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28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9DC3E6"/>
    <a:srgbClr val="DEEBF7"/>
    <a:srgbClr val="CCECFF"/>
    <a:srgbClr val="FFCC99"/>
    <a:srgbClr val="FF9966"/>
    <a:srgbClr val="FFCCCC"/>
    <a:srgbClr val="FF6699"/>
    <a:srgbClr val="FF3399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63" autoAdjust="0"/>
    <p:restoredTop sz="94704" autoAdjust="0"/>
  </p:normalViewPr>
  <p:slideViewPr>
    <p:cSldViewPr>
      <p:cViewPr>
        <p:scale>
          <a:sx n="50" d="100"/>
          <a:sy n="50" d="100"/>
        </p:scale>
        <p:origin x="756" y="5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Copyright©2017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22">
            <a:extLst>
              <a:ext uri="{FF2B5EF4-FFF2-40B4-BE49-F238E27FC236}">
                <a16:creationId xmlns:a16="http://schemas.microsoft.com/office/drawing/2014/main" id="{94F36D51-FD3B-4C2F-8AD6-B040C77799C1}"/>
              </a:ext>
            </a:extLst>
          </p:cNvPr>
          <p:cNvSpPr>
            <a:spLocks noEditPoints="1"/>
          </p:cNvSpPr>
          <p:nvPr/>
        </p:nvSpPr>
        <p:spPr bwMode="auto">
          <a:xfrm>
            <a:off x="891708" y="2773269"/>
            <a:ext cx="593926" cy="1611730"/>
          </a:xfrm>
          <a:custGeom>
            <a:avLst/>
            <a:gdLst>
              <a:gd name="T0" fmla="*/ 68 w 1432"/>
              <a:gd name="T1" fmla="*/ 1711 h 3886"/>
              <a:gd name="T2" fmla="*/ 232 w 1432"/>
              <a:gd name="T3" fmla="*/ 1833 h 3886"/>
              <a:gd name="T4" fmla="*/ 232 w 1432"/>
              <a:gd name="T5" fmla="*/ 2389 h 3886"/>
              <a:gd name="T6" fmla="*/ 174 w 1432"/>
              <a:gd name="T7" fmla="*/ 2609 h 3886"/>
              <a:gd name="T8" fmla="*/ 328 w 1432"/>
              <a:gd name="T9" fmla="*/ 2795 h 3886"/>
              <a:gd name="T10" fmla="*/ 310 w 1432"/>
              <a:gd name="T11" fmla="*/ 3426 h 3886"/>
              <a:gd name="T12" fmla="*/ 294 w 1432"/>
              <a:gd name="T13" fmla="*/ 3750 h 3886"/>
              <a:gd name="T14" fmla="*/ 396 w 1432"/>
              <a:gd name="T15" fmla="*/ 3862 h 3886"/>
              <a:gd name="T16" fmla="*/ 588 w 1432"/>
              <a:gd name="T17" fmla="*/ 3832 h 3886"/>
              <a:gd name="T18" fmla="*/ 504 w 1432"/>
              <a:gd name="T19" fmla="*/ 3728 h 3886"/>
              <a:gd name="T20" fmla="*/ 470 w 1432"/>
              <a:gd name="T21" fmla="*/ 3554 h 3886"/>
              <a:gd name="T22" fmla="*/ 530 w 1432"/>
              <a:gd name="T23" fmla="*/ 3006 h 3886"/>
              <a:gd name="T24" fmla="*/ 634 w 1432"/>
              <a:gd name="T25" fmla="*/ 2669 h 3886"/>
              <a:gd name="T26" fmla="*/ 702 w 1432"/>
              <a:gd name="T27" fmla="*/ 2363 h 3886"/>
              <a:gd name="T28" fmla="*/ 788 w 1432"/>
              <a:gd name="T29" fmla="*/ 2499 h 3886"/>
              <a:gd name="T30" fmla="*/ 804 w 1432"/>
              <a:gd name="T31" fmla="*/ 2739 h 3886"/>
              <a:gd name="T32" fmla="*/ 770 w 1432"/>
              <a:gd name="T33" fmla="*/ 3140 h 3886"/>
              <a:gd name="T34" fmla="*/ 702 w 1432"/>
              <a:gd name="T35" fmla="*/ 3388 h 3886"/>
              <a:gd name="T36" fmla="*/ 640 w 1432"/>
              <a:gd name="T37" fmla="*/ 3510 h 3886"/>
              <a:gd name="T38" fmla="*/ 628 w 1432"/>
              <a:gd name="T39" fmla="*/ 3596 h 3886"/>
              <a:gd name="T40" fmla="*/ 850 w 1432"/>
              <a:gd name="T41" fmla="*/ 3868 h 3886"/>
              <a:gd name="T42" fmla="*/ 1022 w 1432"/>
              <a:gd name="T43" fmla="*/ 3804 h 3886"/>
              <a:gd name="T44" fmla="*/ 1008 w 1432"/>
              <a:gd name="T45" fmla="*/ 3694 h 3886"/>
              <a:gd name="T46" fmla="*/ 880 w 1432"/>
              <a:gd name="T47" fmla="*/ 3518 h 3886"/>
              <a:gd name="T48" fmla="*/ 982 w 1432"/>
              <a:gd name="T49" fmla="*/ 3176 h 3886"/>
              <a:gd name="T50" fmla="*/ 1210 w 1432"/>
              <a:gd name="T51" fmla="*/ 2747 h 3886"/>
              <a:gd name="T52" fmla="*/ 1234 w 1432"/>
              <a:gd name="T53" fmla="*/ 2639 h 3886"/>
              <a:gd name="T54" fmla="*/ 1194 w 1432"/>
              <a:gd name="T55" fmla="*/ 2067 h 3886"/>
              <a:gd name="T56" fmla="*/ 1146 w 1432"/>
              <a:gd name="T57" fmla="*/ 1943 h 3886"/>
              <a:gd name="T58" fmla="*/ 1158 w 1432"/>
              <a:gd name="T59" fmla="*/ 1855 h 3886"/>
              <a:gd name="T60" fmla="*/ 1176 w 1432"/>
              <a:gd name="T61" fmla="*/ 1691 h 3886"/>
              <a:gd name="T62" fmla="*/ 1288 w 1432"/>
              <a:gd name="T63" fmla="*/ 1745 h 3886"/>
              <a:gd name="T64" fmla="*/ 1268 w 1432"/>
              <a:gd name="T65" fmla="*/ 2039 h 3886"/>
              <a:gd name="T66" fmla="*/ 1268 w 1432"/>
              <a:gd name="T67" fmla="*/ 2181 h 3886"/>
              <a:gd name="T68" fmla="*/ 1268 w 1432"/>
              <a:gd name="T69" fmla="*/ 2223 h 3886"/>
              <a:gd name="T70" fmla="*/ 1370 w 1432"/>
              <a:gd name="T71" fmla="*/ 2221 h 3886"/>
              <a:gd name="T72" fmla="*/ 1424 w 1432"/>
              <a:gd name="T73" fmla="*/ 1923 h 3886"/>
              <a:gd name="T74" fmla="*/ 1366 w 1432"/>
              <a:gd name="T75" fmla="*/ 1235 h 3886"/>
              <a:gd name="T76" fmla="*/ 1356 w 1432"/>
              <a:gd name="T77" fmla="*/ 975 h 3886"/>
              <a:gd name="T78" fmla="*/ 1288 w 1432"/>
              <a:gd name="T79" fmla="*/ 750 h 3886"/>
              <a:gd name="T80" fmla="*/ 1060 w 1432"/>
              <a:gd name="T81" fmla="*/ 598 h 3886"/>
              <a:gd name="T82" fmla="*/ 1104 w 1432"/>
              <a:gd name="T83" fmla="*/ 424 h 3886"/>
              <a:gd name="T84" fmla="*/ 1180 w 1432"/>
              <a:gd name="T85" fmla="*/ 314 h 3886"/>
              <a:gd name="T86" fmla="*/ 1158 w 1432"/>
              <a:gd name="T87" fmla="*/ 174 h 3886"/>
              <a:gd name="T88" fmla="*/ 968 w 1432"/>
              <a:gd name="T89" fmla="*/ 2 h 3886"/>
              <a:gd name="T90" fmla="*/ 638 w 1432"/>
              <a:gd name="T91" fmla="*/ 190 h 3886"/>
              <a:gd name="T92" fmla="*/ 524 w 1432"/>
              <a:gd name="T93" fmla="*/ 266 h 3886"/>
              <a:gd name="T94" fmla="*/ 486 w 1432"/>
              <a:gd name="T95" fmla="*/ 306 h 3886"/>
              <a:gd name="T96" fmla="*/ 480 w 1432"/>
              <a:gd name="T97" fmla="*/ 356 h 3886"/>
              <a:gd name="T98" fmla="*/ 540 w 1432"/>
              <a:gd name="T99" fmla="*/ 330 h 3886"/>
              <a:gd name="T100" fmla="*/ 492 w 1432"/>
              <a:gd name="T101" fmla="*/ 410 h 3886"/>
              <a:gd name="T102" fmla="*/ 538 w 1432"/>
              <a:gd name="T103" fmla="*/ 438 h 3886"/>
              <a:gd name="T104" fmla="*/ 572 w 1432"/>
              <a:gd name="T105" fmla="*/ 478 h 3886"/>
              <a:gd name="T106" fmla="*/ 640 w 1432"/>
              <a:gd name="T107" fmla="*/ 526 h 3886"/>
              <a:gd name="T108" fmla="*/ 428 w 1432"/>
              <a:gd name="T109" fmla="*/ 572 h 3886"/>
              <a:gd name="T110" fmla="*/ 198 w 1432"/>
              <a:gd name="T111" fmla="*/ 740 h 3886"/>
              <a:gd name="T112" fmla="*/ 108 w 1432"/>
              <a:gd name="T113" fmla="*/ 959 h 3886"/>
              <a:gd name="T114" fmla="*/ 88 w 1432"/>
              <a:gd name="T115" fmla="*/ 1295 h 3886"/>
              <a:gd name="T116" fmla="*/ 1192 w 1432"/>
              <a:gd name="T117" fmla="*/ 1461 h 3886"/>
              <a:gd name="T118" fmla="*/ 1136 w 1432"/>
              <a:gd name="T119" fmla="*/ 1243 h 38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432" h="3886">
                <a:moveTo>
                  <a:pt x="88" y="1295"/>
                </a:moveTo>
                <a:lnTo>
                  <a:pt x="88" y="1295"/>
                </a:lnTo>
                <a:lnTo>
                  <a:pt x="44" y="1453"/>
                </a:lnTo>
                <a:lnTo>
                  <a:pt x="14" y="1569"/>
                </a:lnTo>
                <a:lnTo>
                  <a:pt x="4" y="1615"/>
                </a:lnTo>
                <a:lnTo>
                  <a:pt x="0" y="1643"/>
                </a:lnTo>
                <a:lnTo>
                  <a:pt x="0" y="1643"/>
                </a:lnTo>
                <a:lnTo>
                  <a:pt x="2" y="1657"/>
                </a:lnTo>
                <a:lnTo>
                  <a:pt x="6" y="1667"/>
                </a:lnTo>
                <a:lnTo>
                  <a:pt x="14" y="1675"/>
                </a:lnTo>
                <a:lnTo>
                  <a:pt x="22" y="1683"/>
                </a:lnTo>
                <a:lnTo>
                  <a:pt x="46" y="1693"/>
                </a:lnTo>
                <a:lnTo>
                  <a:pt x="58" y="1701"/>
                </a:lnTo>
                <a:lnTo>
                  <a:pt x="68" y="1711"/>
                </a:lnTo>
                <a:lnTo>
                  <a:pt x="68" y="1711"/>
                </a:lnTo>
                <a:lnTo>
                  <a:pt x="76" y="1723"/>
                </a:lnTo>
                <a:lnTo>
                  <a:pt x="82" y="1735"/>
                </a:lnTo>
                <a:lnTo>
                  <a:pt x="88" y="1761"/>
                </a:lnTo>
                <a:lnTo>
                  <a:pt x="92" y="1775"/>
                </a:lnTo>
                <a:lnTo>
                  <a:pt x="100" y="1787"/>
                </a:lnTo>
                <a:lnTo>
                  <a:pt x="112" y="1801"/>
                </a:lnTo>
                <a:lnTo>
                  <a:pt x="130" y="1813"/>
                </a:lnTo>
                <a:lnTo>
                  <a:pt x="130" y="1813"/>
                </a:lnTo>
                <a:lnTo>
                  <a:pt x="150" y="1825"/>
                </a:lnTo>
                <a:lnTo>
                  <a:pt x="168" y="1831"/>
                </a:lnTo>
                <a:lnTo>
                  <a:pt x="186" y="1835"/>
                </a:lnTo>
                <a:lnTo>
                  <a:pt x="202" y="1837"/>
                </a:lnTo>
                <a:lnTo>
                  <a:pt x="214" y="1837"/>
                </a:lnTo>
                <a:lnTo>
                  <a:pt x="224" y="1835"/>
                </a:lnTo>
                <a:lnTo>
                  <a:pt x="232" y="1833"/>
                </a:lnTo>
                <a:lnTo>
                  <a:pt x="232" y="1833"/>
                </a:lnTo>
                <a:lnTo>
                  <a:pt x="220" y="1909"/>
                </a:lnTo>
                <a:lnTo>
                  <a:pt x="208" y="1985"/>
                </a:lnTo>
                <a:lnTo>
                  <a:pt x="198" y="2073"/>
                </a:lnTo>
                <a:lnTo>
                  <a:pt x="198" y="2073"/>
                </a:lnTo>
                <a:lnTo>
                  <a:pt x="194" y="2117"/>
                </a:lnTo>
                <a:lnTo>
                  <a:pt x="194" y="2161"/>
                </a:lnTo>
                <a:lnTo>
                  <a:pt x="196" y="2201"/>
                </a:lnTo>
                <a:lnTo>
                  <a:pt x="200" y="2239"/>
                </a:lnTo>
                <a:lnTo>
                  <a:pt x="208" y="2297"/>
                </a:lnTo>
                <a:lnTo>
                  <a:pt x="212" y="2319"/>
                </a:lnTo>
                <a:lnTo>
                  <a:pt x="212" y="2319"/>
                </a:lnTo>
                <a:lnTo>
                  <a:pt x="222" y="2349"/>
                </a:lnTo>
                <a:lnTo>
                  <a:pt x="230" y="2375"/>
                </a:lnTo>
                <a:lnTo>
                  <a:pt x="232" y="2389"/>
                </a:lnTo>
                <a:lnTo>
                  <a:pt x="232" y="2399"/>
                </a:lnTo>
                <a:lnTo>
                  <a:pt x="232" y="2399"/>
                </a:lnTo>
                <a:lnTo>
                  <a:pt x="230" y="2411"/>
                </a:lnTo>
                <a:lnTo>
                  <a:pt x="226" y="2419"/>
                </a:lnTo>
                <a:lnTo>
                  <a:pt x="218" y="2435"/>
                </a:lnTo>
                <a:lnTo>
                  <a:pt x="210" y="2453"/>
                </a:lnTo>
                <a:lnTo>
                  <a:pt x="206" y="2463"/>
                </a:lnTo>
                <a:lnTo>
                  <a:pt x="204" y="2475"/>
                </a:lnTo>
                <a:lnTo>
                  <a:pt x="204" y="2475"/>
                </a:lnTo>
                <a:lnTo>
                  <a:pt x="202" y="2505"/>
                </a:lnTo>
                <a:lnTo>
                  <a:pt x="196" y="2537"/>
                </a:lnTo>
                <a:lnTo>
                  <a:pt x="190" y="2569"/>
                </a:lnTo>
                <a:lnTo>
                  <a:pt x="184" y="2591"/>
                </a:lnTo>
                <a:lnTo>
                  <a:pt x="184" y="2591"/>
                </a:lnTo>
                <a:lnTo>
                  <a:pt x="174" y="2609"/>
                </a:lnTo>
                <a:lnTo>
                  <a:pt x="164" y="2625"/>
                </a:lnTo>
                <a:lnTo>
                  <a:pt x="156" y="2641"/>
                </a:lnTo>
                <a:lnTo>
                  <a:pt x="154" y="2647"/>
                </a:lnTo>
                <a:lnTo>
                  <a:pt x="156" y="2653"/>
                </a:lnTo>
                <a:lnTo>
                  <a:pt x="156" y="2653"/>
                </a:lnTo>
                <a:lnTo>
                  <a:pt x="166" y="2657"/>
                </a:lnTo>
                <a:lnTo>
                  <a:pt x="184" y="2665"/>
                </a:lnTo>
                <a:lnTo>
                  <a:pt x="236" y="2679"/>
                </a:lnTo>
                <a:lnTo>
                  <a:pt x="314" y="2701"/>
                </a:lnTo>
                <a:lnTo>
                  <a:pt x="314" y="2701"/>
                </a:lnTo>
                <a:lnTo>
                  <a:pt x="320" y="2703"/>
                </a:lnTo>
                <a:lnTo>
                  <a:pt x="326" y="2707"/>
                </a:lnTo>
                <a:lnTo>
                  <a:pt x="334" y="2713"/>
                </a:lnTo>
                <a:lnTo>
                  <a:pt x="328" y="2795"/>
                </a:lnTo>
                <a:lnTo>
                  <a:pt x="328" y="2795"/>
                </a:lnTo>
                <a:lnTo>
                  <a:pt x="320" y="2819"/>
                </a:lnTo>
                <a:lnTo>
                  <a:pt x="302" y="2875"/>
                </a:lnTo>
                <a:lnTo>
                  <a:pt x="282" y="2950"/>
                </a:lnTo>
                <a:lnTo>
                  <a:pt x="272" y="2990"/>
                </a:lnTo>
                <a:lnTo>
                  <a:pt x="266" y="3026"/>
                </a:lnTo>
                <a:lnTo>
                  <a:pt x="266" y="3026"/>
                </a:lnTo>
                <a:lnTo>
                  <a:pt x="264" y="3046"/>
                </a:lnTo>
                <a:lnTo>
                  <a:pt x="264" y="3070"/>
                </a:lnTo>
                <a:lnTo>
                  <a:pt x="266" y="3126"/>
                </a:lnTo>
                <a:lnTo>
                  <a:pt x="272" y="3190"/>
                </a:lnTo>
                <a:lnTo>
                  <a:pt x="280" y="3254"/>
                </a:lnTo>
                <a:lnTo>
                  <a:pt x="298" y="3362"/>
                </a:lnTo>
                <a:lnTo>
                  <a:pt x="306" y="3408"/>
                </a:lnTo>
                <a:lnTo>
                  <a:pt x="306" y="3408"/>
                </a:lnTo>
                <a:lnTo>
                  <a:pt x="310" y="3426"/>
                </a:lnTo>
                <a:lnTo>
                  <a:pt x="316" y="3470"/>
                </a:lnTo>
                <a:lnTo>
                  <a:pt x="320" y="3522"/>
                </a:lnTo>
                <a:lnTo>
                  <a:pt x="322" y="3548"/>
                </a:lnTo>
                <a:lnTo>
                  <a:pt x="320" y="3572"/>
                </a:lnTo>
                <a:lnTo>
                  <a:pt x="320" y="3572"/>
                </a:lnTo>
                <a:lnTo>
                  <a:pt x="314" y="3644"/>
                </a:lnTo>
                <a:lnTo>
                  <a:pt x="314" y="3674"/>
                </a:lnTo>
                <a:lnTo>
                  <a:pt x="314" y="3674"/>
                </a:lnTo>
                <a:lnTo>
                  <a:pt x="304" y="3690"/>
                </a:lnTo>
                <a:lnTo>
                  <a:pt x="298" y="3704"/>
                </a:lnTo>
                <a:lnTo>
                  <a:pt x="292" y="3716"/>
                </a:lnTo>
                <a:lnTo>
                  <a:pt x="292" y="3716"/>
                </a:lnTo>
                <a:lnTo>
                  <a:pt x="292" y="3726"/>
                </a:lnTo>
                <a:lnTo>
                  <a:pt x="292" y="3740"/>
                </a:lnTo>
                <a:lnTo>
                  <a:pt x="294" y="3750"/>
                </a:lnTo>
                <a:lnTo>
                  <a:pt x="292" y="3756"/>
                </a:lnTo>
                <a:lnTo>
                  <a:pt x="292" y="3756"/>
                </a:lnTo>
                <a:lnTo>
                  <a:pt x="292" y="3758"/>
                </a:lnTo>
                <a:lnTo>
                  <a:pt x="292" y="3762"/>
                </a:lnTo>
                <a:lnTo>
                  <a:pt x="294" y="3772"/>
                </a:lnTo>
                <a:lnTo>
                  <a:pt x="300" y="3798"/>
                </a:lnTo>
                <a:lnTo>
                  <a:pt x="300" y="3798"/>
                </a:lnTo>
                <a:lnTo>
                  <a:pt x="302" y="3802"/>
                </a:lnTo>
                <a:lnTo>
                  <a:pt x="304" y="3808"/>
                </a:lnTo>
                <a:lnTo>
                  <a:pt x="312" y="3822"/>
                </a:lnTo>
                <a:lnTo>
                  <a:pt x="334" y="3844"/>
                </a:lnTo>
                <a:lnTo>
                  <a:pt x="334" y="3844"/>
                </a:lnTo>
                <a:lnTo>
                  <a:pt x="342" y="3850"/>
                </a:lnTo>
                <a:lnTo>
                  <a:pt x="356" y="3854"/>
                </a:lnTo>
                <a:lnTo>
                  <a:pt x="396" y="3862"/>
                </a:lnTo>
                <a:lnTo>
                  <a:pt x="446" y="3870"/>
                </a:lnTo>
                <a:lnTo>
                  <a:pt x="472" y="3872"/>
                </a:lnTo>
                <a:lnTo>
                  <a:pt x="498" y="3872"/>
                </a:lnTo>
                <a:lnTo>
                  <a:pt x="498" y="3872"/>
                </a:lnTo>
                <a:lnTo>
                  <a:pt x="536" y="3870"/>
                </a:lnTo>
                <a:lnTo>
                  <a:pt x="550" y="3868"/>
                </a:lnTo>
                <a:lnTo>
                  <a:pt x="562" y="3866"/>
                </a:lnTo>
                <a:lnTo>
                  <a:pt x="570" y="3862"/>
                </a:lnTo>
                <a:lnTo>
                  <a:pt x="574" y="3858"/>
                </a:lnTo>
                <a:lnTo>
                  <a:pt x="578" y="3852"/>
                </a:lnTo>
                <a:lnTo>
                  <a:pt x="580" y="3844"/>
                </a:lnTo>
                <a:lnTo>
                  <a:pt x="580" y="3844"/>
                </a:lnTo>
                <a:lnTo>
                  <a:pt x="580" y="3838"/>
                </a:lnTo>
                <a:lnTo>
                  <a:pt x="582" y="3836"/>
                </a:lnTo>
                <a:lnTo>
                  <a:pt x="588" y="3832"/>
                </a:lnTo>
                <a:lnTo>
                  <a:pt x="588" y="3830"/>
                </a:lnTo>
                <a:lnTo>
                  <a:pt x="588" y="3828"/>
                </a:lnTo>
                <a:lnTo>
                  <a:pt x="580" y="3818"/>
                </a:lnTo>
                <a:lnTo>
                  <a:pt x="580" y="3818"/>
                </a:lnTo>
                <a:lnTo>
                  <a:pt x="564" y="3804"/>
                </a:lnTo>
                <a:lnTo>
                  <a:pt x="554" y="3798"/>
                </a:lnTo>
                <a:lnTo>
                  <a:pt x="544" y="3790"/>
                </a:lnTo>
                <a:lnTo>
                  <a:pt x="540" y="3784"/>
                </a:lnTo>
                <a:lnTo>
                  <a:pt x="538" y="3776"/>
                </a:lnTo>
                <a:lnTo>
                  <a:pt x="538" y="3776"/>
                </a:lnTo>
                <a:lnTo>
                  <a:pt x="536" y="3768"/>
                </a:lnTo>
                <a:lnTo>
                  <a:pt x="530" y="3760"/>
                </a:lnTo>
                <a:lnTo>
                  <a:pt x="520" y="3744"/>
                </a:lnTo>
                <a:lnTo>
                  <a:pt x="504" y="3728"/>
                </a:lnTo>
                <a:lnTo>
                  <a:pt x="504" y="3728"/>
                </a:lnTo>
                <a:lnTo>
                  <a:pt x="508" y="3726"/>
                </a:lnTo>
                <a:lnTo>
                  <a:pt x="512" y="3714"/>
                </a:lnTo>
                <a:lnTo>
                  <a:pt x="514" y="3708"/>
                </a:lnTo>
                <a:lnTo>
                  <a:pt x="516" y="3700"/>
                </a:lnTo>
                <a:lnTo>
                  <a:pt x="514" y="3690"/>
                </a:lnTo>
                <a:lnTo>
                  <a:pt x="512" y="3682"/>
                </a:lnTo>
                <a:lnTo>
                  <a:pt x="512" y="3682"/>
                </a:lnTo>
                <a:lnTo>
                  <a:pt x="502" y="3666"/>
                </a:lnTo>
                <a:lnTo>
                  <a:pt x="492" y="3654"/>
                </a:lnTo>
                <a:lnTo>
                  <a:pt x="484" y="3648"/>
                </a:lnTo>
                <a:lnTo>
                  <a:pt x="484" y="3620"/>
                </a:lnTo>
                <a:lnTo>
                  <a:pt x="478" y="3606"/>
                </a:lnTo>
                <a:lnTo>
                  <a:pt x="478" y="3606"/>
                </a:lnTo>
                <a:lnTo>
                  <a:pt x="474" y="3592"/>
                </a:lnTo>
                <a:lnTo>
                  <a:pt x="470" y="3554"/>
                </a:lnTo>
                <a:lnTo>
                  <a:pt x="464" y="3496"/>
                </a:lnTo>
                <a:lnTo>
                  <a:pt x="464" y="3460"/>
                </a:lnTo>
                <a:lnTo>
                  <a:pt x="464" y="3422"/>
                </a:lnTo>
                <a:lnTo>
                  <a:pt x="464" y="3422"/>
                </a:lnTo>
                <a:lnTo>
                  <a:pt x="466" y="3382"/>
                </a:lnTo>
                <a:lnTo>
                  <a:pt x="472" y="3340"/>
                </a:lnTo>
                <a:lnTo>
                  <a:pt x="480" y="3298"/>
                </a:lnTo>
                <a:lnTo>
                  <a:pt x="490" y="3258"/>
                </a:lnTo>
                <a:lnTo>
                  <a:pt x="510" y="3180"/>
                </a:lnTo>
                <a:lnTo>
                  <a:pt x="518" y="3146"/>
                </a:lnTo>
                <a:lnTo>
                  <a:pt x="524" y="3116"/>
                </a:lnTo>
                <a:lnTo>
                  <a:pt x="524" y="3116"/>
                </a:lnTo>
                <a:lnTo>
                  <a:pt x="528" y="3086"/>
                </a:lnTo>
                <a:lnTo>
                  <a:pt x="530" y="3058"/>
                </a:lnTo>
                <a:lnTo>
                  <a:pt x="530" y="3006"/>
                </a:lnTo>
                <a:lnTo>
                  <a:pt x="530" y="2980"/>
                </a:lnTo>
                <a:lnTo>
                  <a:pt x="530" y="2954"/>
                </a:lnTo>
                <a:lnTo>
                  <a:pt x="532" y="2928"/>
                </a:lnTo>
                <a:lnTo>
                  <a:pt x="538" y="2905"/>
                </a:lnTo>
                <a:lnTo>
                  <a:pt x="538" y="2905"/>
                </a:lnTo>
                <a:lnTo>
                  <a:pt x="566" y="2815"/>
                </a:lnTo>
                <a:lnTo>
                  <a:pt x="580" y="2775"/>
                </a:lnTo>
                <a:lnTo>
                  <a:pt x="580" y="2775"/>
                </a:lnTo>
                <a:lnTo>
                  <a:pt x="606" y="2759"/>
                </a:lnTo>
                <a:lnTo>
                  <a:pt x="624" y="2745"/>
                </a:lnTo>
                <a:lnTo>
                  <a:pt x="630" y="2739"/>
                </a:lnTo>
                <a:lnTo>
                  <a:pt x="634" y="2735"/>
                </a:lnTo>
                <a:lnTo>
                  <a:pt x="634" y="2735"/>
                </a:lnTo>
                <a:lnTo>
                  <a:pt x="634" y="2711"/>
                </a:lnTo>
                <a:lnTo>
                  <a:pt x="634" y="2669"/>
                </a:lnTo>
                <a:lnTo>
                  <a:pt x="632" y="2627"/>
                </a:lnTo>
                <a:lnTo>
                  <a:pt x="632" y="2613"/>
                </a:lnTo>
                <a:lnTo>
                  <a:pt x="634" y="2605"/>
                </a:lnTo>
                <a:lnTo>
                  <a:pt x="634" y="2605"/>
                </a:lnTo>
                <a:lnTo>
                  <a:pt x="648" y="2573"/>
                </a:lnTo>
                <a:lnTo>
                  <a:pt x="656" y="2549"/>
                </a:lnTo>
                <a:lnTo>
                  <a:pt x="662" y="2523"/>
                </a:lnTo>
                <a:lnTo>
                  <a:pt x="662" y="2523"/>
                </a:lnTo>
                <a:lnTo>
                  <a:pt x="664" y="2495"/>
                </a:lnTo>
                <a:lnTo>
                  <a:pt x="666" y="2465"/>
                </a:lnTo>
                <a:lnTo>
                  <a:pt x="668" y="2435"/>
                </a:lnTo>
                <a:lnTo>
                  <a:pt x="668" y="2435"/>
                </a:lnTo>
                <a:lnTo>
                  <a:pt x="686" y="2399"/>
                </a:lnTo>
                <a:lnTo>
                  <a:pt x="698" y="2373"/>
                </a:lnTo>
                <a:lnTo>
                  <a:pt x="702" y="2363"/>
                </a:lnTo>
                <a:lnTo>
                  <a:pt x="702" y="2359"/>
                </a:lnTo>
                <a:lnTo>
                  <a:pt x="702" y="2359"/>
                </a:lnTo>
                <a:lnTo>
                  <a:pt x="702" y="2353"/>
                </a:lnTo>
                <a:lnTo>
                  <a:pt x="706" y="2345"/>
                </a:lnTo>
                <a:lnTo>
                  <a:pt x="710" y="2335"/>
                </a:lnTo>
                <a:lnTo>
                  <a:pt x="716" y="2331"/>
                </a:lnTo>
                <a:lnTo>
                  <a:pt x="716" y="2331"/>
                </a:lnTo>
                <a:lnTo>
                  <a:pt x="718" y="2333"/>
                </a:lnTo>
                <a:lnTo>
                  <a:pt x="720" y="2335"/>
                </a:lnTo>
                <a:lnTo>
                  <a:pt x="726" y="2345"/>
                </a:lnTo>
                <a:lnTo>
                  <a:pt x="730" y="2359"/>
                </a:lnTo>
                <a:lnTo>
                  <a:pt x="764" y="2387"/>
                </a:lnTo>
                <a:lnTo>
                  <a:pt x="764" y="2387"/>
                </a:lnTo>
                <a:lnTo>
                  <a:pt x="778" y="2451"/>
                </a:lnTo>
                <a:lnTo>
                  <a:pt x="788" y="2499"/>
                </a:lnTo>
                <a:lnTo>
                  <a:pt x="790" y="2517"/>
                </a:lnTo>
                <a:lnTo>
                  <a:pt x="790" y="2529"/>
                </a:lnTo>
                <a:lnTo>
                  <a:pt x="790" y="2529"/>
                </a:lnTo>
                <a:lnTo>
                  <a:pt x="792" y="2553"/>
                </a:lnTo>
                <a:lnTo>
                  <a:pt x="794" y="2589"/>
                </a:lnTo>
                <a:lnTo>
                  <a:pt x="796" y="2629"/>
                </a:lnTo>
                <a:lnTo>
                  <a:pt x="798" y="2665"/>
                </a:lnTo>
                <a:lnTo>
                  <a:pt x="798" y="2665"/>
                </a:lnTo>
                <a:lnTo>
                  <a:pt x="796" y="2691"/>
                </a:lnTo>
                <a:lnTo>
                  <a:pt x="792" y="2707"/>
                </a:lnTo>
                <a:lnTo>
                  <a:pt x="790" y="2719"/>
                </a:lnTo>
                <a:lnTo>
                  <a:pt x="790" y="2727"/>
                </a:lnTo>
                <a:lnTo>
                  <a:pt x="790" y="2727"/>
                </a:lnTo>
                <a:lnTo>
                  <a:pt x="794" y="2733"/>
                </a:lnTo>
                <a:lnTo>
                  <a:pt x="804" y="2739"/>
                </a:lnTo>
                <a:lnTo>
                  <a:pt x="828" y="2753"/>
                </a:lnTo>
                <a:lnTo>
                  <a:pt x="852" y="2765"/>
                </a:lnTo>
                <a:lnTo>
                  <a:pt x="866" y="2769"/>
                </a:lnTo>
                <a:lnTo>
                  <a:pt x="886" y="2761"/>
                </a:lnTo>
                <a:lnTo>
                  <a:pt x="886" y="2795"/>
                </a:lnTo>
                <a:lnTo>
                  <a:pt x="886" y="2795"/>
                </a:lnTo>
                <a:lnTo>
                  <a:pt x="842" y="2879"/>
                </a:lnTo>
                <a:lnTo>
                  <a:pt x="804" y="2946"/>
                </a:lnTo>
                <a:lnTo>
                  <a:pt x="778" y="3006"/>
                </a:lnTo>
                <a:lnTo>
                  <a:pt x="778" y="3006"/>
                </a:lnTo>
                <a:lnTo>
                  <a:pt x="770" y="3030"/>
                </a:lnTo>
                <a:lnTo>
                  <a:pt x="766" y="3054"/>
                </a:lnTo>
                <a:lnTo>
                  <a:pt x="764" y="3080"/>
                </a:lnTo>
                <a:lnTo>
                  <a:pt x="766" y="3102"/>
                </a:lnTo>
                <a:lnTo>
                  <a:pt x="770" y="3140"/>
                </a:lnTo>
                <a:lnTo>
                  <a:pt x="770" y="3152"/>
                </a:lnTo>
                <a:lnTo>
                  <a:pt x="770" y="3156"/>
                </a:lnTo>
                <a:lnTo>
                  <a:pt x="770" y="3156"/>
                </a:lnTo>
                <a:lnTo>
                  <a:pt x="766" y="3174"/>
                </a:lnTo>
                <a:lnTo>
                  <a:pt x="760" y="3216"/>
                </a:lnTo>
                <a:lnTo>
                  <a:pt x="752" y="3264"/>
                </a:lnTo>
                <a:lnTo>
                  <a:pt x="742" y="3306"/>
                </a:lnTo>
                <a:lnTo>
                  <a:pt x="742" y="3306"/>
                </a:lnTo>
                <a:lnTo>
                  <a:pt x="738" y="3320"/>
                </a:lnTo>
                <a:lnTo>
                  <a:pt x="734" y="3332"/>
                </a:lnTo>
                <a:lnTo>
                  <a:pt x="726" y="3346"/>
                </a:lnTo>
                <a:lnTo>
                  <a:pt x="714" y="3362"/>
                </a:lnTo>
                <a:lnTo>
                  <a:pt x="708" y="3374"/>
                </a:lnTo>
                <a:lnTo>
                  <a:pt x="702" y="3388"/>
                </a:lnTo>
                <a:lnTo>
                  <a:pt x="702" y="3388"/>
                </a:lnTo>
                <a:lnTo>
                  <a:pt x="696" y="3402"/>
                </a:lnTo>
                <a:lnTo>
                  <a:pt x="688" y="3410"/>
                </a:lnTo>
                <a:lnTo>
                  <a:pt x="682" y="3416"/>
                </a:lnTo>
                <a:lnTo>
                  <a:pt x="676" y="3420"/>
                </a:lnTo>
                <a:lnTo>
                  <a:pt x="668" y="3424"/>
                </a:lnTo>
                <a:lnTo>
                  <a:pt x="662" y="3430"/>
                </a:lnTo>
                <a:lnTo>
                  <a:pt x="654" y="3438"/>
                </a:lnTo>
                <a:lnTo>
                  <a:pt x="648" y="3450"/>
                </a:lnTo>
                <a:lnTo>
                  <a:pt x="648" y="3450"/>
                </a:lnTo>
                <a:lnTo>
                  <a:pt x="642" y="3464"/>
                </a:lnTo>
                <a:lnTo>
                  <a:pt x="638" y="3476"/>
                </a:lnTo>
                <a:lnTo>
                  <a:pt x="638" y="3486"/>
                </a:lnTo>
                <a:lnTo>
                  <a:pt x="638" y="3494"/>
                </a:lnTo>
                <a:lnTo>
                  <a:pt x="640" y="3506"/>
                </a:lnTo>
                <a:lnTo>
                  <a:pt x="640" y="3510"/>
                </a:lnTo>
                <a:lnTo>
                  <a:pt x="640" y="3510"/>
                </a:lnTo>
                <a:lnTo>
                  <a:pt x="636" y="3510"/>
                </a:lnTo>
                <a:lnTo>
                  <a:pt x="626" y="3510"/>
                </a:lnTo>
                <a:lnTo>
                  <a:pt x="620" y="3510"/>
                </a:lnTo>
                <a:lnTo>
                  <a:pt x="614" y="3514"/>
                </a:lnTo>
                <a:lnTo>
                  <a:pt x="610" y="3518"/>
                </a:lnTo>
                <a:lnTo>
                  <a:pt x="606" y="3524"/>
                </a:lnTo>
                <a:lnTo>
                  <a:pt x="606" y="3524"/>
                </a:lnTo>
                <a:lnTo>
                  <a:pt x="604" y="3538"/>
                </a:lnTo>
                <a:lnTo>
                  <a:pt x="604" y="3552"/>
                </a:lnTo>
                <a:lnTo>
                  <a:pt x="608" y="3564"/>
                </a:lnTo>
                <a:lnTo>
                  <a:pt x="614" y="3578"/>
                </a:lnTo>
                <a:lnTo>
                  <a:pt x="614" y="3578"/>
                </a:lnTo>
                <a:lnTo>
                  <a:pt x="618" y="3586"/>
                </a:lnTo>
                <a:lnTo>
                  <a:pt x="628" y="3596"/>
                </a:lnTo>
                <a:lnTo>
                  <a:pt x="652" y="3614"/>
                </a:lnTo>
                <a:lnTo>
                  <a:pt x="680" y="3638"/>
                </a:lnTo>
                <a:lnTo>
                  <a:pt x="696" y="3652"/>
                </a:lnTo>
                <a:lnTo>
                  <a:pt x="708" y="3668"/>
                </a:lnTo>
                <a:lnTo>
                  <a:pt x="708" y="3668"/>
                </a:lnTo>
                <a:lnTo>
                  <a:pt x="722" y="3686"/>
                </a:lnTo>
                <a:lnTo>
                  <a:pt x="734" y="3706"/>
                </a:lnTo>
                <a:lnTo>
                  <a:pt x="760" y="3748"/>
                </a:lnTo>
                <a:lnTo>
                  <a:pt x="784" y="3798"/>
                </a:lnTo>
                <a:lnTo>
                  <a:pt x="784" y="3798"/>
                </a:lnTo>
                <a:lnTo>
                  <a:pt x="794" y="3812"/>
                </a:lnTo>
                <a:lnTo>
                  <a:pt x="806" y="3826"/>
                </a:lnTo>
                <a:lnTo>
                  <a:pt x="822" y="3844"/>
                </a:lnTo>
                <a:lnTo>
                  <a:pt x="840" y="3860"/>
                </a:lnTo>
                <a:lnTo>
                  <a:pt x="850" y="3868"/>
                </a:lnTo>
                <a:lnTo>
                  <a:pt x="862" y="3874"/>
                </a:lnTo>
                <a:lnTo>
                  <a:pt x="874" y="3880"/>
                </a:lnTo>
                <a:lnTo>
                  <a:pt x="886" y="3884"/>
                </a:lnTo>
                <a:lnTo>
                  <a:pt x="900" y="3886"/>
                </a:lnTo>
                <a:lnTo>
                  <a:pt x="914" y="3886"/>
                </a:lnTo>
                <a:lnTo>
                  <a:pt x="914" y="3886"/>
                </a:lnTo>
                <a:lnTo>
                  <a:pt x="938" y="3882"/>
                </a:lnTo>
                <a:lnTo>
                  <a:pt x="960" y="3876"/>
                </a:lnTo>
                <a:lnTo>
                  <a:pt x="976" y="3868"/>
                </a:lnTo>
                <a:lnTo>
                  <a:pt x="990" y="3858"/>
                </a:lnTo>
                <a:lnTo>
                  <a:pt x="1000" y="3846"/>
                </a:lnTo>
                <a:lnTo>
                  <a:pt x="1010" y="3834"/>
                </a:lnTo>
                <a:lnTo>
                  <a:pt x="1016" y="3818"/>
                </a:lnTo>
                <a:lnTo>
                  <a:pt x="1022" y="3804"/>
                </a:lnTo>
                <a:lnTo>
                  <a:pt x="1022" y="3804"/>
                </a:lnTo>
                <a:lnTo>
                  <a:pt x="1026" y="3788"/>
                </a:lnTo>
                <a:lnTo>
                  <a:pt x="1028" y="3774"/>
                </a:lnTo>
                <a:lnTo>
                  <a:pt x="1030" y="3760"/>
                </a:lnTo>
                <a:lnTo>
                  <a:pt x="1028" y="3748"/>
                </a:lnTo>
                <a:lnTo>
                  <a:pt x="1024" y="3730"/>
                </a:lnTo>
                <a:lnTo>
                  <a:pt x="1022" y="3722"/>
                </a:lnTo>
                <a:lnTo>
                  <a:pt x="1022" y="3722"/>
                </a:lnTo>
                <a:lnTo>
                  <a:pt x="1024" y="3722"/>
                </a:lnTo>
                <a:lnTo>
                  <a:pt x="1024" y="3720"/>
                </a:lnTo>
                <a:lnTo>
                  <a:pt x="1024" y="3716"/>
                </a:lnTo>
                <a:lnTo>
                  <a:pt x="1022" y="3708"/>
                </a:lnTo>
                <a:lnTo>
                  <a:pt x="1022" y="3708"/>
                </a:lnTo>
                <a:lnTo>
                  <a:pt x="1018" y="3700"/>
                </a:lnTo>
                <a:lnTo>
                  <a:pt x="1014" y="3696"/>
                </a:lnTo>
                <a:lnTo>
                  <a:pt x="1008" y="3694"/>
                </a:lnTo>
                <a:lnTo>
                  <a:pt x="988" y="3688"/>
                </a:lnTo>
                <a:lnTo>
                  <a:pt x="988" y="3688"/>
                </a:lnTo>
                <a:lnTo>
                  <a:pt x="944" y="3646"/>
                </a:lnTo>
                <a:lnTo>
                  <a:pt x="914" y="3616"/>
                </a:lnTo>
                <a:lnTo>
                  <a:pt x="904" y="3604"/>
                </a:lnTo>
                <a:lnTo>
                  <a:pt x="900" y="3600"/>
                </a:lnTo>
                <a:lnTo>
                  <a:pt x="900" y="3566"/>
                </a:lnTo>
                <a:lnTo>
                  <a:pt x="900" y="3566"/>
                </a:lnTo>
                <a:lnTo>
                  <a:pt x="898" y="3544"/>
                </a:lnTo>
                <a:lnTo>
                  <a:pt x="896" y="3530"/>
                </a:lnTo>
                <a:lnTo>
                  <a:pt x="892" y="3524"/>
                </a:lnTo>
                <a:lnTo>
                  <a:pt x="892" y="3524"/>
                </a:lnTo>
                <a:lnTo>
                  <a:pt x="886" y="3524"/>
                </a:lnTo>
                <a:lnTo>
                  <a:pt x="884" y="3522"/>
                </a:lnTo>
                <a:lnTo>
                  <a:pt x="880" y="3518"/>
                </a:lnTo>
                <a:lnTo>
                  <a:pt x="880" y="3518"/>
                </a:lnTo>
                <a:lnTo>
                  <a:pt x="874" y="3502"/>
                </a:lnTo>
                <a:lnTo>
                  <a:pt x="868" y="3476"/>
                </a:lnTo>
                <a:lnTo>
                  <a:pt x="858" y="3442"/>
                </a:lnTo>
                <a:lnTo>
                  <a:pt x="858" y="3442"/>
                </a:lnTo>
                <a:lnTo>
                  <a:pt x="856" y="3428"/>
                </a:lnTo>
                <a:lnTo>
                  <a:pt x="856" y="3414"/>
                </a:lnTo>
                <a:lnTo>
                  <a:pt x="858" y="3402"/>
                </a:lnTo>
                <a:lnTo>
                  <a:pt x="858" y="3402"/>
                </a:lnTo>
                <a:lnTo>
                  <a:pt x="876" y="3364"/>
                </a:lnTo>
                <a:lnTo>
                  <a:pt x="910" y="3296"/>
                </a:lnTo>
                <a:lnTo>
                  <a:pt x="950" y="3224"/>
                </a:lnTo>
                <a:lnTo>
                  <a:pt x="968" y="3196"/>
                </a:lnTo>
                <a:lnTo>
                  <a:pt x="982" y="3176"/>
                </a:lnTo>
                <a:lnTo>
                  <a:pt x="982" y="3176"/>
                </a:lnTo>
                <a:lnTo>
                  <a:pt x="1008" y="3144"/>
                </a:lnTo>
                <a:lnTo>
                  <a:pt x="1036" y="3106"/>
                </a:lnTo>
                <a:lnTo>
                  <a:pt x="1064" y="3060"/>
                </a:lnTo>
                <a:lnTo>
                  <a:pt x="1090" y="3012"/>
                </a:lnTo>
                <a:lnTo>
                  <a:pt x="1090" y="3012"/>
                </a:lnTo>
                <a:lnTo>
                  <a:pt x="1102" y="2988"/>
                </a:lnTo>
                <a:lnTo>
                  <a:pt x="1112" y="2960"/>
                </a:lnTo>
                <a:lnTo>
                  <a:pt x="1126" y="2910"/>
                </a:lnTo>
                <a:lnTo>
                  <a:pt x="1136" y="2873"/>
                </a:lnTo>
                <a:lnTo>
                  <a:pt x="1138" y="2857"/>
                </a:lnTo>
                <a:lnTo>
                  <a:pt x="1166" y="2747"/>
                </a:lnTo>
                <a:lnTo>
                  <a:pt x="1166" y="2747"/>
                </a:lnTo>
                <a:lnTo>
                  <a:pt x="1174" y="2749"/>
                </a:lnTo>
                <a:lnTo>
                  <a:pt x="1192" y="2749"/>
                </a:lnTo>
                <a:lnTo>
                  <a:pt x="1210" y="2747"/>
                </a:lnTo>
                <a:lnTo>
                  <a:pt x="1216" y="2745"/>
                </a:lnTo>
                <a:lnTo>
                  <a:pt x="1220" y="2741"/>
                </a:lnTo>
                <a:lnTo>
                  <a:pt x="1220" y="2741"/>
                </a:lnTo>
                <a:lnTo>
                  <a:pt x="1228" y="2721"/>
                </a:lnTo>
                <a:lnTo>
                  <a:pt x="1228" y="2721"/>
                </a:lnTo>
                <a:lnTo>
                  <a:pt x="1230" y="2719"/>
                </a:lnTo>
                <a:lnTo>
                  <a:pt x="1238" y="2713"/>
                </a:lnTo>
                <a:lnTo>
                  <a:pt x="1244" y="2705"/>
                </a:lnTo>
                <a:lnTo>
                  <a:pt x="1246" y="2699"/>
                </a:lnTo>
                <a:lnTo>
                  <a:pt x="1248" y="2693"/>
                </a:lnTo>
                <a:lnTo>
                  <a:pt x="1248" y="2693"/>
                </a:lnTo>
                <a:lnTo>
                  <a:pt x="1246" y="2677"/>
                </a:lnTo>
                <a:lnTo>
                  <a:pt x="1240" y="2659"/>
                </a:lnTo>
                <a:lnTo>
                  <a:pt x="1234" y="2639"/>
                </a:lnTo>
                <a:lnTo>
                  <a:pt x="1234" y="2639"/>
                </a:lnTo>
                <a:lnTo>
                  <a:pt x="1218" y="2499"/>
                </a:lnTo>
                <a:lnTo>
                  <a:pt x="1200" y="2325"/>
                </a:lnTo>
                <a:lnTo>
                  <a:pt x="1200" y="2325"/>
                </a:lnTo>
                <a:lnTo>
                  <a:pt x="1190" y="2239"/>
                </a:lnTo>
                <a:lnTo>
                  <a:pt x="1186" y="2197"/>
                </a:lnTo>
                <a:lnTo>
                  <a:pt x="1186" y="2181"/>
                </a:lnTo>
                <a:lnTo>
                  <a:pt x="1186" y="2169"/>
                </a:lnTo>
                <a:lnTo>
                  <a:pt x="1186" y="2169"/>
                </a:lnTo>
                <a:lnTo>
                  <a:pt x="1190" y="2149"/>
                </a:lnTo>
                <a:lnTo>
                  <a:pt x="1194" y="2127"/>
                </a:lnTo>
                <a:lnTo>
                  <a:pt x="1198" y="2107"/>
                </a:lnTo>
                <a:lnTo>
                  <a:pt x="1200" y="2087"/>
                </a:lnTo>
                <a:lnTo>
                  <a:pt x="1200" y="2087"/>
                </a:lnTo>
                <a:lnTo>
                  <a:pt x="1198" y="2077"/>
                </a:lnTo>
                <a:lnTo>
                  <a:pt x="1194" y="2067"/>
                </a:lnTo>
                <a:lnTo>
                  <a:pt x="1184" y="2047"/>
                </a:lnTo>
                <a:lnTo>
                  <a:pt x="1172" y="2031"/>
                </a:lnTo>
                <a:lnTo>
                  <a:pt x="1166" y="2017"/>
                </a:lnTo>
                <a:lnTo>
                  <a:pt x="1166" y="2017"/>
                </a:lnTo>
                <a:lnTo>
                  <a:pt x="1164" y="2005"/>
                </a:lnTo>
                <a:lnTo>
                  <a:pt x="1166" y="1989"/>
                </a:lnTo>
                <a:lnTo>
                  <a:pt x="1166" y="1977"/>
                </a:lnTo>
                <a:lnTo>
                  <a:pt x="1166" y="1971"/>
                </a:lnTo>
                <a:lnTo>
                  <a:pt x="1166" y="1971"/>
                </a:lnTo>
                <a:lnTo>
                  <a:pt x="1160" y="1971"/>
                </a:lnTo>
                <a:lnTo>
                  <a:pt x="1152" y="1969"/>
                </a:lnTo>
                <a:lnTo>
                  <a:pt x="1150" y="1967"/>
                </a:lnTo>
                <a:lnTo>
                  <a:pt x="1146" y="1961"/>
                </a:lnTo>
                <a:lnTo>
                  <a:pt x="1144" y="1953"/>
                </a:lnTo>
                <a:lnTo>
                  <a:pt x="1146" y="1943"/>
                </a:lnTo>
                <a:lnTo>
                  <a:pt x="1146" y="1943"/>
                </a:lnTo>
                <a:lnTo>
                  <a:pt x="1146" y="1933"/>
                </a:lnTo>
                <a:lnTo>
                  <a:pt x="1150" y="1927"/>
                </a:lnTo>
                <a:lnTo>
                  <a:pt x="1152" y="1925"/>
                </a:lnTo>
                <a:lnTo>
                  <a:pt x="1156" y="1923"/>
                </a:lnTo>
                <a:lnTo>
                  <a:pt x="1160" y="1923"/>
                </a:lnTo>
                <a:lnTo>
                  <a:pt x="1162" y="1921"/>
                </a:lnTo>
                <a:lnTo>
                  <a:pt x="1164" y="1917"/>
                </a:lnTo>
                <a:lnTo>
                  <a:pt x="1166" y="1909"/>
                </a:lnTo>
                <a:lnTo>
                  <a:pt x="1166" y="1909"/>
                </a:lnTo>
                <a:lnTo>
                  <a:pt x="1166" y="1889"/>
                </a:lnTo>
                <a:lnTo>
                  <a:pt x="1164" y="1871"/>
                </a:lnTo>
                <a:lnTo>
                  <a:pt x="1162" y="1859"/>
                </a:lnTo>
                <a:lnTo>
                  <a:pt x="1158" y="1855"/>
                </a:lnTo>
                <a:lnTo>
                  <a:pt x="1158" y="1855"/>
                </a:lnTo>
                <a:lnTo>
                  <a:pt x="1158" y="1851"/>
                </a:lnTo>
                <a:lnTo>
                  <a:pt x="1156" y="1845"/>
                </a:lnTo>
                <a:lnTo>
                  <a:pt x="1154" y="1823"/>
                </a:lnTo>
                <a:lnTo>
                  <a:pt x="1152" y="1793"/>
                </a:lnTo>
                <a:lnTo>
                  <a:pt x="1152" y="1793"/>
                </a:lnTo>
                <a:lnTo>
                  <a:pt x="1158" y="1791"/>
                </a:lnTo>
                <a:lnTo>
                  <a:pt x="1170" y="1787"/>
                </a:lnTo>
                <a:lnTo>
                  <a:pt x="1176" y="1781"/>
                </a:lnTo>
                <a:lnTo>
                  <a:pt x="1180" y="1775"/>
                </a:lnTo>
                <a:lnTo>
                  <a:pt x="1184" y="1765"/>
                </a:lnTo>
                <a:lnTo>
                  <a:pt x="1186" y="1751"/>
                </a:lnTo>
                <a:lnTo>
                  <a:pt x="1186" y="1751"/>
                </a:lnTo>
                <a:lnTo>
                  <a:pt x="1186" y="1737"/>
                </a:lnTo>
                <a:lnTo>
                  <a:pt x="1182" y="1721"/>
                </a:lnTo>
                <a:lnTo>
                  <a:pt x="1176" y="1691"/>
                </a:lnTo>
                <a:lnTo>
                  <a:pt x="1166" y="1657"/>
                </a:lnTo>
                <a:lnTo>
                  <a:pt x="1166" y="1657"/>
                </a:lnTo>
                <a:lnTo>
                  <a:pt x="1160" y="1631"/>
                </a:lnTo>
                <a:lnTo>
                  <a:pt x="1158" y="1607"/>
                </a:lnTo>
                <a:lnTo>
                  <a:pt x="1158" y="1597"/>
                </a:lnTo>
                <a:lnTo>
                  <a:pt x="1158" y="1589"/>
                </a:lnTo>
                <a:lnTo>
                  <a:pt x="1158" y="1589"/>
                </a:lnTo>
                <a:lnTo>
                  <a:pt x="1164" y="1579"/>
                </a:lnTo>
                <a:lnTo>
                  <a:pt x="1170" y="1569"/>
                </a:lnTo>
                <a:lnTo>
                  <a:pt x="1188" y="1547"/>
                </a:lnTo>
                <a:lnTo>
                  <a:pt x="1214" y="1521"/>
                </a:lnTo>
                <a:lnTo>
                  <a:pt x="1214" y="1521"/>
                </a:lnTo>
                <a:lnTo>
                  <a:pt x="1248" y="1623"/>
                </a:lnTo>
                <a:lnTo>
                  <a:pt x="1288" y="1745"/>
                </a:lnTo>
                <a:lnTo>
                  <a:pt x="1288" y="1745"/>
                </a:lnTo>
                <a:lnTo>
                  <a:pt x="1308" y="1809"/>
                </a:lnTo>
                <a:lnTo>
                  <a:pt x="1318" y="1845"/>
                </a:lnTo>
                <a:lnTo>
                  <a:pt x="1322" y="1859"/>
                </a:lnTo>
                <a:lnTo>
                  <a:pt x="1322" y="1867"/>
                </a:lnTo>
                <a:lnTo>
                  <a:pt x="1322" y="1867"/>
                </a:lnTo>
                <a:lnTo>
                  <a:pt x="1320" y="1875"/>
                </a:lnTo>
                <a:lnTo>
                  <a:pt x="1316" y="1885"/>
                </a:lnTo>
                <a:lnTo>
                  <a:pt x="1304" y="1909"/>
                </a:lnTo>
                <a:lnTo>
                  <a:pt x="1290" y="1937"/>
                </a:lnTo>
                <a:lnTo>
                  <a:pt x="1286" y="1951"/>
                </a:lnTo>
                <a:lnTo>
                  <a:pt x="1282" y="1963"/>
                </a:lnTo>
                <a:lnTo>
                  <a:pt x="1282" y="1963"/>
                </a:lnTo>
                <a:lnTo>
                  <a:pt x="1276" y="2003"/>
                </a:lnTo>
                <a:lnTo>
                  <a:pt x="1272" y="2019"/>
                </a:lnTo>
                <a:lnTo>
                  <a:pt x="1268" y="2039"/>
                </a:lnTo>
                <a:lnTo>
                  <a:pt x="1268" y="2039"/>
                </a:lnTo>
                <a:lnTo>
                  <a:pt x="1252" y="2099"/>
                </a:lnTo>
                <a:lnTo>
                  <a:pt x="1240" y="2141"/>
                </a:lnTo>
                <a:lnTo>
                  <a:pt x="1240" y="2141"/>
                </a:lnTo>
                <a:lnTo>
                  <a:pt x="1244" y="2151"/>
                </a:lnTo>
                <a:lnTo>
                  <a:pt x="1248" y="2161"/>
                </a:lnTo>
                <a:lnTo>
                  <a:pt x="1248" y="2161"/>
                </a:lnTo>
                <a:lnTo>
                  <a:pt x="1252" y="2163"/>
                </a:lnTo>
                <a:lnTo>
                  <a:pt x="1258" y="2165"/>
                </a:lnTo>
                <a:lnTo>
                  <a:pt x="1268" y="2169"/>
                </a:lnTo>
                <a:lnTo>
                  <a:pt x="1268" y="2169"/>
                </a:lnTo>
                <a:lnTo>
                  <a:pt x="1266" y="2173"/>
                </a:lnTo>
                <a:lnTo>
                  <a:pt x="1266" y="2177"/>
                </a:lnTo>
                <a:lnTo>
                  <a:pt x="1268" y="2181"/>
                </a:lnTo>
                <a:lnTo>
                  <a:pt x="1268" y="2181"/>
                </a:lnTo>
                <a:lnTo>
                  <a:pt x="1274" y="2185"/>
                </a:lnTo>
                <a:lnTo>
                  <a:pt x="1282" y="2187"/>
                </a:lnTo>
                <a:lnTo>
                  <a:pt x="1296" y="2189"/>
                </a:lnTo>
                <a:lnTo>
                  <a:pt x="1296" y="2189"/>
                </a:lnTo>
                <a:lnTo>
                  <a:pt x="1296" y="2189"/>
                </a:lnTo>
                <a:lnTo>
                  <a:pt x="1294" y="2189"/>
                </a:lnTo>
                <a:lnTo>
                  <a:pt x="1284" y="2193"/>
                </a:lnTo>
                <a:lnTo>
                  <a:pt x="1270" y="2199"/>
                </a:lnTo>
                <a:lnTo>
                  <a:pt x="1266" y="2203"/>
                </a:lnTo>
                <a:lnTo>
                  <a:pt x="1262" y="2209"/>
                </a:lnTo>
                <a:lnTo>
                  <a:pt x="1262" y="2209"/>
                </a:lnTo>
                <a:lnTo>
                  <a:pt x="1260" y="2215"/>
                </a:lnTo>
                <a:lnTo>
                  <a:pt x="1260" y="2219"/>
                </a:lnTo>
                <a:lnTo>
                  <a:pt x="1264" y="2221"/>
                </a:lnTo>
                <a:lnTo>
                  <a:pt x="1268" y="2223"/>
                </a:lnTo>
                <a:lnTo>
                  <a:pt x="1278" y="2223"/>
                </a:lnTo>
                <a:lnTo>
                  <a:pt x="1282" y="2223"/>
                </a:lnTo>
                <a:lnTo>
                  <a:pt x="1308" y="2229"/>
                </a:lnTo>
                <a:lnTo>
                  <a:pt x="1308" y="2229"/>
                </a:lnTo>
                <a:lnTo>
                  <a:pt x="1308" y="2245"/>
                </a:lnTo>
                <a:lnTo>
                  <a:pt x="1310" y="2257"/>
                </a:lnTo>
                <a:lnTo>
                  <a:pt x="1312" y="2261"/>
                </a:lnTo>
                <a:lnTo>
                  <a:pt x="1316" y="2263"/>
                </a:lnTo>
                <a:lnTo>
                  <a:pt x="1316" y="2263"/>
                </a:lnTo>
                <a:lnTo>
                  <a:pt x="1322" y="2263"/>
                </a:lnTo>
                <a:lnTo>
                  <a:pt x="1328" y="2257"/>
                </a:lnTo>
                <a:lnTo>
                  <a:pt x="1344" y="2243"/>
                </a:lnTo>
                <a:lnTo>
                  <a:pt x="1364" y="2223"/>
                </a:lnTo>
                <a:lnTo>
                  <a:pt x="1364" y="2223"/>
                </a:lnTo>
                <a:lnTo>
                  <a:pt x="1370" y="2221"/>
                </a:lnTo>
                <a:lnTo>
                  <a:pt x="1376" y="2219"/>
                </a:lnTo>
                <a:lnTo>
                  <a:pt x="1384" y="2215"/>
                </a:lnTo>
                <a:lnTo>
                  <a:pt x="1384" y="2215"/>
                </a:lnTo>
                <a:lnTo>
                  <a:pt x="1388" y="2213"/>
                </a:lnTo>
                <a:lnTo>
                  <a:pt x="1392" y="2207"/>
                </a:lnTo>
                <a:lnTo>
                  <a:pt x="1398" y="2197"/>
                </a:lnTo>
                <a:lnTo>
                  <a:pt x="1404" y="2181"/>
                </a:lnTo>
                <a:lnTo>
                  <a:pt x="1404" y="2181"/>
                </a:lnTo>
                <a:lnTo>
                  <a:pt x="1414" y="2143"/>
                </a:lnTo>
                <a:lnTo>
                  <a:pt x="1422" y="2111"/>
                </a:lnTo>
                <a:lnTo>
                  <a:pt x="1424" y="2087"/>
                </a:lnTo>
                <a:lnTo>
                  <a:pt x="1424" y="2087"/>
                </a:lnTo>
                <a:lnTo>
                  <a:pt x="1422" y="2013"/>
                </a:lnTo>
                <a:lnTo>
                  <a:pt x="1422" y="1965"/>
                </a:lnTo>
                <a:lnTo>
                  <a:pt x="1424" y="1923"/>
                </a:lnTo>
                <a:lnTo>
                  <a:pt x="1424" y="1923"/>
                </a:lnTo>
                <a:lnTo>
                  <a:pt x="1430" y="1853"/>
                </a:lnTo>
                <a:lnTo>
                  <a:pt x="1432" y="1787"/>
                </a:lnTo>
                <a:lnTo>
                  <a:pt x="1432" y="1787"/>
                </a:lnTo>
                <a:lnTo>
                  <a:pt x="1428" y="1653"/>
                </a:lnTo>
                <a:lnTo>
                  <a:pt x="1424" y="1563"/>
                </a:lnTo>
                <a:lnTo>
                  <a:pt x="1418" y="1485"/>
                </a:lnTo>
                <a:lnTo>
                  <a:pt x="1418" y="1485"/>
                </a:lnTo>
                <a:lnTo>
                  <a:pt x="1414" y="1453"/>
                </a:lnTo>
                <a:lnTo>
                  <a:pt x="1408" y="1417"/>
                </a:lnTo>
                <a:lnTo>
                  <a:pt x="1392" y="1351"/>
                </a:lnTo>
                <a:lnTo>
                  <a:pt x="1378" y="1297"/>
                </a:lnTo>
                <a:lnTo>
                  <a:pt x="1370" y="1275"/>
                </a:lnTo>
                <a:lnTo>
                  <a:pt x="1370" y="1275"/>
                </a:lnTo>
                <a:lnTo>
                  <a:pt x="1366" y="1235"/>
                </a:lnTo>
                <a:lnTo>
                  <a:pt x="1364" y="1199"/>
                </a:lnTo>
                <a:lnTo>
                  <a:pt x="1364" y="1199"/>
                </a:lnTo>
                <a:lnTo>
                  <a:pt x="1366" y="1201"/>
                </a:lnTo>
                <a:lnTo>
                  <a:pt x="1368" y="1203"/>
                </a:lnTo>
                <a:lnTo>
                  <a:pt x="1372" y="1203"/>
                </a:lnTo>
                <a:lnTo>
                  <a:pt x="1374" y="1201"/>
                </a:lnTo>
                <a:lnTo>
                  <a:pt x="1376" y="1199"/>
                </a:lnTo>
                <a:lnTo>
                  <a:pt x="1378" y="1193"/>
                </a:lnTo>
                <a:lnTo>
                  <a:pt x="1378" y="1193"/>
                </a:lnTo>
                <a:lnTo>
                  <a:pt x="1384" y="1145"/>
                </a:lnTo>
                <a:lnTo>
                  <a:pt x="1384" y="1145"/>
                </a:lnTo>
                <a:lnTo>
                  <a:pt x="1372" y="1073"/>
                </a:lnTo>
                <a:lnTo>
                  <a:pt x="1362" y="1017"/>
                </a:lnTo>
                <a:lnTo>
                  <a:pt x="1356" y="975"/>
                </a:lnTo>
                <a:lnTo>
                  <a:pt x="1356" y="975"/>
                </a:lnTo>
                <a:lnTo>
                  <a:pt x="1354" y="943"/>
                </a:lnTo>
                <a:lnTo>
                  <a:pt x="1352" y="906"/>
                </a:lnTo>
                <a:lnTo>
                  <a:pt x="1348" y="886"/>
                </a:lnTo>
                <a:lnTo>
                  <a:pt x="1344" y="866"/>
                </a:lnTo>
                <a:lnTo>
                  <a:pt x="1338" y="848"/>
                </a:lnTo>
                <a:lnTo>
                  <a:pt x="1330" y="832"/>
                </a:lnTo>
                <a:lnTo>
                  <a:pt x="1330" y="832"/>
                </a:lnTo>
                <a:lnTo>
                  <a:pt x="1322" y="820"/>
                </a:lnTo>
                <a:lnTo>
                  <a:pt x="1318" y="808"/>
                </a:lnTo>
                <a:lnTo>
                  <a:pt x="1312" y="792"/>
                </a:lnTo>
                <a:lnTo>
                  <a:pt x="1310" y="784"/>
                </a:lnTo>
                <a:lnTo>
                  <a:pt x="1306" y="776"/>
                </a:lnTo>
                <a:lnTo>
                  <a:pt x="1300" y="764"/>
                </a:lnTo>
                <a:lnTo>
                  <a:pt x="1288" y="750"/>
                </a:lnTo>
                <a:lnTo>
                  <a:pt x="1288" y="750"/>
                </a:lnTo>
                <a:lnTo>
                  <a:pt x="1272" y="734"/>
                </a:lnTo>
                <a:lnTo>
                  <a:pt x="1254" y="720"/>
                </a:lnTo>
                <a:lnTo>
                  <a:pt x="1232" y="706"/>
                </a:lnTo>
                <a:lnTo>
                  <a:pt x="1210" y="692"/>
                </a:lnTo>
                <a:lnTo>
                  <a:pt x="1170" y="670"/>
                </a:lnTo>
                <a:lnTo>
                  <a:pt x="1156" y="662"/>
                </a:lnTo>
                <a:lnTo>
                  <a:pt x="1146" y="654"/>
                </a:lnTo>
                <a:lnTo>
                  <a:pt x="1146" y="654"/>
                </a:lnTo>
                <a:lnTo>
                  <a:pt x="1132" y="646"/>
                </a:lnTo>
                <a:lnTo>
                  <a:pt x="1124" y="640"/>
                </a:lnTo>
                <a:lnTo>
                  <a:pt x="1112" y="634"/>
                </a:lnTo>
                <a:lnTo>
                  <a:pt x="1112" y="634"/>
                </a:lnTo>
                <a:lnTo>
                  <a:pt x="1088" y="616"/>
                </a:lnTo>
                <a:lnTo>
                  <a:pt x="1070" y="604"/>
                </a:lnTo>
                <a:lnTo>
                  <a:pt x="1060" y="598"/>
                </a:lnTo>
                <a:lnTo>
                  <a:pt x="1050" y="594"/>
                </a:lnTo>
                <a:lnTo>
                  <a:pt x="1050" y="594"/>
                </a:lnTo>
                <a:lnTo>
                  <a:pt x="1030" y="588"/>
                </a:lnTo>
                <a:lnTo>
                  <a:pt x="1016" y="586"/>
                </a:lnTo>
                <a:lnTo>
                  <a:pt x="1002" y="586"/>
                </a:lnTo>
                <a:lnTo>
                  <a:pt x="1002" y="574"/>
                </a:lnTo>
                <a:lnTo>
                  <a:pt x="1002" y="574"/>
                </a:lnTo>
                <a:lnTo>
                  <a:pt x="1034" y="534"/>
                </a:lnTo>
                <a:lnTo>
                  <a:pt x="1058" y="500"/>
                </a:lnTo>
                <a:lnTo>
                  <a:pt x="1070" y="484"/>
                </a:lnTo>
                <a:lnTo>
                  <a:pt x="1078" y="470"/>
                </a:lnTo>
                <a:lnTo>
                  <a:pt x="1078" y="470"/>
                </a:lnTo>
                <a:lnTo>
                  <a:pt x="1088" y="450"/>
                </a:lnTo>
                <a:lnTo>
                  <a:pt x="1096" y="434"/>
                </a:lnTo>
                <a:lnTo>
                  <a:pt x="1104" y="424"/>
                </a:lnTo>
                <a:lnTo>
                  <a:pt x="1104" y="424"/>
                </a:lnTo>
                <a:lnTo>
                  <a:pt x="1112" y="418"/>
                </a:lnTo>
                <a:lnTo>
                  <a:pt x="1130" y="408"/>
                </a:lnTo>
                <a:lnTo>
                  <a:pt x="1138" y="402"/>
                </a:lnTo>
                <a:lnTo>
                  <a:pt x="1146" y="394"/>
                </a:lnTo>
                <a:lnTo>
                  <a:pt x="1150" y="388"/>
                </a:lnTo>
                <a:lnTo>
                  <a:pt x="1152" y="382"/>
                </a:lnTo>
                <a:lnTo>
                  <a:pt x="1152" y="382"/>
                </a:lnTo>
                <a:lnTo>
                  <a:pt x="1150" y="368"/>
                </a:lnTo>
                <a:lnTo>
                  <a:pt x="1150" y="350"/>
                </a:lnTo>
                <a:lnTo>
                  <a:pt x="1152" y="328"/>
                </a:lnTo>
                <a:lnTo>
                  <a:pt x="1152" y="328"/>
                </a:lnTo>
                <a:lnTo>
                  <a:pt x="1158" y="326"/>
                </a:lnTo>
                <a:lnTo>
                  <a:pt x="1172" y="318"/>
                </a:lnTo>
                <a:lnTo>
                  <a:pt x="1180" y="314"/>
                </a:lnTo>
                <a:lnTo>
                  <a:pt x="1186" y="308"/>
                </a:lnTo>
                <a:lnTo>
                  <a:pt x="1190" y="300"/>
                </a:lnTo>
                <a:lnTo>
                  <a:pt x="1192" y="294"/>
                </a:lnTo>
                <a:lnTo>
                  <a:pt x="1192" y="294"/>
                </a:lnTo>
                <a:lnTo>
                  <a:pt x="1196" y="280"/>
                </a:lnTo>
                <a:lnTo>
                  <a:pt x="1198" y="270"/>
                </a:lnTo>
                <a:lnTo>
                  <a:pt x="1200" y="264"/>
                </a:lnTo>
                <a:lnTo>
                  <a:pt x="1198" y="256"/>
                </a:lnTo>
                <a:lnTo>
                  <a:pt x="1196" y="246"/>
                </a:lnTo>
                <a:lnTo>
                  <a:pt x="1192" y="232"/>
                </a:lnTo>
                <a:lnTo>
                  <a:pt x="1192" y="232"/>
                </a:lnTo>
                <a:lnTo>
                  <a:pt x="1188" y="218"/>
                </a:lnTo>
                <a:lnTo>
                  <a:pt x="1182" y="206"/>
                </a:lnTo>
                <a:lnTo>
                  <a:pt x="1168" y="188"/>
                </a:lnTo>
                <a:lnTo>
                  <a:pt x="1158" y="174"/>
                </a:lnTo>
                <a:lnTo>
                  <a:pt x="1154" y="168"/>
                </a:lnTo>
                <a:lnTo>
                  <a:pt x="1152" y="164"/>
                </a:lnTo>
                <a:lnTo>
                  <a:pt x="1152" y="164"/>
                </a:lnTo>
                <a:lnTo>
                  <a:pt x="1144" y="146"/>
                </a:lnTo>
                <a:lnTo>
                  <a:pt x="1124" y="114"/>
                </a:lnTo>
                <a:lnTo>
                  <a:pt x="1110" y="96"/>
                </a:lnTo>
                <a:lnTo>
                  <a:pt x="1094" y="76"/>
                </a:lnTo>
                <a:lnTo>
                  <a:pt x="1076" y="58"/>
                </a:lnTo>
                <a:lnTo>
                  <a:pt x="1056" y="42"/>
                </a:lnTo>
                <a:lnTo>
                  <a:pt x="1056" y="42"/>
                </a:lnTo>
                <a:lnTo>
                  <a:pt x="1038" y="28"/>
                </a:lnTo>
                <a:lnTo>
                  <a:pt x="1020" y="18"/>
                </a:lnTo>
                <a:lnTo>
                  <a:pt x="1002" y="10"/>
                </a:lnTo>
                <a:lnTo>
                  <a:pt x="986" y="4"/>
                </a:lnTo>
                <a:lnTo>
                  <a:pt x="968" y="2"/>
                </a:lnTo>
                <a:lnTo>
                  <a:pt x="952" y="0"/>
                </a:lnTo>
                <a:lnTo>
                  <a:pt x="914" y="0"/>
                </a:lnTo>
                <a:lnTo>
                  <a:pt x="914" y="0"/>
                </a:lnTo>
                <a:lnTo>
                  <a:pt x="892" y="2"/>
                </a:lnTo>
                <a:lnTo>
                  <a:pt x="872" y="8"/>
                </a:lnTo>
                <a:lnTo>
                  <a:pt x="852" y="16"/>
                </a:lnTo>
                <a:lnTo>
                  <a:pt x="832" y="28"/>
                </a:lnTo>
                <a:lnTo>
                  <a:pt x="792" y="52"/>
                </a:lnTo>
                <a:lnTo>
                  <a:pt x="756" y="76"/>
                </a:lnTo>
                <a:lnTo>
                  <a:pt x="756" y="76"/>
                </a:lnTo>
                <a:lnTo>
                  <a:pt x="730" y="94"/>
                </a:lnTo>
                <a:lnTo>
                  <a:pt x="710" y="112"/>
                </a:lnTo>
                <a:lnTo>
                  <a:pt x="674" y="150"/>
                </a:lnTo>
                <a:lnTo>
                  <a:pt x="674" y="150"/>
                </a:lnTo>
                <a:lnTo>
                  <a:pt x="638" y="190"/>
                </a:lnTo>
                <a:lnTo>
                  <a:pt x="626" y="206"/>
                </a:lnTo>
                <a:lnTo>
                  <a:pt x="614" y="218"/>
                </a:lnTo>
                <a:lnTo>
                  <a:pt x="614" y="218"/>
                </a:lnTo>
                <a:lnTo>
                  <a:pt x="606" y="226"/>
                </a:lnTo>
                <a:lnTo>
                  <a:pt x="600" y="230"/>
                </a:lnTo>
                <a:lnTo>
                  <a:pt x="566" y="238"/>
                </a:lnTo>
                <a:lnTo>
                  <a:pt x="566" y="238"/>
                </a:lnTo>
                <a:lnTo>
                  <a:pt x="546" y="246"/>
                </a:lnTo>
                <a:lnTo>
                  <a:pt x="544" y="248"/>
                </a:lnTo>
                <a:lnTo>
                  <a:pt x="542" y="250"/>
                </a:lnTo>
                <a:lnTo>
                  <a:pt x="542" y="254"/>
                </a:lnTo>
                <a:lnTo>
                  <a:pt x="540" y="256"/>
                </a:lnTo>
                <a:lnTo>
                  <a:pt x="536" y="260"/>
                </a:lnTo>
                <a:lnTo>
                  <a:pt x="524" y="266"/>
                </a:lnTo>
                <a:lnTo>
                  <a:pt x="524" y="266"/>
                </a:lnTo>
                <a:lnTo>
                  <a:pt x="502" y="276"/>
                </a:lnTo>
                <a:lnTo>
                  <a:pt x="488" y="282"/>
                </a:lnTo>
                <a:lnTo>
                  <a:pt x="482" y="284"/>
                </a:lnTo>
                <a:lnTo>
                  <a:pt x="480" y="288"/>
                </a:lnTo>
                <a:lnTo>
                  <a:pt x="478" y="294"/>
                </a:lnTo>
                <a:lnTo>
                  <a:pt x="478" y="300"/>
                </a:lnTo>
                <a:lnTo>
                  <a:pt x="478" y="300"/>
                </a:lnTo>
                <a:lnTo>
                  <a:pt x="476" y="324"/>
                </a:lnTo>
                <a:lnTo>
                  <a:pt x="476" y="330"/>
                </a:lnTo>
                <a:lnTo>
                  <a:pt x="478" y="328"/>
                </a:lnTo>
                <a:lnTo>
                  <a:pt x="478" y="328"/>
                </a:lnTo>
                <a:lnTo>
                  <a:pt x="478" y="320"/>
                </a:lnTo>
                <a:lnTo>
                  <a:pt x="480" y="312"/>
                </a:lnTo>
                <a:lnTo>
                  <a:pt x="482" y="308"/>
                </a:lnTo>
                <a:lnTo>
                  <a:pt x="486" y="306"/>
                </a:lnTo>
                <a:lnTo>
                  <a:pt x="490" y="302"/>
                </a:lnTo>
                <a:lnTo>
                  <a:pt x="498" y="300"/>
                </a:lnTo>
                <a:lnTo>
                  <a:pt x="498" y="300"/>
                </a:lnTo>
                <a:lnTo>
                  <a:pt x="526" y="294"/>
                </a:lnTo>
                <a:lnTo>
                  <a:pt x="538" y="294"/>
                </a:lnTo>
                <a:lnTo>
                  <a:pt x="538" y="294"/>
                </a:lnTo>
                <a:lnTo>
                  <a:pt x="528" y="298"/>
                </a:lnTo>
                <a:lnTo>
                  <a:pt x="508" y="310"/>
                </a:lnTo>
                <a:lnTo>
                  <a:pt x="496" y="316"/>
                </a:lnTo>
                <a:lnTo>
                  <a:pt x="486" y="324"/>
                </a:lnTo>
                <a:lnTo>
                  <a:pt x="480" y="332"/>
                </a:lnTo>
                <a:lnTo>
                  <a:pt x="478" y="338"/>
                </a:lnTo>
                <a:lnTo>
                  <a:pt x="478" y="342"/>
                </a:lnTo>
                <a:lnTo>
                  <a:pt x="478" y="342"/>
                </a:lnTo>
                <a:lnTo>
                  <a:pt x="480" y="356"/>
                </a:lnTo>
                <a:lnTo>
                  <a:pt x="486" y="368"/>
                </a:lnTo>
                <a:lnTo>
                  <a:pt x="490" y="374"/>
                </a:lnTo>
                <a:lnTo>
                  <a:pt x="490" y="376"/>
                </a:lnTo>
                <a:lnTo>
                  <a:pt x="490" y="376"/>
                </a:lnTo>
                <a:lnTo>
                  <a:pt x="488" y="368"/>
                </a:lnTo>
                <a:lnTo>
                  <a:pt x="488" y="360"/>
                </a:lnTo>
                <a:lnTo>
                  <a:pt x="488" y="352"/>
                </a:lnTo>
                <a:lnTo>
                  <a:pt x="490" y="344"/>
                </a:lnTo>
                <a:lnTo>
                  <a:pt x="494" y="336"/>
                </a:lnTo>
                <a:lnTo>
                  <a:pt x="500" y="330"/>
                </a:lnTo>
                <a:lnTo>
                  <a:pt x="512" y="328"/>
                </a:lnTo>
                <a:lnTo>
                  <a:pt x="512" y="328"/>
                </a:lnTo>
                <a:lnTo>
                  <a:pt x="522" y="326"/>
                </a:lnTo>
                <a:lnTo>
                  <a:pt x="532" y="328"/>
                </a:lnTo>
                <a:lnTo>
                  <a:pt x="540" y="330"/>
                </a:lnTo>
                <a:lnTo>
                  <a:pt x="544" y="332"/>
                </a:lnTo>
                <a:lnTo>
                  <a:pt x="550" y="338"/>
                </a:lnTo>
                <a:lnTo>
                  <a:pt x="552" y="342"/>
                </a:lnTo>
                <a:lnTo>
                  <a:pt x="552" y="342"/>
                </a:lnTo>
                <a:lnTo>
                  <a:pt x="534" y="352"/>
                </a:lnTo>
                <a:lnTo>
                  <a:pt x="518" y="362"/>
                </a:lnTo>
                <a:lnTo>
                  <a:pt x="504" y="376"/>
                </a:lnTo>
                <a:lnTo>
                  <a:pt x="504" y="376"/>
                </a:lnTo>
                <a:lnTo>
                  <a:pt x="500" y="382"/>
                </a:lnTo>
                <a:lnTo>
                  <a:pt x="496" y="390"/>
                </a:lnTo>
                <a:lnTo>
                  <a:pt x="492" y="402"/>
                </a:lnTo>
                <a:lnTo>
                  <a:pt x="490" y="412"/>
                </a:lnTo>
                <a:lnTo>
                  <a:pt x="490" y="416"/>
                </a:lnTo>
                <a:lnTo>
                  <a:pt x="490" y="416"/>
                </a:lnTo>
                <a:lnTo>
                  <a:pt x="492" y="410"/>
                </a:lnTo>
                <a:lnTo>
                  <a:pt x="498" y="398"/>
                </a:lnTo>
                <a:lnTo>
                  <a:pt x="504" y="392"/>
                </a:lnTo>
                <a:lnTo>
                  <a:pt x="510" y="384"/>
                </a:lnTo>
                <a:lnTo>
                  <a:pt x="516" y="378"/>
                </a:lnTo>
                <a:lnTo>
                  <a:pt x="524" y="376"/>
                </a:lnTo>
                <a:lnTo>
                  <a:pt x="524" y="376"/>
                </a:lnTo>
                <a:lnTo>
                  <a:pt x="532" y="374"/>
                </a:lnTo>
                <a:lnTo>
                  <a:pt x="536" y="374"/>
                </a:lnTo>
                <a:lnTo>
                  <a:pt x="538" y="376"/>
                </a:lnTo>
                <a:lnTo>
                  <a:pt x="538" y="380"/>
                </a:lnTo>
                <a:lnTo>
                  <a:pt x="534" y="390"/>
                </a:lnTo>
                <a:lnTo>
                  <a:pt x="532" y="402"/>
                </a:lnTo>
                <a:lnTo>
                  <a:pt x="532" y="402"/>
                </a:lnTo>
                <a:lnTo>
                  <a:pt x="532" y="418"/>
                </a:lnTo>
                <a:lnTo>
                  <a:pt x="538" y="438"/>
                </a:lnTo>
                <a:lnTo>
                  <a:pt x="542" y="452"/>
                </a:lnTo>
                <a:lnTo>
                  <a:pt x="544" y="456"/>
                </a:lnTo>
                <a:lnTo>
                  <a:pt x="546" y="458"/>
                </a:lnTo>
                <a:lnTo>
                  <a:pt x="546" y="458"/>
                </a:lnTo>
                <a:lnTo>
                  <a:pt x="548" y="444"/>
                </a:lnTo>
                <a:lnTo>
                  <a:pt x="550" y="436"/>
                </a:lnTo>
                <a:lnTo>
                  <a:pt x="552" y="430"/>
                </a:lnTo>
                <a:lnTo>
                  <a:pt x="552" y="430"/>
                </a:lnTo>
                <a:lnTo>
                  <a:pt x="554" y="430"/>
                </a:lnTo>
                <a:lnTo>
                  <a:pt x="554" y="432"/>
                </a:lnTo>
                <a:lnTo>
                  <a:pt x="554" y="442"/>
                </a:lnTo>
                <a:lnTo>
                  <a:pt x="554" y="450"/>
                </a:lnTo>
                <a:lnTo>
                  <a:pt x="558" y="460"/>
                </a:lnTo>
                <a:lnTo>
                  <a:pt x="564" y="468"/>
                </a:lnTo>
                <a:lnTo>
                  <a:pt x="572" y="478"/>
                </a:lnTo>
                <a:lnTo>
                  <a:pt x="572" y="478"/>
                </a:lnTo>
                <a:lnTo>
                  <a:pt x="582" y="484"/>
                </a:lnTo>
                <a:lnTo>
                  <a:pt x="590" y="488"/>
                </a:lnTo>
                <a:lnTo>
                  <a:pt x="596" y="490"/>
                </a:lnTo>
                <a:lnTo>
                  <a:pt x="600" y="490"/>
                </a:lnTo>
                <a:lnTo>
                  <a:pt x="604" y="488"/>
                </a:lnTo>
                <a:lnTo>
                  <a:pt x="606" y="486"/>
                </a:lnTo>
                <a:lnTo>
                  <a:pt x="606" y="484"/>
                </a:lnTo>
                <a:lnTo>
                  <a:pt x="620" y="504"/>
                </a:lnTo>
                <a:lnTo>
                  <a:pt x="620" y="504"/>
                </a:lnTo>
                <a:lnTo>
                  <a:pt x="632" y="512"/>
                </a:lnTo>
                <a:lnTo>
                  <a:pt x="640" y="520"/>
                </a:lnTo>
                <a:lnTo>
                  <a:pt x="642" y="522"/>
                </a:lnTo>
                <a:lnTo>
                  <a:pt x="640" y="526"/>
                </a:lnTo>
                <a:lnTo>
                  <a:pt x="640" y="526"/>
                </a:lnTo>
                <a:lnTo>
                  <a:pt x="634" y="528"/>
                </a:lnTo>
                <a:lnTo>
                  <a:pt x="622" y="534"/>
                </a:lnTo>
                <a:lnTo>
                  <a:pt x="582" y="544"/>
                </a:lnTo>
                <a:lnTo>
                  <a:pt x="524" y="560"/>
                </a:lnTo>
                <a:lnTo>
                  <a:pt x="524" y="560"/>
                </a:lnTo>
                <a:lnTo>
                  <a:pt x="516" y="560"/>
                </a:lnTo>
                <a:lnTo>
                  <a:pt x="508" y="560"/>
                </a:lnTo>
                <a:lnTo>
                  <a:pt x="498" y="560"/>
                </a:lnTo>
                <a:lnTo>
                  <a:pt x="498" y="560"/>
                </a:lnTo>
                <a:lnTo>
                  <a:pt x="486" y="560"/>
                </a:lnTo>
                <a:lnTo>
                  <a:pt x="478" y="562"/>
                </a:lnTo>
                <a:lnTo>
                  <a:pt x="470" y="566"/>
                </a:lnTo>
                <a:lnTo>
                  <a:pt x="470" y="566"/>
                </a:lnTo>
                <a:lnTo>
                  <a:pt x="448" y="570"/>
                </a:lnTo>
                <a:lnTo>
                  <a:pt x="428" y="572"/>
                </a:lnTo>
                <a:lnTo>
                  <a:pt x="408" y="574"/>
                </a:lnTo>
                <a:lnTo>
                  <a:pt x="408" y="574"/>
                </a:lnTo>
                <a:lnTo>
                  <a:pt x="396" y="570"/>
                </a:lnTo>
                <a:lnTo>
                  <a:pt x="384" y="566"/>
                </a:lnTo>
                <a:lnTo>
                  <a:pt x="376" y="566"/>
                </a:lnTo>
                <a:lnTo>
                  <a:pt x="368" y="568"/>
                </a:lnTo>
                <a:lnTo>
                  <a:pt x="360" y="572"/>
                </a:lnTo>
                <a:lnTo>
                  <a:pt x="348" y="580"/>
                </a:lnTo>
                <a:lnTo>
                  <a:pt x="348" y="580"/>
                </a:lnTo>
                <a:lnTo>
                  <a:pt x="332" y="592"/>
                </a:lnTo>
                <a:lnTo>
                  <a:pt x="312" y="612"/>
                </a:lnTo>
                <a:lnTo>
                  <a:pt x="264" y="660"/>
                </a:lnTo>
                <a:lnTo>
                  <a:pt x="240" y="688"/>
                </a:lnTo>
                <a:lnTo>
                  <a:pt x="216" y="716"/>
                </a:lnTo>
                <a:lnTo>
                  <a:pt x="198" y="740"/>
                </a:lnTo>
                <a:lnTo>
                  <a:pt x="184" y="764"/>
                </a:lnTo>
                <a:lnTo>
                  <a:pt x="184" y="764"/>
                </a:lnTo>
                <a:lnTo>
                  <a:pt x="160" y="808"/>
                </a:lnTo>
                <a:lnTo>
                  <a:pt x="136" y="850"/>
                </a:lnTo>
                <a:lnTo>
                  <a:pt x="116" y="882"/>
                </a:lnTo>
                <a:lnTo>
                  <a:pt x="102" y="900"/>
                </a:lnTo>
                <a:lnTo>
                  <a:pt x="102" y="900"/>
                </a:lnTo>
                <a:lnTo>
                  <a:pt x="92" y="908"/>
                </a:lnTo>
                <a:lnTo>
                  <a:pt x="80" y="915"/>
                </a:lnTo>
                <a:lnTo>
                  <a:pt x="78" y="919"/>
                </a:lnTo>
                <a:lnTo>
                  <a:pt x="76" y="923"/>
                </a:lnTo>
                <a:lnTo>
                  <a:pt x="78" y="929"/>
                </a:lnTo>
                <a:lnTo>
                  <a:pt x="82" y="933"/>
                </a:lnTo>
                <a:lnTo>
                  <a:pt x="82" y="933"/>
                </a:lnTo>
                <a:lnTo>
                  <a:pt x="108" y="959"/>
                </a:lnTo>
                <a:lnTo>
                  <a:pt x="122" y="975"/>
                </a:lnTo>
                <a:lnTo>
                  <a:pt x="122" y="975"/>
                </a:lnTo>
                <a:lnTo>
                  <a:pt x="112" y="999"/>
                </a:lnTo>
                <a:lnTo>
                  <a:pt x="88" y="1059"/>
                </a:lnTo>
                <a:lnTo>
                  <a:pt x="76" y="1095"/>
                </a:lnTo>
                <a:lnTo>
                  <a:pt x="64" y="1127"/>
                </a:lnTo>
                <a:lnTo>
                  <a:pt x="56" y="1157"/>
                </a:lnTo>
                <a:lnTo>
                  <a:pt x="54" y="1169"/>
                </a:lnTo>
                <a:lnTo>
                  <a:pt x="54" y="1179"/>
                </a:lnTo>
                <a:lnTo>
                  <a:pt x="54" y="1179"/>
                </a:lnTo>
                <a:lnTo>
                  <a:pt x="56" y="1209"/>
                </a:lnTo>
                <a:lnTo>
                  <a:pt x="58" y="1231"/>
                </a:lnTo>
                <a:lnTo>
                  <a:pt x="62" y="1247"/>
                </a:lnTo>
                <a:lnTo>
                  <a:pt x="68" y="1261"/>
                </a:lnTo>
                <a:lnTo>
                  <a:pt x="88" y="1295"/>
                </a:lnTo>
                <a:close/>
                <a:moveTo>
                  <a:pt x="1152" y="1199"/>
                </a:moveTo>
                <a:lnTo>
                  <a:pt x="1158" y="1221"/>
                </a:lnTo>
                <a:lnTo>
                  <a:pt x="1158" y="1221"/>
                </a:lnTo>
                <a:lnTo>
                  <a:pt x="1162" y="1285"/>
                </a:lnTo>
                <a:lnTo>
                  <a:pt x="1166" y="1341"/>
                </a:lnTo>
                <a:lnTo>
                  <a:pt x="1172" y="1383"/>
                </a:lnTo>
                <a:lnTo>
                  <a:pt x="1172" y="1383"/>
                </a:lnTo>
                <a:lnTo>
                  <a:pt x="1176" y="1397"/>
                </a:lnTo>
                <a:lnTo>
                  <a:pt x="1180" y="1409"/>
                </a:lnTo>
                <a:lnTo>
                  <a:pt x="1186" y="1423"/>
                </a:lnTo>
                <a:lnTo>
                  <a:pt x="1192" y="1433"/>
                </a:lnTo>
                <a:lnTo>
                  <a:pt x="1192" y="1437"/>
                </a:lnTo>
                <a:lnTo>
                  <a:pt x="1192" y="1445"/>
                </a:lnTo>
                <a:lnTo>
                  <a:pt x="1192" y="1445"/>
                </a:lnTo>
                <a:lnTo>
                  <a:pt x="1192" y="1461"/>
                </a:lnTo>
                <a:lnTo>
                  <a:pt x="1192" y="1465"/>
                </a:lnTo>
                <a:lnTo>
                  <a:pt x="1192" y="1465"/>
                </a:lnTo>
                <a:lnTo>
                  <a:pt x="1192" y="1465"/>
                </a:lnTo>
                <a:lnTo>
                  <a:pt x="1192" y="1465"/>
                </a:lnTo>
                <a:lnTo>
                  <a:pt x="1138" y="1417"/>
                </a:lnTo>
                <a:lnTo>
                  <a:pt x="1138" y="1417"/>
                </a:lnTo>
                <a:lnTo>
                  <a:pt x="1134" y="1401"/>
                </a:lnTo>
                <a:lnTo>
                  <a:pt x="1132" y="1383"/>
                </a:lnTo>
                <a:lnTo>
                  <a:pt x="1132" y="1363"/>
                </a:lnTo>
                <a:lnTo>
                  <a:pt x="1132" y="1363"/>
                </a:lnTo>
                <a:lnTo>
                  <a:pt x="1130" y="1319"/>
                </a:lnTo>
                <a:lnTo>
                  <a:pt x="1130" y="1293"/>
                </a:lnTo>
                <a:lnTo>
                  <a:pt x="1132" y="1267"/>
                </a:lnTo>
                <a:lnTo>
                  <a:pt x="1132" y="1267"/>
                </a:lnTo>
                <a:lnTo>
                  <a:pt x="1136" y="1243"/>
                </a:lnTo>
                <a:lnTo>
                  <a:pt x="1144" y="1221"/>
                </a:lnTo>
                <a:lnTo>
                  <a:pt x="1152" y="1199"/>
                </a:lnTo>
                <a:lnTo>
                  <a:pt x="1152" y="1199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12">
            <a:extLst>
              <a:ext uri="{FF2B5EF4-FFF2-40B4-BE49-F238E27FC236}">
                <a16:creationId xmlns:a16="http://schemas.microsoft.com/office/drawing/2014/main" id="{84B0ECCB-53B7-4192-BA02-23D5B50D6995}"/>
              </a:ext>
            </a:extLst>
          </p:cNvPr>
          <p:cNvSpPr>
            <a:spLocks/>
          </p:cNvSpPr>
          <p:nvPr/>
        </p:nvSpPr>
        <p:spPr bwMode="auto">
          <a:xfrm>
            <a:off x="784914" y="877370"/>
            <a:ext cx="807514" cy="1592919"/>
          </a:xfrm>
          <a:custGeom>
            <a:avLst/>
            <a:gdLst>
              <a:gd name="T0" fmla="*/ 467 w 767"/>
              <a:gd name="T1" fmla="*/ 26 h 1513"/>
              <a:gd name="T2" fmla="*/ 428 w 767"/>
              <a:gd name="T3" fmla="*/ 0 h 1513"/>
              <a:gd name="T4" fmla="*/ 336 w 767"/>
              <a:gd name="T5" fmla="*/ 24 h 1513"/>
              <a:gd name="T6" fmla="*/ 319 w 767"/>
              <a:gd name="T7" fmla="*/ 65 h 1513"/>
              <a:gd name="T8" fmla="*/ 310 w 767"/>
              <a:gd name="T9" fmla="*/ 96 h 1513"/>
              <a:gd name="T10" fmla="*/ 310 w 767"/>
              <a:gd name="T11" fmla="*/ 157 h 1513"/>
              <a:gd name="T12" fmla="*/ 319 w 767"/>
              <a:gd name="T13" fmla="*/ 188 h 1513"/>
              <a:gd name="T14" fmla="*/ 286 w 767"/>
              <a:gd name="T15" fmla="*/ 233 h 1513"/>
              <a:gd name="T16" fmla="*/ 188 w 767"/>
              <a:gd name="T17" fmla="*/ 268 h 1513"/>
              <a:gd name="T18" fmla="*/ 147 w 767"/>
              <a:gd name="T19" fmla="*/ 323 h 1513"/>
              <a:gd name="T20" fmla="*/ 116 w 767"/>
              <a:gd name="T21" fmla="*/ 424 h 1513"/>
              <a:gd name="T22" fmla="*/ 7 w 767"/>
              <a:gd name="T23" fmla="*/ 686 h 1513"/>
              <a:gd name="T24" fmla="*/ 1 w 767"/>
              <a:gd name="T25" fmla="*/ 721 h 1513"/>
              <a:gd name="T26" fmla="*/ 3 w 767"/>
              <a:gd name="T27" fmla="*/ 757 h 1513"/>
              <a:gd name="T28" fmla="*/ 29 w 767"/>
              <a:gd name="T29" fmla="*/ 773 h 1513"/>
              <a:gd name="T30" fmla="*/ 44 w 767"/>
              <a:gd name="T31" fmla="*/ 763 h 1513"/>
              <a:gd name="T32" fmla="*/ 69 w 767"/>
              <a:gd name="T33" fmla="*/ 747 h 1513"/>
              <a:gd name="T34" fmla="*/ 78 w 767"/>
              <a:gd name="T35" fmla="*/ 729 h 1513"/>
              <a:gd name="T36" fmla="*/ 160 w 767"/>
              <a:gd name="T37" fmla="*/ 562 h 1513"/>
              <a:gd name="T38" fmla="*/ 195 w 767"/>
              <a:gd name="T39" fmla="*/ 607 h 1513"/>
              <a:gd name="T40" fmla="*/ 173 w 767"/>
              <a:gd name="T41" fmla="*/ 750 h 1513"/>
              <a:gd name="T42" fmla="*/ 187 w 767"/>
              <a:gd name="T43" fmla="*/ 862 h 1513"/>
              <a:gd name="T44" fmla="*/ 225 w 767"/>
              <a:gd name="T45" fmla="*/ 933 h 1513"/>
              <a:gd name="T46" fmla="*/ 257 w 767"/>
              <a:gd name="T47" fmla="*/ 1078 h 1513"/>
              <a:gd name="T48" fmla="*/ 238 w 767"/>
              <a:gd name="T49" fmla="*/ 1178 h 1513"/>
              <a:gd name="T50" fmla="*/ 227 w 767"/>
              <a:gd name="T51" fmla="*/ 1213 h 1513"/>
              <a:gd name="T52" fmla="*/ 253 w 767"/>
              <a:gd name="T53" fmla="*/ 1273 h 1513"/>
              <a:gd name="T54" fmla="*/ 278 w 767"/>
              <a:gd name="T55" fmla="*/ 1380 h 1513"/>
              <a:gd name="T56" fmla="*/ 313 w 767"/>
              <a:gd name="T57" fmla="*/ 1399 h 1513"/>
              <a:gd name="T58" fmla="*/ 330 w 767"/>
              <a:gd name="T59" fmla="*/ 1419 h 1513"/>
              <a:gd name="T60" fmla="*/ 323 w 767"/>
              <a:gd name="T61" fmla="*/ 1503 h 1513"/>
              <a:gd name="T62" fmla="*/ 396 w 767"/>
              <a:gd name="T63" fmla="*/ 1509 h 1513"/>
              <a:gd name="T64" fmla="*/ 422 w 767"/>
              <a:gd name="T65" fmla="*/ 1487 h 1513"/>
              <a:gd name="T66" fmla="*/ 428 w 767"/>
              <a:gd name="T67" fmla="*/ 1415 h 1513"/>
              <a:gd name="T68" fmla="*/ 408 w 767"/>
              <a:gd name="T69" fmla="*/ 1377 h 1513"/>
              <a:gd name="T70" fmla="*/ 419 w 767"/>
              <a:gd name="T71" fmla="*/ 1360 h 1513"/>
              <a:gd name="T72" fmla="*/ 399 w 767"/>
              <a:gd name="T73" fmla="*/ 1233 h 1513"/>
              <a:gd name="T74" fmla="*/ 463 w 767"/>
              <a:gd name="T75" fmla="*/ 1130 h 1513"/>
              <a:gd name="T76" fmla="*/ 478 w 767"/>
              <a:gd name="T77" fmla="*/ 1099 h 1513"/>
              <a:gd name="T78" fmla="*/ 484 w 767"/>
              <a:gd name="T79" fmla="*/ 1067 h 1513"/>
              <a:gd name="T80" fmla="*/ 501 w 767"/>
              <a:gd name="T81" fmla="*/ 868 h 1513"/>
              <a:gd name="T82" fmla="*/ 489 w 767"/>
              <a:gd name="T83" fmla="*/ 754 h 1513"/>
              <a:gd name="T84" fmla="*/ 483 w 767"/>
              <a:gd name="T85" fmla="*/ 612 h 1513"/>
              <a:gd name="T86" fmla="*/ 499 w 767"/>
              <a:gd name="T87" fmla="*/ 477 h 1513"/>
              <a:gd name="T88" fmla="*/ 510 w 767"/>
              <a:gd name="T89" fmla="*/ 493 h 1513"/>
              <a:gd name="T90" fmla="*/ 593 w 767"/>
              <a:gd name="T91" fmla="*/ 584 h 1513"/>
              <a:gd name="T92" fmla="*/ 693 w 767"/>
              <a:gd name="T93" fmla="*/ 645 h 1513"/>
              <a:gd name="T94" fmla="*/ 713 w 767"/>
              <a:gd name="T95" fmla="*/ 671 h 1513"/>
              <a:gd name="T96" fmla="*/ 710 w 767"/>
              <a:gd name="T97" fmla="*/ 689 h 1513"/>
              <a:gd name="T98" fmla="*/ 719 w 767"/>
              <a:gd name="T99" fmla="*/ 698 h 1513"/>
              <a:gd name="T100" fmla="*/ 749 w 767"/>
              <a:gd name="T101" fmla="*/ 701 h 1513"/>
              <a:gd name="T102" fmla="*/ 767 w 767"/>
              <a:gd name="T103" fmla="*/ 673 h 1513"/>
              <a:gd name="T104" fmla="*/ 754 w 767"/>
              <a:gd name="T105" fmla="*/ 625 h 1513"/>
              <a:gd name="T106" fmla="*/ 697 w 767"/>
              <a:gd name="T107" fmla="*/ 571 h 1513"/>
              <a:gd name="T108" fmla="*/ 631 w 767"/>
              <a:gd name="T109" fmla="*/ 506 h 1513"/>
              <a:gd name="T110" fmla="*/ 583 w 767"/>
              <a:gd name="T111" fmla="*/ 436 h 1513"/>
              <a:gd name="T112" fmla="*/ 524 w 767"/>
              <a:gd name="T113" fmla="*/ 293 h 1513"/>
              <a:gd name="T114" fmla="*/ 473 w 767"/>
              <a:gd name="T115" fmla="*/ 261 h 1513"/>
              <a:gd name="T116" fmla="*/ 458 w 767"/>
              <a:gd name="T117" fmla="*/ 204 h 1513"/>
              <a:gd name="T118" fmla="*/ 473 w 767"/>
              <a:gd name="T119" fmla="*/ 146 h 1513"/>
              <a:gd name="T120" fmla="*/ 497 w 767"/>
              <a:gd name="T121" fmla="*/ 122 h 1513"/>
              <a:gd name="T122" fmla="*/ 496 w 767"/>
              <a:gd name="T123" fmla="*/ 100 h 15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767" h="1513">
                <a:moveTo>
                  <a:pt x="486" y="89"/>
                </a:moveTo>
                <a:lnTo>
                  <a:pt x="486" y="89"/>
                </a:lnTo>
                <a:lnTo>
                  <a:pt x="484" y="66"/>
                </a:lnTo>
                <a:lnTo>
                  <a:pt x="484" y="52"/>
                </a:lnTo>
                <a:lnTo>
                  <a:pt x="483" y="44"/>
                </a:lnTo>
                <a:lnTo>
                  <a:pt x="483" y="44"/>
                </a:lnTo>
                <a:lnTo>
                  <a:pt x="467" y="26"/>
                </a:lnTo>
                <a:lnTo>
                  <a:pt x="457" y="13"/>
                </a:lnTo>
                <a:lnTo>
                  <a:pt x="450" y="6"/>
                </a:lnTo>
                <a:lnTo>
                  <a:pt x="450" y="6"/>
                </a:lnTo>
                <a:lnTo>
                  <a:pt x="443" y="1"/>
                </a:lnTo>
                <a:lnTo>
                  <a:pt x="436" y="0"/>
                </a:lnTo>
                <a:lnTo>
                  <a:pt x="428" y="0"/>
                </a:lnTo>
                <a:lnTo>
                  <a:pt x="428" y="0"/>
                </a:lnTo>
                <a:lnTo>
                  <a:pt x="404" y="2"/>
                </a:lnTo>
                <a:lnTo>
                  <a:pt x="391" y="4"/>
                </a:lnTo>
                <a:lnTo>
                  <a:pt x="380" y="6"/>
                </a:lnTo>
                <a:lnTo>
                  <a:pt x="380" y="6"/>
                </a:lnTo>
                <a:lnTo>
                  <a:pt x="367" y="10"/>
                </a:lnTo>
                <a:lnTo>
                  <a:pt x="352" y="18"/>
                </a:lnTo>
                <a:lnTo>
                  <a:pt x="336" y="24"/>
                </a:lnTo>
                <a:lnTo>
                  <a:pt x="330" y="28"/>
                </a:lnTo>
                <a:lnTo>
                  <a:pt x="330" y="28"/>
                </a:lnTo>
                <a:lnTo>
                  <a:pt x="326" y="34"/>
                </a:lnTo>
                <a:lnTo>
                  <a:pt x="323" y="43"/>
                </a:lnTo>
                <a:lnTo>
                  <a:pt x="319" y="57"/>
                </a:lnTo>
                <a:lnTo>
                  <a:pt x="319" y="57"/>
                </a:lnTo>
                <a:lnTo>
                  <a:pt x="319" y="65"/>
                </a:lnTo>
                <a:lnTo>
                  <a:pt x="319" y="75"/>
                </a:lnTo>
                <a:lnTo>
                  <a:pt x="319" y="89"/>
                </a:lnTo>
                <a:lnTo>
                  <a:pt x="319" y="89"/>
                </a:lnTo>
                <a:lnTo>
                  <a:pt x="318" y="88"/>
                </a:lnTo>
                <a:lnTo>
                  <a:pt x="317" y="88"/>
                </a:lnTo>
                <a:lnTo>
                  <a:pt x="313" y="89"/>
                </a:lnTo>
                <a:lnTo>
                  <a:pt x="310" y="96"/>
                </a:lnTo>
                <a:lnTo>
                  <a:pt x="310" y="96"/>
                </a:lnTo>
                <a:lnTo>
                  <a:pt x="306" y="109"/>
                </a:lnTo>
                <a:lnTo>
                  <a:pt x="305" y="128"/>
                </a:lnTo>
                <a:lnTo>
                  <a:pt x="305" y="137"/>
                </a:lnTo>
                <a:lnTo>
                  <a:pt x="305" y="146"/>
                </a:lnTo>
                <a:lnTo>
                  <a:pt x="308" y="153"/>
                </a:lnTo>
                <a:lnTo>
                  <a:pt x="310" y="157"/>
                </a:lnTo>
                <a:lnTo>
                  <a:pt x="310" y="157"/>
                </a:lnTo>
                <a:lnTo>
                  <a:pt x="319" y="162"/>
                </a:lnTo>
                <a:lnTo>
                  <a:pt x="323" y="162"/>
                </a:lnTo>
                <a:lnTo>
                  <a:pt x="323" y="162"/>
                </a:lnTo>
                <a:lnTo>
                  <a:pt x="323" y="166"/>
                </a:lnTo>
                <a:lnTo>
                  <a:pt x="322" y="175"/>
                </a:lnTo>
                <a:lnTo>
                  <a:pt x="319" y="188"/>
                </a:lnTo>
                <a:lnTo>
                  <a:pt x="317" y="196"/>
                </a:lnTo>
                <a:lnTo>
                  <a:pt x="313" y="204"/>
                </a:lnTo>
                <a:lnTo>
                  <a:pt x="313" y="204"/>
                </a:lnTo>
                <a:lnTo>
                  <a:pt x="309" y="211"/>
                </a:lnTo>
                <a:lnTo>
                  <a:pt x="304" y="218"/>
                </a:lnTo>
                <a:lnTo>
                  <a:pt x="293" y="228"/>
                </a:lnTo>
                <a:lnTo>
                  <a:pt x="286" y="233"/>
                </a:lnTo>
                <a:lnTo>
                  <a:pt x="282" y="236"/>
                </a:lnTo>
                <a:lnTo>
                  <a:pt x="282" y="236"/>
                </a:lnTo>
                <a:lnTo>
                  <a:pt x="267" y="240"/>
                </a:lnTo>
                <a:lnTo>
                  <a:pt x="240" y="249"/>
                </a:lnTo>
                <a:lnTo>
                  <a:pt x="209" y="258"/>
                </a:lnTo>
                <a:lnTo>
                  <a:pt x="197" y="263"/>
                </a:lnTo>
                <a:lnTo>
                  <a:pt x="188" y="268"/>
                </a:lnTo>
                <a:lnTo>
                  <a:pt x="188" y="268"/>
                </a:lnTo>
                <a:lnTo>
                  <a:pt x="182" y="274"/>
                </a:lnTo>
                <a:lnTo>
                  <a:pt x="175" y="280"/>
                </a:lnTo>
                <a:lnTo>
                  <a:pt x="164" y="296"/>
                </a:lnTo>
                <a:lnTo>
                  <a:pt x="153" y="311"/>
                </a:lnTo>
                <a:lnTo>
                  <a:pt x="147" y="323"/>
                </a:lnTo>
                <a:lnTo>
                  <a:pt x="147" y="323"/>
                </a:lnTo>
                <a:lnTo>
                  <a:pt x="140" y="337"/>
                </a:lnTo>
                <a:lnTo>
                  <a:pt x="131" y="361"/>
                </a:lnTo>
                <a:lnTo>
                  <a:pt x="123" y="388"/>
                </a:lnTo>
                <a:lnTo>
                  <a:pt x="119" y="401"/>
                </a:lnTo>
                <a:lnTo>
                  <a:pt x="118" y="411"/>
                </a:lnTo>
                <a:lnTo>
                  <a:pt x="118" y="411"/>
                </a:lnTo>
                <a:lnTo>
                  <a:pt x="116" y="424"/>
                </a:lnTo>
                <a:lnTo>
                  <a:pt x="110" y="441"/>
                </a:lnTo>
                <a:lnTo>
                  <a:pt x="97" y="484"/>
                </a:lnTo>
                <a:lnTo>
                  <a:pt x="82" y="523"/>
                </a:lnTo>
                <a:lnTo>
                  <a:pt x="74" y="546"/>
                </a:lnTo>
                <a:lnTo>
                  <a:pt x="74" y="546"/>
                </a:lnTo>
                <a:lnTo>
                  <a:pt x="39" y="620"/>
                </a:lnTo>
                <a:lnTo>
                  <a:pt x="7" y="686"/>
                </a:lnTo>
                <a:lnTo>
                  <a:pt x="7" y="686"/>
                </a:lnTo>
                <a:lnTo>
                  <a:pt x="7" y="692"/>
                </a:lnTo>
                <a:lnTo>
                  <a:pt x="8" y="698"/>
                </a:lnTo>
                <a:lnTo>
                  <a:pt x="9" y="709"/>
                </a:lnTo>
                <a:lnTo>
                  <a:pt x="9" y="709"/>
                </a:lnTo>
                <a:lnTo>
                  <a:pt x="4" y="715"/>
                </a:lnTo>
                <a:lnTo>
                  <a:pt x="1" y="721"/>
                </a:lnTo>
                <a:lnTo>
                  <a:pt x="0" y="724"/>
                </a:lnTo>
                <a:lnTo>
                  <a:pt x="0" y="728"/>
                </a:lnTo>
                <a:lnTo>
                  <a:pt x="0" y="728"/>
                </a:lnTo>
                <a:lnTo>
                  <a:pt x="0" y="742"/>
                </a:lnTo>
                <a:lnTo>
                  <a:pt x="1" y="750"/>
                </a:lnTo>
                <a:lnTo>
                  <a:pt x="3" y="757"/>
                </a:lnTo>
                <a:lnTo>
                  <a:pt x="3" y="757"/>
                </a:lnTo>
                <a:lnTo>
                  <a:pt x="8" y="763"/>
                </a:lnTo>
                <a:lnTo>
                  <a:pt x="13" y="770"/>
                </a:lnTo>
                <a:lnTo>
                  <a:pt x="20" y="775"/>
                </a:lnTo>
                <a:lnTo>
                  <a:pt x="22" y="776"/>
                </a:lnTo>
                <a:lnTo>
                  <a:pt x="22" y="776"/>
                </a:lnTo>
                <a:lnTo>
                  <a:pt x="25" y="775"/>
                </a:lnTo>
                <a:lnTo>
                  <a:pt x="29" y="773"/>
                </a:lnTo>
                <a:lnTo>
                  <a:pt x="35" y="772"/>
                </a:lnTo>
                <a:lnTo>
                  <a:pt x="35" y="772"/>
                </a:lnTo>
                <a:lnTo>
                  <a:pt x="38" y="771"/>
                </a:lnTo>
                <a:lnTo>
                  <a:pt x="39" y="768"/>
                </a:lnTo>
                <a:lnTo>
                  <a:pt x="42" y="764"/>
                </a:lnTo>
                <a:lnTo>
                  <a:pt x="44" y="763"/>
                </a:lnTo>
                <a:lnTo>
                  <a:pt x="44" y="763"/>
                </a:lnTo>
                <a:lnTo>
                  <a:pt x="48" y="764"/>
                </a:lnTo>
                <a:lnTo>
                  <a:pt x="52" y="767"/>
                </a:lnTo>
                <a:lnTo>
                  <a:pt x="57" y="768"/>
                </a:lnTo>
                <a:lnTo>
                  <a:pt x="58" y="768"/>
                </a:lnTo>
                <a:lnTo>
                  <a:pt x="61" y="767"/>
                </a:lnTo>
                <a:lnTo>
                  <a:pt x="61" y="767"/>
                </a:lnTo>
                <a:lnTo>
                  <a:pt x="69" y="747"/>
                </a:lnTo>
                <a:lnTo>
                  <a:pt x="73" y="737"/>
                </a:lnTo>
                <a:lnTo>
                  <a:pt x="74" y="733"/>
                </a:lnTo>
                <a:lnTo>
                  <a:pt x="74" y="731"/>
                </a:lnTo>
                <a:lnTo>
                  <a:pt x="74" y="731"/>
                </a:lnTo>
                <a:lnTo>
                  <a:pt x="73" y="731"/>
                </a:lnTo>
                <a:lnTo>
                  <a:pt x="75" y="731"/>
                </a:lnTo>
                <a:lnTo>
                  <a:pt x="78" y="729"/>
                </a:lnTo>
                <a:lnTo>
                  <a:pt x="79" y="725"/>
                </a:lnTo>
                <a:lnTo>
                  <a:pt x="79" y="725"/>
                </a:lnTo>
                <a:lnTo>
                  <a:pt x="84" y="709"/>
                </a:lnTo>
                <a:lnTo>
                  <a:pt x="88" y="699"/>
                </a:lnTo>
                <a:lnTo>
                  <a:pt x="92" y="690"/>
                </a:lnTo>
                <a:lnTo>
                  <a:pt x="92" y="690"/>
                </a:lnTo>
                <a:lnTo>
                  <a:pt x="160" y="562"/>
                </a:lnTo>
                <a:lnTo>
                  <a:pt x="179" y="492"/>
                </a:lnTo>
                <a:lnTo>
                  <a:pt x="179" y="492"/>
                </a:lnTo>
                <a:lnTo>
                  <a:pt x="187" y="537"/>
                </a:lnTo>
                <a:lnTo>
                  <a:pt x="192" y="576"/>
                </a:lnTo>
                <a:lnTo>
                  <a:pt x="195" y="593"/>
                </a:lnTo>
                <a:lnTo>
                  <a:pt x="195" y="607"/>
                </a:lnTo>
                <a:lnTo>
                  <a:pt x="195" y="607"/>
                </a:lnTo>
                <a:lnTo>
                  <a:pt x="193" y="622"/>
                </a:lnTo>
                <a:lnTo>
                  <a:pt x="191" y="641"/>
                </a:lnTo>
                <a:lnTo>
                  <a:pt x="182" y="688"/>
                </a:lnTo>
                <a:lnTo>
                  <a:pt x="174" y="729"/>
                </a:lnTo>
                <a:lnTo>
                  <a:pt x="171" y="744"/>
                </a:lnTo>
                <a:lnTo>
                  <a:pt x="171" y="749"/>
                </a:lnTo>
                <a:lnTo>
                  <a:pt x="173" y="750"/>
                </a:lnTo>
                <a:lnTo>
                  <a:pt x="179" y="757"/>
                </a:lnTo>
                <a:lnTo>
                  <a:pt x="179" y="757"/>
                </a:lnTo>
                <a:lnTo>
                  <a:pt x="178" y="773"/>
                </a:lnTo>
                <a:lnTo>
                  <a:pt x="179" y="792"/>
                </a:lnTo>
                <a:lnTo>
                  <a:pt x="180" y="814"/>
                </a:lnTo>
                <a:lnTo>
                  <a:pt x="183" y="838"/>
                </a:lnTo>
                <a:lnTo>
                  <a:pt x="187" y="862"/>
                </a:lnTo>
                <a:lnTo>
                  <a:pt x="191" y="873"/>
                </a:lnTo>
                <a:lnTo>
                  <a:pt x="195" y="884"/>
                </a:lnTo>
                <a:lnTo>
                  <a:pt x="199" y="893"/>
                </a:lnTo>
                <a:lnTo>
                  <a:pt x="204" y="901"/>
                </a:lnTo>
                <a:lnTo>
                  <a:pt x="204" y="901"/>
                </a:lnTo>
                <a:lnTo>
                  <a:pt x="216" y="916"/>
                </a:lnTo>
                <a:lnTo>
                  <a:pt x="225" y="933"/>
                </a:lnTo>
                <a:lnTo>
                  <a:pt x="231" y="951"/>
                </a:lnTo>
                <a:lnTo>
                  <a:pt x="238" y="969"/>
                </a:lnTo>
                <a:lnTo>
                  <a:pt x="243" y="989"/>
                </a:lnTo>
                <a:lnTo>
                  <a:pt x="247" y="1007"/>
                </a:lnTo>
                <a:lnTo>
                  <a:pt x="252" y="1041"/>
                </a:lnTo>
                <a:lnTo>
                  <a:pt x="252" y="1041"/>
                </a:lnTo>
                <a:lnTo>
                  <a:pt x="257" y="1078"/>
                </a:lnTo>
                <a:lnTo>
                  <a:pt x="261" y="1119"/>
                </a:lnTo>
                <a:lnTo>
                  <a:pt x="265" y="1165"/>
                </a:lnTo>
                <a:lnTo>
                  <a:pt x="265" y="1165"/>
                </a:lnTo>
                <a:lnTo>
                  <a:pt x="261" y="1167"/>
                </a:lnTo>
                <a:lnTo>
                  <a:pt x="249" y="1172"/>
                </a:lnTo>
                <a:lnTo>
                  <a:pt x="243" y="1175"/>
                </a:lnTo>
                <a:lnTo>
                  <a:pt x="238" y="1178"/>
                </a:lnTo>
                <a:lnTo>
                  <a:pt x="232" y="1184"/>
                </a:lnTo>
                <a:lnTo>
                  <a:pt x="230" y="1187"/>
                </a:lnTo>
                <a:lnTo>
                  <a:pt x="230" y="1187"/>
                </a:lnTo>
                <a:lnTo>
                  <a:pt x="227" y="1198"/>
                </a:lnTo>
                <a:lnTo>
                  <a:pt x="227" y="1206"/>
                </a:lnTo>
                <a:lnTo>
                  <a:pt x="227" y="1213"/>
                </a:lnTo>
                <a:lnTo>
                  <a:pt x="227" y="1213"/>
                </a:lnTo>
                <a:lnTo>
                  <a:pt x="225" y="1217"/>
                </a:lnTo>
                <a:lnTo>
                  <a:pt x="225" y="1221"/>
                </a:lnTo>
                <a:lnTo>
                  <a:pt x="227" y="1226"/>
                </a:lnTo>
                <a:lnTo>
                  <a:pt x="227" y="1226"/>
                </a:lnTo>
                <a:lnTo>
                  <a:pt x="234" y="1237"/>
                </a:lnTo>
                <a:lnTo>
                  <a:pt x="243" y="1252"/>
                </a:lnTo>
                <a:lnTo>
                  <a:pt x="253" y="1273"/>
                </a:lnTo>
                <a:lnTo>
                  <a:pt x="257" y="1284"/>
                </a:lnTo>
                <a:lnTo>
                  <a:pt x="258" y="1294"/>
                </a:lnTo>
                <a:lnTo>
                  <a:pt x="258" y="1294"/>
                </a:lnTo>
                <a:lnTo>
                  <a:pt x="267" y="1341"/>
                </a:lnTo>
                <a:lnTo>
                  <a:pt x="273" y="1363"/>
                </a:lnTo>
                <a:lnTo>
                  <a:pt x="278" y="1380"/>
                </a:lnTo>
                <a:lnTo>
                  <a:pt x="278" y="1380"/>
                </a:lnTo>
                <a:lnTo>
                  <a:pt x="282" y="1385"/>
                </a:lnTo>
                <a:lnTo>
                  <a:pt x="287" y="1390"/>
                </a:lnTo>
                <a:lnTo>
                  <a:pt x="292" y="1393"/>
                </a:lnTo>
                <a:lnTo>
                  <a:pt x="299" y="1395"/>
                </a:lnTo>
                <a:lnTo>
                  <a:pt x="309" y="1398"/>
                </a:lnTo>
                <a:lnTo>
                  <a:pt x="313" y="1399"/>
                </a:lnTo>
                <a:lnTo>
                  <a:pt x="313" y="1399"/>
                </a:lnTo>
                <a:lnTo>
                  <a:pt x="315" y="1406"/>
                </a:lnTo>
                <a:lnTo>
                  <a:pt x="317" y="1411"/>
                </a:lnTo>
                <a:lnTo>
                  <a:pt x="319" y="1415"/>
                </a:lnTo>
                <a:lnTo>
                  <a:pt x="319" y="1415"/>
                </a:lnTo>
                <a:lnTo>
                  <a:pt x="326" y="1417"/>
                </a:lnTo>
                <a:lnTo>
                  <a:pt x="330" y="1419"/>
                </a:lnTo>
                <a:lnTo>
                  <a:pt x="330" y="1419"/>
                </a:lnTo>
                <a:lnTo>
                  <a:pt x="327" y="1433"/>
                </a:lnTo>
                <a:lnTo>
                  <a:pt x="323" y="1460"/>
                </a:lnTo>
                <a:lnTo>
                  <a:pt x="323" y="1460"/>
                </a:lnTo>
                <a:lnTo>
                  <a:pt x="321" y="1473"/>
                </a:lnTo>
                <a:lnTo>
                  <a:pt x="321" y="1489"/>
                </a:lnTo>
                <a:lnTo>
                  <a:pt x="322" y="1496"/>
                </a:lnTo>
                <a:lnTo>
                  <a:pt x="323" y="1503"/>
                </a:lnTo>
                <a:lnTo>
                  <a:pt x="327" y="1507"/>
                </a:lnTo>
                <a:lnTo>
                  <a:pt x="332" y="1511"/>
                </a:lnTo>
                <a:lnTo>
                  <a:pt x="332" y="1511"/>
                </a:lnTo>
                <a:lnTo>
                  <a:pt x="340" y="1512"/>
                </a:lnTo>
                <a:lnTo>
                  <a:pt x="352" y="1513"/>
                </a:lnTo>
                <a:lnTo>
                  <a:pt x="382" y="1511"/>
                </a:lnTo>
                <a:lnTo>
                  <a:pt x="396" y="1509"/>
                </a:lnTo>
                <a:lnTo>
                  <a:pt x="408" y="1507"/>
                </a:lnTo>
                <a:lnTo>
                  <a:pt x="417" y="1504"/>
                </a:lnTo>
                <a:lnTo>
                  <a:pt x="421" y="1503"/>
                </a:lnTo>
                <a:lnTo>
                  <a:pt x="422" y="1502"/>
                </a:lnTo>
                <a:lnTo>
                  <a:pt x="422" y="1502"/>
                </a:lnTo>
                <a:lnTo>
                  <a:pt x="423" y="1495"/>
                </a:lnTo>
                <a:lnTo>
                  <a:pt x="422" y="1487"/>
                </a:lnTo>
                <a:lnTo>
                  <a:pt x="419" y="1465"/>
                </a:lnTo>
                <a:lnTo>
                  <a:pt x="413" y="1437"/>
                </a:lnTo>
                <a:lnTo>
                  <a:pt x="413" y="1437"/>
                </a:lnTo>
                <a:lnTo>
                  <a:pt x="415" y="1434"/>
                </a:lnTo>
                <a:lnTo>
                  <a:pt x="423" y="1425"/>
                </a:lnTo>
                <a:lnTo>
                  <a:pt x="426" y="1420"/>
                </a:lnTo>
                <a:lnTo>
                  <a:pt x="428" y="1415"/>
                </a:lnTo>
                <a:lnTo>
                  <a:pt x="430" y="1408"/>
                </a:lnTo>
                <a:lnTo>
                  <a:pt x="428" y="1402"/>
                </a:lnTo>
                <a:lnTo>
                  <a:pt x="428" y="1402"/>
                </a:lnTo>
                <a:lnTo>
                  <a:pt x="425" y="1396"/>
                </a:lnTo>
                <a:lnTo>
                  <a:pt x="422" y="1391"/>
                </a:lnTo>
                <a:lnTo>
                  <a:pt x="414" y="1383"/>
                </a:lnTo>
                <a:lnTo>
                  <a:pt x="408" y="1377"/>
                </a:lnTo>
                <a:lnTo>
                  <a:pt x="406" y="1374"/>
                </a:lnTo>
                <a:lnTo>
                  <a:pt x="406" y="1373"/>
                </a:lnTo>
                <a:lnTo>
                  <a:pt x="406" y="1373"/>
                </a:lnTo>
                <a:lnTo>
                  <a:pt x="406" y="1372"/>
                </a:lnTo>
                <a:lnTo>
                  <a:pt x="409" y="1371"/>
                </a:lnTo>
                <a:lnTo>
                  <a:pt x="415" y="1364"/>
                </a:lnTo>
                <a:lnTo>
                  <a:pt x="419" y="1360"/>
                </a:lnTo>
                <a:lnTo>
                  <a:pt x="421" y="1355"/>
                </a:lnTo>
                <a:lnTo>
                  <a:pt x="422" y="1347"/>
                </a:lnTo>
                <a:lnTo>
                  <a:pt x="422" y="1338"/>
                </a:lnTo>
                <a:lnTo>
                  <a:pt x="422" y="1338"/>
                </a:lnTo>
                <a:lnTo>
                  <a:pt x="415" y="1308"/>
                </a:lnTo>
                <a:lnTo>
                  <a:pt x="406" y="1268"/>
                </a:lnTo>
                <a:lnTo>
                  <a:pt x="399" y="1233"/>
                </a:lnTo>
                <a:lnTo>
                  <a:pt x="396" y="1220"/>
                </a:lnTo>
                <a:lnTo>
                  <a:pt x="396" y="1213"/>
                </a:lnTo>
                <a:lnTo>
                  <a:pt x="396" y="1213"/>
                </a:lnTo>
                <a:lnTo>
                  <a:pt x="409" y="1197"/>
                </a:lnTo>
                <a:lnTo>
                  <a:pt x="431" y="1169"/>
                </a:lnTo>
                <a:lnTo>
                  <a:pt x="453" y="1143"/>
                </a:lnTo>
                <a:lnTo>
                  <a:pt x="463" y="1130"/>
                </a:lnTo>
                <a:lnTo>
                  <a:pt x="463" y="1130"/>
                </a:lnTo>
                <a:lnTo>
                  <a:pt x="466" y="1116"/>
                </a:lnTo>
                <a:lnTo>
                  <a:pt x="467" y="1107"/>
                </a:lnTo>
                <a:lnTo>
                  <a:pt x="470" y="1102"/>
                </a:lnTo>
                <a:lnTo>
                  <a:pt x="470" y="1102"/>
                </a:lnTo>
                <a:lnTo>
                  <a:pt x="473" y="1101"/>
                </a:lnTo>
                <a:lnTo>
                  <a:pt x="478" y="1099"/>
                </a:lnTo>
                <a:lnTo>
                  <a:pt x="479" y="1097"/>
                </a:lnTo>
                <a:lnTo>
                  <a:pt x="482" y="1095"/>
                </a:lnTo>
                <a:lnTo>
                  <a:pt x="483" y="1093"/>
                </a:lnTo>
                <a:lnTo>
                  <a:pt x="483" y="1089"/>
                </a:lnTo>
                <a:lnTo>
                  <a:pt x="483" y="1089"/>
                </a:lnTo>
                <a:lnTo>
                  <a:pt x="483" y="1078"/>
                </a:lnTo>
                <a:lnTo>
                  <a:pt x="484" y="1067"/>
                </a:lnTo>
                <a:lnTo>
                  <a:pt x="486" y="1054"/>
                </a:lnTo>
                <a:lnTo>
                  <a:pt x="496" y="1034"/>
                </a:lnTo>
                <a:lnTo>
                  <a:pt x="496" y="1034"/>
                </a:lnTo>
                <a:lnTo>
                  <a:pt x="497" y="1019"/>
                </a:lnTo>
                <a:lnTo>
                  <a:pt x="499" y="980"/>
                </a:lnTo>
                <a:lnTo>
                  <a:pt x="501" y="927"/>
                </a:lnTo>
                <a:lnTo>
                  <a:pt x="501" y="868"/>
                </a:lnTo>
                <a:lnTo>
                  <a:pt x="501" y="868"/>
                </a:lnTo>
                <a:lnTo>
                  <a:pt x="501" y="841"/>
                </a:lnTo>
                <a:lnTo>
                  <a:pt x="500" y="818"/>
                </a:lnTo>
                <a:lnTo>
                  <a:pt x="495" y="782"/>
                </a:lnTo>
                <a:lnTo>
                  <a:pt x="491" y="760"/>
                </a:lnTo>
                <a:lnTo>
                  <a:pt x="489" y="754"/>
                </a:lnTo>
                <a:lnTo>
                  <a:pt x="489" y="754"/>
                </a:lnTo>
                <a:lnTo>
                  <a:pt x="497" y="754"/>
                </a:lnTo>
                <a:lnTo>
                  <a:pt x="502" y="754"/>
                </a:lnTo>
                <a:lnTo>
                  <a:pt x="505" y="753"/>
                </a:lnTo>
                <a:lnTo>
                  <a:pt x="505" y="750"/>
                </a:lnTo>
                <a:lnTo>
                  <a:pt x="505" y="750"/>
                </a:lnTo>
                <a:lnTo>
                  <a:pt x="496" y="699"/>
                </a:lnTo>
                <a:lnTo>
                  <a:pt x="483" y="612"/>
                </a:lnTo>
                <a:lnTo>
                  <a:pt x="483" y="612"/>
                </a:lnTo>
                <a:lnTo>
                  <a:pt x="482" y="602"/>
                </a:lnTo>
                <a:lnTo>
                  <a:pt x="482" y="590"/>
                </a:lnTo>
                <a:lnTo>
                  <a:pt x="482" y="566"/>
                </a:lnTo>
                <a:lnTo>
                  <a:pt x="486" y="540"/>
                </a:lnTo>
                <a:lnTo>
                  <a:pt x="489" y="515"/>
                </a:lnTo>
                <a:lnTo>
                  <a:pt x="499" y="477"/>
                </a:lnTo>
                <a:lnTo>
                  <a:pt x="501" y="467"/>
                </a:lnTo>
                <a:lnTo>
                  <a:pt x="501" y="466"/>
                </a:lnTo>
                <a:lnTo>
                  <a:pt x="501" y="466"/>
                </a:lnTo>
                <a:lnTo>
                  <a:pt x="501" y="466"/>
                </a:lnTo>
                <a:lnTo>
                  <a:pt x="502" y="472"/>
                </a:lnTo>
                <a:lnTo>
                  <a:pt x="505" y="481"/>
                </a:lnTo>
                <a:lnTo>
                  <a:pt x="510" y="493"/>
                </a:lnTo>
                <a:lnTo>
                  <a:pt x="515" y="506"/>
                </a:lnTo>
                <a:lnTo>
                  <a:pt x="523" y="519"/>
                </a:lnTo>
                <a:lnTo>
                  <a:pt x="530" y="531"/>
                </a:lnTo>
                <a:lnTo>
                  <a:pt x="539" y="541"/>
                </a:lnTo>
                <a:lnTo>
                  <a:pt x="547" y="549"/>
                </a:lnTo>
                <a:lnTo>
                  <a:pt x="547" y="549"/>
                </a:lnTo>
                <a:lnTo>
                  <a:pt x="593" y="584"/>
                </a:lnTo>
                <a:lnTo>
                  <a:pt x="617" y="601"/>
                </a:lnTo>
                <a:lnTo>
                  <a:pt x="630" y="610"/>
                </a:lnTo>
                <a:lnTo>
                  <a:pt x="630" y="610"/>
                </a:lnTo>
                <a:lnTo>
                  <a:pt x="680" y="638"/>
                </a:lnTo>
                <a:lnTo>
                  <a:pt x="680" y="638"/>
                </a:lnTo>
                <a:lnTo>
                  <a:pt x="688" y="641"/>
                </a:lnTo>
                <a:lnTo>
                  <a:pt x="693" y="645"/>
                </a:lnTo>
                <a:lnTo>
                  <a:pt x="697" y="649"/>
                </a:lnTo>
                <a:lnTo>
                  <a:pt x="697" y="649"/>
                </a:lnTo>
                <a:lnTo>
                  <a:pt x="698" y="654"/>
                </a:lnTo>
                <a:lnTo>
                  <a:pt x="702" y="660"/>
                </a:lnTo>
                <a:lnTo>
                  <a:pt x="708" y="667"/>
                </a:lnTo>
                <a:lnTo>
                  <a:pt x="710" y="670"/>
                </a:lnTo>
                <a:lnTo>
                  <a:pt x="713" y="671"/>
                </a:lnTo>
                <a:lnTo>
                  <a:pt x="713" y="671"/>
                </a:lnTo>
                <a:lnTo>
                  <a:pt x="718" y="672"/>
                </a:lnTo>
                <a:lnTo>
                  <a:pt x="719" y="673"/>
                </a:lnTo>
                <a:lnTo>
                  <a:pt x="719" y="673"/>
                </a:lnTo>
                <a:lnTo>
                  <a:pt x="713" y="683"/>
                </a:lnTo>
                <a:lnTo>
                  <a:pt x="710" y="688"/>
                </a:lnTo>
                <a:lnTo>
                  <a:pt x="710" y="689"/>
                </a:lnTo>
                <a:lnTo>
                  <a:pt x="713" y="690"/>
                </a:lnTo>
                <a:lnTo>
                  <a:pt x="713" y="690"/>
                </a:lnTo>
                <a:lnTo>
                  <a:pt x="727" y="689"/>
                </a:lnTo>
                <a:lnTo>
                  <a:pt x="732" y="690"/>
                </a:lnTo>
                <a:lnTo>
                  <a:pt x="732" y="690"/>
                </a:lnTo>
                <a:lnTo>
                  <a:pt x="727" y="693"/>
                </a:lnTo>
                <a:lnTo>
                  <a:pt x="719" y="698"/>
                </a:lnTo>
                <a:lnTo>
                  <a:pt x="713" y="705"/>
                </a:lnTo>
                <a:lnTo>
                  <a:pt x="711" y="707"/>
                </a:lnTo>
                <a:lnTo>
                  <a:pt x="713" y="709"/>
                </a:lnTo>
                <a:lnTo>
                  <a:pt x="713" y="709"/>
                </a:lnTo>
                <a:lnTo>
                  <a:pt x="722" y="709"/>
                </a:lnTo>
                <a:lnTo>
                  <a:pt x="735" y="705"/>
                </a:lnTo>
                <a:lnTo>
                  <a:pt x="749" y="701"/>
                </a:lnTo>
                <a:lnTo>
                  <a:pt x="757" y="696"/>
                </a:lnTo>
                <a:lnTo>
                  <a:pt x="757" y="696"/>
                </a:lnTo>
                <a:lnTo>
                  <a:pt x="762" y="693"/>
                </a:lnTo>
                <a:lnTo>
                  <a:pt x="766" y="690"/>
                </a:lnTo>
                <a:lnTo>
                  <a:pt x="767" y="689"/>
                </a:lnTo>
                <a:lnTo>
                  <a:pt x="767" y="685"/>
                </a:lnTo>
                <a:lnTo>
                  <a:pt x="767" y="673"/>
                </a:lnTo>
                <a:lnTo>
                  <a:pt x="767" y="673"/>
                </a:lnTo>
                <a:lnTo>
                  <a:pt x="766" y="659"/>
                </a:lnTo>
                <a:lnTo>
                  <a:pt x="763" y="646"/>
                </a:lnTo>
                <a:lnTo>
                  <a:pt x="761" y="635"/>
                </a:lnTo>
                <a:lnTo>
                  <a:pt x="758" y="629"/>
                </a:lnTo>
                <a:lnTo>
                  <a:pt x="754" y="625"/>
                </a:lnTo>
                <a:lnTo>
                  <a:pt x="754" y="625"/>
                </a:lnTo>
                <a:lnTo>
                  <a:pt x="745" y="619"/>
                </a:lnTo>
                <a:lnTo>
                  <a:pt x="736" y="614"/>
                </a:lnTo>
                <a:lnTo>
                  <a:pt x="726" y="610"/>
                </a:lnTo>
                <a:lnTo>
                  <a:pt x="726" y="610"/>
                </a:lnTo>
                <a:lnTo>
                  <a:pt x="718" y="598"/>
                </a:lnTo>
                <a:lnTo>
                  <a:pt x="709" y="586"/>
                </a:lnTo>
                <a:lnTo>
                  <a:pt x="697" y="571"/>
                </a:lnTo>
                <a:lnTo>
                  <a:pt x="697" y="571"/>
                </a:lnTo>
                <a:lnTo>
                  <a:pt x="682" y="555"/>
                </a:lnTo>
                <a:lnTo>
                  <a:pt x="663" y="540"/>
                </a:lnTo>
                <a:lnTo>
                  <a:pt x="646" y="524"/>
                </a:lnTo>
                <a:lnTo>
                  <a:pt x="636" y="514"/>
                </a:lnTo>
                <a:lnTo>
                  <a:pt x="636" y="514"/>
                </a:lnTo>
                <a:lnTo>
                  <a:pt x="631" y="506"/>
                </a:lnTo>
                <a:lnTo>
                  <a:pt x="627" y="496"/>
                </a:lnTo>
                <a:lnTo>
                  <a:pt x="622" y="484"/>
                </a:lnTo>
                <a:lnTo>
                  <a:pt x="617" y="476"/>
                </a:lnTo>
                <a:lnTo>
                  <a:pt x="610" y="470"/>
                </a:lnTo>
                <a:lnTo>
                  <a:pt x="610" y="470"/>
                </a:lnTo>
                <a:lnTo>
                  <a:pt x="596" y="453"/>
                </a:lnTo>
                <a:lnTo>
                  <a:pt x="583" y="436"/>
                </a:lnTo>
                <a:lnTo>
                  <a:pt x="569" y="418"/>
                </a:lnTo>
                <a:lnTo>
                  <a:pt x="569" y="418"/>
                </a:lnTo>
                <a:lnTo>
                  <a:pt x="565" y="402"/>
                </a:lnTo>
                <a:lnTo>
                  <a:pt x="553" y="365"/>
                </a:lnTo>
                <a:lnTo>
                  <a:pt x="537" y="322"/>
                </a:lnTo>
                <a:lnTo>
                  <a:pt x="531" y="305"/>
                </a:lnTo>
                <a:lnTo>
                  <a:pt x="524" y="293"/>
                </a:lnTo>
                <a:lnTo>
                  <a:pt x="524" y="293"/>
                </a:lnTo>
                <a:lnTo>
                  <a:pt x="513" y="280"/>
                </a:lnTo>
                <a:lnTo>
                  <a:pt x="504" y="272"/>
                </a:lnTo>
                <a:lnTo>
                  <a:pt x="495" y="268"/>
                </a:lnTo>
                <a:lnTo>
                  <a:pt x="486" y="265"/>
                </a:lnTo>
                <a:lnTo>
                  <a:pt x="486" y="265"/>
                </a:lnTo>
                <a:lnTo>
                  <a:pt x="473" y="261"/>
                </a:lnTo>
                <a:lnTo>
                  <a:pt x="454" y="255"/>
                </a:lnTo>
                <a:lnTo>
                  <a:pt x="431" y="249"/>
                </a:lnTo>
                <a:lnTo>
                  <a:pt x="431" y="249"/>
                </a:lnTo>
                <a:lnTo>
                  <a:pt x="435" y="241"/>
                </a:lnTo>
                <a:lnTo>
                  <a:pt x="444" y="223"/>
                </a:lnTo>
                <a:lnTo>
                  <a:pt x="444" y="223"/>
                </a:lnTo>
                <a:lnTo>
                  <a:pt x="458" y="204"/>
                </a:lnTo>
                <a:lnTo>
                  <a:pt x="463" y="193"/>
                </a:lnTo>
                <a:lnTo>
                  <a:pt x="466" y="189"/>
                </a:lnTo>
                <a:lnTo>
                  <a:pt x="466" y="185"/>
                </a:lnTo>
                <a:lnTo>
                  <a:pt x="466" y="185"/>
                </a:lnTo>
                <a:lnTo>
                  <a:pt x="470" y="162"/>
                </a:lnTo>
                <a:lnTo>
                  <a:pt x="473" y="146"/>
                </a:lnTo>
                <a:lnTo>
                  <a:pt x="473" y="146"/>
                </a:lnTo>
                <a:lnTo>
                  <a:pt x="479" y="111"/>
                </a:lnTo>
                <a:lnTo>
                  <a:pt x="479" y="111"/>
                </a:lnTo>
                <a:lnTo>
                  <a:pt x="486" y="115"/>
                </a:lnTo>
                <a:lnTo>
                  <a:pt x="491" y="119"/>
                </a:lnTo>
                <a:lnTo>
                  <a:pt x="496" y="122"/>
                </a:lnTo>
                <a:lnTo>
                  <a:pt x="496" y="122"/>
                </a:lnTo>
                <a:lnTo>
                  <a:pt x="497" y="122"/>
                </a:lnTo>
                <a:lnTo>
                  <a:pt x="499" y="120"/>
                </a:lnTo>
                <a:lnTo>
                  <a:pt x="500" y="117"/>
                </a:lnTo>
                <a:lnTo>
                  <a:pt x="500" y="111"/>
                </a:lnTo>
                <a:lnTo>
                  <a:pt x="499" y="105"/>
                </a:lnTo>
                <a:lnTo>
                  <a:pt x="499" y="105"/>
                </a:lnTo>
                <a:lnTo>
                  <a:pt x="497" y="102"/>
                </a:lnTo>
                <a:lnTo>
                  <a:pt x="496" y="100"/>
                </a:lnTo>
                <a:lnTo>
                  <a:pt x="491" y="96"/>
                </a:lnTo>
                <a:lnTo>
                  <a:pt x="487" y="92"/>
                </a:lnTo>
                <a:lnTo>
                  <a:pt x="487" y="91"/>
                </a:lnTo>
                <a:lnTo>
                  <a:pt x="486" y="89"/>
                </a:lnTo>
                <a:lnTo>
                  <a:pt x="486" y="8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26">
            <a:extLst>
              <a:ext uri="{FF2B5EF4-FFF2-40B4-BE49-F238E27FC236}">
                <a16:creationId xmlns:a16="http://schemas.microsoft.com/office/drawing/2014/main" id="{C6BC0061-3866-4B63-89E0-4D94490F2AEE}"/>
              </a:ext>
            </a:extLst>
          </p:cNvPr>
          <p:cNvSpPr>
            <a:spLocks noEditPoints="1"/>
          </p:cNvSpPr>
          <p:nvPr/>
        </p:nvSpPr>
        <p:spPr bwMode="auto">
          <a:xfrm>
            <a:off x="891708" y="4655170"/>
            <a:ext cx="643178" cy="1661699"/>
          </a:xfrm>
          <a:custGeom>
            <a:avLst/>
            <a:gdLst>
              <a:gd name="T0" fmla="*/ 124 w 341"/>
              <a:gd name="T1" fmla="*/ 20 h 881"/>
              <a:gd name="T2" fmla="*/ 114 w 341"/>
              <a:gd name="T3" fmla="*/ 58 h 881"/>
              <a:gd name="T4" fmla="*/ 114 w 341"/>
              <a:gd name="T5" fmla="*/ 73 h 881"/>
              <a:gd name="T6" fmla="*/ 127 w 341"/>
              <a:gd name="T7" fmla="*/ 109 h 881"/>
              <a:gd name="T8" fmla="*/ 121 w 341"/>
              <a:gd name="T9" fmla="*/ 139 h 881"/>
              <a:gd name="T10" fmla="*/ 100 w 341"/>
              <a:gd name="T11" fmla="*/ 144 h 881"/>
              <a:gd name="T12" fmla="*/ 75 w 341"/>
              <a:gd name="T13" fmla="*/ 166 h 881"/>
              <a:gd name="T14" fmla="*/ 35 w 341"/>
              <a:gd name="T15" fmla="*/ 204 h 881"/>
              <a:gd name="T16" fmla="*/ 26 w 341"/>
              <a:gd name="T17" fmla="*/ 274 h 881"/>
              <a:gd name="T18" fmla="*/ 4 w 341"/>
              <a:gd name="T19" fmla="*/ 317 h 881"/>
              <a:gd name="T20" fmla="*/ 6 w 341"/>
              <a:gd name="T21" fmla="*/ 357 h 881"/>
              <a:gd name="T22" fmla="*/ 0 w 341"/>
              <a:gd name="T23" fmla="*/ 428 h 881"/>
              <a:gd name="T24" fmla="*/ 13 w 341"/>
              <a:gd name="T25" fmla="*/ 456 h 881"/>
              <a:gd name="T26" fmla="*/ 26 w 341"/>
              <a:gd name="T27" fmla="*/ 461 h 881"/>
              <a:gd name="T28" fmla="*/ 41 w 341"/>
              <a:gd name="T29" fmla="*/ 461 h 881"/>
              <a:gd name="T30" fmla="*/ 39 w 341"/>
              <a:gd name="T31" fmla="*/ 446 h 881"/>
              <a:gd name="T32" fmla="*/ 50 w 341"/>
              <a:gd name="T33" fmla="*/ 445 h 881"/>
              <a:gd name="T34" fmla="*/ 45 w 341"/>
              <a:gd name="T35" fmla="*/ 432 h 881"/>
              <a:gd name="T36" fmla="*/ 33 w 341"/>
              <a:gd name="T37" fmla="*/ 402 h 881"/>
              <a:gd name="T38" fmla="*/ 32 w 341"/>
              <a:gd name="T39" fmla="*/ 381 h 881"/>
              <a:gd name="T40" fmla="*/ 58 w 341"/>
              <a:gd name="T41" fmla="*/ 317 h 881"/>
              <a:gd name="T42" fmla="*/ 71 w 341"/>
              <a:gd name="T43" fmla="*/ 304 h 881"/>
              <a:gd name="T44" fmla="*/ 74 w 341"/>
              <a:gd name="T45" fmla="*/ 338 h 881"/>
              <a:gd name="T46" fmla="*/ 80 w 341"/>
              <a:gd name="T47" fmla="*/ 386 h 881"/>
              <a:gd name="T48" fmla="*/ 75 w 341"/>
              <a:gd name="T49" fmla="*/ 410 h 881"/>
              <a:gd name="T50" fmla="*/ 79 w 341"/>
              <a:gd name="T51" fmla="*/ 448 h 881"/>
              <a:gd name="T52" fmla="*/ 93 w 341"/>
              <a:gd name="T53" fmla="*/ 525 h 881"/>
              <a:gd name="T54" fmla="*/ 117 w 341"/>
              <a:gd name="T55" fmla="*/ 661 h 881"/>
              <a:gd name="T56" fmla="*/ 130 w 341"/>
              <a:gd name="T57" fmla="*/ 802 h 881"/>
              <a:gd name="T58" fmla="*/ 124 w 341"/>
              <a:gd name="T59" fmla="*/ 865 h 881"/>
              <a:gd name="T60" fmla="*/ 136 w 341"/>
              <a:gd name="T61" fmla="*/ 876 h 881"/>
              <a:gd name="T62" fmla="*/ 187 w 341"/>
              <a:gd name="T63" fmla="*/ 881 h 881"/>
              <a:gd name="T64" fmla="*/ 197 w 341"/>
              <a:gd name="T65" fmla="*/ 837 h 881"/>
              <a:gd name="T66" fmla="*/ 205 w 341"/>
              <a:gd name="T67" fmla="*/ 830 h 881"/>
              <a:gd name="T68" fmla="*/ 236 w 341"/>
              <a:gd name="T69" fmla="*/ 827 h 881"/>
              <a:gd name="T70" fmla="*/ 253 w 341"/>
              <a:gd name="T71" fmla="*/ 789 h 881"/>
              <a:gd name="T72" fmla="*/ 251 w 341"/>
              <a:gd name="T73" fmla="*/ 771 h 881"/>
              <a:gd name="T74" fmla="*/ 259 w 341"/>
              <a:gd name="T75" fmla="*/ 643 h 881"/>
              <a:gd name="T76" fmla="*/ 258 w 341"/>
              <a:gd name="T77" fmla="*/ 572 h 881"/>
              <a:gd name="T78" fmla="*/ 281 w 341"/>
              <a:gd name="T79" fmla="*/ 503 h 881"/>
              <a:gd name="T80" fmla="*/ 305 w 341"/>
              <a:gd name="T81" fmla="*/ 486 h 881"/>
              <a:gd name="T82" fmla="*/ 338 w 341"/>
              <a:gd name="T83" fmla="*/ 456 h 881"/>
              <a:gd name="T84" fmla="*/ 326 w 341"/>
              <a:gd name="T85" fmla="*/ 405 h 881"/>
              <a:gd name="T86" fmla="*/ 310 w 341"/>
              <a:gd name="T87" fmla="*/ 377 h 881"/>
              <a:gd name="T88" fmla="*/ 294 w 341"/>
              <a:gd name="T89" fmla="*/ 299 h 881"/>
              <a:gd name="T90" fmla="*/ 327 w 341"/>
              <a:gd name="T91" fmla="*/ 272 h 881"/>
              <a:gd name="T92" fmla="*/ 312 w 341"/>
              <a:gd name="T93" fmla="*/ 234 h 881"/>
              <a:gd name="T94" fmla="*/ 305 w 341"/>
              <a:gd name="T95" fmla="*/ 203 h 881"/>
              <a:gd name="T96" fmla="*/ 280 w 341"/>
              <a:gd name="T97" fmla="*/ 176 h 881"/>
              <a:gd name="T98" fmla="*/ 264 w 341"/>
              <a:gd name="T99" fmla="*/ 152 h 881"/>
              <a:gd name="T100" fmla="*/ 227 w 341"/>
              <a:gd name="T101" fmla="*/ 141 h 881"/>
              <a:gd name="T102" fmla="*/ 204 w 341"/>
              <a:gd name="T103" fmla="*/ 106 h 881"/>
              <a:gd name="T104" fmla="*/ 220 w 341"/>
              <a:gd name="T105" fmla="*/ 86 h 881"/>
              <a:gd name="T106" fmla="*/ 214 w 341"/>
              <a:gd name="T107" fmla="*/ 80 h 881"/>
              <a:gd name="T108" fmla="*/ 209 w 341"/>
              <a:gd name="T109" fmla="*/ 27 h 881"/>
              <a:gd name="T110" fmla="*/ 182 w 341"/>
              <a:gd name="T111" fmla="*/ 2 h 881"/>
              <a:gd name="T112" fmla="*/ 162 w 341"/>
              <a:gd name="T113" fmla="*/ 3 h 881"/>
              <a:gd name="T114" fmla="*/ 273 w 341"/>
              <a:gd name="T115" fmla="*/ 258 h 8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41" h="881">
                <a:moveTo>
                  <a:pt x="146" y="16"/>
                </a:moveTo>
                <a:lnTo>
                  <a:pt x="146" y="16"/>
                </a:lnTo>
                <a:lnTo>
                  <a:pt x="142" y="16"/>
                </a:lnTo>
                <a:lnTo>
                  <a:pt x="134" y="16"/>
                </a:lnTo>
                <a:lnTo>
                  <a:pt x="129" y="17"/>
                </a:lnTo>
                <a:lnTo>
                  <a:pt x="124" y="20"/>
                </a:lnTo>
                <a:lnTo>
                  <a:pt x="120" y="23"/>
                </a:lnTo>
                <a:lnTo>
                  <a:pt x="117" y="27"/>
                </a:lnTo>
                <a:lnTo>
                  <a:pt x="117" y="27"/>
                </a:lnTo>
                <a:lnTo>
                  <a:pt x="115" y="38"/>
                </a:lnTo>
                <a:lnTo>
                  <a:pt x="114" y="47"/>
                </a:lnTo>
                <a:lnTo>
                  <a:pt x="114" y="58"/>
                </a:lnTo>
                <a:lnTo>
                  <a:pt x="115" y="69"/>
                </a:lnTo>
                <a:lnTo>
                  <a:pt x="115" y="69"/>
                </a:lnTo>
                <a:lnTo>
                  <a:pt x="114" y="68"/>
                </a:lnTo>
                <a:lnTo>
                  <a:pt x="112" y="69"/>
                </a:lnTo>
                <a:lnTo>
                  <a:pt x="114" y="73"/>
                </a:lnTo>
                <a:lnTo>
                  <a:pt x="114" y="73"/>
                </a:lnTo>
                <a:lnTo>
                  <a:pt x="117" y="91"/>
                </a:lnTo>
                <a:lnTo>
                  <a:pt x="117" y="91"/>
                </a:lnTo>
                <a:lnTo>
                  <a:pt x="120" y="97"/>
                </a:lnTo>
                <a:lnTo>
                  <a:pt x="122" y="99"/>
                </a:lnTo>
                <a:lnTo>
                  <a:pt x="122" y="99"/>
                </a:lnTo>
                <a:lnTo>
                  <a:pt x="127" y="109"/>
                </a:lnTo>
                <a:lnTo>
                  <a:pt x="129" y="116"/>
                </a:lnTo>
                <a:lnTo>
                  <a:pt x="130" y="122"/>
                </a:lnTo>
                <a:lnTo>
                  <a:pt x="130" y="122"/>
                </a:lnTo>
                <a:lnTo>
                  <a:pt x="128" y="135"/>
                </a:lnTo>
                <a:lnTo>
                  <a:pt x="128" y="135"/>
                </a:lnTo>
                <a:lnTo>
                  <a:pt x="121" y="139"/>
                </a:lnTo>
                <a:lnTo>
                  <a:pt x="114" y="144"/>
                </a:lnTo>
                <a:lnTo>
                  <a:pt x="114" y="144"/>
                </a:lnTo>
                <a:lnTo>
                  <a:pt x="109" y="143"/>
                </a:lnTo>
                <a:lnTo>
                  <a:pt x="105" y="143"/>
                </a:lnTo>
                <a:lnTo>
                  <a:pt x="100" y="144"/>
                </a:lnTo>
                <a:lnTo>
                  <a:pt x="100" y="144"/>
                </a:lnTo>
                <a:lnTo>
                  <a:pt x="94" y="147"/>
                </a:lnTo>
                <a:lnTo>
                  <a:pt x="88" y="153"/>
                </a:lnTo>
                <a:lnTo>
                  <a:pt x="82" y="158"/>
                </a:lnTo>
                <a:lnTo>
                  <a:pt x="79" y="163"/>
                </a:lnTo>
                <a:lnTo>
                  <a:pt x="79" y="163"/>
                </a:lnTo>
                <a:lnTo>
                  <a:pt x="75" y="166"/>
                </a:lnTo>
                <a:lnTo>
                  <a:pt x="70" y="169"/>
                </a:lnTo>
                <a:lnTo>
                  <a:pt x="54" y="180"/>
                </a:lnTo>
                <a:lnTo>
                  <a:pt x="47" y="186"/>
                </a:lnTo>
                <a:lnTo>
                  <a:pt x="41" y="192"/>
                </a:lnTo>
                <a:lnTo>
                  <a:pt x="36" y="199"/>
                </a:lnTo>
                <a:lnTo>
                  <a:pt x="35" y="204"/>
                </a:lnTo>
                <a:lnTo>
                  <a:pt x="34" y="208"/>
                </a:lnTo>
                <a:lnTo>
                  <a:pt x="34" y="208"/>
                </a:lnTo>
                <a:lnTo>
                  <a:pt x="34" y="225"/>
                </a:lnTo>
                <a:lnTo>
                  <a:pt x="33" y="243"/>
                </a:lnTo>
                <a:lnTo>
                  <a:pt x="29" y="260"/>
                </a:lnTo>
                <a:lnTo>
                  <a:pt x="26" y="274"/>
                </a:lnTo>
                <a:lnTo>
                  <a:pt x="26" y="274"/>
                </a:lnTo>
                <a:lnTo>
                  <a:pt x="19" y="286"/>
                </a:lnTo>
                <a:lnTo>
                  <a:pt x="11" y="301"/>
                </a:lnTo>
                <a:lnTo>
                  <a:pt x="5" y="311"/>
                </a:lnTo>
                <a:lnTo>
                  <a:pt x="4" y="315"/>
                </a:lnTo>
                <a:lnTo>
                  <a:pt x="4" y="317"/>
                </a:lnTo>
                <a:lnTo>
                  <a:pt x="4" y="317"/>
                </a:lnTo>
                <a:lnTo>
                  <a:pt x="6" y="320"/>
                </a:lnTo>
                <a:lnTo>
                  <a:pt x="9" y="321"/>
                </a:lnTo>
                <a:lnTo>
                  <a:pt x="12" y="322"/>
                </a:lnTo>
                <a:lnTo>
                  <a:pt x="12" y="322"/>
                </a:lnTo>
                <a:lnTo>
                  <a:pt x="6" y="357"/>
                </a:lnTo>
                <a:lnTo>
                  <a:pt x="3" y="385"/>
                </a:lnTo>
                <a:lnTo>
                  <a:pt x="1" y="401"/>
                </a:lnTo>
                <a:lnTo>
                  <a:pt x="1" y="401"/>
                </a:lnTo>
                <a:lnTo>
                  <a:pt x="1" y="410"/>
                </a:lnTo>
                <a:lnTo>
                  <a:pt x="0" y="421"/>
                </a:lnTo>
                <a:lnTo>
                  <a:pt x="0" y="428"/>
                </a:lnTo>
                <a:lnTo>
                  <a:pt x="1" y="434"/>
                </a:lnTo>
                <a:lnTo>
                  <a:pt x="3" y="440"/>
                </a:lnTo>
                <a:lnTo>
                  <a:pt x="6" y="448"/>
                </a:lnTo>
                <a:lnTo>
                  <a:pt x="6" y="448"/>
                </a:lnTo>
                <a:lnTo>
                  <a:pt x="10" y="453"/>
                </a:lnTo>
                <a:lnTo>
                  <a:pt x="13" y="456"/>
                </a:lnTo>
                <a:lnTo>
                  <a:pt x="17" y="460"/>
                </a:lnTo>
                <a:lnTo>
                  <a:pt x="19" y="461"/>
                </a:lnTo>
                <a:lnTo>
                  <a:pt x="24" y="462"/>
                </a:lnTo>
                <a:lnTo>
                  <a:pt x="26" y="461"/>
                </a:lnTo>
                <a:lnTo>
                  <a:pt x="26" y="461"/>
                </a:lnTo>
                <a:lnTo>
                  <a:pt x="26" y="461"/>
                </a:lnTo>
                <a:lnTo>
                  <a:pt x="23" y="454"/>
                </a:lnTo>
                <a:lnTo>
                  <a:pt x="23" y="454"/>
                </a:lnTo>
                <a:lnTo>
                  <a:pt x="32" y="457"/>
                </a:lnTo>
                <a:lnTo>
                  <a:pt x="38" y="460"/>
                </a:lnTo>
                <a:lnTo>
                  <a:pt x="41" y="461"/>
                </a:lnTo>
                <a:lnTo>
                  <a:pt x="41" y="461"/>
                </a:lnTo>
                <a:lnTo>
                  <a:pt x="41" y="460"/>
                </a:lnTo>
                <a:lnTo>
                  <a:pt x="40" y="457"/>
                </a:lnTo>
                <a:lnTo>
                  <a:pt x="36" y="450"/>
                </a:lnTo>
                <a:lnTo>
                  <a:pt x="30" y="440"/>
                </a:lnTo>
                <a:lnTo>
                  <a:pt x="30" y="440"/>
                </a:lnTo>
                <a:lnTo>
                  <a:pt x="39" y="446"/>
                </a:lnTo>
                <a:lnTo>
                  <a:pt x="45" y="449"/>
                </a:lnTo>
                <a:lnTo>
                  <a:pt x="47" y="450"/>
                </a:lnTo>
                <a:lnTo>
                  <a:pt x="50" y="450"/>
                </a:lnTo>
                <a:lnTo>
                  <a:pt x="50" y="450"/>
                </a:lnTo>
                <a:lnTo>
                  <a:pt x="51" y="448"/>
                </a:lnTo>
                <a:lnTo>
                  <a:pt x="50" y="445"/>
                </a:lnTo>
                <a:lnTo>
                  <a:pt x="46" y="439"/>
                </a:lnTo>
                <a:lnTo>
                  <a:pt x="41" y="432"/>
                </a:lnTo>
                <a:lnTo>
                  <a:pt x="41" y="432"/>
                </a:lnTo>
                <a:lnTo>
                  <a:pt x="42" y="433"/>
                </a:lnTo>
                <a:lnTo>
                  <a:pt x="45" y="433"/>
                </a:lnTo>
                <a:lnTo>
                  <a:pt x="45" y="432"/>
                </a:lnTo>
                <a:lnTo>
                  <a:pt x="45" y="432"/>
                </a:lnTo>
                <a:lnTo>
                  <a:pt x="45" y="421"/>
                </a:lnTo>
                <a:lnTo>
                  <a:pt x="44" y="412"/>
                </a:lnTo>
                <a:lnTo>
                  <a:pt x="44" y="412"/>
                </a:lnTo>
                <a:lnTo>
                  <a:pt x="36" y="407"/>
                </a:lnTo>
                <a:lnTo>
                  <a:pt x="33" y="402"/>
                </a:lnTo>
                <a:lnTo>
                  <a:pt x="30" y="399"/>
                </a:lnTo>
                <a:lnTo>
                  <a:pt x="30" y="399"/>
                </a:lnTo>
                <a:lnTo>
                  <a:pt x="29" y="396"/>
                </a:lnTo>
                <a:lnTo>
                  <a:pt x="29" y="392"/>
                </a:lnTo>
                <a:lnTo>
                  <a:pt x="32" y="381"/>
                </a:lnTo>
                <a:lnTo>
                  <a:pt x="32" y="381"/>
                </a:lnTo>
                <a:lnTo>
                  <a:pt x="36" y="371"/>
                </a:lnTo>
                <a:lnTo>
                  <a:pt x="45" y="354"/>
                </a:lnTo>
                <a:lnTo>
                  <a:pt x="56" y="328"/>
                </a:lnTo>
                <a:lnTo>
                  <a:pt x="56" y="328"/>
                </a:lnTo>
                <a:lnTo>
                  <a:pt x="58" y="321"/>
                </a:lnTo>
                <a:lnTo>
                  <a:pt x="58" y="317"/>
                </a:lnTo>
                <a:lnTo>
                  <a:pt x="60" y="313"/>
                </a:lnTo>
                <a:lnTo>
                  <a:pt x="60" y="313"/>
                </a:lnTo>
                <a:lnTo>
                  <a:pt x="65" y="308"/>
                </a:lnTo>
                <a:lnTo>
                  <a:pt x="69" y="304"/>
                </a:lnTo>
                <a:lnTo>
                  <a:pt x="70" y="304"/>
                </a:lnTo>
                <a:lnTo>
                  <a:pt x="71" y="304"/>
                </a:lnTo>
                <a:lnTo>
                  <a:pt x="71" y="304"/>
                </a:lnTo>
                <a:lnTo>
                  <a:pt x="73" y="308"/>
                </a:lnTo>
                <a:lnTo>
                  <a:pt x="74" y="313"/>
                </a:lnTo>
                <a:lnTo>
                  <a:pt x="74" y="323"/>
                </a:lnTo>
                <a:lnTo>
                  <a:pt x="74" y="323"/>
                </a:lnTo>
                <a:lnTo>
                  <a:pt x="74" y="338"/>
                </a:lnTo>
                <a:lnTo>
                  <a:pt x="74" y="346"/>
                </a:lnTo>
                <a:lnTo>
                  <a:pt x="76" y="355"/>
                </a:lnTo>
                <a:lnTo>
                  <a:pt x="76" y="355"/>
                </a:lnTo>
                <a:lnTo>
                  <a:pt x="80" y="373"/>
                </a:lnTo>
                <a:lnTo>
                  <a:pt x="81" y="380"/>
                </a:lnTo>
                <a:lnTo>
                  <a:pt x="80" y="386"/>
                </a:lnTo>
                <a:lnTo>
                  <a:pt x="80" y="386"/>
                </a:lnTo>
                <a:lnTo>
                  <a:pt x="75" y="395"/>
                </a:lnTo>
                <a:lnTo>
                  <a:pt x="74" y="399"/>
                </a:lnTo>
                <a:lnTo>
                  <a:pt x="74" y="405"/>
                </a:lnTo>
                <a:lnTo>
                  <a:pt x="74" y="405"/>
                </a:lnTo>
                <a:lnTo>
                  <a:pt x="75" y="410"/>
                </a:lnTo>
                <a:lnTo>
                  <a:pt x="75" y="414"/>
                </a:lnTo>
                <a:lnTo>
                  <a:pt x="74" y="419"/>
                </a:lnTo>
                <a:lnTo>
                  <a:pt x="74" y="419"/>
                </a:lnTo>
                <a:lnTo>
                  <a:pt x="75" y="433"/>
                </a:lnTo>
                <a:lnTo>
                  <a:pt x="76" y="443"/>
                </a:lnTo>
                <a:lnTo>
                  <a:pt x="79" y="448"/>
                </a:lnTo>
                <a:lnTo>
                  <a:pt x="79" y="448"/>
                </a:lnTo>
                <a:lnTo>
                  <a:pt x="85" y="456"/>
                </a:lnTo>
                <a:lnTo>
                  <a:pt x="85" y="456"/>
                </a:lnTo>
                <a:lnTo>
                  <a:pt x="86" y="479"/>
                </a:lnTo>
                <a:lnTo>
                  <a:pt x="88" y="501"/>
                </a:lnTo>
                <a:lnTo>
                  <a:pt x="93" y="525"/>
                </a:lnTo>
                <a:lnTo>
                  <a:pt x="93" y="525"/>
                </a:lnTo>
                <a:lnTo>
                  <a:pt x="107" y="577"/>
                </a:lnTo>
                <a:lnTo>
                  <a:pt x="112" y="600"/>
                </a:lnTo>
                <a:lnTo>
                  <a:pt x="115" y="614"/>
                </a:lnTo>
                <a:lnTo>
                  <a:pt x="115" y="614"/>
                </a:lnTo>
                <a:lnTo>
                  <a:pt x="117" y="661"/>
                </a:lnTo>
                <a:lnTo>
                  <a:pt x="120" y="712"/>
                </a:lnTo>
                <a:lnTo>
                  <a:pt x="120" y="712"/>
                </a:lnTo>
                <a:lnTo>
                  <a:pt x="126" y="761"/>
                </a:lnTo>
                <a:lnTo>
                  <a:pt x="129" y="789"/>
                </a:lnTo>
                <a:lnTo>
                  <a:pt x="130" y="802"/>
                </a:lnTo>
                <a:lnTo>
                  <a:pt x="130" y="802"/>
                </a:lnTo>
                <a:lnTo>
                  <a:pt x="130" y="809"/>
                </a:lnTo>
                <a:lnTo>
                  <a:pt x="130" y="823"/>
                </a:lnTo>
                <a:lnTo>
                  <a:pt x="130" y="841"/>
                </a:lnTo>
                <a:lnTo>
                  <a:pt x="130" y="841"/>
                </a:lnTo>
                <a:lnTo>
                  <a:pt x="127" y="854"/>
                </a:lnTo>
                <a:lnTo>
                  <a:pt x="124" y="865"/>
                </a:lnTo>
                <a:lnTo>
                  <a:pt x="123" y="868"/>
                </a:lnTo>
                <a:lnTo>
                  <a:pt x="124" y="872"/>
                </a:lnTo>
                <a:lnTo>
                  <a:pt x="124" y="872"/>
                </a:lnTo>
                <a:lnTo>
                  <a:pt x="126" y="873"/>
                </a:lnTo>
                <a:lnTo>
                  <a:pt x="128" y="875"/>
                </a:lnTo>
                <a:lnTo>
                  <a:pt x="136" y="876"/>
                </a:lnTo>
                <a:lnTo>
                  <a:pt x="144" y="876"/>
                </a:lnTo>
                <a:lnTo>
                  <a:pt x="150" y="877"/>
                </a:lnTo>
                <a:lnTo>
                  <a:pt x="150" y="877"/>
                </a:lnTo>
                <a:lnTo>
                  <a:pt x="159" y="878"/>
                </a:lnTo>
                <a:lnTo>
                  <a:pt x="174" y="879"/>
                </a:lnTo>
                <a:lnTo>
                  <a:pt x="187" y="881"/>
                </a:lnTo>
                <a:lnTo>
                  <a:pt x="192" y="879"/>
                </a:lnTo>
                <a:lnTo>
                  <a:pt x="194" y="878"/>
                </a:lnTo>
                <a:lnTo>
                  <a:pt x="194" y="878"/>
                </a:lnTo>
                <a:lnTo>
                  <a:pt x="195" y="868"/>
                </a:lnTo>
                <a:lnTo>
                  <a:pt x="195" y="853"/>
                </a:lnTo>
                <a:lnTo>
                  <a:pt x="197" y="837"/>
                </a:lnTo>
                <a:lnTo>
                  <a:pt x="198" y="832"/>
                </a:lnTo>
                <a:lnTo>
                  <a:pt x="198" y="830"/>
                </a:lnTo>
                <a:lnTo>
                  <a:pt x="198" y="830"/>
                </a:lnTo>
                <a:lnTo>
                  <a:pt x="203" y="831"/>
                </a:lnTo>
                <a:lnTo>
                  <a:pt x="205" y="830"/>
                </a:lnTo>
                <a:lnTo>
                  <a:pt x="205" y="830"/>
                </a:lnTo>
                <a:lnTo>
                  <a:pt x="217" y="832"/>
                </a:lnTo>
                <a:lnTo>
                  <a:pt x="227" y="834"/>
                </a:lnTo>
                <a:lnTo>
                  <a:pt x="230" y="834"/>
                </a:lnTo>
                <a:lnTo>
                  <a:pt x="233" y="832"/>
                </a:lnTo>
                <a:lnTo>
                  <a:pt x="233" y="832"/>
                </a:lnTo>
                <a:lnTo>
                  <a:pt x="236" y="827"/>
                </a:lnTo>
                <a:lnTo>
                  <a:pt x="240" y="823"/>
                </a:lnTo>
                <a:lnTo>
                  <a:pt x="244" y="813"/>
                </a:lnTo>
                <a:lnTo>
                  <a:pt x="244" y="813"/>
                </a:lnTo>
                <a:lnTo>
                  <a:pt x="249" y="802"/>
                </a:lnTo>
                <a:lnTo>
                  <a:pt x="251" y="795"/>
                </a:lnTo>
                <a:lnTo>
                  <a:pt x="253" y="789"/>
                </a:lnTo>
                <a:lnTo>
                  <a:pt x="253" y="789"/>
                </a:lnTo>
                <a:lnTo>
                  <a:pt x="253" y="779"/>
                </a:lnTo>
                <a:lnTo>
                  <a:pt x="253" y="776"/>
                </a:lnTo>
                <a:lnTo>
                  <a:pt x="253" y="776"/>
                </a:lnTo>
                <a:lnTo>
                  <a:pt x="252" y="772"/>
                </a:lnTo>
                <a:lnTo>
                  <a:pt x="251" y="771"/>
                </a:lnTo>
                <a:lnTo>
                  <a:pt x="251" y="771"/>
                </a:lnTo>
                <a:lnTo>
                  <a:pt x="255" y="724"/>
                </a:lnTo>
                <a:lnTo>
                  <a:pt x="257" y="674"/>
                </a:lnTo>
                <a:lnTo>
                  <a:pt x="257" y="674"/>
                </a:lnTo>
                <a:lnTo>
                  <a:pt x="258" y="656"/>
                </a:lnTo>
                <a:lnTo>
                  <a:pt x="259" y="643"/>
                </a:lnTo>
                <a:lnTo>
                  <a:pt x="257" y="627"/>
                </a:lnTo>
                <a:lnTo>
                  <a:pt x="257" y="627"/>
                </a:lnTo>
                <a:lnTo>
                  <a:pt x="256" y="620"/>
                </a:lnTo>
                <a:lnTo>
                  <a:pt x="256" y="610"/>
                </a:lnTo>
                <a:lnTo>
                  <a:pt x="256" y="590"/>
                </a:lnTo>
                <a:lnTo>
                  <a:pt x="258" y="572"/>
                </a:lnTo>
                <a:lnTo>
                  <a:pt x="259" y="557"/>
                </a:lnTo>
                <a:lnTo>
                  <a:pt x="259" y="557"/>
                </a:lnTo>
                <a:lnTo>
                  <a:pt x="267" y="502"/>
                </a:lnTo>
                <a:lnTo>
                  <a:pt x="267" y="502"/>
                </a:lnTo>
                <a:lnTo>
                  <a:pt x="270" y="503"/>
                </a:lnTo>
                <a:lnTo>
                  <a:pt x="281" y="503"/>
                </a:lnTo>
                <a:lnTo>
                  <a:pt x="287" y="502"/>
                </a:lnTo>
                <a:lnTo>
                  <a:pt x="292" y="501"/>
                </a:lnTo>
                <a:lnTo>
                  <a:pt x="297" y="498"/>
                </a:lnTo>
                <a:lnTo>
                  <a:pt x="299" y="496"/>
                </a:lnTo>
                <a:lnTo>
                  <a:pt x="299" y="496"/>
                </a:lnTo>
                <a:lnTo>
                  <a:pt x="305" y="486"/>
                </a:lnTo>
                <a:lnTo>
                  <a:pt x="314" y="477"/>
                </a:lnTo>
                <a:lnTo>
                  <a:pt x="326" y="465"/>
                </a:lnTo>
                <a:lnTo>
                  <a:pt x="326" y="465"/>
                </a:lnTo>
                <a:lnTo>
                  <a:pt x="328" y="463"/>
                </a:lnTo>
                <a:lnTo>
                  <a:pt x="334" y="459"/>
                </a:lnTo>
                <a:lnTo>
                  <a:pt x="338" y="456"/>
                </a:lnTo>
                <a:lnTo>
                  <a:pt x="340" y="453"/>
                </a:lnTo>
                <a:lnTo>
                  <a:pt x="341" y="449"/>
                </a:lnTo>
                <a:lnTo>
                  <a:pt x="340" y="445"/>
                </a:lnTo>
                <a:lnTo>
                  <a:pt x="340" y="445"/>
                </a:lnTo>
                <a:lnTo>
                  <a:pt x="332" y="420"/>
                </a:lnTo>
                <a:lnTo>
                  <a:pt x="326" y="405"/>
                </a:lnTo>
                <a:lnTo>
                  <a:pt x="321" y="395"/>
                </a:lnTo>
                <a:lnTo>
                  <a:pt x="321" y="395"/>
                </a:lnTo>
                <a:lnTo>
                  <a:pt x="318" y="389"/>
                </a:lnTo>
                <a:lnTo>
                  <a:pt x="316" y="384"/>
                </a:lnTo>
                <a:lnTo>
                  <a:pt x="315" y="380"/>
                </a:lnTo>
                <a:lnTo>
                  <a:pt x="310" y="377"/>
                </a:lnTo>
                <a:lnTo>
                  <a:pt x="310" y="377"/>
                </a:lnTo>
                <a:lnTo>
                  <a:pt x="296" y="371"/>
                </a:lnTo>
                <a:lnTo>
                  <a:pt x="288" y="366"/>
                </a:lnTo>
                <a:lnTo>
                  <a:pt x="281" y="307"/>
                </a:lnTo>
                <a:lnTo>
                  <a:pt x="281" y="307"/>
                </a:lnTo>
                <a:lnTo>
                  <a:pt x="294" y="299"/>
                </a:lnTo>
                <a:lnTo>
                  <a:pt x="316" y="289"/>
                </a:lnTo>
                <a:lnTo>
                  <a:pt x="316" y="289"/>
                </a:lnTo>
                <a:lnTo>
                  <a:pt x="323" y="285"/>
                </a:lnTo>
                <a:lnTo>
                  <a:pt x="326" y="281"/>
                </a:lnTo>
                <a:lnTo>
                  <a:pt x="327" y="276"/>
                </a:lnTo>
                <a:lnTo>
                  <a:pt x="327" y="272"/>
                </a:lnTo>
                <a:lnTo>
                  <a:pt x="327" y="272"/>
                </a:lnTo>
                <a:lnTo>
                  <a:pt x="327" y="268"/>
                </a:lnTo>
                <a:lnTo>
                  <a:pt x="326" y="264"/>
                </a:lnTo>
                <a:lnTo>
                  <a:pt x="321" y="255"/>
                </a:lnTo>
                <a:lnTo>
                  <a:pt x="316" y="244"/>
                </a:lnTo>
                <a:lnTo>
                  <a:pt x="312" y="234"/>
                </a:lnTo>
                <a:lnTo>
                  <a:pt x="312" y="234"/>
                </a:lnTo>
                <a:lnTo>
                  <a:pt x="309" y="225"/>
                </a:lnTo>
                <a:lnTo>
                  <a:pt x="304" y="217"/>
                </a:lnTo>
                <a:lnTo>
                  <a:pt x="299" y="210"/>
                </a:lnTo>
                <a:lnTo>
                  <a:pt x="305" y="203"/>
                </a:lnTo>
                <a:lnTo>
                  <a:pt x="305" y="203"/>
                </a:lnTo>
                <a:lnTo>
                  <a:pt x="303" y="202"/>
                </a:lnTo>
                <a:lnTo>
                  <a:pt x="296" y="198"/>
                </a:lnTo>
                <a:lnTo>
                  <a:pt x="292" y="196"/>
                </a:lnTo>
                <a:lnTo>
                  <a:pt x="287" y="191"/>
                </a:lnTo>
                <a:lnTo>
                  <a:pt x="283" y="185"/>
                </a:lnTo>
                <a:lnTo>
                  <a:pt x="280" y="176"/>
                </a:lnTo>
                <a:lnTo>
                  <a:pt x="280" y="176"/>
                </a:lnTo>
                <a:lnTo>
                  <a:pt x="271" y="156"/>
                </a:lnTo>
                <a:lnTo>
                  <a:pt x="269" y="152"/>
                </a:lnTo>
                <a:lnTo>
                  <a:pt x="268" y="152"/>
                </a:lnTo>
                <a:lnTo>
                  <a:pt x="268" y="152"/>
                </a:lnTo>
                <a:lnTo>
                  <a:pt x="264" y="152"/>
                </a:lnTo>
                <a:lnTo>
                  <a:pt x="258" y="150"/>
                </a:lnTo>
                <a:lnTo>
                  <a:pt x="250" y="147"/>
                </a:lnTo>
                <a:lnTo>
                  <a:pt x="244" y="146"/>
                </a:lnTo>
                <a:lnTo>
                  <a:pt x="244" y="146"/>
                </a:lnTo>
                <a:lnTo>
                  <a:pt x="233" y="144"/>
                </a:lnTo>
                <a:lnTo>
                  <a:pt x="227" y="141"/>
                </a:lnTo>
                <a:lnTo>
                  <a:pt x="192" y="128"/>
                </a:lnTo>
                <a:lnTo>
                  <a:pt x="187" y="126"/>
                </a:lnTo>
                <a:lnTo>
                  <a:pt x="187" y="122"/>
                </a:lnTo>
                <a:lnTo>
                  <a:pt x="203" y="104"/>
                </a:lnTo>
                <a:lnTo>
                  <a:pt x="203" y="104"/>
                </a:lnTo>
                <a:lnTo>
                  <a:pt x="204" y="106"/>
                </a:lnTo>
                <a:lnTo>
                  <a:pt x="205" y="106"/>
                </a:lnTo>
                <a:lnTo>
                  <a:pt x="208" y="106"/>
                </a:lnTo>
                <a:lnTo>
                  <a:pt x="208" y="106"/>
                </a:lnTo>
                <a:lnTo>
                  <a:pt x="211" y="102"/>
                </a:lnTo>
                <a:lnTo>
                  <a:pt x="216" y="93"/>
                </a:lnTo>
                <a:lnTo>
                  <a:pt x="220" y="86"/>
                </a:lnTo>
                <a:lnTo>
                  <a:pt x="221" y="84"/>
                </a:lnTo>
                <a:lnTo>
                  <a:pt x="221" y="82"/>
                </a:lnTo>
                <a:lnTo>
                  <a:pt x="221" y="82"/>
                </a:lnTo>
                <a:lnTo>
                  <a:pt x="216" y="80"/>
                </a:lnTo>
                <a:lnTo>
                  <a:pt x="214" y="80"/>
                </a:lnTo>
                <a:lnTo>
                  <a:pt x="214" y="80"/>
                </a:lnTo>
                <a:lnTo>
                  <a:pt x="215" y="74"/>
                </a:lnTo>
                <a:lnTo>
                  <a:pt x="215" y="61"/>
                </a:lnTo>
                <a:lnTo>
                  <a:pt x="214" y="44"/>
                </a:lnTo>
                <a:lnTo>
                  <a:pt x="212" y="35"/>
                </a:lnTo>
                <a:lnTo>
                  <a:pt x="209" y="27"/>
                </a:lnTo>
                <a:lnTo>
                  <a:pt x="209" y="27"/>
                </a:lnTo>
                <a:lnTo>
                  <a:pt x="203" y="15"/>
                </a:lnTo>
                <a:lnTo>
                  <a:pt x="198" y="9"/>
                </a:lnTo>
                <a:lnTo>
                  <a:pt x="193" y="6"/>
                </a:lnTo>
                <a:lnTo>
                  <a:pt x="189" y="5"/>
                </a:lnTo>
                <a:lnTo>
                  <a:pt x="189" y="5"/>
                </a:lnTo>
                <a:lnTo>
                  <a:pt x="182" y="2"/>
                </a:lnTo>
                <a:lnTo>
                  <a:pt x="179" y="0"/>
                </a:lnTo>
                <a:lnTo>
                  <a:pt x="176" y="0"/>
                </a:lnTo>
                <a:lnTo>
                  <a:pt x="176" y="0"/>
                </a:lnTo>
                <a:lnTo>
                  <a:pt x="170" y="5"/>
                </a:lnTo>
                <a:lnTo>
                  <a:pt x="162" y="3"/>
                </a:lnTo>
                <a:lnTo>
                  <a:pt x="162" y="3"/>
                </a:lnTo>
                <a:lnTo>
                  <a:pt x="159" y="5"/>
                </a:lnTo>
                <a:lnTo>
                  <a:pt x="159" y="5"/>
                </a:lnTo>
                <a:lnTo>
                  <a:pt x="155" y="10"/>
                </a:lnTo>
                <a:lnTo>
                  <a:pt x="150" y="11"/>
                </a:lnTo>
                <a:lnTo>
                  <a:pt x="146" y="16"/>
                </a:lnTo>
                <a:close/>
                <a:moveTo>
                  <a:pt x="273" y="258"/>
                </a:moveTo>
                <a:lnTo>
                  <a:pt x="281" y="269"/>
                </a:lnTo>
                <a:lnTo>
                  <a:pt x="275" y="280"/>
                </a:lnTo>
                <a:lnTo>
                  <a:pt x="273" y="258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40">
            <a:extLst>
              <a:ext uri="{FF2B5EF4-FFF2-40B4-BE49-F238E27FC236}">
                <a16:creationId xmlns:a16="http://schemas.microsoft.com/office/drawing/2014/main" id="{90577F3F-A2AA-43F7-B15A-8F25B3283F60}"/>
              </a:ext>
            </a:extLst>
          </p:cNvPr>
          <p:cNvSpPr>
            <a:spLocks noEditPoints="1"/>
          </p:cNvSpPr>
          <p:nvPr/>
        </p:nvSpPr>
        <p:spPr bwMode="auto">
          <a:xfrm>
            <a:off x="2879949" y="899654"/>
            <a:ext cx="531813" cy="1455738"/>
          </a:xfrm>
          <a:custGeom>
            <a:avLst/>
            <a:gdLst>
              <a:gd name="T0" fmla="*/ 143 w 335"/>
              <a:gd name="T1" fmla="*/ 0 h 917"/>
              <a:gd name="T2" fmla="*/ 116 w 335"/>
              <a:gd name="T3" fmla="*/ 5 h 917"/>
              <a:gd name="T4" fmla="*/ 99 w 335"/>
              <a:gd name="T5" fmla="*/ 23 h 917"/>
              <a:gd name="T6" fmla="*/ 95 w 335"/>
              <a:gd name="T7" fmla="*/ 57 h 917"/>
              <a:gd name="T8" fmla="*/ 93 w 335"/>
              <a:gd name="T9" fmla="*/ 69 h 917"/>
              <a:gd name="T10" fmla="*/ 105 w 335"/>
              <a:gd name="T11" fmla="*/ 103 h 917"/>
              <a:gd name="T12" fmla="*/ 58 w 335"/>
              <a:gd name="T13" fmla="*/ 150 h 917"/>
              <a:gd name="T14" fmla="*/ 22 w 335"/>
              <a:gd name="T15" fmla="*/ 175 h 917"/>
              <a:gd name="T16" fmla="*/ 14 w 335"/>
              <a:gd name="T17" fmla="*/ 302 h 917"/>
              <a:gd name="T18" fmla="*/ 2 w 335"/>
              <a:gd name="T19" fmla="*/ 443 h 917"/>
              <a:gd name="T20" fmla="*/ 10 w 335"/>
              <a:gd name="T21" fmla="*/ 484 h 917"/>
              <a:gd name="T22" fmla="*/ 18 w 335"/>
              <a:gd name="T23" fmla="*/ 498 h 917"/>
              <a:gd name="T24" fmla="*/ 33 w 335"/>
              <a:gd name="T25" fmla="*/ 493 h 917"/>
              <a:gd name="T26" fmla="*/ 40 w 335"/>
              <a:gd name="T27" fmla="*/ 480 h 917"/>
              <a:gd name="T28" fmla="*/ 49 w 335"/>
              <a:gd name="T29" fmla="*/ 379 h 917"/>
              <a:gd name="T30" fmla="*/ 58 w 335"/>
              <a:gd name="T31" fmla="*/ 297 h 917"/>
              <a:gd name="T32" fmla="*/ 61 w 335"/>
              <a:gd name="T33" fmla="*/ 367 h 917"/>
              <a:gd name="T34" fmla="*/ 69 w 335"/>
              <a:gd name="T35" fmla="*/ 496 h 917"/>
              <a:gd name="T36" fmla="*/ 65 w 335"/>
              <a:gd name="T37" fmla="*/ 520 h 917"/>
              <a:gd name="T38" fmla="*/ 74 w 335"/>
              <a:gd name="T39" fmla="*/ 520 h 917"/>
              <a:gd name="T40" fmla="*/ 93 w 335"/>
              <a:gd name="T41" fmla="*/ 665 h 917"/>
              <a:gd name="T42" fmla="*/ 105 w 335"/>
              <a:gd name="T43" fmla="*/ 748 h 917"/>
              <a:gd name="T44" fmla="*/ 135 w 335"/>
              <a:gd name="T45" fmla="*/ 831 h 917"/>
              <a:gd name="T46" fmla="*/ 149 w 335"/>
              <a:gd name="T47" fmla="*/ 912 h 917"/>
              <a:gd name="T48" fmla="*/ 175 w 335"/>
              <a:gd name="T49" fmla="*/ 915 h 917"/>
              <a:gd name="T50" fmla="*/ 201 w 335"/>
              <a:gd name="T51" fmla="*/ 907 h 917"/>
              <a:gd name="T52" fmla="*/ 227 w 335"/>
              <a:gd name="T53" fmla="*/ 906 h 917"/>
              <a:gd name="T54" fmla="*/ 250 w 335"/>
              <a:gd name="T55" fmla="*/ 911 h 917"/>
              <a:gd name="T56" fmla="*/ 230 w 335"/>
              <a:gd name="T57" fmla="*/ 859 h 917"/>
              <a:gd name="T58" fmla="*/ 224 w 335"/>
              <a:gd name="T59" fmla="*/ 809 h 917"/>
              <a:gd name="T60" fmla="*/ 252 w 335"/>
              <a:gd name="T61" fmla="*/ 809 h 917"/>
              <a:gd name="T62" fmla="*/ 254 w 335"/>
              <a:gd name="T63" fmla="*/ 756 h 917"/>
              <a:gd name="T64" fmla="*/ 277 w 335"/>
              <a:gd name="T65" fmla="*/ 652 h 917"/>
              <a:gd name="T66" fmla="*/ 286 w 335"/>
              <a:gd name="T67" fmla="*/ 618 h 917"/>
              <a:gd name="T68" fmla="*/ 300 w 335"/>
              <a:gd name="T69" fmla="*/ 601 h 917"/>
              <a:gd name="T70" fmla="*/ 332 w 335"/>
              <a:gd name="T71" fmla="*/ 523 h 917"/>
              <a:gd name="T72" fmla="*/ 329 w 335"/>
              <a:gd name="T73" fmla="*/ 484 h 917"/>
              <a:gd name="T74" fmla="*/ 311 w 335"/>
              <a:gd name="T75" fmla="*/ 434 h 917"/>
              <a:gd name="T76" fmla="*/ 316 w 335"/>
              <a:gd name="T77" fmla="*/ 421 h 917"/>
              <a:gd name="T78" fmla="*/ 307 w 335"/>
              <a:gd name="T79" fmla="*/ 385 h 917"/>
              <a:gd name="T80" fmla="*/ 304 w 335"/>
              <a:gd name="T81" fmla="*/ 361 h 917"/>
              <a:gd name="T82" fmla="*/ 304 w 335"/>
              <a:gd name="T83" fmla="*/ 284 h 917"/>
              <a:gd name="T84" fmla="*/ 268 w 335"/>
              <a:gd name="T85" fmla="*/ 176 h 917"/>
              <a:gd name="T86" fmla="*/ 224 w 335"/>
              <a:gd name="T87" fmla="*/ 146 h 917"/>
              <a:gd name="T88" fmla="*/ 211 w 335"/>
              <a:gd name="T89" fmla="*/ 135 h 917"/>
              <a:gd name="T90" fmla="*/ 200 w 335"/>
              <a:gd name="T91" fmla="*/ 130 h 917"/>
              <a:gd name="T92" fmla="*/ 188 w 335"/>
              <a:gd name="T93" fmla="*/ 130 h 917"/>
              <a:gd name="T94" fmla="*/ 187 w 335"/>
              <a:gd name="T95" fmla="*/ 100 h 917"/>
              <a:gd name="T96" fmla="*/ 201 w 335"/>
              <a:gd name="T97" fmla="*/ 73 h 917"/>
              <a:gd name="T98" fmla="*/ 203 w 335"/>
              <a:gd name="T99" fmla="*/ 39 h 917"/>
              <a:gd name="T100" fmla="*/ 197 w 335"/>
              <a:gd name="T101" fmla="*/ 17 h 917"/>
              <a:gd name="T102" fmla="*/ 178 w 335"/>
              <a:gd name="T103" fmla="*/ 7 h 917"/>
              <a:gd name="T104" fmla="*/ 175 w 335"/>
              <a:gd name="T105" fmla="*/ 619 h 917"/>
              <a:gd name="T106" fmla="*/ 190 w 335"/>
              <a:gd name="T107" fmla="*/ 646 h 917"/>
              <a:gd name="T108" fmla="*/ 206 w 335"/>
              <a:gd name="T109" fmla="*/ 659 h 917"/>
              <a:gd name="T110" fmla="*/ 200 w 335"/>
              <a:gd name="T111" fmla="*/ 677 h 917"/>
              <a:gd name="T112" fmla="*/ 187 w 335"/>
              <a:gd name="T113" fmla="*/ 744 h 917"/>
              <a:gd name="T114" fmla="*/ 178 w 335"/>
              <a:gd name="T115" fmla="*/ 756 h 917"/>
              <a:gd name="T116" fmla="*/ 175 w 335"/>
              <a:gd name="T117" fmla="*/ 619 h 9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35" h="917">
                <a:moveTo>
                  <a:pt x="157" y="5"/>
                </a:moveTo>
                <a:lnTo>
                  <a:pt x="157" y="5"/>
                </a:lnTo>
                <a:lnTo>
                  <a:pt x="156" y="4"/>
                </a:lnTo>
                <a:lnTo>
                  <a:pt x="152" y="1"/>
                </a:lnTo>
                <a:lnTo>
                  <a:pt x="143" y="0"/>
                </a:lnTo>
                <a:lnTo>
                  <a:pt x="136" y="0"/>
                </a:lnTo>
                <a:lnTo>
                  <a:pt x="129" y="1"/>
                </a:lnTo>
                <a:lnTo>
                  <a:pt x="129" y="1"/>
                </a:lnTo>
                <a:lnTo>
                  <a:pt x="122" y="3"/>
                </a:lnTo>
                <a:lnTo>
                  <a:pt x="116" y="5"/>
                </a:lnTo>
                <a:lnTo>
                  <a:pt x="111" y="7"/>
                </a:lnTo>
                <a:lnTo>
                  <a:pt x="107" y="11"/>
                </a:lnTo>
                <a:lnTo>
                  <a:pt x="102" y="17"/>
                </a:lnTo>
                <a:lnTo>
                  <a:pt x="99" y="23"/>
                </a:lnTo>
                <a:lnTo>
                  <a:pt x="99" y="23"/>
                </a:lnTo>
                <a:lnTo>
                  <a:pt x="95" y="30"/>
                </a:lnTo>
                <a:lnTo>
                  <a:pt x="94" y="38"/>
                </a:lnTo>
                <a:lnTo>
                  <a:pt x="93" y="47"/>
                </a:lnTo>
                <a:lnTo>
                  <a:pt x="95" y="57"/>
                </a:lnTo>
                <a:lnTo>
                  <a:pt x="95" y="57"/>
                </a:lnTo>
                <a:lnTo>
                  <a:pt x="95" y="57"/>
                </a:lnTo>
                <a:lnTo>
                  <a:pt x="93" y="58"/>
                </a:lnTo>
                <a:lnTo>
                  <a:pt x="92" y="62"/>
                </a:lnTo>
                <a:lnTo>
                  <a:pt x="93" y="69"/>
                </a:lnTo>
                <a:lnTo>
                  <a:pt x="93" y="69"/>
                </a:lnTo>
                <a:lnTo>
                  <a:pt x="94" y="77"/>
                </a:lnTo>
                <a:lnTo>
                  <a:pt x="96" y="85"/>
                </a:lnTo>
                <a:lnTo>
                  <a:pt x="99" y="91"/>
                </a:lnTo>
                <a:lnTo>
                  <a:pt x="105" y="91"/>
                </a:lnTo>
                <a:lnTo>
                  <a:pt x="105" y="103"/>
                </a:lnTo>
                <a:lnTo>
                  <a:pt x="101" y="112"/>
                </a:lnTo>
                <a:lnTo>
                  <a:pt x="101" y="121"/>
                </a:lnTo>
                <a:lnTo>
                  <a:pt x="101" y="121"/>
                </a:lnTo>
                <a:lnTo>
                  <a:pt x="76" y="138"/>
                </a:lnTo>
                <a:lnTo>
                  <a:pt x="58" y="150"/>
                </a:lnTo>
                <a:lnTo>
                  <a:pt x="49" y="155"/>
                </a:lnTo>
                <a:lnTo>
                  <a:pt x="49" y="155"/>
                </a:lnTo>
                <a:lnTo>
                  <a:pt x="43" y="158"/>
                </a:lnTo>
                <a:lnTo>
                  <a:pt x="33" y="165"/>
                </a:lnTo>
                <a:lnTo>
                  <a:pt x="22" y="175"/>
                </a:lnTo>
                <a:lnTo>
                  <a:pt x="19" y="179"/>
                </a:lnTo>
                <a:lnTo>
                  <a:pt x="18" y="182"/>
                </a:lnTo>
                <a:lnTo>
                  <a:pt x="18" y="182"/>
                </a:lnTo>
                <a:lnTo>
                  <a:pt x="18" y="222"/>
                </a:lnTo>
                <a:lnTo>
                  <a:pt x="14" y="302"/>
                </a:lnTo>
                <a:lnTo>
                  <a:pt x="11" y="384"/>
                </a:lnTo>
                <a:lnTo>
                  <a:pt x="8" y="413"/>
                </a:lnTo>
                <a:lnTo>
                  <a:pt x="6" y="428"/>
                </a:lnTo>
                <a:lnTo>
                  <a:pt x="6" y="428"/>
                </a:lnTo>
                <a:lnTo>
                  <a:pt x="2" y="443"/>
                </a:lnTo>
                <a:lnTo>
                  <a:pt x="1" y="458"/>
                </a:lnTo>
                <a:lnTo>
                  <a:pt x="0" y="474"/>
                </a:lnTo>
                <a:lnTo>
                  <a:pt x="6" y="478"/>
                </a:lnTo>
                <a:lnTo>
                  <a:pt x="10" y="484"/>
                </a:lnTo>
                <a:lnTo>
                  <a:pt x="10" y="484"/>
                </a:lnTo>
                <a:lnTo>
                  <a:pt x="10" y="486"/>
                </a:lnTo>
                <a:lnTo>
                  <a:pt x="11" y="491"/>
                </a:lnTo>
                <a:lnTo>
                  <a:pt x="13" y="495"/>
                </a:lnTo>
                <a:lnTo>
                  <a:pt x="14" y="497"/>
                </a:lnTo>
                <a:lnTo>
                  <a:pt x="18" y="498"/>
                </a:lnTo>
                <a:lnTo>
                  <a:pt x="22" y="499"/>
                </a:lnTo>
                <a:lnTo>
                  <a:pt x="22" y="499"/>
                </a:lnTo>
                <a:lnTo>
                  <a:pt x="28" y="498"/>
                </a:lnTo>
                <a:lnTo>
                  <a:pt x="30" y="497"/>
                </a:lnTo>
                <a:lnTo>
                  <a:pt x="33" y="493"/>
                </a:lnTo>
                <a:lnTo>
                  <a:pt x="34" y="490"/>
                </a:lnTo>
                <a:lnTo>
                  <a:pt x="34" y="490"/>
                </a:lnTo>
                <a:lnTo>
                  <a:pt x="36" y="485"/>
                </a:lnTo>
                <a:lnTo>
                  <a:pt x="40" y="480"/>
                </a:lnTo>
                <a:lnTo>
                  <a:pt x="40" y="480"/>
                </a:lnTo>
                <a:lnTo>
                  <a:pt x="45" y="474"/>
                </a:lnTo>
                <a:lnTo>
                  <a:pt x="46" y="472"/>
                </a:lnTo>
                <a:lnTo>
                  <a:pt x="46" y="472"/>
                </a:lnTo>
                <a:lnTo>
                  <a:pt x="47" y="426"/>
                </a:lnTo>
                <a:lnTo>
                  <a:pt x="49" y="379"/>
                </a:lnTo>
                <a:lnTo>
                  <a:pt x="49" y="379"/>
                </a:lnTo>
                <a:lnTo>
                  <a:pt x="53" y="349"/>
                </a:lnTo>
                <a:lnTo>
                  <a:pt x="55" y="315"/>
                </a:lnTo>
                <a:lnTo>
                  <a:pt x="55" y="315"/>
                </a:lnTo>
                <a:lnTo>
                  <a:pt x="58" y="297"/>
                </a:lnTo>
                <a:lnTo>
                  <a:pt x="60" y="287"/>
                </a:lnTo>
                <a:lnTo>
                  <a:pt x="61" y="284"/>
                </a:lnTo>
                <a:lnTo>
                  <a:pt x="61" y="284"/>
                </a:lnTo>
                <a:lnTo>
                  <a:pt x="61" y="318"/>
                </a:lnTo>
                <a:lnTo>
                  <a:pt x="61" y="367"/>
                </a:lnTo>
                <a:lnTo>
                  <a:pt x="61" y="367"/>
                </a:lnTo>
                <a:lnTo>
                  <a:pt x="63" y="394"/>
                </a:lnTo>
                <a:lnTo>
                  <a:pt x="66" y="439"/>
                </a:lnTo>
                <a:lnTo>
                  <a:pt x="69" y="481"/>
                </a:lnTo>
                <a:lnTo>
                  <a:pt x="69" y="496"/>
                </a:lnTo>
                <a:lnTo>
                  <a:pt x="68" y="502"/>
                </a:lnTo>
                <a:lnTo>
                  <a:pt x="68" y="502"/>
                </a:lnTo>
                <a:lnTo>
                  <a:pt x="65" y="507"/>
                </a:lnTo>
                <a:lnTo>
                  <a:pt x="65" y="513"/>
                </a:lnTo>
                <a:lnTo>
                  <a:pt x="65" y="520"/>
                </a:lnTo>
                <a:lnTo>
                  <a:pt x="65" y="520"/>
                </a:lnTo>
                <a:lnTo>
                  <a:pt x="69" y="521"/>
                </a:lnTo>
                <a:lnTo>
                  <a:pt x="71" y="521"/>
                </a:lnTo>
                <a:lnTo>
                  <a:pt x="74" y="520"/>
                </a:lnTo>
                <a:lnTo>
                  <a:pt x="74" y="520"/>
                </a:lnTo>
                <a:lnTo>
                  <a:pt x="77" y="539"/>
                </a:lnTo>
                <a:lnTo>
                  <a:pt x="83" y="585"/>
                </a:lnTo>
                <a:lnTo>
                  <a:pt x="89" y="634"/>
                </a:lnTo>
                <a:lnTo>
                  <a:pt x="93" y="665"/>
                </a:lnTo>
                <a:lnTo>
                  <a:pt x="93" y="665"/>
                </a:lnTo>
                <a:lnTo>
                  <a:pt x="94" y="684"/>
                </a:lnTo>
                <a:lnTo>
                  <a:pt x="99" y="708"/>
                </a:lnTo>
                <a:lnTo>
                  <a:pt x="102" y="731"/>
                </a:lnTo>
                <a:lnTo>
                  <a:pt x="105" y="748"/>
                </a:lnTo>
                <a:lnTo>
                  <a:pt x="105" y="748"/>
                </a:lnTo>
                <a:lnTo>
                  <a:pt x="106" y="755"/>
                </a:lnTo>
                <a:lnTo>
                  <a:pt x="110" y="766"/>
                </a:lnTo>
                <a:lnTo>
                  <a:pt x="119" y="795"/>
                </a:lnTo>
                <a:lnTo>
                  <a:pt x="135" y="831"/>
                </a:lnTo>
                <a:lnTo>
                  <a:pt x="135" y="831"/>
                </a:lnTo>
                <a:lnTo>
                  <a:pt x="141" y="886"/>
                </a:lnTo>
                <a:lnTo>
                  <a:pt x="141" y="886"/>
                </a:lnTo>
                <a:lnTo>
                  <a:pt x="142" y="894"/>
                </a:lnTo>
                <a:lnTo>
                  <a:pt x="146" y="903"/>
                </a:lnTo>
                <a:lnTo>
                  <a:pt x="149" y="912"/>
                </a:lnTo>
                <a:lnTo>
                  <a:pt x="151" y="915"/>
                </a:lnTo>
                <a:lnTo>
                  <a:pt x="154" y="917"/>
                </a:lnTo>
                <a:lnTo>
                  <a:pt x="154" y="917"/>
                </a:lnTo>
                <a:lnTo>
                  <a:pt x="163" y="917"/>
                </a:lnTo>
                <a:lnTo>
                  <a:pt x="175" y="915"/>
                </a:lnTo>
                <a:lnTo>
                  <a:pt x="188" y="913"/>
                </a:lnTo>
                <a:lnTo>
                  <a:pt x="197" y="911"/>
                </a:lnTo>
                <a:lnTo>
                  <a:pt x="197" y="911"/>
                </a:lnTo>
                <a:lnTo>
                  <a:pt x="199" y="909"/>
                </a:lnTo>
                <a:lnTo>
                  <a:pt x="201" y="907"/>
                </a:lnTo>
                <a:lnTo>
                  <a:pt x="204" y="902"/>
                </a:lnTo>
                <a:lnTo>
                  <a:pt x="206" y="895"/>
                </a:lnTo>
                <a:lnTo>
                  <a:pt x="206" y="895"/>
                </a:lnTo>
                <a:lnTo>
                  <a:pt x="212" y="898"/>
                </a:lnTo>
                <a:lnTo>
                  <a:pt x="227" y="906"/>
                </a:lnTo>
                <a:lnTo>
                  <a:pt x="234" y="909"/>
                </a:lnTo>
                <a:lnTo>
                  <a:pt x="241" y="912"/>
                </a:lnTo>
                <a:lnTo>
                  <a:pt x="246" y="912"/>
                </a:lnTo>
                <a:lnTo>
                  <a:pt x="248" y="912"/>
                </a:lnTo>
                <a:lnTo>
                  <a:pt x="250" y="911"/>
                </a:lnTo>
                <a:lnTo>
                  <a:pt x="250" y="911"/>
                </a:lnTo>
                <a:lnTo>
                  <a:pt x="250" y="906"/>
                </a:lnTo>
                <a:lnTo>
                  <a:pt x="247" y="898"/>
                </a:lnTo>
                <a:lnTo>
                  <a:pt x="241" y="882"/>
                </a:lnTo>
                <a:lnTo>
                  <a:pt x="230" y="859"/>
                </a:lnTo>
                <a:lnTo>
                  <a:pt x="230" y="859"/>
                </a:lnTo>
                <a:lnTo>
                  <a:pt x="229" y="839"/>
                </a:lnTo>
                <a:lnTo>
                  <a:pt x="228" y="821"/>
                </a:lnTo>
                <a:lnTo>
                  <a:pt x="224" y="809"/>
                </a:lnTo>
                <a:lnTo>
                  <a:pt x="224" y="809"/>
                </a:lnTo>
                <a:lnTo>
                  <a:pt x="236" y="810"/>
                </a:lnTo>
                <a:lnTo>
                  <a:pt x="246" y="810"/>
                </a:lnTo>
                <a:lnTo>
                  <a:pt x="250" y="810"/>
                </a:lnTo>
                <a:lnTo>
                  <a:pt x="252" y="809"/>
                </a:lnTo>
                <a:lnTo>
                  <a:pt x="252" y="809"/>
                </a:lnTo>
                <a:lnTo>
                  <a:pt x="253" y="806"/>
                </a:lnTo>
                <a:lnTo>
                  <a:pt x="254" y="801"/>
                </a:lnTo>
                <a:lnTo>
                  <a:pt x="254" y="784"/>
                </a:lnTo>
                <a:lnTo>
                  <a:pt x="254" y="765"/>
                </a:lnTo>
                <a:lnTo>
                  <a:pt x="254" y="756"/>
                </a:lnTo>
                <a:lnTo>
                  <a:pt x="256" y="750"/>
                </a:lnTo>
                <a:lnTo>
                  <a:pt x="256" y="750"/>
                </a:lnTo>
                <a:lnTo>
                  <a:pt x="268" y="700"/>
                </a:lnTo>
                <a:lnTo>
                  <a:pt x="274" y="669"/>
                </a:lnTo>
                <a:lnTo>
                  <a:pt x="277" y="652"/>
                </a:lnTo>
                <a:lnTo>
                  <a:pt x="277" y="652"/>
                </a:lnTo>
                <a:lnTo>
                  <a:pt x="277" y="643"/>
                </a:lnTo>
                <a:lnTo>
                  <a:pt x="280" y="634"/>
                </a:lnTo>
                <a:lnTo>
                  <a:pt x="280" y="634"/>
                </a:lnTo>
                <a:lnTo>
                  <a:pt x="286" y="618"/>
                </a:lnTo>
                <a:lnTo>
                  <a:pt x="288" y="610"/>
                </a:lnTo>
                <a:lnTo>
                  <a:pt x="291" y="608"/>
                </a:lnTo>
                <a:lnTo>
                  <a:pt x="292" y="607"/>
                </a:lnTo>
                <a:lnTo>
                  <a:pt x="292" y="607"/>
                </a:lnTo>
                <a:lnTo>
                  <a:pt x="300" y="601"/>
                </a:lnTo>
                <a:lnTo>
                  <a:pt x="304" y="597"/>
                </a:lnTo>
                <a:lnTo>
                  <a:pt x="304" y="597"/>
                </a:lnTo>
                <a:lnTo>
                  <a:pt x="316" y="568"/>
                </a:lnTo>
                <a:lnTo>
                  <a:pt x="326" y="544"/>
                </a:lnTo>
                <a:lnTo>
                  <a:pt x="332" y="523"/>
                </a:lnTo>
                <a:lnTo>
                  <a:pt x="332" y="523"/>
                </a:lnTo>
                <a:lnTo>
                  <a:pt x="335" y="510"/>
                </a:lnTo>
                <a:lnTo>
                  <a:pt x="335" y="502"/>
                </a:lnTo>
                <a:lnTo>
                  <a:pt x="334" y="493"/>
                </a:lnTo>
                <a:lnTo>
                  <a:pt x="329" y="484"/>
                </a:lnTo>
                <a:lnTo>
                  <a:pt x="329" y="484"/>
                </a:lnTo>
                <a:lnTo>
                  <a:pt x="307" y="446"/>
                </a:lnTo>
                <a:lnTo>
                  <a:pt x="304" y="440"/>
                </a:lnTo>
                <a:lnTo>
                  <a:pt x="304" y="440"/>
                </a:lnTo>
                <a:lnTo>
                  <a:pt x="311" y="434"/>
                </a:lnTo>
                <a:lnTo>
                  <a:pt x="315" y="429"/>
                </a:lnTo>
                <a:lnTo>
                  <a:pt x="316" y="427"/>
                </a:lnTo>
                <a:lnTo>
                  <a:pt x="317" y="425"/>
                </a:lnTo>
                <a:lnTo>
                  <a:pt x="317" y="425"/>
                </a:lnTo>
                <a:lnTo>
                  <a:pt x="316" y="421"/>
                </a:lnTo>
                <a:lnTo>
                  <a:pt x="315" y="419"/>
                </a:lnTo>
                <a:lnTo>
                  <a:pt x="313" y="416"/>
                </a:lnTo>
                <a:lnTo>
                  <a:pt x="319" y="407"/>
                </a:lnTo>
                <a:lnTo>
                  <a:pt x="319" y="407"/>
                </a:lnTo>
                <a:lnTo>
                  <a:pt x="307" y="385"/>
                </a:lnTo>
                <a:lnTo>
                  <a:pt x="307" y="385"/>
                </a:lnTo>
                <a:lnTo>
                  <a:pt x="305" y="379"/>
                </a:lnTo>
                <a:lnTo>
                  <a:pt x="304" y="373"/>
                </a:lnTo>
                <a:lnTo>
                  <a:pt x="304" y="361"/>
                </a:lnTo>
                <a:lnTo>
                  <a:pt x="304" y="361"/>
                </a:lnTo>
                <a:lnTo>
                  <a:pt x="305" y="347"/>
                </a:lnTo>
                <a:lnTo>
                  <a:pt x="306" y="325"/>
                </a:lnTo>
                <a:lnTo>
                  <a:pt x="306" y="300"/>
                </a:lnTo>
                <a:lnTo>
                  <a:pt x="306" y="291"/>
                </a:lnTo>
                <a:lnTo>
                  <a:pt x="304" y="284"/>
                </a:lnTo>
                <a:lnTo>
                  <a:pt x="304" y="284"/>
                </a:lnTo>
                <a:lnTo>
                  <a:pt x="297" y="264"/>
                </a:lnTo>
                <a:lnTo>
                  <a:pt x="286" y="229"/>
                </a:lnTo>
                <a:lnTo>
                  <a:pt x="268" y="176"/>
                </a:lnTo>
                <a:lnTo>
                  <a:pt x="268" y="176"/>
                </a:lnTo>
                <a:lnTo>
                  <a:pt x="256" y="146"/>
                </a:lnTo>
                <a:lnTo>
                  <a:pt x="256" y="146"/>
                </a:lnTo>
                <a:lnTo>
                  <a:pt x="241" y="146"/>
                </a:lnTo>
                <a:lnTo>
                  <a:pt x="224" y="146"/>
                </a:lnTo>
                <a:lnTo>
                  <a:pt x="224" y="146"/>
                </a:lnTo>
                <a:lnTo>
                  <a:pt x="209" y="142"/>
                </a:lnTo>
                <a:lnTo>
                  <a:pt x="209" y="142"/>
                </a:lnTo>
                <a:lnTo>
                  <a:pt x="211" y="139"/>
                </a:lnTo>
                <a:lnTo>
                  <a:pt x="211" y="136"/>
                </a:lnTo>
                <a:lnTo>
                  <a:pt x="211" y="135"/>
                </a:lnTo>
                <a:lnTo>
                  <a:pt x="209" y="133"/>
                </a:lnTo>
                <a:lnTo>
                  <a:pt x="209" y="133"/>
                </a:lnTo>
                <a:lnTo>
                  <a:pt x="206" y="132"/>
                </a:lnTo>
                <a:lnTo>
                  <a:pt x="203" y="130"/>
                </a:lnTo>
                <a:lnTo>
                  <a:pt x="200" y="130"/>
                </a:lnTo>
                <a:lnTo>
                  <a:pt x="200" y="130"/>
                </a:lnTo>
                <a:lnTo>
                  <a:pt x="199" y="132"/>
                </a:lnTo>
                <a:lnTo>
                  <a:pt x="197" y="133"/>
                </a:lnTo>
                <a:lnTo>
                  <a:pt x="197" y="133"/>
                </a:lnTo>
                <a:lnTo>
                  <a:pt x="188" y="130"/>
                </a:lnTo>
                <a:lnTo>
                  <a:pt x="181" y="127"/>
                </a:lnTo>
                <a:lnTo>
                  <a:pt x="181" y="115"/>
                </a:lnTo>
                <a:lnTo>
                  <a:pt x="181" y="106"/>
                </a:lnTo>
                <a:lnTo>
                  <a:pt x="181" y="106"/>
                </a:lnTo>
                <a:lnTo>
                  <a:pt x="187" y="100"/>
                </a:lnTo>
                <a:lnTo>
                  <a:pt x="197" y="87"/>
                </a:lnTo>
                <a:lnTo>
                  <a:pt x="197" y="87"/>
                </a:lnTo>
                <a:lnTo>
                  <a:pt x="199" y="83"/>
                </a:lnTo>
                <a:lnTo>
                  <a:pt x="200" y="80"/>
                </a:lnTo>
                <a:lnTo>
                  <a:pt x="201" y="73"/>
                </a:lnTo>
                <a:lnTo>
                  <a:pt x="201" y="66"/>
                </a:lnTo>
                <a:lnTo>
                  <a:pt x="200" y="63"/>
                </a:lnTo>
                <a:lnTo>
                  <a:pt x="200" y="63"/>
                </a:lnTo>
                <a:lnTo>
                  <a:pt x="201" y="50"/>
                </a:lnTo>
                <a:lnTo>
                  <a:pt x="203" y="39"/>
                </a:lnTo>
                <a:lnTo>
                  <a:pt x="203" y="29"/>
                </a:lnTo>
                <a:lnTo>
                  <a:pt x="203" y="29"/>
                </a:lnTo>
                <a:lnTo>
                  <a:pt x="203" y="23"/>
                </a:lnTo>
                <a:lnTo>
                  <a:pt x="200" y="19"/>
                </a:lnTo>
                <a:lnTo>
                  <a:pt x="197" y="17"/>
                </a:lnTo>
                <a:lnTo>
                  <a:pt x="190" y="13"/>
                </a:lnTo>
                <a:lnTo>
                  <a:pt x="190" y="13"/>
                </a:lnTo>
                <a:lnTo>
                  <a:pt x="183" y="10"/>
                </a:lnTo>
                <a:lnTo>
                  <a:pt x="178" y="7"/>
                </a:lnTo>
                <a:lnTo>
                  <a:pt x="178" y="7"/>
                </a:lnTo>
                <a:lnTo>
                  <a:pt x="172" y="6"/>
                </a:lnTo>
                <a:lnTo>
                  <a:pt x="165" y="5"/>
                </a:lnTo>
                <a:lnTo>
                  <a:pt x="157" y="5"/>
                </a:lnTo>
                <a:lnTo>
                  <a:pt x="157" y="5"/>
                </a:lnTo>
                <a:close/>
                <a:moveTo>
                  <a:pt x="175" y="619"/>
                </a:moveTo>
                <a:lnTo>
                  <a:pt x="188" y="625"/>
                </a:lnTo>
                <a:lnTo>
                  <a:pt x="188" y="625"/>
                </a:lnTo>
                <a:lnTo>
                  <a:pt x="187" y="632"/>
                </a:lnTo>
                <a:lnTo>
                  <a:pt x="188" y="639"/>
                </a:lnTo>
                <a:lnTo>
                  <a:pt x="190" y="646"/>
                </a:lnTo>
                <a:lnTo>
                  <a:pt x="190" y="646"/>
                </a:lnTo>
                <a:lnTo>
                  <a:pt x="195" y="651"/>
                </a:lnTo>
                <a:lnTo>
                  <a:pt x="199" y="655"/>
                </a:lnTo>
                <a:lnTo>
                  <a:pt x="204" y="656"/>
                </a:lnTo>
                <a:lnTo>
                  <a:pt x="206" y="659"/>
                </a:lnTo>
                <a:lnTo>
                  <a:pt x="206" y="659"/>
                </a:lnTo>
                <a:lnTo>
                  <a:pt x="206" y="662"/>
                </a:lnTo>
                <a:lnTo>
                  <a:pt x="205" y="667"/>
                </a:lnTo>
                <a:lnTo>
                  <a:pt x="200" y="677"/>
                </a:lnTo>
                <a:lnTo>
                  <a:pt x="200" y="677"/>
                </a:lnTo>
                <a:lnTo>
                  <a:pt x="198" y="686"/>
                </a:lnTo>
                <a:lnTo>
                  <a:pt x="194" y="701"/>
                </a:lnTo>
                <a:lnTo>
                  <a:pt x="190" y="726"/>
                </a:lnTo>
                <a:lnTo>
                  <a:pt x="190" y="726"/>
                </a:lnTo>
                <a:lnTo>
                  <a:pt x="187" y="744"/>
                </a:lnTo>
                <a:lnTo>
                  <a:pt x="184" y="751"/>
                </a:lnTo>
                <a:lnTo>
                  <a:pt x="181" y="757"/>
                </a:lnTo>
                <a:lnTo>
                  <a:pt x="181" y="757"/>
                </a:lnTo>
                <a:lnTo>
                  <a:pt x="180" y="757"/>
                </a:lnTo>
                <a:lnTo>
                  <a:pt x="178" y="756"/>
                </a:lnTo>
                <a:lnTo>
                  <a:pt x="178" y="754"/>
                </a:lnTo>
                <a:lnTo>
                  <a:pt x="178" y="754"/>
                </a:lnTo>
                <a:lnTo>
                  <a:pt x="177" y="731"/>
                </a:lnTo>
                <a:lnTo>
                  <a:pt x="175" y="698"/>
                </a:lnTo>
                <a:lnTo>
                  <a:pt x="175" y="61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57">
            <a:extLst>
              <a:ext uri="{FF2B5EF4-FFF2-40B4-BE49-F238E27FC236}">
                <a16:creationId xmlns:a16="http://schemas.microsoft.com/office/drawing/2014/main" id="{70FC7CDC-2724-4802-B18E-B315E2FE241F}"/>
              </a:ext>
            </a:extLst>
          </p:cNvPr>
          <p:cNvSpPr>
            <a:spLocks noEditPoints="1"/>
          </p:cNvSpPr>
          <p:nvPr/>
        </p:nvSpPr>
        <p:spPr bwMode="auto">
          <a:xfrm>
            <a:off x="4674318" y="4717399"/>
            <a:ext cx="561709" cy="1599470"/>
          </a:xfrm>
          <a:custGeom>
            <a:avLst/>
            <a:gdLst>
              <a:gd name="T0" fmla="*/ 137 w 341"/>
              <a:gd name="T1" fmla="*/ 147 h 971"/>
              <a:gd name="T2" fmla="*/ 95 w 341"/>
              <a:gd name="T3" fmla="*/ 165 h 971"/>
              <a:gd name="T4" fmla="*/ 65 w 341"/>
              <a:gd name="T5" fmla="*/ 182 h 971"/>
              <a:gd name="T6" fmla="*/ 17 w 341"/>
              <a:gd name="T7" fmla="*/ 299 h 971"/>
              <a:gd name="T8" fmla="*/ 0 w 341"/>
              <a:gd name="T9" fmla="*/ 436 h 971"/>
              <a:gd name="T10" fmla="*/ 11 w 341"/>
              <a:gd name="T11" fmla="*/ 467 h 971"/>
              <a:gd name="T12" fmla="*/ 32 w 341"/>
              <a:gd name="T13" fmla="*/ 502 h 971"/>
              <a:gd name="T14" fmla="*/ 60 w 341"/>
              <a:gd name="T15" fmla="*/ 527 h 971"/>
              <a:gd name="T16" fmla="*/ 96 w 341"/>
              <a:gd name="T17" fmla="*/ 522 h 971"/>
              <a:gd name="T18" fmla="*/ 107 w 341"/>
              <a:gd name="T19" fmla="*/ 533 h 971"/>
              <a:gd name="T20" fmla="*/ 124 w 341"/>
              <a:gd name="T21" fmla="*/ 662 h 971"/>
              <a:gd name="T22" fmla="*/ 132 w 341"/>
              <a:gd name="T23" fmla="*/ 679 h 971"/>
              <a:gd name="T24" fmla="*/ 143 w 341"/>
              <a:gd name="T25" fmla="*/ 785 h 971"/>
              <a:gd name="T26" fmla="*/ 154 w 341"/>
              <a:gd name="T27" fmla="*/ 863 h 971"/>
              <a:gd name="T28" fmla="*/ 179 w 341"/>
              <a:gd name="T29" fmla="*/ 905 h 971"/>
              <a:gd name="T30" fmla="*/ 173 w 341"/>
              <a:gd name="T31" fmla="*/ 963 h 971"/>
              <a:gd name="T32" fmla="*/ 219 w 341"/>
              <a:gd name="T33" fmla="*/ 969 h 971"/>
              <a:gd name="T34" fmla="*/ 237 w 341"/>
              <a:gd name="T35" fmla="*/ 954 h 971"/>
              <a:gd name="T36" fmla="*/ 237 w 341"/>
              <a:gd name="T37" fmla="*/ 910 h 971"/>
              <a:gd name="T38" fmla="*/ 213 w 341"/>
              <a:gd name="T39" fmla="*/ 866 h 971"/>
              <a:gd name="T40" fmla="*/ 213 w 341"/>
              <a:gd name="T41" fmla="*/ 750 h 971"/>
              <a:gd name="T42" fmla="*/ 209 w 341"/>
              <a:gd name="T43" fmla="*/ 713 h 971"/>
              <a:gd name="T44" fmla="*/ 221 w 341"/>
              <a:gd name="T45" fmla="*/ 610 h 971"/>
              <a:gd name="T46" fmla="*/ 231 w 341"/>
              <a:gd name="T47" fmla="*/ 681 h 971"/>
              <a:gd name="T48" fmla="*/ 238 w 341"/>
              <a:gd name="T49" fmla="*/ 711 h 971"/>
              <a:gd name="T50" fmla="*/ 238 w 341"/>
              <a:gd name="T51" fmla="*/ 780 h 971"/>
              <a:gd name="T52" fmla="*/ 237 w 341"/>
              <a:gd name="T53" fmla="*/ 817 h 971"/>
              <a:gd name="T54" fmla="*/ 240 w 341"/>
              <a:gd name="T55" fmla="*/ 901 h 971"/>
              <a:gd name="T56" fmla="*/ 262 w 341"/>
              <a:gd name="T57" fmla="*/ 946 h 971"/>
              <a:gd name="T58" fmla="*/ 295 w 341"/>
              <a:gd name="T59" fmla="*/ 944 h 971"/>
              <a:gd name="T60" fmla="*/ 299 w 341"/>
              <a:gd name="T61" fmla="*/ 899 h 971"/>
              <a:gd name="T62" fmla="*/ 275 w 341"/>
              <a:gd name="T63" fmla="*/ 833 h 971"/>
              <a:gd name="T64" fmla="*/ 299 w 341"/>
              <a:gd name="T65" fmla="*/ 820 h 971"/>
              <a:gd name="T66" fmla="*/ 301 w 341"/>
              <a:gd name="T67" fmla="*/ 735 h 971"/>
              <a:gd name="T68" fmla="*/ 316 w 341"/>
              <a:gd name="T69" fmla="*/ 692 h 971"/>
              <a:gd name="T70" fmla="*/ 311 w 341"/>
              <a:gd name="T71" fmla="*/ 672 h 971"/>
              <a:gd name="T72" fmla="*/ 317 w 341"/>
              <a:gd name="T73" fmla="*/ 608 h 971"/>
              <a:gd name="T74" fmla="*/ 303 w 341"/>
              <a:gd name="T75" fmla="*/ 523 h 971"/>
              <a:gd name="T76" fmla="*/ 312 w 341"/>
              <a:gd name="T77" fmla="*/ 489 h 971"/>
              <a:gd name="T78" fmla="*/ 311 w 341"/>
              <a:gd name="T79" fmla="*/ 467 h 971"/>
              <a:gd name="T80" fmla="*/ 320 w 341"/>
              <a:gd name="T81" fmla="*/ 414 h 971"/>
              <a:gd name="T82" fmla="*/ 340 w 341"/>
              <a:gd name="T83" fmla="*/ 332 h 971"/>
              <a:gd name="T84" fmla="*/ 326 w 341"/>
              <a:gd name="T85" fmla="*/ 268 h 971"/>
              <a:gd name="T86" fmla="*/ 311 w 341"/>
              <a:gd name="T87" fmla="*/ 178 h 971"/>
              <a:gd name="T88" fmla="*/ 264 w 341"/>
              <a:gd name="T89" fmla="*/ 159 h 971"/>
              <a:gd name="T90" fmla="*/ 217 w 341"/>
              <a:gd name="T91" fmla="*/ 133 h 971"/>
              <a:gd name="T92" fmla="*/ 230 w 341"/>
              <a:gd name="T93" fmla="*/ 104 h 971"/>
              <a:gd name="T94" fmla="*/ 237 w 341"/>
              <a:gd name="T95" fmla="*/ 53 h 971"/>
              <a:gd name="T96" fmla="*/ 220 w 341"/>
              <a:gd name="T97" fmla="*/ 18 h 971"/>
              <a:gd name="T98" fmla="*/ 183 w 341"/>
              <a:gd name="T99" fmla="*/ 0 h 971"/>
              <a:gd name="T100" fmla="*/ 141 w 341"/>
              <a:gd name="T101" fmla="*/ 20 h 971"/>
              <a:gd name="T102" fmla="*/ 120 w 341"/>
              <a:gd name="T103" fmla="*/ 39 h 971"/>
              <a:gd name="T104" fmla="*/ 111 w 341"/>
              <a:gd name="T105" fmla="*/ 87 h 971"/>
              <a:gd name="T106" fmla="*/ 120 w 341"/>
              <a:gd name="T107" fmla="*/ 98 h 971"/>
              <a:gd name="T108" fmla="*/ 80 w 341"/>
              <a:gd name="T109" fmla="*/ 315 h 971"/>
              <a:gd name="T110" fmla="*/ 97 w 341"/>
              <a:gd name="T111" fmla="*/ 359 h 971"/>
              <a:gd name="T112" fmla="*/ 88 w 341"/>
              <a:gd name="T113" fmla="*/ 401 h 971"/>
              <a:gd name="T114" fmla="*/ 77 w 341"/>
              <a:gd name="T115" fmla="*/ 449 h 971"/>
              <a:gd name="T116" fmla="*/ 79 w 341"/>
              <a:gd name="T117" fmla="*/ 485 h 971"/>
              <a:gd name="T118" fmla="*/ 61 w 341"/>
              <a:gd name="T119" fmla="*/ 464 h 971"/>
              <a:gd name="T120" fmla="*/ 54 w 341"/>
              <a:gd name="T121" fmla="*/ 395 h 971"/>
              <a:gd name="T122" fmla="*/ 67 w 341"/>
              <a:gd name="T123" fmla="*/ 329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341" h="971">
                <a:moveTo>
                  <a:pt x="146" y="119"/>
                </a:moveTo>
                <a:lnTo>
                  <a:pt x="142" y="140"/>
                </a:lnTo>
                <a:lnTo>
                  <a:pt x="142" y="140"/>
                </a:lnTo>
                <a:lnTo>
                  <a:pt x="142" y="141"/>
                </a:lnTo>
                <a:lnTo>
                  <a:pt x="141" y="143"/>
                </a:lnTo>
                <a:lnTo>
                  <a:pt x="137" y="147"/>
                </a:lnTo>
                <a:lnTo>
                  <a:pt x="131" y="151"/>
                </a:lnTo>
                <a:lnTo>
                  <a:pt x="131" y="151"/>
                </a:lnTo>
                <a:lnTo>
                  <a:pt x="120" y="157"/>
                </a:lnTo>
                <a:lnTo>
                  <a:pt x="109" y="162"/>
                </a:lnTo>
                <a:lnTo>
                  <a:pt x="95" y="165"/>
                </a:lnTo>
                <a:lnTo>
                  <a:pt x="95" y="165"/>
                </a:lnTo>
                <a:lnTo>
                  <a:pt x="91" y="168"/>
                </a:lnTo>
                <a:lnTo>
                  <a:pt x="85" y="171"/>
                </a:lnTo>
                <a:lnTo>
                  <a:pt x="77" y="176"/>
                </a:lnTo>
                <a:lnTo>
                  <a:pt x="77" y="176"/>
                </a:lnTo>
                <a:lnTo>
                  <a:pt x="71" y="180"/>
                </a:lnTo>
                <a:lnTo>
                  <a:pt x="65" y="182"/>
                </a:lnTo>
                <a:lnTo>
                  <a:pt x="60" y="188"/>
                </a:lnTo>
                <a:lnTo>
                  <a:pt x="60" y="188"/>
                </a:lnTo>
                <a:lnTo>
                  <a:pt x="56" y="195"/>
                </a:lnTo>
                <a:lnTo>
                  <a:pt x="49" y="210"/>
                </a:lnTo>
                <a:lnTo>
                  <a:pt x="33" y="253"/>
                </a:lnTo>
                <a:lnTo>
                  <a:pt x="17" y="299"/>
                </a:lnTo>
                <a:lnTo>
                  <a:pt x="11" y="317"/>
                </a:lnTo>
                <a:lnTo>
                  <a:pt x="8" y="329"/>
                </a:lnTo>
                <a:lnTo>
                  <a:pt x="8" y="329"/>
                </a:lnTo>
                <a:lnTo>
                  <a:pt x="4" y="354"/>
                </a:lnTo>
                <a:lnTo>
                  <a:pt x="2" y="388"/>
                </a:lnTo>
                <a:lnTo>
                  <a:pt x="0" y="436"/>
                </a:lnTo>
                <a:lnTo>
                  <a:pt x="0" y="436"/>
                </a:lnTo>
                <a:lnTo>
                  <a:pt x="1" y="444"/>
                </a:lnTo>
                <a:lnTo>
                  <a:pt x="4" y="451"/>
                </a:lnTo>
                <a:lnTo>
                  <a:pt x="8" y="459"/>
                </a:lnTo>
                <a:lnTo>
                  <a:pt x="11" y="467"/>
                </a:lnTo>
                <a:lnTo>
                  <a:pt x="11" y="467"/>
                </a:lnTo>
                <a:lnTo>
                  <a:pt x="15" y="479"/>
                </a:lnTo>
                <a:lnTo>
                  <a:pt x="19" y="485"/>
                </a:lnTo>
                <a:lnTo>
                  <a:pt x="25" y="485"/>
                </a:lnTo>
                <a:lnTo>
                  <a:pt x="25" y="485"/>
                </a:lnTo>
                <a:lnTo>
                  <a:pt x="27" y="491"/>
                </a:lnTo>
                <a:lnTo>
                  <a:pt x="32" y="502"/>
                </a:lnTo>
                <a:lnTo>
                  <a:pt x="37" y="509"/>
                </a:lnTo>
                <a:lnTo>
                  <a:pt x="42" y="515"/>
                </a:lnTo>
                <a:lnTo>
                  <a:pt x="47" y="521"/>
                </a:lnTo>
                <a:lnTo>
                  <a:pt x="54" y="524"/>
                </a:lnTo>
                <a:lnTo>
                  <a:pt x="54" y="524"/>
                </a:lnTo>
                <a:lnTo>
                  <a:pt x="60" y="527"/>
                </a:lnTo>
                <a:lnTo>
                  <a:pt x="67" y="528"/>
                </a:lnTo>
                <a:lnTo>
                  <a:pt x="79" y="529"/>
                </a:lnTo>
                <a:lnTo>
                  <a:pt x="89" y="528"/>
                </a:lnTo>
                <a:lnTo>
                  <a:pt x="93" y="528"/>
                </a:lnTo>
                <a:lnTo>
                  <a:pt x="96" y="522"/>
                </a:lnTo>
                <a:lnTo>
                  <a:pt x="96" y="522"/>
                </a:lnTo>
                <a:lnTo>
                  <a:pt x="100" y="520"/>
                </a:lnTo>
                <a:lnTo>
                  <a:pt x="103" y="520"/>
                </a:lnTo>
                <a:lnTo>
                  <a:pt x="103" y="520"/>
                </a:lnTo>
                <a:lnTo>
                  <a:pt x="103" y="520"/>
                </a:lnTo>
                <a:lnTo>
                  <a:pt x="105" y="524"/>
                </a:lnTo>
                <a:lnTo>
                  <a:pt x="107" y="533"/>
                </a:lnTo>
                <a:lnTo>
                  <a:pt x="111" y="544"/>
                </a:lnTo>
                <a:lnTo>
                  <a:pt x="111" y="544"/>
                </a:lnTo>
                <a:lnTo>
                  <a:pt x="115" y="602"/>
                </a:lnTo>
                <a:lnTo>
                  <a:pt x="119" y="644"/>
                </a:lnTo>
                <a:lnTo>
                  <a:pt x="123" y="658"/>
                </a:lnTo>
                <a:lnTo>
                  <a:pt x="124" y="662"/>
                </a:lnTo>
                <a:lnTo>
                  <a:pt x="125" y="664"/>
                </a:lnTo>
                <a:lnTo>
                  <a:pt x="125" y="664"/>
                </a:lnTo>
                <a:lnTo>
                  <a:pt x="129" y="669"/>
                </a:lnTo>
                <a:lnTo>
                  <a:pt x="131" y="674"/>
                </a:lnTo>
                <a:lnTo>
                  <a:pt x="132" y="678"/>
                </a:lnTo>
                <a:lnTo>
                  <a:pt x="132" y="679"/>
                </a:lnTo>
                <a:lnTo>
                  <a:pt x="132" y="679"/>
                </a:lnTo>
                <a:lnTo>
                  <a:pt x="133" y="694"/>
                </a:lnTo>
                <a:lnTo>
                  <a:pt x="137" y="728"/>
                </a:lnTo>
                <a:lnTo>
                  <a:pt x="142" y="763"/>
                </a:lnTo>
                <a:lnTo>
                  <a:pt x="143" y="785"/>
                </a:lnTo>
                <a:lnTo>
                  <a:pt x="143" y="785"/>
                </a:lnTo>
                <a:lnTo>
                  <a:pt x="144" y="801"/>
                </a:lnTo>
                <a:lnTo>
                  <a:pt x="147" y="826"/>
                </a:lnTo>
                <a:lnTo>
                  <a:pt x="148" y="839"/>
                </a:lnTo>
                <a:lnTo>
                  <a:pt x="150" y="851"/>
                </a:lnTo>
                <a:lnTo>
                  <a:pt x="153" y="860"/>
                </a:lnTo>
                <a:lnTo>
                  <a:pt x="154" y="863"/>
                </a:lnTo>
                <a:lnTo>
                  <a:pt x="156" y="864"/>
                </a:lnTo>
                <a:lnTo>
                  <a:pt x="156" y="864"/>
                </a:lnTo>
                <a:lnTo>
                  <a:pt x="170" y="874"/>
                </a:lnTo>
                <a:lnTo>
                  <a:pt x="177" y="878"/>
                </a:lnTo>
                <a:lnTo>
                  <a:pt x="179" y="905"/>
                </a:lnTo>
                <a:lnTo>
                  <a:pt x="179" y="905"/>
                </a:lnTo>
                <a:lnTo>
                  <a:pt x="181" y="910"/>
                </a:lnTo>
                <a:lnTo>
                  <a:pt x="181" y="916"/>
                </a:lnTo>
                <a:lnTo>
                  <a:pt x="179" y="925"/>
                </a:lnTo>
                <a:lnTo>
                  <a:pt x="179" y="925"/>
                </a:lnTo>
                <a:lnTo>
                  <a:pt x="174" y="951"/>
                </a:lnTo>
                <a:lnTo>
                  <a:pt x="173" y="963"/>
                </a:lnTo>
                <a:lnTo>
                  <a:pt x="174" y="967"/>
                </a:lnTo>
                <a:lnTo>
                  <a:pt x="174" y="969"/>
                </a:lnTo>
                <a:lnTo>
                  <a:pt x="174" y="969"/>
                </a:lnTo>
                <a:lnTo>
                  <a:pt x="184" y="971"/>
                </a:lnTo>
                <a:lnTo>
                  <a:pt x="201" y="971"/>
                </a:lnTo>
                <a:lnTo>
                  <a:pt x="219" y="969"/>
                </a:lnTo>
                <a:lnTo>
                  <a:pt x="225" y="968"/>
                </a:lnTo>
                <a:lnTo>
                  <a:pt x="230" y="966"/>
                </a:lnTo>
                <a:lnTo>
                  <a:pt x="230" y="966"/>
                </a:lnTo>
                <a:lnTo>
                  <a:pt x="235" y="961"/>
                </a:lnTo>
                <a:lnTo>
                  <a:pt x="237" y="956"/>
                </a:lnTo>
                <a:lnTo>
                  <a:pt x="237" y="954"/>
                </a:lnTo>
                <a:lnTo>
                  <a:pt x="237" y="951"/>
                </a:lnTo>
                <a:lnTo>
                  <a:pt x="237" y="951"/>
                </a:lnTo>
                <a:lnTo>
                  <a:pt x="236" y="945"/>
                </a:lnTo>
                <a:lnTo>
                  <a:pt x="236" y="932"/>
                </a:lnTo>
                <a:lnTo>
                  <a:pt x="237" y="910"/>
                </a:lnTo>
                <a:lnTo>
                  <a:pt x="237" y="910"/>
                </a:lnTo>
                <a:lnTo>
                  <a:pt x="224" y="873"/>
                </a:lnTo>
                <a:lnTo>
                  <a:pt x="224" y="873"/>
                </a:lnTo>
                <a:lnTo>
                  <a:pt x="219" y="871"/>
                </a:lnTo>
                <a:lnTo>
                  <a:pt x="213" y="867"/>
                </a:lnTo>
                <a:lnTo>
                  <a:pt x="213" y="867"/>
                </a:lnTo>
                <a:lnTo>
                  <a:pt x="213" y="866"/>
                </a:lnTo>
                <a:lnTo>
                  <a:pt x="215" y="864"/>
                </a:lnTo>
                <a:lnTo>
                  <a:pt x="217" y="863"/>
                </a:lnTo>
                <a:lnTo>
                  <a:pt x="218" y="862"/>
                </a:lnTo>
                <a:lnTo>
                  <a:pt x="218" y="862"/>
                </a:lnTo>
                <a:lnTo>
                  <a:pt x="213" y="750"/>
                </a:lnTo>
                <a:lnTo>
                  <a:pt x="213" y="750"/>
                </a:lnTo>
                <a:lnTo>
                  <a:pt x="212" y="733"/>
                </a:lnTo>
                <a:lnTo>
                  <a:pt x="212" y="733"/>
                </a:lnTo>
                <a:lnTo>
                  <a:pt x="209" y="723"/>
                </a:lnTo>
                <a:lnTo>
                  <a:pt x="209" y="719"/>
                </a:lnTo>
                <a:lnTo>
                  <a:pt x="209" y="713"/>
                </a:lnTo>
                <a:lnTo>
                  <a:pt x="209" y="713"/>
                </a:lnTo>
                <a:lnTo>
                  <a:pt x="214" y="670"/>
                </a:lnTo>
                <a:lnTo>
                  <a:pt x="217" y="645"/>
                </a:lnTo>
                <a:lnTo>
                  <a:pt x="218" y="631"/>
                </a:lnTo>
                <a:lnTo>
                  <a:pt x="218" y="631"/>
                </a:lnTo>
                <a:lnTo>
                  <a:pt x="219" y="621"/>
                </a:lnTo>
                <a:lnTo>
                  <a:pt x="221" y="610"/>
                </a:lnTo>
                <a:lnTo>
                  <a:pt x="225" y="597"/>
                </a:lnTo>
                <a:lnTo>
                  <a:pt x="225" y="597"/>
                </a:lnTo>
                <a:lnTo>
                  <a:pt x="228" y="672"/>
                </a:lnTo>
                <a:lnTo>
                  <a:pt x="228" y="672"/>
                </a:lnTo>
                <a:lnTo>
                  <a:pt x="229" y="676"/>
                </a:lnTo>
                <a:lnTo>
                  <a:pt x="231" y="681"/>
                </a:lnTo>
                <a:lnTo>
                  <a:pt x="234" y="687"/>
                </a:lnTo>
                <a:lnTo>
                  <a:pt x="235" y="694"/>
                </a:lnTo>
                <a:lnTo>
                  <a:pt x="235" y="694"/>
                </a:lnTo>
                <a:lnTo>
                  <a:pt x="236" y="702"/>
                </a:lnTo>
                <a:lnTo>
                  <a:pt x="237" y="705"/>
                </a:lnTo>
                <a:lnTo>
                  <a:pt x="238" y="711"/>
                </a:lnTo>
                <a:lnTo>
                  <a:pt x="238" y="721"/>
                </a:lnTo>
                <a:lnTo>
                  <a:pt x="238" y="721"/>
                </a:lnTo>
                <a:lnTo>
                  <a:pt x="238" y="737"/>
                </a:lnTo>
                <a:lnTo>
                  <a:pt x="238" y="754"/>
                </a:lnTo>
                <a:lnTo>
                  <a:pt x="238" y="769"/>
                </a:lnTo>
                <a:lnTo>
                  <a:pt x="238" y="780"/>
                </a:lnTo>
                <a:lnTo>
                  <a:pt x="238" y="780"/>
                </a:lnTo>
                <a:lnTo>
                  <a:pt x="237" y="790"/>
                </a:lnTo>
                <a:lnTo>
                  <a:pt x="237" y="802"/>
                </a:lnTo>
                <a:lnTo>
                  <a:pt x="237" y="811"/>
                </a:lnTo>
                <a:lnTo>
                  <a:pt x="237" y="817"/>
                </a:lnTo>
                <a:lnTo>
                  <a:pt x="237" y="817"/>
                </a:lnTo>
                <a:lnTo>
                  <a:pt x="230" y="836"/>
                </a:lnTo>
                <a:lnTo>
                  <a:pt x="226" y="848"/>
                </a:lnTo>
                <a:lnTo>
                  <a:pt x="224" y="854"/>
                </a:lnTo>
                <a:lnTo>
                  <a:pt x="224" y="854"/>
                </a:lnTo>
                <a:lnTo>
                  <a:pt x="229" y="869"/>
                </a:lnTo>
                <a:lnTo>
                  <a:pt x="240" y="901"/>
                </a:lnTo>
                <a:lnTo>
                  <a:pt x="246" y="918"/>
                </a:lnTo>
                <a:lnTo>
                  <a:pt x="252" y="932"/>
                </a:lnTo>
                <a:lnTo>
                  <a:pt x="258" y="942"/>
                </a:lnTo>
                <a:lnTo>
                  <a:pt x="260" y="945"/>
                </a:lnTo>
                <a:lnTo>
                  <a:pt x="262" y="946"/>
                </a:lnTo>
                <a:lnTo>
                  <a:pt x="262" y="946"/>
                </a:lnTo>
                <a:lnTo>
                  <a:pt x="271" y="949"/>
                </a:lnTo>
                <a:lnTo>
                  <a:pt x="281" y="950"/>
                </a:lnTo>
                <a:lnTo>
                  <a:pt x="285" y="950"/>
                </a:lnTo>
                <a:lnTo>
                  <a:pt x="290" y="949"/>
                </a:lnTo>
                <a:lnTo>
                  <a:pt x="293" y="948"/>
                </a:lnTo>
                <a:lnTo>
                  <a:pt x="295" y="944"/>
                </a:lnTo>
                <a:lnTo>
                  <a:pt x="295" y="944"/>
                </a:lnTo>
                <a:lnTo>
                  <a:pt x="297" y="933"/>
                </a:lnTo>
                <a:lnTo>
                  <a:pt x="300" y="922"/>
                </a:lnTo>
                <a:lnTo>
                  <a:pt x="301" y="910"/>
                </a:lnTo>
                <a:lnTo>
                  <a:pt x="300" y="904"/>
                </a:lnTo>
                <a:lnTo>
                  <a:pt x="299" y="899"/>
                </a:lnTo>
                <a:lnTo>
                  <a:pt x="299" y="899"/>
                </a:lnTo>
                <a:lnTo>
                  <a:pt x="291" y="885"/>
                </a:lnTo>
                <a:lnTo>
                  <a:pt x="283" y="862"/>
                </a:lnTo>
                <a:lnTo>
                  <a:pt x="271" y="833"/>
                </a:lnTo>
                <a:lnTo>
                  <a:pt x="271" y="833"/>
                </a:lnTo>
                <a:lnTo>
                  <a:pt x="275" y="833"/>
                </a:lnTo>
                <a:lnTo>
                  <a:pt x="283" y="832"/>
                </a:lnTo>
                <a:lnTo>
                  <a:pt x="291" y="831"/>
                </a:lnTo>
                <a:lnTo>
                  <a:pt x="295" y="830"/>
                </a:lnTo>
                <a:lnTo>
                  <a:pt x="296" y="827"/>
                </a:lnTo>
                <a:lnTo>
                  <a:pt x="296" y="827"/>
                </a:lnTo>
                <a:lnTo>
                  <a:pt x="299" y="820"/>
                </a:lnTo>
                <a:lnTo>
                  <a:pt x="300" y="809"/>
                </a:lnTo>
                <a:lnTo>
                  <a:pt x="300" y="782"/>
                </a:lnTo>
                <a:lnTo>
                  <a:pt x="300" y="782"/>
                </a:lnTo>
                <a:lnTo>
                  <a:pt x="300" y="768"/>
                </a:lnTo>
                <a:lnTo>
                  <a:pt x="300" y="752"/>
                </a:lnTo>
                <a:lnTo>
                  <a:pt x="301" y="735"/>
                </a:lnTo>
                <a:lnTo>
                  <a:pt x="305" y="720"/>
                </a:lnTo>
                <a:lnTo>
                  <a:pt x="305" y="720"/>
                </a:lnTo>
                <a:lnTo>
                  <a:pt x="310" y="708"/>
                </a:lnTo>
                <a:lnTo>
                  <a:pt x="313" y="699"/>
                </a:lnTo>
                <a:lnTo>
                  <a:pt x="316" y="694"/>
                </a:lnTo>
                <a:lnTo>
                  <a:pt x="316" y="692"/>
                </a:lnTo>
                <a:lnTo>
                  <a:pt x="316" y="690"/>
                </a:lnTo>
                <a:lnTo>
                  <a:pt x="316" y="690"/>
                </a:lnTo>
                <a:lnTo>
                  <a:pt x="312" y="682"/>
                </a:lnTo>
                <a:lnTo>
                  <a:pt x="311" y="678"/>
                </a:lnTo>
                <a:lnTo>
                  <a:pt x="311" y="672"/>
                </a:lnTo>
                <a:lnTo>
                  <a:pt x="311" y="672"/>
                </a:lnTo>
                <a:lnTo>
                  <a:pt x="312" y="664"/>
                </a:lnTo>
                <a:lnTo>
                  <a:pt x="313" y="657"/>
                </a:lnTo>
                <a:lnTo>
                  <a:pt x="316" y="649"/>
                </a:lnTo>
                <a:lnTo>
                  <a:pt x="316" y="649"/>
                </a:lnTo>
                <a:lnTo>
                  <a:pt x="317" y="635"/>
                </a:lnTo>
                <a:lnTo>
                  <a:pt x="317" y="608"/>
                </a:lnTo>
                <a:lnTo>
                  <a:pt x="317" y="578"/>
                </a:lnTo>
                <a:lnTo>
                  <a:pt x="314" y="564"/>
                </a:lnTo>
                <a:lnTo>
                  <a:pt x="312" y="555"/>
                </a:lnTo>
                <a:lnTo>
                  <a:pt x="312" y="555"/>
                </a:lnTo>
                <a:lnTo>
                  <a:pt x="307" y="539"/>
                </a:lnTo>
                <a:lnTo>
                  <a:pt x="303" y="523"/>
                </a:lnTo>
                <a:lnTo>
                  <a:pt x="300" y="505"/>
                </a:lnTo>
                <a:lnTo>
                  <a:pt x="300" y="505"/>
                </a:lnTo>
                <a:lnTo>
                  <a:pt x="301" y="505"/>
                </a:lnTo>
                <a:lnTo>
                  <a:pt x="303" y="504"/>
                </a:lnTo>
                <a:lnTo>
                  <a:pt x="307" y="500"/>
                </a:lnTo>
                <a:lnTo>
                  <a:pt x="312" y="489"/>
                </a:lnTo>
                <a:lnTo>
                  <a:pt x="312" y="489"/>
                </a:lnTo>
                <a:lnTo>
                  <a:pt x="316" y="481"/>
                </a:lnTo>
                <a:lnTo>
                  <a:pt x="316" y="479"/>
                </a:lnTo>
                <a:lnTo>
                  <a:pt x="314" y="476"/>
                </a:lnTo>
                <a:lnTo>
                  <a:pt x="312" y="470"/>
                </a:lnTo>
                <a:lnTo>
                  <a:pt x="311" y="467"/>
                </a:lnTo>
                <a:lnTo>
                  <a:pt x="311" y="461"/>
                </a:lnTo>
                <a:lnTo>
                  <a:pt x="311" y="461"/>
                </a:lnTo>
                <a:lnTo>
                  <a:pt x="312" y="436"/>
                </a:lnTo>
                <a:lnTo>
                  <a:pt x="312" y="428"/>
                </a:lnTo>
                <a:lnTo>
                  <a:pt x="312" y="428"/>
                </a:lnTo>
                <a:lnTo>
                  <a:pt x="320" y="414"/>
                </a:lnTo>
                <a:lnTo>
                  <a:pt x="326" y="399"/>
                </a:lnTo>
                <a:lnTo>
                  <a:pt x="331" y="386"/>
                </a:lnTo>
                <a:lnTo>
                  <a:pt x="331" y="386"/>
                </a:lnTo>
                <a:lnTo>
                  <a:pt x="335" y="370"/>
                </a:lnTo>
                <a:lnTo>
                  <a:pt x="338" y="351"/>
                </a:lnTo>
                <a:lnTo>
                  <a:pt x="340" y="332"/>
                </a:lnTo>
                <a:lnTo>
                  <a:pt x="341" y="318"/>
                </a:lnTo>
                <a:lnTo>
                  <a:pt x="341" y="318"/>
                </a:lnTo>
                <a:lnTo>
                  <a:pt x="338" y="306"/>
                </a:lnTo>
                <a:lnTo>
                  <a:pt x="335" y="291"/>
                </a:lnTo>
                <a:lnTo>
                  <a:pt x="326" y="268"/>
                </a:lnTo>
                <a:lnTo>
                  <a:pt x="326" y="268"/>
                </a:lnTo>
                <a:lnTo>
                  <a:pt x="323" y="253"/>
                </a:lnTo>
                <a:lnTo>
                  <a:pt x="317" y="224"/>
                </a:lnTo>
                <a:lnTo>
                  <a:pt x="310" y="183"/>
                </a:lnTo>
                <a:lnTo>
                  <a:pt x="310" y="183"/>
                </a:lnTo>
                <a:lnTo>
                  <a:pt x="310" y="181"/>
                </a:lnTo>
                <a:lnTo>
                  <a:pt x="311" y="178"/>
                </a:lnTo>
                <a:lnTo>
                  <a:pt x="308" y="176"/>
                </a:lnTo>
                <a:lnTo>
                  <a:pt x="301" y="171"/>
                </a:lnTo>
                <a:lnTo>
                  <a:pt x="301" y="171"/>
                </a:lnTo>
                <a:lnTo>
                  <a:pt x="289" y="168"/>
                </a:lnTo>
                <a:lnTo>
                  <a:pt x="277" y="163"/>
                </a:lnTo>
                <a:lnTo>
                  <a:pt x="264" y="159"/>
                </a:lnTo>
                <a:lnTo>
                  <a:pt x="230" y="148"/>
                </a:lnTo>
                <a:lnTo>
                  <a:pt x="230" y="148"/>
                </a:lnTo>
                <a:lnTo>
                  <a:pt x="226" y="145"/>
                </a:lnTo>
                <a:lnTo>
                  <a:pt x="220" y="137"/>
                </a:lnTo>
                <a:lnTo>
                  <a:pt x="220" y="137"/>
                </a:lnTo>
                <a:lnTo>
                  <a:pt x="217" y="133"/>
                </a:lnTo>
                <a:lnTo>
                  <a:pt x="214" y="131"/>
                </a:lnTo>
                <a:lnTo>
                  <a:pt x="214" y="124"/>
                </a:lnTo>
                <a:lnTo>
                  <a:pt x="214" y="124"/>
                </a:lnTo>
                <a:lnTo>
                  <a:pt x="217" y="122"/>
                </a:lnTo>
                <a:lnTo>
                  <a:pt x="223" y="115"/>
                </a:lnTo>
                <a:lnTo>
                  <a:pt x="230" y="104"/>
                </a:lnTo>
                <a:lnTo>
                  <a:pt x="234" y="96"/>
                </a:lnTo>
                <a:lnTo>
                  <a:pt x="237" y="88"/>
                </a:lnTo>
                <a:lnTo>
                  <a:pt x="237" y="88"/>
                </a:lnTo>
                <a:lnTo>
                  <a:pt x="238" y="80"/>
                </a:lnTo>
                <a:lnTo>
                  <a:pt x="238" y="71"/>
                </a:lnTo>
                <a:lnTo>
                  <a:pt x="237" y="53"/>
                </a:lnTo>
                <a:lnTo>
                  <a:pt x="235" y="40"/>
                </a:lnTo>
                <a:lnTo>
                  <a:pt x="234" y="35"/>
                </a:lnTo>
                <a:lnTo>
                  <a:pt x="234" y="35"/>
                </a:lnTo>
                <a:lnTo>
                  <a:pt x="230" y="29"/>
                </a:lnTo>
                <a:lnTo>
                  <a:pt x="226" y="24"/>
                </a:lnTo>
                <a:lnTo>
                  <a:pt x="220" y="18"/>
                </a:lnTo>
                <a:lnTo>
                  <a:pt x="213" y="11"/>
                </a:lnTo>
                <a:lnTo>
                  <a:pt x="205" y="6"/>
                </a:lnTo>
                <a:lnTo>
                  <a:pt x="195" y="1"/>
                </a:lnTo>
                <a:lnTo>
                  <a:pt x="189" y="1"/>
                </a:lnTo>
                <a:lnTo>
                  <a:pt x="183" y="0"/>
                </a:lnTo>
                <a:lnTo>
                  <a:pt x="183" y="0"/>
                </a:lnTo>
                <a:lnTo>
                  <a:pt x="172" y="1"/>
                </a:lnTo>
                <a:lnTo>
                  <a:pt x="162" y="4"/>
                </a:lnTo>
                <a:lnTo>
                  <a:pt x="154" y="7"/>
                </a:lnTo>
                <a:lnTo>
                  <a:pt x="148" y="12"/>
                </a:lnTo>
                <a:lnTo>
                  <a:pt x="144" y="16"/>
                </a:lnTo>
                <a:lnTo>
                  <a:pt x="141" y="20"/>
                </a:lnTo>
                <a:lnTo>
                  <a:pt x="138" y="24"/>
                </a:lnTo>
                <a:lnTo>
                  <a:pt x="138" y="24"/>
                </a:lnTo>
                <a:lnTo>
                  <a:pt x="136" y="25"/>
                </a:lnTo>
                <a:lnTo>
                  <a:pt x="130" y="29"/>
                </a:lnTo>
                <a:lnTo>
                  <a:pt x="124" y="35"/>
                </a:lnTo>
                <a:lnTo>
                  <a:pt x="120" y="39"/>
                </a:lnTo>
                <a:lnTo>
                  <a:pt x="118" y="42"/>
                </a:lnTo>
                <a:lnTo>
                  <a:pt x="118" y="42"/>
                </a:lnTo>
                <a:lnTo>
                  <a:pt x="114" y="54"/>
                </a:lnTo>
                <a:lnTo>
                  <a:pt x="112" y="69"/>
                </a:lnTo>
                <a:lnTo>
                  <a:pt x="111" y="82"/>
                </a:lnTo>
                <a:lnTo>
                  <a:pt x="111" y="87"/>
                </a:lnTo>
                <a:lnTo>
                  <a:pt x="112" y="90"/>
                </a:lnTo>
                <a:lnTo>
                  <a:pt x="112" y="90"/>
                </a:lnTo>
                <a:lnTo>
                  <a:pt x="115" y="94"/>
                </a:lnTo>
                <a:lnTo>
                  <a:pt x="118" y="95"/>
                </a:lnTo>
                <a:lnTo>
                  <a:pt x="119" y="96"/>
                </a:lnTo>
                <a:lnTo>
                  <a:pt x="120" y="98"/>
                </a:lnTo>
                <a:lnTo>
                  <a:pt x="120" y="98"/>
                </a:lnTo>
                <a:lnTo>
                  <a:pt x="124" y="101"/>
                </a:lnTo>
                <a:lnTo>
                  <a:pt x="132" y="110"/>
                </a:lnTo>
                <a:lnTo>
                  <a:pt x="146" y="119"/>
                </a:lnTo>
                <a:lnTo>
                  <a:pt x="146" y="119"/>
                </a:lnTo>
                <a:close/>
                <a:moveTo>
                  <a:pt x="80" y="315"/>
                </a:moveTo>
                <a:lnTo>
                  <a:pt x="80" y="315"/>
                </a:lnTo>
                <a:lnTo>
                  <a:pt x="90" y="336"/>
                </a:lnTo>
                <a:lnTo>
                  <a:pt x="96" y="351"/>
                </a:lnTo>
                <a:lnTo>
                  <a:pt x="97" y="357"/>
                </a:lnTo>
                <a:lnTo>
                  <a:pt x="97" y="359"/>
                </a:lnTo>
                <a:lnTo>
                  <a:pt x="97" y="359"/>
                </a:lnTo>
                <a:lnTo>
                  <a:pt x="95" y="363"/>
                </a:lnTo>
                <a:lnTo>
                  <a:pt x="91" y="368"/>
                </a:lnTo>
                <a:lnTo>
                  <a:pt x="89" y="375"/>
                </a:lnTo>
                <a:lnTo>
                  <a:pt x="88" y="381"/>
                </a:lnTo>
                <a:lnTo>
                  <a:pt x="88" y="381"/>
                </a:lnTo>
                <a:lnTo>
                  <a:pt x="88" y="401"/>
                </a:lnTo>
                <a:lnTo>
                  <a:pt x="85" y="422"/>
                </a:lnTo>
                <a:lnTo>
                  <a:pt x="85" y="422"/>
                </a:lnTo>
                <a:lnTo>
                  <a:pt x="83" y="428"/>
                </a:lnTo>
                <a:lnTo>
                  <a:pt x="80" y="435"/>
                </a:lnTo>
                <a:lnTo>
                  <a:pt x="78" y="442"/>
                </a:lnTo>
                <a:lnTo>
                  <a:pt x="77" y="449"/>
                </a:lnTo>
                <a:lnTo>
                  <a:pt x="77" y="449"/>
                </a:lnTo>
                <a:lnTo>
                  <a:pt x="78" y="459"/>
                </a:lnTo>
                <a:lnTo>
                  <a:pt x="82" y="474"/>
                </a:lnTo>
                <a:lnTo>
                  <a:pt x="86" y="492"/>
                </a:lnTo>
                <a:lnTo>
                  <a:pt x="86" y="492"/>
                </a:lnTo>
                <a:lnTo>
                  <a:pt x="79" y="485"/>
                </a:lnTo>
                <a:lnTo>
                  <a:pt x="70" y="477"/>
                </a:lnTo>
                <a:lnTo>
                  <a:pt x="70" y="477"/>
                </a:lnTo>
                <a:lnTo>
                  <a:pt x="67" y="476"/>
                </a:lnTo>
                <a:lnTo>
                  <a:pt x="66" y="474"/>
                </a:lnTo>
                <a:lnTo>
                  <a:pt x="61" y="464"/>
                </a:lnTo>
                <a:lnTo>
                  <a:pt x="61" y="464"/>
                </a:lnTo>
                <a:lnTo>
                  <a:pt x="52" y="446"/>
                </a:lnTo>
                <a:lnTo>
                  <a:pt x="48" y="435"/>
                </a:lnTo>
                <a:lnTo>
                  <a:pt x="45" y="430"/>
                </a:lnTo>
                <a:lnTo>
                  <a:pt x="45" y="430"/>
                </a:lnTo>
                <a:lnTo>
                  <a:pt x="48" y="417"/>
                </a:lnTo>
                <a:lnTo>
                  <a:pt x="54" y="395"/>
                </a:lnTo>
                <a:lnTo>
                  <a:pt x="54" y="395"/>
                </a:lnTo>
                <a:lnTo>
                  <a:pt x="60" y="376"/>
                </a:lnTo>
                <a:lnTo>
                  <a:pt x="65" y="360"/>
                </a:lnTo>
                <a:lnTo>
                  <a:pt x="65" y="360"/>
                </a:lnTo>
                <a:lnTo>
                  <a:pt x="67" y="342"/>
                </a:lnTo>
                <a:lnTo>
                  <a:pt x="67" y="329"/>
                </a:lnTo>
                <a:lnTo>
                  <a:pt x="80" y="315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34">
            <a:extLst>
              <a:ext uri="{FF2B5EF4-FFF2-40B4-BE49-F238E27FC236}">
                <a16:creationId xmlns:a16="http://schemas.microsoft.com/office/drawing/2014/main" id="{547CA5EF-028C-4451-81F1-4F62A30CAF6F}"/>
              </a:ext>
            </a:extLst>
          </p:cNvPr>
          <p:cNvSpPr>
            <a:spLocks noEditPoints="1"/>
          </p:cNvSpPr>
          <p:nvPr/>
        </p:nvSpPr>
        <p:spPr bwMode="auto">
          <a:xfrm>
            <a:off x="2879949" y="4655170"/>
            <a:ext cx="617393" cy="1693340"/>
          </a:xfrm>
          <a:custGeom>
            <a:avLst/>
            <a:gdLst>
              <a:gd name="T0" fmla="*/ 166 w 447"/>
              <a:gd name="T1" fmla="*/ 11 h 1226"/>
              <a:gd name="T2" fmla="*/ 138 w 447"/>
              <a:gd name="T3" fmla="*/ 36 h 1226"/>
              <a:gd name="T4" fmla="*/ 129 w 447"/>
              <a:gd name="T5" fmla="*/ 66 h 1226"/>
              <a:gd name="T6" fmla="*/ 132 w 447"/>
              <a:gd name="T7" fmla="*/ 91 h 1226"/>
              <a:gd name="T8" fmla="*/ 134 w 447"/>
              <a:gd name="T9" fmla="*/ 116 h 1226"/>
              <a:gd name="T10" fmla="*/ 158 w 447"/>
              <a:gd name="T11" fmla="*/ 148 h 1226"/>
              <a:gd name="T12" fmla="*/ 161 w 447"/>
              <a:gd name="T13" fmla="*/ 171 h 1226"/>
              <a:gd name="T14" fmla="*/ 143 w 447"/>
              <a:gd name="T15" fmla="*/ 191 h 1226"/>
              <a:gd name="T16" fmla="*/ 62 w 447"/>
              <a:gd name="T17" fmla="*/ 234 h 1226"/>
              <a:gd name="T18" fmla="*/ 0 w 447"/>
              <a:gd name="T19" fmla="*/ 369 h 1226"/>
              <a:gd name="T20" fmla="*/ 25 w 447"/>
              <a:gd name="T21" fmla="*/ 442 h 1226"/>
              <a:gd name="T22" fmla="*/ 68 w 447"/>
              <a:gd name="T23" fmla="*/ 434 h 1226"/>
              <a:gd name="T24" fmla="*/ 84 w 447"/>
              <a:gd name="T25" fmla="*/ 427 h 1226"/>
              <a:gd name="T26" fmla="*/ 68 w 447"/>
              <a:gd name="T27" fmla="*/ 500 h 1226"/>
              <a:gd name="T28" fmla="*/ 86 w 447"/>
              <a:gd name="T29" fmla="*/ 588 h 1226"/>
              <a:gd name="T30" fmla="*/ 95 w 447"/>
              <a:gd name="T31" fmla="*/ 695 h 1226"/>
              <a:gd name="T32" fmla="*/ 95 w 447"/>
              <a:gd name="T33" fmla="*/ 857 h 1226"/>
              <a:gd name="T34" fmla="*/ 126 w 447"/>
              <a:gd name="T35" fmla="*/ 979 h 1226"/>
              <a:gd name="T36" fmla="*/ 143 w 447"/>
              <a:gd name="T37" fmla="*/ 1088 h 1226"/>
              <a:gd name="T38" fmla="*/ 124 w 447"/>
              <a:gd name="T39" fmla="*/ 1151 h 1226"/>
              <a:gd name="T40" fmla="*/ 149 w 447"/>
              <a:gd name="T41" fmla="*/ 1174 h 1226"/>
              <a:gd name="T42" fmla="*/ 184 w 447"/>
              <a:gd name="T43" fmla="*/ 1149 h 1226"/>
              <a:gd name="T44" fmla="*/ 204 w 447"/>
              <a:gd name="T45" fmla="*/ 1171 h 1226"/>
              <a:gd name="T46" fmla="*/ 216 w 447"/>
              <a:gd name="T47" fmla="*/ 1225 h 1226"/>
              <a:gd name="T48" fmla="*/ 278 w 447"/>
              <a:gd name="T49" fmla="*/ 1220 h 1226"/>
              <a:gd name="T50" fmla="*/ 274 w 447"/>
              <a:gd name="T51" fmla="*/ 1164 h 1226"/>
              <a:gd name="T52" fmla="*/ 284 w 447"/>
              <a:gd name="T53" fmla="*/ 1137 h 1226"/>
              <a:gd name="T54" fmla="*/ 300 w 447"/>
              <a:gd name="T55" fmla="*/ 1063 h 1226"/>
              <a:gd name="T56" fmla="*/ 317 w 447"/>
              <a:gd name="T57" fmla="*/ 876 h 1226"/>
              <a:gd name="T58" fmla="*/ 336 w 447"/>
              <a:gd name="T59" fmla="*/ 796 h 1226"/>
              <a:gd name="T60" fmla="*/ 355 w 447"/>
              <a:gd name="T61" fmla="*/ 604 h 1226"/>
              <a:gd name="T62" fmla="*/ 367 w 447"/>
              <a:gd name="T63" fmla="*/ 567 h 1226"/>
              <a:gd name="T64" fmla="*/ 346 w 447"/>
              <a:gd name="T65" fmla="*/ 469 h 1226"/>
              <a:gd name="T66" fmla="*/ 350 w 447"/>
              <a:gd name="T67" fmla="*/ 325 h 1226"/>
              <a:gd name="T68" fmla="*/ 412 w 447"/>
              <a:gd name="T69" fmla="*/ 346 h 1226"/>
              <a:gd name="T70" fmla="*/ 442 w 447"/>
              <a:gd name="T71" fmla="*/ 313 h 1226"/>
              <a:gd name="T72" fmla="*/ 436 w 447"/>
              <a:gd name="T73" fmla="*/ 267 h 1226"/>
              <a:gd name="T74" fmla="*/ 404 w 447"/>
              <a:gd name="T75" fmla="*/ 227 h 1226"/>
              <a:gd name="T76" fmla="*/ 336 w 447"/>
              <a:gd name="T77" fmla="*/ 137 h 1226"/>
              <a:gd name="T78" fmla="*/ 320 w 447"/>
              <a:gd name="T79" fmla="*/ 83 h 1226"/>
              <a:gd name="T80" fmla="*/ 278 w 447"/>
              <a:gd name="T81" fmla="*/ 73 h 1226"/>
              <a:gd name="T82" fmla="*/ 274 w 447"/>
              <a:gd name="T83" fmla="*/ 45 h 1226"/>
              <a:gd name="T84" fmla="*/ 257 w 447"/>
              <a:gd name="T85" fmla="*/ 23 h 1226"/>
              <a:gd name="T86" fmla="*/ 246 w 447"/>
              <a:gd name="T87" fmla="*/ 14 h 1226"/>
              <a:gd name="T88" fmla="*/ 220 w 447"/>
              <a:gd name="T89" fmla="*/ 3 h 1226"/>
              <a:gd name="T90" fmla="*/ 200 w 447"/>
              <a:gd name="T91" fmla="*/ 2 h 1226"/>
              <a:gd name="T92" fmla="*/ 263 w 447"/>
              <a:gd name="T93" fmla="*/ 148 h 1226"/>
              <a:gd name="T94" fmla="*/ 301 w 447"/>
              <a:gd name="T95" fmla="*/ 171 h 1226"/>
              <a:gd name="T96" fmla="*/ 263 w 447"/>
              <a:gd name="T97" fmla="*/ 148 h 1226"/>
              <a:gd name="T98" fmla="*/ 229 w 447"/>
              <a:gd name="T99" fmla="*/ 900 h 1226"/>
              <a:gd name="T100" fmla="*/ 212 w 447"/>
              <a:gd name="T101" fmla="*/ 1000 h 1226"/>
              <a:gd name="T102" fmla="*/ 200 w 447"/>
              <a:gd name="T103" fmla="*/ 954 h 1226"/>
              <a:gd name="T104" fmla="*/ 186 w 447"/>
              <a:gd name="T105" fmla="*/ 864 h 1226"/>
              <a:gd name="T106" fmla="*/ 197 w 447"/>
              <a:gd name="T107" fmla="*/ 842 h 1226"/>
              <a:gd name="T108" fmla="*/ 209 w 447"/>
              <a:gd name="T109" fmla="*/ 818 h 1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47" h="1226">
                <a:moveTo>
                  <a:pt x="186" y="7"/>
                </a:moveTo>
                <a:lnTo>
                  <a:pt x="186" y="7"/>
                </a:lnTo>
                <a:lnTo>
                  <a:pt x="176" y="7"/>
                </a:lnTo>
                <a:lnTo>
                  <a:pt x="170" y="8"/>
                </a:lnTo>
                <a:lnTo>
                  <a:pt x="167" y="8"/>
                </a:lnTo>
                <a:lnTo>
                  <a:pt x="166" y="11"/>
                </a:lnTo>
                <a:lnTo>
                  <a:pt x="166" y="11"/>
                </a:lnTo>
                <a:lnTo>
                  <a:pt x="165" y="14"/>
                </a:lnTo>
                <a:lnTo>
                  <a:pt x="163" y="17"/>
                </a:lnTo>
                <a:lnTo>
                  <a:pt x="158" y="21"/>
                </a:lnTo>
                <a:lnTo>
                  <a:pt x="158" y="21"/>
                </a:lnTo>
                <a:lnTo>
                  <a:pt x="146" y="31"/>
                </a:lnTo>
                <a:lnTo>
                  <a:pt x="146" y="31"/>
                </a:lnTo>
                <a:lnTo>
                  <a:pt x="138" y="36"/>
                </a:lnTo>
                <a:lnTo>
                  <a:pt x="134" y="40"/>
                </a:lnTo>
                <a:lnTo>
                  <a:pt x="132" y="45"/>
                </a:lnTo>
                <a:lnTo>
                  <a:pt x="132" y="45"/>
                </a:lnTo>
                <a:lnTo>
                  <a:pt x="130" y="52"/>
                </a:lnTo>
                <a:lnTo>
                  <a:pt x="129" y="60"/>
                </a:lnTo>
                <a:lnTo>
                  <a:pt x="129" y="60"/>
                </a:lnTo>
                <a:lnTo>
                  <a:pt x="129" y="66"/>
                </a:lnTo>
                <a:lnTo>
                  <a:pt x="129" y="70"/>
                </a:lnTo>
                <a:lnTo>
                  <a:pt x="129" y="70"/>
                </a:lnTo>
                <a:lnTo>
                  <a:pt x="129" y="74"/>
                </a:lnTo>
                <a:lnTo>
                  <a:pt x="129" y="79"/>
                </a:lnTo>
                <a:lnTo>
                  <a:pt x="129" y="79"/>
                </a:lnTo>
                <a:lnTo>
                  <a:pt x="130" y="86"/>
                </a:lnTo>
                <a:lnTo>
                  <a:pt x="132" y="91"/>
                </a:lnTo>
                <a:lnTo>
                  <a:pt x="132" y="91"/>
                </a:lnTo>
                <a:lnTo>
                  <a:pt x="132" y="94"/>
                </a:lnTo>
                <a:lnTo>
                  <a:pt x="130" y="100"/>
                </a:lnTo>
                <a:lnTo>
                  <a:pt x="130" y="108"/>
                </a:lnTo>
                <a:lnTo>
                  <a:pt x="132" y="112"/>
                </a:lnTo>
                <a:lnTo>
                  <a:pt x="134" y="116"/>
                </a:lnTo>
                <a:lnTo>
                  <a:pt x="134" y="116"/>
                </a:lnTo>
                <a:lnTo>
                  <a:pt x="146" y="127"/>
                </a:lnTo>
                <a:lnTo>
                  <a:pt x="151" y="131"/>
                </a:lnTo>
                <a:lnTo>
                  <a:pt x="151" y="131"/>
                </a:lnTo>
                <a:lnTo>
                  <a:pt x="154" y="133"/>
                </a:lnTo>
                <a:lnTo>
                  <a:pt x="155" y="133"/>
                </a:lnTo>
                <a:lnTo>
                  <a:pt x="155" y="140"/>
                </a:lnTo>
                <a:lnTo>
                  <a:pt x="158" y="148"/>
                </a:lnTo>
                <a:lnTo>
                  <a:pt x="158" y="148"/>
                </a:lnTo>
                <a:lnTo>
                  <a:pt x="161" y="153"/>
                </a:lnTo>
                <a:lnTo>
                  <a:pt x="163" y="162"/>
                </a:lnTo>
                <a:lnTo>
                  <a:pt x="163" y="162"/>
                </a:lnTo>
                <a:lnTo>
                  <a:pt x="163" y="165"/>
                </a:lnTo>
                <a:lnTo>
                  <a:pt x="162" y="167"/>
                </a:lnTo>
                <a:lnTo>
                  <a:pt x="161" y="171"/>
                </a:lnTo>
                <a:lnTo>
                  <a:pt x="161" y="171"/>
                </a:lnTo>
                <a:lnTo>
                  <a:pt x="157" y="175"/>
                </a:lnTo>
                <a:lnTo>
                  <a:pt x="151" y="179"/>
                </a:lnTo>
                <a:lnTo>
                  <a:pt x="151" y="179"/>
                </a:lnTo>
                <a:lnTo>
                  <a:pt x="150" y="182"/>
                </a:lnTo>
                <a:lnTo>
                  <a:pt x="147" y="186"/>
                </a:lnTo>
                <a:lnTo>
                  <a:pt x="143" y="191"/>
                </a:lnTo>
                <a:lnTo>
                  <a:pt x="143" y="191"/>
                </a:lnTo>
                <a:lnTo>
                  <a:pt x="115" y="200"/>
                </a:lnTo>
                <a:lnTo>
                  <a:pt x="92" y="208"/>
                </a:lnTo>
                <a:lnTo>
                  <a:pt x="78" y="213"/>
                </a:lnTo>
                <a:lnTo>
                  <a:pt x="78" y="213"/>
                </a:lnTo>
                <a:lnTo>
                  <a:pt x="71" y="220"/>
                </a:lnTo>
                <a:lnTo>
                  <a:pt x="62" y="234"/>
                </a:lnTo>
                <a:lnTo>
                  <a:pt x="37" y="275"/>
                </a:lnTo>
                <a:lnTo>
                  <a:pt x="5" y="332"/>
                </a:lnTo>
                <a:lnTo>
                  <a:pt x="5" y="332"/>
                </a:lnTo>
                <a:lnTo>
                  <a:pt x="3" y="344"/>
                </a:lnTo>
                <a:lnTo>
                  <a:pt x="1" y="355"/>
                </a:lnTo>
                <a:lnTo>
                  <a:pt x="0" y="369"/>
                </a:lnTo>
                <a:lnTo>
                  <a:pt x="0" y="369"/>
                </a:lnTo>
                <a:lnTo>
                  <a:pt x="1" y="382"/>
                </a:lnTo>
                <a:lnTo>
                  <a:pt x="4" y="394"/>
                </a:lnTo>
                <a:lnTo>
                  <a:pt x="9" y="412"/>
                </a:lnTo>
                <a:lnTo>
                  <a:pt x="9" y="412"/>
                </a:lnTo>
                <a:lnTo>
                  <a:pt x="12" y="420"/>
                </a:lnTo>
                <a:lnTo>
                  <a:pt x="18" y="432"/>
                </a:lnTo>
                <a:lnTo>
                  <a:pt x="25" y="442"/>
                </a:lnTo>
                <a:lnTo>
                  <a:pt x="29" y="446"/>
                </a:lnTo>
                <a:lnTo>
                  <a:pt x="32" y="449"/>
                </a:lnTo>
                <a:lnTo>
                  <a:pt x="32" y="449"/>
                </a:lnTo>
                <a:lnTo>
                  <a:pt x="36" y="450"/>
                </a:lnTo>
                <a:lnTo>
                  <a:pt x="41" y="449"/>
                </a:lnTo>
                <a:lnTo>
                  <a:pt x="53" y="444"/>
                </a:lnTo>
                <a:lnTo>
                  <a:pt x="68" y="434"/>
                </a:lnTo>
                <a:lnTo>
                  <a:pt x="68" y="434"/>
                </a:lnTo>
                <a:lnTo>
                  <a:pt x="74" y="436"/>
                </a:lnTo>
                <a:lnTo>
                  <a:pt x="78" y="436"/>
                </a:lnTo>
                <a:lnTo>
                  <a:pt x="80" y="434"/>
                </a:lnTo>
                <a:lnTo>
                  <a:pt x="80" y="434"/>
                </a:lnTo>
                <a:lnTo>
                  <a:pt x="82" y="432"/>
                </a:lnTo>
                <a:lnTo>
                  <a:pt x="84" y="427"/>
                </a:lnTo>
                <a:lnTo>
                  <a:pt x="86" y="420"/>
                </a:lnTo>
                <a:lnTo>
                  <a:pt x="83" y="480"/>
                </a:lnTo>
                <a:lnTo>
                  <a:pt x="83" y="480"/>
                </a:lnTo>
                <a:lnTo>
                  <a:pt x="76" y="488"/>
                </a:lnTo>
                <a:lnTo>
                  <a:pt x="72" y="495"/>
                </a:lnTo>
                <a:lnTo>
                  <a:pt x="68" y="500"/>
                </a:lnTo>
                <a:lnTo>
                  <a:pt x="68" y="500"/>
                </a:lnTo>
                <a:lnTo>
                  <a:pt x="68" y="504"/>
                </a:lnTo>
                <a:lnTo>
                  <a:pt x="70" y="511"/>
                </a:lnTo>
                <a:lnTo>
                  <a:pt x="74" y="529"/>
                </a:lnTo>
                <a:lnTo>
                  <a:pt x="83" y="566"/>
                </a:lnTo>
                <a:lnTo>
                  <a:pt x="83" y="566"/>
                </a:lnTo>
                <a:lnTo>
                  <a:pt x="86" y="579"/>
                </a:lnTo>
                <a:lnTo>
                  <a:pt x="86" y="588"/>
                </a:lnTo>
                <a:lnTo>
                  <a:pt x="87" y="596"/>
                </a:lnTo>
                <a:lnTo>
                  <a:pt x="88" y="601"/>
                </a:lnTo>
                <a:lnTo>
                  <a:pt x="88" y="601"/>
                </a:lnTo>
                <a:lnTo>
                  <a:pt x="96" y="608"/>
                </a:lnTo>
                <a:lnTo>
                  <a:pt x="100" y="612"/>
                </a:lnTo>
                <a:lnTo>
                  <a:pt x="100" y="612"/>
                </a:lnTo>
                <a:lnTo>
                  <a:pt x="95" y="695"/>
                </a:lnTo>
                <a:lnTo>
                  <a:pt x="91" y="759"/>
                </a:lnTo>
                <a:lnTo>
                  <a:pt x="88" y="801"/>
                </a:lnTo>
                <a:lnTo>
                  <a:pt x="88" y="801"/>
                </a:lnTo>
                <a:lnTo>
                  <a:pt x="90" y="822"/>
                </a:lnTo>
                <a:lnTo>
                  <a:pt x="92" y="840"/>
                </a:lnTo>
                <a:lnTo>
                  <a:pt x="95" y="857"/>
                </a:lnTo>
                <a:lnTo>
                  <a:pt x="95" y="857"/>
                </a:lnTo>
                <a:lnTo>
                  <a:pt x="97" y="884"/>
                </a:lnTo>
                <a:lnTo>
                  <a:pt x="101" y="907"/>
                </a:lnTo>
                <a:lnTo>
                  <a:pt x="107" y="925"/>
                </a:lnTo>
                <a:lnTo>
                  <a:pt x="107" y="925"/>
                </a:lnTo>
                <a:lnTo>
                  <a:pt x="118" y="958"/>
                </a:lnTo>
                <a:lnTo>
                  <a:pt x="126" y="979"/>
                </a:lnTo>
                <a:lnTo>
                  <a:pt x="126" y="979"/>
                </a:lnTo>
                <a:lnTo>
                  <a:pt x="149" y="1034"/>
                </a:lnTo>
                <a:lnTo>
                  <a:pt x="149" y="1034"/>
                </a:lnTo>
                <a:lnTo>
                  <a:pt x="149" y="1055"/>
                </a:lnTo>
                <a:lnTo>
                  <a:pt x="146" y="1072"/>
                </a:lnTo>
                <a:lnTo>
                  <a:pt x="145" y="1082"/>
                </a:lnTo>
                <a:lnTo>
                  <a:pt x="143" y="1088"/>
                </a:lnTo>
                <a:lnTo>
                  <a:pt x="143" y="1088"/>
                </a:lnTo>
                <a:lnTo>
                  <a:pt x="138" y="1103"/>
                </a:lnTo>
                <a:lnTo>
                  <a:pt x="132" y="1117"/>
                </a:lnTo>
                <a:lnTo>
                  <a:pt x="125" y="1133"/>
                </a:lnTo>
                <a:lnTo>
                  <a:pt x="124" y="1139"/>
                </a:lnTo>
                <a:lnTo>
                  <a:pt x="124" y="1146"/>
                </a:lnTo>
                <a:lnTo>
                  <a:pt x="124" y="1146"/>
                </a:lnTo>
                <a:lnTo>
                  <a:pt x="124" y="1151"/>
                </a:lnTo>
                <a:lnTo>
                  <a:pt x="125" y="1156"/>
                </a:lnTo>
                <a:lnTo>
                  <a:pt x="128" y="1163"/>
                </a:lnTo>
                <a:lnTo>
                  <a:pt x="130" y="1167"/>
                </a:lnTo>
                <a:lnTo>
                  <a:pt x="134" y="1171"/>
                </a:lnTo>
                <a:lnTo>
                  <a:pt x="138" y="1174"/>
                </a:lnTo>
                <a:lnTo>
                  <a:pt x="143" y="1175"/>
                </a:lnTo>
                <a:lnTo>
                  <a:pt x="149" y="1174"/>
                </a:lnTo>
                <a:lnTo>
                  <a:pt x="149" y="1174"/>
                </a:lnTo>
                <a:lnTo>
                  <a:pt x="163" y="1170"/>
                </a:lnTo>
                <a:lnTo>
                  <a:pt x="167" y="1167"/>
                </a:lnTo>
                <a:lnTo>
                  <a:pt x="172" y="1163"/>
                </a:lnTo>
                <a:lnTo>
                  <a:pt x="172" y="1163"/>
                </a:lnTo>
                <a:lnTo>
                  <a:pt x="178" y="1156"/>
                </a:lnTo>
                <a:lnTo>
                  <a:pt x="184" y="1149"/>
                </a:lnTo>
                <a:lnTo>
                  <a:pt x="192" y="1139"/>
                </a:lnTo>
                <a:lnTo>
                  <a:pt x="192" y="1139"/>
                </a:lnTo>
                <a:lnTo>
                  <a:pt x="200" y="1131"/>
                </a:lnTo>
                <a:lnTo>
                  <a:pt x="200" y="1131"/>
                </a:lnTo>
                <a:lnTo>
                  <a:pt x="201" y="1135"/>
                </a:lnTo>
                <a:lnTo>
                  <a:pt x="201" y="1147"/>
                </a:lnTo>
                <a:lnTo>
                  <a:pt x="204" y="1171"/>
                </a:lnTo>
                <a:lnTo>
                  <a:pt x="204" y="1171"/>
                </a:lnTo>
                <a:lnTo>
                  <a:pt x="205" y="1200"/>
                </a:lnTo>
                <a:lnTo>
                  <a:pt x="208" y="1214"/>
                </a:lnTo>
                <a:lnTo>
                  <a:pt x="209" y="1220"/>
                </a:lnTo>
                <a:lnTo>
                  <a:pt x="212" y="1224"/>
                </a:lnTo>
                <a:lnTo>
                  <a:pt x="212" y="1224"/>
                </a:lnTo>
                <a:lnTo>
                  <a:pt x="216" y="1225"/>
                </a:lnTo>
                <a:lnTo>
                  <a:pt x="224" y="1225"/>
                </a:lnTo>
                <a:lnTo>
                  <a:pt x="245" y="1226"/>
                </a:lnTo>
                <a:lnTo>
                  <a:pt x="257" y="1226"/>
                </a:lnTo>
                <a:lnTo>
                  <a:pt x="266" y="1225"/>
                </a:lnTo>
                <a:lnTo>
                  <a:pt x="274" y="1222"/>
                </a:lnTo>
                <a:lnTo>
                  <a:pt x="278" y="1220"/>
                </a:lnTo>
                <a:lnTo>
                  <a:pt x="278" y="1220"/>
                </a:lnTo>
                <a:lnTo>
                  <a:pt x="279" y="1217"/>
                </a:lnTo>
                <a:lnTo>
                  <a:pt x="280" y="1213"/>
                </a:lnTo>
                <a:lnTo>
                  <a:pt x="279" y="1206"/>
                </a:lnTo>
                <a:lnTo>
                  <a:pt x="276" y="1199"/>
                </a:lnTo>
                <a:lnTo>
                  <a:pt x="275" y="1192"/>
                </a:lnTo>
                <a:lnTo>
                  <a:pt x="275" y="1192"/>
                </a:lnTo>
                <a:lnTo>
                  <a:pt x="274" y="1164"/>
                </a:lnTo>
                <a:lnTo>
                  <a:pt x="272" y="1146"/>
                </a:lnTo>
                <a:lnTo>
                  <a:pt x="272" y="1146"/>
                </a:lnTo>
                <a:lnTo>
                  <a:pt x="278" y="1143"/>
                </a:lnTo>
                <a:lnTo>
                  <a:pt x="282" y="1141"/>
                </a:lnTo>
                <a:lnTo>
                  <a:pt x="283" y="1139"/>
                </a:lnTo>
                <a:lnTo>
                  <a:pt x="284" y="1137"/>
                </a:lnTo>
                <a:lnTo>
                  <a:pt x="284" y="1137"/>
                </a:lnTo>
                <a:lnTo>
                  <a:pt x="282" y="1130"/>
                </a:lnTo>
                <a:lnTo>
                  <a:pt x="276" y="1120"/>
                </a:lnTo>
                <a:lnTo>
                  <a:pt x="270" y="1105"/>
                </a:lnTo>
                <a:lnTo>
                  <a:pt x="270" y="1105"/>
                </a:lnTo>
                <a:lnTo>
                  <a:pt x="286" y="1084"/>
                </a:lnTo>
                <a:lnTo>
                  <a:pt x="296" y="1070"/>
                </a:lnTo>
                <a:lnTo>
                  <a:pt x="300" y="1063"/>
                </a:lnTo>
                <a:lnTo>
                  <a:pt x="301" y="1059"/>
                </a:lnTo>
                <a:lnTo>
                  <a:pt x="301" y="1059"/>
                </a:lnTo>
                <a:lnTo>
                  <a:pt x="303" y="1035"/>
                </a:lnTo>
                <a:lnTo>
                  <a:pt x="307" y="988"/>
                </a:lnTo>
                <a:lnTo>
                  <a:pt x="315" y="913"/>
                </a:lnTo>
                <a:lnTo>
                  <a:pt x="315" y="913"/>
                </a:lnTo>
                <a:lnTo>
                  <a:pt x="317" y="876"/>
                </a:lnTo>
                <a:lnTo>
                  <a:pt x="318" y="855"/>
                </a:lnTo>
                <a:lnTo>
                  <a:pt x="321" y="842"/>
                </a:lnTo>
                <a:lnTo>
                  <a:pt x="321" y="842"/>
                </a:lnTo>
                <a:lnTo>
                  <a:pt x="329" y="820"/>
                </a:lnTo>
                <a:lnTo>
                  <a:pt x="333" y="807"/>
                </a:lnTo>
                <a:lnTo>
                  <a:pt x="336" y="796"/>
                </a:lnTo>
                <a:lnTo>
                  <a:pt x="336" y="796"/>
                </a:lnTo>
                <a:lnTo>
                  <a:pt x="345" y="722"/>
                </a:lnTo>
                <a:lnTo>
                  <a:pt x="350" y="676"/>
                </a:lnTo>
                <a:lnTo>
                  <a:pt x="353" y="655"/>
                </a:lnTo>
                <a:lnTo>
                  <a:pt x="353" y="655"/>
                </a:lnTo>
                <a:lnTo>
                  <a:pt x="353" y="646"/>
                </a:lnTo>
                <a:lnTo>
                  <a:pt x="353" y="629"/>
                </a:lnTo>
                <a:lnTo>
                  <a:pt x="355" y="604"/>
                </a:lnTo>
                <a:lnTo>
                  <a:pt x="355" y="604"/>
                </a:lnTo>
                <a:lnTo>
                  <a:pt x="363" y="591"/>
                </a:lnTo>
                <a:lnTo>
                  <a:pt x="367" y="580"/>
                </a:lnTo>
                <a:lnTo>
                  <a:pt x="370" y="575"/>
                </a:lnTo>
                <a:lnTo>
                  <a:pt x="370" y="573"/>
                </a:lnTo>
                <a:lnTo>
                  <a:pt x="370" y="573"/>
                </a:lnTo>
                <a:lnTo>
                  <a:pt x="367" y="567"/>
                </a:lnTo>
                <a:lnTo>
                  <a:pt x="365" y="563"/>
                </a:lnTo>
                <a:lnTo>
                  <a:pt x="361" y="558"/>
                </a:lnTo>
                <a:lnTo>
                  <a:pt x="358" y="549"/>
                </a:lnTo>
                <a:lnTo>
                  <a:pt x="358" y="549"/>
                </a:lnTo>
                <a:lnTo>
                  <a:pt x="351" y="504"/>
                </a:lnTo>
                <a:lnTo>
                  <a:pt x="346" y="469"/>
                </a:lnTo>
                <a:lnTo>
                  <a:pt x="346" y="469"/>
                </a:lnTo>
                <a:lnTo>
                  <a:pt x="343" y="437"/>
                </a:lnTo>
                <a:lnTo>
                  <a:pt x="341" y="412"/>
                </a:lnTo>
                <a:lnTo>
                  <a:pt x="341" y="395"/>
                </a:lnTo>
                <a:lnTo>
                  <a:pt x="341" y="395"/>
                </a:lnTo>
                <a:lnTo>
                  <a:pt x="346" y="354"/>
                </a:lnTo>
                <a:lnTo>
                  <a:pt x="350" y="325"/>
                </a:lnTo>
                <a:lnTo>
                  <a:pt x="350" y="325"/>
                </a:lnTo>
                <a:lnTo>
                  <a:pt x="362" y="336"/>
                </a:lnTo>
                <a:lnTo>
                  <a:pt x="372" y="344"/>
                </a:lnTo>
                <a:lnTo>
                  <a:pt x="378" y="349"/>
                </a:lnTo>
                <a:lnTo>
                  <a:pt x="378" y="349"/>
                </a:lnTo>
                <a:lnTo>
                  <a:pt x="386" y="349"/>
                </a:lnTo>
                <a:lnTo>
                  <a:pt x="399" y="348"/>
                </a:lnTo>
                <a:lnTo>
                  <a:pt x="412" y="346"/>
                </a:lnTo>
                <a:lnTo>
                  <a:pt x="421" y="342"/>
                </a:lnTo>
                <a:lnTo>
                  <a:pt x="421" y="342"/>
                </a:lnTo>
                <a:lnTo>
                  <a:pt x="425" y="340"/>
                </a:lnTo>
                <a:lnTo>
                  <a:pt x="429" y="336"/>
                </a:lnTo>
                <a:lnTo>
                  <a:pt x="434" y="329"/>
                </a:lnTo>
                <a:lnTo>
                  <a:pt x="438" y="321"/>
                </a:lnTo>
                <a:lnTo>
                  <a:pt x="442" y="313"/>
                </a:lnTo>
                <a:lnTo>
                  <a:pt x="446" y="306"/>
                </a:lnTo>
                <a:lnTo>
                  <a:pt x="447" y="296"/>
                </a:lnTo>
                <a:lnTo>
                  <a:pt x="447" y="288"/>
                </a:lnTo>
                <a:lnTo>
                  <a:pt x="447" y="288"/>
                </a:lnTo>
                <a:lnTo>
                  <a:pt x="445" y="281"/>
                </a:lnTo>
                <a:lnTo>
                  <a:pt x="441" y="274"/>
                </a:lnTo>
                <a:lnTo>
                  <a:pt x="436" y="267"/>
                </a:lnTo>
                <a:lnTo>
                  <a:pt x="429" y="261"/>
                </a:lnTo>
                <a:lnTo>
                  <a:pt x="418" y="250"/>
                </a:lnTo>
                <a:lnTo>
                  <a:pt x="414" y="246"/>
                </a:lnTo>
                <a:lnTo>
                  <a:pt x="412" y="242"/>
                </a:lnTo>
                <a:lnTo>
                  <a:pt x="412" y="242"/>
                </a:lnTo>
                <a:lnTo>
                  <a:pt x="409" y="234"/>
                </a:lnTo>
                <a:lnTo>
                  <a:pt x="404" y="227"/>
                </a:lnTo>
                <a:lnTo>
                  <a:pt x="400" y="219"/>
                </a:lnTo>
                <a:lnTo>
                  <a:pt x="399" y="213"/>
                </a:lnTo>
                <a:lnTo>
                  <a:pt x="399" y="196"/>
                </a:lnTo>
                <a:lnTo>
                  <a:pt x="372" y="196"/>
                </a:lnTo>
                <a:lnTo>
                  <a:pt x="338" y="145"/>
                </a:lnTo>
                <a:lnTo>
                  <a:pt x="338" y="145"/>
                </a:lnTo>
                <a:lnTo>
                  <a:pt x="336" y="137"/>
                </a:lnTo>
                <a:lnTo>
                  <a:pt x="333" y="125"/>
                </a:lnTo>
                <a:lnTo>
                  <a:pt x="333" y="125"/>
                </a:lnTo>
                <a:lnTo>
                  <a:pt x="326" y="107"/>
                </a:lnTo>
                <a:lnTo>
                  <a:pt x="322" y="95"/>
                </a:lnTo>
                <a:lnTo>
                  <a:pt x="321" y="87"/>
                </a:lnTo>
                <a:lnTo>
                  <a:pt x="321" y="87"/>
                </a:lnTo>
                <a:lnTo>
                  <a:pt x="320" y="83"/>
                </a:lnTo>
                <a:lnTo>
                  <a:pt x="316" y="78"/>
                </a:lnTo>
                <a:lnTo>
                  <a:pt x="312" y="75"/>
                </a:lnTo>
                <a:lnTo>
                  <a:pt x="309" y="73"/>
                </a:lnTo>
                <a:lnTo>
                  <a:pt x="309" y="73"/>
                </a:lnTo>
                <a:lnTo>
                  <a:pt x="295" y="73"/>
                </a:lnTo>
                <a:lnTo>
                  <a:pt x="284" y="73"/>
                </a:lnTo>
                <a:lnTo>
                  <a:pt x="278" y="73"/>
                </a:lnTo>
                <a:lnTo>
                  <a:pt x="266" y="77"/>
                </a:lnTo>
                <a:lnTo>
                  <a:pt x="266" y="77"/>
                </a:lnTo>
                <a:lnTo>
                  <a:pt x="270" y="56"/>
                </a:lnTo>
                <a:lnTo>
                  <a:pt x="270" y="56"/>
                </a:lnTo>
                <a:lnTo>
                  <a:pt x="272" y="48"/>
                </a:lnTo>
                <a:lnTo>
                  <a:pt x="272" y="48"/>
                </a:lnTo>
                <a:lnTo>
                  <a:pt x="274" y="45"/>
                </a:lnTo>
                <a:lnTo>
                  <a:pt x="274" y="44"/>
                </a:lnTo>
                <a:lnTo>
                  <a:pt x="272" y="41"/>
                </a:lnTo>
                <a:lnTo>
                  <a:pt x="272" y="41"/>
                </a:lnTo>
                <a:lnTo>
                  <a:pt x="268" y="39"/>
                </a:lnTo>
                <a:lnTo>
                  <a:pt x="265" y="32"/>
                </a:lnTo>
                <a:lnTo>
                  <a:pt x="259" y="25"/>
                </a:lnTo>
                <a:lnTo>
                  <a:pt x="257" y="23"/>
                </a:lnTo>
                <a:lnTo>
                  <a:pt x="255" y="21"/>
                </a:lnTo>
                <a:lnTo>
                  <a:pt x="255" y="21"/>
                </a:lnTo>
                <a:lnTo>
                  <a:pt x="251" y="20"/>
                </a:lnTo>
                <a:lnTo>
                  <a:pt x="250" y="16"/>
                </a:lnTo>
                <a:lnTo>
                  <a:pt x="247" y="14"/>
                </a:lnTo>
                <a:lnTo>
                  <a:pt x="246" y="14"/>
                </a:lnTo>
                <a:lnTo>
                  <a:pt x="246" y="14"/>
                </a:lnTo>
                <a:lnTo>
                  <a:pt x="242" y="11"/>
                </a:lnTo>
                <a:lnTo>
                  <a:pt x="236" y="7"/>
                </a:lnTo>
                <a:lnTo>
                  <a:pt x="229" y="3"/>
                </a:lnTo>
                <a:lnTo>
                  <a:pt x="225" y="2"/>
                </a:lnTo>
                <a:lnTo>
                  <a:pt x="224" y="2"/>
                </a:lnTo>
                <a:lnTo>
                  <a:pt x="224" y="2"/>
                </a:lnTo>
                <a:lnTo>
                  <a:pt x="220" y="3"/>
                </a:lnTo>
                <a:lnTo>
                  <a:pt x="217" y="3"/>
                </a:lnTo>
                <a:lnTo>
                  <a:pt x="212" y="2"/>
                </a:lnTo>
                <a:lnTo>
                  <a:pt x="212" y="2"/>
                </a:lnTo>
                <a:lnTo>
                  <a:pt x="207" y="0"/>
                </a:lnTo>
                <a:lnTo>
                  <a:pt x="203" y="0"/>
                </a:lnTo>
                <a:lnTo>
                  <a:pt x="200" y="2"/>
                </a:lnTo>
                <a:lnTo>
                  <a:pt x="200" y="2"/>
                </a:lnTo>
                <a:lnTo>
                  <a:pt x="199" y="3"/>
                </a:lnTo>
                <a:lnTo>
                  <a:pt x="196" y="4"/>
                </a:lnTo>
                <a:lnTo>
                  <a:pt x="192" y="4"/>
                </a:lnTo>
                <a:lnTo>
                  <a:pt x="192" y="4"/>
                </a:lnTo>
                <a:lnTo>
                  <a:pt x="186" y="7"/>
                </a:lnTo>
                <a:lnTo>
                  <a:pt x="186" y="7"/>
                </a:lnTo>
                <a:close/>
                <a:moveTo>
                  <a:pt x="263" y="148"/>
                </a:moveTo>
                <a:lnTo>
                  <a:pt x="263" y="148"/>
                </a:lnTo>
                <a:lnTo>
                  <a:pt x="280" y="162"/>
                </a:lnTo>
                <a:lnTo>
                  <a:pt x="280" y="162"/>
                </a:lnTo>
                <a:lnTo>
                  <a:pt x="286" y="165"/>
                </a:lnTo>
                <a:lnTo>
                  <a:pt x="291" y="166"/>
                </a:lnTo>
                <a:lnTo>
                  <a:pt x="296" y="167"/>
                </a:lnTo>
                <a:lnTo>
                  <a:pt x="301" y="171"/>
                </a:lnTo>
                <a:lnTo>
                  <a:pt x="301" y="171"/>
                </a:lnTo>
                <a:lnTo>
                  <a:pt x="315" y="185"/>
                </a:lnTo>
                <a:lnTo>
                  <a:pt x="290" y="185"/>
                </a:lnTo>
                <a:lnTo>
                  <a:pt x="266" y="174"/>
                </a:lnTo>
                <a:lnTo>
                  <a:pt x="261" y="165"/>
                </a:lnTo>
                <a:lnTo>
                  <a:pt x="258" y="160"/>
                </a:lnTo>
                <a:lnTo>
                  <a:pt x="263" y="148"/>
                </a:lnTo>
                <a:close/>
                <a:moveTo>
                  <a:pt x="217" y="790"/>
                </a:moveTo>
                <a:lnTo>
                  <a:pt x="217" y="790"/>
                </a:lnTo>
                <a:lnTo>
                  <a:pt x="224" y="884"/>
                </a:lnTo>
                <a:lnTo>
                  <a:pt x="224" y="884"/>
                </a:lnTo>
                <a:lnTo>
                  <a:pt x="225" y="892"/>
                </a:lnTo>
                <a:lnTo>
                  <a:pt x="228" y="897"/>
                </a:lnTo>
                <a:lnTo>
                  <a:pt x="229" y="900"/>
                </a:lnTo>
                <a:lnTo>
                  <a:pt x="229" y="901"/>
                </a:lnTo>
                <a:lnTo>
                  <a:pt x="229" y="901"/>
                </a:lnTo>
                <a:lnTo>
                  <a:pt x="228" y="916"/>
                </a:lnTo>
                <a:lnTo>
                  <a:pt x="224" y="942"/>
                </a:lnTo>
                <a:lnTo>
                  <a:pt x="221" y="982"/>
                </a:lnTo>
                <a:lnTo>
                  <a:pt x="221" y="982"/>
                </a:lnTo>
                <a:lnTo>
                  <a:pt x="212" y="1000"/>
                </a:lnTo>
                <a:lnTo>
                  <a:pt x="212" y="1000"/>
                </a:lnTo>
                <a:lnTo>
                  <a:pt x="207" y="1009"/>
                </a:lnTo>
                <a:lnTo>
                  <a:pt x="204" y="1013"/>
                </a:lnTo>
                <a:lnTo>
                  <a:pt x="204" y="1013"/>
                </a:lnTo>
                <a:lnTo>
                  <a:pt x="203" y="989"/>
                </a:lnTo>
                <a:lnTo>
                  <a:pt x="200" y="954"/>
                </a:lnTo>
                <a:lnTo>
                  <a:pt x="200" y="954"/>
                </a:lnTo>
                <a:lnTo>
                  <a:pt x="197" y="937"/>
                </a:lnTo>
                <a:lnTo>
                  <a:pt x="190" y="914"/>
                </a:lnTo>
                <a:lnTo>
                  <a:pt x="180" y="888"/>
                </a:lnTo>
                <a:lnTo>
                  <a:pt x="180" y="888"/>
                </a:lnTo>
                <a:lnTo>
                  <a:pt x="183" y="876"/>
                </a:lnTo>
                <a:lnTo>
                  <a:pt x="184" y="870"/>
                </a:lnTo>
                <a:lnTo>
                  <a:pt x="186" y="864"/>
                </a:lnTo>
                <a:lnTo>
                  <a:pt x="186" y="864"/>
                </a:lnTo>
                <a:lnTo>
                  <a:pt x="190" y="861"/>
                </a:lnTo>
                <a:lnTo>
                  <a:pt x="191" y="859"/>
                </a:lnTo>
                <a:lnTo>
                  <a:pt x="192" y="857"/>
                </a:lnTo>
                <a:lnTo>
                  <a:pt x="192" y="857"/>
                </a:lnTo>
                <a:lnTo>
                  <a:pt x="193" y="851"/>
                </a:lnTo>
                <a:lnTo>
                  <a:pt x="197" y="842"/>
                </a:lnTo>
                <a:lnTo>
                  <a:pt x="197" y="842"/>
                </a:lnTo>
                <a:lnTo>
                  <a:pt x="200" y="836"/>
                </a:lnTo>
                <a:lnTo>
                  <a:pt x="203" y="832"/>
                </a:lnTo>
                <a:lnTo>
                  <a:pt x="204" y="829"/>
                </a:lnTo>
                <a:lnTo>
                  <a:pt x="207" y="825"/>
                </a:lnTo>
                <a:lnTo>
                  <a:pt x="207" y="825"/>
                </a:lnTo>
                <a:lnTo>
                  <a:pt x="209" y="818"/>
                </a:lnTo>
                <a:lnTo>
                  <a:pt x="212" y="813"/>
                </a:lnTo>
                <a:lnTo>
                  <a:pt x="215" y="807"/>
                </a:lnTo>
                <a:lnTo>
                  <a:pt x="217" y="79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7">
            <a:extLst>
              <a:ext uri="{FF2B5EF4-FFF2-40B4-BE49-F238E27FC236}">
                <a16:creationId xmlns:a16="http://schemas.microsoft.com/office/drawing/2014/main" id="{7C890400-A34D-4193-A796-BD6784D4FEFD}"/>
              </a:ext>
            </a:extLst>
          </p:cNvPr>
          <p:cNvSpPr>
            <a:spLocks/>
          </p:cNvSpPr>
          <p:nvPr/>
        </p:nvSpPr>
        <p:spPr bwMode="auto">
          <a:xfrm>
            <a:off x="6609969" y="2773269"/>
            <a:ext cx="503271" cy="1686636"/>
          </a:xfrm>
          <a:custGeom>
            <a:avLst/>
            <a:gdLst>
              <a:gd name="T0" fmla="*/ 28 w 259"/>
              <a:gd name="T1" fmla="*/ 420 h 868"/>
              <a:gd name="T2" fmla="*/ 27 w 259"/>
              <a:gd name="T3" fmla="*/ 479 h 868"/>
              <a:gd name="T4" fmla="*/ 45 w 259"/>
              <a:gd name="T5" fmla="*/ 640 h 868"/>
              <a:gd name="T6" fmla="*/ 59 w 259"/>
              <a:gd name="T7" fmla="*/ 703 h 868"/>
              <a:gd name="T8" fmla="*/ 69 w 259"/>
              <a:gd name="T9" fmla="*/ 739 h 868"/>
              <a:gd name="T10" fmla="*/ 90 w 259"/>
              <a:gd name="T11" fmla="*/ 812 h 868"/>
              <a:gd name="T12" fmla="*/ 93 w 259"/>
              <a:gd name="T13" fmla="*/ 827 h 868"/>
              <a:gd name="T14" fmla="*/ 90 w 259"/>
              <a:gd name="T15" fmla="*/ 850 h 868"/>
              <a:gd name="T16" fmla="*/ 99 w 259"/>
              <a:gd name="T17" fmla="*/ 866 h 868"/>
              <a:gd name="T18" fmla="*/ 119 w 259"/>
              <a:gd name="T19" fmla="*/ 867 h 868"/>
              <a:gd name="T20" fmla="*/ 128 w 259"/>
              <a:gd name="T21" fmla="*/ 855 h 868"/>
              <a:gd name="T22" fmla="*/ 144 w 259"/>
              <a:gd name="T23" fmla="*/ 836 h 868"/>
              <a:gd name="T24" fmla="*/ 156 w 259"/>
              <a:gd name="T25" fmla="*/ 820 h 868"/>
              <a:gd name="T26" fmla="*/ 170 w 259"/>
              <a:gd name="T27" fmla="*/ 815 h 868"/>
              <a:gd name="T28" fmla="*/ 171 w 259"/>
              <a:gd name="T29" fmla="*/ 786 h 868"/>
              <a:gd name="T30" fmla="*/ 179 w 259"/>
              <a:gd name="T31" fmla="*/ 772 h 868"/>
              <a:gd name="T32" fmla="*/ 179 w 259"/>
              <a:gd name="T33" fmla="*/ 766 h 868"/>
              <a:gd name="T34" fmla="*/ 183 w 259"/>
              <a:gd name="T35" fmla="*/ 739 h 868"/>
              <a:gd name="T36" fmla="*/ 192 w 259"/>
              <a:gd name="T37" fmla="*/ 605 h 868"/>
              <a:gd name="T38" fmla="*/ 220 w 259"/>
              <a:gd name="T39" fmla="*/ 526 h 868"/>
              <a:gd name="T40" fmla="*/ 226 w 259"/>
              <a:gd name="T41" fmla="*/ 423 h 868"/>
              <a:gd name="T42" fmla="*/ 246 w 259"/>
              <a:gd name="T43" fmla="*/ 381 h 868"/>
              <a:gd name="T44" fmla="*/ 259 w 259"/>
              <a:gd name="T45" fmla="*/ 268 h 868"/>
              <a:gd name="T46" fmla="*/ 253 w 259"/>
              <a:gd name="T47" fmla="*/ 230 h 868"/>
              <a:gd name="T48" fmla="*/ 240 w 259"/>
              <a:gd name="T49" fmla="*/ 180 h 868"/>
              <a:gd name="T50" fmla="*/ 230 w 259"/>
              <a:gd name="T51" fmla="*/ 161 h 868"/>
              <a:gd name="T52" fmla="*/ 199 w 259"/>
              <a:gd name="T53" fmla="*/ 143 h 868"/>
              <a:gd name="T54" fmla="*/ 166 w 259"/>
              <a:gd name="T55" fmla="*/ 129 h 868"/>
              <a:gd name="T56" fmla="*/ 154 w 259"/>
              <a:gd name="T57" fmla="*/ 126 h 868"/>
              <a:gd name="T58" fmla="*/ 146 w 259"/>
              <a:gd name="T59" fmla="*/ 112 h 868"/>
              <a:gd name="T60" fmla="*/ 150 w 259"/>
              <a:gd name="T61" fmla="*/ 99 h 868"/>
              <a:gd name="T62" fmla="*/ 141 w 259"/>
              <a:gd name="T63" fmla="*/ 52 h 868"/>
              <a:gd name="T64" fmla="*/ 134 w 259"/>
              <a:gd name="T65" fmla="*/ 18 h 868"/>
              <a:gd name="T66" fmla="*/ 122 w 259"/>
              <a:gd name="T67" fmla="*/ 6 h 868"/>
              <a:gd name="T68" fmla="*/ 93 w 259"/>
              <a:gd name="T69" fmla="*/ 0 h 868"/>
              <a:gd name="T70" fmla="*/ 78 w 259"/>
              <a:gd name="T71" fmla="*/ 2 h 868"/>
              <a:gd name="T72" fmla="*/ 54 w 259"/>
              <a:gd name="T73" fmla="*/ 14 h 868"/>
              <a:gd name="T74" fmla="*/ 48 w 259"/>
              <a:gd name="T75" fmla="*/ 23 h 868"/>
              <a:gd name="T76" fmla="*/ 52 w 259"/>
              <a:gd name="T77" fmla="*/ 43 h 868"/>
              <a:gd name="T78" fmla="*/ 54 w 259"/>
              <a:gd name="T79" fmla="*/ 44 h 868"/>
              <a:gd name="T80" fmla="*/ 47 w 259"/>
              <a:gd name="T81" fmla="*/ 54 h 868"/>
              <a:gd name="T82" fmla="*/ 51 w 259"/>
              <a:gd name="T83" fmla="*/ 65 h 868"/>
              <a:gd name="T84" fmla="*/ 54 w 259"/>
              <a:gd name="T85" fmla="*/ 79 h 868"/>
              <a:gd name="T86" fmla="*/ 60 w 259"/>
              <a:gd name="T87" fmla="*/ 90 h 868"/>
              <a:gd name="T88" fmla="*/ 65 w 259"/>
              <a:gd name="T89" fmla="*/ 102 h 868"/>
              <a:gd name="T90" fmla="*/ 82 w 259"/>
              <a:gd name="T91" fmla="*/ 119 h 868"/>
              <a:gd name="T92" fmla="*/ 77 w 259"/>
              <a:gd name="T93" fmla="*/ 124 h 868"/>
              <a:gd name="T94" fmla="*/ 77 w 259"/>
              <a:gd name="T95" fmla="*/ 136 h 868"/>
              <a:gd name="T96" fmla="*/ 15 w 259"/>
              <a:gd name="T97" fmla="*/ 175 h 868"/>
              <a:gd name="T98" fmla="*/ 5 w 259"/>
              <a:gd name="T99" fmla="*/ 211 h 868"/>
              <a:gd name="T100" fmla="*/ 1 w 259"/>
              <a:gd name="T101" fmla="*/ 303 h 868"/>
              <a:gd name="T102" fmla="*/ 10 w 259"/>
              <a:gd name="T103" fmla="*/ 347 h 8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59" h="868">
                <a:moveTo>
                  <a:pt x="31" y="389"/>
                </a:moveTo>
                <a:lnTo>
                  <a:pt x="31" y="389"/>
                </a:lnTo>
                <a:lnTo>
                  <a:pt x="30" y="398"/>
                </a:lnTo>
                <a:lnTo>
                  <a:pt x="28" y="420"/>
                </a:lnTo>
                <a:lnTo>
                  <a:pt x="25" y="449"/>
                </a:lnTo>
                <a:lnTo>
                  <a:pt x="25" y="464"/>
                </a:lnTo>
                <a:lnTo>
                  <a:pt x="27" y="479"/>
                </a:lnTo>
                <a:lnTo>
                  <a:pt x="27" y="479"/>
                </a:lnTo>
                <a:lnTo>
                  <a:pt x="31" y="517"/>
                </a:lnTo>
                <a:lnTo>
                  <a:pt x="36" y="570"/>
                </a:lnTo>
                <a:lnTo>
                  <a:pt x="41" y="621"/>
                </a:lnTo>
                <a:lnTo>
                  <a:pt x="45" y="640"/>
                </a:lnTo>
                <a:lnTo>
                  <a:pt x="48" y="655"/>
                </a:lnTo>
                <a:lnTo>
                  <a:pt x="48" y="655"/>
                </a:lnTo>
                <a:lnTo>
                  <a:pt x="54" y="679"/>
                </a:lnTo>
                <a:lnTo>
                  <a:pt x="59" y="703"/>
                </a:lnTo>
                <a:lnTo>
                  <a:pt x="64" y="725"/>
                </a:lnTo>
                <a:lnTo>
                  <a:pt x="66" y="733"/>
                </a:lnTo>
                <a:lnTo>
                  <a:pt x="69" y="739"/>
                </a:lnTo>
                <a:lnTo>
                  <a:pt x="69" y="739"/>
                </a:lnTo>
                <a:lnTo>
                  <a:pt x="75" y="757"/>
                </a:lnTo>
                <a:lnTo>
                  <a:pt x="82" y="781"/>
                </a:lnTo>
                <a:lnTo>
                  <a:pt x="90" y="812"/>
                </a:lnTo>
                <a:lnTo>
                  <a:pt x="90" y="812"/>
                </a:lnTo>
                <a:lnTo>
                  <a:pt x="93" y="818"/>
                </a:lnTo>
                <a:lnTo>
                  <a:pt x="94" y="824"/>
                </a:lnTo>
                <a:lnTo>
                  <a:pt x="94" y="824"/>
                </a:lnTo>
                <a:lnTo>
                  <a:pt x="93" y="827"/>
                </a:lnTo>
                <a:lnTo>
                  <a:pt x="92" y="833"/>
                </a:lnTo>
                <a:lnTo>
                  <a:pt x="90" y="841"/>
                </a:lnTo>
                <a:lnTo>
                  <a:pt x="90" y="841"/>
                </a:lnTo>
                <a:lnTo>
                  <a:pt x="90" y="850"/>
                </a:lnTo>
                <a:lnTo>
                  <a:pt x="92" y="857"/>
                </a:lnTo>
                <a:lnTo>
                  <a:pt x="94" y="864"/>
                </a:lnTo>
                <a:lnTo>
                  <a:pt x="97" y="865"/>
                </a:lnTo>
                <a:lnTo>
                  <a:pt x="99" y="866"/>
                </a:lnTo>
                <a:lnTo>
                  <a:pt x="99" y="866"/>
                </a:lnTo>
                <a:lnTo>
                  <a:pt x="105" y="868"/>
                </a:lnTo>
                <a:lnTo>
                  <a:pt x="112" y="868"/>
                </a:lnTo>
                <a:lnTo>
                  <a:pt x="119" y="867"/>
                </a:lnTo>
                <a:lnTo>
                  <a:pt x="122" y="865"/>
                </a:lnTo>
                <a:lnTo>
                  <a:pt x="124" y="862"/>
                </a:lnTo>
                <a:lnTo>
                  <a:pt x="124" y="862"/>
                </a:lnTo>
                <a:lnTo>
                  <a:pt x="128" y="855"/>
                </a:lnTo>
                <a:lnTo>
                  <a:pt x="134" y="849"/>
                </a:lnTo>
                <a:lnTo>
                  <a:pt x="141" y="841"/>
                </a:lnTo>
                <a:lnTo>
                  <a:pt x="141" y="841"/>
                </a:lnTo>
                <a:lnTo>
                  <a:pt x="144" y="836"/>
                </a:lnTo>
                <a:lnTo>
                  <a:pt x="145" y="829"/>
                </a:lnTo>
                <a:lnTo>
                  <a:pt x="145" y="820"/>
                </a:lnTo>
                <a:lnTo>
                  <a:pt x="145" y="820"/>
                </a:lnTo>
                <a:lnTo>
                  <a:pt x="156" y="820"/>
                </a:lnTo>
                <a:lnTo>
                  <a:pt x="163" y="819"/>
                </a:lnTo>
                <a:lnTo>
                  <a:pt x="168" y="818"/>
                </a:lnTo>
                <a:lnTo>
                  <a:pt x="170" y="815"/>
                </a:lnTo>
                <a:lnTo>
                  <a:pt x="170" y="815"/>
                </a:lnTo>
                <a:lnTo>
                  <a:pt x="173" y="813"/>
                </a:lnTo>
                <a:lnTo>
                  <a:pt x="174" y="808"/>
                </a:lnTo>
                <a:lnTo>
                  <a:pt x="174" y="797"/>
                </a:lnTo>
                <a:lnTo>
                  <a:pt x="171" y="786"/>
                </a:lnTo>
                <a:lnTo>
                  <a:pt x="170" y="781"/>
                </a:lnTo>
                <a:lnTo>
                  <a:pt x="170" y="781"/>
                </a:lnTo>
                <a:lnTo>
                  <a:pt x="175" y="777"/>
                </a:lnTo>
                <a:lnTo>
                  <a:pt x="179" y="772"/>
                </a:lnTo>
                <a:lnTo>
                  <a:pt x="179" y="771"/>
                </a:lnTo>
                <a:lnTo>
                  <a:pt x="179" y="769"/>
                </a:lnTo>
                <a:lnTo>
                  <a:pt x="179" y="769"/>
                </a:lnTo>
                <a:lnTo>
                  <a:pt x="179" y="766"/>
                </a:lnTo>
                <a:lnTo>
                  <a:pt x="181" y="759"/>
                </a:lnTo>
                <a:lnTo>
                  <a:pt x="182" y="750"/>
                </a:lnTo>
                <a:lnTo>
                  <a:pt x="183" y="739"/>
                </a:lnTo>
                <a:lnTo>
                  <a:pt x="183" y="739"/>
                </a:lnTo>
                <a:lnTo>
                  <a:pt x="185" y="714"/>
                </a:lnTo>
                <a:lnTo>
                  <a:pt x="187" y="669"/>
                </a:lnTo>
                <a:lnTo>
                  <a:pt x="192" y="605"/>
                </a:lnTo>
                <a:lnTo>
                  <a:pt x="192" y="605"/>
                </a:lnTo>
                <a:lnTo>
                  <a:pt x="197" y="591"/>
                </a:lnTo>
                <a:lnTo>
                  <a:pt x="206" y="566"/>
                </a:lnTo>
                <a:lnTo>
                  <a:pt x="216" y="538"/>
                </a:lnTo>
                <a:lnTo>
                  <a:pt x="220" y="526"/>
                </a:lnTo>
                <a:lnTo>
                  <a:pt x="221" y="516"/>
                </a:lnTo>
                <a:lnTo>
                  <a:pt x="221" y="516"/>
                </a:lnTo>
                <a:lnTo>
                  <a:pt x="226" y="423"/>
                </a:lnTo>
                <a:lnTo>
                  <a:pt x="226" y="423"/>
                </a:lnTo>
                <a:lnTo>
                  <a:pt x="234" y="408"/>
                </a:lnTo>
                <a:lnTo>
                  <a:pt x="241" y="394"/>
                </a:lnTo>
                <a:lnTo>
                  <a:pt x="246" y="381"/>
                </a:lnTo>
                <a:lnTo>
                  <a:pt x="246" y="381"/>
                </a:lnTo>
                <a:lnTo>
                  <a:pt x="248" y="373"/>
                </a:lnTo>
                <a:lnTo>
                  <a:pt x="251" y="359"/>
                </a:lnTo>
                <a:lnTo>
                  <a:pt x="255" y="326"/>
                </a:lnTo>
                <a:lnTo>
                  <a:pt x="259" y="268"/>
                </a:lnTo>
                <a:lnTo>
                  <a:pt x="259" y="268"/>
                </a:lnTo>
                <a:lnTo>
                  <a:pt x="259" y="259"/>
                </a:lnTo>
                <a:lnTo>
                  <a:pt x="258" y="251"/>
                </a:lnTo>
                <a:lnTo>
                  <a:pt x="253" y="230"/>
                </a:lnTo>
                <a:lnTo>
                  <a:pt x="247" y="209"/>
                </a:lnTo>
                <a:lnTo>
                  <a:pt x="242" y="192"/>
                </a:lnTo>
                <a:lnTo>
                  <a:pt x="242" y="192"/>
                </a:lnTo>
                <a:lnTo>
                  <a:pt x="240" y="180"/>
                </a:lnTo>
                <a:lnTo>
                  <a:pt x="238" y="171"/>
                </a:lnTo>
                <a:lnTo>
                  <a:pt x="236" y="168"/>
                </a:lnTo>
                <a:lnTo>
                  <a:pt x="234" y="164"/>
                </a:lnTo>
                <a:lnTo>
                  <a:pt x="230" y="161"/>
                </a:lnTo>
                <a:lnTo>
                  <a:pt x="226" y="158"/>
                </a:lnTo>
                <a:lnTo>
                  <a:pt x="226" y="158"/>
                </a:lnTo>
                <a:lnTo>
                  <a:pt x="212" y="151"/>
                </a:lnTo>
                <a:lnTo>
                  <a:pt x="199" y="143"/>
                </a:lnTo>
                <a:lnTo>
                  <a:pt x="183" y="136"/>
                </a:lnTo>
                <a:lnTo>
                  <a:pt x="183" y="136"/>
                </a:lnTo>
                <a:lnTo>
                  <a:pt x="173" y="131"/>
                </a:lnTo>
                <a:lnTo>
                  <a:pt x="166" y="129"/>
                </a:lnTo>
                <a:lnTo>
                  <a:pt x="162" y="128"/>
                </a:lnTo>
                <a:lnTo>
                  <a:pt x="162" y="128"/>
                </a:lnTo>
                <a:lnTo>
                  <a:pt x="159" y="128"/>
                </a:lnTo>
                <a:lnTo>
                  <a:pt x="154" y="126"/>
                </a:lnTo>
                <a:lnTo>
                  <a:pt x="150" y="124"/>
                </a:lnTo>
                <a:lnTo>
                  <a:pt x="145" y="111"/>
                </a:lnTo>
                <a:lnTo>
                  <a:pt x="145" y="111"/>
                </a:lnTo>
                <a:lnTo>
                  <a:pt x="146" y="112"/>
                </a:lnTo>
                <a:lnTo>
                  <a:pt x="147" y="111"/>
                </a:lnTo>
                <a:lnTo>
                  <a:pt x="148" y="107"/>
                </a:lnTo>
                <a:lnTo>
                  <a:pt x="150" y="99"/>
                </a:lnTo>
                <a:lnTo>
                  <a:pt x="150" y="99"/>
                </a:lnTo>
                <a:lnTo>
                  <a:pt x="148" y="87"/>
                </a:lnTo>
                <a:lnTo>
                  <a:pt x="146" y="75"/>
                </a:lnTo>
                <a:lnTo>
                  <a:pt x="141" y="52"/>
                </a:lnTo>
                <a:lnTo>
                  <a:pt x="141" y="52"/>
                </a:lnTo>
                <a:lnTo>
                  <a:pt x="139" y="40"/>
                </a:lnTo>
                <a:lnTo>
                  <a:pt x="138" y="28"/>
                </a:lnTo>
                <a:lnTo>
                  <a:pt x="136" y="23"/>
                </a:lnTo>
                <a:lnTo>
                  <a:pt x="134" y="18"/>
                </a:lnTo>
                <a:lnTo>
                  <a:pt x="131" y="13"/>
                </a:lnTo>
                <a:lnTo>
                  <a:pt x="128" y="9"/>
                </a:lnTo>
                <a:lnTo>
                  <a:pt x="128" y="9"/>
                </a:lnTo>
                <a:lnTo>
                  <a:pt x="122" y="6"/>
                </a:lnTo>
                <a:lnTo>
                  <a:pt x="116" y="3"/>
                </a:lnTo>
                <a:lnTo>
                  <a:pt x="103" y="1"/>
                </a:lnTo>
                <a:lnTo>
                  <a:pt x="103" y="1"/>
                </a:lnTo>
                <a:lnTo>
                  <a:pt x="93" y="0"/>
                </a:lnTo>
                <a:lnTo>
                  <a:pt x="86" y="1"/>
                </a:lnTo>
                <a:lnTo>
                  <a:pt x="86" y="1"/>
                </a:lnTo>
                <a:lnTo>
                  <a:pt x="81" y="2"/>
                </a:lnTo>
                <a:lnTo>
                  <a:pt x="78" y="2"/>
                </a:lnTo>
                <a:lnTo>
                  <a:pt x="75" y="2"/>
                </a:lnTo>
                <a:lnTo>
                  <a:pt x="69" y="6"/>
                </a:lnTo>
                <a:lnTo>
                  <a:pt x="69" y="6"/>
                </a:lnTo>
                <a:lnTo>
                  <a:pt x="54" y="14"/>
                </a:lnTo>
                <a:lnTo>
                  <a:pt x="49" y="18"/>
                </a:lnTo>
                <a:lnTo>
                  <a:pt x="48" y="20"/>
                </a:lnTo>
                <a:lnTo>
                  <a:pt x="48" y="23"/>
                </a:lnTo>
                <a:lnTo>
                  <a:pt x="48" y="23"/>
                </a:lnTo>
                <a:lnTo>
                  <a:pt x="49" y="29"/>
                </a:lnTo>
                <a:lnTo>
                  <a:pt x="51" y="35"/>
                </a:lnTo>
                <a:lnTo>
                  <a:pt x="53" y="40"/>
                </a:lnTo>
                <a:lnTo>
                  <a:pt x="52" y="43"/>
                </a:lnTo>
                <a:lnTo>
                  <a:pt x="52" y="43"/>
                </a:lnTo>
                <a:lnTo>
                  <a:pt x="52" y="44"/>
                </a:lnTo>
                <a:lnTo>
                  <a:pt x="53" y="44"/>
                </a:lnTo>
                <a:lnTo>
                  <a:pt x="54" y="44"/>
                </a:lnTo>
                <a:lnTo>
                  <a:pt x="52" y="48"/>
                </a:lnTo>
                <a:lnTo>
                  <a:pt x="52" y="48"/>
                </a:lnTo>
                <a:lnTo>
                  <a:pt x="49" y="52"/>
                </a:lnTo>
                <a:lnTo>
                  <a:pt x="47" y="54"/>
                </a:lnTo>
                <a:lnTo>
                  <a:pt x="46" y="57"/>
                </a:lnTo>
                <a:lnTo>
                  <a:pt x="48" y="60"/>
                </a:lnTo>
                <a:lnTo>
                  <a:pt x="48" y="60"/>
                </a:lnTo>
                <a:lnTo>
                  <a:pt x="51" y="65"/>
                </a:lnTo>
                <a:lnTo>
                  <a:pt x="52" y="70"/>
                </a:lnTo>
                <a:lnTo>
                  <a:pt x="52" y="77"/>
                </a:lnTo>
                <a:lnTo>
                  <a:pt x="52" y="77"/>
                </a:lnTo>
                <a:lnTo>
                  <a:pt x="54" y="79"/>
                </a:lnTo>
                <a:lnTo>
                  <a:pt x="57" y="82"/>
                </a:lnTo>
                <a:lnTo>
                  <a:pt x="59" y="85"/>
                </a:lnTo>
                <a:lnTo>
                  <a:pt x="60" y="90"/>
                </a:lnTo>
                <a:lnTo>
                  <a:pt x="60" y="90"/>
                </a:lnTo>
                <a:lnTo>
                  <a:pt x="62" y="95"/>
                </a:lnTo>
                <a:lnTo>
                  <a:pt x="63" y="99"/>
                </a:lnTo>
                <a:lnTo>
                  <a:pt x="65" y="102"/>
                </a:lnTo>
                <a:lnTo>
                  <a:pt x="65" y="102"/>
                </a:lnTo>
                <a:lnTo>
                  <a:pt x="69" y="107"/>
                </a:lnTo>
                <a:lnTo>
                  <a:pt x="74" y="111"/>
                </a:lnTo>
                <a:lnTo>
                  <a:pt x="74" y="111"/>
                </a:lnTo>
                <a:lnTo>
                  <a:pt x="82" y="119"/>
                </a:lnTo>
                <a:lnTo>
                  <a:pt x="82" y="119"/>
                </a:lnTo>
                <a:lnTo>
                  <a:pt x="80" y="119"/>
                </a:lnTo>
                <a:lnTo>
                  <a:pt x="78" y="120"/>
                </a:lnTo>
                <a:lnTo>
                  <a:pt x="77" y="124"/>
                </a:lnTo>
                <a:lnTo>
                  <a:pt x="77" y="124"/>
                </a:lnTo>
                <a:lnTo>
                  <a:pt x="77" y="133"/>
                </a:lnTo>
                <a:lnTo>
                  <a:pt x="77" y="136"/>
                </a:lnTo>
                <a:lnTo>
                  <a:pt x="77" y="136"/>
                </a:lnTo>
                <a:lnTo>
                  <a:pt x="47" y="152"/>
                </a:lnTo>
                <a:lnTo>
                  <a:pt x="25" y="165"/>
                </a:lnTo>
                <a:lnTo>
                  <a:pt x="18" y="170"/>
                </a:lnTo>
                <a:lnTo>
                  <a:pt x="15" y="175"/>
                </a:lnTo>
                <a:lnTo>
                  <a:pt x="15" y="175"/>
                </a:lnTo>
                <a:lnTo>
                  <a:pt x="12" y="182"/>
                </a:lnTo>
                <a:lnTo>
                  <a:pt x="8" y="193"/>
                </a:lnTo>
                <a:lnTo>
                  <a:pt x="5" y="211"/>
                </a:lnTo>
                <a:lnTo>
                  <a:pt x="1" y="237"/>
                </a:lnTo>
                <a:lnTo>
                  <a:pt x="1" y="237"/>
                </a:lnTo>
                <a:lnTo>
                  <a:pt x="0" y="270"/>
                </a:lnTo>
                <a:lnTo>
                  <a:pt x="1" y="303"/>
                </a:lnTo>
                <a:lnTo>
                  <a:pt x="5" y="329"/>
                </a:lnTo>
                <a:lnTo>
                  <a:pt x="7" y="340"/>
                </a:lnTo>
                <a:lnTo>
                  <a:pt x="10" y="347"/>
                </a:lnTo>
                <a:lnTo>
                  <a:pt x="10" y="347"/>
                </a:lnTo>
                <a:lnTo>
                  <a:pt x="31" y="389"/>
                </a:lnTo>
                <a:lnTo>
                  <a:pt x="31" y="389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31">
            <a:extLst>
              <a:ext uri="{FF2B5EF4-FFF2-40B4-BE49-F238E27FC236}">
                <a16:creationId xmlns:a16="http://schemas.microsoft.com/office/drawing/2014/main" id="{0CC97870-6359-46CE-8241-D8146A5DB05F}"/>
              </a:ext>
            </a:extLst>
          </p:cNvPr>
          <p:cNvSpPr>
            <a:spLocks/>
          </p:cNvSpPr>
          <p:nvPr/>
        </p:nvSpPr>
        <p:spPr bwMode="auto">
          <a:xfrm>
            <a:off x="4636091" y="712955"/>
            <a:ext cx="599937" cy="1702871"/>
          </a:xfrm>
          <a:custGeom>
            <a:avLst/>
            <a:gdLst>
              <a:gd name="T0" fmla="*/ 185 w 328"/>
              <a:gd name="T1" fmla="*/ 1 h 931"/>
              <a:gd name="T2" fmla="*/ 153 w 328"/>
              <a:gd name="T3" fmla="*/ 37 h 931"/>
              <a:gd name="T4" fmla="*/ 152 w 328"/>
              <a:gd name="T5" fmla="*/ 65 h 931"/>
              <a:gd name="T6" fmla="*/ 145 w 328"/>
              <a:gd name="T7" fmla="*/ 74 h 931"/>
              <a:gd name="T8" fmla="*/ 156 w 328"/>
              <a:gd name="T9" fmla="*/ 117 h 931"/>
              <a:gd name="T10" fmla="*/ 135 w 328"/>
              <a:gd name="T11" fmla="*/ 139 h 931"/>
              <a:gd name="T12" fmla="*/ 108 w 328"/>
              <a:gd name="T13" fmla="*/ 142 h 931"/>
              <a:gd name="T14" fmla="*/ 61 w 328"/>
              <a:gd name="T15" fmla="*/ 159 h 931"/>
              <a:gd name="T16" fmla="*/ 30 w 328"/>
              <a:gd name="T17" fmla="*/ 323 h 931"/>
              <a:gd name="T18" fmla="*/ 19 w 328"/>
              <a:gd name="T19" fmla="*/ 402 h 931"/>
              <a:gd name="T20" fmla="*/ 1 w 328"/>
              <a:gd name="T21" fmla="*/ 456 h 931"/>
              <a:gd name="T22" fmla="*/ 18 w 328"/>
              <a:gd name="T23" fmla="*/ 473 h 931"/>
              <a:gd name="T24" fmla="*/ 27 w 328"/>
              <a:gd name="T25" fmla="*/ 508 h 931"/>
              <a:gd name="T26" fmla="*/ 48 w 328"/>
              <a:gd name="T27" fmla="*/ 507 h 931"/>
              <a:gd name="T28" fmla="*/ 60 w 328"/>
              <a:gd name="T29" fmla="*/ 510 h 931"/>
              <a:gd name="T30" fmla="*/ 55 w 328"/>
              <a:gd name="T31" fmla="*/ 474 h 931"/>
              <a:gd name="T32" fmla="*/ 66 w 328"/>
              <a:gd name="T33" fmla="*/ 439 h 931"/>
              <a:gd name="T34" fmla="*/ 79 w 328"/>
              <a:gd name="T35" fmla="*/ 574 h 931"/>
              <a:gd name="T36" fmla="*/ 88 w 328"/>
              <a:gd name="T37" fmla="*/ 729 h 931"/>
              <a:gd name="T38" fmla="*/ 95 w 328"/>
              <a:gd name="T39" fmla="*/ 858 h 931"/>
              <a:gd name="T40" fmla="*/ 97 w 328"/>
              <a:gd name="T41" fmla="*/ 872 h 931"/>
              <a:gd name="T42" fmla="*/ 106 w 328"/>
              <a:gd name="T43" fmla="*/ 901 h 931"/>
              <a:gd name="T44" fmla="*/ 104 w 328"/>
              <a:gd name="T45" fmla="*/ 917 h 931"/>
              <a:gd name="T46" fmla="*/ 149 w 328"/>
              <a:gd name="T47" fmla="*/ 926 h 931"/>
              <a:gd name="T48" fmla="*/ 177 w 328"/>
              <a:gd name="T49" fmla="*/ 914 h 931"/>
              <a:gd name="T50" fmla="*/ 164 w 328"/>
              <a:gd name="T51" fmla="*/ 865 h 931"/>
              <a:gd name="T52" fmla="*/ 160 w 328"/>
              <a:gd name="T53" fmla="*/ 840 h 931"/>
              <a:gd name="T54" fmla="*/ 150 w 328"/>
              <a:gd name="T55" fmla="*/ 811 h 931"/>
              <a:gd name="T56" fmla="*/ 166 w 328"/>
              <a:gd name="T57" fmla="*/ 725 h 931"/>
              <a:gd name="T58" fmla="*/ 167 w 328"/>
              <a:gd name="T59" fmla="*/ 694 h 931"/>
              <a:gd name="T60" fmla="*/ 171 w 328"/>
              <a:gd name="T61" fmla="*/ 528 h 931"/>
              <a:gd name="T62" fmla="*/ 201 w 328"/>
              <a:gd name="T63" fmla="*/ 665 h 931"/>
              <a:gd name="T64" fmla="*/ 196 w 328"/>
              <a:gd name="T65" fmla="*/ 720 h 931"/>
              <a:gd name="T66" fmla="*/ 171 w 328"/>
              <a:gd name="T67" fmla="*/ 814 h 931"/>
              <a:gd name="T68" fmla="*/ 184 w 328"/>
              <a:gd name="T69" fmla="*/ 847 h 931"/>
              <a:gd name="T70" fmla="*/ 185 w 328"/>
              <a:gd name="T71" fmla="*/ 876 h 931"/>
              <a:gd name="T72" fmla="*/ 202 w 328"/>
              <a:gd name="T73" fmla="*/ 919 h 931"/>
              <a:gd name="T74" fmla="*/ 236 w 328"/>
              <a:gd name="T75" fmla="*/ 931 h 931"/>
              <a:gd name="T76" fmla="*/ 252 w 328"/>
              <a:gd name="T77" fmla="*/ 912 h 931"/>
              <a:gd name="T78" fmla="*/ 241 w 328"/>
              <a:gd name="T79" fmla="*/ 843 h 931"/>
              <a:gd name="T80" fmla="*/ 249 w 328"/>
              <a:gd name="T81" fmla="*/ 816 h 931"/>
              <a:gd name="T82" fmla="*/ 262 w 328"/>
              <a:gd name="T83" fmla="*/ 753 h 931"/>
              <a:gd name="T84" fmla="*/ 279 w 328"/>
              <a:gd name="T85" fmla="*/ 624 h 931"/>
              <a:gd name="T86" fmla="*/ 277 w 328"/>
              <a:gd name="T87" fmla="*/ 518 h 931"/>
              <a:gd name="T88" fmla="*/ 273 w 328"/>
              <a:gd name="T89" fmla="*/ 479 h 931"/>
              <a:gd name="T90" fmla="*/ 284 w 328"/>
              <a:gd name="T91" fmla="*/ 481 h 931"/>
              <a:gd name="T92" fmla="*/ 288 w 328"/>
              <a:gd name="T93" fmla="*/ 516 h 931"/>
              <a:gd name="T94" fmla="*/ 295 w 328"/>
              <a:gd name="T95" fmla="*/ 528 h 931"/>
              <a:gd name="T96" fmla="*/ 295 w 328"/>
              <a:gd name="T97" fmla="*/ 544 h 931"/>
              <a:gd name="T98" fmla="*/ 314 w 328"/>
              <a:gd name="T99" fmla="*/ 548 h 931"/>
              <a:gd name="T100" fmla="*/ 324 w 328"/>
              <a:gd name="T101" fmla="*/ 531 h 931"/>
              <a:gd name="T102" fmla="*/ 325 w 328"/>
              <a:gd name="T103" fmla="*/ 471 h 931"/>
              <a:gd name="T104" fmla="*/ 313 w 328"/>
              <a:gd name="T105" fmla="*/ 356 h 931"/>
              <a:gd name="T106" fmla="*/ 301 w 328"/>
              <a:gd name="T107" fmla="*/ 267 h 931"/>
              <a:gd name="T108" fmla="*/ 289 w 328"/>
              <a:gd name="T109" fmla="*/ 191 h 931"/>
              <a:gd name="T110" fmla="*/ 264 w 328"/>
              <a:gd name="T111" fmla="*/ 164 h 931"/>
              <a:gd name="T112" fmla="*/ 226 w 328"/>
              <a:gd name="T113" fmla="*/ 128 h 931"/>
              <a:gd name="T114" fmla="*/ 243 w 328"/>
              <a:gd name="T115" fmla="*/ 71 h 931"/>
              <a:gd name="T116" fmla="*/ 252 w 328"/>
              <a:gd name="T117" fmla="*/ 37 h 931"/>
              <a:gd name="T118" fmla="*/ 244 w 328"/>
              <a:gd name="T119" fmla="*/ 12 h 9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28" h="931">
                <a:moveTo>
                  <a:pt x="230" y="1"/>
                </a:moveTo>
                <a:lnTo>
                  <a:pt x="230" y="1"/>
                </a:lnTo>
                <a:lnTo>
                  <a:pt x="220" y="0"/>
                </a:lnTo>
                <a:lnTo>
                  <a:pt x="206" y="0"/>
                </a:lnTo>
                <a:lnTo>
                  <a:pt x="185" y="1"/>
                </a:lnTo>
                <a:lnTo>
                  <a:pt x="185" y="1"/>
                </a:lnTo>
                <a:lnTo>
                  <a:pt x="179" y="5"/>
                </a:lnTo>
                <a:lnTo>
                  <a:pt x="171" y="12"/>
                </a:lnTo>
                <a:lnTo>
                  <a:pt x="156" y="27"/>
                </a:lnTo>
                <a:lnTo>
                  <a:pt x="156" y="27"/>
                </a:lnTo>
                <a:lnTo>
                  <a:pt x="154" y="33"/>
                </a:lnTo>
                <a:lnTo>
                  <a:pt x="153" y="37"/>
                </a:lnTo>
                <a:lnTo>
                  <a:pt x="153" y="45"/>
                </a:lnTo>
                <a:lnTo>
                  <a:pt x="153" y="45"/>
                </a:lnTo>
                <a:lnTo>
                  <a:pt x="154" y="58"/>
                </a:lnTo>
                <a:lnTo>
                  <a:pt x="153" y="66"/>
                </a:lnTo>
                <a:lnTo>
                  <a:pt x="153" y="66"/>
                </a:lnTo>
                <a:lnTo>
                  <a:pt x="152" y="65"/>
                </a:lnTo>
                <a:lnTo>
                  <a:pt x="149" y="65"/>
                </a:lnTo>
                <a:lnTo>
                  <a:pt x="148" y="65"/>
                </a:lnTo>
                <a:lnTo>
                  <a:pt x="147" y="66"/>
                </a:lnTo>
                <a:lnTo>
                  <a:pt x="145" y="69"/>
                </a:lnTo>
                <a:lnTo>
                  <a:pt x="145" y="74"/>
                </a:lnTo>
                <a:lnTo>
                  <a:pt x="145" y="74"/>
                </a:lnTo>
                <a:lnTo>
                  <a:pt x="147" y="77"/>
                </a:lnTo>
                <a:lnTo>
                  <a:pt x="148" y="82"/>
                </a:lnTo>
                <a:lnTo>
                  <a:pt x="152" y="89"/>
                </a:lnTo>
                <a:lnTo>
                  <a:pt x="155" y="93"/>
                </a:lnTo>
                <a:lnTo>
                  <a:pt x="156" y="95"/>
                </a:lnTo>
                <a:lnTo>
                  <a:pt x="156" y="117"/>
                </a:lnTo>
                <a:lnTo>
                  <a:pt x="156" y="117"/>
                </a:lnTo>
                <a:lnTo>
                  <a:pt x="149" y="128"/>
                </a:lnTo>
                <a:lnTo>
                  <a:pt x="142" y="135"/>
                </a:lnTo>
                <a:lnTo>
                  <a:pt x="138" y="138"/>
                </a:lnTo>
                <a:lnTo>
                  <a:pt x="135" y="139"/>
                </a:lnTo>
                <a:lnTo>
                  <a:pt x="135" y="139"/>
                </a:lnTo>
                <a:lnTo>
                  <a:pt x="129" y="139"/>
                </a:lnTo>
                <a:lnTo>
                  <a:pt x="124" y="140"/>
                </a:lnTo>
                <a:lnTo>
                  <a:pt x="119" y="141"/>
                </a:lnTo>
                <a:lnTo>
                  <a:pt x="117" y="142"/>
                </a:lnTo>
                <a:lnTo>
                  <a:pt x="117" y="142"/>
                </a:lnTo>
                <a:lnTo>
                  <a:pt x="108" y="142"/>
                </a:lnTo>
                <a:lnTo>
                  <a:pt x="91" y="146"/>
                </a:lnTo>
                <a:lnTo>
                  <a:pt x="73" y="151"/>
                </a:lnTo>
                <a:lnTo>
                  <a:pt x="67" y="153"/>
                </a:lnTo>
                <a:lnTo>
                  <a:pt x="62" y="157"/>
                </a:lnTo>
                <a:lnTo>
                  <a:pt x="62" y="157"/>
                </a:lnTo>
                <a:lnTo>
                  <a:pt x="61" y="159"/>
                </a:lnTo>
                <a:lnTo>
                  <a:pt x="59" y="165"/>
                </a:lnTo>
                <a:lnTo>
                  <a:pt x="55" y="183"/>
                </a:lnTo>
                <a:lnTo>
                  <a:pt x="45" y="238"/>
                </a:lnTo>
                <a:lnTo>
                  <a:pt x="36" y="293"/>
                </a:lnTo>
                <a:lnTo>
                  <a:pt x="32" y="313"/>
                </a:lnTo>
                <a:lnTo>
                  <a:pt x="30" y="323"/>
                </a:lnTo>
                <a:lnTo>
                  <a:pt x="30" y="323"/>
                </a:lnTo>
                <a:lnTo>
                  <a:pt x="27" y="329"/>
                </a:lnTo>
                <a:lnTo>
                  <a:pt x="25" y="340"/>
                </a:lnTo>
                <a:lnTo>
                  <a:pt x="22" y="367"/>
                </a:lnTo>
                <a:lnTo>
                  <a:pt x="19" y="402"/>
                </a:lnTo>
                <a:lnTo>
                  <a:pt x="19" y="402"/>
                </a:lnTo>
                <a:lnTo>
                  <a:pt x="8" y="428"/>
                </a:lnTo>
                <a:lnTo>
                  <a:pt x="1" y="446"/>
                </a:lnTo>
                <a:lnTo>
                  <a:pt x="0" y="454"/>
                </a:lnTo>
                <a:lnTo>
                  <a:pt x="0" y="456"/>
                </a:lnTo>
                <a:lnTo>
                  <a:pt x="1" y="456"/>
                </a:lnTo>
                <a:lnTo>
                  <a:pt x="1" y="456"/>
                </a:lnTo>
                <a:lnTo>
                  <a:pt x="12" y="462"/>
                </a:lnTo>
                <a:lnTo>
                  <a:pt x="18" y="464"/>
                </a:lnTo>
                <a:lnTo>
                  <a:pt x="19" y="466"/>
                </a:lnTo>
                <a:lnTo>
                  <a:pt x="19" y="467"/>
                </a:lnTo>
                <a:lnTo>
                  <a:pt x="19" y="467"/>
                </a:lnTo>
                <a:lnTo>
                  <a:pt x="18" y="473"/>
                </a:lnTo>
                <a:lnTo>
                  <a:pt x="16" y="484"/>
                </a:lnTo>
                <a:lnTo>
                  <a:pt x="19" y="495"/>
                </a:lnTo>
                <a:lnTo>
                  <a:pt x="20" y="499"/>
                </a:lnTo>
                <a:lnTo>
                  <a:pt x="22" y="503"/>
                </a:lnTo>
                <a:lnTo>
                  <a:pt x="22" y="503"/>
                </a:lnTo>
                <a:lnTo>
                  <a:pt x="27" y="508"/>
                </a:lnTo>
                <a:lnTo>
                  <a:pt x="32" y="510"/>
                </a:lnTo>
                <a:lnTo>
                  <a:pt x="35" y="512"/>
                </a:lnTo>
                <a:lnTo>
                  <a:pt x="37" y="510"/>
                </a:lnTo>
                <a:lnTo>
                  <a:pt x="37" y="510"/>
                </a:lnTo>
                <a:lnTo>
                  <a:pt x="42" y="509"/>
                </a:lnTo>
                <a:lnTo>
                  <a:pt x="48" y="507"/>
                </a:lnTo>
                <a:lnTo>
                  <a:pt x="48" y="507"/>
                </a:lnTo>
                <a:lnTo>
                  <a:pt x="50" y="509"/>
                </a:lnTo>
                <a:lnTo>
                  <a:pt x="53" y="510"/>
                </a:lnTo>
                <a:lnTo>
                  <a:pt x="55" y="510"/>
                </a:lnTo>
                <a:lnTo>
                  <a:pt x="55" y="510"/>
                </a:lnTo>
                <a:lnTo>
                  <a:pt x="60" y="510"/>
                </a:lnTo>
                <a:lnTo>
                  <a:pt x="62" y="509"/>
                </a:lnTo>
                <a:lnTo>
                  <a:pt x="62" y="507"/>
                </a:lnTo>
                <a:lnTo>
                  <a:pt x="62" y="507"/>
                </a:lnTo>
                <a:lnTo>
                  <a:pt x="57" y="490"/>
                </a:lnTo>
                <a:lnTo>
                  <a:pt x="55" y="474"/>
                </a:lnTo>
                <a:lnTo>
                  <a:pt x="55" y="474"/>
                </a:lnTo>
                <a:lnTo>
                  <a:pt x="56" y="473"/>
                </a:lnTo>
                <a:lnTo>
                  <a:pt x="59" y="467"/>
                </a:lnTo>
                <a:lnTo>
                  <a:pt x="62" y="452"/>
                </a:lnTo>
                <a:lnTo>
                  <a:pt x="62" y="452"/>
                </a:lnTo>
                <a:lnTo>
                  <a:pt x="63" y="446"/>
                </a:lnTo>
                <a:lnTo>
                  <a:pt x="66" y="439"/>
                </a:lnTo>
                <a:lnTo>
                  <a:pt x="69" y="431"/>
                </a:lnTo>
                <a:lnTo>
                  <a:pt x="69" y="496"/>
                </a:lnTo>
                <a:lnTo>
                  <a:pt x="69" y="496"/>
                </a:lnTo>
                <a:lnTo>
                  <a:pt x="71" y="515"/>
                </a:lnTo>
                <a:lnTo>
                  <a:pt x="74" y="543"/>
                </a:lnTo>
                <a:lnTo>
                  <a:pt x="79" y="574"/>
                </a:lnTo>
                <a:lnTo>
                  <a:pt x="84" y="597"/>
                </a:lnTo>
                <a:lnTo>
                  <a:pt x="84" y="597"/>
                </a:lnTo>
                <a:lnTo>
                  <a:pt x="86" y="610"/>
                </a:lnTo>
                <a:lnTo>
                  <a:pt x="88" y="631"/>
                </a:lnTo>
                <a:lnTo>
                  <a:pt x="88" y="682"/>
                </a:lnTo>
                <a:lnTo>
                  <a:pt x="88" y="729"/>
                </a:lnTo>
                <a:lnTo>
                  <a:pt x="88" y="753"/>
                </a:lnTo>
                <a:lnTo>
                  <a:pt x="88" y="753"/>
                </a:lnTo>
                <a:lnTo>
                  <a:pt x="90" y="772"/>
                </a:lnTo>
                <a:lnTo>
                  <a:pt x="92" y="808"/>
                </a:lnTo>
                <a:lnTo>
                  <a:pt x="95" y="858"/>
                </a:lnTo>
                <a:lnTo>
                  <a:pt x="95" y="858"/>
                </a:lnTo>
                <a:lnTo>
                  <a:pt x="92" y="864"/>
                </a:lnTo>
                <a:lnTo>
                  <a:pt x="91" y="866"/>
                </a:lnTo>
                <a:lnTo>
                  <a:pt x="91" y="869"/>
                </a:lnTo>
                <a:lnTo>
                  <a:pt x="91" y="869"/>
                </a:lnTo>
                <a:lnTo>
                  <a:pt x="91" y="869"/>
                </a:lnTo>
                <a:lnTo>
                  <a:pt x="97" y="872"/>
                </a:lnTo>
                <a:lnTo>
                  <a:pt x="101" y="875"/>
                </a:lnTo>
                <a:lnTo>
                  <a:pt x="102" y="876"/>
                </a:lnTo>
                <a:lnTo>
                  <a:pt x="102" y="876"/>
                </a:lnTo>
                <a:lnTo>
                  <a:pt x="104" y="887"/>
                </a:lnTo>
                <a:lnTo>
                  <a:pt x="106" y="901"/>
                </a:lnTo>
                <a:lnTo>
                  <a:pt x="106" y="901"/>
                </a:lnTo>
                <a:lnTo>
                  <a:pt x="106" y="905"/>
                </a:lnTo>
                <a:lnTo>
                  <a:pt x="104" y="906"/>
                </a:lnTo>
                <a:lnTo>
                  <a:pt x="102" y="910"/>
                </a:lnTo>
                <a:lnTo>
                  <a:pt x="102" y="912"/>
                </a:lnTo>
                <a:lnTo>
                  <a:pt x="102" y="914"/>
                </a:lnTo>
                <a:lnTo>
                  <a:pt x="104" y="917"/>
                </a:lnTo>
                <a:lnTo>
                  <a:pt x="109" y="919"/>
                </a:lnTo>
                <a:lnTo>
                  <a:pt x="109" y="919"/>
                </a:lnTo>
                <a:lnTo>
                  <a:pt x="117" y="923"/>
                </a:lnTo>
                <a:lnTo>
                  <a:pt x="126" y="925"/>
                </a:lnTo>
                <a:lnTo>
                  <a:pt x="137" y="925"/>
                </a:lnTo>
                <a:lnTo>
                  <a:pt x="149" y="926"/>
                </a:lnTo>
                <a:lnTo>
                  <a:pt x="168" y="925"/>
                </a:lnTo>
                <a:lnTo>
                  <a:pt x="176" y="924"/>
                </a:lnTo>
                <a:lnTo>
                  <a:pt x="178" y="923"/>
                </a:lnTo>
                <a:lnTo>
                  <a:pt x="178" y="923"/>
                </a:lnTo>
                <a:lnTo>
                  <a:pt x="178" y="920"/>
                </a:lnTo>
                <a:lnTo>
                  <a:pt x="177" y="914"/>
                </a:lnTo>
                <a:lnTo>
                  <a:pt x="171" y="899"/>
                </a:lnTo>
                <a:lnTo>
                  <a:pt x="160" y="876"/>
                </a:lnTo>
                <a:lnTo>
                  <a:pt x="160" y="876"/>
                </a:lnTo>
                <a:lnTo>
                  <a:pt x="162" y="873"/>
                </a:lnTo>
                <a:lnTo>
                  <a:pt x="164" y="865"/>
                </a:lnTo>
                <a:lnTo>
                  <a:pt x="164" y="865"/>
                </a:lnTo>
                <a:lnTo>
                  <a:pt x="165" y="859"/>
                </a:lnTo>
                <a:lnTo>
                  <a:pt x="165" y="852"/>
                </a:lnTo>
                <a:lnTo>
                  <a:pt x="164" y="844"/>
                </a:lnTo>
                <a:lnTo>
                  <a:pt x="162" y="842"/>
                </a:lnTo>
                <a:lnTo>
                  <a:pt x="160" y="840"/>
                </a:lnTo>
                <a:lnTo>
                  <a:pt x="160" y="840"/>
                </a:lnTo>
                <a:lnTo>
                  <a:pt x="153" y="836"/>
                </a:lnTo>
                <a:lnTo>
                  <a:pt x="152" y="834"/>
                </a:lnTo>
                <a:lnTo>
                  <a:pt x="149" y="829"/>
                </a:lnTo>
                <a:lnTo>
                  <a:pt x="149" y="829"/>
                </a:lnTo>
                <a:lnTo>
                  <a:pt x="149" y="823"/>
                </a:lnTo>
                <a:lnTo>
                  <a:pt x="150" y="811"/>
                </a:lnTo>
                <a:lnTo>
                  <a:pt x="154" y="778"/>
                </a:lnTo>
                <a:lnTo>
                  <a:pt x="159" y="746"/>
                </a:lnTo>
                <a:lnTo>
                  <a:pt x="161" y="733"/>
                </a:lnTo>
                <a:lnTo>
                  <a:pt x="164" y="727"/>
                </a:lnTo>
                <a:lnTo>
                  <a:pt x="164" y="727"/>
                </a:lnTo>
                <a:lnTo>
                  <a:pt x="166" y="725"/>
                </a:lnTo>
                <a:lnTo>
                  <a:pt x="167" y="720"/>
                </a:lnTo>
                <a:lnTo>
                  <a:pt x="168" y="712"/>
                </a:lnTo>
                <a:lnTo>
                  <a:pt x="168" y="705"/>
                </a:lnTo>
                <a:lnTo>
                  <a:pt x="167" y="699"/>
                </a:lnTo>
                <a:lnTo>
                  <a:pt x="167" y="699"/>
                </a:lnTo>
                <a:lnTo>
                  <a:pt x="167" y="694"/>
                </a:lnTo>
                <a:lnTo>
                  <a:pt x="167" y="684"/>
                </a:lnTo>
                <a:lnTo>
                  <a:pt x="167" y="659"/>
                </a:lnTo>
                <a:lnTo>
                  <a:pt x="167" y="659"/>
                </a:lnTo>
                <a:lnTo>
                  <a:pt x="170" y="586"/>
                </a:lnTo>
                <a:lnTo>
                  <a:pt x="171" y="528"/>
                </a:lnTo>
                <a:lnTo>
                  <a:pt x="171" y="528"/>
                </a:lnTo>
                <a:lnTo>
                  <a:pt x="186" y="588"/>
                </a:lnTo>
                <a:lnTo>
                  <a:pt x="196" y="629"/>
                </a:lnTo>
                <a:lnTo>
                  <a:pt x="200" y="643"/>
                </a:lnTo>
                <a:lnTo>
                  <a:pt x="200" y="651"/>
                </a:lnTo>
                <a:lnTo>
                  <a:pt x="200" y="651"/>
                </a:lnTo>
                <a:lnTo>
                  <a:pt x="201" y="665"/>
                </a:lnTo>
                <a:lnTo>
                  <a:pt x="202" y="683"/>
                </a:lnTo>
                <a:lnTo>
                  <a:pt x="202" y="692"/>
                </a:lnTo>
                <a:lnTo>
                  <a:pt x="202" y="702"/>
                </a:lnTo>
                <a:lnTo>
                  <a:pt x="200" y="712"/>
                </a:lnTo>
                <a:lnTo>
                  <a:pt x="196" y="720"/>
                </a:lnTo>
                <a:lnTo>
                  <a:pt x="196" y="720"/>
                </a:lnTo>
                <a:lnTo>
                  <a:pt x="188" y="743"/>
                </a:lnTo>
                <a:lnTo>
                  <a:pt x="178" y="772"/>
                </a:lnTo>
                <a:lnTo>
                  <a:pt x="172" y="799"/>
                </a:lnTo>
                <a:lnTo>
                  <a:pt x="171" y="808"/>
                </a:lnTo>
                <a:lnTo>
                  <a:pt x="171" y="814"/>
                </a:lnTo>
                <a:lnTo>
                  <a:pt x="171" y="814"/>
                </a:lnTo>
                <a:lnTo>
                  <a:pt x="174" y="825"/>
                </a:lnTo>
                <a:lnTo>
                  <a:pt x="174" y="832"/>
                </a:lnTo>
                <a:lnTo>
                  <a:pt x="174" y="832"/>
                </a:lnTo>
                <a:lnTo>
                  <a:pt x="177" y="838"/>
                </a:lnTo>
                <a:lnTo>
                  <a:pt x="180" y="843"/>
                </a:lnTo>
                <a:lnTo>
                  <a:pt x="184" y="847"/>
                </a:lnTo>
                <a:lnTo>
                  <a:pt x="185" y="847"/>
                </a:lnTo>
                <a:lnTo>
                  <a:pt x="185" y="847"/>
                </a:lnTo>
                <a:lnTo>
                  <a:pt x="185" y="847"/>
                </a:lnTo>
                <a:lnTo>
                  <a:pt x="186" y="849"/>
                </a:lnTo>
                <a:lnTo>
                  <a:pt x="186" y="858"/>
                </a:lnTo>
                <a:lnTo>
                  <a:pt x="185" y="876"/>
                </a:lnTo>
                <a:lnTo>
                  <a:pt x="185" y="876"/>
                </a:lnTo>
                <a:lnTo>
                  <a:pt x="186" y="881"/>
                </a:lnTo>
                <a:lnTo>
                  <a:pt x="188" y="888"/>
                </a:lnTo>
                <a:lnTo>
                  <a:pt x="194" y="905"/>
                </a:lnTo>
                <a:lnTo>
                  <a:pt x="197" y="913"/>
                </a:lnTo>
                <a:lnTo>
                  <a:pt x="202" y="919"/>
                </a:lnTo>
                <a:lnTo>
                  <a:pt x="207" y="924"/>
                </a:lnTo>
                <a:lnTo>
                  <a:pt x="211" y="926"/>
                </a:lnTo>
                <a:lnTo>
                  <a:pt x="211" y="926"/>
                </a:lnTo>
                <a:lnTo>
                  <a:pt x="223" y="929"/>
                </a:lnTo>
                <a:lnTo>
                  <a:pt x="229" y="931"/>
                </a:lnTo>
                <a:lnTo>
                  <a:pt x="236" y="931"/>
                </a:lnTo>
                <a:lnTo>
                  <a:pt x="242" y="930"/>
                </a:lnTo>
                <a:lnTo>
                  <a:pt x="247" y="928"/>
                </a:lnTo>
                <a:lnTo>
                  <a:pt x="248" y="925"/>
                </a:lnTo>
                <a:lnTo>
                  <a:pt x="249" y="922"/>
                </a:lnTo>
                <a:lnTo>
                  <a:pt x="252" y="912"/>
                </a:lnTo>
                <a:lnTo>
                  <a:pt x="252" y="912"/>
                </a:lnTo>
                <a:lnTo>
                  <a:pt x="250" y="901"/>
                </a:lnTo>
                <a:lnTo>
                  <a:pt x="250" y="890"/>
                </a:lnTo>
                <a:lnTo>
                  <a:pt x="247" y="871"/>
                </a:lnTo>
                <a:lnTo>
                  <a:pt x="243" y="855"/>
                </a:lnTo>
                <a:lnTo>
                  <a:pt x="241" y="843"/>
                </a:lnTo>
                <a:lnTo>
                  <a:pt x="241" y="843"/>
                </a:lnTo>
                <a:lnTo>
                  <a:pt x="241" y="835"/>
                </a:lnTo>
                <a:lnTo>
                  <a:pt x="242" y="826"/>
                </a:lnTo>
                <a:lnTo>
                  <a:pt x="244" y="818"/>
                </a:lnTo>
                <a:lnTo>
                  <a:pt x="244" y="818"/>
                </a:lnTo>
                <a:lnTo>
                  <a:pt x="247" y="817"/>
                </a:lnTo>
                <a:lnTo>
                  <a:pt x="249" y="816"/>
                </a:lnTo>
                <a:lnTo>
                  <a:pt x="252" y="811"/>
                </a:lnTo>
                <a:lnTo>
                  <a:pt x="252" y="811"/>
                </a:lnTo>
                <a:lnTo>
                  <a:pt x="258" y="782"/>
                </a:lnTo>
                <a:lnTo>
                  <a:pt x="261" y="764"/>
                </a:lnTo>
                <a:lnTo>
                  <a:pt x="262" y="753"/>
                </a:lnTo>
                <a:lnTo>
                  <a:pt x="262" y="753"/>
                </a:lnTo>
                <a:lnTo>
                  <a:pt x="264" y="744"/>
                </a:lnTo>
                <a:lnTo>
                  <a:pt x="267" y="730"/>
                </a:lnTo>
                <a:lnTo>
                  <a:pt x="273" y="709"/>
                </a:lnTo>
                <a:lnTo>
                  <a:pt x="273" y="709"/>
                </a:lnTo>
                <a:lnTo>
                  <a:pt x="277" y="659"/>
                </a:lnTo>
                <a:lnTo>
                  <a:pt x="279" y="624"/>
                </a:lnTo>
                <a:lnTo>
                  <a:pt x="281" y="604"/>
                </a:lnTo>
                <a:lnTo>
                  <a:pt x="281" y="604"/>
                </a:lnTo>
                <a:lnTo>
                  <a:pt x="279" y="560"/>
                </a:lnTo>
                <a:lnTo>
                  <a:pt x="278" y="532"/>
                </a:lnTo>
                <a:lnTo>
                  <a:pt x="278" y="522"/>
                </a:lnTo>
                <a:lnTo>
                  <a:pt x="277" y="518"/>
                </a:lnTo>
                <a:lnTo>
                  <a:pt x="277" y="518"/>
                </a:lnTo>
                <a:lnTo>
                  <a:pt x="275" y="510"/>
                </a:lnTo>
                <a:lnTo>
                  <a:pt x="272" y="498"/>
                </a:lnTo>
                <a:lnTo>
                  <a:pt x="270" y="481"/>
                </a:lnTo>
                <a:lnTo>
                  <a:pt x="270" y="481"/>
                </a:lnTo>
                <a:lnTo>
                  <a:pt x="273" y="479"/>
                </a:lnTo>
                <a:lnTo>
                  <a:pt x="276" y="477"/>
                </a:lnTo>
                <a:lnTo>
                  <a:pt x="277" y="474"/>
                </a:lnTo>
                <a:lnTo>
                  <a:pt x="277" y="474"/>
                </a:lnTo>
                <a:lnTo>
                  <a:pt x="278" y="461"/>
                </a:lnTo>
                <a:lnTo>
                  <a:pt x="281" y="449"/>
                </a:lnTo>
                <a:lnTo>
                  <a:pt x="284" y="481"/>
                </a:lnTo>
                <a:lnTo>
                  <a:pt x="291" y="481"/>
                </a:lnTo>
                <a:lnTo>
                  <a:pt x="295" y="514"/>
                </a:lnTo>
                <a:lnTo>
                  <a:pt x="295" y="514"/>
                </a:lnTo>
                <a:lnTo>
                  <a:pt x="291" y="514"/>
                </a:lnTo>
                <a:lnTo>
                  <a:pt x="289" y="515"/>
                </a:lnTo>
                <a:lnTo>
                  <a:pt x="288" y="516"/>
                </a:lnTo>
                <a:lnTo>
                  <a:pt x="288" y="518"/>
                </a:lnTo>
                <a:lnTo>
                  <a:pt x="288" y="518"/>
                </a:lnTo>
                <a:lnTo>
                  <a:pt x="289" y="521"/>
                </a:lnTo>
                <a:lnTo>
                  <a:pt x="291" y="525"/>
                </a:lnTo>
                <a:lnTo>
                  <a:pt x="294" y="527"/>
                </a:lnTo>
                <a:lnTo>
                  <a:pt x="295" y="528"/>
                </a:lnTo>
                <a:lnTo>
                  <a:pt x="295" y="528"/>
                </a:lnTo>
                <a:lnTo>
                  <a:pt x="294" y="532"/>
                </a:lnTo>
                <a:lnTo>
                  <a:pt x="293" y="537"/>
                </a:lnTo>
                <a:lnTo>
                  <a:pt x="291" y="539"/>
                </a:lnTo>
                <a:lnTo>
                  <a:pt x="293" y="542"/>
                </a:lnTo>
                <a:lnTo>
                  <a:pt x="295" y="544"/>
                </a:lnTo>
                <a:lnTo>
                  <a:pt x="299" y="547"/>
                </a:lnTo>
                <a:lnTo>
                  <a:pt x="299" y="547"/>
                </a:lnTo>
                <a:lnTo>
                  <a:pt x="303" y="549"/>
                </a:lnTo>
                <a:lnTo>
                  <a:pt x="307" y="549"/>
                </a:lnTo>
                <a:lnTo>
                  <a:pt x="311" y="549"/>
                </a:lnTo>
                <a:lnTo>
                  <a:pt x="314" y="548"/>
                </a:lnTo>
                <a:lnTo>
                  <a:pt x="318" y="547"/>
                </a:lnTo>
                <a:lnTo>
                  <a:pt x="320" y="544"/>
                </a:lnTo>
                <a:lnTo>
                  <a:pt x="323" y="540"/>
                </a:lnTo>
                <a:lnTo>
                  <a:pt x="324" y="536"/>
                </a:lnTo>
                <a:lnTo>
                  <a:pt x="324" y="536"/>
                </a:lnTo>
                <a:lnTo>
                  <a:pt x="324" y="531"/>
                </a:lnTo>
                <a:lnTo>
                  <a:pt x="324" y="521"/>
                </a:lnTo>
                <a:lnTo>
                  <a:pt x="322" y="501"/>
                </a:lnTo>
                <a:lnTo>
                  <a:pt x="317" y="474"/>
                </a:lnTo>
                <a:lnTo>
                  <a:pt x="317" y="474"/>
                </a:lnTo>
                <a:lnTo>
                  <a:pt x="322" y="473"/>
                </a:lnTo>
                <a:lnTo>
                  <a:pt x="325" y="471"/>
                </a:lnTo>
                <a:lnTo>
                  <a:pt x="328" y="467"/>
                </a:lnTo>
                <a:lnTo>
                  <a:pt x="328" y="467"/>
                </a:lnTo>
                <a:lnTo>
                  <a:pt x="326" y="449"/>
                </a:lnTo>
                <a:lnTo>
                  <a:pt x="324" y="427"/>
                </a:lnTo>
                <a:lnTo>
                  <a:pt x="324" y="427"/>
                </a:lnTo>
                <a:lnTo>
                  <a:pt x="313" y="356"/>
                </a:lnTo>
                <a:lnTo>
                  <a:pt x="313" y="356"/>
                </a:lnTo>
                <a:lnTo>
                  <a:pt x="311" y="326"/>
                </a:lnTo>
                <a:lnTo>
                  <a:pt x="308" y="304"/>
                </a:lnTo>
                <a:lnTo>
                  <a:pt x="306" y="287"/>
                </a:lnTo>
                <a:lnTo>
                  <a:pt x="306" y="287"/>
                </a:lnTo>
                <a:lnTo>
                  <a:pt x="301" y="267"/>
                </a:lnTo>
                <a:lnTo>
                  <a:pt x="296" y="237"/>
                </a:lnTo>
                <a:lnTo>
                  <a:pt x="293" y="210"/>
                </a:lnTo>
                <a:lnTo>
                  <a:pt x="291" y="197"/>
                </a:lnTo>
                <a:lnTo>
                  <a:pt x="291" y="197"/>
                </a:lnTo>
                <a:lnTo>
                  <a:pt x="290" y="194"/>
                </a:lnTo>
                <a:lnTo>
                  <a:pt x="289" y="191"/>
                </a:lnTo>
                <a:lnTo>
                  <a:pt x="282" y="180"/>
                </a:lnTo>
                <a:lnTo>
                  <a:pt x="275" y="171"/>
                </a:lnTo>
                <a:lnTo>
                  <a:pt x="271" y="169"/>
                </a:lnTo>
                <a:lnTo>
                  <a:pt x="270" y="168"/>
                </a:lnTo>
                <a:lnTo>
                  <a:pt x="270" y="168"/>
                </a:lnTo>
                <a:lnTo>
                  <a:pt x="264" y="164"/>
                </a:lnTo>
                <a:lnTo>
                  <a:pt x="255" y="156"/>
                </a:lnTo>
                <a:lnTo>
                  <a:pt x="241" y="142"/>
                </a:lnTo>
                <a:lnTo>
                  <a:pt x="241" y="142"/>
                </a:lnTo>
                <a:lnTo>
                  <a:pt x="232" y="134"/>
                </a:lnTo>
                <a:lnTo>
                  <a:pt x="226" y="128"/>
                </a:lnTo>
                <a:lnTo>
                  <a:pt x="226" y="128"/>
                </a:lnTo>
                <a:lnTo>
                  <a:pt x="232" y="117"/>
                </a:lnTo>
                <a:lnTo>
                  <a:pt x="237" y="107"/>
                </a:lnTo>
                <a:lnTo>
                  <a:pt x="241" y="99"/>
                </a:lnTo>
                <a:lnTo>
                  <a:pt x="241" y="99"/>
                </a:lnTo>
                <a:lnTo>
                  <a:pt x="242" y="87"/>
                </a:lnTo>
                <a:lnTo>
                  <a:pt x="243" y="71"/>
                </a:lnTo>
                <a:lnTo>
                  <a:pt x="244" y="52"/>
                </a:lnTo>
                <a:lnTo>
                  <a:pt x="244" y="52"/>
                </a:lnTo>
                <a:lnTo>
                  <a:pt x="248" y="46"/>
                </a:lnTo>
                <a:lnTo>
                  <a:pt x="250" y="41"/>
                </a:lnTo>
                <a:lnTo>
                  <a:pt x="252" y="37"/>
                </a:lnTo>
                <a:lnTo>
                  <a:pt x="252" y="37"/>
                </a:lnTo>
                <a:lnTo>
                  <a:pt x="253" y="29"/>
                </a:lnTo>
                <a:lnTo>
                  <a:pt x="253" y="23"/>
                </a:lnTo>
                <a:lnTo>
                  <a:pt x="252" y="19"/>
                </a:lnTo>
                <a:lnTo>
                  <a:pt x="252" y="19"/>
                </a:lnTo>
                <a:lnTo>
                  <a:pt x="248" y="15"/>
                </a:lnTo>
                <a:lnTo>
                  <a:pt x="244" y="12"/>
                </a:lnTo>
                <a:lnTo>
                  <a:pt x="244" y="12"/>
                </a:lnTo>
                <a:lnTo>
                  <a:pt x="236" y="6"/>
                </a:lnTo>
                <a:lnTo>
                  <a:pt x="232" y="3"/>
                </a:lnTo>
                <a:lnTo>
                  <a:pt x="230" y="1"/>
                </a:lnTo>
                <a:lnTo>
                  <a:pt x="230" y="1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32">
            <a:extLst>
              <a:ext uri="{FF2B5EF4-FFF2-40B4-BE49-F238E27FC236}">
                <a16:creationId xmlns:a16="http://schemas.microsoft.com/office/drawing/2014/main" id="{45C8A178-2E2F-4528-A954-418BFFD4F387}"/>
              </a:ext>
            </a:extLst>
          </p:cNvPr>
          <p:cNvSpPr>
            <a:spLocks/>
          </p:cNvSpPr>
          <p:nvPr/>
        </p:nvSpPr>
        <p:spPr bwMode="auto">
          <a:xfrm>
            <a:off x="4592960" y="2624856"/>
            <a:ext cx="704057" cy="1760143"/>
          </a:xfrm>
          <a:custGeom>
            <a:avLst/>
            <a:gdLst>
              <a:gd name="T0" fmla="*/ 64 w 314"/>
              <a:gd name="T1" fmla="*/ 27 h 785"/>
              <a:gd name="T2" fmla="*/ 61 w 314"/>
              <a:gd name="T3" fmla="*/ 49 h 785"/>
              <a:gd name="T4" fmla="*/ 63 w 314"/>
              <a:gd name="T5" fmla="*/ 61 h 785"/>
              <a:gd name="T6" fmla="*/ 72 w 314"/>
              <a:gd name="T7" fmla="*/ 84 h 785"/>
              <a:gd name="T8" fmla="*/ 68 w 314"/>
              <a:gd name="T9" fmla="*/ 114 h 785"/>
              <a:gd name="T10" fmla="*/ 45 w 314"/>
              <a:gd name="T11" fmla="*/ 135 h 785"/>
              <a:gd name="T12" fmla="*/ 28 w 314"/>
              <a:gd name="T13" fmla="*/ 152 h 785"/>
              <a:gd name="T14" fmla="*/ 15 w 314"/>
              <a:gd name="T15" fmla="*/ 220 h 785"/>
              <a:gd name="T16" fmla="*/ 14 w 314"/>
              <a:gd name="T17" fmla="*/ 288 h 785"/>
              <a:gd name="T18" fmla="*/ 8 w 314"/>
              <a:gd name="T19" fmla="*/ 363 h 785"/>
              <a:gd name="T20" fmla="*/ 6 w 314"/>
              <a:gd name="T21" fmla="*/ 424 h 785"/>
              <a:gd name="T22" fmla="*/ 0 w 314"/>
              <a:gd name="T23" fmla="*/ 459 h 785"/>
              <a:gd name="T24" fmla="*/ 15 w 314"/>
              <a:gd name="T25" fmla="*/ 476 h 785"/>
              <a:gd name="T26" fmla="*/ 25 w 314"/>
              <a:gd name="T27" fmla="*/ 476 h 785"/>
              <a:gd name="T28" fmla="*/ 32 w 314"/>
              <a:gd name="T29" fmla="*/ 473 h 785"/>
              <a:gd name="T30" fmla="*/ 33 w 314"/>
              <a:gd name="T31" fmla="*/ 454 h 785"/>
              <a:gd name="T32" fmla="*/ 32 w 314"/>
              <a:gd name="T33" fmla="*/ 415 h 785"/>
              <a:gd name="T34" fmla="*/ 37 w 314"/>
              <a:gd name="T35" fmla="*/ 360 h 785"/>
              <a:gd name="T36" fmla="*/ 47 w 314"/>
              <a:gd name="T37" fmla="*/ 267 h 785"/>
              <a:gd name="T38" fmla="*/ 58 w 314"/>
              <a:gd name="T39" fmla="*/ 294 h 785"/>
              <a:gd name="T40" fmla="*/ 44 w 314"/>
              <a:gd name="T41" fmla="*/ 359 h 785"/>
              <a:gd name="T42" fmla="*/ 43 w 314"/>
              <a:gd name="T43" fmla="*/ 380 h 785"/>
              <a:gd name="T44" fmla="*/ 60 w 314"/>
              <a:gd name="T45" fmla="*/ 474 h 785"/>
              <a:gd name="T46" fmla="*/ 86 w 314"/>
              <a:gd name="T47" fmla="*/ 586 h 785"/>
              <a:gd name="T48" fmla="*/ 101 w 314"/>
              <a:gd name="T49" fmla="*/ 725 h 785"/>
              <a:gd name="T50" fmla="*/ 110 w 314"/>
              <a:gd name="T51" fmla="*/ 740 h 785"/>
              <a:gd name="T52" fmla="*/ 103 w 314"/>
              <a:gd name="T53" fmla="*/ 773 h 785"/>
              <a:gd name="T54" fmla="*/ 131 w 314"/>
              <a:gd name="T55" fmla="*/ 778 h 785"/>
              <a:gd name="T56" fmla="*/ 148 w 314"/>
              <a:gd name="T57" fmla="*/ 772 h 785"/>
              <a:gd name="T58" fmla="*/ 155 w 314"/>
              <a:gd name="T59" fmla="*/ 783 h 785"/>
              <a:gd name="T60" fmla="*/ 202 w 314"/>
              <a:gd name="T61" fmla="*/ 783 h 785"/>
              <a:gd name="T62" fmla="*/ 208 w 314"/>
              <a:gd name="T63" fmla="*/ 772 h 785"/>
              <a:gd name="T64" fmla="*/ 198 w 314"/>
              <a:gd name="T65" fmla="*/ 758 h 785"/>
              <a:gd name="T66" fmla="*/ 181 w 314"/>
              <a:gd name="T67" fmla="*/ 725 h 785"/>
              <a:gd name="T68" fmla="*/ 198 w 314"/>
              <a:gd name="T69" fmla="*/ 538 h 785"/>
              <a:gd name="T70" fmla="*/ 213 w 314"/>
              <a:gd name="T71" fmla="*/ 475 h 785"/>
              <a:gd name="T72" fmla="*/ 232 w 314"/>
              <a:gd name="T73" fmla="*/ 421 h 785"/>
              <a:gd name="T74" fmla="*/ 232 w 314"/>
              <a:gd name="T75" fmla="*/ 371 h 785"/>
              <a:gd name="T76" fmla="*/ 243 w 314"/>
              <a:gd name="T77" fmla="*/ 351 h 785"/>
              <a:gd name="T78" fmla="*/ 260 w 314"/>
              <a:gd name="T79" fmla="*/ 343 h 785"/>
              <a:gd name="T80" fmla="*/ 281 w 314"/>
              <a:gd name="T81" fmla="*/ 366 h 785"/>
              <a:gd name="T82" fmla="*/ 298 w 314"/>
              <a:gd name="T83" fmla="*/ 375 h 785"/>
              <a:gd name="T84" fmla="*/ 308 w 314"/>
              <a:gd name="T85" fmla="*/ 371 h 785"/>
              <a:gd name="T86" fmla="*/ 304 w 314"/>
              <a:gd name="T87" fmla="*/ 284 h 785"/>
              <a:gd name="T88" fmla="*/ 313 w 314"/>
              <a:gd name="T89" fmla="*/ 277 h 785"/>
              <a:gd name="T90" fmla="*/ 310 w 314"/>
              <a:gd name="T91" fmla="*/ 240 h 785"/>
              <a:gd name="T92" fmla="*/ 278 w 314"/>
              <a:gd name="T93" fmla="*/ 201 h 785"/>
              <a:gd name="T94" fmla="*/ 234 w 314"/>
              <a:gd name="T95" fmla="*/ 164 h 785"/>
              <a:gd name="T96" fmla="*/ 195 w 314"/>
              <a:gd name="T97" fmla="*/ 105 h 785"/>
              <a:gd name="T98" fmla="*/ 187 w 314"/>
              <a:gd name="T99" fmla="*/ 97 h 785"/>
              <a:gd name="T100" fmla="*/ 148 w 314"/>
              <a:gd name="T101" fmla="*/ 94 h 785"/>
              <a:gd name="T102" fmla="*/ 137 w 314"/>
              <a:gd name="T103" fmla="*/ 71 h 785"/>
              <a:gd name="T104" fmla="*/ 134 w 314"/>
              <a:gd name="T105" fmla="*/ 44 h 785"/>
              <a:gd name="T106" fmla="*/ 134 w 314"/>
              <a:gd name="T107" fmla="*/ 24 h 785"/>
              <a:gd name="T108" fmla="*/ 132 w 314"/>
              <a:gd name="T109" fmla="*/ 9 h 785"/>
              <a:gd name="T110" fmla="*/ 103 w 314"/>
              <a:gd name="T111" fmla="*/ 0 h 785"/>
              <a:gd name="T112" fmla="*/ 85 w 314"/>
              <a:gd name="T113" fmla="*/ 7 h 7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314" h="785">
                <a:moveTo>
                  <a:pt x="85" y="7"/>
                </a:moveTo>
                <a:lnTo>
                  <a:pt x="85" y="7"/>
                </a:lnTo>
                <a:lnTo>
                  <a:pt x="78" y="13"/>
                </a:lnTo>
                <a:lnTo>
                  <a:pt x="72" y="19"/>
                </a:lnTo>
                <a:lnTo>
                  <a:pt x="64" y="27"/>
                </a:lnTo>
                <a:lnTo>
                  <a:pt x="64" y="27"/>
                </a:lnTo>
                <a:lnTo>
                  <a:pt x="62" y="32"/>
                </a:lnTo>
                <a:lnTo>
                  <a:pt x="61" y="38"/>
                </a:lnTo>
                <a:lnTo>
                  <a:pt x="61" y="44"/>
                </a:lnTo>
                <a:lnTo>
                  <a:pt x="61" y="49"/>
                </a:lnTo>
                <a:lnTo>
                  <a:pt x="63" y="58"/>
                </a:lnTo>
                <a:lnTo>
                  <a:pt x="64" y="61"/>
                </a:lnTo>
                <a:lnTo>
                  <a:pt x="64" y="61"/>
                </a:lnTo>
                <a:lnTo>
                  <a:pt x="64" y="61"/>
                </a:lnTo>
                <a:lnTo>
                  <a:pt x="63" y="61"/>
                </a:lnTo>
                <a:lnTo>
                  <a:pt x="63" y="64"/>
                </a:lnTo>
                <a:lnTo>
                  <a:pt x="64" y="67"/>
                </a:lnTo>
                <a:lnTo>
                  <a:pt x="64" y="67"/>
                </a:lnTo>
                <a:lnTo>
                  <a:pt x="69" y="79"/>
                </a:lnTo>
                <a:lnTo>
                  <a:pt x="72" y="84"/>
                </a:lnTo>
                <a:lnTo>
                  <a:pt x="72" y="84"/>
                </a:lnTo>
                <a:lnTo>
                  <a:pt x="70" y="97"/>
                </a:lnTo>
                <a:lnTo>
                  <a:pt x="69" y="108"/>
                </a:lnTo>
                <a:lnTo>
                  <a:pt x="68" y="114"/>
                </a:lnTo>
                <a:lnTo>
                  <a:pt x="68" y="114"/>
                </a:lnTo>
                <a:lnTo>
                  <a:pt x="63" y="119"/>
                </a:lnTo>
                <a:lnTo>
                  <a:pt x="56" y="124"/>
                </a:lnTo>
                <a:lnTo>
                  <a:pt x="49" y="130"/>
                </a:lnTo>
                <a:lnTo>
                  <a:pt x="45" y="135"/>
                </a:lnTo>
                <a:lnTo>
                  <a:pt x="45" y="135"/>
                </a:lnTo>
                <a:lnTo>
                  <a:pt x="41" y="137"/>
                </a:lnTo>
                <a:lnTo>
                  <a:pt x="37" y="141"/>
                </a:lnTo>
                <a:lnTo>
                  <a:pt x="31" y="144"/>
                </a:lnTo>
                <a:lnTo>
                  <a:pt x="31" y="144"/>
                </a:lnTo>
                <a:lnTo>
                  <a:pt x="28" y="152"/>
                </a:lnTo>
                <a:lnTo>
                  <a:pt x="22" y="171"/>
                </a:lnTo>
                <a:lnTo>
                  <a:pt x="19" y="183"/>
                </a:lnTo>
                <a:lnTo>
                  <a:pt x="16" y="195"/>
                </a:lnTo>
                <a:lnTo>
                  <a:pt x="15" y="208"/>
                </a:lnTo>
                <a:lnTo>
                  <a:pt x="15" y="220"/>
                </a:lnTo>
                <a:lnTo>
                  <a:pt x="15" y="220"/>
                </a:lnTo>
                <a:lnTo>
                  <a:pt x="16" y="243"/>
                </a:lnTo>
                <a:lnTo>
                  <a:pt x="16" y="264"/>
                </a:lnTo>
                <a:lnTo>
                  <a:pt x="15" y="281"/>
                </a:lnTo>
                <a:lnTo>
                  <a:pt x="14" y="288"/>
                </a:lnTo>
                <a:lnTo>
                  <a:pt x="11" y="294"/>
                </a:lnTo>
                <a:lnTo>
                  <a:pt x="11" y="294"/>
                </a:lnTo>
                <a:lnTo>
                  <a:pt x="9" y="305"/>
                </a:lnTo>
                <a:lnTo>
                  <a:pt x="9" y="321"/>
                </a:lnTo>
                <a:lnTo>
                  <a:pt x="8" y="363"/>
                </a:lnTo>
                <a:lnTo>
                  <a:pt x="9" y="403"/>
                </a:lnTo>
                <a:lnTo>
                  <a:pt x="9" y="416"/>
                </a:lnTo>
                <a:lnTo>
                  <a:pt x="8" y="421"/>
                </a:lnTo>
                <a:lnTo>
                  <a:pt x="8" y="421"/>
                </a:lnTo>
                <a:lnTo>
                  <a:pt x="6" y="424"/>
                </a:lnTo>
                <a:lnTo>
                  <a:pt x="4" y="429"/>
                </a:lnTo>
                <a:lnTo>
                  <a:pt x="2" y="445"/>
                </a:lnTo>
                <a:lnTo>
                  <a:pt x="2" y="445"/>
                </a:lnTo>
                <a:lnTo>
                  <a:pt x="0" y="452"/>
                </a:lnTo>
                <a:lnTo>
                  <a:pt x="0" y="459"/>
                </a:lnTo>
                <a:lnTo>
                  <a:pt x="2" y="464"/>
                </a:lnTo>
                <a:lnTo>
                  <a:pt x="4" y="468"/>
                </a:lnTo>
                <a:lnTo>
                  <a:pt x="4" y="468"/>
                </a:lnTo>
                <a:lnTo>
                  <a:pt x="9" y="473"/>
                </a:lnTo>
                <a:lnTo>
                  <a:pt x="15" y="476"/>
                </a:lnTo>
                <a:lnTo>
                  <a:pt x="21" y="480"/>
                </a:lnTo>
                <a:lnTo>
                  <a:pt x="25" y="481"/>
                </a:lnTo>
                <a:lnTo>
                  <a:pt x="25" y="481"/>
                </a:lnTo>
                <a:lnTo>
                  <a:pt x="26" y="480"/>
                </a:lnTo>
                <a:lnTo>
                  <a:pt x="25" y="476"/>
                </a:lnTo>
                <a:lnTo>
                  <a:pt x="25" y="471"/>
                </a:lnTo>
                <a:lnTo>
                  <a:pt x="25" y="471"/>
                </a:lnTo>
                <a:lnTo>
                  <a:pt x="26" y="473"/>
                </a:lnTo>
                <a:lnTo>
                  <a:pt x="29" y="473"/>
                </a:lnTo>
                <a:lnTo>
                  <a:pt x="32" y="473"/>
                </a:lnTo>
                <a:lnTo>
                  <a:pt x="33" y="471"/>
                </a:lnTo>
                <a:lnTo>
                  <a:pt x="34" y="469"/>
                </a:lnTo>
                <a:lnTo>
                  <a:pt x="34" y="464"/>
                </a:lnTo>
                <a:lnTo>
                  <a:pt x="34" y="464"/>
                </a:lnTo>
                <a:lnTo>
                  <a:pt x="33" y="454"/>
                </a:lnTo>
                <a:lnTo>
                  <a:pt x="32" y="445"/>
                </a:lnTo>
                <a:lnTo>
                  <a:pt x="31" y="435"/>
                </a:lnTo>
                <a:lnTo>
                  <a:pt x="31" y="424"/>
                </a:lnTo>
                <a:lnTo>
                  <a:pt x="31" y="424"/>
                </a:lnTo>
                <a:lnTo>
                  <a:pt x="32" y="415"/>
                </a:lnTo>
                <a:lnTo>
                  <a:pt x="32" y="407"/>
                </a:lnTo>
                <a:lnTo>
                  <a:pt x="31" y="400"/>
                </a:lnTo>
                <a:lnTo>
                  <a:pt x="31" y="394"/>
                </a:lnTo>
                <a:lnTo>
                  <a:pt x="31" y="394"/>
                </a:lnTo>
                <a:lnTo>
                  <a:pt x="37" y="360"/>
                </a:lnTo>
                <a:lnTo>
                  <a:pt x="40" y="341"/>
                </a:lnTo>
                <a:lnTo>
                  <a:pt x="41" y="331"/>
                </a:lnTo>
                <a:lnTo>
                  <a:pt x="41" y="331"/>
                </a:lnTo>
                <a:lnTo>
                  <a:pt x="44" y="300"/>
                </a:lnTo>
                <a:lnTo>
                  <a:pt x="47" y="267"/>
                </a:lnTo>
                <a:lnTo>
                  <a:pt x="47" y="267"/>
                </a:lnTo>
                <a:lnTo>
                  <a:pt x="55" y="235"/>
                </a:lnTo>
                <a:lnTo>
                  <a:pt x="55" y="235"/>
                </a:lnTo>
                <a:lnTo>
                  <a:pt x="56" y="255"/>
                </a:lnTo>
                <a:lnTo>
                  <a:pt x="58" y="294"/>
                </a:lnTo>
                <a:lnTo>
                  <a:pt x="58" y="294"/>
                </a:lnTo>
                <a:lnTo>
                  <a:pt x="57" y="305"/>
                </a:lnTo>
                <a:lnTo>
                  <a:pt x="56" y="316"/>
                </a:lnTo>
                <a:lnTo>
                  <a:pt x="50" y="339"/>
                </a:lnTo>
                <a:lnTo>
                  <a:pt x="44" y="359"/>
                </a:lnTo>
                <a:lnTo>
                  <a:pt x="41" y="366"/>
                </a:lnTo>
                <a:lnTo>
                  <a:pt x="41" y="371"/>
                </a:lnTo>
                <a:lnTo>
                  <a:pt x="41" y="371"/>
                </a:lnTo>
                <a:lnTo>
                  <a:pt x="41" y="376"/>
                </a:lnTo>
                <a:lnTo>
                  <a:pt x="43" y="380"/>
                </a:lnTo>
                <a:lnTo>
                  <a:pt x="45" y="381"/>
                </a:lnTo>
                <a:lnTo>
                  <a:pt x="45" y="388"/>
                </a:lnTo>
                <a:lnTo>
                  <a:pt x="45" y="388"/>
                </a:lnTo>
                <a:lnTo>
                  <a:pt x="50" y="417"/>
                </a:lnTo>
                <a:lnTo>
                  <a:pt x="60" y="474"/>
                </a:lnTo>
                <a:lnTo>
                  <a:pt x="78" y="562"/>
                </a:lnTo>
                <a:lnTo>
                  <a:pt x="78" y="562"/>
                </a:lnTo>
                <a:lnTo>
                  <a:pt x="80" y="570"/>
                </a:lnTo>
                <a:lnTo>
                  <a:pt x="84" y="579"/>
                </a:lnTo>
                <a:lnTo>
                  <a:pt x="86" y="586"/>
                </a:lnTo>
                <a:lnTo>
                  <a:pt x="87" y="594"/>
                </a:lnTo>
                <a:lnTo>
                  <a:pt x="87" y="594"/>
                </a:lnTo>
                <a:lnTo>
                  <a:pt x="94" y="663"/>
                </a:lnTo>
                <a:lnTo>
                  <a:pt x="101" y="725"/>
                </a:lnTo>
                <a:lnTo>
                  <a:pt x="101" y="725"/>
                </a:lnTo>
                <a:lnTo>
                  <a:pt x="110" y="726"/>
                </a:lnTo>
                <a:lnTo>
                  <a:pt x="117" y="728"/>
                </a:lnTo>
                <a:lnTo>
                  <a:pt x="117" y="728"/>
                </a:lnTo>
                <a:lnTo>
                  <a:pt x="115" y="732"/>
                </a:lnTo>
                <a:lnTo>
                  <a:pt x="110" y="740"/>
                </a:lnTo>
                <a:lnTo>
                  <a:pt x="104" y="755"/>
                </a:lnTo>
                <a:lnTo>
                  <a:pt x="104" y="755"/>
                </a:lnTo>
                <a:lnTo>
                  <a:pt x="103" y="764"/>
                </a:lnTo>
                <a:lnTo>
                  <a:pt x="103" y="770"/>
                </a:lnTo>
                <a:lnTo>
                  <a:pt x="103" y="773"/>
                </a:lnTo>
                <a:lnTo>
                  <a:pt x="104" y="775"/>
                </a:lnTo>
                <a:lnTo>
                  <a:pt x="104" y="775"/>
                </a:lnTo>
                <a:lnTo>
                  <a:pt x="109" y="777"/>
                </a:lnTo>
                <a:lnTo>
                  <a:pt x="117" y="778"/>
                </a:lnTo>
                <a:lnTo>
                  <a:pt x="131" y="778"/>
                </a:lnTo>
                <a:lnTo>
                  <a:pt x="131" y="778"/>
                </a:lnTo>
                <a:lnTo>
                  <a:pt x="136" y="778"/>
                </a:lnTo>
                <a:lnTo>
                  <a:pt x="142" y="775"/>
                </a:lnTo>
                <a:lnTo>
                  <a:pt x="148" y="772"/>
                </a:lnTo>
                <a:lnTo>
                  <a:pt x="148" y="772"/>
                </a:lnTo>
                <a:lnTo>
                  <a:pt x="148" y="773"/>
                </a:lnTo>
                <a:lnTo>
                  <a:pt x="148" y="775"/>
                </a:lnTo>
                <a:lnTo>
                  <a:pt x="149" y="778"/>
                </a:lnTo>
                <a:lnTo>
                  <a:pt x="151" y="780"/>
                </a:lnTo>
                <a:lnTo>
                  <a:pt x="155" y="783"/>
                </a:lnTo>
                <a:lnTo>
                  <a:pt x="161" y="784"/>
                </a:lnTo>
                <a:lnTo>
                  <a:pt x="168" y="785"/>
                </a:lnTo>
                <a:lnTo>
                  <a:pt x="168" y="785"/>
                </a:lnTo>
                <a:lnTo>
                  <a:pt x="195" y="784"/>
                </a:lnTo>
                <a:lnTo>
                  <a:pt x="202" y="783"/>
                </a:lnTo>
                <a:lnTo>
                  <a:pt x="203" y="783"/>
                </a:lnTo>
                <a:lnTo>
                  <a:pt x="204" y="781"/>
                </a:lnTo>
                <a:lnTo>
                  <a:pt x="204" y="781"/>
                </a:lnTo>
                <a:lnTo>
                  <a:pt x="207" y="775"/>
                </a:lnTo>
                <a:lnTo>
                  <a:pt x="208" y="772"/>
                </a:lnTo>
                <a:lnTo>
                  <a:pt x="208" y="768"/>
                </a:lnTo>
                <a:lnTo>
                  <a:pt x="208" y="768"/>
                </a:lnTo>
                <a:lnTo>
                  <a:pt x="202" y="762"/>
                </a:lnTo>
                <a:lnTo>
                  <a:pt x="198" y="758"/>
                </a:lnTo>
                <a:lnTo>
                  <a:pt x="198" y="758"/>
                </a:lnTo>
                <a:lnTo>
                  <a:pt x="187" y="742"/>
                </a:lnTo>
                <a:lnTo>
                  <a:pt x="187" y="742"/>
                </a:lnTo>
                <a:lnTo>
                  <a:pt x="185" y="736"/>
                </a:lnTo>
                <a:lnTo>
                  <a:pt x="183" y="731"/>
                </a:lnTo>
                <a:lnTo>
                  <a:pt x="181" y="725"/>
                </a:lnTo>
                <a:lnTo>
                  <a:pt x="191" y="719"/>
                </a:lnTo>
                <a:lnTo>
                  <a:pt x="191" y="719"/>
                </a:lnTo>
                <a:lnTo>
                  <a:pt x="193" y="632"/>
                </a:lnTo>
                <a:lnTo>
                  <a:pt x="198" y="538"/>
                </a:lnTo>
                <a:lnTo>
                  <a:pt x="198" y="538"/>
                </a:lnTo>
                <a:lnTo>
                  <a:pt x="201" y="512"/>
                </a:lnTo>
                <a:lnTo>
                  <a:pt x="204" y="498"/>
                </a:lnTo>
                <a:lnTo>
                  <a:pt x="208" y="488"/>
                </a:lnTo>
                <a:lnTo>
                  <a:pt x="208" y="488"/>
                </a:lnTo>
                <a:lnTo>
                  <a:pt x="213" y="475"/>
                </a:lnTo>
                <a:lnTo>
                  <a:pt x="219" y="456"/>
                </a:lnTo>
                <a:lnTo>
                  <a:pt x="227" y="424"/>
                </a:lnTo>
                <a:lnTo>
                  <a:pt x="227" y="424"/>
                </a:lnTo>
                <a:lnTo>
                  <a:pt x="230" y="421"/>
                </a:lnTo>
                <a:lnTo>
                  <a:pt x="232" y="421"/>
                </a:lnTo>
                <a:lnTo>
                  <a:pt x="233" y="419"/>
                </a:lnTo>
                <a:lnTo>
                  <a:pt x="234" y="418"/>
                </a:lnTo>
                <a:lnTo>
                  <a:pt x="234" y="418"/>
                </a:lnTo>
                <a:lnTo>
                  <a:pt x="233" y="403"/>
                </a:lnTo>
                <a:lnTo>
                  <a:pt x="232" y="371"/>
                </a:lnTo>
                <a:lnTo>
                  <a:pt x="227" y="328"/>
                </a:lnTo>
                <a:lnTo>
                  <a:pt x="227" y="328"/>
                </a:lnTo>
                <a:lnTo>
                  <a:pt x="234" y="340"/>
                </a:lnTo>
                <a:lnTo>
                  <a:pt x="240" y="348"/>
                </a:lnTo>
                <a:lnTo>
                  <a:pt x="243" y="351"/>
                </a:lnTo>
                <a:lnTo>
                  <a:pt x="244" y="351"/>
                </a:lnTo>
                <a:lnTo>
                  <a:pt x="244" y="351"/>
                </a:lnTo>
                <a:lnTo>
                  <a:pt x="252" y="347"/>
                </a:lnTo>
                <a:lnTo>
                  <a:pt x="257" y="345"/>
                </a:lnTo>
                <a:lnTo>
                  <a:pt x="260" y="343"/>
                </a:lnTo>
                <a:lnTo>
                  <a:pt x="261" y="345"/>
                </a:lnTo>
                <a:lnTo>
                  <a:pt x="261" y="345"/>
                </a:lnTo>
                <a:lnTo>
                  <a:pt x="266" y="350"/>
                </a:lnTo>
                <a:lnTo>
                  <a:pt x="272" y="358"/>
                </a:lnTo>
                <a:lnTo>
                  <a:pt x="281" y="366"/>
                </a:lnTo>
                <a:lnTo>
                  <a:pt x="286" y="370"/>
                </a:lnTo>
                <a:lnTo>
                  <a:pt x="291" y="371"/>
                </a:lnTo>
                <a:lnTo>
                  <a:pt x="291" y="371"/>
                </a:lnTo>
                <a:lnTo>
                  <a:pt x="295" y="372"/>
                </a:lnTo>
                <a:lnTo>
                  <a:pt x="298" y="375"/>
                </a:lnTo>
                <a:lnTo>
                  <a:pt x="303" y="381"/>
                </a:lnTo>
                <a:lnTo>
                  <a:pt x="304" y="382"/>
                </a:lnTo>
                <a:lnTo>
                  <a:pt x="306" y="381"/>
                </a:lnTo>
                <a:lnTo>
                  <a:pt x="308" y="371"/>
                </a:lnTo>
                <a:lnTo>
                  <a:pt x="308" y="371"/>
                </a:lnTo>
                <a:lnTo>
                  <a:pt x="308" y="362"/>
                </a:lnTo>
                <a:lnTo>
                  <a:pt x="308" y="350"/>
                </a:lnTo>
                <a:lnTo>
                  <a:pt x="307" y="324"/>
                </a:lnTo>
                <a:lnTo>
                  <a:pt x="304" y="284"/>
                </a:lnTo>
                <a:lnTo>
                  <a:pt x="304" y="284"/>
                </a:lnTo>
                <a:lnTo>
                  <a:pt x="304" y="281"/>
                </a:lnTo>
                <a:lnTo>
                  <a:pt x="306" y="280"/>
                </a:lnTo>
                <a:lnTo>
                  <a:pt x="309" y="281"/>
                </a:lnTo>
                <a:lnTo>
                  <a:pt x="310" y="280"/>
                </a:lnTo>
                <a:lnTo>
                  <a:pt x="313" y="277"/>
                </a:lnTo>
                <a:lnTo>
                  <a:pt x="314" y="271"/>
                </a:lnTo>
                <a:lnTo>
                  <a:pt x="314" y="261"/>
                </a:lnTo>
                <a:lnTo>
                  <a:pt x="314" y="261"/>
                </a:lnTo>
                <a:lnTo>
                  <a:pt x="313" y="249"/>
                </a:lnTo>
                <a:lnTo>
                  <a:pt x="310" y="240"/>
                </a:lnTo>
                <a:lnTo>
                  <a:pt x="306" y="231"/>
                </a:lnTo>
                <a:lnTo>
                  <a:pt x="301" y="224"/>
                </a:lnTo>
                <a:lnTo>
                  <a:pt x="295" y="217"/>
                </a:lnTo>
                <a:lnTo>
                  <a:pt x="289" y="211"/>
                </a:lnTo>
                <a:lnTo>
                  <a:pt x="278" y="201"/>
                </a:lnTo>
                <a:lnTo>
                  <a:pt x="278" y="201"/>
                </a:lnTo>
                <a:lnTo>
                  <a:pt x="266" y="190"/>
                </a:lnTo>
                <a:lnTo>
                  <a:pt x="251" y="178"/>
                </a:lnTo>
                <a:lnTo>
                  <a:pt x="234" y="164"/>
                </a:lnTo>
                <a:lnTo>
                  <a:pt x="234" y="164"/>
                </a:lnTo>
                <a:lnTo>
                  <a:pt x="221" y="141"/>
                </a:lnTo>
                <a:lnTo>
                  <a:pt x="210" y="124"/>
                </a:lnTo>
                <a:lnTo>
                  <a:pt x="201" y="111"/>
                </a:lnTo>
                <a:lnTo>
                  <a:pt x="201" y="111"/>
                </a:lnTo>
                <a:lnTo>
                  <a:pt x="195" y="105"/>
                </a:lnTo>
                <a:lnTo>
                  <a:pt x="191" y="102"/>
                </a:lnTo>
                <a:lnTo>
                  <a:pt x="187" y="101"/>
                </a:lnTo>
                <a:lnTo>
                  <a:pt x="187" y="101"/>
                </a:lnTo>
                <a:lnTo>
                  <a:pt x="187" y="100"/>
                </a:lnTo>
                <a:lnTo>
                  <a:pt x="187" y="97"/>
                </a:lnTo>
                <a:lnTo>
                  <a:pt x="183" y="95"/>
                </a:lnTo>
                <a:lnTo>
                  <a:pt x="174" y="94"/>
                </a:lnTo>
                <a:lnTo>
                  <a:pt x="174" y="94"/>
                </a:lnTo>
                <a:lnTo>
                  <a:pt x="156" y="94"/>
                </a:lnTo>
                <a:lnTo>
                  <a:pt x="148" y="94"/>
                </a:lnTo>
                <a:lnTo>
                  <a:pt x="134" y="94"/>
                </a:lnTo>
                <a:lnTo>
                  <a:pt x="134" y="71"/>
                </a:lnTo>
                <a:lnTo>
                  <a:pt x="134" y="71"/>
                </a:lnTo>
                <a:lnTo>
                  <a:pt x="136" y="72"/>
                </a:lnTo>
                <a:lnTo>
                  <a:pt x="137" y="71"/>
                </a:lnTo>
                <a:lnTo>
                  <a:pt x="138" y="67"/>
                </a:lnTo>
                <a:lnTo>
                  <a:pt x="138" y="67"/>
                </a:lnTo>
                <a:lnTo>
                  <a:pt x="138" y="61"/>
                </a:lnTo>
                <a:lnTo>
                  <a:pt x="137" y="54"/>
                </a:lnTo>
                <a:lnTo>
                  <a:pt x="134" y="44"/>
                </a:lnTo>
                <a:lnTo>
                  <a:pt x="134" y="44"/>
                </a:lnTo>
                <a:lnTo>
                  <a:pt x="136" y="37"/>
                </a:lnTo>
                <a:lnTo>
                  <a:pt x="136" y="31"/>
                </a:lnTo>
                <a:lnTo>
                  <a:pt x="134" y="24"/>
                </a:lnTo>
                <a:lnTo>
                  <a:pt x="134" y="24"/>
                </a:lnTo>
                <a:lnTo>
                  <a:pt x="133" y="21"/>
                </a:lnTo>
                <a:lnTo>
                  <a:pt x="133" y="18"/>
                </a:lnTo>
                <a:lnTo>
                  <a:pt x="134" y="13"/>
                </a:lnTo>
                <a:lnTo>
                  <a:pt x="133" y="11"/>
                </a:lnTo>
                <a:lnTo>
                  <a:pt x="132" y="9"/>
                </a:lnTo>
                <a:lnTo>
                  <a:pt x="129" y="7"/>
                </a:lnTo>
                <a:lnTo>
                  <a:pt x="125" y="5"/>
                </a:lnTo>
                <a:lnTo>
                  <a:pt x="125" y="5"/>
                </a:lnTo>
                <a:lnTo>
                  <a:pt x="113" y="1"/>
                </a:lnTo>
                <a:lnTo>
                  <a:pt x="103" y="0"/>
                </a:lnTo>
                <a:lnTo>
                  <a:pt x="96" y="0"/>
                </a:lnTo>
                <a:lnTo>
                  <a:pt x="91" y="1"/>
                </a:lnTo>
                <a:lnTo>
                  <a:pt x="91" y="1"/>
                </a:lnTo>
                <a:lnTo>
                  <a:pt x="86" y="5"/>
                </a:lnTo>
                <a:lnTo>
                  <a:pt x="85" y="7"/>
                </a:lnTo>
                <a:lnTo>
                  <a:pt x="85" y="7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64">
            <a:extLst>
              <a:ext uri="{FF2B5EF4-FFF2-40B4-BE49-F238E27FC236}">
                <a16:creationId xmlns:a16="http://schemas.microsoft.com/office/drawing/2014/main" id="{B6C6C2AA-0BB4-461B-9F30-4E6385FDD4E9}"/>
              </a:ext>
            </a:extLst>
          </p:cNvPr>
          <p:cNvSpPr>
            <a:spLocks/>
          </p:cNvSpPr>
          <p:nvPr/>
        </p:nvSpPr>
        <p:spPr bwMode="auto">
          <a:xfrm>
            <a:off x="6566329" y="826845"/>
            <a:ext cx="590550" cy="1633538"/>
          </a:xfrm>
          <a:custGeom>
            <a:avLst/>
            <a:gdLst>
              <a:gd name="T0" fmla="*/ 182 w 372"/>
              <a:gd name="T1" fmla="*/ 0 h 1029"/>
              <a:gd name="T2" fmla="*/ 135 w 372"/>
              <a:gd name="T3" fmla="*/ 19 h 1029"/>
              <a:gd name="T4" fmla="*/ 118 w 372"/>
              <a:gd name="T5" fmla="*/ 51 h 1029"/>
              <a:gd name="T6" fmla="*/ 119 w 372"/>
              <a:gd name="T7" fmla="*/ 91 h 1029"/>
              <a:gd name="T8" fmla="*/ 140 w 372"/>
              <a:gd name="T9" fmla="*/ 135 h 1029"/>
              <a:gd name="T10" fmla="*/ 101 w 372"/>
              <a:gd name="T11" fmla="*/ 164 h 1029"/>
              <a:gd name="T12" fmla="*/ 53 w 372"/>
              <a:gd name="T13" fmla="*/ 182 h 1029"/>
              <a:gd name="T14" fmla="*/ 5 w 372"/>
              <a:gd name="T15" fmla="*/ 357 h 1029"/>
              <a:gd name="T16" fmla="*/ 4 w 372"/>
              <a:gd name="T17" fmla="*/ 454 h 1029"/>
              <a:gd name="T18" fmla="*/ 1 w 372"/>
              <a:gd name="T19" fmla="*/ 493 h 1029"/>
              <a:gd name="T20" fmla="*/ 10 w 372"/>
              <a:gd name="T21" fmla="*/ 516 h 1029"/>
              <a:gd name="T22" fmla="*/ 13 w 372"/>
              <a:gd name="T23" fmla="*/ 593 h 1029"/>
              <a:gd name="T24" fmla="*/ 34 w 372"/>
              <a:gd name="T25" fmla="*/ 604 h 1029"/>
              <a:gd name="T26" fmla="*/ 21 w 372"/>
              <a:gd name="T27" fmla="*/ 568 h 1029"/>
              <a:gd name="T28" fmla="*/ 35 w 372"/>
              <a:gd name="T29" fmla="*/ 580 h 1029"/>
              <a:gd name="T30" fmla="*/ 48 w 372"/>
              <a:gd name="T31" fmla="*/ 577 h 1029"/>
              <a:gd name="T32" fmla="*/ 43 w 372"/>
              <a:gd name="T33" fmla="*/ 530 h 1029"/>
              <a:gd name="T34" fmla="*/ 53 w 372"/>
              <a:gd name="T35" fmla="*/ 516 h 1029"/>
              <a:gd name="T36" fmla="*/ 60 w 372"/>
              <a:gd name="T37" fmla="*/ 585 h 1029"/>
              <a:gd name="T38" fmla="*/ 77 w 372"/>
              <a:gd name="T39" fmla="*/ 752 h 1029"/>
              <a:gd name="T40" fmla="*/ 95 w 372"/>
              <a:gd name="T41" fmla="*/ 898 h 1029"/>
              <a:gd name="T42" fmla="*/ 92 w 372"/>
              <a:gd name="T43" fmla="*/ 961 h 1029"/>
              <a:gd name="T44" fmla="*/ 74 w 372"/>
              <a:gd name="T45" fmla="*/ 1021 h 1029"/>
              <a:gd name="T46" fmla="*/ 125 w 372"/>
              <a:gd name="T47" fmla="*/ 1029 h 1029"/>
              <a:gd name="T48" fmla="*/ 141 w 372"/>
              <a:gd name="T49" fmla="*/ 977 h 1029"/>
              <a:gd name="T50" fmla="*/ 130 w 372"/>
              <a:gd name="T51" fmla="*/ 950 h 1029"/>
              <a:gd name="T52" fmla="*/ 133 w 372"/>
              <a:gd name="T53" fmla="*/ 854 h 1029"/>
              <a:gd name="T54" fmla="*/ 140 w 372"/>
              <a:gd name="T55" fmla="*/ 723 h 1029"/>
              <a:gd name="T56" fmla="*/ 170 w 372"/>
              <a:gd name="T57" fmla="*/ 813 h 1029"/>
              <a:gd name="T58" fmla="*/ 174 w 372"/>
              <a:gd name="T59" fmla="*/ 931 h 1029"/>
              <a:gd name="T60" fmla="*/ 162 w 372"/>
              <a:gd name="T61" fmla="*/ 982 h 1029"/>
              <a:gd name="T62" fmla="*/ 208 w 372"/>
              <a:gd name="T63" fmla="*/ 1023 h 1029"/>
              <a:gd name="T64" fmla="*/ 256 w 372"/>
              <a:gd name="T65" fmla="*/ 1013 h 1029"/>
              <a:gd name="T66" fmla="*/ 220 w 372"/>
              <a:gd name="T67" fmla="*/ 975 h 1029"/>
              <a:gd name="T68" fmla="*/ 208 w 372"/>
              <a:gd name="T69" fmla="*/ 955 h 1029"/>
              <a:gd name="T70" fmla="*/ 224 w 372"/>
              <a:gd name="T71" fmla="*/ 867 h 1029"/>
              <a:gd name="T72" fmla="*/ 232 w 372"/>
              <a:gd name="T73" fmla="*/ 743 h 1029"/>
              <a:gd name="T74" fmla="*/ 302 w 372"/>
              <a:gd name="T75" fmla="*/ 743 h 1029"/>
              <a:gd name="T76" fmla="*/ 294 w 372"/>
              <a:gd name="T77" fmla="*/ 583 h 1029"/>
              <a:gd name="T78" fmla="*/ 294 w 372"/>
              <a:gd name="T79" fmla="*/ 507 h 1029"/>
              <a:gd name="T80" fmla="*/ 280 w 372"/>
              <a:gd name="T81" fmla="*/ 444 h 1029"/>
              <a:gd name="T82" fmla="*/ 290 w 372"/>
              <a:gd name="T83" fmla="*/ 327 h 1029"/>
              <a:gd name="T84" fmla="*/ 304 w 372"/>
              <a:gd name="T85" fmla="*/ 444 h 1029"/>
              <a:gd name="T86" fmla="*/ 315 w 372"/>
              <a:gd name="T87" fmla="*/ 481 h 1029"/>
              <a:gd name="T88" fmla="*/ 318 w 372"/>
              <a:gd name="T89" fmla="*/ 530 h 1029"/>
              <a:gd name="T90" fmla="*/ 335 w 372"/>
              <a:gd name="T91" fmla="*/ 567 h 1029"/>
              <a:gd name="T92" fmla="*/ 362 w 372"/>
              <a:gd name="T93" fmla="*/ 564 h 1029"/>
              <a:gd name="T94" fmla="*/ 357 w 372"/>
              <a:gd name="T95" fmla="*/ 501 h 1029"/>
              <a:gd name="T96" fmla="*/ 363 w 372"/>
              <a:gd name="T97" fmla="*/ 485 h 1029"/>
              <a:gd name="T98" fmla="*/ 355 w 372"/>
              <a:gd name="T99" fmla="*/ 347 h 1029"/>
              <a:gd name="T100" fmla="*/ 331 w 372"/>
              <a:gd name="T101" fmla="*/ 283 h 1029"/>
              <a:gd name="T102" fmla="*/ 300 w 372"/>
              <a:gd name="T103" fmla="*/ 205 h 1029"/>
              <a:gd name="T104" fmla="*/ 246 w 372"/>
              <a:gd name="T105" fmla="*/ 164 h 1029"/>
              <a:gd name="T106" fmla="*/ 234 w 372"/>
              <a:gd name="T107" fmla="*/ 143 h 1029"/>
              <a:gd name="T108" fmla="*/ 246 w 372"/>
              <a:gd name="T109" fmla="*/ 115 h 1029"/>
              <a:gd name="T110" fmla="*/ 246 w 372"/>
              <a:gd name="T111" fmla="*/ 96 h 1029"/>
              <a:gd name="T112" fmla="*/ 244 w 372"/>
              <a:gd name="T113" fmla="*/ 76 h 1029"/>
              <a:gd name="T114" fmla="*/ 227 w 372"/>
              <a:gd name="T115" fmla="*/ 19 h 10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72" h="1029">
                <a:moveTo>
                  <a:pt x="217" y="14"/>
                </a:moveTo>
                <a:lnTo>
                  <a:pt x="217" y="14"/>
                </a:lnTo>
                <a:lnTo>
                  <a:pt x="205" y="7"/>
                </a:lnTo>
                <a:lnTo>
                  <a:pt x="195" y="2"/>
                </a:lnTo>
                <a:lnTo>
                  <a:pt x="188" y="0"/>
                </a:lnTo>
                <a:lnTo>
                  <a:pt x="188" y="0"/>
                </a:lnTo>
                <a:lnTo>
                  <a:pt x="182" y="0"/>
                </a:lnTo>
                <a:lnTo>
                  <a:pt x="175" y="1"/>
                </a:lnTo>
                <a:lnTo>
                  <a:pt x="159" y="4"/>
                </a:lnTo>
                <a:lnTo>
                  <a:pt x="159" y="4"/>
                </a:lnTo>
                <a:lnTo>
                  <a:pt x="153" y="6"/>
                </a:lnTo>
                <a:lnTo>
                  <a:pt x="147" y="8"/>
                </a:lnTo>
                <a:lnTo>
                  <a:pt x="141" y="13"/>
                </a:lnTo>
                <a:lnTo>
                  <a:pt x="135" y="19"/>
                </a:lnTo>
                <a:lnTo>
                  <a:pt x="135" y="19"/>
                </a:lnTo>
                <a:lnTo>
                  <a:pt x="129" y="27"/>
                </a:lnTo>
                <a:lnTo>
                  <a:pt x="125" y="36"/>
                </a:lnTo>
                <a:lnTo>
                  <a:pt x="123" y="43"/>
                </a:lnTo>
                <a:lnTo>
                  <a:pt x="121" y="48"/>
                </a:lnTo>
                <a:lnTo>
                  <a:pt x="121" y="48"/>
                </a:lnTo>
                <a:lnTo>
                  <a:pt x="118" y="51"/>
                </a:lnTo>
                <a:lnTo>
                  <a:pt x="116" y="55"/>
                </a:lnTo>
                <a:lnTo>
                  <a:pt x="115" y="61"/>
                </a:lnTo>
                <a:lnTo>
                  <a:pt x="116" y="67"/>
                </a:lnTo>
                <a:lnTo>
                  <a:pt x="116" y="67"/>
                </a:lnTo>
                <a:lnTo>
                  <a:pt x="118" y="74"/>
                </a:lnTo>
                <a:lnTo>
                  <a:pt x="119" y="83"/>
                </a:lnTo>
                <a:lnTo>
                  <a:pt x="119" y="91"/>
                </a:lnTo>
                <a:lnTo>
                  <a:pt x="121" y="96"/>
                </a:lnTo>
                <a:lnTo>
                  <a:pt x="130" y="115"/>
                </a:lnTo>
                <a:lnTo>
                  <a:pt x="130" y="115"/>
                </a:lnTo>
                <a:lnTo>
                  <a:pt x="136" y="125"/>
                </a:lnTo>
                <a:lnTo>
                  <a:pt x="140" y="132"/>
                </a:lnTo>
                <a:lnTo>
                  <a:pt x="140" y="135"/>
                </a:lnTo>
                <a:lnTo>
                  <a:pt x="140" y="135"/>
                </a:lnTo>
                <a:lnTo>
                  <a:pt x="140" y="135"/>
                </a:lnTo>
                <a:lnTo>
                  <a:pt x="138" y="136"/>
                </a:lnTo>
                <a:lnTo>
                  <a:pt x="134" y="138"/>
                </a:lnTo>
                <a:lnTo>
                  <a:pt x="121" y="148"/>
                </a:lnTo>
                <a:lnTo>
                  <a:pt x="109" y="159"/>
                </a:lnTo>
                <a:lnTo>
                  <a:pt x="101" y="164"/>
                </a:lnTo>
                <a:lnTo>
                  <a:pt x="101" y="164"/>
                </a:lnTo>
                <a:lnTo>
                  <a:pt x="91" y="168"/>
                </a:lnTo>
                <a:lnTo>
                  <a:pt x="82" y="173"/>
                </a:lnTo>
                <a:lnTo>
                  <a:pt x="82" y="173"/>
                </a:lnTo>
                <a:lnTo>
                  <a:pt x="77" y="173"/>
                </a:lnTo>
                <a:lnTo>
                  <a:pt x="66" y="176"/>
                </a:lnTo>
                <a:lnTo>
                  <a:pt x="59" y="178"/>
                </a:lnTo>
                <a:lnTo>
                  <a:pt x="53" y="182"/>
                </a:lnTo>
                <a:lnTo>
                  <a:pt x="47" y="187"/>
                </a:lnTo>
                <a:lnTo>
                  <a:pt x="43" y="193"/>
                </a:lnTo>
                <a:lnTo>
                  <a:pt x="43" y="193"/>
                </a:lnTo>
                <a:lnTo>
                  <a:pt x="40" y="205"/>
                </a:lnTo>
                <a:lnTo>
                  <a:pt x="34" y="226"/>
                </a:lnTo>
                <a:lnTo>
                  <a:pt x="21" y="282"/>
                </a:lnTo>
                <a:lnTo>
                  <a:pt x="5" y="357"/>
                </a:lnTo>
                <a:lnTo>
                  <a:pt x="5" y="357"/>
                </a:lnTo>
                <a:lnTo>
                  <a:pt x="2" y="384"/>
                </a:lnTo>
                <a:lnTo>
                  <a:pt x="0" y="419"/>
                </a:lnTo>
                <a:lnTo>
                  <a:pt x="0" y="419"/>
                </a:lnTo>
                <a:lnTo>
                  <a:pt x="0" y="424"/>
                </a:lnTo>
                <a:lnTo>
                  <a:pt x="0" y="433"/>
                </a:lnTo>
                <a:lnTo>
                  <a:pt x="4" y="454"/>
                </a:lnTo>
                <a:lnTo>
                  <a:pt x="5" y="472"/>
                </a:lnTo>
                <a:lnTo>
                  <a:pt x="6" y="480"/>
                </a:lnTo>
                <a:lnTo>
                  <a:pt x="5" y="482"/>
                </a:lnTo>
                <a:lnTo>
                  <a:pt x="5" y="482"/>
                </a:lnTo>
                <a:lnTo>
                  <a:pt x="4" y="483"/>
                </a:lnTo>
                <a:lnTo>
                  <a:pt x="2" y="486"/>
                </a:lnTo>
                <a:lnTo>
                  <a:pt x="1" y="493"/>
                </a:lnTo>
                <a:lnTo>
                  <a:pt x="0" y="501"/>
                </a:lnTo>
                <a:lnTo>
                  <a:pt x="0" y="506"/>
                </a:lnTo>
                <a:lnTo>
                  <a:pt x="0" y="506"/>
                </a:lnTo>
                <a:lnTo>
                  <a:pt x="2" y="509"/>
                </a:lnTo>
                <a:lnTo>
                  <a:pt x="5" y="512"/>
                </a:lnTo>
                <a:lnTo>
                  <a:pt x="10" y="516"/>
                </a:lnTo>
                <a:lnTo>
                  <a:pt x="10" y="516"/>
                </a:lnTo>
                <a:lnTo>
                  <a:pt x="5" y="541"/>
                </a:lnTo>
                <a:lnTo>
                  <a:pt x="1" y="561"/>
                </a:lnTo>
                <a:lnTo>
                  <a:pt x="0" y="574"/>
                </a:lnTo>
                <a:lnTo>
                  <a:pt x="0" y="574"/>
                </a:lnTo>
                <a:lnTo>
                  <a:pt x="1" y="579"/>
                </a:lnTo>
                <a:lnTo>
                  <a:pt x="5" y="583"/>
                </a:lnTo>
                <a:lnTo>
                  <a:pt x="13" y="593"/>
                </a:lnTo>
                <a:lnTo>
                  <a:pt x="21" y="600"/>
                </a:lnTo>
                <a:lnTo>
                  <a:pt x="24" y="603"/>
                </a:lnTo>
                <a:lnTo>
                  <a:pt x="24" y="603"/>
                </a:lnTo>
                <a:lnTo>
                  <a:pt x="25" y="603"/>
                </a:lnTo>
                <a:lnTo>
                  <a:pt x="29" y="604"/>
                </a:lnTo>
                <a:lnTo>
                  <a:pt x="33" y="605"/>
                </a:lnTo>
                <a:lnTo>
                  <a:pt x="34" y="604"/>
                </a:lnTo>
                <a:lnTo>
                  <a:pt x="34" y="603"/>
                </a:lnTo>
                <a:lnTo>
                  <a:pt x="34" y="603"/>
                </a:lnTo>
                <a:lnTo>
                  <a:pt x="31" y="597"/>
                </a:lnTo>
                <a:lnTo>
                  <a:pt x="27" y="588"/>
                </a:lnTo>
                <a:lnTo>
                  <a:pt x="19" y="579"/>
                </a:lnTo>
                <a:lnTo>
                  <a:pt x="19" y="579"/>
                </a:lnTo>
                <a:lnTo>
                  <a:pt x="21" y="568"/>
                </a:lnTo>
                <a:lnTo>
                  <a:pt x="22" y="561"/>
                </a:lnTo>
                <a:lnTo>
                  <a:pt x="23" y="559"/>
                </a:lnTo>
                <a:lnTo>
                  <a:pt x="24" y="559"/>
                </a:lnTo>
                <a:lnTo>
                  <a:pt x="24" y="559"/>
                </a:lnTo>
                <a:lnTo>
                  <a:pt x="28" y="564"/>
                </a:lnTo>
                <a:lnTo>
                  <a:pt x="31" y="573"/>
                </a:lnTo>
                <a:lnTo>
                  <a:pt x="35" y="580"/>
                </a:lnTo>
                <a:lnTo>
                  <a:pt x="37" y="582"/>
                </a:lnTo>
                <a:lnTo>
                  <a:pt x="39" y="583"/>
                </a:lnTo>
                <a:lnTo>
                  <a:pt x="39" y="583"/>
                </a:lnTo>
                <a:lnTo>
                  <a:pt x="42" y="583"/>
                </a:lnTo>
                <a:lnTo>
                  <a:pt x="46" y="581"/>
                </a:lnTo>
                <a:lnTo>
                  <a:pt x="47" y="580"/>
                </a:lnTo>
                <a:lnTo>
                  <a:pt x="48" y="577"/>
                </a:lnTo>
                <a:lnTo>
                  <a:pt x="48" y="574"/>
                </a:lnTo>
                <a:lnTo>
                  <a:pt x="48" y="569"/>
                </a:lnTo>
                <a:lnTo>
                  <a:pt x="48" y="569"/>
                </a:lnTo>
                <a:lnTo>
                  <a:pt x="46" y="546"/>
                </a:lnTo>
                <a:lnTo>
                  <a:pt x="45" y="536"/>
                </a:lnTo>
                <a:lnTo>
                  <a:pt x="43" y="530"/>
                </a:lnTo>
                <a:lnTo>
                  <a:pt x="43" y="530"/>
                </a:lnTo>
                <a:lnTo>
                  <a:pt x="42" y="527"/>
                </a:lnTo>
                <a:lnTo>
                  <a:pt x="42" y="522"/>
                </a:lnTo>
                <a:lnTo>
                  <a:pt x="43" y="516"/>
                </a:lnTo>
                <a:lnTo>
                  <a:pt x="53" y="448"/>
                </a:lnTo>
                <a:lnTo>
                  <a:pt x="53" y="448"/>
                </a:lnTo>
                <a:lnTo>
                  <a:pt x="53" y="482"/>
                </a:lnTo>
                <a:lnTo>
                  <a:pt x="53" y="516"/>
                </a:lnTo>
                <a:lnTo>
                  <a:pt x="53" y="516"/>
                </a:lnTo>
                <a:lnTo>
                  <a:pt x="54" y="530"/>
                </a:lnTo>
                <a:lnTo>
                  <a:pt x="56" y="544"/>
                </a:lnTo>
                <a:lnTo>
                  <a:pt x="58" y="554"/>
                </a:lnTo>
                <a:lnTo>
                  <a:pt x="58" y="554"/>
                </a:lnTo>
                <a:lnTo>
                  <a:pt x="59" y="565"/>
                </a:lnTo>
                <a:lnTo>
                  <a:pt x="60" y="585"/>
                </a:lnTo>
                <a:lnTo>
                  <a:pt x="62" y="639"/>
                </a:lnTo>
                <a:lnTo>
                  <a:pt x="63" y="714"/>
                </a:lnTo>
                <a:lnTo>
                  <a:pt x="82" y="719"/>
                </a:lnTo>
                <a:lnTo>
                  <a:pt x="82" y="719"/>
                </a:lnTo>
                <a:lnTo>
                  <a:pt x="82" y="729"/>
                </a:lnTo>
                <a:lnTo>
                  <a:pt x="80" y="740"/>
                </a:lnTo>
                <a:lnTo>
                  <a:pt x="77" y="752"/>
                </a:lnTo>
                <a:lnTo>
                  <a:pt x="77" y="752"/>
                </a:lnTo>
                <a:lnTo>
                  <a:pt x="77" y="757"/>
                </a:lnTo>
                <a:lnTo>
                  <a:pt x="77" y="763"/>
                </a:lnTo>
                <a:lnTo>
                  <a:pt x="78" y="781"/>
                </a:lnTo>
                <a:lnTo>
                  <a:pt x="84" y="828"/>
                </a:lnTo>
                <a:lnTo>
                  <a:pt x="93" y="879"/>
                </a:lnTo>
                <a:lnTo>
                  <a:pt x="95" y="898"/>
                </a:lnTo>
                <a:lnTo>
                  <a:pt x="97" y="912"/>
                </a:lnTo>
                <a:lnTo>
                  <a:pt x="97" y="912"/>
                </a:lnTo>
                <a:lnTo>
                  <a:pt x="98" y="938"/>
                </a:lnTo>
                <a:lnTo>
                  <a:pt x="98" y="945"/>
                </a:lnTo>
                <a:lnTo>
                  <a:pt x="97" y="950"/>
                </a:lnTo>
                <a:lnTo>
                  <a:pt x="97" y="950"/>
                </a:lnTo>
                <a:lnTo>
                  <a:pt x="92" y="961"/>
                </a:lnTo>
                <a:lnTo>
                  <a:pt x="86" y="980"/>
                </a:lnTo>
                <a:lnTo>
                  <a:pt x="80" y="998"/>
                </a:lnTo>
                <a:lnTo>
                  <a:pt x="77" y="1008"/>
                </a:lnTo>
                <a:lnTo>
                  <a:pt x="77" y="1008"/>
                </a:lnTo>
                <a:lnTo>
                  <a:pt x="76" y="1013"/>
                </a:lnTo>
                <a:lnTo>
                  <a:pt x="74" y="1018"/>
                </a:lnTo>
                <a:lnTo>
                  <a:pt x="74" y="1021"/>
                </a:lnTo>
                <a:lnTo>
                  <a:pt x="74" y="1024"/>
                </a:lnTo>
                <a:lnTo>
                  <a:pt x="77" y="1026"/>
                </a:lnTo>
                <a:lnTo>
                  <a:pt x="82" y="1027"/>
                </a:lnTo>
                <a:lnTo>
                  <a:pt x="82" y="1027"/>
                </a:lnTo>
                <a:lnTo>
                  <a:pt x="98" y="1029"/>
                </a:lnTo>
                <a:lnTo>
                  <a:pt x="117" y="1029"/>
                </a:lnTo>
                <a:lnTo>
                  <a:pt x="125" y="1029"/>
                </a:lnTo>
                <a:lnTo>
                  <a:pt x="133" y="1027"/>
                </a:lnTo>
                <a:lnTo>
                  <a:pt x="138" y="1025"/>
                </a:lnTo>
                <a:lnTo>
                  <a:pt x="140" y="1023"/>
                </a:lnTo>
                <a:lnTo>
                  <a:pt x="140" y="1023"/>
                </a:lnTo>
                <a:lnTo>
                  <a:pt x="141" y="1012"/>
                </a:lnTo>
                <a:lnTo>
                  <a:pt x="141" y="994"/>
                </a:lnTo>
                <a:lnTo>
                  <a:pt x="141" y="977"/>
                </a:lnTo>
                <a:lnTo>
                  <a:pt x="141" y="972"/>
                </a:lnTo>
                <a:lnTo>
                  <a:pt x="140" y="969"/>
                </a:lnTo>
                <a:lnTo>
                  <a:pt x="140" y="969"/>
                </a:lnTo>
                <a:lnTo>
                  <a:pt x="138" y="966"/>
                </a:lnTo>
                <a:lnTo>
                  <a:pt x="134" y="960"/>
                </a:lnTo>
                <a:lnTo>
                  <a:pt x="130" y="950"/>
                </a:lnTo>
                <a:lnTo>
                  <a:pt x="130" y="950"/>
                </a:lnTo>
                <a:lnTo>
                  <a:pt x="129" y="918"/>
                </a:lnTo>
                <a:lnTo>
                  <a:pt x="128" y="892"/>
                </a:lnTo>
                <a:lnTo>
                  <a:pt x="129" y="881"/>
                </a:lnTo>
                <a:lnTo>
                  <a:pt x="130" y="873"/>
                </a:lnTo>
                <a:lnTo>
                  <a:pt x="130" y="873"/>
                </a:lnTo>
                <a:lnTo>
                  <a:pt x="132" y="864"/>
                </a:lnTo>
                <a:lnTo>
                  <a:pt x="133" y="854"/>
                </a:lnTo>
                <a:lnTo>
                  <a:pt x="134" y="826"/>
                </a:lnTo>
                <a:lnTo>
                  <a:pt x="134" y="799"/>
                </a:lnTo>
                <a:lnTo>
                  <a:pt x="135" y="786"/>
                </a:lnTo>
                <a:lnTo>
                  <a:pt x="135" y="786"/>
                </a:lnTo>
                <a:lnTo>
                  <a:pt x="138" y="762"/>
                </a:lnTo>
                <a:lnTo>
                  <a:pt x="140" y="743"/>
                </a:lnTo>
                <a:lnTo>
                  <a:pt x="140" y="723"/>
                </a:lnTo>
                <a:lnTo>
                  <a:pt x="159" y="723"/>
                </a:lnTo>
                <a:lnTo>
                  <a:pt x="164" y="709"/>
                </a:lnTo>
                <a:lnTo>
                  <a:pt x="169" y="728"/>
                </a:lnTo>
                <a:lnTo>
                  <a:pt x="174" y="738"/>
                </a:lnTo>
                <a:lnTo>
                  <a:pt x="174" y="738"/>
                </a:lnTo>
                <a:lnTo>
                  <a:pt x="173" y="779"/>
                </a:lnTo>
                <a:lnTo>
                  <a:pt x="170" y="813"/>
                </a:lnTo>
                <a:lnTo>
                  <a:pt x="169" y="839"/>
                </a:lnTo>
                <a:lnTo>
                  <a:pt x="169" y="839"/>
                </a:lnTo>
                <a:lnTo>
                  <a:pt x="169" y="849"/>
                </a:lnTo>
                <a:lnTo>
                  <a:pt x="169" y="862"/>
                </a:lnTo>
                <a:lnTo>
                  <a:pt x="170" y="889"/>
                </a:lnTo>
                <a:lnTo>
                  <a:pt x="173" y="914"/>
                </a:lnTo>
                <a:lnTo>
                  <a:pt x="174" y="931"/>
                </a:lnTo>
                <a:lnTo>
                  <a:pt x="174" y="931"/>
                </a:lnTo>
                <a:lnTo>
                  <a:pt x="173" y="945"/>
                </a:lnTo>
                <a:lnTo>
                  <a:pt x="171" y="961"/>
                </a:lnTo>
                <a:lnTo>
                  <a:pt x="169" y="979"/>
                </a:lnTo>
                <a:lnTo>
                  <a:pt x="169" y="979"/>
                </a:lnTo>
                <a:lnTo>
                  <a:pt x="164" y="980"/>
                </a:lnTo>
                <a:lnTo>
                  <a:pt x="162" y="982"/>
                </a:lnTo>
                <a:lnTo>
                  <a:pt x="159" y="984"/>
                </a:lnTo>
                <a:lnTo>
                  <a:pt x="159" y="984"/>
                </a:lnTo>
                <a:lnTo>
                  <a:pt x="158" y="991"/>
                </a:lnTo>
                <a:lnTo>
                  <a:pt x="159" y="1002"/>
                </a:lnTo>
                <a:lnTo>
                  <a:pt x="159" y="1018"/>
                </a:lnTo>
                <a:lnTo>
                  <a:pt x="208" y="1023"/>
                </a:lnTo>
                <a:lnTo>
                  <a:pt x="208" y="1023"/>
                </a:lnTo>
                <a:lnTo>
                  <a:pt x="216" y="1023"/>
                </a:lnTo>
                <a:lnTo>
                  <a:pt x="233" y="1021"/>
                </a:lnTo>
                <a:lnTo>
                  <a:pt x="242" y="1021"/>
                </a:lnTo>
                <a:lnTo>
                  <a:pt x="250" y="1019"/>
                </a:lnTo>
                <a:lnTo>
                  <a:pt x="255" y="1016"/>
                </a:lnTo>
                <a:lnTo>
                  <a:pt x="256" y="1015"/>
                </a:lnTo>
                <a:lnTo>
                  <a:pt x="256" y="1013"/>
                </a:lnTo>
                <a:lnTo>
                  <a:pt x="256" y="1013"/>
                </a:lnTo>
                <a:lnTo>
                  <a:pt x="252" y="1006"/>
                </a:lnTo>
                <a:lnTo>
                  <a:pt x="247" y="1000"/>
                </a:lnTo>
                <a:lnTo>
                  <a:pt x="232" y="989"/>
                </a:lnTo>
                <a:lnTo>
                  <a:pt x="232" y="989"/>
                </a:lnTo>
                <a:lnTo>
                  <a:pt x="224" y="982"/>
                </a:lnTo>
                <a:lnTo>
                  <a:pt x="220" y="975"/>
                </a:lnTo>
                <a:lnTo>
                  <a:pt x="217" y="969"/>
                </a:lnTo>
                <a:lnTo>
                  <a:pt x="217" y="969"/>
                </a:lnTo>
                <a:lnTo>
                  <a:pt x="212" y="968"/>
                </a:lnTo>
                <a:lnTo>
                  <a:pt x="210" y="966"/>
                </a:lnTo>
                <a:lnTo>
                  <a:pt x="208" y="965"/>
                </a:lnTo>
                <a:lnTo>
                  <a:pt x="208" y="965"/>
                </a:lnTo>
                <a:lnTo>
                  <a:pt x="208" y="955"/>
                </a:lnTo>
                <a:lnTo>
                  <a:pt x="210" y="933"/>
                </a:lnTo>
                <a:lnTo>
                  <a:pt x="214" y="909"/>
                </a:lnTo>
                <a:lnTo>
                  <a:pt x="215" y="899"/>
                </a:lnTo>
                <a:lnTo>
                  <a:pt x="217" y="892"/>
                </a:lnTo>
                <a:lnTo>
                  <a:pt x="217" y="892"/>
                </a:lnTo>
                <a:lnTo>
                  <a:pt x="221" y="880"/>
                </a:lnTo>
                <a:lnTo>
                  <a:pt x="224" y="867"/>
                </a:lnTo>
                <a:lnTo>
                  <a:pt x="227" y="854"/>
                </a:lnTo>
                <a:lnTo>
                  <a:pt x="227" y="844"/>
                </a:lnTo>
                <a:lnTo>
                  <a:pt x="227" y="844"/>
                </a:lnTo>
                <a:lnTo>
                  <a:pt x="227" y="830"/>
                </a:lnTo>
                <a:lnTo>
                  <a:pt x="229" y="807"/>
                </a:lnTo>
                <a:lnTo>
                  <a:pt x="232" y="776"/>
                </a:lnTo>
                <a:lnTo>
                  <a:pt x="232" y="743"/>
                </a:lnTo>
                <a:lnTo>
                  <a:pt x="232" y="743"/>
                </a:lnTo>
                <a:lnTo>
                  <a:pt x="252" y="745"/>
                </a:lnTo>
                <a:lnTo>
                  <a:pt x="280" y="747"/>
                </a:lnTo>
                <a:lnTo>
                  <a:pt x="280" y="747"/>
                </a:lnTo>
                <a:lnTo>
                  <a:pt x="288" y="746"/>
                </a:lnTo>
                <a:lnTo>
                  <a:pt x="296" y="745"/>
                </a:lnTo>
                <a:lnTo>
                  <a:pt x="302" y="743"/>
                </a:lnTo>
                <a:lnTo>
                  <a:pt x="304" y="743"/>
                </a:lnTo>
                <a:lnTo>
                  <a:pt x="304" y="743"/>
                </a:lnTo>
                <a:lnTo>
                  <a:pt x="304" y="722"/>
                </a:lnTo>
                <a:lnTo>
                  <a:pt x="302" y="673"/>
                </a:lnTo>
                <a:lnTo>
                  <a:pt x="299" y="620"/>
                </a:lnTo>
                <a:lnTo>
                  <a:pt x="297" y="598"/>
                </a:lnTo>
                <a:lnTo>
                  <a:pt x="294" y="583"/>
                </a:lnTo>
                <a:lnTo>
                  <a:pt x="294" y="583"/>
                </a:lnTo>
                <a:lnTo>
                  <a:pt x="292" y="573"/>
                </a:lnTo>
                <a:lnTo>
                  <a:pt x="291" y="562"/>
                </a:lnTo>
                <a:lnTo>
                  <a:pt x="290" y="538"/>
                </a:lnTo>
                <a:lnTo>
                  <a:pt x="290" y="511"/>
                </a:lnTo>
                <a:lnTo>
                  <a:pt x="290" y="511"/>
                </a:lnTo>
                <a:lnTo>
                  <a:pt x="294" y="507"/>
                </a:lnTo>
                <a:lnTo>
                  <a:pt x="297" y="504"/>
                </a:lnTo>
                <a:lnTo>
                  <a:pt x="299" y="501"/>
                </a:lnTo>
                <a:lnTo>
                  <a:pt x="299" y="501"/>
                </a:lnTo>
                <a:lnTo>
                  <a:pt x="297" y="494"/>
                </a:lnTo>
                <a:lnTo>
                  <a:pt x="292" y="478"/>
                </a:lnTo>
                <a:lnTo>
                  <a:pt x="285" y="460"/>
                </a:lnTo>
                <a:lnTo>
                  <a:pt x="280" y="444"/>
                </a:lnTo>
                <a:lnTo>
                  <a:pt x="280" y="444"/>
                </a:lnTo>
                <a:lnTo>
                  <a:pt x="279" y="433"/>
                </a:lnTo>
                <a:lnTo>
                  <a:pt x="280" y="416"/>
                </a:lnTo>
                <a:lnTo>
                  <a:pt x="283" y="375"/>
                </a:lnTo>
                <a:lnTo>
                  <a:pt x="287" y="339"/>
                </a:lnTo>
                <a:lnTo>
                  <a:pt x="288" y="329"/>
                </a:lnTo>
                <a:lnTo>
                  <a:pt x="290" y="327"/>
                </a:lnTo>
                <a:lnTo>
                  <a:pt x="290" y="328"/>
                </a:lnTo>
                <a:lnTo>
                  <a:pt x="290" y="328"/>
                </a:lnTo>
                <a:lnTo>
                  <a:pt x="291" y="348"/>
                </a:lnTo>
                <a:lnTo>
                  <a:pt x="294" y="384"/>
                </a:lnTo>
                <a:lnTo>
                  <a:pt x="299" y="421"/>
                </a:lnTo>
                <a:lnTo>
                  <a:pt x="302" y="435"/>
                </a:lnTo>
                <a:lnTo>
                  <a:pt x="304" y="444"/>
                </a:lnTo>
                <a:lnTo>
                  <a:pt x="304" y="444"/>
                </a:lnTo>
                <a:lnTo>
                  <a:pt x="309" y="451"/>
                </a:lnTo>
                <a:lnTo>
                  <a:pt x="311" y="454"/>
                </a:lnTo>
                <a:lnTo>
                  <a:pt x="312" y="459"/>
                </a:lnTo>
                <a:lnTo>
                  <a:pt x="314" y="468"/>
                </a:lnTo>
                <a:lnTo>
                  <a:pt x="314" y="468"/>
                </a:lnTo>
                <a:lnTo>
                  <a:pt x="315" y="481"/>
                </a:lnTo>
                <a:lnTo>
                  <a:pt x="314" y="493"/>
                </a:lnTo>
                <a:lnTo>
                  <a:pt x="314" y="506"/>
                </a:lnTo>
                <a:lnTo>
                  <a:pt x="318" y="501"/>
                </a:lnTo>
                <a:lnTo>
                  <a:pt x="318" y="501"/>
                </a:lnTo>
                <a:lnTo>
                  <a:pt x="317" y="510"/>
                </a:lnTo>
                <a:lnTo>
                  <a:pt x="317" y="520"/>
                </a:lnTo>
                <a:lnTo>
                  <a:pt x="318" y="530"/>
                </a:lnTo>
                <a:lnTo>
                  <a:pt x="318" y="530"/>
                </a:lnTo>
                <a:lnTo>
                  <a:pt x="321" y="542"/>
                </a:lnTo>
                <a:lnTo>
                  <a:pt x="326" y="552"/>
                </a:lnTo>
                <a:lnTo>
                  <a:pt x="329" y="559"/>
                </a:lnTo>
                <a:lnTo>
                  <a:pt x="333" y="564"/>
                </a:lnTo>
                <a:lnTo>
                  <a:pt x="333" y="564"/>
                </a:lnTo>
                <a:lnTo>
                  <a:pt x="335" y="567"/>
                </a:lnTo>
                <a:lnTo>
                  <a:pt x="338" y="568"/>
                </a:lnTo>
                <a:lnTo>
                  <a:pt x="341" y="569"/>
                </a:lnTo>
                <a:lnTo>
                  <a:pt x="347" y="569"/>
                </a:lnTo>
                <a:lnTo>
                  <a:pt x="347" y="569"/>
                </a:lnTo>
                <a:lnTo>
                  <a:pt x="358" y="568"/>
                </a:lnTo>
                <a:lnTo>
                  <a:pt x="361" y="567"/>
                </a:lnTo>
                <a:lnTo>
                  <a:pt x="362" y="564"/>
                </a:lnTo>
                <a:lnTo>
                  <a:pt x="362" y="564"/>
                </a:lnTo>
                <a:lnTo>
                  <a:pt x="365" y="542"/>
                </a:lnTo>
                <a:lnTo>
                  <a:pt x="367" y="529"/>
                </a:lnTo>
                <a:lnTo>
                  <a:pt x="367" y="521"/>
                </a:lnTo>
                <a:lnTo>
                  <a:pt x="367" y="521"/>
                </a:lnTo>
                <a:lnTo>
                  <a:pt x="362" y="509"/>
                </a:lnTo>
                <a:lnTo>
                  <a:pt x="357" y="501"/>
                </a:lnTo>
                <a:lnTo>
                  <a:pt x="357" y="501"/>
                </a:lnTo>
                <a:lnTo>
                  <a:pt x="359" y="495"/>
                </a:lnTo>
                <a:lnTo>
                  <a:pt x="362" y="491"/>
                </a:lnTo>
                <a:lnTo>
                  <a:pt x="362" y="487"/>
                </a:lnTo>
                <a:lnTo>
                  <a:pt x="362" y="487"/>
                </a:lnTo>
                <a:lnTo>
                  <a:pt x="362" y="486"/>
                </a:lnTo>
                <a:lnTo>
                  <a:pt x="363" y="485"/>
                </a:lnTo>
                <a:lnTo>
                  <a:pt x="367" y="482"/>
                </a:lnTo>
                <a:lnTo>
                  <a:pt x="370" y="480"/>
                </a:lnTo>
                <a:lnTo>
                  <a:pt x="372" y="477"/>
                </a:lnTo>
                <a:lnTo>
                  <a:pt x="372" y="477"/>
                </a:lnTo>
                <a:lnTo>
                  <a:pt x="364" y="411"/>
                </a:lnTo>
                <a:lnTo>
                  <a:pt x="358" y="364"/>
                </a:lnTo>
                <a:lnTo>
                  <a:pt x="355" y="347"/>
                </a:lnTo>
                <a:lnTo>
                  <a:pt x="352" y="337"/>
                </a:lnTo>
                <a:lnTo>
                  <a:pt x="352" y="337"/>
                </a:lnTo>
                <a:lnTo>
                  <a:pt x="341" y="318"/>
                </a:lnTo>
                <a:lnTo>
                  <a:pt x="337" y="310"/>
                </a:lnTo>
                <a:lnTo>
                  <a:pt x="333" y="299"/>
                </a:lnTo>
                <a:lnTo>
                  <a:pt x="333" y="299"/>
                </a:lnTo>
                <a:lnTo>
                  <a:pt x="331" y="283"/>
                </a:lnTo>
                <a:lnTo>
                  <a:pt x="326" y="263"/>
                </a:lnTo>
                <a:lnTo>
                  <a:pt x="320" y="241"/>
                </a:lnTo>
                <a:lnTo>
                  <a:pt x="317" y="232"/>
                </a:lnTo>
                <a:lnTo>
                  <a:pt x="314" y="226"/>
                </a:lnTo>
                <a:lnTo>
                  <a:pt x="314" y="226"/>
                </a:lnTo>
                <a:lnTo>
                  <a:pt x="308" y="216"/>
                </a:lnTo>
                <a:lnTo>
                  <a:pt x="300" y="205"/>
                </a:lnTo>
                <a:lnTo>
                  <a:pt x="294" y="195"/>
                </a:lnTo>
                <a:lnTo>
                  <a:pt x="290" y="188"/>
                </a:lnTo>
                <a:lnTo>
                  <a:pt x="290" y="188"/>
                </a:lnTo>
                <a:lnTo>
                  <a:pt x="280" y="182"/>
                </a:lnTo>
                <a:lnTo>
                  <a:pt x="267" y="173"/>
                </a:lnTo>
                <a:lnTo>
                  <a:pt x="253" y="166"/>
                </a:lnTo>
                <a:lnTo>
                  <a:pt x="246" y="164"/>
                </a:lnTo>
                <a:lnTo>
                  <a:pt x="246" y="164"/>
                </a:lnTo>
                <a:lnTo>
                  <a:pt x="242" y="162"/>
                </a:lnTo>
                <a:lnTo>
                  <a:pt x="238" y="159"/>
                </a:lnTo>
                <a:lnTo>
                  <a:pt x="232" y="154"/>
                </a:lnTo>
                <a:lnTo>
                  <a:pt x="227" y="144"/>
                </a:lnTo>
                <a:lnTo>
                  <a:pt x="227" y="144"/>
                </a:lnTo>
                <a:lnTo>
                  <a:pt x="234" y="143"/>
                </a:lnTo>
                <a:lnTo>
                  <a:pt x="239" y="142"/>
                </a:lnTo>
                <a:lnTo>
                  <a:pt x="241" y="141"/>
                </a:lnTo>
                <a:lnTo>
                  <a:pt x="241" y="140"/>
                </a:lnTo>
                <a:lnTo>
                  <a:pt x="241" y="140"/>
                </a:lnTo>
                <a:lnTo>
                  <a:pt x="242" y="134"/>
                </a:lnTo>
                <a:lnTo>
                  <a:pt x="244" y="124"/>
                </a:lnTo>
                <a:lnTo>
                  <a:pt x="246" y="115"/>
                </a:lnTo>
                <a:lnTo>
                  <a:pt x="246" y="112"/>
                </a:lnTo>
                <a:lnTo>
                  <a:pt x="246" y="111"/>
                </a:lnTo>
                <a:lnTo>
                  <a:pt x="246" y="111"/>
                </a:lnTo>
                <a:lnTo>
                  <a:pt x="245" y="108"/>
                </a:lnTo>
                <a:lnTo>
                  <a:pt x="245" y="103"/>
                </a:lnTo>
                <a:lnTo>
                  <a:pt x="246" y="96"/>
                </a:lnTo>
                <a:lnTo>
                  <a:pt x="246" y="96"/>
                </a:lnTo>
                <a:lnTo>
                  <a:pt x="249" y="94"/>
                </a:lnTo>
                <a:lnTo>
                  <a:pt x="251" y="90"/>
                </a:lnTo>
                <a:lnTo>
                  <a:pt x="251" y="86"/>
                </a:lnTo>
                <a:lnTo>
                  <a:pt x="251" y="86"/>
                </a:lnTo>
                <a:lnTo>
                  <a:pt x="250" y="83"/>
                </a:lnTo>
                <a:lnTo>
                  <a:pt x="246" y="79"/>
                </a:lnTo>
                <a:lnTo>
                  <a:pt x="244" y="76"/>
                </a:lnTo>
                <a:lnTo>
                  <a:pt x="241" y="67"/>
                </a:lnTo>
                <a:lnTo>
                  <a:pt x="241" y="67"/>
                </a:lnTo>
                <a:lnTo>
                  <a:pt x="240" y="59"/>
                </a:lnTo>
                <a:lnTo>
                  <a:pt x="239" y="54"/>
                </a:lnTo>
                <a:lnTo>
                  <a:pt x="236" y="48"/>
                </a:lnTo>
                <a:lnTo>
                  <a:pt x="232" y="24"/>
                </a:lnTo>
                <a:lnTo>
                  <a:pt x="227" y="19"/>
                </a:lnTo>
                <a:lnTo>
                  <a:pt x="217" y="14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8">
            <a:extLst>
              <a:ext uri="{FF2B5EF4-FFF2-40B4-BE49-F238E27FC236}">
                <a16:creationId xmlns:a16="http://schemas.microsoft.com/office/drawing/2014/main" id="{C3A9C551-7D04-433D-8930-47FCE4806DAA}"/>
              </a:ext>
            </a:extLst>
          </p:cNvPr>
          <p:cNvSpPr>
            <a:spLocks noEditPoints="1"/>
          </p:cNvSpPr>
          <p:nvPr/>
        </p:nvSpPr>
        <p:spPr bwMode="auto">
          <a:xfrm>
            <a:off x="8453581" y="2695899"/>
            <a:ext cx="509588" cy="1689100"/>
          </a:xfrm>
          <a:custGeom>
            <a:avLst/>
            <a:gdLst>
              <a:gd name="T0" fmla="*/ 350 w 643"/>
              <a:gd name="T1" fmla="*/ 31 h 2128"/>
              <a:gd name="T2" fmla="*/ 289 w 643"/>
              <a:gd name="T3" fmla="*/ 123 h 2128"/>
              <a:gd name="T4" fmla="*/ 284 w 643"/>
              <a:gd name="T5" fmla="*/ 274 h 2128"/>
              <a:gd name="T6" fmla="*/ 170 w 643"/>
              <a:gd name="T7" fmla="*/ 355 h 2128"/>
              <a:gd name="T8" fmla="*/ 102 w 643"/>
              <a:gd name="T9" fmla="*/ 451 h 2128"/>
              <a:gd name="T10" fmla="*/ 20 w 643"/>
              <a:gd name="T11" fmla="*/ 872 h 2128"/>
              <a:gd name="T12" fmla="*/ 50 w 643"/>
              <a:gd name="T13" fmla="*/ 993 h 2128"/>
              <a:gd name="T14" fmla="*/ 86 w 643"/>
              <a:gd name="T15" fmla="*/ 1093 h 2128"/>
              <a:gd name="T16" fmla="*/ 130 w 643"/>
              <a:gd name="T17" fmla="*/ 1119 h 2128"/>
              <a:gd name="T18" fmla="*/ 181 w 643"/>
              <a:gd name="T19" fmla="*/ 1308 h 2128"/>
              <a:gd name="T20" fmla="*/ 198 w 643"/>
              <a:gd name="T21" fmla="*/ 1408 h 2128"/>
              <a:gd name="T22" fmla="*/ 194 w 643"/>
              <a:gd name="T23" fmla="*/ 1529 h 2128"/>
              <a:gd name="T24" fmla="*/ 169 w 643"/>
              <a:gd name="T25" fmla="*/ 1575 h 2128"/>
              <a:gd name="T26" fmla="*/ 130 w 643"/>
              <a:gd name="T27" fmla="*/ 1682 h 2128"/>
              <a:gd name="T28" fmla="*/ 36 w 643"/>
              <a:gd name="T29" fmla="*/ 1922 h 2128"/>
              <a:gd name="T30" fmla="*/ 18 w 643"/>
              <a:gd name="T31" fmla="*/ 1964 h 2128"/>
              <a:gd name="T32" fmla="*/ 0 w 643"/>
              <a:gd name="T33" fmla="*/ 2010 h 2128"/>
              <a:gd name="T34" fmla="*/ 30 w 643"/>
              <a:gd name="T35" fmla="*/ 2107 h 2128"/>
              <a:gd name="T36" fmla="*/ 95 w 643"/>
              <a:gd name="T37" fmla="*/ 2127 h 2128"/>
              <a:gd name="T38" fmla="*/ 289 w 643"/>
              <a:gd name="T39" fmla="*/ 2124 h 2128"/>
              <a:gd name="T40" fmla="*/ 362 w 643"/>
              <a:gd name="T41" fmla="*/ 2096 h 2128"/>
              <a:gd name="T42" fmla="*/ 429 w 643"/>
              <a:gd name="T43" fmla="*/ 2084 h 2128"/>
              <a:gd name="T44" fmla="*/ 463 w 643"/>
              <a:gd name="T45" fmla="*/ 2066 h 2128"/>
              <a:gd name="T46" fmla="*/ 475 w 643"/>
              <a:gd name="T47" fmla="*/ 1993 h 2128"/>
              <a:gd name="T48" fmla="*/ 468 w 643"/>
              <a:gd name="T49" fmla="*/ 1892 h 2128"/>
              <a:gd name="T50" fmla="*/ 400 w 643"/>
              <a:gd name="T51" fmla="*/ 1767 h 2128"/>
              <a:gd name="T52" fmla="*/ 368 w 643"/>
              <a:gd name="T53" fmla="*/ 1635 h 2128"/>
              <a:gd name="T54" fmla="*/ 401 w 643"/>
              <a:gd name="T55" fmla="*/ 1487 h 2128"/>
              <a:gd name="T56" fmla="*/ 459 w 643"/>
              <a:gd name="T57" fmla="*/ 1359 h 2128"/>
              <a:gd name="T58" fmla="*/ 497 w 643"/>
              <a:gd name="T59" fmla="*/ 1298 h 2128"/>
              <a:gd name="T60" fmla="*/ 512 w 643"/>
              <a:gd name="T61" fmla="*/ 1111 h 2128"/>
              <a:gd name="T62" fmla="*/ 523 w 643"/>
              <a:gd name="T63" fmla="*/ 965 h 2128"/>
              <a:gd name="T64" fmla="*/ 625 w 643"/>
              <a:gd name="T65" fmla="*/ 820 h 2128"/>
              <a:gd name="T66" fmla="*/ 619 w 643"/>
              <a:gd name="T67" fmla="*/ 474 h 2128"/>
              <a:gd name="T68" fmla="*/ 497 w 643"/>
              <a:gd name="T69" fmla="*/ 342 h 2128"/>
              <a:gd name="T70" fmla="*/ 540 w 643"/>
              <a:gd name="T71" fmla="*/ 294 h 2128"/>
              <a:gd name="T72" fmla="*/ 556 w 643"/>
              <a:gd name="T73" fmla="*/ 260 h 2128"/>
              <a:gd name="T74" fmla="*/ 575 w 643"/>
              <a:gd name="T75" fmla="*/ 248 h 2128"/>
              <a:gd name="T76" fmla="*/ 617 w 643"/>
              <a:gd name="T77" fmla="*/ 206 h 2128"/>
              <a:gd name="T78" fmla="*/ 641 w 643"/>
              <a:gd name="T79" fmla="*/ 118 h 2128"/>
              <a:gd name="T80" fmla="*/ 625 w 643"/>
              <a:gd name="T81" fmla="*/ 60 h 2128"/>
              <a:gd name="T82" fmla="*/ 583 w 643"/>
              <a:gd name="T83" fmla="*/ 60 h 2128"/>
              <a:gd name="T84" fmla="*/ 543 w 643"/>
              <a:gd name="T85" fmla="*/ 40 h 2128"/>
              <a:gd name="T86" fmla="*/ 503 w 643"/>
              <a:gd name="T87" fmla="*/ 18 h 2128"/>
              <a:gd name="T88" fmla="*/ 477 w 643"/>
              <a:gd name="T89" fmla="*/ 0 h 2128"/>
              <a:gd name="T90" fmla="*/ 426 w 643"/>
              <a:gd name="T91" fmla="*/ 3 h 2128"/>
              <a:gd name="T92" fmla="*/ 274 w 643"/>
              <a:gd name="T93" fmla="*/ 1829 h 2128"/>
              <a:gd name="T94" fmla="*/ 284 w 643"/>
              <a:gd name="T95" fmla="*/ 1857 h 2128"/>
              <a:gd name="T96" fmla="*/ 292 w 643"/>
              <a:gd name="T97" fmla="*/ 1896 h 2128"/>
              <a:gd name="T98" fmla="*/ 289 w 643"/>
              <a:gd name="T99" fmla="*/ 1934 h 2128"/>
              <a:gd name="T100" fmla="*/ 341 w 643"/>
              <a:gd name="T101" fmla="*/ 2016 h 2128"/>
              <a:gd name="T102" fmla="*/ 288 w 643"/>
              <a:gd name="T103" fmla="*/ 2058 h 2128"/>
              <a:gd name="T104" fmla="*/ 223 w 643"/>
              <a:gd name="T105" fmla="*/ 2049 h 2128"/>
              <a:gd name="T106" fmla="*/ 173 w 643"/>
              <a:gd name="T107" fmla="*/ 2002 h 2128"/>
              <a:gd name="T108" fmla="*/ 203 w 643"/>
              <a:gd name="T109" fmla="*/ 1980 h 2128"/>
              <a:gd name="T110" fmla="*/ 226 w 643"/>
              <a:gd name="T111" fmla="*/ 1920 h 2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43" h="2128">
                <a:moveTo>
                  <a:pt x="394" y="1"/>
                </a:moveTo>
                <a:lnTo>
                  <a:pt x="394" y="1"/>
                </a:lnTo>
                <a:lnTo>
                  <a:pt x="381" y="7"/>
                </a:lnTo>
                <a:lnTo>
                  <a:pt x="370" y="12"/>
                </a:lnTo>
                <a:lnTo>
                  <a:pt x="360" y="18"/>
                </a:lnTo>
                <a:lnTo>
                  <a:pt x="360" y="18"/>
                </a:lnTo>
                <a:lnTo>
                  <a:pt x="356" y="23"/>
                </a:lnTo>
                <a:lnTo>
                  <a:pt x="350" y="31"/>
                </a:lnTo>
                <a:lnTo>
                  <a:pt x="338" y="50"/>
                </a:lnTo>
                <a:lnTo>
                  <a:pt x="326" y="68"/>
                </a:lnTo>
                <a:lnTo>
                  <a:pt x="321" y="74"/>
                </a:lnTo>
                <a:lnTo>
                  <a:pt x="317" y="78"/>
                </a:lnTo>
                <a:lnTo>
                  <a:pt x="317" y="78"/>
                </a:lnTo>
                <a:lnTo>
                  <a:pt x="313" y="83"/>
                </a:lnTo>
                <a:lnTo>
                  <a:pt x="306" y="92"/>
                </a:lnTo>
                <a:lnTo>
                  <a:pt x="289" y="123"/>
                </a:lnTo>
                <a:lnTo>
                  <a:pt x="274" y="155"/>
                </a:lnTo>
                <a:lnTo>
                  <a:pt x="269" y="170"/>
                </a:lnTo>
                <a:lnTo>
                  <a:pt x="266" y="180"/>
                </a:lnTo>
                <a:lnTo>
                  <a:pt x="266" y="180"/>
                </a:lnTo>
                <a:lnTo>
                  <a:pt x="266" y="190"/>
                </a:lnTo>
                <a:lnTo>
                  <a:pt x="268" y="202"/>
                </a:lnTo>
                <a:lnTo>
                  <a:pt x="273" y="230"/>
                </a:lnTo>
                <a:lnTo>
                  <a:pt x="284" y="274"/>
                </a:lnTo>
                <a:lnTo>
                  <a:pt x="284" y="274"/>
                </a:lnTo>
                <a:lnTo>
                  <a:pt x="289" y="295"/>
                </a:lnTo>
                <a:lnTo>
                  <a:pt x="292" y="309"/>
                </a:lnTo>
                <a:lnTo>
                  <a:pt x="215" y="334"/>
                </a:lnTo>
                <a:lnTo>
                  <a:pt x="215" y="334"/>
                </a:lnTo>
                <a:lnTo>
                  <a:pt x="195" y="342"/>
                </a:lnTo>
                <a:lnTo>
                  <a:pt x="183" y="349"/>
                </a:lnTo>
                <a:lnTo>
                  <a:pt x="170" y="355"/>
                </a:lnTo>
                <a:lnTo>
                  <a:pt x="157" y="365"/>
                </a:lnTo>
                <a:lnTo>
                  <a:pt x="143" y="377"/>
                </a:lnTo>
                <a:lnTo>
                  <a:pt x="131" y="389"/>
                </a:lnTo>
                <a:lnTo>
                  <a:pt x="121" y="402"/>
                </a:lnTo>
                <a:lnTo>
                  <a:pt x="121" y="402"/>
                </a:lnTo>
                <a:lnTo>
                  <a:pt x="113" y="418"/>
                </a:lnTo>
                <a:lnTo>
                  <a:pt x="106" y="434"/>
                </a:lnTo>
                <a:lnTo>
                  <a:pt x="102" y="451"/>
                </a:lnTo>
                <a:lnTo>
                  <a:pt x="98" y="467"/>
                </a:lnTo>
                <a:lnTo>
                  <a:pt x="95" y="494"/>
                </a:lnTo>
                <a:lnTo>
                  <a:pt x="95" y="505"/>
                </a:lnTo>
                <a:lnTo>
                  <a:pt x="52" y="649"/>
                </a:lnTo>
                <a:lnTo>
                  <a:pt x="18" y="752"/>
                </a:lnTo>
                <a:lnTo>
                  <a:pt x="27" y="812"/>
                </a:lnTo>
                <a:lnTo>
                  <a:pt x="27" y="812"/>
                </a:lnTo>
                <a:lnTo>
                  <a:pt x="20" y="872"/>
                </a:lnTo>
                <a:lnTo>
                  <a:pt x="18" y="916"/>
                </a:lnTo>
                <a:lnTo>
                  <a:pt x="18" y="932"/>
                </a:lnTo>
                <a:lnTo>
                  <a:pt x="18" y="940"/>
                </a:lnTo>
                <a:lnTo>
                  <a:pt x="18" y="940"/>
                </a:lnTo>
                <a:lnTo>
                  <a:pt x="24" y="951"/>
                </a:lnTo>
                <a:lnTo>
                  <a:pt x="36" y="967"/>
                </a:lnTo>
                <a:lnTo>
                  <a:pt x="47" y="985"/>
                </a:lnTo>
                <a:lnTo>
                  <a:pt x="50" y="993"/>
                </a:lnTo>
                <a:lnTo>
                  <a:pt x="52" y="1000"/>
                </a:lnTo>
                <a:lnTo>
                  <a:pt x="52" y="1000"/>
                </a:lnTo>
                <a:lnTo>
                  <a:pt x="55" y="1008"/>
                </a:lnTo>
                <a:lnTo>
                  <a:pt x="59" y="1020"/>
                </a:lnTo>
                <a:lnTo>
                  <a:pt x="71" y="1051"/>
                </a:lnTo>
                <a:lnTo>
                  <a:pt x="82" y="1080"/>
                </a:lnTo>
                <a:lnTo>
                  <a:pt x="86" y="1089"/>
                </a:lnTo>
                <a:lnTo>
                  <a:pt x="86" y="1093"/>
                </a:lnTo>
                <a:lnTo>
                  <a:pt x="86" y="1093"/>
                </a:lnTo>
                <a:lnTo>
                  <a:pt x="86" y="1095"/>
                </a:lnTo>
                <a:lnTo>
                  <a:pt x="87" y="1096"/>
                </a:lnTo>
                <a:lnTo>
                  <a:pt x="91" y="1101"/>
                </a:lnTo>
                <a:lnTo>
                  <a:pt x="98" y="1107"/>
                </a:lnTo>
                <a:lnTo>
                  <a:pt x="103" y="1111"/>
                </a:lnTo>
                <a:lnTo>
                  <a:pt x="130" y="1119"/>
                </a:lnTo>
                <a:lnTo>
                  <a:pt x="130" y="1119"/>
                </a:lnTo>
                <a:lnTo>
                  <a:pt x="145" y="1173"/>
                </a:lnTo>
                <a:lnTo>
                  <a:pt x="157" y="1218"/>
                </a:lnTo>
                <a:lnTo>
                  <a:pt x="163" y="1247"/>
                </a:lnTo>
                <a:lnTo>
                  <a:pt x="163" y="1247"/>
                </a:lnTo>
                <a:lnTo>
                  <a:pt x="169" y="1266"/>
                </a:lnTo>
                <a:lnTo>
                  <a:pt x="174" y="1283"/>
                </a:lnTo>
                <a:lnTo>
                  <a:pt x="178" y="1300"/>
                </a:lnTo>
                <a:lnTo>
                  <a:pt x="181" y="1308"/>
                </a:lnTo>
                <a:lnTo>
                  <a:pt x="181" y="1315"/>
                </a:lnTo>
                <a:lnTo>
                  <a:pt x="181" y="1315"/>
                </a:lnTo>
                <a:lnTo>
                  <a:pt x="182" y="1323"/>
                </a:lnTo>
                <a:lnTo>
                  <a:pt x="183" y="1334"/>
                </a:lnTo>
                <a:lnTo>
                  <a:pt x="190" y="1359"/>
                </a:lnTo>
                <a:lnTo>
                  <a:pt x="195" y="1387"/>
                </a:lnTo>
                <a:lnTo>
                  <a:pt x="198" y="1399"/>
                </a:lnTo>
                <a:lnTo>
                  <a:pt x="198" y="1408"/>
                </a:lnTo>
                <a:lnTo>
                  <a:pt x="198" y="1408"/>
                </a:lnTo>
                <a:lnTo>
                  <a:pt x="197" y="1440"/>
                </a:lnTo>
                <a:lnTo>
                  <a:pt x="197" y="1452"/>
                </a:lnTo>
                <a:lnTo>
                  <a:pt x="198" y="1460"/>
                </a:lnTo>
                <a:lnTo>
                  <a:pt x="198" y="1460"/>
                </a:lnTo>
                <a:lnTo>
                  <a:pt x="198" y="1475"/>
                </a:lnTo>
                <a:lnTo>
                  <a:pt x="197" y="1502"/>
                </a:lnTo>
                <a:lnTo>
                  <a:pt x="194" y="1529"/>
                </a:lnTo>
                <a:lnTo>
                  <a:pt x="191" y="1539"/>
                </a:lnTo>
                <a:lnTo>
                  <a:pt x="189" y="1546"/>
                </a:lnTo>
                <a:lnTo>
                  <a:pt x="189" y="1546"/>
                </a:lnTo>
                <a:lnTo>
                  <a:pt x="181" y="1561"/>
                </a:lnTo>
                <a:lnTo>
                  <a:pt x="177" y="1566"/>
                </a:lnTo>
                <a:lnTo>
                  <a:pt x="173" y="1571"/>
                </a:lnTo>
                <a:lnTo>
                  <a:pt x="173" y="1571"/>
                </a:lnTo>
                <a:lnTo>
                  <a:pt x="169" y="1575"/>
                </a:lnTo>
                <a:lnTo>
                  <a:pt x="166" y="1581"/>
                </a:lnTo>
                <a:lnTo>
                  <a:pt x="163" y="1585"/>
                </a:lnTo>
                <a:lnTo>
                  <a:pt x="163" y="1589"/>
                </a:lnTo>
                <a:lnTo>
                  <a:pt x="163" y="1589"/>
                </a:lnTo>
                <a:lnTo>
                  <a:pt x="159" y="1601"/>
                </a:lnTo>
                <a:lnTo>
                  <a:pt x="150" y="1626"/>
                </a:lnTo>
                <a:lnTo>
                  <a:pt x="130" y="1682"/>
                </a:lnTo>
                <a:lnTo>
                  <a:pt x="130" y="1682"/>
                </a:lnTo>
                <a:lnTo>
                  <a:pt x="87" y="1794"/>
                </a:lnTo>
                <a:lnTo>
                  <a:pt x="61" y="1860"/>
                </a:lnTo>
                <a:lnTo>
                  <a:pt x="50" y="1882"/>
                </a:lnTo>
                <a:lnTo>
                  <a:pt x="43" y="1896"/>
                </a:lnTo>
                <a:lnTo>
                  <a:pt x="43" y="1896"/>
                </a:lnTo>
                <a:lnTo>
                  <a:pt x="40" y="1902"/>
                </a:lnTo>
                <a:lnTo>
                  <a:pt x="39" y="1909"/>
                </a:lnTo>
                <a:lnTo>
                  <a:pt x="36" y="1922"/>
                </a:lnTo>
                <a:lnTo>
                  <a:pt x="36" y="1933"/>
                </a:lnTo>
                <a:lnTo>
                  <a:pt x="36" y="1937"/>
                </a:lnTo>
                <a:lnTo>
                  <a:pt x="35" y="1938"/>
                </a:lnTo>
                <a:lnTo>
                  <a:pt x="35" y="1938"/>
                </a:lnTo>
                <a:lnTo>
                  <a:pt x="31" y="1941"/>
                </a:lnTo>
                <a:lnTo>
                  <a:pt x="27" y="1948"/>
                </a:lnTo>
                <a:lnTo>
                  <a:pt x="22" y="1956"/>
                </a:lnTo>
                <a:lnTo>
                  <a:pt x="18" y="1964"/>
                </a:lnTo>
                <a:lnTo>
                  <a:pt x="18" y="1964"/>
                </a:lnTo>
                <a:lnTo>
                  <a:pt x="14" y="1970"/>
                </a:lnTo>
                <a:lnTo>
                  <a:pt x="8" y="1976"/>
                </a:lnTo>
                <a:lnTo>
                  <a:pt x="4" y="1981"/>
                </a:lnTo>
                <a:lnTo>
                  <a:pt x="2" y="1985"/>
                </a:lnTo>
                <a:lnTo>
                  <a:pt x="0" y="1989"/>
                </a:lnTo>
                <a:lnTo>
                  <a:pt x="0" y="1989"/>
                </a:lnTo>
                <a:lnTo>
                  <a:pt x="0" y="2010"/>
                </a:lnTo>
                <a:lnTo>
                  <a:pt x="0" y="2044"/>
                </a:lnTo>
                <a:lnTo>
                  <a:pt x="2" y="2076"/>
                </a:lnTo>
                <a:lnTo>
                  <a:pt x="0" y="2092"/>
                </a:lnTo>
                <a:lnTo>
                  <a:pt x="0" y="2092"/>
                </a:lnTo>
                <a:lnTo>
                  <a:pt x="2" y="2093"/>
                </a:lnTo>
                <a:lnTo>
                  <a:pt x="3" y="2095"/>
                </a:lnTo>
                <a:lnTo>
                  <a:pt x="10" y="2097"/>
                </a:lnTo>
                <a:lnTo>
                  <a:pt x="30" y="2107"/>
                </a:lnTo>
                <a:lnTo>
                  <a:pt x="61" y="2117"/>
                </a:lnTo>
                <a:lnTo>
                  <a:pt x="61" y="2117"/>
                </a:lnTo>
                <a:lnTo>
                  <a:pt x="63" y="2119"/>
                </a:lnTo>
                <a:lnTo>
                  <a:pt x="71" y="2123"/>
                </a:lnTo>
                <a:lnTo>
                  <a:pt x="82" y="2125"/>
                </a:lnTo>
                <a:lnTo>
                  <a:pt x="89" y="2127"/>
                </a:lnTo>
                <a:lnTo>
                  <a:pt x="95" y="2127"/>
                </a:lnTo>
                <a:lnTo>
                  <a:pt x="95" y="2127"/>
                </a:lnTo>
                <a:lnTo>
                  <a:pt x="126" y="2125"/>
                </a:lnTo>
                <a:lnTo>
                  <a:pt x="178" y="2127"/>
                </a:lnTo>
                <a:lnTo>
                  <a:pt x="231" y="2128"/>
                </a:lnTo>
                <a:lnTo>
                  <a:pt x="253" y="2127"/>
                </a:lnTo>
                <a:lnTo>
                  <a:pt x="266" y="2127"/>
                </a:lnTo>
                <a:lnTo>
                  <a:pt x="266" y="2127"/>
                </a:lnTo>
                <a:lnTo>
                  <a:pt x="277" y="2125"/>
                </a:lnTo>
                <a:lnTo>
                  <a:pt x="289" y="2124"/>
                </a:lnTo>
                <a:lnTo>
                  <a:pt x="316" y="2124"/>
                </a:lnTo>
                <a:lnTo>
                  <a:pt x="329" y="2124"/>
                </a:lnTo>
                <a:lnTo>
                  <a:pt x="340" y="2123"/>
                </a:lnTo>
                <a:lnTo>
                  <a:pt x="348" y="2121"/>
                </a:lnTo>
                <a:lnTo>
                  <a:pt x="350" y="2119"/>
                </a:lnTo>
                <a:lnTo>
                  <a:pt x="352" y="2117"/>
                </a:lnTo>
                <a:lnTo>
                  <a:pt x="352" y="2117"/>
                </a:lnTo>
                <a:lnTo>
                  <a:pt x="362" y="2096"/>
                </a:lnTo>
                <a:lnTo>
                  <a:pt x="369" y="2084"/>
                </a:lnTo>
                <a:lnTo>
                  <a:pt x="369" y="2084"/>
                </a:lnTo>
                <a:lnTo>
                  <a:pt x="376" y="2084"/>
                </a:lnTo>
                <a:lnTo>
                  <a:pt x="393" y="2087"/>
                </a:lnTo>
                <a:lnTo>
                  <a:pt x="413" y="2087"/>
                </a:lnTo>
                <a:lnTo>
                  <a:pt x="422" y="2085"/>
                </a:lnTo>
                <a:lnTo>
                  <a:pt x="429" y="2084"/>
                </a:lnTo>
                <a:lnTo>
                  <a:pt x="429" y="2084"/>
                </a:lnTo>
                <a:lnTo>
                  <a:pt x="434" y="2081"/>
                </a:lnTo>
                <a:lnTo>
                  <a:pt x="441" y="2079"/>
                </a:lnTo>
                <a:lnTo>
                  <a:pt x="453" y="2076"/>
                </a:lnTo>
                <a:lnTo>
                  <a:pt x="459" y="2075"/>
                </a:lnTo>
                <a:lnTo>
                  <a:pt x="461" y="2072"/>
                </a:lnTo>
                <a:lnTo>
                  <a:pt x="464" y="2069"/>
                </a:lnTo>
                <a:lnTo>
                  <a:pt x="463" y="2066"/>
                </a:lnTo>
                <a:lnTo>
                  <a:pt x="463" y="2066"/>
                </a:lnTo>
                <a:lnTo>
                  <a:pt x="460" y="2057"/>
                </a:lnTo>
                <a:lnTo>
                  <a:pt x="459" y="2045"/>
                </a:lnTo>
                <a:lnTo>
                  <a:pt x="454" y="2024"/>
                </a:lnTo>
                <a:lnTo>
                  <a:pt x="454" y="2024"/>
                </a:lnTo>
                <a:lnTo>
                  <a:pt x="454" y="2021"/>
                </a:lnTo>
                <a:lnTo>
                  <a:pt x="456" y="2018"/>
                </a:lnTo>
                <a:lnTo>
                  <a:pt x="460" y="2012"/>
                </a:lnTo>
                <a:lnTo>
                  <a:pt x="475" y="1993"/>
                </a:lnTo>
                <a:lnTo>
                  <a:pt x="491" y="1976"/>
                </a:lnTo>
                <a:lnTo>
                  <a:pt x="496" y="1969"/>
                </a:lnTo>
                <a:lnTo>
                  <a:pt x="497" y="1964"/>
                </a:lnTo>
                <a:lnTo>
                  <a:pt x="497" y="1964"/>
                </a:lnTo>
                <a:lnTo>
                  <a:pt x="496" y="1957"/>
                </a:lnTo>
                <a:lnTo>
                  <a:pt x="493" y="1948"/>
                </a:lnTo>
                <a:lnTo>
                  <a:pt x="481" y="1920"/>
                </a:lnTo>
                <a:lnTo>
                  <a:pt x="468" y="1892"/>
                </a:lnTo>
                <a:lnTo>
                  <a:pt x="461" y="1880"/>
                </a:lnTo>
                <a:lnTo>
                  <a:pt x="454" y="1870"/>
                </a:lnTo>
                <a:lnTo>
                  <a:pt x="454" y="1870"/>
                </a:lnTo>
                <a:lnTo>
                  <a:pt x="444" y="1854"/>
                </a:lnTo>
                <a:lnTo>
                  <a:pt x="433" y="1836"/>
                </a:lnTo>
                <a:lnTo>
                  <a:pt x="412" y="1793"/>
                </a:lnTo>
                <a:lnTo>
                  <a:pt x="412" y="1793"/>
                </a:lnTo>
                <a:lnTo>
                  <a:pt x="400" y="1767"/>
                </a:lnTo>
                <a:lnTo>
                  <a:pt x="386" y="1739"/>
                </a:lnTo>
                <a:lnTo>
                  <a:pt x="376" y="1713"/>
                </a:lnTo>
                <a:lnTo>
                  <a:pt x="372" y="1701"/>
                </a:lnTo>
                <a:lnTo>
                  <a:pt x="369" y="1690"/>
                </a:lnTo>
                <a:lnTo>
                  <a:pt x="369" y="1690"/>
                </a:lnTo>
                <a:lnTo>
                  <a:pt x="368" y="1681"/>
                </a:lnTo>
                <a:lnTo>
                  <a:pt x="368" y="1667"/>
                </a:lnTo>
                <a:lnTo>
                  <a:pt x="368" y="1635"/>
                </a:lnTo>
                <a:lnTo>
                  <a:pt x="369" y="1603"/>
                </a:lnTo>
                <a:lnTo>
                  <a:pt x="369" y="1579"/>
                </a:lnTo>
                <a:lnTo>
                  <a:pt x="369" y="1579"/>
                </a:lnTo>
                <a:lnTo>
                  <a:pt x="369" y="1574"/>
                </a:lnTo>
                <a:lnTo>
                  <a:pt x="370" y="1566"/>
                </a:lnTo>
                <a:lnTo>
                  <a:pt x="378" y="1545"/>
                </a:lnTo>
                <a:lnTo>
                  <a:pt x="389" y="1517"/>
                </a:lnTo>
                <a:lnTo>
                  <a:pt x="401" y="1487"/>
                </a:lnTo>
                <a:lnTo>
                  <a:pt x="425" y="1428"/>
                </a:lnTo>
                <a:lnTo>
                  <a:pt x="433" y="1407"/>
                </a:lnTo>
                <a:lnTo>
                  <a:pt x="437" y="1392"/>
                </a:lnTo>
                <a:lnTo>
                  <a:pt x="437" y="1392"/>
                </a:lnTo>
                <a:lnTo>
                  <a:pt x="438" y="1387"/>
                </a:lnTo>
                <a:lnTo>
                  <a:pt x="441" y="1382"/>
                </a:lnTo>
                <a:lnTo>
                  <a:pt x="449" y="1371"/>
                </a:lnTo>
                <a:lnTo>
                  <a:pt x="459" y="1359"/>
                </a:lnTo>
                <a:lnTo>
                  <a:pt x="469" y="1347"/>
                </a:lnTo>
                <a:lnTo>
                  <a:pt x="480" y="1335"/>
                </a:lnTo>
                <a:lnTo>
                  <a:pt x="489" y="1324"/>
                </a:lnTo>
                <a:lnTo>
                  <a:pt x="496" y="1315"/>
                </a:lnTo>
                <a:lnTo>
                  <a:pt x="497" y="1311"/>
                </a:lnTo>
                <a:lnTo>
                  <a:pt x="497" y="1307"/>
                </a:lnTo>
                <a:lnTo>
                  <a:pt x="497" y="1307"/>
                </a:lnTo>
                <a:lnTo>
                  <a:pt x="497" y="1298"/>
                </a:lnTo>
                <a:lnTo>
                  <a:pt x="497" y="1286"/>
                </a:lnTo>
                <a:lnTo>
                  <a:pt x="501" y="1259"/>
                </a:lnTo>
                <a:lnTo>
                  <a:pt x="505" y="1222"/>
                </a:lnTo>
                <a:lnTo>
                  <a:pt x="505" y="1119"/>
                </a:lnTo>
                <a:lnTo>
                  <a:pt x="505" y="1119"/>
                </a:lnTo>
                <a:lnTo>
                  <a:pt x="508" y="1117"/>
                </a:lnTo>
                <a:lnTo>
                  <a:pt x="511" y="1113"/>
                </a:lnTo>
                <a:lnTo>
                  <a:pt x="512" y="1111"/>
                </a:lnTo>
                <a:lnTo>
                  <a:pt x="513" y="1107"/>
                </a:lnTo>
                <a:lnTo>
                  <a:pt x="515" y="1100"/>
                </a:lnTo>
                <a:lnTo>
                  <a:pt x="515" y="1093"/>
                </a:lnTo>
                <a:lnTo>
                  <a:pt x="515" y="1093"/>
                </a:lnTo>
                <a:lnTo>
                  <a:pt x="515" y="1081"/>
                </a:lnTo>
                <a:lnTo>
                  <a:pt x="515" y="1064"/>
                </a:lnTo>
                <a:lnTo>
                  <a:pt x="517" y="1021"/>
                </a:lnTo>
                <a:lnTo>
                  <a:pt x="523" y="965"/>
                </a:lnTo>
                <a:lnTo>
                  <a:pt x="523" y="965"/>
                </a:lnTo>
                <a:lnTo>
                  <a:pt x="539" y="947"/>
                </a:lnTo>
                <a:lnTo>
                  <a:pt x="572" y="903"/>
                </a:lnTo>
                <a:lnTo>
                  <a:pt x="591" y="877"/>
                </a:lnTo>
                <a:lnTo>
                  <a:pt x="607" y="853"/>
                </a:lnTo>
                <a:lnTo>
                  <a:pt x="619" y="833"/>
                </a:lnTo>
                <a:lnTo>
                  <a:pt x="623" y="826"/>
                </a:lnTo>
                <a:lnTo>
                  <a:pt x="625" y="820"/>
                </a:lnTo>
                <a:lnTo>
                  <a:pt x="625" y="820"/>
                </a:lnTo>
                <a:lnTo>
                  <a:pt x="628" y="802"/>
                </a:lnTo>
                <a:lnTo>
                  <a:pt x="631" y="770"/>
                </a:lnTo>
                <a:lnTo>
                  <a:pt x="636" y="686"/>
                </a:lnTo>
                <a:lnTo>
                  <a:pt x="643" y="573"/>
                </a:lnTo>
                <a:lnTo>
                  <a:pt x="643" y="573"/>
                </a:lnTo>
                <a:lnTo>
                  <a:pt x="631" y="517"/>
                </a:lnTo>
                <a:lnTo>
                  <a:pt x="619" y="474"/>
                </a:lnTo>
                <a:lnTo>
                  <a:pt x="613" y="457"/>
                </a:lnTo>
                <a:lnTo>
                  <a:pt x="608" y="445"/>
                </a:lnTo>
                <a:lnTo>
                  <a:pt x="608" y="445"/>
                </a:lnTo>
                <a:lnTo>
                  <a:pt x="600" y="434"/>
                </a:lnTo>
                <a:lnTo>
                  <a:pt x="585" y="419"/>
                </a:lnTo>
                <a:lnTo>
                  <a:pt x="548" y="386"/>
                </a:lnTo>
                <a:lnTo>
                  <a:pt x="497" y="342"/>
                </a:lnTo>
                <a:lnTo>
                  <a:pt x="497" y="342"/>
                </a:lnTo>
                <a:lnTo>
                  <a:pt x="513" y="334"/>
                </a:lnTo>
                <a:lnTo>
                  <a:pt x="532" y="325"/>
                </a:lnTo>
                <a:lnTo>
                  <a:pt x="532" y="325"/>
                </a:lnTo>
                <a:lnTo>
                  <a:pt x="533" y="323"/>
                </a:lnTo>
                <a:lnTo>
                  <a:pt x="535" y="319"/>
                </a:lnTo>
                <a:lnTo>
                  <a:pt x="539" y="309"/>
                </a:lnTo>
                <a:lnTo>
                  <a:pt x="540" y="298"/>
                </a:lnTo>
                <a:lnTo>
                  <a:pt x="540" y="294"/>
                </a:lnTo>
                <a:lnTo>
                  <a:pt x="540" y="291"/>
                </a:lnTo>
                <a:lnTo>
                  <a:pt x="540" y="291"/>
                </a:lnTo>
                <a:lnTo>
                  <a:pt x="540" y="288"/>
                </a:lnTo>
                <a:lnTo>
                  <a:pt x="540" y="286"/>
                </a:lnTo>
                <a:lnTo>
                  <a:pt x="543" y="278"/>
                </a:lnTo>
                <a:lnTo>
                  <a:pt x="548" y="266"/>
                </a:lnTo>
                <a:lnTo>
                  <a:pt x="548" y="266"/>
                </a:lnTo>
                <a:lnTo>
                  <a:pt x="556" y="260"/>
                </a:lnTo>
                <a:lnTo>
                  <a:pt x="563" y="256"/>
                </a:lnTo>
                <a:lnTo>
                  <a:pt x="564" y="256"/>
                </a:lnTo>
                <a:lnTo>
                  <a:pt x="565" y="256"/>
                </a:lnTo>
                <a:lnTo>
                  <a:pt x="565" y="256"/>
                </a:lnTo>
                <a:lnTo>
                  <a:pt x="567" y="258"/>
                </a:lnTo>
                <a:lnTo>
                  <a:pt x="568" y="256"/>
                </a:lnTo>
                <a:lnTo>
                  <a:pt x="571" y="254"/>
                </a:lnTo>
                <a:lnTo>
                  <a:pt x="575" y="248"/>
                </a:lnTo>
                <a:lnTo>
                  <a:pt x="575" y="248"/>
                </a:lnTo>
                <a:lnTo>
                  <a:pt x="583" y="235"/>
                </a:lnTo>
                <a:lnTo>
                  <a:pt x="591" y="223"/>
                </a:lnTo>
                <a:lnTo>
                  <a:pt x="591" y="223"/>
                </a:lnTo>
                <a:lnTo>
                  <a:pt x="601" y="215"/>
                </a:lnTo>
                <a:lnTo>
                  <a:pt x="611" y="210"/>
                </a:lnTo>
                <a:lnTo>
                  <a:pt x="617" y="206"/>
                </a:lnTo>
                <a:lnTo>
                  <a:pt x="617" y="206"/>
                </a:lnTo>
                <a:lnTo>
                  <a:pt x="620" y="204"/>
                </a:lnTo>
                <a:lnTo>
                  <a:pt x="621" y="200"/>
                </a:lnTo>
                <a:lnTo>
                  <a:pt x="627" y="188"/>
                </a:lnTo>
                <a:lnTo>
                  <a:pt x="631" y="175"/>
                </a:lnTo>
                <a:lnTo>
                  <a:pt x="633" y="163"/>
                </a:lnTo>
                <a:lnTo>
                  <a:pt x="633" y="163"/>
                </a:lnTo>
                <a:lnTo>
                  <a:pt x="639" y="135"/>
                </a:lnTo>
                <a:lnTo>
                  <a:pt x="641" y="118"/>
                </a:lnTo>
                <a:lnTo>
                  <a:pt x="643" y="103"/>
                </a:lnTo>
                <a:lnTo>
                  <a:pt x="643" y="103"/>
                </a:lnTo>
                <a:lnTo>
                  <a:pt x="643" y="91"/>
                </a:lnTo>
                <a:lnTo>
                  <a:pt x="640" y="78"/>
                </a:lnTo>
                <a:lnTo>
                  <a:pt x="637" y="71"/>
                </a:lnTo>
                <a:lnTo>
                  <a:pt x="635" y="67"/>
                </a:lnTo>
                <a:lnTo>
                  <a:pt x="631" y="63"/>
                </a:lnTo>
                <a:lnTo>
                  <a:pt x="625" y="60"/>
                </a:lnTo>
                <a:lnTo>
                  <a:pt x="625" y="60"/>
                </a:lnTo>
                <a:lnTo>
                  <a:pt x="620" y="60"/>
                </a:lnTo>
                <a:lnTo>
                  <a:pt x="613" y="60"/>
                </a:lnTo>
                <a:lnTo>
                  <a:pt x="600" y="62"/>
                </a:lnTo>
                <a:lnTo>
                  <a:pt x="589" y="62"/>
                </a:lnTo>
                <a:lnTo>
                  <a:pt x="585" y="62"/>
                </a:lnTo>
                <a:lnTo>
                  <a:pt x="583" y="60"/>
                </a:lnTo>
                <a:lnTo>
                  <a:pt x="583" y="60"/>
                </a:lnTo>
                <a:lnTo>
                  <a:pt x="576" y="58"/>
                </a:lnTo>
                <a:lnTo>
                  <a:pt x="567" y="54"/>
                </a:lnTo>
                <a:lnTo>
                  <a:pt x="556" y="50"/>
                </a:lnTo>
                <a:lnTo>
                  <a:pt x="552" y="47"/>
                </a:lnTo>
                <a:lnTo>
                  <a:pt x="548" y="43"/>
                </a:lnTo>
                <a:lnTo>
                  <a:pt x="548" y="43"/>
                </a:lnTo>
                <a:lnTo>
                  <a:pt x="545" y="42"/>
                </a:lnTo>
                <a:lnTo>
                  <a:pt x="543" y="40"/>
                </a:lnTo>
                <a:lnTo>
                  <a:pt x="537" y="42"/>
                </a:lnTo>
                <a:lnTo>
                  <a:pt x="535" y="42"/>
                </a:lnTo>
                <a:lnTo>
                  <a:pt x="531" y="42"/>
                </a:lnTo>
                <a:lnTo>
                  <a:pt x="528" y="39"/>
                </a:lnTo>
                <a:lnTo>
                  <a:pt x="523" y="35"/>
                </a:lnTo>
                <a:lnTo>
                  <a:pt x="523" y="35"/>
                </a:lnTo>
                <a:lnTo>
                  <a:pt x="512" y="26"/>
                </a:lnTo>
                <a:lnTo>
                  <a:pt x="503" y="18"/>
                </a:lnTo>
                <a:lnTo>
                  <a:pt x="493" y="12"/>
                </a:lnTo>
                <a:lnTo>
                  <a:pt x="489" y="9"/>
                </a:lnTo>
                <a:lnTo>
                  <a:pt x="489" y="9"/>
                </a:lnTo>
                <a:lnTo>
                  <a:pt x="487" y="7"/>
                </a:lnTo>
                <a:lnTo>
                  <a:pt x="485" y="4"/>
                </a:lnTo>
                <a:lnTo>
                  <a:pt x="483" y="1"/>
                </a:lnTo>
                <a:lnTo>
                  <a:pt x="480" y="1"/>
                </a:lnTo>
                <a:lnTo>
                  <a:pt x="477" y="0"/>
                </a:lnTo>
                <a:lnTo>
                  <a:pt x="472" y="1"/>
                </a:lnTo>
                <a:lnTo>
                  <a:pt x="472" y="1"/>
                </a:lnTo>
                <a:lnTo>
                  <a:pt x="461" y="1"/>
                </a:lnTo>
                <a:lnTo>
                  <a:pt x="452" y="0"/>
                </a:lnTo>
                <a:lnTo>
                  <a:pt x="445" y="0"/>
                </a:lnTo>
                <a:lnTo>
                  <a:pt x="437" y="1"/>
                </a:lnTo>
                <a:lnTo>
                  <a:pt x="437" y="1"/>
                </a:lnTo>
                <a:lnTo>
                  <a:pt x="426" y="3"/>
                </a:lnTo>
                <a:lnTo>
                  <a:pt x="412" y="1"/>
                </a:lnTo>
                <a:lnTo>
                  <a:pt x="394" y="1"/>
                </a:lnTo>
                <a:lnTo>
                  <a:pt x="394" y="1"/>
                </a:lnTo>
                <a:close/>
                <a:moveTo>
                  <a:pt x="249" y="1836"/>
                </a:moveTo>
                <a:lnTo>
                  <a:pt x="266" y="1818"/>
                </a:lnTo>
                <a:lnTo>
                  <a:pt x="266" y="1818"/>
                </a:lnTo>
                <a:lnTo>
                  <a:pt x="272" y="1824"/>
                </a:lnTo>
                <a:lnTo>
                  <a:pt x="274" y="1829"/>
                </a:lnTo>
                <a:lnTo>
                  <a:pt x="274" y="1832"/>
                </a:lnTo>
                <a:lnTo>
                  <a:pt x="274" y="1836"/>
                </a:lnTo>
                <a:lnTo>
                  <a:pt x="274" y="1836"/>
                </a:lnTo>
                <a:lnTo>
                  <a:pt x="274" y="1840"/>
                </a:lnTo>
                <a:lnTo>
                  <a:pt x="276" y="1842"/>
                </a:lnTo>
                <a:lnTo>
                  <a:pt x="280" y="1848"/>
                </a:lnTo>
                <a:lnTo>
                  <a:pt x="284" y="1853"/>
                </a:lnTo>
                <a:lnTo>
                  <a:pt x="284" y="1857"/>
                </a:lnTo>
                <a:lnTo>
                  <a:pt x="284" y="1861"/>
                </a:lnTo>
                <a:lnTo>
                  <a:pt x="284" y="1861"/>
                </a:lnTo>
                <a:lnTo>
                  <a:pt x="284" y="1866"/>
                </a:lnTo>
                <a:lnTo>
                  <a:pt x="284" y="1872"/>
                </a:lnTo>
                <a:lnTo>
                  <a:pt x="288" y="1884"/>
                </a:lnTo>
                <a:lnTo>
                  <a:pt x="292" y="1892"/>
                </a:lnTo>
                <a:lnTo>
                  <a:pt x="292" y="1894"/>
                </a:lnTo>
                <a:lnTo>
                  <a:pt x="292" y="1896"/>
                </a:lnTo>
                <a:lnTo>
                  <a:pt x="292" y="1896"/>
                </a:lnTo>
                <a:lnTo>
                  <a:pt x="289" y="1898"/>
                </a:lnTo>
                <a:lnTo>
                  <a:pt x="285" y="1904"/>
                </a:lnTo>
                <a:lnTo>
                  <a:pt x="284" y="1912"/>
                </a:lnTo>
                <a:lnTo>
                  <a:pt x="282" y="1917"/>
                </a:lnTo>
                <a:lnTo>
                  <a:pt x="284" y="1921"/>
                </a:lnTo>
                <a:lnTo>
                  <a:pt x="284" y="1921"/>
                </a:lnTo>
                <a:lnTo>
                  <a:pt x="289" y="1934"/>
                </a:lnTo>
                <a:lnTo>
                  <a:pt x="297" y="1950"/>
                </a:lnTo>
                <a:lnTo>
                  <a:pt x="309" y="1972"/>
                </a:lnTo>
                <a:lnTo>
                  <a:pt x="309" y="1972"/>
                </a:lnTo>
                <a:lnTo>
                  <a:pt x="320" y="1985"/>
                </a:lnTo>
                <a:lnTo>
                  <a:pt x="328" y="1996"/>
                </a:lnTo>
                <a:lnTo>
                  <a:pt x="334" y="2006"/>
                </a:lnTo>
                <a:lnTo>
                  <a:pt x="334" y="2006"/>
                </a:lnTo>
                <a:lnTo>
                  <a:pt x="341" y="2016"/>
                </a:lnTo>
                <a:lnTo>
                  <a:pt x="349" y="2024"/>
                </a:lnTo>
                <a:lnTo>
                  <a:pt x="360" y="2032"/>
                </a:lnTo>
                <a:lnTo>
                  <a:pt x="360" y="2066"/>
                </a:lnTo>
                <a:lnTo>
                  <a:pt x="292" y="2066"/>
                </a:lnTo>
                <a:lnTo>
                  <a:pt x="292" y="2066"/>
                </a:lnTo>
                <a:lnTo>
                  <a:pt x="290" y="2065"/>
                </a:lnTo>
                <a:lnTo>
                  <a:pt x="290" y="2064"/>
                </a:lnTo>
                <a:lnTo>
                  <a:pt x="288" y="2058"/>
                </a:lnTo>
                <a:lnTo>
                  <a:pt x="286" y="2054"/>
                </a:lnTo>
                <a:lnTo>
                  <a:pt x="284" y="2052"/>
                </a:lnTo>
                <a:lnTo>
                  <a:pt x="281" y="2050"/>
                </a:lnTo>
                <a:lnTo>
                  <a:pt x="274" y="2049"/>
                </a:lnTo>
                <a:lnTo>
                  <a:pt x="274" y="2049"/>
                </a:lnTo>
                <a:lnTo>
                  <a:pt x="260" y="2049"/>
                </a:lnTo>
                <a:lnTo>
                  <a:pt x="242" y="2049"/>
                </a:lnTo>
                <a:lnTo>
                  <a:pt x="223" y="2049"/>
                </a:lnTo>
                <a:lnTo>
                  <a:pt x="198" y="2024"/>
                </a:lnTo>
                <a:lnTo>
                  <a:pt x="198" y="2024"/>
                </a:lnTo>
                <a:lnTo>
                  <a:pt x="185" y="2018"/>
                </a:lnTo>
                <a:lnTo>
                  <a:pt x="177" y="2013"/>
                </a:lnTo>
                <a:lnTo>
                  <a:pt x="173" y="2009"/>
                </a:lnTo>
                <a:lnTo>
                  <a:pt x="173" y="2006"/>
                </a:lnTo>
                <a:lnTo>
                  <a:pt x="173" y="2006"/>
                </a:lnTo>
                <a:lnTo>
                  <a:pt x="173" y="2002"/>
                </a:lnTo>
                <a:lnTo>
                  <a:pt x="174" y="1998"/>
                </a:lnTo>
                <a:lnTo>
                  <a:pt x="179" y="1990"/>
                </a:lnTo>
                <a:lnTo>
                  <a:pt x="185" y="1984"/>
                </a:lnTo>
                <a:lnTo>
                  <a:pt x="187" y="1981"/>
                </a:lnTo>
                <a:lnTo>
                  <a:pt x="189" y="1981"/>
                </a:lnTo>
                <a:lnTo>
                  <a:pt x="189" y="1981"/>
                </a:lnTo>
                <a:lnTo>
                  <a:pt x="195" y="1981"/>
                </a:lnTo>
                <a:lnTo>
                  <a:pt x="203" y="1980"/>
                </a:lnTo>
                <a:lnTo>
                  <a:pt x="207" y="1980"/>
                </a:lnTo>
                <a:lnTo>
                  <a:pt x="211" y="1978"/>
                </a:lnTo>
                <a:lnTo>
                  <a:pt x="214" y="1976"/>
                </a:lnTo>
                <a:lnTo>
                  <a:pt x="215" y="1972"/>
                </a:lnTo>
                <a:lnTo>
                  <a:pt x="215" y="1972"/>
                </a:lnTo>
                <a:lnTo>
                  <a:pt x="217" y="1960"/>
                </a:lnTo>
                <a:lnTo>
                  <a:pt x="221" y="1940"/>
                </a:lnTo>
                <a:lnTo>
                  <a:pt x="226" y="1920"/>
                </a:lnTo>
                <a:lnTo>
                  <a:pt x="231" y="1904"/>
                </a:lnTo>
                <a:lnTo>
                  <a:pt x="231" y="1904"/>
                </a:lnTo>
                <a:lnTo>
                  <a:pt x="238" y="1886"/>
                </a:lnTo>
                <a:lnTo>
                  <a:pt x="243" y="1864"/>
                </a:lnTo>
                <a:lnTo>
                  <a:pt x="249" y="1836"/>
                </a:lnTo>
                <a:lnTo>
                  <a:pt x="249" y="1836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9">
            <a:extLst>
              <a:ext uri="{FF2B5EF4-FFF2-40B4-BE49-F238E27FC236}">
                <a16:creationId xmlns:a16="http://schemas.microsoft.com/office/drawing/2014/main" id="{ACF86AF6-59A1-48FE-BA40-8E607B43BD47}"/>
              </a:ext>
            </a:extLst>
          </p:cNvPr>
          <p:cNvSpPr>
            <a:spLocks/>
          </p:cNvSpPr>
          <p:nvPr/>
        </p:nvSpPr>
        <p:spPr bwMode="auto">
          <a:xfrm>
            <a:off x="8416366" y="877369"/>
            <a:ext cx="572038" cy="1620775"/>
          </a:xfrm>
          <a:custGeom>
            <a:avLst/>
            <a:gdLst>
              <a:gd name="T0" fmla="*/ 317 w 780"/>
              <a:gd name="T1" fmla="*/ 257 h 2211"/>
              <a:gd name="T2" fmla="*/ 310 w 780"/>
              <a:gd name="T3" fmla="*/ 150 h 2211"/>
              <a:gd name="T4" fmla="*/ 377 w 780"/>
              <a:gd name="T5" fmla="*/ 18 h 2211"/>
              <a:gd name="T6" fmla="*/ 479 w 780"/>
              <a:gd name="T7" fmla="*/ 0 h 2211"/>
              <a:gd name="T8" fmla="*/ 574 w 780"/>
              <a:gd name="T9" fmla="*/ 86 h 2211"/>
              <a:gd name="T10" fmla="*/ 585 w 780"/>
              <a:gd name="T11" fmla="*/ 143 h 2211"/>
              <a:gd name="T12" fmla="*/ 576 w 780"/>
              <a:gd name="T13" fmla="*/ 177 h 2211"/>
              <a:gd name="T14" fmla="*/ 566 w 780"/>
              <a:gd name="T15" fmla="*/ 221 h 2211"/>
              <a:gd name="T16" fmla="*/ 548 w 780"/>
              <a:gd name="T17" fmla="*/ 273 h 2211"/>
              <a:gd name="T18" fmla="*/ 546 w 780"/>
              <a:gd name="T19" fmla="*/ 334 h 2211"/>
              <a:gd name="T20" fmla="*/ 581 w 780"/>
              <a:gd name="T21" fmla="*/ 357 h 2211"/>
              <a:gd name="T22" fmla="*/ 633 w 780"/>
              <a:gd name="T23" fmla="*/ 368 h 2211"/>
              <a:gd name="T24" fmla="*/ 705 w 780"/>
              <a:gd name="T25" fmla="*/ 572 h 2211"/>
              <a:gd name="T26" fmla="*/ 771 w 780"/>
              <a:gd name="T27" fmla="*/ 1044 h 2211"/>
              <a:gd name="T28" fmla="*/ 780 w 780"/>
              <a:gd name="T29" fmla="*/ 1195 h 2211"/>
              <a:gd name="T30" fmla="*/ 736 w 780"/>
              <a:gd name="T31" fmla="*/ 1246 h 2211"/>
              <a:gd name="T32" fmla="*/ 709 w 780"/>
              <a:gd name="T33" fmla="*/ 1244 h 2211"/>
              <a:gd name="T34" fmla="*/ 702 w 780"/>
              <a:gd name="T35" fmla="*/ 1160 h 2211"/>
              <a:gd name="T36" fmla="*/ 698 w 780"/>
              <a:gd name="T37" fmla="*/ 1059 h 2211"/>
              <a:gd name="T38" fmla="*/ 590 w 780"/>
              <a:gd name="T39" fmla="*/ 974 h 2211"/>
              <a:gd name="T40" fmla="*/ 600 w 780"/>
              <a:gd name="T41" fmla="*/ 1059 h 2211"/>
              <a:gd name="T42" fmla="*/ 562 w 780"/>
              <a:gd name="T43" fmla="*/ 1190 h 2211"/>
              <a:gd name="T44" fmla="*/ 487 w 780"/>
              <a:gd name="T45" fmla="*/ 1442 h 2211"/>
              <a:gd name="T46" fmla="*/ 505 w 780"/>
              <a:gd name="T47" fmla="*/ 1625 h 2211"/>
              <a:gd name="T48" fmla="*/ 530 w 780"/>
              <a:gd name="T49" fmla="*/ 1733 h 2211"/>
              <a:gd name="T50" fmla="*/ 557 w 780"/>
              <a:gd name="T51" fmla="*/ 1943 h 2211"/>
              <a:gd name="T52" fmla="*/ 609 w 780"/>
              <a:gd name="T53" fmla="*/ 2031 h 2211"/>
              <a:gd name="T54" fmla="*/ 721 w 780"/>
              <a:gd name="T55" fmla="*/ 2047 h 2211"/>
              <a:gd name="T56" fmla="*/ 649 w 780"/>
              <a:gd name="T57" fmla="*/ 2124 h 2211"/>
              <a:gd name="T58" fmla="*/ 530 w 780"/>
              <a:gd name="T59" fmla="*/ 2204 h 2211"/>
              <a:gd name="T60" fmla="*/ 505 w 780"/>
              <a:gd name="T61" fmla="*/ 2159 h 2211"/>
              <a:gd name="T62" fmla="*/ 471 w 780"/>
              <a:gd name="T63" fmla="*/ 2095 h 2211"/>
              <a:gd name="T64" fmla="*/ 394 w 780"/>
              <a:gd name="T65" fmla="*/ 1852 h 2211"/>
              <a:gd name="T66" fmla="*/ 362 w 780"/>
              <a:gd name="T67" fmla="*/ 1718 h 2211"/>
              <a:gd name="T68" fmla="*/ 258 w 780"/>
              <a:gd name="T69" fmla="*/ 1904 h 2211"/>
              <a:gd name="T70" fmla="*/ 170 w 780"/>
              <a:gd name="T71" fmla="*/ 2068 h 2211"/>
              <a:gd name="T72" fmla="*/ 183 w 780"/>
              <a:gd name="T73" fmla="*/ 2085 h 2211"/>
              <a:gd name="T74" fmla="*/ 198 w 780"/>
              <a:gd name="T75" fmla="*/ 2143 h 2211"/>
              <a:gd name="T76" fmla="*/ 258 w 780"/>
              <a:gd name="T77" fmla="*/ 2194 h 2211"/>
              <a:gd name="T78" fmla="*/ 171 w 780"/>
              <a:gd name="T79" fmla="*/ 2211 h 2211"/>
              <a:gd name="T80" fmla="*/ 13 w 780"/>
              <a:gd name="T81" fmla="*/ 2120 h 2211"/>
              <a:gd name="T82" fmla="*/ 52 w 780"/>
              <a:gd name="T83" fmla="*/ 2015 h 2211"/>
              <a:gd name="T84" fmla="*/ 130 w 780"/>
              <a:gd name="T85" fmla="*/ 1865 h 2211"/>
              <a:gd name="T86" fmla="*/ 224 w 780"/>
              <a:gd name="T87" fmla="*/ 1673 h 2211"/>
              <a:gd name="T88" fmla="*/ 248 w 780"/>
              <a:gd name="T89" fmla="*/ 1545 h 2211"/>
              <a:gd name="T90" fmla="*/ 274 w 780"/>
              <a:gd name="T91" fmla="*/ 1442 h 2211"/>
              <a:gd name="T92" fmla="*/ 216 w 780"/>
              <a:gd name="T93" fmla="*/ 1220 h 2211"/>
              <a:gd name="T94" fmla="*/ 138 w 780"/>
              <a:gd name="T95" fmla="*/ 1160 h 2211"/>
              <a:gd name="T96" fmla="*/ 150 w 780"/>
              <a:gd name="T97" fmla="*/ 1230 h 2211"/>
              <a:gd name="T98" fmla="*/ 151 w 780"/>
              <a:gd name="T99" fmla="*/ 1305 h 2211"/>
              <a:gd name="T100" fmla="*/ 108 w 780"/>
              <a:gd name="T101" fmla="*/ 1293 h 2211"/>
              <a:gd name="T102" fmla="*/ 73 w 780"/>
              <a:gd name="T103" fmla="*/ 1244 h 2211"/>
              <a:gd name="T104" fmla="*/ 77 w 780"/>
              <a:gd name="T105" fmla="*/ 1143 h 2211"/>
              <a:gd name="T106" fmla="*/ 69 w 780"/>
              <a:gd name="T107" fmla="*/ 1042 h 2211"/>
              <a:gd name="T108" fmla="*/ 75 w 780"/>
              <a:gd name="T109" fmla="*/ 861 h 2211"/>
              <a:gd name="T110" fmla="*/ 91 w 780"/>
              <a:gd name="T111" fmla="*/ 764 h 2211"/>
              <a:gd name="T112" fmla="*/ 194 w 780"/>
              <a:gd name="T113" fmla="*/ 417 h 2211"/>
              <a:gd name="T114" fmla="*/ 270 w 780"/>
              <a:gd name="T115" fmla="*/ 337 h 2211"/>
              <a:gd name="T116" fmla="*/ 317 w 780"/>
              <a:gd name="T117" fmla="*/ 325 h 2211"/>
              <a:gd name="T118" fmla="*/ 346 w 780"/>
              <a:gd name="T119" fmla="*/ 307 h 22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80" h="2211">
                <a:moveTo>
                  <a:pt x="359" y="282"/>
                </a:moveTo>
                <a:lnTo>
                  <a:pt x="359" y="282"/>
                </a:lnTo>
                <a:lnTo>
                  <a:pt x="354" y="281"/>
                </a:lnTo>
                <a:lnTo>
                  <a:pt x="342" y="277"/>
                </a:lnTo>
                <a:lnTo>
                  <a:pt x="334" y="273"/>
                </a:lnTo>
                <a:lnTo>
                  <a:pt x="327" y="269"/>
                </a:lnTo>
                <a:lnTo>
                  <a:pt x="322" y="263"/>
                </a:lnTo>
                <a:lnTo>
                  <a:pt x="317" y="257"/>
                </a:lnTo>
                <a:lnTo>
                  <a:pt x="317" y="257"/>
                </a:lnTo>
                <a:lnTo>
                  <a:pt x="311" y="246"/>
                </a:lnTo>
                <a:lnTo>
                  <a:pt x="306" y="239"/>
                </a:lnTo>
                <a:lnTo>
                  <a:pt x="304" y="235"/>
                </a:lnTo>
                <a:lnTo>
                  <a:pt x="302" y="230"/>
                </a:lnTo>
                <a:lnTo>
                  <a:pt x="300" y="214"/>
                </a:lnTo>
                <a:lnTo>
                  <a:pt x="300" y="214"/>
                </a:lnTo>
                <a:lnTo>
                  <a:pt x="300" y="201"/>
                </a:lnTo>
                <a:lnTo>
                  <a:pt x="302" y="185"/>
                </a:lnTo>
                <a:lnTo>
                  <a:pt x="310" y="150"/>
                </a:lnTo>
                <a:lnTo>
                  <a:pt x="319" y="117"/>
                </a:lnTo>
                <a:lnTo>
                  <a:pt x="326" y="94"/>
                </a:lnTo>
                <a:lnTo>
                  <a:pt x="326" y="94"/>
                </a:lnTo>
                <a:lnTo>
                  <a:pt x="329" y="86"/>
                </a:lnTo>
                <a:lnTo>
                  <a:pt x="334" y="75"/>
                </a:lnTo>
                <a:lnTo>
                  <a:pt x="349" y="51"/>
                </a:lnTo>
                <a:lnTo>
                  <a:pt x="365" y="30"/>
                </a:lnTo>
                <a:lnTo>
                  <a:pt x="371" y="22"/>
                </a:lnTo>
                <a:lnTo>
                  <a:pt x="377" y="18"/>
                </a:lnTo>
                <a:lnTo>
                  <a:pt x="377" y="18"/>
                </a:lnTo>
                <a:lnTo>
                  <a:pt x="383" y="14"/>
                </a:lnTo>
                <a:lnTo>
                  <a:pt x="393" y="11"/>
                </a:lnTo>
                <a:lnTo>
                  <a:pt x="417" y="6"/>
                </a:lnTo>
                <a:lnTo>
                  <a:pt x="442" y="3"/>
                </a:lnTo>
                <a:lnTo>
                  <a:pt x="462" y="0"/>
                </a:lnTo>
                <a:lnTo>
                  <a:pt x="462" y="0"/>
                </a:lnTo>
                <a:lnTo>
                  <a:pt x="470" y="0"/>
                </a:lnTo>
                <a:lnTo>
                  <a:pt x="479" y="0"/>
                </a:lnTo>
                <a:lnTo>
                  <a:pt x="497" y="4"/>
                </a:lnTo>
                <a:lnTo>
                  <a:pt x="512" y="10"/>
                </a:lnTo>
                <a:lnTo>
                  <a:pt x="518" y="14"/>
                </a:lnTo>
                <a:lnTo>
                  <a:pt x="522" y="18"/>
                </a:lnTo>
                <a:lnTo>
                  <a:pt x="522" y="18"/>
                </a:lnTo>
                <a:lnTo>
                  <a:pt x="534" y="31"/>
                </a:lnTo>
                <a:lnTo>
                  <a:pt x="552" y="54"/>
                </a:lnTo>
                <a:lnTo>
                  <a:pt x="574" y="86"/>
                </a:lnTo>
                <a:lnTo>
                  <a:pt x="574" y="86"/>
                </a:lnTo>
                <a:lnTo>
                  <a:pt x="578" y="94"/>
                </a:lnTo>
                <a:lnTo>
                  <a:pt x="580" y="101"/>
                </a:lnTo>
                <a:lnTo>
                  <a:pt x="582" y="111"/>
                </a:lnTo>
                <a:lnTo>
                  <a:pt x="582" y="111"/>
                </a:lnTo>
                <a:lnTo>
                  <a:pt x="584" y="122"/>
                </a:lnTo>
                <a:lnTo>
                  <a:pt x="584" y="130"/>
                </a:lnTo>
                <a:lnTo>
                  <a:pt x="582" y="137"/>
                </a:lnTo>
                <a:lnTo>
                  <a:pt x="582" y="137"/>
                </a:lnTo>
                <a:lnTo>
                  <a:pt x="585" y="143"/>
                </a:lnTo>
                <a:lnTo>
                  <a:pt x="585" y="149"/>
                </a:lnTo>
                <a:lnTo>
                  <a:pt x="584" y="151"/>
                </a:lnTo>
                <a:lnTo>
                  <a:pt x="582" y="154"/>
                </a:lnTo>
                <a:lnTo>
                  <a:pt x="582" y="154"/>
                </a:lnTo>
                <a:lnTo>
                  <a:pt x="580" y="157"/>
                </a:lnTo>
                <a:lnTo>
                  <a:pt x="580" y="159"/>
                </a:lnTo>
                <a:lnTo>
                  <a:pt x="578" y="166"/>
                </a:lnTo>
                <a:lnTo>
                  <a:pt x="577" y="173"/>
                </a:lnTo>
                <a:lnTo>
                  <a:pt x="576" y="177"/>
                </a:lnTo>
                <a:lnTo>
                  <a:pt x="574" y="179"/>
                </a:lnTo>
                <a:lnTo>
                  <a:pt x="574" y="179"/>
                </a:lnTo>
                <a:lnTo>
                  <a:pt x="569" y="186"/>
                </a:lnTo>
                <a:lnTo>
                  <a:pt x="566" y="193"/>
                </a:lnTo>
                <a:lnTo>
                  <a:pt x="565" y="198"/>
                </a:lnTo>
                <a:lnTo>
                  <a:pt x="565" y="205"/>
                </a:lnTo>
                <a:lnTo>
                  <a:pt x="565" y="205"/>
                </a:lnTo>
                <a:lnTo>
                  <a:pt x="566" y="213"/>
                </a:lnTo>
                <a:lnTo>
                  <a:pt x="566" y="221"/>
                </a:lnTo>
                <a:lnTo>
                  <a:pt x="565" y="230"/>
                </a:lnTo>
                <a:lnTo>
                  <a:pt x="565" y="230"/>
                </a:lnTo>
                <a:lnTo>
                  <a:pt x="564" y="238"/>
                </a:lnTo>
                <a:lnTo>
                  <a:pt x="561" y="253"/>
                </a:lnTo>
                <a:lnTo>
                  <a:pt x="558" y="261"/>
                </a:lnTo>
                <a:lnTo>
                  <a:pt x="556" y="267"/>
                </a:lnTo>
                <a:lnTo>
                  <a:pt x="552" y="271"/>
                </a:lnTo>
                <a:lnTo>
                  <a:pt x="550" y="273"/>
                </a:lnTo>
                <a:lnTo>
                  <a:pt x="548" y="273"/>
                </a:lnTo>
                <a:lnTo>
                  <a:pt x="548" y="273"/>
                </a:lnTo>
                <a:lnTo>
                  <a:pt x="544" y="273"/>
                </a:lnTo>
                <a:lnTo>
                  <a:pt x="540" y="274"/>
                </a:lnTo>
                <a:lnTo>
                  <a:pt x="532" y="277"/>
                </a:lnTo>
                <a:lnTo>
                  <a:pt x="522" y="282"/>
                </a:lnTo>
                <a:lnTo>
                  <a:pt x="514" y="299"/>
                </a:lnTo>
                <a:lnTo>
                  <a:pt x="514" y="299"/>
                </a:lnTo>
                <a:lnTo>
                  <a:pt x="532" y="319"/>
                </a:lnTo>
                <a:lnTo>
                  <a:pt x="546" y="334"/>
                </a:lnTo>
                <a:lnTo>
                  <a:pt x="553" y="339"/>
                </a:lnTo>
                <a:lnTo>
                  <a:pt x="557" y="341"/>
                </a:lnTo>
                <a:lnTo>
                  <a:pt x="557" y="341"/>
                </a:lnTo>
                <a:lnTo>
                  <a:pt x="560" y="342"/>
                </a:lnTo>
                <a:lnTo>
                  <a:pt x="562" y="343"/>
                </a:lnTo>
                <a:lnTo>
                  <a:pt x="569" y="350"/>
                </a:lnTo>
                <a:lnTo>
                  <a:pt x="574" y="358"/>
                </a:lnTo>
                <a:lnTo>
                  <a:pt x="574" y="358"/>
                </a:lnTo>
                <a:lnTo>
                  <a:pt x="581" y="357"/>
                </a:lnTo>
                <a:lnTo>
                  <a:pt x="586" y="357"/>
                </a:lnTo>
                <a:lnTo>
                  <a:pt x="589" y="357"/>
                </a:lnTo>
                <a:lnTo>
                  <a:pt x="590" y="358"/>
                </a:lnTo>
                <a:lnTo>
                  <a:pt x="590" y="358"/>
                </a:lnTo>
                <a:lnTo>
                  <a:pt x="608" y="359"/>
                </a:lnTo>
                <a:lnTo>
                  <a:pt x="621" y="362"/>
                </a:lnTo>
                <a:lnTo>
                  <a:pt x="628" y="365"/>
                </a:lnTo>
                <a:lnTo>
                  <a:pt x="633" y="368"/>
                </a:lnTo>
                <a:lnTo>
                  <a:pt x="633" y="368"/>
                </a:lnTo>
                <a:lnTo>
                  <a:pt x="638" y="373"/>
                </a:lnTo>
                <a:lnTo>
                  <a:pt x="645" y="381"/>
                </a:lnTo>
                <a:lnTo>
                  <a:pt x="658" y="408"/>
                </a:lnTo>
                <a:lnTo>
                  <a:pt x="672" y="438"/>
                </a:lnTo>
                <a:lnTo>
                  <a:pt x="685" y="469"/>
                </a:lnTo>
                <a:lnTo>
                  <a:pt x="685" y="469"/>
                </a:lnTo>
                <a:lnTo>
                  <a:pt x="688" y="482"/>
                </a:lnTo>
                <a:lnTo>
                  <a:pt x="693" y="504"/>
                </a:lnTo>
                <a:lnTo>
                  <a:pt x="705" y="572"/>
                </a:lnTo>
                <a:lnTo>
                  <a:pt x="720" y="660"/>
                </a:lnTo>
                <a:lnTo>
                  <a:pt x="735" y="759"/>
                </a:lnTo>
                <a:lnTo>
                  <a:pt x="761" y="939"/>
                </a:lnTo>
                <a:lnTo>
                  <a:pt x="769" y="999"/>
                </a:lnTo>
                <a:lnTo>
                  <a:pt x="771" y="1018"/>
                </a:lnTo>
                <a:lnTo>
                  <a:pt x="771" y="1024"/>
                </a:lnTo>
                <a:lnTo>
                  <a:pt x="771" y="1024"/>
                </a:lnTo>
                <a:lnTo>
                  <a:pt x="769" y="1031"/>
                </a:lnTo>
                <a:lnTo>
                  <a:pt x="771" y="1044"/>
                </a:lnTo>
                <a:lnTo>
                  <a:pt x="773" y="1080"/>
                </a:lnTo>
                <a:lnTo>
                  <a:pt x="779" y="1116"/>
                </a:lnTo>
                <a:lnTo>
                  <a:pt x="779" y="1128"/>
                </a:lnTo>
                <a:lnTo>
                  <a:pt x="779" y="1135"/>
                </a:lnTo>
                <a:lnTo>
                  <a:pt x="771" y="1160"/>
                </a:lnTo>
                <a:lnTo>
                  <a:pt x="771" y="1160"/>
                </a:lnTo>
                <a:lnTo>
                  <a:pt x="772" y="1166"/>
                </a:lnTo>
                <a:lnTo>
                  <a:pt x="776" y="1178"/>
                </a:lnTo>
                <a:lnTo>
                  <a:pt x="780" y="1195"/>
                </a:lnTo>
                <a:lnTo>
                  <a:pt x="780" y="1203"/>
                </a:lnTo>
                <a:lnTo>
                  <a:pt x="779" y="1212"/>
                </a:lnTo>
                <a:lnTo>
                  <a:pt x="779" y="1212"/>
                </a:lnTo>
                <a:lnTo>
                  <a:pt x="777" y="1219"/>
                </a:lnTo>
                <a:lnTo>
                  <a:pt x="775" y="1226"/>
                </a:lnTo>
                <a:lnTo>
                  <a:pt x="769" y="1236"/>
                </a:lnTo>
                <a:lnTo>
                  <a:pt x="764" y="1243"/>
                </a:lnTo>
                <a:lnTo>
                  <a:pt x="761" y="1246"/>
                </a:lnTo>
                <a:lnTo>
                  <a:pt x="736" y="1246"/>
                </a:lnTo>
                <a:lnTo>
                  <a:pt x="736" y="1246"/>
                </a:lnTo>
                <a:lnTo>
                  <a:pt x="732" y="1249"/>
                </a:lnTo>
                <a:lnTo>
                  <a:pt x="724" y="1254"/>
                </a:lnTo>
                <a:lnTo>
                  <a:pt x="719" y="1257"/>
                </a:lnTo>
                <a:lnTo>
                  <a:pt x="715" y="1258"/>
                </a:lnTo>
                <a:lnTo>
                  <a:pt x="712" y="1258"/>
                </a:lnTo>
                <a:lnTo>
                  <a:pt x="711" y="1255"/>
                </a:lnTo>
                <a:lnTo>
                  <a:pt x="711" y="1255"/>
                </a:lnTo>
                <a:lnTo>
                  <a:pt x="709" y="1244"/>
                </a:lnTo>
                <a:lnTo>
                  <a:pt x="707" y="1234"/>
                </a:lnTo>
                <a:lnTo>
                  <a:pt x="702" y="1220"/>
                </a:lnTo>
                <a:lnTo>
                  <a:pt x="702" y="1220"/>
                </a:lnTo>
                <a:lnTo>
                  <a:pt x="701" y="1204"/>
                </a:lnTo>
                <a:lnTo>
                  <a:pt x="701" y="1190"/>
                </a:lnTo>
                <a:lnTo>
                  <a:pt x="702" y="1178"/>
                </a:lnTo>
                <a:lnTo>
                  <a:pt x="702" y="1178"/>
                </a:lnTo>
                <a:lnTo>
                  <a:pt x="702" y="1168"/>
                </a:lnTo>
                <a:lnTo>
                  <a:pt x="702" y="1160"/>
                </a:lnTo>
                <a:lnTo>
                  <a:pt x="702" y="1152"/>
                </a:lnTo>
                <a:lnTo>
                  <a:pt x="702" y="1152"/>
                </a:lnTo>
                <a:lnTo>
                  <a:pt x="701" y="1122"/>
                </a:lnTo>
                <a:lnTo>
                  <a:pt x="701" y="1099"/>
                </a:lnTo>
                <a:lnTo>
                  <a:pt x="702" y="1084"/>
                </a:lnTo>
                <a:lnTo>
                  <a:pt x="702" y="1084"/>
                </a:lnTo>
                <a:lnTo>
                  <a:pt x="702" y="1079"/>
                </a:lnTo>
                <a:lnTo>
                  <a:pt x="701" y="1072"/>
                </a:lnTo>
                <a:lnTo>
                  <a:pt x="698" y="1059"/>
                </a:lnTo>
                <a:lnTo>
                  <a:pt x="693" y="1042"/>
                </a:lnTo>
                <a:lnTo>
                  <a:pt x="660" y="947"/>
                </a:lnTo>
                <a:lnTo>
                  <a:pt x="660" y="947"/>
                </a:lnTo>
                <a:lnTo>
                  <a:pt x="649" y="960"/>
                </a:lnTo>
                <a:lnTo>
                  <a:pt x="640" y="970"/>
                </a:lnTo>
                <a:lnTo>
                  <a:pt x="637" y="972"/>
                </a:lnTo>
                <a:lnTo>
                  <a:pt x="633" y="974"/>
                </a:lnTo>
                <a:lnTo>
                  <a:pt x="590" y="974"/>
                </a:lnTo>
                <a:lnTo>
                  <a:pt x="590" y="974"/>
                </a:lnTo>
                <a:lnTo>
                  <a:pt x="600" y="1008"/>
                </a:lnTo>
                <a:lnTo>
                  <a:pt x="606" y="1034"/>
                </a:lnTo>
                <a:lnTo>
                  <a:pt x="608" y="1044"/>
                </a:lnTo>
                <a:lnTo>
                  <a:pt x="608" y="1050"/>
                </a:lnTo>
                <a:lnTo>
                  <a:pt x="608" y="1050"/>
                </a:lnTo>
                <a:lnTo>
                  <a:pt x="605" y="1055"/>
                </a:lnTo>
                <a:lnTo>
                  <a:pt x="602" y="1058"/>
                </a:lnTo>
                <a:lnTo>
                  <a:pt x="600" y="1059"/>
                </a:lnTo>
                <a:lnTo>
                  <a:pt x="600" y="1059"/>
                </a:lnTo>
                <a:lnTo>
                  <a:pt x="592" y="1111"/>
                </a:lnTo>
                <a:lnTo>
                  <a:pt x="582" y="1170"/>
                </a:lnTo>
                <a:lnTo>
                  <a:pt x="582" y="1170"/>
                </a:lnTo>
                <a:lnTo>
                  <a:pt x="582" y="1175"/>
                </a:lnTo>
                <a:lnTo>
                  <a:pt x="582" y="1179"/>
                </a:lnTo>
                <a:lnTo>
                  <a:pt x="580" y="1182"/>
                </a:lnTo>
                <a:lnTo>
                  <a:pt x="574" y="1186"/>
                </a:lnTo>
                <a:lnTo>
                  <a:pt x="574" y="1186"/>
                </a:lnTo>
                <a:lnTo>
                  <a:pt x="562" y="1190"/>
                </a:lnTo>
                <a:lnTo>
                  <a:pt x="552" y="1192"/>
                </a:lnTo>
                <a:lnTo>
                  <a:pt x="540" y="1195"/>
                </a:lnTo>
                <a:lnTo>
                  <a:pt x="540" y="1195"/>
                </a:lnTo>
                <a:lnTo>
                  <a:pt x="525" y="1291"/>
                </a:lnTo>
                <a:lnTo>
                  <a:pt x="513" y="1362"/>
                </a:lnTo>
                <a:lnTo>
                  <a:pt x="509" y="1387"/>
                </a:lnTo>
                <a:lnTo>
                  <a:pt x="505" y="1399"/>
                </a:lnTo>
                <a:lnTo>
                  <a:pt x="505" y="1399"/>
                </a:lnTo>
                <a:lnTo>
                  <a:pt x="487" y="1442"/>
                </a:lnTo>
                <a:lnTo>
                  <a:pt x="487" y="1442"/>
                </a:lnTo>
                <a:lnTo>
                  <a:pt x="495" y="1495"/>
                </a:lnTo>
                <a:lnTo>
                  <a:pt x="501" y="1535"/>
                </a:lnTo>
                <a:lnTo>
                  <a:pt x="505" y="1562"/>
                </a:lnTo>
                <a:lnTo>
                  <a:pt x="505" y="1562"/>
                </a:lnTo>
                <a:lnTo>
                  <a:pt x="506" y="1570"/>
                </a:lnTo>
                <a:lnTo>
                  <a:pt x="506" y="1580"/>
                </a:lnTo>
                <a:lnTo>
                  <a:pt x="506" y="1602"/>
                </a:lnTo>
                <a:lnTo>
                  <a:pt x="505" y="1625"/>
                </a:lnTo>
                <a:lnTo>
                  <a:pt x="505" y="1638"/>
                </a:lnTo>
                <a:lnTo>
                  <a:pt x="505" y="1638"/>
                </a:lnTo>
                <a:lnTo>
                  <a:pt x="508" y="1644"/>
                </a:lnTo>
                <a:lnTo>
                  <a:pt x="510" y="1650"/>
                </a:lnTo>
                <a:lnTo>
                  <a:pt x="518" y="1668"/>
                </a:lnTo>
                <a:lnTo>
                  <a:pt x="524" y="1681"/>
                </a:lnTo>
                <a:lnTo>
                  <a:pt x="528" y="1696"/>
                </a:lnTo>
                <a:lnTo>
                  <a:pt x="530" y="1713"/>
                </a:lnTo>
                <a:lnTo>
                  <a:pt x="530" y="1733"/>
                </a:lnTo>
                <a:lnTo>
                  <a:pt x="530" y="1733"/>
                </a:lnTo>
                <a:lnTo>
                  <a:pt x="532" y="1757"/>
                </a:lnTo>
                <a:lnTo>
                  <a:pt x="534" y="1788"/>
                </a:lnTo>
                <a:lnTo>
                  <a:pt x="544" y="1852"/>
                </a:lnTo>
                <a:lnTo>
                  <a:pt x="553" y="1907"/>
                </a:lnTo>
                <a:lnTo>
                  <a:pt x="557" y="1929"/>
                </a:lnTo>
                <a:lnTo>
                  <a:pt x="557" y="1929"/>
                </a:lnTo>
                <a:lnTo>
                  <a:pt x="557" y="1932"/>
                </a:lnTo>
                <a:lnTo>
                  <a:pt x="557" y="1943"/>
                </a:lnTo>
                <a:lnTo>
                  <a:pt x="560" y="1956"/>
                </a:lnTo>
                <a:lnTo>
                  <a:pt x="562" y="1964"/>
                </a:lnTo>
                <a:lnTo>
                  <a:pt x="565" y="1972"/>
                </a:lnTo>
                <a:lnTo>
                  <a:pt x="565" y="1972"/>
                </a:lnTo>
                <a:lnTo>
                  <a:pt x="574" y="1989"/>
                </a:lnTo>
                <a:lnTo>
                  <a:pt x="582" y="2009"/>
                </a:lnTo>
                <a:lnTo>
                  <a:pt x="590" y="2031"/>
                </a:lnTo>
                <a:lnTo>
                  <a:pt x="590" y="2031"/>
                </a:lnTo>
                <a:lnTo>
                  <a:pt x="609" y="2031"/>
                </a:lnTo>
                <a:lnTo>
                  <a:pt x="650" y="2029"/>
                </a:lnTo>
                <a:lnTo>
                  <a:pt x="674" y="2031"/>
                </a:lnTo>
                <a:lnTo>
                  <a:pt x="694" y="2032"/>
                </a:lnTo>
                <a:lnTo>
                  <a:pt x="711" y="2035"/>
                </a:lnTo>
                <a:lnTo>
                  <a:pt x="716" y="2037"/>
                </a:lnTo>
                <a:lnTo>
                  <a:pt x="719" y="2040"/>
                </a:lnTo>
                <a:lnTo>
                  <a:pt x="719" y="2040"/>
                </a:lnTo>
                <a:lnTo>
                  <a:pt x="720" y="2043"/>
                </a:lnTo>
                <a:lnTo>
                  <a:pt x="721" y="2047"/>
                </a:lnTo>
                <a:lnTo>
                  <a:pt x="720" y="2051"/>
                </a:lnTo>
                <a:lnTo>
                  <a:pt x="717" y="2056"/>
                </a:lnTo>
                <a:lnTo>
                  <a:pt x="711" y="2067"/>
                </a:lnTo>
                <a:lnTo>
                  <a:pt x="702" y="2077"/>
                </a:lnTo>
                <a:lnTo>
                  <a:pt x="692" y="2088"/>
                </a:lnTo>
                <a:lnTo>
                  <a:pt x="680" y="2100"/>
                </a:lnTo>
                <a:lnTo>
                  <a:pt x="660" y="2116"/>
                </a:lnTo>
                <a:lnTo>
                  <a:pt x="660" y="2116"/>
                </a:lnTo>
                <a:lnTo>
                  <a:pt x="649" y="2124"/>
                </a:lnTo>
                <a:lnTo>
                  <a:pt x="634" y="2132"/>
                </a:lnTo>
                <a:lnTo>
                  <a:pt x="604" y="2148"/>
                </a:lnTo>
                <a:lnTo>
                  <a:pt x="565" y="2168"/>
                </a:lnTo>
                <a:lnTo>
                  <a:pt x="565" y="2168"/>
                </a:lnTo>
                <a:lnTo>
                  <a:pt x="560" y="2175"/>
                </a:lnTo>
                <a:lnTo>
                  <a:pt x="548" y="2191"/>
                </a:lnTo>
                <a:lnTo>
                  <a:pt x="541" y="2198"/>
                </a:lnTo>
                <a:lnTo>
                  <a:pt x="533" y="2203"/>
                </a:lnTo>
                <a:lnTo>
                  <a:pt x="530" y="2204"/>
                </a:lnTo>
                <a:lnTo>
                  <a:pt x="528" y="2204"/>
                </a:lnTo>
                <a:lnTo>
                  <a:pt x="525" y="2204"/>
                </a:lnTo>
                <a:lnTo>
                  <a:pt x="522" y="2202"/>
                </a:lnTo>
                <a:lnTo>
                  <a:pt x="522" y="2202"/>
                </a:lnTo>
                <a:lnTo>
                  <a:pt x="514" y="2190"/>
                </a:lnTo>
                <a:lnTo>
                  <a:pt x="509" y="2178"/>
                </a:lnTo>
                <a:lnTo>
                  <a:pt x="505" y="2167"/>
                </a:lnTo>
                <a:lnTo>
                  <a:pt x="505" y="2163"/>
                </a:lnTo>
                <a:lnTo>
                  <a:pt x="505" y="2159"/>
                </a:lnTo>
                <a:lnTo>
                  <a:pt x="505" y="2159"/>
                </a:lnTo>
                <a:lnTo>
                  <a:pt x="505" y="2156"/>
                </a:lnTo>
                <a:lnTo>
                  <a:pt x="505" y="2151"/>
                </a:lnTo>
                <a:lnTo>
                  <a:pt x="502" y="2140"/>
                </a:lnTo>
                <a:lnTo>
                  <a:pt x="497" y="2125"/>
                </a:lnTo>
                <a:lnTo>
                  <a:pt x="479" y="2091"/>
                </a:lnTo>
                <a:lnTo>
                  <a:pt x="479" y="2091"/>
                </a:lnTo>
                <a:lnTo>
                  <a:pt x="477" y="2092"/>
                </a:lnTo>
                <a:lnTo>
                  <a:pt x="471" y="2095"/>
                </a:lnTo>
                <a:lnTo>
                  <a:pt x="469" y="2096"/>
                </a:lnTo>
                <a:lnTo>
                  <a:pt x="466" y="2096"/>
                </a:lnTo>
                <a:lnTo>
                  <a:pt x="463" y="2093"/>
                </a:lnTo>
                <a:lnTo>
                  <a:pt x="462" y="2091"/>
                </a:lnTo>
                <a:lnTo>
                  <a:pt x="462" y="2091"/>
                </a:lnTo>
                <a:lnTo>
                  <a:pt x="429" y="1971"/>
                </a:lnTo>
                <a:lnTo>
                  <a:pt x="406" y="1892"/>
                </a:lnTo>
                <a:lnTo>
                  <a:pt x="394" y="1852"/>
                </a:lnTo>
                <a:lnTo>
                  <a:pt x="394" y="1852"/>
                </a:lnTo>
                <a:lnTo>
                  <a:pt x="389" y="1844"/>
                </a:lnTo>
                <a:lnTo>
                  <a:pt x="381" y="1834"/>
                </a:lnTo>
                <a:lnTo>
                  <a:pt x="373" y="1825"/>
                </a:lnTo>
                <a:lnTo>
                  <a:pt x="369" y="1818"/>
                </a:lnTo>
                <a:lnTo>
                  <a:pt x="369" y="1818"/>
                </a:lnTo>
                <a:lnTo>
                  <a:pt x="367" y="1798"/>
                </a:lnTo>
                <a:lnTo>
                  <a:pt x="366" y="1762"/>
                </a:lnTo>
                <a:lnTo>
                  <a:pt x="363" y="1729"/>
                </a:lnTo>
                <a:lnTo>
                  <a:pt x="362" y="1718"/>
                </a:lnTo>
                <a:lnTo>
                  <a:pt x="361" y="1716"/>
                </a:lnTo>
                <a:lnTo>
                  <a:pt x="359" y="1716"/>
                </a:lnTo>
                <a:lnTo>
                  <a:pt x="359" y="1716"/>
                </a:lnTo>
                <a:lnTo>
                  <a:pt x="354" y="1724"/>
                </a:lnTo>
                <a:lnTo>
                  <a:pt x="342" y="1744"/>
                </a:lnTo>
                <a:lnTo>
                  <a:pt x="310" y="1804"/>
                </a:lnTo>
                <a:lnTo>
                  <a:pt x="276" y="1867"/>
                </a:lnTo>
                <a:lnTo>
                  <a:pt x="258" y="1904"/>
                </a:lnTo>
                <a:lnTo>
                  <a:pt x="258" y="1904"/>
                </a:lnTo>
                <a:lnTo>
                  <a:pt x="248" y="1928"/>
                </a:lnTo>
                <a:lnTo>
                  <a:pt x="236" y="1961"/>
                </a:lnTo>
                <a:lnTo>
                  <a:pt x="223" y="2005"/>
                </a:lnTo>
                <a:lnTo>
                  <a:pt x="223" y="2005"/>
                </a:lnTo>
                <a:lnTo>
                  <a:pt x="199" y="2033"/>
                </a:lnTo>
                <a:lnTo>
                  <a:pt x="182" y="2055"/>
                </a:lnTo>
                <a:lnTo>
                  <a:pt x="171" y="2065"/>
                </a:lnTo>
                <a:lnTo>
                  <a:pt x="171" y="2065"/>
                </a:lnTo>
                <a:lnTo>
                  <a:pt x="170" y="2068"/>
                </a:lnTo>
                <a:lnTo>
                  <a:pt x="168" y="2071"/>
                </a:lnTo>
                <a:lnTo>
                  <a:pt x="170" y="2080"/>
                </a:lnTo>
                <a:lnTo>
                  <a:pt x="171" y="2091"/>
                </a:lnTo>
                <a:lnTo>
                  <a:pt x="171" y="2091"/>
                </a:lnTo>
                <a:lnTo>
                  <a:pt x="174" y="2088"/>
                </a:lnTo>
                <a:lnTo>
                  <a:pt x="175" y="2085"/>
                </a:lnTo>
                <a:lnTo>
                  <a:pt x="178" y="2084"/>
                </a:lnTo>
                <a:lnTo>
                  <a:pt x="180" y="2084"/>
                </a:lnTo>
                <a:lnTo>
                  <a:pt x="183" y="2085"/>
                </a:lnTo>
                <a:lnTo>
                  <a:pt x="186" y="2091"/>
                </a:lnTo>
                <a:lnTo>
                  <a:pt x="188" y="2100"/>
                </a:lnTo>
                <a:lnTo>
                  <a:pt x="188" y="2100"/>
                </a:lnTo>
                <a:lnTo>
                  <a:pt x="191" y="2117"/>
                </a:lnTo>
                <a:lnTo>
                  <a:pt x="191" y="2127"/>
                </a:lnTo>
                <a:lnTo>
                  <a:pt x="192" y="2135"/>
                </a:lnTo>
                <a:lnTo>
                  <a:pt x="194" y="2138"/>
                </a:lnTo>
                <a:lnTo>
                  <a:pt x="198" y="2143"/>
                </a:lnTo>
                <a:lnTo>
                  <a:pt x="198" y="2143"/>
                </a:lnTo>
                <a:lnTo>
                  <a:pt x="203" y="2147"/>
                </a:lnTo>
                <a:lnTo>
                  <a:pt x="211" y="2152"/>
                </a:lnTo>
                <a:lnTo>
                  <a:pt x="232" y="2164"/>
                </a:lnTo>
                <a:lnTo>
                  <a:pt x="242" y="2171"/>
                </a:lnTo>
                <a:lnTo>
                  <a:pt x="250" y="2178"/>
                </a:lnTo>
                <a:lnTo>
                  <a:pt x="254" y="2182"/>
                </a:lnTo>
                <a:lnTo>
                  <a:pt x="255" y="2186"/>
                </a:lnTo>
                <a:lnTo>
                  <a:pt x="256" y="2190"/>
                </a:lnTo>
                <a:lnTo>
                  <a:pt x="258" y="2194"/>
                </a:lnTo>
                <a:lnTo>
                  <a:pt x="258" y="2194"/>
                </a:lnTo>
                <a:lnTo>
                  <a:pt x="256" y="2198"/>
                </a:lnTo>
                <a:lnTo>
                  <a:pt x="254" y="2200"/>
                </a:lnTo>
                <a:lnTo>
                  <a:pt x="250" y="2203"/>
                </a:lnTo>
                <a:lnTo>
                  <a:pt x="246" y="2206"/>
                </a:lnTo>
                <a:lnTo>
                  <a:pt x="235" y="2208"/>
                </a:lnTo>
                <a:lnTo>
                  <a:pt x="222" y="2210"/>
                </a:lnTo>
                <a:lnTo>
                  <a:pt x="194" y="2210"/>
                </a:lnTo>
                <a:lnTo>
                  <a:pt x="171" y="2211"/>
                </a:lnTo>
                <a:lnTo>
                  <a:pt x="171" y="2211"/>
                </a:lnTo>
                <a:lnTo>
                  <a:pt x="166" y="2211"/>
                </a:lnTo>
                <a:lnTo>
                  <a:pt x="158" y="2208"/>
                </a:lnTo>
                <a:lnTo>
                  <a:pt x="136" y="2203"/>
                </a:lnTo>
                <a:lnTo>
                  <a:pt x="77" y="2186"/>
                </a:lnTo>
                <a:lnTo>
                  <a:pt x="24" y="2168"/>
                </a:lnTo>
                <a:lnTo>
                  <a:pt x="0" y="2159"/>
                </a:lnTo>
                <a:lnTo>
                  <a:pt x="0" y="2159"/>
                </a:lnTo>
                <a:lnTo>
                  <a:pt x="13" y="2120"/>
                </a:lnTo>
                <a:lnTo>
                  <a:pt x="25" y="2091"/>
                </a:lnTo>
                <a:lnTo>
                  <a:pt x="31" y="2080"/>
                </a:lnTo>
                <a:lnTo>
                  <a:pt x="35" y="2073"/>
                </a:lnTo>
                <a:lnTo>
                  <a:pt x="35" y="2073"/>
                </a:lnTo>
                <a:lnTo>
                  <a:pt x="52" y="2063"/>
                </a:lnTo>
                <a:lnTo>
                  <a:pt x="60" y="2057"/>
                </a:lnTo>
                <a:lnTo>
                  <a:pt x="60" y="2057"/>
                </a:lnTo>
                <a:lnTo>
                  <a:pt x="57" y="2037"/>
                </a:lnTo>
                <a:lnTo>
                  <a:pt x="52" y="2015"/>
                </a:lnTo>
                <a:lnTo>
                  <a:pt x="52" y="2015"/>
                </a:lnTo>
                <a:lnTo>
                  <a:pt x="53" y="2008"/>
                </a:lnTo>
                <a:lnTo>
                  <a:pt x="60" y="1996"/>
                </a:lnTo>
                <a:lnTo>
                  <a:pt x="83" y="1959"/>
                </a:lnTo>
                <a:lnTo>
                  <a:pt x="107" y="1921"/>
                </a:lnTo>
                <a:lnTo>
                  <a:pt x="115" y="1905"/>
                </a:lnTo>
                <a:lnTo>
                  <a:pt x="120" y="1895"/>
                </a:lnTo>
                <a:lnTo>
                  <a:pt x="120" y="1895"/>
                </a:lnTo>
                <a:lnTo>
                  <a:pt x="130" y="1865"/>
                </a:lnTo>
                <a:lnTo>
                  <a:pt x="147" y="1818"/>
                </a:lnTo>
                <a:lnTo>
                  <a:pt x="158" y="1793"/>
                </a:lnTo>
                <a:lnTo>
                  <a:pt x="168" y="1769"/>
                </a:lnTo>
                <a:lnTo>
                  <a:pt x="179" y="1748"/>
                </a:lnTo>
                <a:lnTo>
                  <a:pt x="188" y="1733"/>
                </a:lnTo>
                <a:lnTo>
                  <a:pt x="188" y="1733"/>
                </a:lnTo>
                <a:lnTo>
                  <a:pt x="198" y="1720"/>
                </a:lnTo>
                <a:lnTo>
                  <a:pt x="207" y="1705"/>
                </a:lnTo>
                <a:lnTo>
                  <a:pt x="224" y="1673"/>
                </a:lnTo>
                <a:lnTo>
                  <a:pt x="235" y="1649"/>
                </a:lnTo>
                <a:lnTo>
                  <a:pt x="240" y="1638"/>
                </a:lnTo>
                <a:lnTo>
                  <a:pt x="240" y="1638"/>
                </a:lnTo>
                <a:lnTo>
                  <a:pt x="239" y="1628"/>
                </a:lnTo>
                <a:lnTo>
                  <a:pt x="239" y="1601"/>
                </a:lnTo>
                <a:lnTo>
                  <a:pt x="240" y="1585"/>
                </a:lnTo>
                <a:lnTo>
                  <a:pt x="242" y="1569"/>
                </a:lnTo>
                <a:lnTo>
                  <a:pt x="244" y="1556"/>
                </a:lnTo>
                <a:lnTo>
                  <a:pt x="248" y="1545"/>
                </a:lnTo>
                <a:lnTo>
                  <a:pt x="248" y="1545"/>
                </a:lnTo>
                <a:lnTo>
                  <a:pt x="254" y="1534"/>
                </a:lnTo>
                <a:lnTo>
                  <a:pt x="258" y="1522"/>
                </a:lnTo>
                <a:lnTo>
                  <a:pt x="267" y="1494"/>
                </a:lnTo>
                <a:lnTo>
                  <a:pt x="270" y="1479"/>
                </a:lnTo>
                <a:lnTo>
                  <a:pt x="272" y="1466"/>
                </a:lnTo>
                <a:lnTo>
                  <a:pt x="274" y="1453"/>
                </a:lnTo>
                <a:lnTo>
                  <a:pt x="274" y="1442"/>
                </a:lnTo>
                <a:lnTo>
                  <a:pt x="274" y="1442"/>
                </a:lnTo>
                <a:lnTo>
                  <a:pt x="271" y="1429"/>
                </a:lnTo>
                <a:lnTo>
                  <a:pt x="266" y="1409"/>
                </a:lnTo>
                <a:lnTo>
                  <a:pt x="250" y="1359"/>
                </a:lnTo>
                <a:lnTo>
                  <a:pt x="232" y="1311"/>
                </a:lnTo>
                <a:lnTo>
                  <a:pt x="226" y="1293"/>
                </a:lnTo>
                <a:lnTo>
                  <a:pt x="223" y="1281"/>
                </a:lnTo>
                <a:lnTo>
                  <a:pt x="223" y="1281"/>
                </a:lnTo>
                <a:lnTo>
                  <a:pt x="220" y="1255"/>
                </a:lnTo>
                <a:lnTo>
                  <a:pt x="216" y="1220"/>
                </a:lnTo>
                <a:lnTo>
                  <a:pt x="214" y="1178"/>
                </a:lnTo>
                <a:lnTo>
                  <a:pt x="188" y="1178"/>
                </a:lnTo>
                <a:lnTo>
                  <a:pt x="180" y="1135"/>
                </a:lnTo>
                <a:lnTo>
                  <a:pt x="146" y="1135"/>
                </a:lnTo>
                <a:lnTo>
                  <a:pt x="146" y="1135"/>
                </a:lnTo>
                <a:lnTo>
                  <a:pt x="140" y="1144"/>
                </a:lnTo>
                <a:lnTo>
                  <a:pt x="136" y="1154"/>
                </a:lnTo>
                <a:lnTo>
                  <a:pt x="136" y="1158"/>
                </a:lnTo>
                <a:lnTo>
                  <a:pt x="138" y="1160"/>
                </a:lnTo>
                <a:lnTo>
                  <a:pt x="138" y="1160"/>
                </a:lnTo>
                <a:lnTo>
                  <a:pt x="142" y="1168"/>
                </a:lnTo>
                <a:lnTo>
                  <a:pt x="147" y="1176"/>
                </a:lnTo>
                <a:lnTo>
                  <a:pt x="152" y="1186"/>
                </a:lnTo>
                <a:lnTo>
                  <a:pt x="154" y="1190"/>
                </a:lnTo>
                <a:lnTo>
                  <a:pt x="155" y="1195"/>
                </a:lnTo>
                <a:lnTo>
                  <a:pt x="155" y="1195"/>
                </a:lnTo>
                <a:lnTo>
                  <a:pt x="154" y="1210"/>
                </a:lnTo>
                <a:lnTo>
                  <a:pt x="150" y="1230"/>
                </a:lnTo>
                <a:lnTo>
                  <a:pt x="146" y="1255"/>
                </a:lnTo>
                <a:lnTo>
                  <a:pt x="146" y="1255"/>
                </a:lnTo>
                <a:lnTo>
                  <a:pt x="154" y="1281"/>
                </a:lnTo>
                <a:lnTo>
                  <a:pt x="156" y="1299"/>
                </a:lnTo>
                <a:lnTo>
                  <a:pt x="156" y="1305"/>
                </a:lnTo>
                <a:lnTo>
                  <a:pt x="156" y="1306"/>
                </a:lnTo>
                <a:lnTo>
                  <a:pt x="155" y="1306"/>
                </a:lnTo>
                <a:lnTo>
                  <a:pt x="155" y="1306"/>
                </a:lnTo>
                <a:lnTo>
                  <a:pt x="151" y="1305"/>
                </a:lnTo>
                <a:lnTo>
                  <a:pt x="147" y="1301"/>
                </a:lnTo>
                <a:lnTo>
                  <a:pt x="139" y="1293"/>
                </a:lnTo>
                <a:lnTo>
                  <a:pt x="128" y="1281"/>
                </a:lnTo>
                <a:lnTo>
                  <a:pt x="128" y="1281"/>
                </a:lnTo>
                <a:lnTo>
                  <a:pt x="127" y="1283"/>
                </a:lnTo>
                <a:lnTo>
                  <a:pt x="122" y="1290"/>
                </a:lnTo>
                <a:lnTo>
                  <a:pt x="118" y="1293"/>
                </a:lnTo>
                <a:lnTo>
                  <a:pt x="114" y="1294"/>
                </a:lnTo>
                <a:lnTo>
                  <a:pt x="108" y="1293"/>
                </a:lnTo>
                <a:lnTo>
                  <a:pt x="103" y="1289"/>
                </a:lnTo>
                <a:lnTo>
                  <a:pt x="103" y="1289"/>
                </a:lnTo>
                <a:lnTo>
                  <a:pt x="93" y="1279"/>
                </a:lnTo>
                <a:lnTo>
                  <a:pt x="87" y="1274"/>
                </a:lnTo>
                <a:lnTo>
                  <a:pt x="81" y="1269"/>
                </a:lnTo>
                <a:lnTo>
                  <a:pt x="77" y="1263"/>
                </a:lnTo>
                <a:lnTo>
                  <a:pt x="77" y="1263"/>
                </a:lnTo>
                <a:lnTo>
                  <a:pt x="75" y="1255"/>
                </a:lnTo>
                <a:lnTo>
                  <a:pt x="73" y="1244"/>
                </a:lnTo>
                <a:lnTo>
                  <a:pt x="71" y="1232"/>
                </a:lnTo>
                <a:lnTo>
                  <a:pt x="69" y="1220"/>
                </a:lnTo>
                <a:lnTo>
                  <a:pt x="69" y="1220"/>
                </a:lnTo>
                <a:lnTo>
                  <a:pt x="68" y="1214"/>
                </a:lnTo>
                <a:lnTo>
                  <a:pt x="68" y="1207"/>
                </a:lnTo>
                <a:lnTo>
                  <a:pt x="72" y="1191"/>
                </a:lnTo>
                <a:lnTo>
                  <a:pt x="76" y="1178"/>
                </a:lnTo>
                <a:lnTo>
                  <a:pt x="77" y="1170"/>
                </a:lnTo>
                <a:lnTo>
                  <a:pt x="77" y="1143"/>
                </a:lnTo>
                <a:lnTo>
                  <a:pt x="77" y="1143"/>
                </a:lnTo>
                <a:lnTo>
                  <a:pt x="64" y="1142"/>
                </a:lnTo>
                <a:lnTo>
                  <a:pt x="56" y="1139"/>
                </a:lnTo>
                <a:lnTo>
                  <a:pt x="53" y="1138"/>
                </a:lnTo>
                <a:lnTo>
                  <a:pt x="52" y="1135"/>
                </a:lnTo>
                <a:lnTo>
                  <a:pt x="52" y="1135"/>
                </a:lnTo>
                <a:lnTo>
                  <a:pt x="55" y="1118"/>
                </a:lnTo>
                <a:lnTo>
                  <a:pt x="60" y="1086"/>
                </a:lnTo>
                <a:lnTo>
                  <a:pt x="69" y="1042"/>
                </a:lnTo>
                <a:lnTo>
                  <a:pt x="69" y="1042"/>
                </a:lnTo>
                <a:lnTo>
                  <a:pt x="67" y="1012"/>
                </a:lnTo>
                <a:lnTo>
                  <a:pt x="67" y="984"/>
                </a:lnTo>
                <a:lnTo>
                  <a:pt x="69" y="956"/>
                </a:lnTo>
                <a:lnTo>
                  <a:pt x="69" y="956"/>
                </a:lnTo>
                <a:lnTo>
                  <a:pt x="71" y="927"/>
                </a:lnTo>
                <a:lnTo>
                  <a:pt x="72" y="896"/>
                </a:lnTo>
                <a:lnTo>
                  <a:pt x="73" y="871"/>
                </a:lnTo>
                <a:lnTo>
                  <a:pt x="75" y="861"/>
                </a:lnTo>
                <a:lnTo>
                  <a:pt x="77" y="853"/>
                </a:lnTo>
                <a:lnTo>
                  <a:pt x="77" y="853"/>
                </a:lnTo>
                <a:lnTo>
                  <a:pt x="83" y="844"/>
                </a:lnTo>
                <a:lnTo>
                  <a:pt x="85" y="836"/>
                </a:lnTo>
                <a:lnTo>
                  <a:pt x="87" y="825"/>
                </a:lnTo>
                <a:lnTo>
                  <a:pt x="85" y="811"/>
                </a:lnTo>
                <a:lnTo>
                  <a:pt x="85" y="811"/>
                </a:lnTo>
                <a:lnTo>
                  <a:pt x="87" y="795"/>
                </a:lnTo>
                <a:lnTo>
                  <a:pt x="91" y="764"/>
                </a:lnTo>
                <a:lnTo>
                  <a:pt x="105" y="683"/>
                </a:lnTo>
                <a:lnTo>
                  <a:pt x="120" y="604"/>
                </a:lnTo>
                <a:lnTo>
                  <a:pt x="128" y="564"/>
                </a:lnTo>
                <a:lnTo>
                  <a:pt x="128" y="564"/>
                </a:lnTo>
                <a:lnTo>
                  <a:pt x="139" y="540"/>
                </a:lnTo>
                <a:lnTo>
                  <a:pt x="156" y="500"/>
                </a:lnTo>
                <a:lnTo>
                  <a:pt x="188" y="426"/>
                </a:lnTo>
                <a:lnTo>
                  <a:pt x="188" y="426"/>
                </a:lnTo>
                <a:lnTo>
                  <a:pt x="194" y="417"/>
                </a:lnTo>
                <a:lnTo>
                  <a:pt x="203" y="408"/>
                </a:lnTo>
                <a:lnTo>
                  <a:pt x="212" y="397"/>
                </a:lnTo>
                <a:lnTo>
                  <a:pt x="223" y="388"/>
                </a:lnTo>
                <a:lnTo>
                  <a:pt x="243" y="372"/>
                </a:lnTo>
                <a:lnTo>
                  <a:pt x="251" y="363"/>
                </a:lnTo>
                <a:lnTo>
                  <a:pt x="258" y="358"/>
                </a:lnTo>
                <a:lnTo>
                  <a:pt x="258" y="358"/>
                </a:lnTo>
                <a:lnTo>
                  <a:pt x="264" y="347"/>
                </a:lnTo>
                <a:lnTo>
                  <a:pt x="270" y="337"/>
                </a:lnTo>
                <a:lnTo>
                  <a:pt x="272" y="333"/>
                </a:lnTo>
                <a:lnTo>
                  <a:pt x="275" y="329"/>
                </a:lnTo>
                <a:lnTo>
                  <a:pt x="278" y="326"/>
                </a:lnTo>
                <a:lnTo>
                  <a:pt x="283" y="325"/>
                </a:lnTo>
                <a:lnTo>
                  <a:pt x="283" y="325"/>
                </a:lnTo>
                <a:lnTo>
                  <a:pt x="294" y="323"/>
                </a:lnTo>
                <a:lnTo>
                  <a:pt x="304" y="323"/>
                </a:lnTo>
                <a:lnTo>
                  <a:pt x="317" y="325"/>
                </a:lnTo>
                <a:lnTo>
                  <a:pt x="317" y="325"/>
                </a:lnTo>
                <a:lnTo>
                  <a:pt x="318" y="321"/>
                </a:lnTo>
                <a:lnTo>
                  <a:pt x="321" y="315"/>
                </a:lnTo>
                <a:lnTo>
                  <a:pt x="322" y="311"/>
                </a:lnTo>
                <a:lnTo>
                  <a:pt x="325" y="309"/>
                </a:lnTo>
                <a:lnTo>
                  <a:pt x="329" y="307"/>
                </a:lnTo>
                <a:lnTo>
                  <a:pt x="334" y="307"/>
                </a:lnTo>
                <a:lnTo>
                  <a:pt x="334" y="307"/>
                </a:lnTo>
                <a:lnTo>
                  <a:pt x="339" y="307"/>
                </a:lnTo>
                <a:lnTo>
                  <a:pt x="346" y="307"/>
                </a:lnTo>
                <a:lnTo>
                  <a:pt x="357" y="303"/>
                </a:lnTo>
                <a:lnTo>
                  <a:pt x="369" y="299"/>
                </a:lnTo>
                <a:lnTo>
                  <a:pt x="359" y="282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15">
            <a:extLst>
              <a:ext uri="{FF2B5EF4-FFF2-40B4-BE49-F238E27FC236}">
                <a16:creationId xmlns:a16="http://schemas.microsoft.com/office/drawing/2014/main" id="{64D02242-68B5-4E42-BF8C-42AA6666D263}"/>
              </a:ext>
            </a:extLst>
          </p:cNvPr>
          <p:cNvSpPr>
            <a:spLocks/>
          </p:cNvSpPr>
          <p:nvPr/>
        </p:nvSpPr>
        <p:spPr bwMode="auto">
          <a:xfrm>
            <a:off x="2816359" y="2773269"/>
            <a:ext cx="655471" cy="1611730"/>
          </a:xfrm>
          <a:custGeom>
            <a:avLst/>
            <a:gdLst>
              <a:gd name="T0" fmla="*/ 138 w 523"/>
              <a:gd name="T1" fmla="*/ 157 h 1286"/>
              <a:gd name="T2" fmla="*/ 33 w 523"/>
              <a:gd name="T3" fmla="*/ 232 h 1286"/>
              <a:gd name="T4" fmla="*/ 0 w 523"/>
              <a:gd name="T5" fmla="*/ 314 h 1286"/>
              <a:gd name="T6" fmla="*/ 13 w 523"/>
              <a:gd name="T7" fmla="*/ 460 h 1286"/>
              <a:gd name="T8" fmla="*/ 15 w 523"/>
              <a:gd name="T9" fmla="*/ 568 h 1286"/>
              <a:gd name="T10" fmla="*/ 46 w 523"/>
              <a:gd name="T11" fmla="*/ 695 h 1286"/>
              <a:gd name="T12" fmla="*/ 37 w 523"/>
              <a:gd name="T13" fmla="*/ 727 h 1286"/>
              <a:gd name="T14" fmla="*/ 48 w 523"/>
              <a:gd name="T15" fmla="*/ 749 h 1286"/>
              <a:gd name="T16" fmla="*/ 73 w 523"/>
              <a:gd name="T17" fmla="*/ 759 h 1286"/>
              <a:gd name="T18" fmla="*/ 82 w 523"/>
              <a:gd name="T19" fmla="*/ 811 h 1286"/>
              <a:gd name="T20" fmla="*/ 63 w 523"/>
              <a:gd name="T21" fmla="*/ 960 h 1286"/>
              <a:gd name="T22" fmla="*/ 71 w 523"/>
              <a:gd name="T23" fmla="*/ 1211 h 1286"/>
              <a:gd name="T24" fmla="*/ 78 w 523"/>
              <a:gd name="T25" fmla="*/ 1269 h 1286"/>
              <a:gd name="T26" fmla="*/ 104 w 523"/>
              <a:gd name="T27" fmla="*/ 1278 h 1286"/>
              <a:gd name="T28" fmla="*/ 159 w 523"/>
              <a:gd name="T29" fmla="*/ 1286 h 1286"/>
              <a:gd name="T30" fmla="*/ 203 w 523"/>
              <a:gd name="T31" fmla="*/ 1267 h 1286"/>
              <a:gd name="T32" fmla="*/ 164 w 523"/>
              <a:gd name="T33" fmla="*/ 1233 h 1286"/>
              <a:gd name="T34" fmla="*/ 151 w 523"/>
              <a:gd name="T35" fmla="*/ 1160 h 1286"/>
              <a:gd name="T36" fmla="*/ 164 w 523"/>
              <a:gd name="T37" fmla="*/ 906 h 1286"/>
              <a:gd name="T38" fmla="*/ 211 w 523"/>
              <a:gd name="T39" fmla="*/ 781 h 1286"/>
              <a:gd name="T40" fmla="*/ 233 w 523"/>
              <a:gd name="T41" fmla="*/ 804 h 1286"/>
              <a:gd name="T42" fmla="*/ 328 w 523"/>
              <a:gd name="T43" fmla="*/ 968 h 1286"/>
              <a:gd name="T44" fmla="*/ 379 w 523"/>
              <a:gd name="T45" fmla="*/ 1179 h 1286"/>
              <a:gd name="T46" fmla="*/ 375 w 523"/>
              <a:gd name="T47" fmla="*/ 1211 h 1286"/>
              <a:gd name="T48" fmla="*/ 394 w 523"/>
              <a:gd name="T49" fmla="*/ 1243 h 1286"/>
              <a:gd name="T50" fmla="*/ 413 w 523"/>
              <a:gd name="T51" fmla="*/ 1278 h 1286"/>
              <a:gd name="T52" fmla="*/ 446 w 523"/>
              <a:gd name="T53" fmla="*/ 1280 h 1286"/>
              <a:gd name="T54" fmla="*/ 463 w 523"/>
              <a:gd name="T55" fmla="*/ 1261 h 1286"/>
              <a:gd name="T56" fmla="*/ 513 w 523"/>
              <a:gd name="T57" fmla="*/ 1241 h 1286"/>
              <a:gd name="T58" fmla="*/ 523 w 523"/>
              <a:gd name="T59" fmla="*/ 1200 h 1286"/>
              <a:gd name="T60" fmla="*/ 506 w 523"/>
              <a:gd name="T61" fmla="*/ 1188 h 1286"/>
              <a:gd name="T62" fmla="*/ 472 w 523"/>
              <a:gd name="T63" fmla="*/ 1196 h 1286"/>
              <a:gd name="T64" fmla="*/ 439 w 523"/>
              <a:gd name="T65" fmla="*/ 1013 h 1286"/>
              <a:gd name="T66" fmla="*/ 403 w 523"/>
              <a:gd name="T67" fmla="*/ 916 h 1286"/>
              <a:gd name="T68" fmla="*/ 377 w 523"/>
              <a:gd name="T69" fmla="*/ 787 h 1286"/>
              <a:gd name="T70" fmla="*/ 366 w 523"/>
              <a:gd name="T71" fmla="*/ 723 h 1286"/>
              <a:gd name="T72" fmla="*/ 375 w 523"/>
              <a:gd name="T73" fmla="*/ 680 h 1286"/>
              <a:gd name="T74" fmla="*/ 370 w 523"/>
              <a:gd name="T75" fmla="*/ 630 h 1286"/>
              <a:gd name="T76" fmla="*/ 370 w 523"/>
              <a:gd name="T77" fmla="*/ 561 h 1286"/>
              <a:gd name="T78" fmla="*/ 383 w 523"/>
              <a:gd name="T79" fmla="*/ 493 h 1286"/>
              <a:gd name="T80" fmla="*/ 351 w 523"/>
              <a:gd name="T81" fmla="*/ 473 h 1286"/>
              <a:gd name="T82" fmla="*/ 336 w 523"/>
              <a:gd name="T83" fmla="*/ 342 h 1286"/>
              <a:gd name="T84" fmla="*/ 325 w 523"/>
              <a:gd name="T85" fmla="*/ 254 h 1286"/>
              <a:gd name="T86" fmla="*/ 302 w 523"/>
              <a:gd name="T87" fmla="*/ 209 h 1286"/>
              <a:gd name="T88" fmla="*/ 291 w 523"/>
              <a:gd name="T89" fmla="*/ 172 h 1286"/>
              <a:gd name="T90" fmla="*/ 295 w 523"/>
              <a:gd name="T91" fmla="*/ 155 h 1286"/>
              <a:gd name="T92" fmla="*/ 302 w 523"/>
              <a:gd name="T93" fmla="*/ 148 h 1286"/>
              <a:gd name="T94" fmla="*/ 299 w 523"/>
              <a:gd name="T95" fmla="*/ 125 h 1286"/>
              <a:gd name="T96" fmla="*/ 308 w 523"/>
              <a:gd name="T97" fmla="*/ 110 h 1286"/>
              <a:gd name="T98" fmla="*/ 300 w 523"/>
              <a:gd name="T99" fmla="*/ 95 h 1286"/>
              <a:gd name="T100" fmla="*/ 282 w 523"/>
              <a:gd name="T101" fmla="*/ 62 h 1286"/>
              <a:gd name="T102" fmla="*/ 280 w 523"/>
              <a:gd name="T103" fmla="*/ 43 h 1286"/>
              <a:gd name="T104" fmla="*/ 218 w 523"/>
              <a:gd name="T105" fmla="*/ 0 h 1286"/>
              <a:gd name="T106" fmla="*/ 179 w 523"/>
              <a:gd name="T107" fmla="*/ 2 h 1286"/>
              <a:gd name="T108" fmla="*/ 149 w 523"/>
              <a:gd name="T109" fmla="*/ 17 h 1286"/>
              <a:gd name="T110" fmla="*/ 140 w 523"/>
              <a:gd name="T111" fmla="*/ 41 h 1286"/>
              <a:gd name="T112" fmla="*/ 132 w 523"/>
              <a:gd name="T113" fmla="*/ 67 h 1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523" h="1286">
                <a:moveTo>
                  <a:pt x="142" y="108"/>
                </a:moveTo>
                <a:lnTo>
                  <a:pt x="155" y="151"/>
                </a:lnTo>
                <a:lnTo>
                  <a:pt x="155" y="151"/>
                </a:lnTo>
                <a:lnTo>
                  <a:pt x="147" y="153"/>
                </a:lnTo>
                <a:lnTo>
                  <a:pt x="138" y="157"/>
                </a:lnTo>
                <a:lnTo>
                  <a:pt x="138" y="157"/>
                </a:lnTo>
                <a:lnTo>
                  <a:pt x="131" y="172"/>
                </a:lnTo>
                <a:lnTo>
                  <a:pt x="125" y="183"/>
                </a:lnTo>
                <a:lnTo>
                  <a:pt x="97" y="196"/>
                </a:lnTo>
                <a:lnTo>
                  <a:pt x="33" y="232"/>
                </a:lnTo>
                <a:lnTo>
                  <a:pt x="33" y="232"/>
                </a:lnTo>
                <a:lnTo>
                  <a:pt x="17" y="269"/>
                </a:lnTo>
                <a:lnTo>
                  <a:pt x="5" y="297"/>
                </a:lnTo>
                <a:lnTo>
                  <a:pt x="2" y="308"/>
                </a:lnTo>
                <a:lnTo>
                  <a:pt x="0" y="314"/>
                </a:lnTo>
                <a:lnTo>
                  <a:pt x="0" y="314"/>
                </a:lnTo>
                <a:lnTo>
                  <a:pt x="5" y="387"/>
                </a:lnTo>
                <a:lnTo>
                  <a:pt x="9" y="434"/>
                </a:lnTo>
                <a:lnTo>
                  <a:pt x="13" y="460"/>
                </a:lnTo>
                <a:lnTo>
                  <a:pt x="13" y="460"/>
                </a:lnTo>
                <a:lnTo>
                  <a:pt x="15" y="478"/>
                </a:lnTo>
                <a:lnTo>
                  <a:pt x="15" y="512"/>
                </a:lnTo>
                <a:lnTo>
                  <a:pt x="15" y="546"/>
                </a:lnTo>
                <a:lnTo>
                  <a:pt x="15" y="568"/>
                </a:lnTo>
                <a:lnTo>
                  <a:pt x="15" y="568"/>
                </a:lnTo>
                <a:lnTo>
                  <a:pt x="22" y="619"/>
                </a:lnTo>
                <a:lnTo>
                  <a:pt x="26" y="650"/>
                </a:lnTo>
                <a:lnTo>
                  <a:pt x="30" y="669"/>
                </a:lnTo>
                <a:lnTo>
                  <a:pt x="30" y="693"/>
                </a:lnTo>
                <a:lnTo>
                  <a:pt x="46" y="695"/>
                </a:lnTo>
                <a:lnTo>
                  <a:pt x="46" y="695"/>
                </a:lnTo>
                <a:lnTo>
                  <a:pt x="41" y="708"/>
                </a:lnTo>
                <a:lnTo>
                  <a:pt x="37" y="718"/>
                </a:lnTo>
                <a:lnTo>
                  <a:pt x="37" y="727"/>
                </a:lnTo>
                <a:lnTo>
                  <a:pt x="37" y="727"/>
                </a:lnTo>
                <a:lnTo>
                  <a:pt x="39" y="733"/>
                </a:lnTo>
                <a:lnTo>
                  <a:pt x="41" y="738"/>
                </a:lnTo>
                <a:lnTo>
                  <a:pt x="46" y="746"/>
                </a:lnTo>
                <a:lnTo>
                  <a:pt x="46" y="746"/>
                </a:lnTo>
                <a:lnTo>
                  <a:pt x="48" y="749"/>
                </a:lnTo>
                <a:lnTo>
                  <a:pt x="50" y="751"/>
                </a:lnTo>
                <a:lnTo>
                  <a:pt x="56" y="755"/>
                </a:lnTo>
                <a:lnTo>
                  <a:pt x="56" y="755"/>
                </a:lnTo>
                <a:lnTo>
                  <a:pt x="67" y="757"/>
                </a:lnTo>
                <a:lnTo>
                  <a:pt x="73" y="759"/>
                </a:lnTo>
                <a:lnTo>
                  <a:pt x="84" y="770"/>
                </a:lnTo>
                <a:lnTo>
                  <a:pt x="84" y="770"/>
                </a:lnTo>
                <a:lnTo>
                  <a:pt x="82" y="789"/>
                </a:lnTo>
                <a:lnTo>
                  <a:pt x="82" y="811"/>
                </a:lnTo>
                <a:lnTo>
                  <a:pt x="82" y="811"/>
                </a:lnTo>
                <a:lnTo>
                  <a:pt x="80" y="847"/>
                </a:lnTo>
                <a:lnTo>
                  <a:pt x="80" y="871"/>
                </a:lnTo>
                <a:lnTo>
                  <a:pt x="78" y="888"/>
                </a:lnTo>
                <a:lnTo>
                  <a:pt x="78" y="888"/>
                </a:lnTo>
                <a:lnTo>
                  <a:pt x="63" y="960"/>
                </a:lnTo>
                <a:lnTo>
                  <a:pt x="56" y="1013"/>
                </a:lnTo>
                <a:lnTo>
                  <a:pt x="54" y="1035"/>
                </a:lnTo>
                <a:lnTo>
                  <a:pt x="54" y="1054"/>
                </a:lnTo>
                <a:lnTo>
                  <a:pt x="65" y="1211"/>
                </a:lnTo>
                <a:lnTo>
                  <a:pt x="71" y="1211"/>
                </a:lnTo>
                <a:lnTo>
                  <a:pt x="71" y="1211"/>
                </a:lnTo>
                <a:lnTo>
                  <a:pt x="74" y="1258"/>
                </a:lnTo>
                <a:lnTo>
                  <a:pt x="74" y="1258"/>
                </a:lnTo>
                <a:lnTo>
                  <a:pt x="76" y="1265"/>
                </a:lnTo>
                <a:lnTo>
                  <a:pt x="78" y="1269"/>
                </a:lnTo>
                <a:lnTo>
                  <a:pt x="80" y="1273"/>
                </a:lnTo>
                <a:lnTo>
                  <a:pt x="86" y="1274"/>
                </a:lnTo>
                <a:lnTo>
                  <a:pt x="86" y="1274"/>
                </a:lnTo>
                <a:lnTo>
                  <a:pt x="99" y="1276"/>
                </a:lnTo>
                <a:lnTo>
                  <a:pt x="104" y="1278"/>
                </a:lnTo>
                <a:lnTo>
                  <a:pt x="104" y="1278"/>
                </a:lnTo>
                <a:lnTo>
                  <a:pt x="127" y="1282"/>
                </a:lnTo>
                <a:lnTo>
                  <a:pt x="144" y="1286"/>
                </a:lnTo>
                <a:lnTo>
                  <a:pt x="159" y="1286"/>
                </a:lnTo>
                <a:lnTo>
                  <a:pt x="159" y="1286"/>
                </a:lnTo>
                <a:lnTo>
                  <a:pt x="173" y="1284"/>
                </a:lnTo>
                <a:lnTo>
                  <a:pt x="188" y="1278"/>
                </a:lnTo>
                <a:lnTo>
                  <a:pt x="200" y="1274"/>
                </a:lnTo>
                <a:lnTo>
                  <a:pt x="203" y="1271"/>
                </a:lnTo>
                <a:lnTo>
                  <a:pt x="203" y="1267"/>
                </a:lnTo>
                <a:lnTo>
                  <a:pt x="203" y="1267"/>
                </a:lnTo>
                <a:lnTo>
                  <a:pt x="196" y="1259"/>
                </a:lnTo>
                <a:lnTo>
                  <a:pt x="183" y="1250"/>
                </a:lnTo>
                <a:lnTo>
                  <a:pt x="170" y="1239"/>
                </a:lnTo>
                <a:lnTo>
                  <a:pt x="164" y="1233"/>
                </a:lnTo>
                <a:lnTo>
                  <a:pt x="160" y="1226"/>
                </a:lnTo>
                <a:lnTo>
                  <a:pt x="160" y="1226"/>
                </a:lnTo>
                <a:lnTo>
                  <a:pt x="149" y="1196"/>
                </a:lnTo>
                <a:lnTo>
                  <a:pt x="155" y="1187"/>
                </a:lnTo>
                <a:lnTo>
                  <a:pt x="151" y="1160"/>
                </a:lnTo>
                <a:lnTo>
                  <a:pt x="142" y="1153"/>
                </a:lnTo>
                <a:lnTo>
                  <a:pt x="147" y="975"/>
                </a:lnTo>
                <a:lnTo>
                  <a:pt x="147" y="975"/>
                </a:lnTo>
                <a:lnTo>
                  <a:pt x="155" y="946"/>
                </a:lnTo>
                <a:lnTo>
                  <a:pt x="164" y="906"/>
                </a:lnTo>
                <a:lnTo>
                  <a:pt x="164" y="906"/>
                </a:lnTo>
                <a:lnTo>
                  <a:pt x="201" y="796"/>
                </a:lnTo>
                <a:lnTo>
                  <a:pt x="201" y="796"/>
                </a:lnTo>
                <a:lnTo>
                  <a:pt x="207" y="787"/>
                </a:lnTo>
                <a:lnTo>
                  <a:pt x="211" y="781"/>
                </a:lnTo>
                <a:lnTo>
                  <a:pt x="213" y="781"/>
                </a:lnTo>
                <a:lnTo>
                  <a:pt x="215" y="779"/>
                </a:lnTo>
                <a:lnTo>
                  <a:pt x="215" y="779"/>
                </a:lnTo>
                <a:lnTo>
                  <a:pt x="222" y="789"/>
                </a:lnTo>
                <a:lnTo>
                  <a:pt x="233" y="804"/>
                </a:lnTo>
                <a:lnTo>
                  <a:pt x="256" y="837"/>
                </a:lnTo>
                <a:lnTo>
                  <a:pt x="256" y="837"/>
                </a:lnTo>
                <a:lnTo>
                  <a:pt x="297" y="906"/>
                </a:lnTo>
                <a:lnTo>
                  <a:pt x="321" y="951"/>
                </a:lnTo>
                <a:lnTo>
                  <a:pt x="328" y="968"/>
                </a:lnTo>
                <a:lnTo>
                  <a:pt x="332" y="977"/>
                </a:lnTo>
                <a:lnTo>
                  <a:pt x="332" y="977"/>
                </a:lnTo>
                <a:lnTo>
                  <a:pt x="340" y="1015"/>
                </a:lnTo>
                <a:lnTo>
                  <a:pt x="356" y="1084"/>
                </a:lnTo>
                <a:lnTo>
                  <a:pt x="379" y="1179"/>
                </a:lnTo>
                <a:lnTo>
                  <a:pt x="379" y="1179"/>
                </a:lnTo>
                <a:lnTo>
                  <a:pt x="377" y="1192"/>
                </a:lnTo>
                <a:lnTo>
                  <a:pt x="375" y="1202"/>
                </a:lnTo>
                <a:lnTo>
                  <a:pt x="375" y="1211"/>
                </a:lnTo>
                <a:lnTo>
                  <a:pt x="375" y="1211"/>
                </a:lnTo>
                <a:lnTo>
                  <a:pt x="379" y="1216"/>
                </a:lnTo>
                <a:lnTo>
                  <a:pt x="385" y="1220"/>
                </a:lnTo>
                <a:lnTo>
                  <a:pt x="392" y="1224"/>
                </a:lnTo>
                <a:lnTo>
                  <a:pt x="392" y="1224"/>
                </a:lnTo>
                <a:lnTo>
                  <a:pt x="394" y="1243"/>
                </a:lnTo>
                <a:lnTo>
                  <a:pt x="398" y="1256"/>
                </a:lnTo>
                <a:lnTo>
                  <a:pt x="399" y="1263"/>
                </a:lnTo>
                <a:lnTo>
                  <a:pt x="403" y="1267"/>
                </a:lnTo>
                <a:lnTo>
                  <a:pt x="403" y="1267"/>
                </a:lnTo>
                <a:lnTo>
                  <a:pt x="413" y="1278"/>
                </a:lnTo>
                <a:lnTo>
                  <a:pt x="416" y="1280"/>
                </a:lnTo>
                <a:lnTo>
                  <a:pt x="424" y="1282"/>
                </a:lnTo>
                <a:lnTo>
                  <a:pt x="424" y="1282"/>
                </a:lnTo>
                <a:lnTo>
                  <a:pt x="433" y="1282"/>
                </a:lnTo>
                <a:lnTo>
                  <a:pt x="446" y="1280"/>
                </a:lnTo>
                <a:lnTo>
                  <a:pt x="455" y="1276"/>
                </a:lnTo>
                <a:lnTo>
                  <a:pt x="461" y="1271"/>
                </a:lnTo>
                <a:lnTo>
                  <a:pt x="461" y="1271"/>
                </a:lnTo>
                <a:lnTo>
                  <a:pt x="463" y="1265"/>
                </a:lnTo>
                <a:lnTo>
                  <a:pt x="463" y="1261"/>
                </a:lnTo>
                <a:lnTo>
                  <a:pt x="463" y="1256"/>
                </a:lnTo>
                <a:lnTo>
                  <a:pt x="463" y="1256"/>
                </a:lnTo>
                <a:lnTo>
                  <a:pt x="489" y="1250"/>
                </a:lnTo>
                <a:lnTo>
                  <a:pt x="506" y="1244"/>
                </a:lnTo>
                <a:lnTo>
                  <a:pt x="513" y="1241"/>
                </a:lnTo>
                <a:lnTo>
                  <a:pt x="517" y="1237"/>
                </a:lnTo>
                <a:lnTo>
                  <a:pt x="517" y="1237"/>
                </a:lnTo>
                <a:lnTo>
                  <a:pt x="521" y="1228"/>
                </a:lnTo>
                <a:lnTo>
                  <a:pt x="523" y="1213"/>
                </a:lnTo>
                <a:lnTo>
                  <a:pt x="523" y="1200"/>
                </a:lnTo>
                <a:lnTo>
                  <a:pt x="523" y="1194"/>
                </a:lnTo>
                <a:lnTo>
                  <a:pt x="521" y="1192"/>
                </a:lnTo>
                <a:lnTo>
                  <a:pt x="521" y="1192"/>
                </a:lnTo>
                <a:lnTo>
                  <a:pt x="513" y="1188"/>
                </a:lnTo>
                <a:lnTo>
                  <a:pt x="506" y="1188"/>
                </a:lnTo>
                <a:lnTo>
                  <a:pt x="498" y="1188"/>
                </a:lnTo>
                <a:lnTo>
                  <a:pt x="491" y="1192"/>
                </a:lnTo>
                <a:lnTo>
                  <a:pt x="491" y="1192"/>
                </a:lnTo>
                <a:lnTo>
                  <a:pt x="478" y="1196"/>
                </a:lnTo>
                <a:lnTo>
                  <a:pt x="472" y="1196"/>
                </a:lnTo>
                <a:lnTo>
                  <a:pt x="469" y="1185"/>
                </a:lnTo>
                <a:lnTo>
                  <a:pt x="470" y="1177"/>
                </a:lnTo>
                <a:lnTo>
                  <a:pt x="459" y="1159"/>
                </a:lnTo>
                <a:lnTo>
                  <a:pt x="459" y="1159"/>
                </a:lnTo>
                <a:lnTo>
                  <a:pt x="439" y="1013"/>
                </a:lnTo>
                <a:lnTo>
                  <a:pt x="439" y="1013"/>
                </a:lnTo>
                <a:lnTo>
                  <a:pt x="437" y="1002"/>
                </a:lnTo>
                <a:lnTo>
                  <a:pt x="431" y="987"/>
                </a:lnTo>
                <a:lnTo>
                  <a:pt x="420" y="955"/>
                </a:lnTo>
                <a:lnTo>
                  <a:pt x="403" y="916"/>
                </a:lnTo>
                <a:lnTo>
                  <a:pt x="403" y="916"/>
                </a:lnTo>
                <a:lnTo>
                  <a:pt x="392" y="869"/>
                </a:lnTo>
                <a:lnTo>
                  <a:pt x="383" y="828"/>
                </a:lnTo>
                <a:lnTo>
                  <a:pt x="379" y="805"/>
                </a:lnTo>
                <a:lnTo>
                  <a:pt x="377" y="787"/>
                </a:lnTo>
                <a:lnTo>
                  <a:pt x="377" y="787"/>
                </a:lnTo>
                <a:lnTo>
                  <a:pt x="375" y="755"/>
                </a:lnTo>
                <a:lnTo>
                  <a:pt x="371" y="736"/>
                </a:lnTo>
                <a:lnTo>
                  <a:pt x="368" y="725"/>
                </a:lnTo>
                <a:lnTo>
                  <a:pt x="366" y="723"/>
                </a:lnTo>
                <a:lnTo>
                  <a:pt x="366" y="723"/>
                </a:lnTo>
                <a:lnTo>
                  <a:pt x="371" y="708"/>
                </a:lnTo>
                <a:lnTo>
                  <a:pt x="375" y="695"/>
                </a:lnTo>
                <a:lnTo>
                  <a:pt x="375" y="680"/>
                </a:lnTo>
                <a:lnTo>
                  <a:pt x="375" y="680"/>
                </a:lnTo>
                <a:lnTo>
                  <a:pt x="375" y="673"/>
                </a:lnTo>
                <a:lnTo>
                  <a:pt x="373" y="665"/>
                </a:lnTo>
                <a:lnTo>
                  <a:pt x="366" y="650"/>
                </a:lnTo>
                <a:lnTo>
                  <a:pt x="356" y="633"/>
                </a:lnTo>
                <a:lnTo>
                  <a:pt x="370" y="630"/>
                </a:lnTo>
                <a:lnTo>
                  <a:pt x="370" y="630"/>
                </a:lnTo>
                <a:lnTo>
                  <a:pt x="368" y="604"/>
                </a:lnTo>
                <a:lnTo>
                  <a:pt x="366" y="570"/>
                </a:lnTo>
                <a:lnTo>
                  <a:pt x="366" y="570"/>
                </a:lnTo>
                <a:lnTo>
                  <a:pt x="370" y="561"/>
                </a:lnTo>
                <a:lnTo>
                  <a:pt x="375" y="548"/>
                </a:lnTo>
                <a:lnTo>
                  <a:pt x="379" y="534"/>
                </a:lnTo>
                <a:lnTo>
                  <a:pt x="383" y="525"/>
                </a:lnTo>
                <a:lnTo>
                  <a:pt x="383" y="525"/>
                </a:lnTo>
                <a:lnTo>
                  <a:pt x="383" y="493"/>
                </a:lnTo>
                <a:lnTo>
                  <a:pt x="383" y="493"/>
                </a:lnTo>
                <a:lnTo>
                  <a:pt x="377" y="490"/>
                </a:lnTo>
                <a:lnTo>
                  <a:pt x="366" y="482"/>
                </a:lnTo>
                <a:lnTo>
                  <a:pt x="351" y="473"/>
                </a:lnTo>
                <a:lnTo>
                  <a:pt x="351" y="473"/>
                </a:lnTo>
                <a:lnTo>
                  <a:pt x="351" y="409"/>
                </a:lnTo>
                <a:lnTo>
                  <a:pt x="351" y="409"/>
                </a:lnTo>
                <a:lnTo>
                  <a:pt x="349" y="392"/>
                </a:lnTo>
                <a:lnTo>
                  <a:pt x="343" y="372"/>
                </a:lnTo>
                <a:lnTo>
                  <a:pt x="336" y="342"/>
                </a:lnTo>
                <a:lnTo>
                  <a:pt x="336" y="342"/>
                </a:lnTo>
                <a:lnTo>
                  <a:pt x="330" y="318"/>
                </a:lnTo>
                <a:lnTo>
                  <a:pt x="325" y="301"/>
                </a:lnTo>
                <a:lnTo>
                  <a:pt x="325" y="254"/>
                </a:lnTo>
                <a:lnTo>
                  <a:pt x="325" y="254"/>
                </a:lnTo>
                <a:lnTo>
                  <a:pt x="319" y="234"/>
                </a:lnTo>
                <a:lnTo>
                  <a:pt x="312" y="219"/>
                </a:lnTo>
                <a:lnTo>
                  <a:pt x="308" y="213"/>
                </a:lnTo>
                <a:lnTo>
                  <a:pt x="302" y="209"/>
                </a:lnTo>
                <a:lnTo>
                  <a:pt x="302" y="209"/>
                </a:lnTo>
                <a:lnTo>
                  <a:pt x="243" y="189"/>
                </a:lnTo>
                <a:lnTo>
                  <a:pt x="276" y="176"/>
                </a:lnTo>
                <a:lnTo>
                  <a:pt x="276" y="176"/>
                </a:lnTo>
                <a:lnTo>
                  <a:pt x="284" y="174"/>
                </a:lnTo>
                <a:lnTo>
                  <a:pt x="291" y="172"/>
                </a:lnTo>
                <a:lnTo>
                  <a:pt x="293" y="168"/>
                </a:lnTo>
                <a:lnTo>
                  <a:pt x="293" y="168"/>
                </a:lnTo>
                <a:lnTo>
                  <a:pt x="295" y="161"/>
                </a:lnTo>
                <a:lnTo>
                  <a:pt x="297" y="157"/>
                </a:lnTo>
                <a:lnTo>
                  <a:pt x="295" y="155"/>
                </a:lnTo>
                <a:lnTo>
                  <a:pt x="295" y="155"/>
                </a:lnTo>
                <a:lnTo>
                  <a:pt x="295" y="155"/>
                </a:lnTo>
                <a:lnTo>
                  <a:pt x="299" y="151"/>
                </a:lnTo>
                <a:lnTo>
                  <a:pt x="300" y="150"/>
                </a:lnTo>
                <a:lnTo>
                  <a:pt x="302" y="148"/>
                </a:lnTo>
                <a:lnTo>
                  <a:pt x="302" y="148"/>
                </a:lnTo>
                <a:lnTo>
                  <a:pt x="299" y="138"/>
                </a:lnTo>
                <a:lnTo>
                  <a:pt x="302" y="129"/>
                </a:lnTo>
                <a:lnTo>
                  <a:pt x="302" y="129"/>
                </a:lnTo>
                <a:lnTo>
                  <a:pt x="299" y="125"/>
                </a:lnTo>
                <a:lnTo>
                  <a:pt x="297" y="122"/>
                </a:lnTo>
                <a:lnTo>
                  <a:pt x="297" y="120"/>
                </a:lnTo>
                <a:lnTo>
                  <a:pt x="297" y="120"/>
                </a:lnTo>
                <a:lnTo>
                  <a:pt x="304" y="114"/>
                </a:lnTo>
                <a:lnTo>
                  <a:pt x="308" y="110"/>
                </a:lnTo>
                <a:lnTo>
                  <a:pt x="308" y="107"/>
                </a:lnTo>
                <a:lnTo>
                  <a:pt x="308" y="103"/>
                </a:lnTo>
                <a:lnTo>
                  <a:pt x="308" y="103"/>
                </a:lnTo>
                <a:lnTo>
                  <a:pt x="304" y="99"/>
                </a:lnTo>
                <a:lnTo>
                  <a:pt x="300" y="95"/>
                </a:lnTo>
                <a:lnTo>
                  <a:pt x="297" y="92"/>
                </a:lnTo>
                <a:lnTo>
                  <a:pt x="293" y="86"/>
                </a:lnTo>
                <a:lnTo>
                  <a:pt x="293" y="86"/>
                </a:lnTo>
                <a:lnTo>
                  <a:pt x="286" y="73"/>
                </a:lnTo>
                <a:lnTo>
                  <a:pt x="282" y="62"/>
                </a:lnTo>
                <a:lnTo>
                  <a:pt x="282" y="62"/>
                </a:lnTo>
                <a:lnTo>
                  <a:pt x="284" y="56"/>
                </a:lnTo>
                <a:lnTo>
                  <a:pt x="284" y="51"/>
                </a:lnTo>
                <a:lnTo>
                  <a:pt x="280" y="43"/>
                </a:lnTo>
                <a:lnTo>
                  <a:pt x="280" y="43"/>
                </a:lnTo>
                <a:lnTo>
                  <a:pt x="271" y="32"/>
                </a:lnTo>
                <a:lnTo>
                  <a:pt x="259" y="21"/>
                </a:lnTo>
                <a:lnTo>
                  <a:pt x="246" y="8"/>
                </a:lnTo>
                <a:lnTo>
                  <a:pt x="246" y="8"/>
                </a:lnTo>
                <a:lnTo>
                  <a:pt x="218" y="0"/>
                </a:lnTo>
                <a:lnTo>
                  <a:pt x="218" y="0"/>
                </a:lnTo>
                <a:lnTo>
                  <a:pt x="205" y="0"/>
                </a:lnTo>
                <a:lnTo>
                  <a:pt x="205" y="0"/>
                </a:lnTo>
                <a:lnTo>
                  <a:pt x="179" y="2"/>
                </a:lnTo>
                <a:lnTo>
                  <a:pt x="179" y="2"/>
                </a:lnTo>
                <a:lnTo>
                  <a:pt x="177" y="2"/>
                </a:lnTo>
                <a:lnTo>
                  <a:pt x="168" y="6"/>
                </a:lnTo>
                <a:lnTo>
                  <a:pt x="168" y="6"/>
                </a:lnTo>
                <a:lnTo>
                  <a:pt x="157" y="11"/>
                </a:lnTo>
                <a:lnTo>
                  <a:pt x="149" y="17"/>
                </a:lnTo>
                <a:lnTo>
                  <a:pt x="149" y="17"/>
                </a:lnTo>
                <a:lnTo>
                  <a:pt x="147" y="22"/>
                </a:lnTo>
                <a:lnTo>
                  <a:pt x="145" y="30"/>
                </a:lnTo>
                <a:lnTo>
                  <a:pt x="145" y="30"/>
                </a:lnTo>
                <a:lnTo>
                  <a:pt x="140" y="41"/>
                </a:lnTo>
                <a:lnTo>
                  <a:pt x="136" y="49"/>
                </a:lnTo>
                <a:lnTo>
                  <a:pt x="136" y="49"/>
                </a:lnTo>
                <a:lnTo>
                  <a:pt x="134" y="58"/>
                </a:lnTo>
                <a:lnTo>
                  <a:pt x="132" y="67"/>
                </a:lnTo>
                <a:lnTo>
                  <a:pt x="132" y="67"/>
                </a:lnTo>
                <a:lnTo>
                  <a:pt x="134" y="95"/>
                </a:lnTo>
                <a:lnTo>
                  <a:pt x="136" y="103"/>
                </a:lnTo>
                <a:lnTo>
                  <a:pt x="142" y="108"/>
                </a:lnTo>
                <a:close/>
              </a:path>
            </a:pathLst>
          </a:custGeom>
          <a:solidFill>
            <a:schemeClr val="tx1"/>
          </a:solidFill>
          <a:ln w="11113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28">
            <a:extLst>
              <a:ext uri="{FF2B5EF4-FFF2-40B4-BE49-F238E27FC236}">
                <a16:creationId xmlns:a16="http://schemas.microsoft.com/office/drawing/2014/main" id="{D027353B-6914-4D34-B416-59D949120CF9}"/>
              </a:ext>
            </a:extLst>
          </p:cNvPr>
          <p:cNvSpPr>
            <a:spLocks/>
          </p:cNvSpPr>
          <p:nvPr/>
        </p:nvSpPr>
        <p:spPr bwMode="auto">
          <a:xfrm>
            <a:off x="6519012" y="4655170"/>
            <a:ext cx="656810" cy="1693340"/>
          </a:xfrm>
          <a:custGeom>
            <a:avLst/>
            <a:gdLst>
              <a:gd name="T0" fmla="*/ 71 w 448"/>
              <a:gd name="T1" fmla="*/ 380 h 1155"/>
              <a:gd name="T2" fmla="*/ 72 w 448"/>
              <a:gd name="T3" fmla="*/ 421 h 1155"/>
              <a:gd name="T4" fmla="*/ 66 w 448"/>
              <a:gd name="T5" fmla="*/ 451 h 1155"/>
              <a:gd name="T6" fmla="*/ 25 w 448"/>
              <a:gd name="T7" fmla="*/ 451 h 1155"/>
              <a:gd name="T8" fmla="*/ 6 w 448"/>
              <a:gd name="T9" fmla="*/ 413 h 1155"/>
              <a:gd name="T10" fmla="*/ 2 w 448"/>
              <a:gd name="T11" fmla="*/ 368 h 1155"/>
              <a:gd name="T12" fmla="*/ 12 w 448"/>
              <a:gd name="T13" fmla="*/ 343 h 1155"/>
              <a:gd name="T14" fmla="*/ 17 w 448"/>
              <a:gd name="T15" fmla="*/ 310 h 1155"/>
              <a:gd name="T16" fmla="*/ 25 w 448"/>
              <a:gd name="T17" fmla="*/ 282 h 1155"/>
              <a:gd name="T18" fmla="*/ 70 w 448"/>
              <a:gd name="T19" fmla="*/ 231 h 1155"/>
              <a:gd name="T20" fmla="*/ 127 w 448"/>
              <a:gd name="T21" fmla="*/ 189 h 1155"/>
              <a:gd name="T22" fmla="*/ 142 w 448"/>
              <a:gd name="T23" fmla="*/ 170 h 1155"/>
              <a:gd name="T24" fmla="*/ 131 w 448"/>
              <a:gd name="T25" fmla="*/ 131 h 1155"/>
              <a:gd name="T26" fmla="*/ 126 w 448"/>
              <a:gd name="T27" fmla="*/ 97 h 1155"/>
              <a:gd name="T28" fmla="*/ 123 w 448"/>
              <a:gd name="T29" fmla="*/ 78 h 1155"/>
              <a:gd name="T30" fmla="*/ 120 w 448"/>
              <a:gd name="T31" fmla="*/ 31 h 1155"/>
              <a:gd name="T32" fmla="*/ 142 w 448"/>
              <a:gd name="T33" fmla="*/ 10 h 1155"/>
              <a:gd name="T34" fmla="*/ 164 w 448"/>
              <a:gd name="T35" fmla="*/ 1 h 1155"/>
              <a:gd name="T36" fmla="*/ 213 w 448"/>
              <a:gd name="T37" fmla="*/ 7 h 1155"/>
              <a:gd name="T38" fmla="*/ 239 w 448"/>
              <a:gd name="T39" fmla="*/ 29 h 1155"/>
              <a:gd name="T40" fmla="*/ 251 w 448"/>
              <a:gd name="T41" fmla="*/ 64 h 1155"/>
              <a:gd name="T42" fmla="*/ 243 w 448"/>
              <a:gd name="T43" fmla="*/ 97 h 1155"/>
              <a:gd name="T44" fmla="*/ 236 w 448"/>
              <a:gd name="T45" fmla="*/ 117 h 1155"/>
              <a:gd name="T46" fmla="*/ 225 w 448"/>
              <a:gd name="T47" fmla="*/ 150 h 1155"/>
              <a:gd name="T48" fmla="*/ 213 w 448"/>
              <a:gd name="T49" fmla="*/ 159 h 1155"/>
              <a:gd name="T50" fmla="*/ 243 w 448"/>
              <a:gd name="T51" fmla="*/ 196 h 1155"/>
              <a:gd name="T52" fmla="*/ 300 w 448"/>
              <a:gd name="T53" fmla="*/ 227 h 1155"/>
              <a:gd name="T54" fmla="*/ 322 w 448"/>
              <a:gd name="T55" fmla="*/ 238 h 1155"/>
              <a:gd name="T56" fmla="*/ 353 w 448"/>
              <a:gd name="T57" fmla="*/ 307 h 1155"/>
              <a:gd name="T58" fmla="*/ 361 w 448"/>
              <a:gd name="T59" fmla="*/ 371 h 1155"/>
              <a:gd name="T60" fmla="*/ 395 w 448"/>
              <a:gd name="T61" fmla="*/ 489 h 1155"/>
              <a:gd name="T62" fmla="*/ 418 w 448"/>
              <a:gd name="T63" fmla="*/ 564 h 1155"/>
              <a:gd name="T64" fmla="*/ 448 w 448"/>
              <a:gd name="T65" fmla="*/ 591 h 1155"/>
              <a:gd name="T66" fmla="*/ 432 w 448"/>
              <a:gd name="T67" fmla="*/ 619 h 1155"/>
              <a:gd name="T68" fmla="*/ 405 w 448"/>
              <a:gd name="T69" fmla="*/ 619 h 1155"/>
              <a:gd name="T70" fmla="*/ 395 w 448"/>
              <a:gd name="T71" fmla="*/ 607 h 1155"/>
              <a:gd name="T72" fmla="*/ 386 w 448"/>
              <a:gd name="T73" fmla="*/ 588 h 1155"/>
              <a:gd name="T74" fmla="*/ 372 w 448"/>
              <a:gd name="T75" fmla="*/ 540 h 1155"/>
              <a:gd name="T76" fmla="*/ 322 w 448"/>
              <a:gd name="T77" fmla="*/ 445 h 1155"/>
              <a:gd name="T78" fmla="*/ 296 w 448"/>
              <a:gd name="T79" fmla="*/ 425 h 1155"/>
              <a:gd name="T80" fmla="*/ 322 w 448"/>
              <a:gd name="T81" fmla="*/ 534 h 1155"/>
              <a:gd name="T82" fmla="*/ 322 w 448"/>
              <a:gd name="T83" fmla="*/ 591 h 1155"/>
              <a:gd name="T84" fmla="*/ 315 w 448"/>
              <a:gd name="T85" fmla="*/ 793 h 1155"/>
              <a:gd name="T86" fmla="*/ 308 w 448"/>
              <a:gd name="T87" fmla="*/ 880 h 1155"/>
              <a:gd name="T88" fmla="*/ 289 w 448"/>
              <a:gd name="T89" fmla="*/ 1010 h 1155"/>
              <a:gd name="T90" fmla="*/ 279 w 448"/>
              <a:gd name="T91" fmla="*/ 1100 h 1155"/>
              <a:gd name="T92" fmla="*/ 285 w 448"/>
              <a:gd name="T93" fmla="*/ 1140 h 1155"/>
              <a:gd name="T94" fmla="*/ 273 w 448"/>
              <a:gd name="T95" fmla="*/ 1149 h 1155"/>
              <a:gd name="T96" fmla="*/ 230 w 448"/>
              <a:gd name="T97" fmla="*/ 1153 h 1155"/>
              <a:gd name="T98" fmla="*/ 210 w 448"/>
              <a:gd name="T99" fmla="*/ 1135 h 1155"/>
              <a:gd name="T100" fmla="*/ 216 w 448"/>
              <a:gd name="T101" fmla="*/ 1116 h 1155"/>
              <a:gd name="T102" fmla="*/ 179 w 448"/>
              <a:gd name="T103" fmla="*/ 1119 h 1155"/>
              <a:gd name="T104" fmla="*/ 168 w 448"/>
              <a:gd name="T105" fmla="*/ 1096 h 1155"/>
              <a:gd name="T106" fmla="*/ 183 w 448"/>
              <a:gd name="T107" fmla="*/ 1059 h 1155"/>
              <a:gd name="T108" fmla="*/ 196 w 448"/>
              <a:gd name="T109" fmla="*/ 1036 h 1155"/>
              <a:gd name="T110" fmla="*/ 160 w 448"/>
              <a:gd name="T111" fmla="*/ 956 h 1155"/>
              <a:gd name="T112" fmla="*/ 142 w 448"/>
              <a:gd name="T113" fmla="*/ 901 h 1155"/>
              <a:gd name="T114" fmla="*/ 102 w 448"/>
              <a:gd name="T115" fmla="*/ 767 h 1155"/>
              <a:gd name="T116" fmla="*/ 93 w 448"/>
              <a:gd name="T117" fmla="*/ 666 h 1155"/>
              <a:gd name="T118" fmla="*/ 90 w 448"/>
              <a:gd name="T119" fmla="*/ 530 h 1155"/>
              <a:gd name="T120" fmla="*/ 96 w 448"/>
              <a:gd name="T121" fmla="*/ 443 h 11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448" h="1155">
                <a:moveTo>
                  <a:pt x="80" y="363"/>
                </a:moveTo>
                <a:lnTo>
                  <a:pt x="80" y="363"/>
                </a:lnTo>
                <a:lnTo>
                  <a:pt x="79" y="365"/>
                </a:lnTo>
                <a:lnTo>
                  <a:pt x="77" y="368"/>
                </a:lnTo>
                <a:lnTo>
                  <a:pt x="71" y="380"/>
                </a:lnTo>
                <a:lnTo>
                  <a:pt x="62" y="398"/>
                </a:lnTo>
                <a:lnTo>
                  <a:pt x="70" y="413"/>
                </a:lnTo>
                <a:lnTo>
                  <a:pt x="70" y="413"/>
                </a:lnTo>
                <a:lnTo>
                  <a:pt x="71" y="416"/>
                </a:lnTo>
                <a:lnTo>
                  <a:pt x="72" y="421"/>
                </a:lnTo>
                <a:lnTo>
                  <a:pt x="72" y="433"/>
                </a:lnTo>
                <a:lnTo>
                  <a:pt x="70" y="445"/>
                </a:lnTo>
                <a:lnTo>
                  <a:pt x="68" y="449"/>
                </a:lnTo>
                <a:lnTo>
                  <a:pt x="66" y="451"/>
                </a:lnTo>
                <a:lnTo>
                  <a:pt x="66" y="451"/>
                </a:lnTo>
                <a:lnTo>
                  <a:pt x="53" y="456"/>
                </a:lnTo>
                <a:lnTo>
                  <a:pt x="46" y="458"/>
                </a:lnTo>
                <a:lnTo>
                  <a:pt x="40" y="458"/>
                </a:lnTo>
                <a:lnTo>
                  <a:pt x="40" y="458"/>
                </a:lnTo>
                <a:lnTo>
                  <a:pt x="25" y="451"/>
                </a:lnTo>
                <a:lnTo>
                  <a:pt x="13" y="443"/>
                </a:lnTo>
                <a:lnTo>
                  <a:pt x="13" y="443"/>
                </a:lnTo>
                <a:lnTo>
                  <a:pt x="11" y="438"/>
                </a:lnTo>
                <a:lnTo>
                  <a:pt x="8" y="427"/>
                </a:lnTo>
                <a:lnTo>
                  <a:pt x="6" y="413"/>
                </a:lnTo>
                <a:lnTo>
                  <a:pt x="13" y="371"/>
                </a:lnTo>
                <a:lnTo>
                  <a:pt x="13" y="371"/>
                </a:lnTo>
                <a:lnTo>
                  <a:pt x="11" y="371"/>
                </a:lnTo>
                <a:lnTo>
                  <a:pt x="5" y="371"/>
                </a:lnTo>
                <a:lnTo>
                  <a:pt x="2" y="368"/>
                </a:lnTo>
                <a:lnTo>
                  <a:pt x="0" y="367"/>
                </a:lnTo>
                <a:lnTo>
                  <a:pt x="0" y="363"/>
                </a:lnTo>
                <a:lnTo>
                  <a:pt x="1" y="360"/>
                </a:lnTo>
                <a:lnTo>
                  <a:pt x="1" y="360"/>
                </a:lnTo>
                <a:lnTo>
                  <a:pt x="12" y="343"/>
                </a:lnTo>
                <a:lnTo>
                  <a:pt x="15" y="336"/>
                </a:lnTo>
                <a:lnTo>
                  <a:pt x="17" y="330"/>
                </a:lnTo>
                <a:lnTo>
                  <a:pt x="17" y="330"/>
                </a:lnTo>
                <a:lnTo>
                  <a:pt x="17" y="321"/>
                </a:lnTo>
                <a:lnTo>
                  <a:pt x="17" y="310"/>
                </a:lnTo>
                <a:lnTo>
                  <a:pt x="17" y="300"/>
                </a:lnTo>
                <a:lnTo>
                  <a:pt x="18" y="294"/>
                </a:lnTo>
                <a:lnTo>
                  <a:pt x="20" y="288"/>
                </a:lnTo>
                <a:lnTo>
                  <a:pt x="20" y="288"/>
                </a:lnTo>
                <a:lnTo>
                  <a:pt x="25" y="282"/>
                </a:lnTo>
                <a:lnTo>
                  <a:pt x="31" y="273"/>
                </a:lnTo>
                <a:lnTo>
                  <a:pt x="46" y="255"/>
                </a:lnTo>
                <a:lnTo>
                  <a:pt x="61" y="238"/>
                </a:lnTo>
                <a:lnTo>
                  <a:pt x="70" y="231"/>
                </a:lnTo>
                <a:lnTo>
                  <a:pt x="70" y="231"/>
                </a:lnTo>
                <a:lnTo>
                  <a:pt x="90" y="214"/>
                </a:lnTo>
                <a:lnTo>
                  <a:pt x="107" y="200"/>
                </a:lnTo>
                <a:lnTo>
                  <a:pt x="123" y="196"/>
                </a:lnTo>
                <a:lnTo>
                  <a:pt x="123" y="196"/>
                </a:lnTo>
                <a:lnTo>
                  <a:pt x="127" y="189"/>
                </a:lnTo>
                <a:lnTo>
                  <a:pt x="133" y="178"/>
                </a:lnTo>
                <a:lnTo>
                  <a:pt x="133" y="178"/>
                </a:lnTo>
                <a:lnTo>
                  <a:pt x="138" y="172"/>
                </a:lnTo>
                <a:lnTo>
                  <a:pt x="142" y="170"/>
                </a:lnTo>
                <a:lnTo>
                  <a:pt x="142" y="170"/>
                </a:lnTo>
                <a:lnTo>
                  <a:pt x="138" y="154"/>
                </a:lnTo>
                <a:lnTo>
                  <a:pt x="136" y="142"/>
                </a:lnTo>
                <a:lnTo>
                  <a:pt x="133" y="136"/>
                </a:lnTo>
                <a:lnTo>
                  <a:pt x="133" y="136"/>
                </a:lnTo>
                <a:lnTo>
                  <a:pt x="131" y="131"/>
                </a:lnTo>
                <a:lnTo>
                  <a:pt x="126" y="120"/>
                </a:lnTo>
                <a:lnTo>
                  <a:pt x="126" y="120"/>
                </a:lnTo>
                <a:lnTo>
                  <a:pt x="125" y="112"/>
                </a:lnTo>
                <a:lnTo>
                  <a:pt x="125" y="105"/>
                </a:lnTo>
                <a:lnTo>
                  <a:pt x="126" y="97"/>
                </a:lnTo>
                <a:lnTo>
                  <a:pt x="126" y="97"/>
                </a:lnTo>
                <a:lnTo>
                  <a:pt x="126" y="93"/>
                </a:lnTo>
                <a:lnTo>
                  <a:pt x="125" y="87"/>
                </a:lnTo>
                <a:lnTo>
                  <a:pt x="123" y="78"/>
                </a:lnTo>
                <a:lnTo>
                  <a:pt x="123" y="78"/>
                </a:lnTo>
                <a:lnTo>
                  <a:pt x="119" y="66"/>
                </a:lnTo>
                <a:lnTo>
                  <a:pt x="118" y="59"/>
                </a:lnTo>
                <a:lnTo>
                  <a:pt x="118" y="49"/>
                </a:lnTo>
                <a:lnTo>
                  <a:pt x="118" y="41"/>
                </a:lnTo>
                <a:lnTo>
                  <a:pt x="120" y="31"/>
                </a:lnTo>
                <a:lnTo>
                  <a:pt x="124" y="24"/>
                </a:lnTo>
                <a:lnTo>
                  <a:pt x="127" y="20"/>
                </a:lnTo>
                <a:lnTo>
                  <a:pt x="130" y="18"/>
                </a:lnTo>
                <a:lnTo>
                  <a:pt x="130" y="18"/>
                </a:lnTo>
                <a:lnTo>
                  <a:pt x="142" y="10"/>
                </a:lnTo>
                <a:lnTo>
                  <a:pt x="149" y="6"/>
                </a:lnTo>
                <a:lnTo>
                  <a:pt x="154" y="4"/>
                </a:lnTo>
                <a:lnTo>
                  <a:pt x="156" y="2"/>
                </a:lnTo>
                <a:lnTo>
                  <a:pt x="156" y="2"/>
                </a:lnTo>
                <a:lnTo>
                  <a:pt x="164" y="1"/>
                </a:lnTo>
                <a:lnTo>
                  <a:pt x="177" y="0"/>
                </a:lnTo>
                <a:lnTo>
                  <a:pt x="185" y="0"/>
                </a:lnTo>
                <a:lnTo>
                  <a:pt x="195" y="1"/>
                </a:lnTo>
                <a:lnTo>
                  <a:pt x="204" y="2"/>
                </a:lnTo>
                <a:lnTo>
                  <a:pt x="213" y="7"/>
                </a:lnTo>
                <a:lnTo>
                  <a:pt x="213" y="7"/>
                </a:lnTo>
                <a:lnTo>
                  <a:pt x="227" y="16"/>
                </a:lnTo>
                <a:lnTo>
                  <a:pt x="235" y="23"/>
                </a:lnTo>
                <a:lnTo>
                  <a:pt x="238" y="28"/>
                </a:lnTo>
                <a:lnTo>
                  <a:pt x="239" y="29"/>
                </a:lnTo>
                <a:lnTo>
                  <a:pt x="239" y="29"/>
                </a:lnTo>
                <a:lnTo>
                  <a:pt x="245" y="44"/>
                </a:lnTo>
                <a:lnTo>
                  <a:pt x="249" y="55"/>
                </a:lnTo>
                <a:lnTo>
                  <a:pt x="251" y="64"/>
                </a:lnTo>
                <a:lnTo>
                  <a:pt x="251" y="64"/>
                </a:lnTo>
                <a:lnTo>
                  <a:pt x="251" y="73"/>
                </a:lnTo>
                <a:lnTo>
                  <a:pt x="253" y="78"/>
                </a:lnTo>
                <a:lnTo>
                  <a:pt x="251" y="83"/>
                </a:lnTo>
                <a:lnTo>
                  <a:pt x="251" y="83"/>
                </a:lnTo>
                <a:lnTo>
                  <a:pt x="243" y="97"/>
                </a:lnTo>
                <a:lnTo>
                  <a:pt x="243" y="97"/>
                </a:lnTo>
                <a:lnTo>
                  <a:pt x="241" y="107"/>
                </a:lnTo>
                <a:lnTo>
                  <a:pt x="238" y="113"/>
                </a:lnTo>
                <a:lnTo>
                  <a:pt x="236" y="117"/>
                </a:lnTo>
                <a:lnTo>
                  <a:pt x="236" y="117"/>
                </a:lnTo>
                <a:lnTo>
                  <a:pt x="233" y="123"/>
                </a:lnTo>
                <a:lnTo>
                  <a:pt x="231" y="135"/>
                </a:lnTo>
                <a:lnTo>
                  <a:pt x="227" y="147"/>
                </a:lnTo>
                <a:lnTo>
                  <a:pt x="226" y="150"/>
                </a:lnTo>
                <a:lnTo>
                  <a:pt x="225" y="150"/>
                </a:lnTo>
                <a:lnTo>
                  <a:pt x="225" y="150"/>
                </a:lnTo>
                <a:lnTo>
                  <a:pt x="224" y="150"/>
                </a:lnTo>
                <a:lnTo>
                  <a:pt x="221" y="152"/>
                </a:lnTo>
                <a:lnTo>
                  <a:pt x="218" y="154"/>
                </a:lnTo>
                <a:lnTo>
                  <a:pt x="213" y="159"/>
                </a:lnTo>
                <a:lnTo>
                  <a:pt x="216" y="185"/>
                </a:lnTo>
                <a:lnTo>
                  <a:pt x="216" y="185"/>
                </a:lnTo>
                <a:lnTo>
                  <a:pt x="229" y="189"/>
                </a:lnTo>
                <a:lnTo>
                  <a:pt x="237" y="192"/>
                </a:lnTo>
                <a:lnTo>
                  <a:pt x="243" y="196"/>
                </a:lnTo>
                <a:lnTo>
                  <a:pt x="243" y="196"/>
                </a:lnTo>
                <a:lnTo>
                  <a:pt x="254" y="203"/>
                </a:lnTo>
                <a:lnTo>
                  <a:pt x="273" y="213"/>
                </a:lnTo>
                <a:lnTo>
                  <a:pt x="300" y="227"/>
                </a:lnTo>
                <a:lnTo>
                  <a:pt x="300" y="227"/>
                </a:lnTo>
                <a:lnTo>
                  <a:pt x="304" y="227"/>
                </a:lnTo>
                <a:lnTo>
                  <a:pt x="312" y="230"/>
                </a:lnTo>
                <a:lnTo>
                  <a:pt x="319" y="233"/>
                </a:lnTo>
                <a:lnTo>
                  <a:pt x="321" y="236"/>
                </a:lnTo>
                <a:lnTo>
                  <a:pt x="322" y="238"/>
                </a:lnTo>
                <a:lnTo>
                  <a:pt x="322" y="238"/>
                </a:lnTo>
                <a:lnTo>
                  <a:pt x="326" y="249"/>
                </a:lnTo>
                <a:lnTo>
                  <a:pt x="334" y="268"/>
                </a:lnTo>
                <a:lnTo>
                  <a:pt x="353" y="307"/>
                </a:lnTo>
                <a:lnTo>
                  <a:pt x="353" y="307"/>
                </a:lnTo>
                <a:lnTo>
                  <a:pt x="356" y="314"/>
                </a:lnTo>
                <a:lnTo>
                  <a:pt x="357" y="325"/>
                </a:lnTo>
                <a:lnTo>
                  <a:pt x="360" y="345"/>
                </a:lnTo>
                <a:lnTo>
                  <a:pt x="361" y="363"/>
                </a:lnTo>
                <a:lnTo>
                  <a:pt x="361" y="371"/>
                </a:lnTo>
                <a:lnTo>
                  <a:pt x="361" y="371"/>
                </a:lnTo>
                <a:lnTo>
                  <a:pt x="375" y="422"/>
                </a:lnTo>
                <a:lnTo>
                  <a:pt x="387" y="462"/>
                </a:lnTo>
                <a:lnTo>
                  <a:pt x="395" y="489"/>
                </a:lnTo>
                <a:lnTo>
                  <a:pt x="395" y="489"/>
                </a:lnTo>
                <a:lnTo>
                  <a:pt x="405" y="532"/>
                </a:lnTo>
                <a:lnTo>
                  <a:pt x="411" y="552"/>
                </a:lnTo>
                <a:lnTo>
                  <a:pt x="414" y="560"/>
                </a:lnTo>
                <a:lnTo>
                  <a:pt x="418" y="564"/>
                </a:lnTo>
                <a:lnTo>
                  <a:pt x="418" y="564"/>
                </a:lnTo>
                <a:lnTo>
                  <a:pt x="425" y="572"/>
                </a:lnTo>
                <a:lnTo>
                  <a:pt x="433" y="578"/>
                </a:lnTo>
                <a:lnTo>
                  <a:pt x="443" y="585"/>
                </a:lnTo>
                <a:lnTo>
                  <a:pt x="445" y="588"/>
                </a:lnTo>
                <a:lnTo>
                  <a:pt x="448" y="591"/>
                </a:lnTo>
                <a:lnTo>
                  <a:pt x="448" y="591"/>
                </a:lnTo>
                <a:lnTo>
                  <a:pt x="448" y="596"/>
                </a:lnTo>
                <a:lnTo>
                  <a:pt x="445" y="599"/>
                </a:lnTo>
                <a:lnTo>
                  <a:pt x="439" y="610"/>
                </a:lnTo>
                <a:lnTo>
                  <a:pt x="432" y="619"/>
                </a:lnTo>
                <a:lnTo>
                  <a:pt x="428" y="622"/>
                </a:lnTo>
                <a:lnTo>
                  <a:pt x="428" y="622"/>
                </a:lnTo>
                <a:lnTo>
                  <a:pt x="420" y="622"/>
                </a:lnTo>
                <a:lnTo>
                  <a:pt x="413" y="621"/>
                </a:lnTo>
                <a:lnTo>
                  <a:pt x="405" y="619"/>
                </a:lnTo>
                <a:lnTo>
                  <a:pt x="405" y="619"/>
                </a:lnTo>
                <a:lnTo>
                  <a:pt x="401" y="615"/>
                </a:lnTo>
                <a:lnTo>
                  <a:pt x="398" y="611"/>
                </a:lnTo>
                <a:lnTo>
                  <a:pt x="395" y="607"/>
                </a:lnTo>
                <a:lnTo>
                  <a:pt x="395" y="607"/>
                </a:lnTo>
                <a:lnTo>
                  <a:pt x="391" y="602"/>
                </a:lnTo>
                <a:lnTo>
                  <a:pt x="389" y="599"/>
                </a:lnTo>
                <a:lnTo>
                  <a:pt x="387" y="596"/>
                </a:lnTo>
                <a:lnTo>
                  <a:pt x="387" y="596"/>
                </a:lnTo>
                <a:lnTo>
                  <a:pt x="386" y="588"/>
                </a:lnTo>
                <a:lnTo>
                  <a:pt x="385" y="580"/>
                </a:lnTo>
                <a:lnTo>
                  <a:pt x="383" y="570"/>
                </a:lnTo>
                <a:lnTo>
                  <a:pt x="379" y="557"/>
                </a:lnTo>
                <a:lnTo>
                  <a:pt x="379" y="557"/>
                </a:lnTo>
                <a:lnTo>
                  <a:pt x="372" y="540"/>
                </a:lnTo>
                <a:lnTo>
                  <a:pt x="361" y="520"/>
                </a:lnTo>
                <a:lnTo>
                  <a:pt x="350" y="503"/>
                </a:lnTo>
                <a:lnTo>
                  <a:pt x="345" y="492"/>
                </a:lnTo>
                <a:lnTo>
                  <a:pt x="345" y="492"/>
                </a:lnTo>
                <a:lnTo>
                  <a:pt x="322" y="445"/>
                </a:lnTo>
                <a:lnTo>
                  <a:pt x="300" y="402"/>
                </a:lnTo>
                <a:lnTo>
                  <a:pt x="300" y="402"/>
                </a:lnTo>
                <a:lnTo>
                  <a:pt x="298" y="410"/>
                </a:lnTo>
                <a:lnTo>
                  <a:pt x="296" y="419"/>
                </a:lnTo>
                <a:lnTo>
                  <a:pt x="296" y="425"/>
                </a:lnTo>
                <a:lnTo>
                  <a:pt x="296" y="425"/>
                </a:lnTo>
                <a:lnTo>
                  <a:pt x="308" y="468"/>
                </a:lnTo>
                <a:lnTo>
                  <a:pt x="316" y="503"/>
                </a:lnTo>
                <a:lnTo>
                  <a:pt x="322" y="534"/>
                </a:lnTo>
                <a:lnTo>
                  <a:pt x="322" y="534"/>
                </a:lnTo>
                <a:lnTo>
                  <a:pt x="326" y="557"/>
                </a:lnTo>
                <a:lnTo>
                  <a:pt x="327" y="573"/>
                </a:lnTo>
                <a:lnTo>
                  <a:pt x="326" y="584"/>
                </a:lnTo>
                <a:lnTo>
                  <a:pt x="322" y="591"/>
                </a:lnTo>
                <a:lnTo>
                  <a:pt x="322" y="591"/>
                </a:lnTo>
                <a:lnTo>
                  <a:pt x="320" y="681"/>
                </a:lnTo>
                <a:lnTo>
                  <a:pt x="318" y="750"/>
                </a:lnTo>
                <a:lnTo>
                  <a:pt x="316" y="776"/>
                </a:lnTo>
                <a:lnTo>
                  <a:pt x="315" y="793"/>
                </a:lnTo>
                <a:lnTo>
                  <a:pt x="315" y="793"/>
                </a:lnTo>
                <a:lnTo>
                  <a:pt x="313" y="814"/>
                </a:lnTo>
                <a:lnTo>
                  <a:pt x="312" y="833"/>
                </a:lnTo>
                <a:lnTo>
                  <a:pt x="312" y="853"/>
                </a:lnTo>
                <a:lnTo>
                  <a:pt x="308" y="880"/>
                </a:lnTo>
                <a:lnTo>
                  <a:pt x="308" y="880"/>
                </a:lnTo>
                <a:lnTo>
                  <a:pt x="301" y="934"/>
                </a:lnTo>
                <a:lnTo>
                  <a:pt x="295" y="977"/>
                </a:lnTo>
                <a:lnTo>
                  <a:pt x="292" y="995"/>
                </a:lnTo>
                <a:lnTo>
                  <a:pt x="289" y="1010"/>
                </a:lnTo>
                <a:lnTo>
                  <a:pt x="289" y="1010"/>
                </a:lnTo>
                <a:lnTo>
                  <a:pt x="283" y="1033"/>
                </a:lnTo>
                <a:lnTo>
                  <a:pt x="278" y="1055"/>
                </a:lnTo>
                <a:lnTo>
                  <a:pt x="273" y="1081"/>
                </a:lnTo>
                <a:lnTo>
                  <a:pt x="273" y="1081"/>
                </a:lnTo>
                <a:lnTo>
                  <a:pt x="279" y="1100"/>
                </a:lnTo>
                <a:lnTo>
                  <a:pt x="283" y="1116"/>
                </a:lnTo>
                <a:lnTo>
                  <a:pt x="285" y="1126"/>
                </a:lnTo>
                <a:lnTo>
                  <a:pt x="285" y="1126"/>
                </a:lnTo>
                <a:lnTo>
                  <a:pt x="285" y="1134"/>
                </a:lnTo>
                <a:lnTo>
                  <a:pt x="285" y="1140"/>
                </a:lnTo>
                <a:lnTo>
                  <a:pt x="284" y="1142"/>
                </a:lnTo>
                <a:lnTo>
                  <a:pt x="281" y="1145"/>
                </a:lnTo>
                <a:lnTo>
                  <a:pt x="278" y="1147"/>
                </a:lnTo>
                <a:lnTo>
                  <a:pt x="273" y="1149"/>
                </a:lnTo>
                <a:lnTo>
                  <a:pt x="273" y="1149"/>
                </a:lnTo>
                <a:lnTo>
                  <a:pt x="261" y="1154"/>
                </a:lnTo>
                <a:lnTo>
                  <a:pt x="248" y="1155"/>
                </a:lnTo>
                <a:lnTo>
                  <a:pt x="242" y="1155"/>
                </a:lnTo>
                <a:lnTo>
                  <a:pt x="235" y="1154"/>
                </a:lnTo>
                <a:lnTo>
                  <a:pt x="230" y="1153"/>
                </a:lnTo>
                <a:lnTo>
                  <a:pt x="225" y="1149"/>
                </a:lnTo>
                <a:lnTo>
                  <a:pt x="225" y="1149"/>
                </a:lnTo>
                <a:lnTo>
                  <a:pt x="218" y="1143"/>
                </a:lnTo>
                <a:lnTo>
                  <a:pt x="213" y="1139"/>
                </a:lnTo>
                <a:lnTo>
                  <a:pt x="210" y="1135"/>
                </a:lnTo>
                <a:lnTo>
                  <a:pt x="209" y="1130"/>
                </a:lnTo>
                <a:lnTo>
                  <a:pt x="209" y="1130"/>
                </a:lnTo>
                <a:lnTo>
                  <a:pt x="210" y="1126"/>
                </a:lnTo>
                <a:lnTo>
                  <a:pt x="213" y="1122"/>
                </a:lnTo>
                <a:lnTo>
                  <a:pt x="216" y="1116"/>
                </a:lnTo>
                <a:lnTo>
                  <a:pt x="216" y="1116"/>
                </a:lnTo>
                <a:lnTo>
                  <a:pt x="200" y="1119"/>
                </a:lnTo>
                <a:lnTo>
                  <a:pt x="188" y="1122"/>
                </a:lnTo>
                <a:lnTo>
                  <a:pt x="182" y="1120"/>
                </a:lnTo>
                <a:lnTo>
                  <a:pt x="179" y="1119"/>
                </a:lnTo>
                <a:lnTo>
                  <a:pt x="179" y="1119"/>
                </a:lnTo>
                <a:lnTo>
                  <a:pt x="171" y="1108"/>
                </a:lnTo>
                <a:lnTo>
                  <a:pt x="168" y="1102"/>
                </a:lnTo>
                <a:lnTo>
                  <a:pt x="167" y="1100"/>
                </a:lnTo>
                <a:lnTo>
                  <a:pt x="168" y="1096"/>
                </a:lnTo>
                <a:lnTo>
                  <a:pt x="168" y="1096"/>
                </a:lnTo>
                <a:lnTo>
                  <a:pt x="173" y="1081"/>
                </a:lnTo>
                <a:lnTo>
                  <a:pt x="179" y="1066"/>
                </a:lnTo>
                <a:lnTo>
                  <a:pt x="179" y="1066"/>
                </a:lnTo>
                <a:lnTo>
                  <a:pt x="183" y="1059"/>
                </a:lnTo>
                <a:lnTo>
                  <a:pt x="188" y="1051"/>
                </a:lnTo>
                <a:lnTo>
                  <a:pt x="192" y="1043"/>
                </a:lnTo>
                <a:lnTo>
                  <a:pt x="195" y="1040"/>
                </a:lnTo>
                <a:lnTo>
                  <a:pt x="195" y="1040"/>
                </a:lnTo>
                <a:lnTo>
                  <a:pt x="196" y="1036"/>
                </a:lnTo>
                <a:lnTo>
                  <a:pt x="200" y="1031"/>
                </a:lnTo>
                <a:lnTo>
                  <a:pt x="206" y="1024"/>
                </a:lnTo>
                <a:lnTo>
                  <a:pt x="206" y="1024"/>
                </a:lnTo>
                <a:lnTo>
                  <a:pt x="189" y="998"/>
                </a:lnTo>
                <a:lnTo>
                  <a:pt x="160" y="956"/>
                </a:lnTo>
                <a:lnTo>
                  <a:pt x="160" y="956"/>
                </a:lnTo>
                <a:lnTo>
                  <a:pt x="155" y="946"/>
                </a:lnTo>
                <a:lnTo>
                  <a:pt x="150" y="933"/>
                </a:lnTo>
                <a:lnTo>
                  <a:pt x="145" y="917"/>
                </a:lnTo>
                <a:lnTo>
                  <a:pt x="142" y="901"/>
                </a:lnTo>
                <a:lnTo>
                  <a:pt x="136" y="873"/>
                </a:lnTo>
                <a:lnTo>
                  <a:pt x="133" y="860"/>
                </a:lnTo>
                <a:lnTo>
                  <a:pt x="133" y="860"/>
                </a:lnTo>
                <a:lnTo>
                  <a:pt x="115" y="808"/>
                </a:lnTo>
                <a:lnTo>
                  <a:pt x="102" y="767"/>
                </a:lnTo>
                <a:lnTo>
                  <a:pt x="97" y="751"/>
                </a:lnTo>
                <a:lnTo>
                  <a:pt x="96" y="739"/>
                </a:lnTo>
                <a:lnTo>
                  <a:pt x="96" y="739"/>
                </a:lnTo>
                <a:lnTo>
                  <a:pt x="95" y="710"/>
                </a:lnTo>
                <a:lnTo>
                  <a:pt x="93" y="666"/>
                </a:lnTo>
                <a:lnTo>
                  <a:pt x="89" y="607"/>
                </a:lnTo>
                <a:lnTo>
                  <a:pt x="80" y="587"/>
                </a:lnTo>
                <a:lnTo>
                  <a:pt x="80" y="587"/>
                </a:lnTo>
                <a:lnTo>
                  <a:pt x="84" y="570"/>
                </a:lnTo>
                <a:lnTo>
                  <a:pt x="90" y="530"/>
                </a:lnTo>
                <a:lnTo>
                  <a:pt x="94" y="505"/>
                </a:lnTo>
                <a:lnTo>
                  <a:pt x="96" y="481"/>
                </a:lnTo>
                <a:lnTo>
                  <a:pt x="97" y="460"/>
                </a:lnTo>
                <a:lnTo>
                  <a:pt x="96" y="443"/>
                </a:lnTo>
                <a:lnTo>
                  <a:pt x="96" y="443"/>
                </a:lnTo>
                <a:lnTo>
                  <a:pt x="86" y="390"/>
                </a:lnTo>
                <a:lnTo>
                  <a:pt x="83" y="372"/>
                </a:lnTo>
                <a:lnTo>
                  <a:pt x="80" y="363"/>
                </a:lnTo>
                <a:lnTo>
                  <a:pt x="80" y="363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7" name="Freeform 35">
            <a:extLst>
              <a:ext uri="{FF2B5EF4-FFF2-40B4-BE49-F238E27FC236}">
                <a16:creationId xmlns:a16="http://schemas.microsoft.com/office/drawing/2014/main" id="{8C73BAFA-5C07-494A-8B30-76AA768B961A}"/>
              </a:ext>
            </a:extLst>
          </p:cNvPr>
          <p:cNvSpPr>
            <a:spLocks/>
          </p:cNvSpPr>
          <p:nvPr/>
        </p:nvSpPr>
        <p:spPr bwMode="auto">
          <a:xfrm>
            <a:off x="8398019" y="4717399"/>
            <a:ext cx="565150" cy="1590675"/>
          </a:xfrm>
          <a:custGeom>
            <a:avLst/>
            <a:gdLst>
              <a:gd name="T0" fmla="*/ 178 w 356"/>
              <a:gd name="T1" fmla="*/ 14 h 1002"/>
              <a:gd name="T2" fmla="*/ 163 w 356"/>
              <a:gd name="T3" fmla="*/ 38 h 1002"/>
              <a:gd name="T4" fmla="*/ 157 w 356"/>
              <a:gd name="T5" fmla="*/ 69 h 1002"/>
              <a:gd name="T6" fmla="*/ 146 w 356"/>
              <a:gd name="T7" fmla="*/ 75 h 1002"/>
              <a:gd name="T8" fmla="*/ 164 w 356"/>
              <a:gd name="T9" fmla="*/ 98 h 1002"/>
              <a:gd name="T10" fmla="*/ 137 w 356"/>
              <a:gd name="T11" fmla="*/ 169 h 1002"/>
              <a:gd name="T12" fmla="*/ 74 w 356"/>
              <a:gd name="T13" fmla="*/ 217 h 1002"/>
              <a:gd name="T14" fmla="*/ 54 w 356"/>
              <a:gd name="T15" fmla="*/ 322 h 1002"/>
              <a:gd name="T16" fmla="*/ 16 w 356"/>
              <a:gd name="T17" fmla="*/ 500 h 1002"/>
              <a:gd name="T18" fmla="*/ 0 w 356"/>
              <a:gd name="T19" fmla="*/ 562 h 1002"/>
              <a:gd name="T20" fmla="*/ 7 w 356"/>
              <a:gd name="T21" fmla="*/ 586 h 1002"/>
              <a:gd name="T22" fmla="*/ 16 w 356"/>
              <a:gd name="T23" fmla="*/ 568 h 1002"/>
              <a:gd name="T24" fmla="*/ 29 w 356"/>
              <a:gd name="T25" fmla="*/ 551 h 1002"/>
              <a:gd name="T26" fmla="*/ 36 w 356"/>
              <a:gd name="T27" fmla="*/ 570 h 1002"/>
              <a:gd name="T28" fmla="*/ 51 w 356"/>
              <a:gd name="T29" fmla="*/ 493 h 1002"/>
              <a:gd name="T30" fmla="*/ 81 w 356"/>
              <a:gd name="T31" fmla="*/ 384 h 1002"/>
              <a:gd name="T32" fmla="*/ 101 w 356"/>
              <a:gd name="T33" fmla="*/ 377 h 1002"/>
              <a:gd name="T34" fmla="*/ 88 w 356"/>
              <a:gd name="T35" fmla="*/ 447 h 1002"/>
              <a:gd name="T36" fmla="*/ 89 w 356"/>
              <a:gd name="T37" fmla="*/ 647 h 1002"/>
              <a:gd name="T38" fmla="*/ 75 w 356"/>
              <a:gd name="T39" fmla="*/ 729 h 1002"/>
              <a:gd name="T40" fmla="*/ 83 w 356"/>
              <a:gd name="T41" fmla="*/ 924 h 1002"/>
              <a:gd name="T42" fmla="*/ 72 w 356"/>
              <a:gd name="T43" fmla="*/ 979 h 1002"/>
              <a:gd name="T44" fmla="*/ 94 w 356"/>
              <a:gd name="T45" fmla="*/ 1001 h 1002"/>
              <a:gd name="T46" fmla="*/ 125 w 356"/>
              <a:gd name="T47" fmla="*/ 976 h 1002"/>
              <a:gd name="T48" fmla="*/ 153 w 356"/>
              <a:gd name="T49" fmla="*/ 948 h 1002"/>
              <a:gd name="T50" fmla="*/ 153 w 356"/>
              <a:gd name="T51" fmla="*/ 915 h 1002"/>
              <a:gd name="T52" fmla="*/ 160 w 356"/>
              <a:gd name="T53" fmla="*/ 855 h 1002"/>
              <a:gd name="T54" fmla="*/ 182 w 356"/>
              <a:gd name="T55" fmla="*/ 721 h 1002"/>
              <a:gd name="T56" fmla="*/ 184 w 356"/>
              <a:gd name="T57" fmla="*/ 682 h 1002"/>
              <a:gd name="T58" fmla="*/ 200 w 356"/>
              <a:gd name="T59" fmla="*/ 689 h 1002"/>
              <a:gd name="T60" fmla="*/ 188 w 356"/>
              <a:gd name="T61" fmla="*/ 867 h 1002"/>
              <a:gd name="T62" fmla="*/ 175 w 356"/>
              <a:gd name="T63" fmla="*/ 948 h 1002"/>
              <a:gd name="T64" fmla="*/ 181 w 356"/>
              <a:gd name="T65" fmla="*/ 997 h 1002"/>
              <a:gd name="T66" fmla="*/ 269 w 356"/>
              <a:gd name="T67" fmla="*/ 1000 h 1002"/>
              <a:gd name="T68" fmla="*/ 264 w 356"/>
              <a:gd name="T69" fmla="*/ 982 h 1002"/>
              <a:gd name="T70" fmla="*/ 253 w 356"/>
              <a:gd name="T71" fmla="*/ 954 h 1002"/>
              <a:gd name="T72" fmla="*/ 266 w 356"/>
              <a:gd name="T73" fmla="*/ 883 h 1002"/>
              <a:gd name="T74" fmla="*/ 272 w 356"/>
              <a:gd name="T75" fmla="*/ 704 h 1002"/>
              <a:gd name="T76" fmla="*/ 295 w 356"/>
              <a:gd name="T77" fmla="*/ 621 h 1002"/>
              <a:gd name="T78" fmla="*/ 291 w 356"/>
              <a:gd name="T79" fmla="*/ 427 h 1002"/>
              <a:gd name="T80" fmla="*/ 295 w 356"/>
              <a:gd name="T81" fmla="*/ 367 h 1002"/>
              <a:gd name="T82" fmla="*/ 308 w 356"/>
              <a:gd name="T83" fmla="*/ 406 h 1002"/>
              <a:gd name="T84" fmla="*/ 322 w 356"/>
              <a:gd name="T85" fmla="*/ 492 h 1002"/>
              <a:gd name="T86" fmla="*/ 317 w 356"/>
              <a:gd name="T87" fmla="*/ 536 h 1002"/>
              <a:gd name="T88" fmla="*/ 330 w 356"/>
              <a:gd name="T89" fmla="*/ 521 h 1002"/>
              <a:gd name="T90" fmla="*/ 324 w 356"/>
              <a:gd name="T91" fmla="*/ 552 h 1002"/>
              <a:gd name="T92" fmla="*/ 340 w 356"/>
              <a:gd name="T93" fmla="*/ 551 h 1002"/>
              <a:gd name="T94" fmla="*/ 342 w 356"/>
              <a:gd name="T95" fmla="*/ 557 h 1002"/>
              <a:gd name="T96" fmla="*/ 356 w 356"/>
              <a:gd name="T97" fmla="*/ 511 h 1002"/>
              <a:gd name="T98" fmla="*/ 350 w 356"/>
              <a:gd name="T99" fmla="*/ 390 h 1002"/>
              <a:gd name="T100" fmla="*/ 346 w 356"/>
              <a:gd name="T101" fmla="*/ 286 h 1002"/>
              <a:gd name="T102" fmla="*/ 320 w 356"/>
              <a:gd name="T103" fmla="*/ 193 h 1002"/>
              <a:gd name="T104" fmla="*/ 289 w 356"/>
              <a:gd name="T105" fmla="*/ 173 h 1002"/>
              <a:gd name="T106" fmla="*/ 254 w 356"/>
              <a:gd name="T107" fmla="*/ 110 h 1002"/>
              <a:gd name="T108" fmla="*/ 272 w 356"/>
              <a:gd name="T109" fmla="*/ 80 h 1002"/>
              <a:gd name="T110" fmla="*/ 267 w 356"/>
              <a:gd name="T111" fmla="*/ 60 h 1002"/>
              <a:gd name="T112" fmla="*/ 263 w 356"/>
              <a:gd name="T113" fmla="*/ 25 h 1002"/>
              <a:gd name="T114" fmla="*/ 210 w 356"/>
              <a:gd name="T115" fmla="*/ 0 h 10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56" h="1002">
                <a:moveTo>
                  <a:pt x="210" y="0"/>
                </a:moveTo>
                <a:lnTo>
                  <a:pt x="210" y="0"/>
                </a:lnTo>
                <a:lnTo>
                  <a:pt x="198" y="3"/>
                </a:lnTo>
                <a:lnTo>
                  <a:pt x="183" y="8"/>
                </a:lnTo>
                <a:lnTo>
                  <a:pt x="183" y="8"/>
                </a:lnTo>
                <a:lnTo>
                  <a:pt x="181" y="10"/>
                </a:lnTo>
                <a:lnTo>
                  <a:pt x="178" y="14"/>
                </a:lnTo>
                <a:lnTo>
                  <a:pt x="177" y="18"/>
                </a:lnTo>
                <a:lnTo>
                  <a:pt x="175" y="20"/>
                </a:lnTo>
                <a:lnTo>
                  <a:pt x="175" y="20"/>
                </a:lnTo>
                <a:lnTo>
                  <a:pt x="171" y="25"/>
                </a:lnTo>
                <a:lnTo>
                  <a:pt x="168" y="30"/>
                </a:lnTo>
                <a:lnTo>
                  <a:pt x="163" y="38"/>
                </a:lnTo>
                <a:lnTo>
                  <a:pt x="163" y="38"/>
                </a:lnTo>
                <a:lnTo>
                  <a:pt x="158" y="61"/>
                </a:lnTo>
                <a:lnTo>
                  <a:pt x="158" y="61"/>
                </a:lnTo>
                <a:lnTo>
                  <a:pt x="157" y="66"/>
                </a:lnTo>
                <a:lnTo>
                  <a:pt x="155" y="68"/>
                </a:lnTo>
                <a:lnTo>
                  <a:pt x="157" y="69"/>
                </a:lnTo>
                <a:lnTo>
                  <a:pt x="157" y="69"/>
                </a:lnTo>
                <a:lnTo>
                  <a:pt x="157" y="69"/>
                </a:lnTo>
                <a:lnTo>
                  <a:pt x="157" y="69"/>
                </a:lnTo>
                <a:lnTo>
                  <a:pt x="154" y="69"/>
                </a:lnTo>
                <a:lnTo>
                  <a:pt x="151" y="69"/>
                </a:lnTo>
                <a:lnTo>
                  <a:pt x="147" y="71"/>
                </a:lnTo>
                <a:lnTo>
                  <a:pt x="146" y="73"/>
                </a:lnTo>
                <a:lnTo>
                  <a:pt x="146" y="75"/>
                </a:lnTo>
                <a:lnTo>
                  <a:pt x="146" y="75"/>
                </a:lnTo>
                <a:lnTo>
                  <a:pt x="147" y="83"/>
                </a:lnTo>
                <a:lnTo>
                  <a:pt x="151" y="90"/>
                </a:lnTo>
                <a:lnTo>
                  <a:pt x="154" y="95"/>
                </a:lnTo>
                <a:lnTo>
                  <a:pt x="157" y="97"/>
                </a:lnTo>
                <a:lnTo>
                  <a:pt x="158" y="98"/>
                </a:lnTo>
                <a:lnTo>
                  <a:pt x="158" y="98"/>
                </a:lnTo>
                <a:lnTo>
                  <a:pt x="164" y="98"/>
                </a:lnTo>
                <a:lnTo>
                  <a:pt x="166" y="98"/>
                </a:lnTo>
                <a:lnTo>
                  <a:pt x="172" y="132"/>
                </a:lnTo>
                <a:lnTo>
                  <a:pt x="171" y="157"/>
                </a:lnTo>
                <a:lnTo>
                  <a:pt x="171" y="157"/>
                </a:lnTo>
                <a:lnTo>
                  <a:pt x="159" y="161"/>
                </a:lnTo>
                <a:lnTo>
                  <a:pt x="137" y="169"/>
                </a:lnTo>
                <a:lnTo>
                  <a:pt x="137" y="169"/>
                </a:lnTo>
                <a:lnTo>
                  <a:pt x="111" y="180"/>
                </a:lnTo>
                <a:lnTo>
                  <a:pt x="96" y="186"/>
                </a:lnTo>
                <a:lnTo>
                  <a:pt x="92" y="190"/>
                </a:lnTo>
                <a:lnTo>
                  <a:pt x="89" y="192"/>
                </a:lnTo>
                <a:lnTo>
                  <a:pt x="89" y="192"/>
                </a:lnTo>
                <a:lnTo>
                  <a:pt x="83" y="202"/>
                </a:lnTo>
                <a:lnTo>
                  <a:pt x="74" y="217"/>
                </a:lnTo>
                <a:lnTo>
                  <a:pt x="65" y="235"/>
                </a:lnTo>
                <a:lnTo>
                  <a:pt x="62" y="243"/>
                </a:lnTo>
                <a:lnTo>
                  <a:pt x="60" y="249"/>
                </a:lnTo>
                <a:lnTo>
                  <a:pt x="60" y="249"/>
                </a:lnTo>
                <a:lnTo>
                  <a:pt x="48" y="316"/>
                </a:lnTo>
                <a:lnTo>
                  <a:pt x="54" y="322"/>
                </a:lnTo>
                <a:lnTo>
                  <a:pt x="54" y="322"/>
                </a:lnTo>
                <a:lnTo>
                  <a:pt x="41" y="369"/>
                </a:lnTo>
                <a:lnTo>
                  <a:pt x="30" y="408"/>
                </a:lnTo>
                <a:lnTo>
                  <a:pt x="23" y="439"/>
                </a:lnTo>
                <a:lnTo>
                  <a:pt x="23" y="439"/>
                </a:lnTo>
                <a:lnTo>
                  <a:pt x="18" y="477"/>
                </a:lnTo>
                <a:lnTo>
                  <a:pt x="16" y="500"/>
                </a:lnTo>
                <a:lnTo>
                  <a:pt x="16" y="500"/>
                </a:lnTo>
                <a:lnTo>
                  <a:pt x="15" y="507"/>
                </a:lnTo>
                <a:lnTo>
                  <a:pt x="12" y="516"/>
                </a:lnTo>
                <a:lnTo>
                  <a:pt x="7" y="530"/>
                </a:lnTo>
                <a:lnTo>
                  <a:pt x="7" y="530"/>
                </a:lnTo>
                <a:lnTo>
                  <a:pt x="5" y="538"/>
                </a:lnTo>
                <a:lnTo>
                  <a:pt x="1" y="548"/>
                </a:lnTo>
                <a:lnTo>
                  <a:pt x="0" y="562"/>
                </a:lnTo>
                <a:lnTo>
                  <a:pt x="0" y="566"/>
                </a:lnTo>
                <a:lnTo>
                  <a:pt x="1" y="571"/>
                </a:lnTo>
                <a:lnTo>
                  <a:pt x="1" y="571"/>
                </a:lnTo>
                <a:lnTo>
                  <a:pt x="3" y="577"/>
                </a:lnTo>
                <a:lnTo>
                  <a:pt x="4" y="581"/>
                </a:lnTo>
                <a:lnTo>
                  <a:pt x="5" y="583"/>
                </a:lnTo>
                <a:lnTo>
                  <a:pt x="7" y="586"/>
                </a:lnTo>
                <a:lnTo>
                  <a:pt x="7" y="586"/>
                </a:lnTo>
                <a:lnTo>
                  <a:pt x="10" y="587"/>
                </a:lnTo>
                <a:lnTo>
                  <a:pt x="12" y="586"/>
                </a:lnTo>
                <a:lnTo>
                  <a:pt x="13" y="585"/>
                </a:lnTo>
                <a:lnTo>
                  <a:pt x="13" y="581"/>
                </a:lnTo>
                <a:lnTo>
                  <a:pt x="13" y="581"/>
                </a:lnTo>
                <a:lnTo>
                  <a:pt x="16" y="568"/>
                </a:lnTo>
                <a:lnTo>
                  <a:pt x="17" y="559"/>
                </a:lnTo>
                <a:lnTo>
                  <a:pt x="17" y="559"/>
                </a:lnTo>
                <a:lnTo>
                  <a:pt x="24" y="552"/>
                </a:lnTo>
                <a:lnTo>
                  <a:pt x="28" y="548"/>
                </a:lnTo>
                <a:lnTo>
                  <a:pt x="29" y="547"/>
                </a:lnTo>
                <a:lnTo>
                  <a:pt x="29" y="547"/>
                </a:lnTo>
                <a:lnTo>
                  <a:pt x="29" y="551"/>
                </a:lnTo>
                <a:lnTo>
                  <a:pt x="28" y="559"/>
                </a:lnTo>
                <a:lnTo>
                  <a:pt x="29" y="566"/>
                </a:lnTo>
                <a:lnTo>
                  <a:pt x="31" y="570"/>
                </a:lnTo>
                <a:lnTo>
                  <a:pt x="34" y="571"/>
                </a:lnTo>
                <a:lnTo>
                  <a:pt x="34" y="571"/>
                </a:lnTo>
                <a:lnTo>
                  <a:pt x="35" y="571"/>
                </a:lnTo>
                <a:lnTo>
                  <a:pt x="36" y="570"/>
                </a:lnTo>
                <a:lnTo>
                  <a:pt x="40" y="564"/>
                </a:lnTo>
                <a:lnTo>
                  <a:pt x="41" y="556"/>
                </a:lnTo>
                <a:lnTo>
                  <a:pt x="44" y="545"/>
                </a:lnTo>
                <a:lnTo>
                  <a:pt x="47" y="523"/>
                </a:lnTo>
                <a:lnTo>
                  <a:pt x="48" y="507"/>
                </a:lnTo>
                <a:lnTo>
                  <a:pt x="48" y="507"/>
                </a:lnTo>
                <a:lnTo>
                  <a:pt x="51" y="493"/>
                </a:lnTo>
                <a:lnTo>
                  <a:pt x="54" y="469"/>
                </a:lnTo>
                <a:lnTo>
                  <a:pt x="60" y="439"/>
                </a:lnTo>
                <a:lnTo>
                  <a:pt x="60" y="439"/>
                </a:lnTo>
                <a:lnTo>
                  <a:pt x="70" y="412"/>
                </a:lnTo>
                <a:lnTo>
                  <a:pt x="76" y="394"/>
                </a:lnTo>
                <a:lnTo>
                  <a:pt x="81" y="384"/>
                </a:lnTo>
                <a:lnTo>
                  <a:pt x="81" y="384"/>
                </a:lnTo>
                <a:lnTo>
                  <a:pt x="84" y="373"/>
                </a:lnTo>
                <a:lnTo>
                  <a:pt x="90" y="353"/>
                </a:lnTo>
                <a:lnTo>
                  <a:pt x="96" y="327"/>
                </a:lnTo>
                <a:lnTo>
                  <a:pt x="96" y="327"/>
                </a:lnTo>
                <a:lnTo>
                  <a:pt x="99" y="351"/>
                </a:lnTo>
                <a:lnTo>
                  <a:pt x="101" y="377"/>
                </a:lnTo>
                <a:lnTo>
                  <a:pt x="101" y="377"/>
                </a:lnTo>
                <a:lnTo>
                  <a:pt x="100" y="398"/>
                </a:lnTo>
                <a:lnTo>
                  <a:pt x="99" y="411"/>
                </a:lnTo>
                <a:lnTo>
                  <a:pt x="98" y="417"/>
                </a:lnTo>
                <a:lnTo>
                  <a:pt x="96" y="421"/>
                </a:lnTo>
                <a:lnTo>
                  <a:pt x="96" y="421"/>
                </a:lnTo>
                <a:lnTo>
                  <a:pt x="93" y="429"/>
                </a:lnTo>
                <a:lnTo>
                  <a:pt x="88" y="447"/>
                </a:lnTo>
                <a:lnTo>
                  <a:pt x="84" y="469"/>
                </a:lnTo>
                <a:lnTo>
                  <a:pt x="83" y="481"/>
                </a:lnTo>
                <a:lnTo>
                  <a:pt x="83" y="494"/>
                </a:lnTo>
                <a:lnTo>
                  <a:pt x="83" y="494"/>
                </a:lnTo>
                <a:lnTo>
                  <a:pt x="83" y="532"/>
                </a:lnTo>
                <a:lnTo>
                  <a:pt x="86" y="583"/>
                </a:lnTo>
                <a:lnTo>
                  <a:pt x="89" y="647"/>
                </a:lnTo>
                <a:lnTo>
                  <a:pt x="89" y="647"/>
                </a:lnTo>
                <a:lnTo>
                  <a:pt x="80" y="677"/>
                </a:lnTo>
                <a:lnTo>
                  <a:pt x="74" y="701"/>
                </a:lnTo>
                <a:lnTo>
                  <a:pt x="72" y="710"/>
                </a:lnTo>
                <a:lnTo>
                  <a:pt x="72" y="716"/>
                </a:lnTo>
                <a:lnTo>
                  <a:pt x="72" y="716"/>
                </a:lnTo>
                <a:lnTo>
                  <a:pt x="75" y="729"/>
                </a:lnTo>
                <a:lnTo>
                  <a:pt x="77" y="748"/>
                </a:lnTo>
                <a:lnTo>
                  <a:pt x="81" y="777"/>
                </a:lnTo>
                <a:lnTo>
                  <a:pt x="81" y="777"/>
                </a:lnTo>
                <a:lnTo>
                  <a:pt x="78" y="831"/>
                </a:lnTo>
                <a:lnTo>
                  <a:pt x="77" y="883"/>
                </a:lnTo>
                <a:lnTo>
                  <a:pt x="77" y="883"/>
                </a:lnTo>
                <a:lnTo>
                  <a:pt x="83" y="924"/>
                </a:lnTo>
                <a:lnTo>
                  <a:pt x="83" y="924"/>
                </a:lnTo>
                <a:lnTo>
                  <a:pt x="84" y="944"/>
                </a:lnTo>
                <a:lnTo>
                  <a:pt x="84" y="944"/>
                </a:lnTo>
                <a:lnTo>
                  <a:pt x="78" y="959"/>
                </a:lnTo>
                <a:lnTo>
                  <a:pt x="75" y="971"/>
                </a:lnTo>
                <a:lnTo>
                  <a:pt x="72" y="979"/>
                </a:lnTo>
                <a:lnTo>
                  <a:pt x="72" y="979"/>
                </a:lnTo>
                <a:lnTo>
                  <a:pt x="74" y="985"/>
                </a:lnTo>
                <a:lnTo>
                  <a:pt x="77" y="991"/>
                </a:lnTo>
                <a:lnTo>
                  <a:pt x="81" y="996"/>
                </a:lnTo>
                <a:lnTo>
                  <a:pt x="87" y="1000"/>
                </a:lnTo>
                <a:lnTo>
                  <a:pt x="87" y="1000"/>
                </a:lnTo>
                <a:lnTo>
                  <a:pt x="90" y="1001"/>
                </a:lnTo>
                <a:lnTo>
                  <a:pt x="94" y="1001"/>
                </a:lnTo>
                <a:lnTo>
                  <a:pt x="105" y="1001"/>
                </a:lnTo>
                <a:lnTo>
                  <a:pt x="113" y="999"/>
                </a:lnTo>
                <a:lnTo>
                  <a:pt x="119" y="996"/>
                </a:lnTo>
                <a:lnTo>
                  <a:pt x="119" y="996"/>
                </a:lnTo>
                <a:lnTo>
                  <a:pt x="121" y="993"/>
                </a:lnTo>
                <a:lnTo>
                  <a:pt x="123" y="988"/>
                </a:lnTo>
                <a:lnTo>
                  <a:pt x="125" y="976"/>
                </a:lnTo>
                <a:lnTo>
                  <a:pt x="129" y="964"/>
                </a:lnTo>
                <a:lnTo>
                  <a:pt x="131" y="959"/>
                </a:lnTo>
                <a:lnTo>
                  <a:pt x="134" y="956"/>
                </a:lnTo>
                <a:lnTo>
                  <a:pt x="134" y="956"/>
                </a:lnTo>
                <a:lnTo>
                  <a:pt x="146" y="953"/>
                </a:lnTo>
                <a:lnTo>
                  <a:pt x="152" y="950"/>
                </a:lnTo>
                <a:lnTo>
                  <a:pt x="153" y="948"/>
                </a:lnTo>
                <a:lnTo>
                  <a:pt x="154" y="947"/>
                </a:lnTo>
                <a:lnTo>
                  <a:pt x="154" y="947"/>
                </a:lnTo>
                <a:lnTo>
                  <a:pt x="154" y="941"/>
                </a:lnTo>
                <a:lnTo>
                  <a:pt x="154" y="931"/>
                </a:lnTo>
                <a:lnTo>
                  <a:pt x="152" y="918"/>
                </a:lnTo>
                <a:lnTo>
                  <a:pt x="152" y="918"/>
                </a:lnTo>
                <a:lnTo>
                  <a:pt x="153" y="915"/>
                </a:lnTo>
                <a:lnTo>
                  <a:pt x="157" y="911"/>
                </a:lnTo>
                <a:lnTo>
                  <a:pt x="160" y="906"/>
                </a:lnTo>
                <a:lnTo>
                  <a:pt x="161" y="902"/>
                </a:lnTo>
                <a:lnTo>
                  <a:pt x="163" y="900"/>
                </a:lnTo>
                <a:lnTo>
                  <a:pt x="163" y="900"/>
                </a:lnTo>
                <a:lnTo>
                  <a:pt x="161" y="884"/>
                </a:lnTo>
                <a:lnTo>
                  <a:pt x="160" y="855"/>
                </a:lnTo>
                <a:lnTo>
                  <a:pt x="160" y="757"/>
                </a:lnTo>
                <a:lnTo>
                  <a:pt x="160" y="757"/>
                </a:lnTo>
                <a:lnTo>
                  <a:pt x="170" y="743"/>
                </a:lnTo>
                <a:lnTo>
                  <a:pt x="177" y="733"/>
                </a:lnTo>
                <a:lnTo>
                  <a:pt x="181" y="724"/>
                </a:lnTo>
                <a:lnTo>
                  <a:pt x="181" y="724"/>
                </a:lnTo>
                <a:lnTo>
                  <a:pt x="182" y="721"/>
                </a:lnTo>
                <a:lnTo>
                  <a:pt x="183" y="708"/>
                </a:lnTo>
                <a:lnTo>
                  <a:pt x="183" y="708"/>
                </a:lnTo>
                <a:lnTo>
                  <a:pt x="184" y="699"/>
                </a:lnTo>
                <a:lnTo>
                  <a:pt x="184" y="694"/>
                </a:lnTo>
                <a:lnTo>
                  <a:pt x="186" y="690"/>
                </a:lnTo>
                <a:lnTo>
                  <a:pt x="184" y="682"/>
                </a:lnTo>
                <a:lnTo>
                  <a:pt x="184" y="682"/>
                </a:lnTo>
                <a:lnTo>
                  <a:pt x="183" y="637"/>
                </a:lnTo>
                <a:lnTo>
                  <a:pt x="183" y="612"/>
                </a:lnTo>
                <a:lnTo>
                  <a:pt x="184" y="595"/>
                </a:lnTo>
                <a:lnTo>
                  <a:pt x="192" y="565"/>
                </a:lnTo>
                <a:lnTo>
                  <a:pt x="192" y="565"/>
                </a:lnTo>
                <a:lnTo>
                  <a:pt x="196" y="635"/>
                </a:lnTo>
                <a:lnTo>
                  <a:pt x="200" y="689"/>
                </a:lnTo>
                <a:lnTo>
                  <a:pt x="201" y="727"/>
                </a:lnTo>
                <a:lnTo>
                  <a:pt x="201" y="727"/>
                </a:lnTo>
                <a:lnTo>
                  <a:pt x="200" y="751"/>
                </a:lnTo>
                <a:lnTo>
                  <a:pt x="198" y="779"/>
                </a:lnTo>
                <a:lnTo>
                  <a:pt x="193" y="826"/>
                </a:lnTo>
                <a:lnTo>
                  <a:pt x="193" y="826"/>
                </a:lnTo>
                <a:lnTo>
                  <a:pt x="188" y="867"/>
                </a:lnTo>
                <a:lnTo>
                  <a:pt x="181" y="909"/>
                </a:lnTo>
                <a:lnTo>
                  <a:pt x="181" y="909"/>
                </a:lnTo>
                <a:lnTo>
                  <a:pt x="178" y="929"/>
                </a:lnTo>
                <a:lnTo>
                  <a:pt x="178" y="934"/>
                </a:lnTo>
                <a:lnTo>
                  <a:pt x="177" y="938"/>
                </a:lnTo>
                <a:lnTo>
                  <a:pt x="177" y="938"/>
                </a:lnTo>
                <a:lnTo>
                  <a:pt x="175" y="948"/>
                </a:lnTo>
                <a:lnTo>
                  <a:pt x="174" y="958"/>
                </a:lnTo>
                <a:lnTo>
                  <a:pt x="172" y="971"/>
                </a:lnTo>
                <a:lnTo>
                  <a:pt x="172" y="971"/>
                </a:lnTo>
                <a:lnTo>
                  <a:pt x="175" y="983"/>
                </a:lnTo>
                <a:lnTo>
                  <a:pt x="178" y="993"/>
                </a:lnTo>
                <a:lnTo>
                  <a:pt x="181" y="997"/>
                </a:lnTo>
                <a:lnTo>
                  <a:pt x="181" y="997"/>
                </a:lnTo>
                <a:lnTo>
                  <a:pt x="184" y="999"/>
                </a:lnTo>
                <a:lnTo>
                  <a:pt x="193" y="1000"/>
                </a:lnTo>
                <a:lnTo>
                  <a:pt x="216" y="1001"/>
                </a:lnTo>
                <a:lnTo>
                  <a:pt x="257" y="1002"/>
                </a:lnTo>
                <a:lnTo>
                  <a:pt x="257" y="1002"/>
                </a:lnTo>
                <a:lnTo>
                  <a:pt x="264" y="1001"/>
                </a:lnTo>
                <a:lnTo>
                  <a:pt x="269" y="1000"/>
                </a:lnTo>
                <a:lnTo>
                  <a:pt x="271" y="996"/>
                </a:lnTo>
                <a:lnTo>
                  <a:pt x="272" y="994"/>
                </a:lnTo>
                <a:lnTo>
                  <a:pt x="272" y="994"/>
                </a:lnTo>
                <a:lnTo>
                  <a:pt x="272" y="993"/>
                </a:lnTo>
                <a:lnTo>
                  <a:pt x="272" y="990"/>
                </a:lnTo>
                <a:lnTo>
                  <a:pt x="269" y="987"/>
                </a:lnTo>
                <a:lnTo>
                  <a:pt x="264" y="982"/>
                </a:lnTo>
                <a:lnTo>
                  <a:pt x="260" y="977"/>
                </a:lnTo>
                <a:lnTo>
                  <a:pt x="260" y="977"/>
                </a:lnTo>
                <a:lnTo>
                  <a:pt x="251" y="955"/>
                </a:lnTo>
                <a:lnTo>
                  <a:pt x="251" y="955"/>
                </a:lnTo>
                <a:lnTo>
                  <a:pt x="251" y="955"/>
                </a:lnTo>
                <a:lnTo>
                  <a:pt x="252" y="956"/>
                </a:lnTo>
                <a:lnTo>
                  <a:pt x="253" y="954"/>
                </a:lnTo>
                <a:lnTo>
                  <a:pt x="257" y="949"/>
                </a:lnTo>
                <a:lnTo>
                  <a:pt x="257" y="949"/>
                </a:lnTo>
                <a:lnTo>
                  <a:pt x="260" y="937"/>
                </a:lnTo>
                <a:lnTo>
                  <a:pt x="264" y="920"/>
                </a:lnTo>
                <a:lnTo>
                  <a:pt x="266" y="901"/>
                </a:lnTo>
                <a:lnTo>
                  <a:pt x="266" y="883"/>
                </a:lnTo>
                <a:lnTo>
                  <a:pt x="266" y="883"/>
                </a:lnTo>
                <a:lnTo>
                  <a:pt x="266" y="855"/>
                </a:lnTo>
                <a:lnTo>
                  <a:pt x="266" y="813"/>
                </a:lnTo>
                <a:lnTo>
                  <a:pt x="267" y="771"/>
                </a:lnTo>
                <a:lnTo>
                  <a:pt x="269" y="745"/>
                </a:lnTo>
                <a:lnTo>
                  <a:pt x="269" y="745"/>
                </a:lnTo>
                <a:lnTo>
                  <a:pt x="271" y="727"/>
                </a:lnTo>
                <a:lnTo>
                  <a:pt x="272" y="704"/>
                </a:lnTo>
                <a:lnTo>
                  <a:pt x="273" y="683"/>
                </a:lnTo>
                <a:lnTo>
                  <a:pt x="275" y="674"/>
                </a:lnTo>
                <a:lnTo>
                  <a:pt x="275" y="674"/>
                </a:lnTo>
                <a:lnTo>
                  <a:pt x="284" y="652"/>
                </a:lnTo>
                <a:lnTo>
                  <a:pt x="290" y="635"/>
                </a:lnTo>
                <a:lnTo>
                  <a:pt x="295" y="621"/>
                </a:lnTo>
                <a:lnTo>
                  <a:pt x="295" y="621"/>
                </a:lnTo>
                <a:lnTo>
                  <a:pt x="296" y="607"/>
                </a:lnTo>
                <a:lnTo>
                  <a:pt x="296" y="586"/>
                </a:lnTo>
                <a:lnTo>
                  <a:pt x="294" y="526"/>
                </a:lnTo>
                <a:lnTo>
                  <a:pt x="289" y="442"/>
                </a:lnTo>
                <a:lnTo>
                  <a:pt x="289" y="442"/>
                </a:lnTo>
                <a:lnTo>
                  <a:pt x="290" y="434"/>
                </a:lnTo>
                <a:lnTo>
                  <a:pt x="291" y="427"/>
                </a:lnTo>
                <a:lnTo>
                  <a:pt x="293" y="422"/>
                </a:lnTo>
                <a:lnTo>
                  <a:pt x="293" y="422"/>
                </a:lnTo>
                <a:lnTo>
                  <a:pt x="294" y="420"/>
                </a:lnTo>
                <a:lnTo>
                  <a:pt x="295" y="416"/>
                </a:lnTo>
                <a:lnTo>
                  <a:pt x="295" y="410"/>
                </a:lnTo>
                <a:lnTo>
                  <a:pt x="295" y="410"/>
                </a:lnTo>
                <a:lnTo>
                  <a:pt x="295" y="367"/>
                </a:lnTo>
                <a:lnTo>
                  <a:pt x="295" y="327"/>
                </a:lnTo>
                <a:lnTo>
                  <a:pt x="295" y="327"/>
                </a:lnTo>
                <a:lnTo>
                  <a:pt x="300" y="356"/>
                </a:lnTo>
                <a:lnTo>
                  <a:pt x="304" y="379"/>
                </a:lnTo>
                <a:lnTo>
                  <a:pt x="306" y="392"/>
                </a:lnTo>
                <a:lnTo>
                  <a:pt x="306" y="392"/>
                </a:lnTo>
                <a:lnTo>
                  <a:pt x="308" y="406"/>
                </a:lnTo>
                <a:lnTo>
                  <a:pt x="316" y="432"/>
                </a:lnTo>
                <a:lnTo>
                  <a:pt x="323" y="457"/>
                </a:lnTo>
                <a:lnTo>
                  <a:pt x="326" y="474"/>
                </a:lnTo>
                <a:lnTo>
                  <a:pt x="326" y="474"/>
                </a:lnTo>
                <a:lnTo>
                  <a:pt x="325" y="477"/>
                </a:lnTo>
                <a:lnTo>
                  <a:pt x="325" y="482"/>
                </a:lnTo>
                <a:lnTo>
                  <a:pt x="322" y="492"/>
                </a:lnTo>
                <a:lnTo>
                  <a:pt x="319" y="503"/>
                </a:lnTo>
                <a:lnTo>
                  <a:pt x="318" y="507"/>
                </a:lnTo>
                <a:lnTo>
                  <a:pt x="318" y="512"/>
                </a:lnTo>
                <a:lnTo>
                  <a:pt x="318" y="512"/>
                </a:lnTo>
                <a:lnTo>
                  <a:pt x="318" y="521"/>
                </a:lnTo>
                <a:lnTo>
                  <a:pt x="317" y="530"/>
                </a:lnTo>
                <a:lnTo>
                  <a:pt x="317" y="536"/>
                </a:lnTo>
                <a:lnTo>
                  <a:pt x="318" y="539"/>
                </a:lnTo>
                <a:lnTo>
                  <a:pt x="319" y="541"/>
                </a:lnTo>
                <a:lnTo>
                  <a:pt x="319" y="541"/>
                </a:lnTo>
                <a:lnTo>
                  <a:pt x="322" y="540"/>
                </a:lnTo>
                <a:lnTo>
                  <a:pt x="324" y="538"/>
                </a:lnTo>
                <a:lnTo>
                  <a:pt x="328" y="529"/>
                </a:lnTo>
                <a:lnTo>
                  <a:pt x="330" y="521"/>
                </a:lnTo>
                <a:lnTo>
                  <a:pt x="331" y="518"/>
                </a:lnTo>
                <a:lnTo>
                  <a:pt x="332" y="518"/>
                </a:lnTo>
                <a:lnTo>
                  <a:pt x="332" y="518"/>
                </a:lnTo>
                <a:lnTo>
                  <a:pt x="338" y="536"/>
                </a:lnTo>
                <a:lnTo>
                  <a:pt x="338" y="536"/>
                </a:lnTo>
                <a:lnTo>
                  <a:pt x="330" y="545"/>
                </a:lnTo>
                <a:lnTo>
                  <a:pt x="324" y="552"/>
                </a:lnTo>
                <a:lnTo>
                  <a:pt x="323" y="554"/>
                </a:lnTo>
                <a:lnTo>
                  <a:pt x="324" y="557"/>
                </a:lnTo>
                <a:lnTo>
                  <a:pt x="324" y="557"/>
                </a:lnTo>
                <a:lnTo>
                  <a:pt x="325" y="558"/>
                </a:lnTo>
                <a:lnTo>
                  <a:pt x="328" y="558"/>
                </a:lnTo>
                <a:lnTo>
                  <a:pt x="334" y="556"/>
                </a:lnTo>
                <a:lnTo>
                  <a:pt x="340" y="551"/>
                </a:lnTo>
                <a:lnTo>
                  <a:pt x="340" y="551"/>
                </a:lnTo>
                <a:lnTo>
                  <a:pt x="338" y="553"/>
                </a:lnTo>
                <a:lnTo>
                  <a:pt x="338" y="556"/>
                </a:lnTo>
                <a:lnTo>
                  <a:pt x="338" y="557"/>
                </a:lnTo>
                <a:lnTo>
                  <a:pt x="340" y="557"/>
                </a:lnTo>
                <a:lnTo>
                  <a:pt x="340" y="557"/>
                </a:lnTo>
                <a:lnTo>
                  <a:pt x="342" y="557"/>
                </a:lnTo>
                <a:lnTo>
                  <a:pt x="344" y="554"/>
                </a:lnTo>
                <a:lnTo>
                  <a:pt x="349" y="547"/>
                </a:lnTo>
                <a:lnTo>
                  <a:pt x="354" y="538"/>
                </a:lnTo>
                <a:lnTo>
                  <a:pt x="355" y="532"/>
                </a:lnTo>
                <a:lnTo>
                  <a:pt x="356" y="527"/>
                </a:lnTo>
                <a:lnTo>
                  <a:pt x="356" y="527"/>
                </a:lnTo>
                <a:lnTo>
                  <a:pt x="356" y="511"/>
                </a:lnTo>
                <a:lnTo>
                  <a:pt x="354" y="492"/>
                </a:lnTo>
                <a:lnTo>
                  <a:pt x="353" y="474"/>
                </a:lnTo>
                <a:lnTo>
                  <a:pt x="353" y="463"/>
                </a:lnTo>
                <a:lnTo>
                  <a:pt x="353" y="463"/>
                </a:lnTo>
                <a:lnTo>
                  <a:pt x="352" y="429"/>
                </a:lnTo>
                <a:lnTo>
                  <a:pt x="350" y="390"/>
                </a:lnTo>
                <a:lnTo>
                  <a:pt x="350" y="390"/>
                </a:lnTo>
                <a:lnTo>
                  <a:pt x="348" y="367"/>
                </a:lnTo>
                <a:lnTo>
                  <a:pt x="344" y="333"/>
                </a:lnTo>
                <a:lnTo>
                  <a:pt x="338" y="290"/>
                </a:lnTo>
                <a:lnTo>
                  <a:pt x="338" y="290"/>
                </a:lnTo>
                <a:lnTo>
                  <a:pt x="341" y="288"/>
                </a:lnTo>
                <a:lnTo>
                  <a:pt x="346" y="286"/>
                </a:lnTo>
                <a:lnTo>
                  <a:pt x="346" y="286"/>
                </a:lnTo>
                <a:lnTo>
                  <a:pt x="347" y="281"/>
                </a:lnTo>
                <a:lnTo>
                  <a:pt x="346" y="272"/>
                </a:lnTo>
                <a:lnTo>
                  <a:pt x="338" y="241"/>
                </a:lnTo>
                <a:lnTo>
                  <a:pt x="334" y="225"/>
                </a:lnTo>
                <a:lnTo>
                  <a:pt x="329" y="210"/>
                </a:lnTo>
                <a:lnTo>
                  <a:pt x="323" y="197"/>
                </a:lnTo>
                <a:lnTo>
                  <a:pt x="320" y="193"/>
                </a:lnTo>
                <a:lnTo>
                  <a:pt x="318" y="190"/>
                </a:lnTo>
                <a:lnTo>
                  <a:pt x="318" y="190"/>
                </a:lnTo>
                <a:lnTo>
                  <a:pt x="307" y="181"/>
                </a:lnTo>
                <a:lnTo>
                  <a:pt x="299" y="176"/>
                </a:lnTo>
                <a:lnTo>
                  <a:pt x="293" y="174"/>
                </a:lnTo>
                <a:lnTo>
                  <a:pt x="289" y="173"/>
                </a:lnTo>
                <a:lnTo>
                  <a:pt x="289" y="173"/>
                </a:lnTo>
                <a:lnTo>
                  <a:pt x="251" y="166"/>
                </a:lnTo>
                <a:lnTo>
                  <a:pt x="242" y="160"/>
                </a:lnTo>
                <a:lnTo>
                  <a:pt x="245" y="122"/>
                </a:lnTo>
                <a:lnTo>
                  <a:pt x="245" y="122"/>
                </a:lnTo>
                <a:lnTo>
                  <a:pt x="248" y="119"/>
                </a:lnTo>
                <a:lnTo>
                  <a:pt x="254" y="110"/>
                </a:lnTo>
                <a:lnTo>
                  <a:pt x="254" y="110"/>
                </a:lnTo>
                <a:lnTo>
                  <a:pt x="257" y="104"/>
                </a:lnTo>
                <a:lnTo>
                  <a:pt x="259" y="97"/>
                </a:lnTo>
                <a:lnTo>
                  <a:pt x="260" y="90"/>
                </a:lnTo>
                <a:lnTo>
                  <a:pt x="260" y="90"/>
                </a:lnTo>
                <a:lnTo>
                  <a:pt x="266" y="87"/>
                </a:lnTo>
                <a:lnTo>
                  <a:pt x="270" y="83"/>
                </a:lnTo>
                <a:lnTo>
                  <a:pt x="272" y="80"/>
                </a:lnTo>
                <a:lnTo>
                  <a:pt x="272" y="78"/>
                </a:lnTo>
                <a:lnTo>
                  <a:pt x="272" y="78"/>
                </a:lnTo>
                <a:lnTo>
                  <a:pt x="273" y="67"/>
                </a:lnTo>
                <a:lnTo>
                  <a:pt x="272" y="63"/>
                </a:lnTo>
                <a:lnTo>
                  <a:pt x="271" y="61"/>
                </a:lnTo>
                <a:lnTo>
                  <a:pt x="271" y="61"/>
                </a:lnTo>
                <a:lnTo>
                  <a:pt x="267" y="60"/>
                </a:lnTo>
                <a:lnTo>
                  <a:pt x="266" y="59"/>
                </a:lnTo>
                <a:lnTo>
                  <a:pt x="266" y="55"/>
                </a:lnTo>
                <a:lnTo>
                  <a:pt x="266" y="55"/>
                </a:lnTo>
                <a:lnTo>
                  <a:pt x="271" y="43"/>
                </a:lnTo>
                <a:lnTo>
                  <a:pt x="271" y="43"/>
                </a:lnTo>
                <a:lnTo>
                  <a:pt x="269" y="36"/>
                </a:lnTo>
                <a:lnTo>
                  <a:pt x="263" y="25"/>
                </a:lnTo>
                <a:lnTo>
                  <a:pt x="254" y="10"/>
                </a:lnTo>
                <a:lnTo>
                  <a:pt x="254" y="10"/>
                </a:lnTo>
                <a:lnTo>
                  <a:pt x="247" y="7"/>
                </a:lnTo>
                <a:lnTo>
                  <a:pt x="240" y="3"/>
                </a:lnTo>
                <a:lnTo>
                  <a:pt x="234" y="2"/>
                </a:lnTo>
                <a:lnTo>
                  <a:pt x="234" y="2"/>
                </a:lnTo>
                <a:lnTo>
                  <a:pt x="210" y="0"/>
                </a:lnTo>
                <a:lnTo>
                  <a:pt x="210" y="0"/>
                </a:lnTo>
                <a:close/>
              </a:path>
            </a:pathLst>
          </a:custGeom>
          <a:solidFill>
            <a:schemeClr val="tx1"/>
          </a:solidFill>
          <a:ln w="7938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reeform 12">
            <a:extLst>
              <a:ext uri="{FF2B5EF4-FFF2-40B4-BE49-F238E27FC236}">
                <a16:creationId xmlns:a16="http://schemas.microsoft.com/office/drawing/2014/main" id="{00827F05-B36D-4F18-99D9-747E490265D6}"/>
              </a:ext>
            </a:extLst>
          </p:cNvPr>
          <p:cNvSpPr>
            <a:spLocks/>
          </p:cNvSpPr>
          <p:nvPr/>
        </p:nvSpPr>
        <p:spPr bwMode="auto">
          <a:xfrm>
            <a:off x="784914" y="877370"/>
            <a:ext cx="807514" cy="1592919"/>
          </a:xfrm>
          <a:custGeom>
            <a:avLst/>
            <a:gdLst>
              <a:gd name="T0" fmla="*/ 467 w 767"/>
              <a:gd name="T1" fmla="*/ 26 h 1513"/>
              <a:gd name="T2" fmla="*/ 428 w 767"/>
              <a:gd name="T3" fmla="*/ 0 h 1513"/>
              <a:gd name="T4" fmla="*/ 336 w 767"/>
              <a:gd name="T5" fmla="*/ 24 h 1513"/>
              <a:gd name="T6" fmla="*/ 319 w 767"/>
              <a:gd name="T7" fmla="*/ 65 h 1513"/>
              <a:gd name="T8" fmla="*/ 310 w 767"/>
              <a:gd name="T9" fmla="*/ 96 h 1513"/>
              <a:gd name="T10" fmla="*/ 310 w 767"/>
              <a:gd name="T11" fmla="*/ 157 h 1513"/>
              <a:gd name="T12" fmla="*/ 319 w 767"/>
              <a:gd name="T13" fmla="*/ 188 h 1513"/>
              <a:gd name="T14" fmla="*/ 286 w 767"/>
              <a:gd name="T15" fmla="*/ 233 h 1513"/>
              <a:gd name="T16" fmla="*/ 188 w 767"/>
              <a:gd name="T17" fmla="*/ 268 h 1513"/>
              <a:gd name="T18" fmla="*/ 147 w 767"/>
              <a:gd name="T19" fmla="*/ 323 h 1513"/>
              <a:gd name="T20" fmla="*/ 116 w 767"/>
              <a:gd name="T21" fmla="*/ 424 h 1513"/>
              <a:gd name="T22" fmla="*/ 7 w 767"/>
              <a:gd name="T23" fmla="*/ 686 h 1513"/>
              <a:gd name="T24" fmla="*/ 1 w 767"/>
              <a:gd name="T25" fmla="*/ 721 h 1513"/>
              <a:gd name="T26" fmla="*/ 3 w 767"/>
              <a:gd name="T27" fmla="*/ 757 h 1513"/>
              <a:gd name="T28" fmla="*/ 29 w 767"/>
              <a:gd name="T29" fmla="*/ 773 h 1513"/>
              <a:gd name="T30" fmla="*/ 44 w 767"/>
              <a:gd name="T31" fmla="*/ 763 h 1513"/>
              <a:gd name="T32" fmla="*/ 69 w 767"/>
              <a:gd name="T33" fmla="*/ 747 h 1513"/>
              <a:gd name="T34" fmla="*/ 78 w 767"/>
              <a:gd name="T35" fmla="*/ 729 h 1513"/>
              <a:gd name="T36" fmla="*/ 160 w 767"/>
              <a:gd name="T37" fmla="*/ 562 h 1513"/>
              <a:gd name="T38" fmla="*/ 195 w 767"/>
              <a:gd name="T39" fmla="*/ 607 h 1513"/>
              <a:gd name="T40" fmla="*/ 173 w 767"/>
              <a:gd name="T41" fmla="*/ 750 h 1513"/>
              <a:gd name="T42" fmla="*/ 187 w 767"/>
              <a:gd name="T43" fmla="*/ 862 h 1513"/>
              <a:gd name="T44" fmla="*/ 225 w 767"/>
              <a:gd name="T45" fmla="*/ 933 h 1513"/>
              <a:gd name="T46" fmla="*/ 257 w 767"/>
              <a:gd name="T47" fmla="*/ 1078 h 1513"/>
              <a:gd name="T48" fmla="*/ 238 w 767"/>
              <a:gd name="T49" fmla="*/ 1178 h 1513"/>
              <a:gd name="T50" fmla="*/ 227 w 767"/>
              <a:gd name="T51" fmla="*/ 1213 h 1513"/>
              <a:gd name="T52" fmla="*/ 253 w 767"/>
              <a:gd name="T53" fmla="*/ 1273 h 1513"/>
              <a:gd name="T54" fmla="*/ 278 w 767"/>
              <a:gd name="T55" fmla="*/ 1380 h 1513"/>
              <a:gd name="T56" fmla="*/ 313 w 767"/>
              <a:gd name="T57" fmla="*/ 1399 h 1513"/>
              <a:gd name="T58" fmla="*/ 330 w 767"/>
              <a:gd name="T59" fmla="*/ 1419 h 1513"/>
              <a:gd name="T60" fmla="*/ 323 w 767"/>
              <a:gd name="T61" fmla="*/ 1503 h 1513"/>
              <a:gd name="T62" fmla="*/ 396 w 767"/>
              <a:gd name="T63" fmla="*/ 1509 h 1513"/>
              <a:gd name="T64" fmla="*/ 422 w 767"/>
              <a:gd name="T65" fmla="*/ 1487 h 1513"/>
              <a:gd name="T66" fmla="*/ 428 w 767"/>
              <a:gd name="T67" fmla="*/ 1415 h 1513"/>
              <a:gd name="T68" fmla="*/ 408 w 767"/>
              <a:gd name="T69" fmla="*/ 1377 h 1513"/>
              <a:gd name="T70" fmla="*/ 419 w 767"/>
              <a:gd name="T71" fmla="*/ 1360 h 1513"/>
              <a:gd name="T72" fmla="*/ 399 w 767"/>
              <a:gd name="T73" fmla="*/ 1233 h 1513"/>
              <a:gd name="T74" fmla="*/ 463 w 767"/>
              <a:gd name="T75" fmla="*/ 1130 h 1513"/>
              <a:gd name="T76" fmla="*/ 478 w 767"/>
              <a:gd name="T77" fmla="*/ 1099 h 1513"/>
              <a:gd name="T78" fmla="*/ 484 w 767"/>
              <a:gd name="T79" fmla="*/ 1067 h 1513"/>
              <a:gd name="T80" fmla="*/ 501 w 767"/>
              <a:gd name="T81" fmla="*/ 868 h 1513"/>
              <a:gd name="T82" fmla="*/ 489 w 767"/>
              <a:gd name="T83" fmla="*/ 754 h 1513"/>
              <a:gd name="T84" fmla="*/ 483 w 767"/>
              <a:gd name="T85" fmla="*/ 612 h 1513"/>
              <a:gd name="T86" fmla="*/ 499 w 767"/>
              <a:gd name="T87" fmla="*/ 477 h 1513"/>
              <a:gd name="T88" fmla="*/ 510 w 767"/>
              <a:gd name="T89" fmla="*/ 493 h 1513"/>
              <a:gd name="T90" fmla="*/ 593 w 767"/>
              <a:gd name="T91" fmla="*/ 584 h 1513"/>
              <a:gd name="T92" fmla="*/ 693 w 767"/>
              <a:gd name="T93" fmla="*/ 645 h 1513"/>
              <a:gd name="T94" fmla="*/ 713 w 767"/>
              <a:gd name="T95" fmla="*/ 671 h 1513"/>
              <a:gd name="T96" fmla="*/ 710 w 767"/>
              <a:gd name="T97" fmla="*/ 689 h 1513"/>
              <a:gd name="T98" fmla="*/ 719 w 767"/>
              <a:gd name="T99" fmla="*/ 698 h 1513"/>
              <a:gd name="T100" fmla="*/ 749 w 767"/>
              <a:gd name="T101" fmla="*/ 701 h 1513"/>
              <a:gd name="T102" fmla="*/ 767 w 767"/>
              <a:gd name="T103" fmla="*/ 673 h 1513"/>
              <a:gd name="T104" fmla="*/ 754 w 767"/>
              <a:gd name="T105" fmla="*/ 625 h 1513"/>
              <a:gd name="T106" fmla="*/ 697 w 767"/>
              <a:gd name="T107" fmla="*/ 571 h 1513"/>
              <a:gd name="T108" fmla="*/ 631 w 767"/>
              <a:gd name="T109" fmla="*/ 506 h 1513"/>
              <a:gd name="T110" fmla="*/ 583 w 767"/>
              <a:gd name="T111" fmla="*/ 436 h 1513"/>
              <a:gd name="T112" fmla="*/ 524 w 767"/>
              <a:gd name="T113" fmla="*/ 293 h 1513"/>
              <a:gd name="T114" fmla="*/ 473 w 767"/>
              <a:gd name="T115" fmla="*/ 261 h 1513"/>
              <a:gd name="T116" fmla="*/ 458 w 767"/>
              <a:gd name="T117" fmla="*/ 204 h 1513"/>
              <a:gd name="T118" fmla="*/ 473 w 767"/>
              <a:gd name="T119" fmla="*/ 146 h 1513"/>
              <a:gd name="T120" fmla="*/ 497 w 767"/>
              <a:gd name="T121" fmla="*/ 122 h 1513"/>
              <a:gd name="T122" fmla="*/ 496 w 767"/>
              <a:gd name="T123" fmla="*/ 100 h 15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767" h="1513">
                <a:moveTo>
                  <a:pt x="486" y="89"/>
                </a:moveTo>
                <a:lnTo>
                  <a:pt x="486" y="89"/>
                </a:lnTo>
                <a:lnTo>
                  <a:pt x="484" y="66"/>
                </a:lnTo>
                <a:lnTo>
                  <a:pt x="484" y="52"/>
                </a:lnTo>
                <a:lnTo>
                  <a:pt x="483" y="44"/>
                </a:lnTo>
                <a:lnTo>
                  <a:pt x="483" y="44"/>
                </a:lnTo>
                <a:lnTo>
                  <a:pt x="467" y="26"/>
                </a:lnTo>
                <a:lnTo>
                  <a:pt x="457" y="13"/>
                </a:lnTo>
                <a:lnTo>
                  <a:pt x="450" y="6"/>
                </a:lnTo>
                <a:lnTo>
                  <a:pt x="450" y="6"/>
                </a:lnTo>
                <a:lnTo>
                  <a:pt x="443" y="1"/>
                </a:lnTo>
                <a:lnTo>
                  <a:pt x="436" y="0"/>
                </a:lnTo>
                <a:lnTo>
                  <a:pt x="428" y="0"/>
                </a:lnTo>
                <a:lnTo>
                  <a:pt x="428" y="0"/>
                </a:lnTo>
                <a:lnTo>
                  <a:pt x="404" y="2"/>
                </a:lnTo>
                <a:lnTo>
                  <a:pt x="391" y="4"/>
                </a:lnTo>
                <a:lnTo>
                  <a:pt x="380" y="6"/>
                </a:lnTo>
                <a:lnTo>
                  <a:pt x="380" y="6"/>
                </a:lnTo>
                <a:lnTo>
                  <a:pt x="367" y="10"/>
                </a:lnTo>
                <a:lnTo>
                  <a:pt x="352" y="18"/>
                </a:lnTo>
                <a:lnTo>
                  <a:pt x="336" y="24"/>
                </a:lnTo>
                <a:lnTo>
                  <a:pt x="330" y="28"/>
                </a:lnTo>
                <a:lnTo>
                  <a:pt x="330" y="28"/>
                </a:lnTo>
                <a:lnTo>
                  <a:pt x="326" y="34"/>
                </a:lnTo>
                <a:lnTo>
                  <a:pt x="323" y="43"/>
                </a:lnTo>
                <a:lnTo>
                  <a:pt x="319" y="57"/>
                </a:lnTo>
                <a:lnTo>
                  <a:pt x="319" y="57"/>
                </a:lnTo>
                <a:lnTo>
                  <a:pt x="319" y="65"/>
                </a:lnTo>
                <a:lnTo>
                  <a:pt x="319" y="75"/>
                </a:lnTo>
                <a:lnTo>
                  <a:pt x="319" y="89"/>
                </a:lnTo>
                <a:lnTo>
                  <a:pt x="319" y="89"/>
                </a:lnTo>
                <a:lnTo>
                  <a:pt x="318" y="88"/>
                </a:lnTo>
                <a:lnTo>
                  <a:pt x="317" y="88"/>
                </a:lnTo>
                <a:lnTo>
                  <a:pt x="313" y="89"/>
                </a:lnTo>
                <a:lnTo>
                  <a:pt x="310" y="96"/>
                </a:lnTo>
                <a:lnTo>
                  <a:pt x="310" y="96"/>
                </a:lnTo>
                <a:lnTo>
                  <a:pt x="306" y="109"/>
                </a:lnTo>
                <a:lnTo>
                  <a:pt x="305" y="128"/>
                </a:lnTo>
                <a:lnTo>
                  <a:pt x="305" y="137"/>
                </a:lnTo>
                <a:lnTo>
                  <a:pt x="305" y="146"/>
                </a:lnTo>
                <a:lnTo>
                  <a:pt x="308" y="153"/>
                </a:lnTo>
                <a:lnTo>
                  <a:pt x="310" y="157"/>
                </a:lnTo>
                <a:lnTo>
                  <a:pt x="310" y="157"/>
                </a:lnTo>
                <a:lnTo>
                  <a:pt x="319" y="162"/>
                </a:lnTo>
                <a:lnTo>
                  <a:pt x="323" y="162"/>
                </a:lnTo>
                <a:lnTo>
                  <a:pt x="323" y="162"/>
                </a:lnTo>
                <a:lnTo>
                  <a:pt x="323" y="166"/>
                </a:lnTo>
                <a:lnTo>
                  <a:pt x="322" y="175"/>
                </a:lnTo>
                <a:lnTo>
                  <a:pt x="319" y="188"/>
                </a:lnTo>
                <a:lnTo>
                  <a:pt x="317" y="196"/>
                </a:lnTo>
                <a:lnTo>
                  <a:pt x="313" y="204"/>
                </a:lnTo>
                <a:lnTo>
                  <a:pt x="313" y="204"/>
                </a:lnTo>
                <a:lnTo>
                  <a:pt x="309" y="211"/>
                </a:lnTo>
                <a:lnTo>
                  <a:pt x="304" y="218"/>
                </a:lnTo>
                <a:lnTo>
                  <a:pt x="293" y="228"/>
                </a:lnTo>
                <a:lnTo>
                  <a:pt x="286" y="233"/>
                </a:lnTo>
                <a:lnTo>
                  <a:pt x="282" y="236"/>
                </a:lnTo>
                <a:lnTo>
                  <a:pt x="282" y="236"/>
                </a:lnTo>
                <a:lnTo>
                  <a:pt x="267" y="240"/>
                </a:lnTo>
                <a:lnTo>
                  <a:pt x="240" y="249"/>
                </a:lnTo>
                <a:lnTo>
                  <a:pt x="209" y="258"/>
                </a:lnTo>
                <a:lnTo>
                  <a:pt x="197" y="263"/>
                </a:lnTo>
                <a:lnTo>
                  <a:pt x="188" y="268"/>
                </a:lnTo>
                <a:lnTo>
                  <a:pt x="188" y="268"/>
                </a:lnTo>
                <a:lnTo>
                  <a:pt x="182" y="274"/>
                </a:lnTo>
                <a:lnTo>
                  <a:pt x="175" y="280"/>
                </a:lnTo>
                <a:lnTo>
                  <a:pt x="164" y="296"/>
                </a:lnTo>
                <a:lnTo>
                  <a:pt x="153" y="311"/>
                </a:lnTo>
                <a:lnTo>
                  <a:pt x="147" y="323"/>
                </a:lnTo>
                <a:lnTo>
                  <a:pt x="147" y="323"/>
                </a:lnTo>
                <a:lnTo>
                  <a:pt x="140" y="337"/>
                </a:lnTo>
                <a:lnTo>
                  <a:pt x="131" y="361"/>
                </a:lnTo>
                <a:lnTo>
                  <a:pt x="123" y="388"/>
                </a:lnTo>
                <a:lnTo>
                  <a:pt x="119" y="401"/>
                </a:lnTo>
                <a:lnTo>
                  <a:pt x="118" y="411"/>
                </a:lnTo>
                <a:lnTo>
                  <a:pt x="118" y="411"/>
                </a:lnTo>
                <a:lnTo>
                  <a:pt x="116" y="424"/>
                </a:lnTo>
                <a:lnTo>
                  <a:pt x="110" y="441"/>
                </a:lnTo>
                <a:lnTo>
                  <a:pt x="97" y="484"/>
                </a:lnTo>
                <a:lnTo>
                  <a:pt x="82" y="523"/>
                </a:lnTo>
                <a:lnTo>
                  <a:pt x="74" y="546"/>
                </a:lnTo>
                <a:lnTo>
                  <a:pt x="74" y="546"/>
                </a:lnTo>
                <a:lnTo>
                  <a:pt x="39" y="620"/>
                </a:lnTo>
                <a:lnTo>
                  <a:pt x="7" y="686"/>
                </a:lnTo>
                <a:lnTo>
                  <a:pt x="7" y="686"/>
                </a:lnTo>
                <a:lnTo>
                  <a:pt x="7" y="692"/>
                </a:lnTo>
                <a:lnTo>
                  <a:pt x="8" y="698"/>
                </a:lnTo>
                <a:lnTo>
                  <a:pt x="9" y="709"/>
                </a:lnTo>
                <a:lnTo>
                  <a:pt x="9" y="709"/>
                </a:lnTo>
                <a:lnTo>
                  <a:pt x="4" y="715"/>
                </a:lnTo>
                <a:lnTo>
                  <a:pt x="1" y="721"/>
                </a:lnTo>
                <a:lnTo>
                  <a:pt x="0" y="724"/>
                </a:lnTo>
                <a:lnTo>
                  <a:pt x="0" y="728"/>
                </a:lnTo>
                <a:lnTo>
                  <a:pt x="0" y="728"/>
                </a:lnTo>
                <a:lnTo>
                  <a:pt x="0" y="742"/>
                </a:lnTo>
                <a:lnTo>
                  <a:pt x="1" y="750"/>
                </a:lnTo>
                <a:lnTo>
                  <a:pt x="3" y="757"/>
                </a:lnTo>
                <a:lnTo>
                  <a:pt x="3" y="757"/>
                </a:lnTo>
                <a:lnTo>
                  <a:pt x="8" y="763"/>
                </a:lnTo>
                <a:lnTo>
                  <a:pt x="13" y="770"/>
                </a:lnTo>
                <a:lnTo>
                  <a:pt x="20" y="775"/>
                </a:lnTo>
                <a:lnTo>
                  <a:pt x="22" y="776"/>
                </a:lnTo>
                <a:lnTo>
                  <a:pt x="22" y="776"/>
                </a:lnTo>
                <a:lnTo>
                  <a:pt x="25" y="775"/>
                </a:lnTo>
                <a:lnTo>
                  <a:pt x="29" y="773"/>
                </a:lnTo>
                <a:lnTo>
                  <a:pt x="35" y="772"/>
                </a:lnTo>
                <a:lnTo>
                  <a:pt x="35" y="772"/>
                </a:lnTo>
                <a:lnTo>
                  <a:pt x="38" y="771"/>
                </a:lnTo>
                <a:lnTo>
                  <a:pt x="39" y="768"/>
                </a:lnTo>
                <a:lnTo>
                  <a:pt x="42" y="764"/>
                </a:lnTo>
                <a:lnTo>
                  <a:pt x="44" y="763"/>
                </a:lnTo>
                <a:lnTo>
                  <a:pt x="44" y="763"/>
                </a:lnTo>
                <a:lnTo>
                  <a:pt x="48" y="764"/>
                </a:lnTo>
                <a:lnTo>
                  <a:pt x="52" y="767"/>
                </a:lnTo>
                <a:lnTo>
                  <a:pt x="57" y="768"/>
                </a:lnTo>
                <a:lnTo>
                  <a:pt x="58" y="768"/>
                </a:lnTo>
                <a:lnTo>
                  <a:pt x="61" y="767"/>
                </a:lnTo>
                <a:lnTo>
                  <a:pt x="61" y="767"/>
                </a:lnTo>
                <a:lnTo>
                  <a:pt x="69" y="747"/>
                </a:lnTo>
                <a:lnTo>
                  <a:pt x="73" y="737"/>
                </a:lnTo>
                <a:lnTo>
                  <a:pt x="74" y="733"/>
                </a:lnTo>
                <a:lnTo>
                  <a:pt x="74" y="731"/>
                </a:lnTo>
                <a:lnTo>
                  <a:pt x="74" y="731"/>
                </a:lnTo>
                <a:lnTo>
                  <a:pt x="73" y="731"/>
                </a:lnTo>
                <a:lnTo>
                  <a:pt x="75" y="731"/>
                </a:lnTo>
                <a:lnTo>
                  <a:pt x="78" y="729"/>
                </a:lnTo>
                <a:lnTo>
                  <a:pt x="79" y="725"/>
                </a:lnTo>
                <a:lnTo>
                  <a:pt x="79" y="725"/>
                </a:lnTo>
                <a:lnTo>
                  <a:pt x="84" y="709"/>
                </a:lnTo>
                <a:lnTo>
                  <a:pt x="88" y="699"/>
                </a:lnTo>
                <a:lnTo>
                  <a:pt x="92" y="690"/>
                </a:lnTo>
                <a:lnTo>
                  <a:pt x="92" y="690"/>
                </a:lnTo>
                <a:lnTo>
                  <a:pt x="160" y="562"/>
                </a:lnTo>
                <a:lnTo>
                  <a:pt x="179" y="492"/>
                </a:lnTo>
                <a:lnTo>
                  <a:pt x="179" y="492"/>
                </a:lnTo>
                <a:lnTo>
                  <a:pt x="187" y="537"/>
                </a:lnTo>
                <a:lnTo>
                  <a:pt x="192" y="576"/>
                </a:lnTo>
                <a:lnTo>
                  <a:pt x="195" y="593"/>
                </a:lnTo>
                <a:lnTo>
                  <a:pt x="195" y="607"/>
                </a:lnTo>
                <a:lnTo>
                  <a:pt x="195" y="607"/>
                </a:lnTo>
                <a:lnTo>
                  <a:pt x="193" y="622"/>
                </a:lnTo>
                <a:lnTo>
                  <a:pt x="191" y="641"/>
                </a:lnTo>
                <a:lnTo>
                  <a:pt x="182" y="688"/>
                </a:lnTo>
                <a:lnTo>
                  <a:pt x="174" y="729"/>
                </a:lnTo>
                <a:lnTo>
                  <a:pt x="171" y="744"/>
                </a:lnTo>
                <a:lnTo>
                  <a:pt x="171" y="749"/>
                </a:lnTo>
                <a:lnTo>
                  <a:pt x="173" y="750"/>
                </a:lnTo>
                <a:lnTo>
                  <a:pt x="179" y="757"/>
                </a:lnTo>
                <a:lnTo>
                  <a:pt x="179" y="757"/>
                </a:lnTo>
                <a:lnTo>
                  <a:pt x="178" y="773"/>
                </a:lnTo>
                <a:lnTo>
                  <a:pt x="179" y="792"/>
                </a:lnTo>
                <a:lnTo>
                  <a:pt x="180" y="814"/>
                </a:lnTo>
                <a:lnTo>
                  <a:pt x="183" y="838"/>
                </a:lnTo>
                <a:lnTo>
                  <a:pt x="187" y="862"/>
                </a:lnTo>
                <a:lnTo>
                  <a:pt x="191" y="873"/>
                </a:lnTo>
                <a:lnTo>
                  <a:pt x="195" y="884"/>
                </a:lnTo>
                <a:lnTo>
                  <a:pt x="199" y="893"/>
                </a:lnTo>
                <a:lnTo>
                  <a:pt x="204" y="901"/>
                </a:lnTo>
                <a:lnTo>
                  <a:pt x="204" y="901"/>
                </a:lnTo>
                <a:lnTo>
                  <a:pt x="216" y="916"/>
                </a:lnTo>
                <a:lnTo>
                  <a:pt x="225" y="933"/>
                </a:lnTo>
                <a:lnTo>
                  <a:pt x="231" y="951"/>
                </a:lnTo>
                <a:lnTo>
                  <a:pt x="238" y="969"/>
                </a:lnTo>
                <a:lnTo>
                  <a:pt x="243" y="989"/>
                </a:lnTo>
                <a:lnTo>
                  <a:pt x="247" y="1007"/>
                </a:lnTo>
                <a:lnTo>
                  <a:pt x="252" y="1041"/>
                </a:lnTo>
                <a:lnTo>
                  <a:pt x="252" y="1041"/>
                </a:lnTo>
                <a:lnTo>
                  <a:pt x="257" y="1078"/>
                </a:lnTo>
                <a:lnTo>
                  <a:pt x="261" y="1119"/>
                </a:lnTo>
                <a:lnTo>
                  <a:pt x="265" y="1165"/>
                </a:lnTo>
                <a:lnTo>
                  <a:pt x="265" y="1165"/>
                </a:lnTo>
                <a:lnTo>
                  <a:pt x="261" y="1167"/>
                </a:lnTo>
                <a:lnTo>
                  <a:pt x="249" y="1172"/>
                </a:lnTo>
                <a:lnTo>
                  <a:pt x="243" y="1175"/>
                </a:lnTo>
                <a:lnTo>
                  <a:pt x="238" y="1178"/>
                </a:lnTo>
                <a:lnTo>
                  <a:pt x="232" y="1184"/>
                </a:lnTo>
                <a:lnTo>
                  <a:pt x="230" y="1187"/>
                </a:lnTo>
                <a:lnTo>
                  <a:pt x="230" y="1187"/>
                </a:lnTo>
                <a:lnTo>
                  <a:pt x="227" y="1198"/>
                </a:lnTo>
                <a:lnTo>
                  <a:pt x="227" y="1206"/>
                </a:lnTo>
                <a:lnTo>
                  <a:pt x="227" y="1213"/>
                </a:lnTo>
                <a:lnTo>
                  <a:pt x="227" y="1213"/>
                </a:lnTo>
                <a:lnTo>
                  <a:pt x="225" y="1217"/>
                </a:lnTo>
                <a:lnTo>
                  <a:pt x="225" y="1221"/>
                </a:lnTo>
                <a:lnTo>
                  <a:pt x="227" y="1226"/>
                </a:lnTo>
                <a:lnTo>
                  <a:pt x="227" y="1226"/>
                </a:lnTo>
                <a:lnTo>
                  <a:pt x="234" y="1237"/>
                </a:lnTo>
                <a:lnTo>
                  <a:pt x="243" y="1252"/>
                </a:lnTo>
                <a:lnTo>
                  <a:pt x="253" y="1273"/>
                </a:lnTo>
                <a:lnTo>
                  <a:pt x="257" y="1284"/>
                </a:lnTo>
                <a:lnTo>
                  <a:pt x="258" y="1294"/>
                </a:lnTo>
                <a:lnTo>
                  <a:pt x="258" y="1294"/>
                </a:lnTo>
                <a:lnTo>
                  <a:pt x="267" y="1341"/>
                </a:lnTo>
                <a:lnTo>
                  <a:pt x="273" y="1363"/>
                </a:lnTo>
                <a:lnTo>
                  <a:pt x="278" y="1380"/>
                </a:lnTo>
                <a:lnTo>
                  <a:pt x="278" y="1380"/>
                </a:lnTo>
                <a:lnTo>
                  <a:pt x="282" y="1385"/>
                </a:lnTo>
                <a:lnTo>
                  <a:pt x="287" y="1390"/>
                </a:lnTo>
                <a:lnTo>
                  <a:pt x="292" y="1393"/>
                </a:lnTo>
                <a:lnTo>
                  <a:pt x="299" y="1395"/>
                </a:lnTo>
                <a:lnTo>
                  <a:pt x="309" y="1398"/>
                </a:lnTo>
                <a:lnTo>
                  <a:pt x="313" y="1399"/>
                </a:lnTo>
                <a:lnTo>
                  <a:pt x="313" y="1399"/>
                </a:lnTo>
                <a:lnTo>
                  <a:pt x="315" y="1406"/>
                </a:lnTo>
                <a:lnTo>
                  <a:pt x="317" y="1411"/>
                </a:lnTo>
                <a:lnTo>
                  <a:pt x="319" y="1415"/>
                </a:lnTo>
                <a:lnTo>
                  <a:pt x="319" y="1415"/>
                </a:lnTo>
                <a:lnTo>
                  <a:pt x="326" y="1417"/>
                </a:lnTo>
                <a:lnTo>
                  <a:pt x="330" y="1419"/>
                </a:lnTo>
                <a:lnTo>
                  <a:pt x="330" y="1419"/>
                </a:lnTo>
                <a:lnTo>
                  <a:pt x="327" y="1433"/>
                </a:lnTo>
                <a:lnTo>
                  <a:pt x="323" y="1460"/>
                </a:lnTo>
                <a:lnTo>
                  <a:pt x="323" y="1460"/>
                </a:lnTo>
                <a:lnTo>
                  <a:pt x="321" y="1473"/>
                </a:lnTo>
                <a:lnTo>
                  <a:pt x="321" y="1489"/>
                </a:lnTo>
                <a:lnTo>
                  <a:pt x="322" y="1496"/>
                </a:lnTo>
                <a:lnTo>
                  <a:pt x="323" y="1503"/>
                </a:lnTo>
                <a:lnTo>
                  <a:pt x="327" y="1507"/>
                </a:lnTo>
                <a:lnTo>
                  <a:pt x="332" y="1511"/>
                </a:lnTo>
                <a:lnTo>
                  <a:pt x="332" y="1511"/>
                </a:lnTo>
                <a:lnTo>
                  <a:pt x="340" y="1512"/>
                </a:lnTo>
                <a:lnTo>
                  <a:pt x="352" y="1513"/>
                </a:lnTo>
                <a:lnTo>
                  <a:pt x="382" y="1511"/>
                </a:lnTo>
                <a:lnTo>
                  <a:pt x="396" y="1509"/>
                </a:lnTo>
                <a:lnTo>
                  <a:pt x="408" y="1507"/>
                </a:lnTo>
                <a:lnTo>
                  <a:pt x="417" y="1504"/>
                </a:lnTo>
                <a:lnTo>
                  <a:pt x="421" y="1503"/>
                </a:lnTo>
                <a:lnTo>
                  <a:pt x="422" y="1502"/>
                </a:lnTo>
                <a:lnTo>
                  <a:pt x="422" y="1502"/>
                </a:lnTo>
                <a:lnTo>
                  <a:pt x="423" y="1495"/>
                </a:lnTo>
                <a:lnTo>
                  <a:pt x="422" y="1487"/>
                </a:lnTo>
                <a:lnTo>
                  <a:pt x="419" y="1465"/>
                </a:lnTo>
                <a:lnTo>
                  <a:pt x="413" y="1437"/>
                </a:lnTo>
                <a:lnTo>
                  <a:pt x="413" y="1437"/>
                </a:lnTo>
                <a:lnTo>
                  <a:pt x="415" y="1434"/>
                </a:lnTo>
                <a:lnTo>
                  <a:pt x="423" y="1425"/>
                </a:lnTo>
                <a:lnTo>
                  <a:pt x="426" y="1420"/>
                </a:lnTo>
                <a:lnTo>
                  <a:pt x="428" y="1415"/>
                </a:lnTo>
                <a:lnTo>
                  <a:pt x="430" y="1408"/>
                </a:lnTo>
                <a:lnTo>
                  <a:pt x="428" y="1402"/>
                </a:lnTo>
                <a:lnTo>
                  <a:pt x="428" y="1402"/>
                </a:lnTo>
                <a:lnTo>
                  <a:pt x="425" y="1396"/>
                </a:lnTo>
                <a:lnTo>
                  <a:pt x="422" y="1391"/>
                </a:lnTo>
                <a:lnTo>
                  <a:pt x="414" y="1383"/>
                </a:lnTo>
                <a:lnTo>
                  <a:pt x="408" y="1377"/>
                </a:lnTo>
                <a:lnTo>
                  <a:pt x="406" y="1374"/>
                </a:lnTo>
                <a:lnTo>
                  <a:pt x="406" y="1373"/>
                </a:lnTo>
                <a:lnTo>
                  <a:pt x="406" y="1373"/>
                </a:lnTo>
                <a:lnTo>
                  <a:pt x="406" y="1372"/>
                </a:lnTo>
                <a:lnTo>
                  <a:pt x="409" y="1371"/>
                </a:lnTo>
                <a:lnTo>
                  <a:pt x="415" y="1364"/>
                </a:lnTo>
                <a:lnTo>
                  <a:pt x="419" y="1360"/>
                </a:lnTo>
                <a:lnTo>
                  <a:pt x="421" y="1355"/>
                </a:lnTo>
                <a:lnTo>
                  <a:pt x="422" y="1347"/>
                </a:lnTo>
                <a:lnTo>
                  <a:pt x="422" y="1338"/>
                </a:lnTo>
                <a:lnTo>
                  <a:pt x="422" y="1338"/>
                </a:lnTo>
                <a:lnTo>
                  <a:pt x="415" y="1308"/>
                </a:lnTo>
                <a:lnTo>
                  <a:pt x="406" y="1268"/>
                </a:lnTo>
                <a:lnTo>
                  <a:pt x="399" y="1233"/>
                </a:lnTo>
                <a:lnTo>
                  <a:pt x="396" y="1220"/>
                </a:lnTo>
                <a:lnTo>
                  <a:pt x="396" y="1213"/>
                </a:lnTo>
                <a:lnTo>
                  <a:pt x="396" y="1213"/>
                </a:lnTo>
                <a:lnTo>
                  <a:pt x="409" y="1197"/>
                </a:lnTo>
                <a:lnTo>
                  <a:pt x="431" y="1169"/>
                </a:lnTo>
                <a:lnTo>
                  <a:pt x="453" y="1143"/>
                </a:lnTo>
                <a:lnTo>
                  <a:pt x="463" y="1130"/>
                </a:lnTo>
                <a:lnTo>
                  <a:pt x="463" y="1130"/>
                </a:lnTo>
                <a:lnTo>
                  <a:pt x="466" y="1116"/>
                </a:lnTo>
                <a:lnTo>
                  <a:pt x="467" y="1107"/>
                </a:lnTo>
                <a:lnTo>
                  <a:pt x="470" y="1102"/>
                </a:lnTo>
                <a:lnTo>
                  <a:pt x="470" y="1102"/>
                </a:lnTo>
                <a:lnTo>
                  <a:pt x="473" y="1101"/>
                </a:lnTo>
                <a:lnTo>
                  <a:pt x="478" y="1099"/>
                </a:lnTo>
                <a:lnTo>
                  <a:pt x="479" y="1097"/>
                </a:lnTo>
                <a:lnTo>
                  <a:pt x="482" y="1095"/>
                </a:lnTo>
                <a:lnTo>
                  <a:pt x="483" y="1093"/>
                </a:lnTo>
                <a:lnTo>
                  <a:pt x="483" y="1089"/>
                </a:lnTo>
                <a:lnTo>
                  <a:pt x="483" y="1089"/>
                </a:lnTo>
                <a:lnTo>
                  <a:pt x="483" y="1078"/>
                </a:lnTo>
                <a:lnTo>
                  <a:pt x="484" y="1067"/>
                </a:lnTo>
                <a:lnTo>
                  <a:pt x="486" y="1054"/>
                </a:lnTo>
                <a:lnTo>
                  <a:pt x="496" y="1034"/>
                </a:lnTo>
                <a:lnTo>
                  <a:pt x="496" y="1034"/>
                </a:lnTo>
                <a:lnTo>
                  <a:pt x="497" y="1019"/>
                </a:lnTo>
                <a:lnTo>
                  <a:pt x="499" y="980"/>
                </a:lnTo>
                <a:lnTo>
                  <a:pt x="501" y="927"/>
                </a:lnTo>
                <a:lnTo>
                  <a:pt x="501" y="868"/>
                </a:lnTo>
                <a:lnTo>
                  <a:pt x="501" y="868"/>
                </a:lnTo>
                <a:lnTo>
                  <a:pt x="501" y="841"/>
                </a:lnTo>
                <a:lnTo>
                  <a:pt x="500" y="818"/>
                </a:lnTo>
                <a:lnTo>
                  <a:pt x="495" y="782"/>
                </a:lnTo>
                <a:lnTo>
                  <a:pt x="491" y="760"/>
                </a:lnTo>
                <a:lnTo>
                  <a:pt x="489" y="754"/>
                </a:lnTo>
                <a:lnTo>
                  <a:pt x="489" y="754"/>
                </a:lnTo>
                <a:lnTo>
                  <a:pt x="497" y="754"/>
                </a:lnTo>
                <a:lnTo>
                  <a:pt x="502" y="754"/>
                </a:lnTo>
                <a:lnTo>
                  <a:pt x="505" y="753"/>
                </a:lnTo>
                <a:lnTo>
                  <a:pt x="505" y="750"/>
                </a:lnTo>
                <a:lnTo>
                  <a:pt x="505" y="750"/>
                </a:lnTo>
                <a:lnTo>
                  <a:pt x="496" y="699"/>
                </a:lnTo>
                <a:lnTo>
                  <a:pt x="483" y="612"/>
                </a:lnTo>
                <a:lnTo>
                  <a:pt x="483" y="612"/>
                </a:lnTo>
                <a:lnTo>
                  <a:pt x="482" y="602"/>
                </a:lnTo>
                <a:lnTo>
                  <a:pt x="482" y="590"/>
                </a:lnTo>
                <a:lnTo>
                  <a:pt x="482" y="566"/>
                </a:lnTo>
                <a:lnTo>
                  <a:pt x="486" y="540"/>
                </a:lnTo>
                <a:lnTo>
                  <a:pt x="489" y="515"/>
                </a:lnTo>
                <a:lnTo>
                  <a:pt x="499" y="477"/>
                </a:lnTo>
                <a:lnTo>
                  <a:pt x="501" y="467"/>
                </a:lnTo>
                <a:lnTo>
                  <a:pt x="501" y="466"/>
                </a:lnTo>
                <a:lnTo>
                  <a:pt x="501" y="466"/>
                </a:lnTo>
                <a:lnTo>
                  <a:pt x="501" y="466"/>
                </a:lnTo>
                <a:lnTo>
                  <a:pt x="502" y="472"/>
                </a:lnTo>
                <a:lnTo>
                  <a:pt x="505" y="481"/>
                </a:lnTo>
                <a:lnTo>
                  <a:pt x="510" y="493"/>
                </a:lnTo>
                <a:lnTo>
                  <a:pt x="515" y="506"/>
                </a:lnTo>
                <a:lnTo>
                  <a:pt x="523" y="519"/>
                </a:lnTo>
                <a:lnTo>
                  <a:pt x="530" y="531"/>
                </a:lnTo>
                <a:lnTo>
                  <a:pt x="539" y="541"/>
                </a:lnTo>
                <a:lnTo>
                  <a:pt x="547" y="549"/>
                </a:lnTo>
                <a:lnTo>
                  <a:pt x="547" y="549"/>
                </a:lnTo>
                <a:lnTo>
                  <a:pt x="593" y="584"/>
                </a:lnTo>
                <a:lnTo>
                  <a:pt x="617" y="601"/>
                </a:lnTo>
                <a:lnTo>
                  <a:pt x="630" y="610"/>
                </a:lnTo>
                <a:lnTo>
                  <a:pt x="630" y="610"/>
                </a:lnTo>
                <a:lnTo>
                  <a:pt x="680" y="638"/>
                </a:lnTo>
                <a:lnTo>
                  <a:pt x="680" y="638"/>
                </a:lnTo>
                <a:lnTo>
                  <a:pt x="688" y="641"/>
                </a:lnTo>
                <a:lnTo>
                  <a:pt x="693" y="645"/>
                </a:lnTo>
                <a:lnTo>
                  <a:pt x="697" y="649"/>
                </a:lnTo>
                <a:lnTo>
                  <a:pt x="697" y="649"/>
                </a:lnTo>
                <a:lnTo>
                  <a:pt x="698" y="654"/>
                </a:lnTo>
                <a:lnTo>
                  <a:pt x="702" y="660"/>
                </a:lnTo>
                <a:lnTo>
                  <a:pt x="708" y="667"/>
                </a:lnTo>
                <a:lnTo>
                  <a:pt x="710" y="670"/>
                </a:lnTo>
                <a:lnTo>
                  <a:pt x="713" y="671"/>
                </a:lnTo>
                <a:lnTo>
                  <a:pt x="713" y="671"/>
                </a:lnTo>
                <a:lnTo>
                  <a:pt x="718" y="672"/>
                </a:lnTo>
                <a:lnTo>
                  <a:pt x="719" y="673"/>
                </a:lnTo>
                <a:lnTo>
                  <a:pt x="719" y="673"/>
                </a:lnTo>
                <a:lnTo>
                  <a:pt x="713" y="683"/>
                </a:lnTo>
                <a:lnTo>
                  <a:pt x="710" y="688"/>
                </a:lnTo>
                <a:lnTo>
                  <a:pt x="710" y="689"/>
                </a:lnTo>
                <a:lnTo>
                  <a:pt x="713" y="690"/>
                </a:lnTo>
                <a:lnTo>
                  <a:pt x="713" y="690"/>
                </a:lnTo>
                <a:lnTo>
                  <a:pt x="727" y="689"/>
                </a:lnTo>
                <a:lnTo>
                  <a:pt x="732" y="690"/>
                </a:lnTo>
                <a:lnTo>
                  <a:pt x="732" y="690"/>
                </a:lnTo>
                <a:lnTo>
                  <a:pt x="727" y="693"/>
                </a:lnTo>
                <a:lnTo>
                  <a:pt x="719" y="698"/>
                </a:lnTo>
                <a:lnTo>
                  <a:pt x="713" y="705"/>
                </a:lnTo>
                <a:lnTo>
                  <a:pt x="711" y="707"/>
                </a:lnTo>
                <a:lnTo>
                  <a:pt x="713" y="709"/>
                </a:lnTo>
                <a:lnTo>
                  <a:pt x="713" y="709"/>
                </a:lnTo>
                <a:lnTo>
                  <a:pt x="722" y="709"/>
                </a:lnTo>
                <a:lnTo>
                  <a:pt x="735" y="705"/>
                </a:lnTo>
                <a:lnTo>
                  <a:pt x="749" y="701"/>
                </a:lnTo>
                <a:lnTo>
                  <a:pt x="757" y="696"/>
                </a:lnTo>
                <a:lnTo>
                  <a:pt x="757" y="696"/>
                </a:lnTo>
                <a:lnTo>
                  <a:pt x="762" y="693"/>
                </a:lnTo>
                <a:lnTo>
                  <a:pt x="766" y="690"/>
                </a:lnTo>
                <a:lnTo>
                  <a:pt x="767" y="689"/>
                </a:lnTo>
                <a:lnTo>
                  <a:pt x="767" y="685"/>
                </a:lnTo>
                <a:lnTo>
                  <a:pt x="767" y="673"/>
                </a:lnTo>
                <a:lnTo>
                  <a:pt x="767" y="673"/>
                </a:lnTo>
                <a:lnTo>
                  <a:pt x="766" y="659"/>
                </a:lnTo>
                <a:lnTo>
                  <a:pt x="763" y="646"/>
                </a:lnTo>
                <a:lnTo>
                  <a:pt x="761" y="635"/>
                </a:lnTo>
                <a:lnTo>
                  <a:pt x="758" y="629"/>
                </a:lnTo>
                <a:lnTo>
                  <a:pt x="754" y="625"/>
                </a:lnTo>
                <a:lnTo>
                  <a:pt x="754" y="625"/>
                </a:lnTo>
                <a:lnTo>
                  <a:pt x="745" y="619"/>
                </a:lnTo>
                <a:lnTo>
                  <a:pt x="736" y="614"/>
                </a:lnTo>
                <a:lnTo>
                  <a:pt x="726" y="610"/>
                </a:lnTo>
                <a:lnTo>
                  <a:pt x="726" y="610"/>
                </a:lnTo>
                <a:lnTo>
                  <a:pt x="718" y="598"/>
                </a:lnTo>
                <a:lnTo>
                  <a:pt x="709" y="586"/>
                </a:lnTo>
                <a:lnTo>
                  <a:pt x="697" y="571"/>
                </a:lnTo>
                <a:lnTo>
                  <a:pt x="697" y="571"/>
                </a:lnTo>
                <a:lnTo>
                  <a:pt x="682" y="555"/>
                </a:lnTo>
                <a:lnTo>
                  <a:pt x="663" y="540"/>
                </a:lnTo>
                <a:lnTo>
                  <a:pt x="646" y="524"/>
                </a:lnTo>
                <a:lnTo>
                  <a:pt x="636" y="514"/>
                </a:lnTo>
                <a:lnTo>
                  <a:pt x="636" y="514"/>
                </a:lnTo>
                <a:lnTo>
                  <a:pt x="631" y="506"/>
                </a:lnTo>
                <a:lnTo>
                  <a:pt x="627" y="496"/>
                </a:lnTo>
                <a:lnTo>
                  <a:pt x="622" y="484"/>
                </a:lnTo>
                <a:lnTo>
                  <a:pt x="617" y="476"/>
                </a:lnTo>
                <a:lnTo>
                  <a:pt x="610" y="470"/>
                </a:lnTo>
                <a:lnTo>
                  <a:pt x="610" y="470"/>
                </a:lnTo>
                <a:lnTo>
                  <a:pt x="596" y="453"/>
                </a:lnTo>
                <a:lnTo>
                  <a:pt x="583" y="436"/>
                </a:lnTo>
                <a:lnTo>
                  <a:pt x="569" y="418"/>
                </a:lnTo>
                <a:lnTo>
                  <a:pt x="569" y="418"/>
                </a:lnTo>
                <a:lnTo>
                  <a:pt x="565" y="402"/>
                </a:lnTo>
                <a:lnTo>
                  <a:pt x="553" y="365"/>
                </a:lnTo>
                <a:lnTo>
                  <a:pt x="537" y="322"/>
                </a:lnTo>
                <a:lnTo>
                  <a:pt x="531" y="305"/>
                </a:lnTo>
                <a:lnTo>
                  <a:pt x="524" y="293"/>
                </a:lnTo>
                <a:lnTo>
                  <a:pt x="524" y="293"/>
                </a:lnTo>
                <a:lnTo>
                  <a:pt x="513" y="280"/>
                </a:lnTo>
                <a:lnTo>
                  <a:pt x="504" y="272"/>
                </a:lnTo>
                <a:lnTo>
                  <a:pt x="495" y="268"/>
                </a:lnTo>
                <a:lnTo>
                  <a:pt x="486" y="265"/>
                </a:lnTo>
                <a:lnTo>
                  <a:pt x="486" y="265"/>
                </a:lnTo>
                <a:lnTo>
                  <a:pt x="473" y="261"/>
                </a:lnTo>
                <a:lnTo>
                  <a:pt x="454" y="255"/>
                </a:lnTo>
                <a:lnTo>
                  <a:pt x="431" y="249"/>
                </a:lnTo>
                <a:lnTo>
                  <a:pt x="431" y="249"/>
                </a:lnTo>
                <a:lnTo>
                  <a:pt x="435" y="241"/>
                </a:lnTo>
                <a:lnTo>
                  <a:pt x="444" y="223"/>
                </a:lnTo>
                <a:lnTo>
                  <a:pt x="444" y="223"/>
                </a:lnTo>
                <a:lnTo>
                  <a:pt x="458" y="204"/>
                </a:lnTo>
                <a:lnTo>
                  <a:pt x="463" y="193"/>
                </a:lnTo>
                <a:lnTo>
                  <a:pt x="466" y="189"/>
                </a:lnTo>
                <a:lnTo>
                  <a:pt x="466" y="185"/>
                </a:lnTo>
                <a:lnTo>
                  <a:pt x="466" y="185"/>
                </a:lnTo>
                <a:lnTo>
                  <a:pt x="470" y="162"/>
                </a:lnTo>
                <a:lnTo>
                  <a:pt x="473" y="146"/>
                </a:lnTo>
                <a:lnTo>
                  <a:pt x="473" y="146"/>
                </a:lnTo>
                <a:lnTo>
                  <a:pt x="479" y="111"/>
                </a:lnTo>
                <a:lnTo>
                  <a:pt x="479" y="111"/>
                </a:lnTo>
                <a:lnTo>
                  <a:pt x="486" y="115"/>
                </a:lnTo>
                <a:lnTo>
                  <a:pt x="491" y="119"/>
                </a:lnTo>
                <a:lnTo>
                  <a:pt x="496" y="122"/>
                </a:lnTo>
                <a:lnTo>
                  <a:pt x="496" y="122"/>
                </a:lnTo>
                <a:lnTo>
                  <a:pt x="497" y="122"/>
                </a:lnTo>
                <a:lnTo>
                  <a:pt x="499" y="120"/>
                </a:lnTo>
                <a:lnTo>
                  <a:pt x="500" y="117"/>
                </a:lnTo>
                <a:lnTo>
                  <a:pt x="500" y="111"/>
                </a:lnTo>
                <a:lnTo>
                  <a:pt x="499" y="105"/>
                </a:lnTo>
                <a:lnTo>
                  <a:pt x="499" y="105"/>
                </a:lnTo>
                <a:lnTo>
                  <a:pt x="497" y="102"/>
                </a:lnTo>
                <a:lnTo>
                  <a:pt x="496" y="100"/>
                </a:lnTo>
                <a:lnTo>
                  <a:pt x="491" y="96"/>
                </a:lnTo>
                <a:lnTo>
                  <a:pt x="487" y="92"/>
                </a:lnTo>
                <a:lnTo>
                  <a:pt x="487" y="91"/>
                </a:lnTo>
                <a:lnTo>
                  <a:pt x="486" y="89"/>
                </a:lnTo>
                <a:lnTo>
                  <a:pt x="486" y="8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40">
            <a:extLst>
              <a:ext uri="{FF2B5EF4-FFF2-40B4-BE49-F238E27FC236}">
                <a16:creationId xmlns:a16="http://schemas.microsoft.com/office/drawing/2014/main" id="{9F8B9A47-532B-4F5D-8DB0-152F0436D3E5}"/>
              </a:ext>
            </a:extLst>
          </p:cNvPr>
          <p:cNvSpPr>
            <a:spLocks noEditPoints="1"/>
          </p:cNvSpPr>
          <p:nvPr/>
        </p:nvSpPr>
        <p:spPr bwMode="auto">
          <a:xfrm>
            <a:off x="2879949" y="899654"/>
            <a:ext cx="531813" cy="1455738"/>
          </a:xfrm>
          <a:custGeom>
            <a:avLst/>
            <a:gdLst>
              <a:gd name="T0" fmla="*/ 143 w 335"/>
              <a:gd name="T1" fmla="*/ 0 h 917"/>
              <a:gd name="T2" fmla="*/ 116 w 335"/>
              <a:gd name="T3" fmla="*/ 5 h 917"/>
              <a:gd name="T4" fmla="*/ 99 w 335"/>
              <a:gd name="T5" fmla="*/ 23 h 917"/>
              <a:gd name="T6" fmla="*/ 95 w 335"/>
              <a:gd name="T7" fmla="*/ 57 h 917"/>
              <a:gd name="T8" fmla="*/ 93 w 335"/>
              <a:gd name="T9" fmla="*/ 69 h 917"/>
              <a:gd name="T10" fmla="*/ 105 w 335"/>
              <a:gd name="T11" fmla="*/ 103 h 917"/>
              <a:gd name="T12" fmla="*/ 58 w 335"/>
              <a:gd name="T13" fmla="*/ 150 h 917"/>
              <a:gd name="T14" fmla="*/ 22 w 335"/>
              <a:gd name="T15" fmla="*/ 175 h 917"/>
              <a:gd name="T16" fmla="*/ 14 w 335"/>
              <a:gd name="T17" fmla="*/ 302 h 917"/>
              <a:gd name="T18" fmla="*/ 2 w 335"/>
              <a:gd name="T19" fmla="*/ 443 h 917"/>
              <a:gd name="T20" fmla="*/ 10 w 335"/>
              <a:gd name="T21" fmla="*/ 484 h 917"/>
              <a:gd name="T22" fmla="*/ 18 w 335"/>
              <a:gd name="T23" fmla="*/ 498 h 917"/>
              <a:gd name="T24" fmla="*/ 33 w 335"/>
              <a:gd name="T25" fmla="*/ 493 h 917"/>
              <a:gd name="T26" fmla="*/ 40 w 335"/>
              <a:gd name="T27" fmla="*/ 480 h 917"/>
              <a:gd name="T28" fmla="*/ 49 w 335"/>
              <a:gd name="T29" fmla="*/ 379 h 917"/>
              <a:gd name="T30" fmla="*/ 58 w 335"/>
              <a:gd name="T31" fmla="*/ 297 h 917"/>
              <a:gd name="T32" fmla="*/ 61 w 335"/>
              <a:gd name="T33" fmla="*/ 367 h 917"/>
              <a:gd name="T34" fmla="*/ 69 w 335"/>
              <a:gd name="T35" fmla="*/ 496 h 917"/>
              <a:gd name="T36" fmla="*/ 65 w 335"/>
              <a:gd name="T37" fmla="*/ 520 h 917"/>
              <a:gd name="T38" fmla="*/ 74 w 335"/>
              <a:gd name="T39" fmla="*/ 520 h 917"/>
              <a:gd name="T40" fmla="*/ 93 w 335"/>
              <a:gd name="T41" fmla="*/ 665 h 917"/>
              <a:gd name="T42" fmla="*/ 105 w 335"/>
              <a:gd name="T43" fmla="*/ 748 h 917"/>
              <a:gd name="T44" fmla="*/ 135 w 335"/>
              <a:gd name="T45" fmla="*/ 831 h 917"/>
              <a:gd name="T46" fmla="*/ 149 w 335"/>
              <a:gd name="T47" fmla="*/ 912 h 917"/>
              <a:gd name="T48" fmla="*/ 175 w 335"/>
              <a:gd name="T49" fmla="*/ 915 h 917"/>
              <a:gd name="T50" fmla="*/ 201 w 335"/>
              <a:gd name="T51" fmla="*/ 907 h 917"/>
              <a:gd name="T52" fmla="*/ 227 w 335"/>
              <a:gd name="T53" fmla="*/ 906 h 917"/>
              <a:gd name="T54" fmla="*/ 250 w 335"/>
              <a:gd name="T55" fmla="*/ 911 h 917"/>
              <a:gd name="T56" fmla="*/ 230 w 335"/>
              <a:gd name="T57" fmla="*/ 859 h 917"/>
              <a:gd name="T58" fmla="*/ 224 w 335"/>
              <a:gd name="T59" fmla="*/ 809 h 917"/>
              <a:gd name="T60" fmla="*/ 252 w 335"/>
              <a:gd name="T61" fmla="*/ 809 h 917"/>
              <a:gd name="T62" fmla="*/ 254 w 335"/>
              <a:gd name="T63" fmla="*/ 756 h 917"/>
              <a:gd name="T64" fmla="*/ 277 w 335"/>
              <a:gd name="T65" fmla="*/ 652 h 917"/>
              <a:gd name="T66" fmla="*/ 286 w 335"/>
              <a:gd name="T67" fmla="*/ 618 h 917"/>
              <a:gd name="T68" fmla="*/ 300 w 335"/>
              <a:gd name="T69" fmla="*/ 601 h 917"/>
              <a:gd name="T70" fmla="*/ 332 w 335"/>
              <a:gd name="T71" fmla="*/ 523 h 917"/>
              <a:gd name="T72" fmla="*/ 329 w 335"/>
              <a:gd name="T73" fmla="*/ 484 h 917"/>
              <a:gd name="T74" fmla="*/ 311 w 335"/>
              <a:gd name="T75" fmla="*/ 434 h 917"/>
              <a:gd name="T76" fmla="*/ 316 w 335"/>
              <a:gd name="T77" fmla="*/ 421 h 917"/>
              <a:gd name="T78" fmla="*/ 307 w 335"/>
              <a:gd name="T79" fmla="*/ 385 h 917"/>
              <a:gd name="T80" fmla="*/ 304 w 335"/>
              <a:gd name="T81" fmla="*/ 361 h 917"/>
              <a:gd name="T82" fmla="*/ 304 w 335"/>
              <a:gd name="T83" fmla="*/ 284 h 917"/>
              <a:gd name="T84" fmla="*/ 268 w 335"/>
              <a:gd name="T85" fmla="*/ 176 h 917"/>
              <a:gd name="T86" fmla="*/ 224 w 335"/>
              <a:gd name="T87" fmla="*/ 146 h 917"/>
              <a:gd name="T88" fmla="*/ 211 w 335"/>
              <a:gd name="T89" fmla="*/ 135 h 917"/>
              <a:gd name="T90" fmla="*/ 200 w 335"/>
              <a:gd name="T91" fmla="*/ 130 h 917"/>
              <a:gd name="T92" fmla="*/ 188 w 335"/>
              <a:gd name="T93" fmla="*/ 130 h 917"/>
              <a:gd name="T94" fmla="*/ 187 w 335"/>
              <a:gd name="T95" fmla="*/ 100 h 917"/>
              <a:gd name="T96" fmla="*/ 201 w 335"/>
              <a:gd name="T97" fmla="*/ 73 h 917"/>
              <a:gd name="T98" fmla="*/ 203 w 335"/>
              <a:gd name="T99" fmla="*/ 39 h 917"/>
              <a:gd name="T100" fmla="*/ 197 w 335"/>
              <a:gd name="T101" fmla="*/ 17 h 917"/>
              <a:gd name="T102" fmla="*/ 178 w 335"/>
              <a:gd name="T103" fmla="*/ 7 h 917"/>
              <a:gd name="T104" fmla="*/ 175 w 335"/>
              <a:gd name="T105" fmla="*/ 619 h 917"/>
              <a:gd name="T106" fmla="*/ 190 w 335"/>
              <a:gd name="T107" fmla="*/ 646 h 917"/>
              <a:gd name="T108" fmla="*/ 206 w 335"/>
              <a:gd name="T109" fmla="*/ 659 h 917"/>
              <a:gd name="T110" fmla="*/ 200 w 335"/>
              <a:gd name="T111" fmla="*/ 677 h 917"/>
              <a:gd name="T112" fmla="*/ 187 w 335"/>
              <a:gd name="T113" fmla="*/ 744 h 917"/>
              <a:gd name="T114" fmla="*/ 178 w 335"/>
              <a:gd name="T115" fmla="*/ 756 h 917"/>
              <a:gd name="T116" fmla="*/ 175 w 335"/>
              <a:gd name="T117" fmla="*/ 619 h 9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335" h="917">
                <a:moveTo>
                  <a:pt x="157" y="5"/>
                </a:moveTo>
                <a:lnTo>
                  <a:pt x="157" y="5"/>
                </a:lnTo>
                <a:lnTo>
                  <a:pt x="156" y="4"/>
                </a:lnTo>
                <a:lnTo>
                  <a:pt x="152" y="1"/>
                </a:lnTo>
                <a:lnTo>
                  <a:pt x="143" y="0"/>
                </a:lnTo>
                <a:lnTo>
                  <a:pt x="136" y="0"/>
                </a:lnTo>
                <a:lnTo>
                  <a:pt x="129" y="1"/>
                </a:lnTo>
                <a:lnTo>
                  <a:pt x="129" y="1"/>
                </a:lnTo>
                <a:lnTo>
                  <a:pt x="122" y="3"/>
                </a:lnTo>
                <a:lnTo>
                  <a:pt x="116" y="5"/>
                </a:lnTo>
                <a:lnTo>
                  <a:pt x="111" y="7"/>
                </a:lnTo>
                <a:lnTo>
                  <a:pt x="107" y="11"/>
                </a:lnTo>
                <a:lnTo>
                  <a:pt x="102" y="17"/>
                </a:lnTo>
                <a:lnTo>
                  <a:pt x="99" y="23"/>
                </a:lnTo>
                <a:lnTo>
                  <a:pt x="99" y="23"/>
                </a:lnTo>
                <a:lnTo>
                  <a:pt x="95" y="30"/>
                </a:lnTo>
                <a:lnTo>
                  <a:pt x="94" y="38"/>
                </a:lnTo>
                <a:lnTo>
                  <a:pt x="93" y="47"/>
                </a:lnTo>
                <a:lnTo>
                  <a:pt x="95" y="57"/>
                </a:lnTo>
                <a:lnTo>
                  <a:pt x="95" y="57"/>
                </a:lnTo>
                <a:lnTo>
                  <a:pt x="95" y="57"/>
                </a:lnTo>
                <a:lnTo>
                  <a:pt x="93" y="58"/>
                </a:lnTo>
                <a:lnTo>
                  <a:pt x="92" y="62"/>
                </a:lnTo>
                <a:lnTo>
                  <a:pt x="93" y="69"/>
                </a:lnTo>
                <a:lnTo>
                  <a:pt x="93" y="69"/>
                </a:lnTo>
                <a:lnTo>
                  <a:pt x="94" y="77"/>
                </a:lnTo>
                <a:lnTo>
                  <a:pt x="96" y="85"/>
                </a:lnTo>
                <a:lnTo>
                  <a:pt x="99" y="91"/>
                </a:lnTo>
                <a:lnTo>
                  <a:pt x="105" y="91"/>
                </a:lnTo>
                <a:lnTo>
                  <a:pt x="105" y="103"/>
                </a:lnTo>
                <a:lnTo>
                  <a:pt x="101" y="112"/>
                </a:lnTo>
                <a:lnTo>
                  <a:pt x="101" y="121"/>
                </a:lnTo>
                <a:lnTo>
                  <a:pt x="101" y="121"/>
                </a:lnTo>
                <a:lnTo>
                  <a:pt x="76" y="138"/>
                </a:lnTo>
                <a:lnTo>
                  <a:pt x="58" y="150"/>
                </a:lnTo>
                <a:lnTo>
                  <a:pt x="49" y="155"/>
                </a:lnTo>
                <a:lnTo>
                  <a:pt x="49" y="155"/>
                </a:lnTo>
                <a:lnTo>
                  <a:pt x="43" y="158"/>
                </a:lnTo>
                <a:lnTo>
                  <a:pt x="33" y="165"/>
                </a:lnTo>
                <a:lnTo>
                  <a:pt x="22" y="175"/>
                </a:lnTo>
                <a:lnTo>
                  <a:pt x="19" y="179"/>
                </a:lnTo>
                <a:lnTo>
                  <a:pt x="18" y="182"/>
                </a:lnTo>
                <a:lnTo>
                  <a:pt x="18" y="182"/>
                </a:lnTo>
                <a:lnTo>
                  <a:pt x="18" y="222"/>
                </a:lnTo>
                <a:lnTo>
                  <a:pt x="14" y="302"/>
                </a:lnTo>
                <a:lnTo>
                  <a:pt x="11" y="384"/>
                </a:lnTo>
                <a:lnTo>
                  <a:pt x="8" y="413"/>
                </a:lnTo>
                <a:lnTo>
                  <a:pt x="6" y="428"/>
                </a:lnTo>
                <a:lnTo>
                  <a:pt x="6" y="428"/>
                </a:lnTo>
                <a:lnTo>
                  <a:pt x="2" y="443"/>
                </a:lnTo>
                <a:lnTo>
                  <a:pt x="1" y="458"/>
                </a:lnTo>
                <a:lnTo>
                  <a:pt x="0" y="474"/>
                </a:lnTo>
                <a:lnTo>
                  <a:pt x="6" y="478"/>
                </a:lnTo>
                <a:lnTo>
                  <a:pt x="10" y="484"/>
                </a:lnTo>
                <a:lnTo>
                  <a:pt x="10" y="484"/>
                </a:lnTo>
                <a:lnTo>
                  <a:pt x="10" y="486"/>
                </a:lnTo>
                <a:lnTo>
                  <a:pt x="11" y="491"/>
                </a:lnTo>
                <a:lnTo>
                  <a:pt x="13" y="495"/>
                </a:lnTo>
                <a:lnTo>
                  <a:pt x="14" y="497"/>
                </a:lnTo>
                <a:lnTo>
                  <a:pt x="18" y="498"/>
                </a:lnTo>
                <a:lnTo>
                  <a:pt x="22" y="499"/>
                </a:lnTo>
                <a:lnTo>
                  <a:pt x="22" y="499"/>
                </a:lnTo>
                <a:lnTo>
                  <a:pt x="28" y="498"/>
                </a:lnTo>
                <a:lnTo>
                  <a:pt x="30" y="497"/>
                </a:lnTo>
                <a:lnTo>
                  <a:pt x="33" y="493"/>
                </a:lnTo>
                <a:lnTo>
                  <a:pt x="34" y="490"/>
                </a:lnTo>
                <a:lnTo>
                  <a:pt x="34" y="490"/>
                </a:lnTo>
                <a:lnTo>
                  <a:pt x="36" y="485"/>
                </a:lnTo>
                <a:lnTo>
                  <a:pt x="40" y="480"/>
                </a:lnTo>
                <a:lnTo>
                  <a:pt x="40" y="480"/>
                </a:lnTo>
                <a:lnTo>
                  <a:pt x="45" y="474"/>
                </a:lnTo>
                <a:lnTo>
                  <a:pt x="46" y="472"/>
                </a:lnTo>
                <a:lnTo>
                  <a:pt x="46" y="472"/>
                </a:lnTo>
                <a:lnTo>
                  <a:pt x="47" y="426"/>
                </a:lnTo>
                <a:lnTo>
                  <a:pt x="49" y="379"/>
                </a:lnTo>
                <a:lnTo>
                  <a:pt x="49" y="379"/>
                </a:lnTo>
                <a:lnTo>
                  <a:pt x="53" y="349"/>
                </a:lnTo>
                <a:lnTo>
                  <a:pt x="55" y="315"/>
                </a:lnTo>
                <a:lnTo>
                  <a:pt x="55" y="315"/>
                </a:lnTo>
                <a:lnTo>
                  <a:pt x="58" y="297"/>
                </a:lnTo>
                <a:lnTo>
                  <a:pt x="60" y="287"/>
                </a:lnTo>
                <a:lnTo>
                  <a:pt x="61" y="284"/>
                </a:lnTo>
                <a:lnTo>
                  <a:pt x="61" y="284"/>
                </a:lnTo>
                <a:lnTo>
                  <a:pt x="61" y="318"/>
                </a:lnTo>
                <a:lnTo>
                  <a:pt x="61" y="367"/>
                </a:lnTo>
                <a:lnTo>
                  <a:pt x="61" y="367"/>
                </a:lnTo>
                <a:lnTo>
                  <a:pt x="63" y="394"/>
                </a:lnTo>
                <a:lnTo>
                  <a:pt x="66" y="439"/>
                </a:lnTo>
                <a:lnTo>
                  <a:pt x="69" y="481"/>
                </a:lnTo>
                <a:lnTo>
                  <a:pt x="69" y="496"/>
                </a:lnTo>
                <a:lnTo>
                  <a:pt x="68" y="502"/>
                </a:lnTo>
                <a:lnTo>
                  <a:pt x="68" y="502"/>
                </a:lnTo>
                <a:lnTo>
                  <a:pt x="65" y="507"/>
                </a:lnTo>
                <a:lnTo>
                  <a:pt x="65" y="513"/>
                </a:lnTo>
                <a:lnTo>
                  <a:pt x="65" y="520"/>
                </a:lnTo>
                <a:lnTo>
                  <a:pt x="65" y="520"/>
                </a:lnTo>
                <a:lnTo>
                  <a:pt x="69" y="521"/>
                </a:lnTo>
                <a:lnTo>
                  <a:pt x="71" y="521"/>
                </a:lnTo>
                <a:lnTo>
                  <a:pt x="74" y="520"/>
                </a:lnTo>
                <a:lnTo>
                  <a:pt x="74" y="520"/>
                </a:lnTo>
                <a:lnTo>
                  <a:pt x="77" y="539"/>
                </a:lnTo>
                <a:lnTo>
                  <a:pt x="83" y="585"/>
                </a:lnTo>
                <a:lnTo>
                  <a:pt x="89" y="634"/>
                </a:lnTo>
                <a:lnTo>
                  <a:pt x="93" y="665"/>
                </a:lnTo>
                <a:lnTo>
                  <a:pt x="93" y="665"/>
                </a:lnTo>
                <a:lnTo>
                  <a:pt x="94" y="684"/>
                </a:lnTo>
                <a:lnTo>
                  <a:pt x="99" y="708"/>
                </a:lnTo>
                <a:lnTo>
                  <a:pt x="102" y="731"/>
                </a:lnTo>
                <a:lnTo>
                  <a:pt x="105" y="748"/>
                </a:lnTo>
                <a:lnTo>
                  <a:pt x="105" y="748"/>
                </a:lnTo>
                <a:lnTo>
                  <a:pt x="106" y="755"/>
                </a:lnTo>
                <a:lnTo>
                  <a:pt x="110" y="766"/>
                </a:lnTo>
                <a:lnTo>
                  <a:pt x="119" y="795"/>
                </a:lnTo>
                <a:lnTo>
                  <a:pt x="135" y="831"/>
                </a:lnTo>
                <a:lnTo>
                  <a:pt x="135" y="831"/>
                </a:lnTo>
                <a:lnTo>
                  <a:pt x="141" y="886"/>
                </a:lnTo>
                <a:lnTo>
                  <a:pt x="141" y="886"/>
                </a:lnTo>
                <a:lnTo>
                  <a:pt x="142" y="894"/>
                </a:lnTo>
                <a:lnTo>
                  <a:pt x="146" y="903"/>
                </a:lnTo>
                <a:lnTo>
                  <a:pt x="149" y="912"/>
                </a:lnTo>
                <a:lnTo>
                  <a:pt x="151" y="915"/>
                </a:lnTo>
                <a:lnTo>
                  <a:pt x="154" y="917"/>
                </a:lnTo>
                <a:lnTo>
                  <a:pt x="154" y="917"/>
                </a:lnTo>
                <a:lnTo>
                  <a:pt x="163" y="917"/>
                </a:lnTo>
                <a:lnTo>
                  <a:pt x="175" y="915"/>
                </a:lnTo>
                <a:lnTo>
                  <a:pt x="188" y="913"/>
                </a:lnTo>
                <a:lnTo>
                  <a:pt x="197" y="911"/>
                </a:lnTo>
                <a:lnTo>
                  <a:pt x="197" y="911"/>
                </a:lnTo>
                <a:lnTo>
                  <a:pt x="199" y="909"/>
                </a:lnTo>
                <a:lnTo>
                  <a:pt x="201" y="907"/>
                </a:lnTo>
                <a:lnTo>
                  <a:pt x="204" y="902"/>
                </a:lnTo>
                <a:lnTo>
                  <a:pt x="206" y="895"/>
                </a:lnTo>
                <a:lnTo>
                  <a:pt x="206" y="895"/>
                </a:lnTo>
                <a:lnTo>
                  <a:pt x="212" y="898"/>
                </a:lnTo>
                <a:lnTo>
                  <a:pt x="227" y="906"/>
                </a:lnTo>
                <a:lnTo>
                  <a:pt x="234" y="909"/>
                </a:lnTo>
                <a:lnTo>
                  <a:pt x="241" y="912"/>
                </a:lnTo>
                <a:lnTo>
                  <a:pt x="246" y="912"/>
                </a:lnTo>
                <a:lnTo>
                  <a:pt x="248" y="912"/>
                </a:lnTo>
                <a:lnTo>
                  <a:pt x="250" y="911"/>
                </a:lnTo>
                <a:lnTo>
                  <a:pt x="250" y="911"/>
                </a:lnTo>
                <a:lnTo>
                  <a:pt x="250" y="906"/>
                </a:lnTo>
                <a:lnTo>
                  <a:pt x="247" y="898"/>
                </a:lnTo>
                <a:lnTo>
                  <a:pt x="241" y="882"/>
                </a:lnTo>
                <a:lnTo>
                  <a:pt x="230" y="859"/>
                </a:lnTo>
                <a:lnTo>
                  <a:pt x="230" y="859"/>
                </a:lnTo>
                <a:lnTo>
                  <a:pt x="229" y="839"/>
                </a:lnTo>
                <a:lnTo>
                  <a:pt x="228" y="821"/>
                </a:lnTo>
                <a:lnTo>
                  <a:pt x="224" y="809"/>
                </a:lnTo>
                <a:lnTo>
                  <a:pt x="224" y="809"/>
                </a:lnTo>
                <a:lnTo>
                  <a:pt x="236" y="810"/>
                </a:lnTo>
                <a:lnTo>
                  <a:pt x="246" y="810"/>
                </a:lnTo>
                <a:lnTo>
                  <a:pt x="250" y="810"/>
                </a:lnTo>
                <a:lnTo>
                  <a:pt x="252" y="809"/>
                </a:lnTo>
                <a:lnTo>
                  <a:pt x="252" y="809"/>
                </a:lnTo>
                <a:lnTo>
                  <a:pt x="253" y="806"/>
                </a:lnTo>
                <a:lnTo>
                  <a:pt x="254" y="801"/>
                </a:lnTo>
                <a:lnTo>
                  <a:pt x="254" y="784"/>
                </a:lnTo>
                <a:lnTo>
                  <a:pt x="254" y="765"/>
                </a:lnTo>
                <a:lnTo>
                  <a:pt x="254" y="756"/>
                </a:lnTo>
                <a:lnTo>
                  <a:pt x="256" y="750"/>
                </a:lnTo>
                <a:lnTo>
                  <a:pt x="256" y="750"/>
                </a:lnTo>
                <a:lnTo>
                  <a:pt x="268" y="700"/>
                </a:lnTo>
                <a:lnTo>
                  <a:pt x="274" y="669"/>
                </a:lnTo>
                <a:lnTo>
                  <a:pt x="277" y="652"/>
                </a:lnTo>
                <a:lnTo>
                  <a:pt x="277" y="652"/>
                </a:lnTo>
                <a:lnTo>
                  <a:pt x="277" y="643"/>
                </a:lnTo>
                <a:lnTo>
                  <a:pt x="280" y="634"/>
                </a:lnTo>
                <a:lnTo>
                  <a:pt x="280" y="634"/>
                </a:lnTo>
                <a:lnTo>
                  <a:pt x="286" y="618"/>
                </a:lnTo>
                <a:lnTo>
                  <a:pt x="288" y="610"/>
                </a:lnTo>
                <a:lnTo>
                  <a:pt x="291" y="608"/>
                </a:lnTo>
                <a:lnTo>
                  <a:pt x="292" y="607"/>
                </a:lnTo>
                <a:lnTo>
                  <a:pt x="292" y="607"/>
                </a:lnTo>
                <a:lnTo>
                  <a:pt x="300" y="601"/>
                </a:lnTo>
                <a:lnTo>
                  <a:pt x="304" y="597"/>
                </a:lnTo>
                <a:lnTo>
                  <a:pt x="304" y="597"/>
                </a:lnTo>
                <a:lnTo>
                  <a:pt x="316" y="568"/>
                </a:lnTo>
                <a:lnTo>
                  <a:pt x="326" y="544"/>
                </a:lnTo>
                <a:lnTo>
                  <a:pt x="332" y="523"/>
                </a:lnTo>
                <a:lnTo>
                  <a:pt x="332" y="523"/>
                </a:lnTo>
                <a:lnTo>
                  <a:pt x="335" y="510"/>
                </a:lnTo>
                <a:lnTo>
                  <a:pt x="335" y="502"/>
                </a:lnTo>
                <a:lnTo>
                  <a:pt x="334" y="493"/>
                </a:lnTo>
                <a:lnTo>
                  <a:pt x="329" y="484"/>
                </a:lnTo>
                <a:lnTo>
                  <a:pt x="329" y="484"/>
                </a:lnTo>
                <a:lnTo>
                  <a:pt x="307" y="446"/>
                </a:lnTo>
                <a:lnTo>
                  <a:pt x="304" y="440"/>
                </a:lnTo>
                <a:lnTo>
                  <a:pt x="304" y="440"/>
                </a:lnTo>
                <a:lnTo>
                  <a:pt x="311" y="434"/>
                </a:lnTo>
                <a:lnTo>
                  <a:pt x="315" y="429"/>
                </a:lnTo>
                <a:lnTo>
                  <a:pt x="316" y="427"/>
                </a:lnTo>
                <a:lnTo>
                  <a:pt x="317" y="425"/>
                </a:lnTo>
                <a:lnTo>
                  <a:pt x="317" y="425"/>
                </a:lnTo>
                <a:lnTo>
                  <a:pt x="316" y="421"/>
                </a:lnTo>
                <a:lnTo>
                  <a:pt x="315" y="419"/>
                </a:lnTo>
                <a:lnTo>
                  <a:pt x="313" y="416"/>
                </a:lnTo>
                <a:lnTo>
                  <a:pt x="319" y="407"/>
                </a:lnTo>
                <a:lnTo>
                  <a:pt x="319" y="407"/>
                </a:lnTo>
                <a:lnTo>
                  <a:pt x="307" y="385"/>
                </a:lnTo>
                <a:lnTo>
                  <a:pt x="307" y="385"/>
                </a:lnTo>
                <a:lnTo>
                  <a:pt x="305" y="379"/>
                </a:lnTo>
                <a:lnTo>
                  <a:pt x="304" y="373"/>
                </a:lnTo>
                <a:lnTo>
                  <a:pt x="304" y="361"/>
                </a:lnTo>
                <a:lnTo>
                  <a:pt x="304" y="361"/>
                </a:lnTo>
                <a:lnTo>
                  <a:pt x="305" y="347"/>
                </a:lnTo>
                <a:lnTo>
                  <a:pt x="306" y="325"/>
                </a:lnTo>
                <a:lnTo>
                  <a:pt x="306" y="300"/>
                </a:lnTo>
                <a:lnTo>
                  <a:pt x="306" y="291"/>
                </a:lnTo>
                <a:lnTo>
                  <a:pt x="304" y="284"/>
                </a:lnTo>
                <a:lnTo>
                  <a:pt x="304" y="284"/>
                </a:lnTo>
                <a:lnTo>
                  <a:pt x="297" y="264"/>
                </a:lnTo>
                <a:lnTo>
                  <a:pt x="286" y="229"/>
                </a:lnTo>
                <a:lnTo>
                  <a:pt x="268" y="176"/>
                </a:lnTo>
                <a:lnTo>
                  <a:pt x="268" y="176"/>
                </a:lnTo>
                <a:lnTo>
                  <a:pt x="256" y="146"/>
                </a:lnTo>
                <a:lnTo>
                  <a:pt x="256" y="146"/>
                </a:lnTo>
                <a:lnTo>
                  <a:pt x="241" y="146"/>
                </a:lnTo>
                <a:lnTo>
                  <a:pt x="224" y="146"/>
                </a:lnTo>
                <a:lnTo>
                  <a:pt x="224" y="146"/>
                </a:lnTo>
                <a:lnTo>
                  <a:pt x="209" y="142"/>
                </a:lnTo>
                <a:lnTo>
                  <a:pt x="209" y="142"/>
                </a:lnTo>
                <a:lnTo>
                  <a:pt x="211" y="139"/>
                </a:lnTo>
                <a:lnTo>
                  <a:pt x="211" y="136"/>
                </a:lnTo>
                <a:lnTo>
                  <a:pt x="211" y="135"/>
                </a:lnTo>
                <a:lnTo>
                  <a:pt x="209" y="133"/>
                </a:lnTo>
                <a:lnTo>
                  <a:pt x="209" y="133"/>
                </a:lnTo>
                <a:lnTo>
                  <a:pt x="206" y="132"/>
                </a:lnTo>
                <a:lnTo>
                  <a:pt x="203" y="130"/>
                </a:lnTo>
                <a:lnTo>
                  <a:pt x="200" y="130"/>
                </a:lnTo>
                <a:lnTo>
                  <a:pt x="200" y="130"/>
                </a:lnTo>
                <a:lnTo>
                  <a:pt x="199" y="132"/>
                </a:lnTo>
                <a:lnTo>
                  <a:pt x="197" y="133"/>
                </a:lnTo>
                <a:lnTo>
                  <a:pt x="197" y="133"/>
                </a:lnTo>
                <a:lnTo>
                  <a:pt x="188" y="130"/>
                </a:lnTo>
                <a:lnTo>
                  <a:pt x="181" y="127"/>
                </a:lnTo>
                <a:lnTo>
                  <a:pt x="181" y="115"/>
                </a:lnTo>
                <a:lnTo>
                  <a:pt x="181" y="106"/>
                </a:lnTo>
                <a:lnTo>
                  <a:pt x="181" y="106"/>
                </a:lnTo>
                <a:lnTo>
                  <a:pt x="187" y="100"/>
                </a:lnTo>
                <a:lnTo>
                  <a:pt x="197" y="87"/>
                </a:lnTo>
                <a:lnTo>
                  <a:pt x="197" y="87"/>
                </a:lnTo>
                <a:lnTo>
                  <a:pt x="199" y="83"/>
                </a:lnTo>
                <a:lnTo>
                  <a:pt x="200" y="80"/>
                </a:lnTo>
                <a:lnTo>
                  <a:pt x="201" y="73"/>
                </a:lnTo>
                <a:lnTo>
                  <a:pt x="201" y="66"/>
                </a:lnTo>
                <a:lnTo>
                  <a:pt x="200" y="63"/>
                </a:lnTo>
                <a:lnTo>
                  <a:pt x="200" y="63"/>
                </a:lnTo>
                <a:lnTo>
                  <a:pt x="201" y="50"/>
                </a:lnTo>
                <a:lnTo>
                  <a:pt x="203" y="39"/>
                </a:lnTo>
                <a:lnTo>
                  <a:pt x="203" y="29"/>
                </a:lnTo>
                <a:lnTo>
                  <a:pt x="203" y="29"/>
                </a:lnTo>
                <a:lnTo>
                  <a:pt x="203" y="23"/>
                </a:lnTo>
                <a:lnTo>
                  <a:pt x="200" y="19"/>
                </a:lnTo>
                <a:lnTo>
                  <a:pt x="197" y="17"/>
                </a:lnTo>
                <a:lnTo>
                  <a:pt x="190" y="13"/>
                </a:lnTo>
                <a:lnTo>
                  <a:pt x="190" y="13"/>
                </a:lnTo>
                <a:lnTo>
                  <a:pt x="183" y="10"/>
                </a:lnTo>
                <a:lnTo>
                  <a:pt x="178" y="7"/>
                </a:lnTo>
                <a:lnTo>
                  <a:pt x="178" y="7"/>
                </a:lnTo>
                <a:lnTo>
                  <a:pt x="172" y="6"/>
                </a:lnTo>
                <a:lnTo>
                  <a:pt x="165" y="5"/>
                </a:lnTo>
                <a:lnTo>
                  <a:pt x="157" y="5"/>
                </a:lnTo>
                <a:lnTo>
                  <a:pt x="157" y="5"/>
                </a:lnTo>
                <a:close/>
                <a:moveTo>
                  <a:pt x="175" y="619"/>
                </a:moveTo>
                <a:lnTo>
                  <a:pt x="188" y="625"/>
                </a:lnTo>
                <a:lnTo>
                  <a:pt x="188" y="625"/>
                </a:lnTo>
                <a:lnTo>
                  <a:pt x="187" y="632"/>
                </a:lnTo>
                <a:lnTo>
                  <a:pt x="188" y="639"/>
                </a:lnTo>
                <a:lnTo>
                  <a:pt x="190" y="646"/>
                </a:lnTo>
                <a:lnTo>
                  <a:pt x="190" y="646"/>
                </a:lnTo>
                <a:lnTo>
                  <a:pt x="195" y="651"/>
                </a:lnTo>
                <a:lnTo>
                  <a:pt x="199" y="655"/>
                </a:lnTo>
                <a:lnTo>
                  <a:pt x="204" y="656"/>
                </a:lnTo>
                <a:lnTo>
                  <a:pt x="206" y="659"/>
                </a:lnTo>
                <a:lnTo>
                  <a:pt x="206" y="659"/>
                </a:lnTo>
                <a:lnTo>
                  <a:pt x="206" y="662"/>
                </a:lnTo>
                <a:lnTo>
                  <a:pt x="205" y="667"/>
                </a:lnTo>
                <a:lnTo>
                  <a:pt x="200" y="677"/>
                </a:lnTo>
                <a:lnTo>
                  <a:pt x="200" y="677"/>
                </a:lnTo>
                <a:lnTo>
                  <a:pt x="198" y="686"/>
                </a:lnTo>
                <a:lnTo>
                  <a:pt x="194" y="701"/>
                </a:lnTo>
                <a:lnTo>
                  <a:pt x="190" y="726"/>
                </a:lnTo>
                <a:lnTo>
                  <a:pt x="190" y="726"/>
                </a:lnTo>
                <a:lnTo>
                  <a:pt x="187" y="744"/>
                </a:lnTo>
                <a:lnTo>
                  <a:pt x="184" y="751"/>
                </a:lnTo>
                <a:lnTo>
                  <a:pt x="181" y="757"/>
                </a:lnTo>
                <a:lnTo>
                  <a:pt x="181" y="757"/>
                </a:lnTo>
                <a:lnTo>
                  <a:pt x="180" y="757"/>
                </a:lnTo>
                <a:lnTo>
                  <a:pt x="178" y="756"/>
                </a:lnTo>
                <a:lnTo>
                  <a:pt x="178" y="754"/>
                </a:lnTo>
                <a:lnTo>
                  <a:pt x="178" y="754"/>
                </a:lnTo>
                <a:lnTo>
                  <a:pt x="177" y="731"/>
                </a:lnTo>
                <a:lnTo>
                  <a:pt x="175" y="698"/>
                </a:lnTo>
                <a:lnTo>
                  <a:pt x="175" y="619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" name="Freeform 31">
            <a:extLst>
              <a:ext uri="{FF2B5EF4-FFF2-40B4-BE49-F238E27FC236}">
                <a16:creationId xmlns:a16="http://schemas.microsoft.com/office/drawing/2014/main" id="{498A3D1B-8A32-466E-8AB9-8AA3FCA3D398}"/>
              </a:ext>
            </a:extLst>
          </p:cNvPr>
          <p:cNvSpPr>
            <a:spLocks/>
          </p:cNvSpPr>
          <p:nvPr/>
        </p:nvSpPr>
        <p:spPr bwMode="auto">
          <a:xfrm>
            <a:off x="4636091" y="712955"/>
            <a:ext cx="599937" cy="1702871"/>
          </a:xfrm>
          <a:custGeom>
            <a:avLst/>
            <a:gdLst>
              <a:gd name="T0" fmla="*/ 185 w 328"/>
              <a:gd name="T1" fmla="*/ 1 h 931"/>
              <a:gd name="T2" fmla="*/ 153 w 328"/>
              <a:gd name="T3" fmla="*/ 37 h 931"/>
              <a:gd name="T4" fmla="*/ 152 w 328"/>
              <a:gd name="T5" fmla="*/ 65 h 931"/>
              <a:gd name="T6" fmla="*/ 145 w 328"/>
              <a:gd name="T7" fmla="*/ 74 h 931"/>
              <a:gd name="T8" fmla="*/ 156 w 328"/>
              <a:gd name="T9" fmla="*/ 117 h 931"/>
              <a:gd name="T10" fmla="*/ 135 w 328"/>
              <a:gd name="T11" fmla="*/ 139 h 931"/>
              <a:gd name="T12" fmla="*/ 108 w 328"/>
              <a:gd name="T13" fmla="*/ 142 h 931"/>
              <a:gd name="T14" fmla="*/ 61 w 328"/>
              <a:gd name="T15" fmla="*/ 159 h 931"/>
              <a:gd name="T16" fmla="*/ 30 w 328"/>
              <a:gd name="T17" fmla="*/ 323 h 931"/>
              <a:gd name="T18" fmla="*/ 19 w 328"/>
              <a:gd name="T19" fmla="*/ 402 h 931"/>
              <a:gd name="T20" fmla="*/ 1 w 328"/>
              <a:gd name="T21" fmla="*/ 456 h 931"/>
              <a:gd name="T22" fmla="*/ 18 w 328"/>
              <a:gd name="T23" fmla="*/ 473 h 931"/>
              <a:gd name="T24" fmla="*/ 27 w 328"/>
              <a:gd name="T25" fmla="*/ 508 h 931"/>
              <a:gd name="T26" fmla="*/ 48 w 328"/>
              <a:gd name="T27" fmla="*/ 507 h 931"/>
              <a:gd name="T28" fmla="*/ 60 w 328"/>
              <a:gd name="T29" fmla="*/ 510 h 931"/>
              <a:gd name="T30" fmla="*/ 55 w 328"/>
              <a:gd name="T31" fmla="*/ 474 h 931"/>
              <a:gd name="T32" fmla="*/ 66 w 328"/>
              <a:gd name="T33" fmla="*/ 439 h 931"/>
              <a:gd name="T34" fmla="*/ 79 w 328"/>
              <a:gd name="T35" fmla="*/ 574 h 931"/>
              <a:gd name="T36" fmla="*/ 88 w 328"/>
              <a:gd name="T37" fmla="*/ 729 h 931"/>
              <a:gd name="T38" fmla="*/ 95 w 328"/>
              <a:gd name="T39" fmla="*/ 858 h 931"/>
              <a:gd name="T40" fmla="*/ 97 w 328"/>
              <a:gd name="T41" fmla="*/ 872 h 931"/>
              <a:gd name="T42" fmla="*/ 106 w 328"/>
              <a:gd name="T43" fmla="*/ 901 h 931"/>
              <a:gd name="T44" fmla="*/ 104 w 328"/>
              <a:gd name="T45" fmla="*/ 917 h 931"/>
              <a:gd name="T46" fmla="*/ 149 w 328"/>
              <a:gd name="T47" fmla="*/ 926 h 931"/>
              <a:gd name="T48" fmla="*/ 177 w 328"/>
              <a:gd name="T49" fmla="*/ 914 h 931"/>
              <a:gd name="T50" fmla="*/ 164 w 328"/>
              <a:gd name="T51" fmla="*/ 865 h 931"/>
              <a:gd name="T52" fmla="*/ 160 w 328"/>
              <a:gd name="T53" fmla="*/ 840 h 931"/>
              <a:gd name="T54" fmla="*/ 150 w 328"/>
              <a:gd name="T55" fmla="*/ 811 h 931"/>
              <a:gd name="T56" fmla="*/ 166 w 328"/>
              <a:gd name="T57" fmla="*/ 725 h 931"/>
              <a:gd name="T58" fmla="*/ 167 w 328"/>
              <a:gd name="T59" fmla="*/ 694 h 931"/>
              <a:gd name="T60" fmla="*/ 171 w 328"/>
              <a:gd name="T61" fmla="*/ 528 h 931"/>
              <a:gd name="T62" fmla="*/ 201 w 328"/>
              <a:gd name="T63" fmla="*/ 665 h 931"/>
              <a:gd name="T64" fmla="*/ 196 w 328"/>
              <a:gd name="T65" fmla="*/ 720 h 931"/>
              <a:gd name="T66" fmla="*/ 171 w 328"/>
              <a:gd name="T67" fmla="*/ 814 h 931"/>
              <a:gd name="T68" fmla="*/ 184 w 328"/>
              <a:gd name="T69" fmla="*/ 847 h 931"/>
              <a:gd name="T70" fmla="*/ 185 w 328"/>
              <a:gd name="T71" fmla="*/ 876 h 931"/>
              <a:gd name="T72" fmla="*/ 202 w 328"/>
              <a:gd name="T73" fmla="*/ 919 h 931"/>
              <a:gd name="T74" fmla="*/ 236 w 328"/>
              <a:gd name="T75" fmla="*/ 931 h 931"/>
              <a:gd name="T76" fmla="*/ 252 w 328"/>
              <a:gd name="T77" fmla="*/ 912 h 931"/>
              <a:gd name="T78" fmla="*/ 241 w 328"/>
              <a:gd name="T79" fmla="*/ 843 h 931"/>
              <a:gd name="T80" fmla="*/ 249 w 328"/>
              <a:gd name="T81" fmla="*/ 816 h 931"/>
              <a:gd name="T82" fmla="*/ 262 w 328"/>
              <a:gd name="T83" fmla="*/ 753 h 931"/>
              <a:gd name="T84" fmla="*/ 279 w 328"/>
              <a:gd name="T85" fmla="*/ 624 h 931"/>
              <a:gd name="T86" fmla="*/ 277 w 328"/>
              <a:gd name="T87" fmla="*/ 518 h 931"/>
              <a:gd name="T88" fmla="*/ 273 w 328"/>
              <a:gd name="T89" fmla="*/ 479 h 931"/>
              <a:gd name="T90" fmla="*/ 284 w 328"/>
              <a:gd name="T91" fmla="*/ 481 h 931"/>
              <a:gd name="T92" fmla="*/ 288 w 328"/>
              <a:gd name="T93" fmla="*/ 516 h 931"/>
              <a:gd name="T94" fmla="*/ 295 w 328"/>
              <a:gd name="T95" fmla="*/ 528 h 931"/>
              <a:gd name="T96" fmla="*/ 295 w 328"/>
              <a:gd name="T97" fmla="*/ 544 h 931"/>
              <a:gd name="T98" fmla="*/ 314 w 328"/>
              <a:gd name="T99" fmla="*/ 548 h 931"/>
              <a:gd name="T100" fmla="*/ 324 w 328"/>
              <a:gd name="T101" fmla="*/ 531 h 931"/>
              <a:gd name="T102" fmla="*/ 325 w 328"/>
              <a:gd name="T103" fmla="*/ 471 h 931"/>
              <a:gd name="T104" fmla="*/ 313 w 328"/>
              <a:gd name="T105" fmla="*/ 356 h 931"/>
              <a:gd name="T106" fmla="*/ 301 w 328"/>
              <a:gd name="T107" fmla="*/ 267 h 931"/>
              <a:gd name="T108" fmla="*/ 289 w 328"/>
              <a:gd name="T109" fmla="*/ 191 h 931"/>
              <a:gd name="T110" fmla="*/ 264 w 328"/>
              <a:gd name="T111" fmla="*/ 164 h 931"/>
              <a:gd name="T112" fmla="*/ 226 w 328"/>
              <a:gd name="T113" fmla="*/ 128 h 931"/>
              <a:gd name="T114" fmla="*/ 243 w 328"/>
              <a:gd name="T115" fmla="*/ 71 h 931"/>
              <a:gd name="T116" fmla="*/ 252 w 328"/>
              <a:gd name="T117" fmla="*/ 37 h 931"/>
              <a:gd name="T118" fmla="*/ 244 w 328"/>
              <a:gd name="T119" fmla="*/ 12 h 9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328" h="931">
                <a:moveTo>
                  <a:pt x="230" y="1"/>
                </a:moveTo>
                <a:lnTo>
                  <a:pt x="230" y="1"/>
                </a:lnTo>
                <a:lnTo>
                  <a:pt x="220" y="0"/>
                </a:lnTo>
                <a:lnTo>
                  <a:pt x="206" y="0"/>
                </a:lnTo>
                <a:lnTo>
                  <a:pt x="185" y="1"/>
                </a:lnTo>
                <a:lnTo>
                  <a:pt x="185" y="1"/>
                </a:lnTo>
                <a:lnTo>
                  <a:pt x="179" y="5"/>
                </a:lnTo>
                <a:lnTo>
                  <a:pt x="171" y="12"/>
                </a:lnTo>
                <a:lnTo>
                  <a:pt x="156" y="27"/>
                </a:lnTo>
                <a:lnTo>
                  <a:pt x="156" y="27"/>
                </a:lnTo>
                <a:lnTo>
                  <a:pt x="154" y="33"/>
                </a:lnTo>
                <a:lnTo>
                  <a:pt x="153" y="37"/>
                </a:lnTo>
                <a:lnTo>
                  <a:pt x="153" y="45"/>
                </a:lnTo>
                <a:lnTo>
                  <a:pt x="153" y="45"/>
                </a:lnTo>
                <a:lnTo>
                  <a:pt x="154" y="58"/>
                </a:lnTo>
                <a:lnTo>
                  <a:pt x="153" y="66"/>
                </a:lnTo>
                <a:lnTo>
                  <a:pt x="153" y="66"/>
                </a:lnTo>
                <a:lnTo>
                  <a:pt x="152" y="65"/>
                </a:lnTo>
                <a:lnTo>
                  <a:pt x="149" y="65"/>
                </a:lnTo>
                <a:lnTo>
                  <a:pt x="148" y="65"/>
                </a:lnTo>
                <a:lnTo>
                  <a:pt x="147" y="66"/>
                </a:lnTo>
                <a:lnTo>
                  <a:pt x="145" y="69"/>
                </a:lnTo>
                <a:lnTo>
                  <a:pt x="145" y="74"/>
                </a:lnTo>
                <a:lnTo>
                  <a:pt x="145" y="74"/>
                </a:lnTo>
                <a:lnTo>
                  <a:pt x="147" y="77"/>
                </a:lnTo>
                <a:lnTo>
                  <a:pt x="148" y="82"/>
                </a:lnTo>
                <a:lnTo>
                  <a:pt x="152" y="89"/>
                </a:lnTo>
                <a:lnTo>
                  <a:pt x="155" y="93"/>
                </a:lnTo>
                <a:lnTo>
                  <a:pt x="156" y="95"/>
                </a:lnTo>
                <a:lnTo>
                  <a:pt x="156" y="117"/>
                </a:lnTo>
                <a:lnTo>
                  <a:pt x="156" y="117"/>
                </a:lnTo>
                <a:lnTo>
                  <a:pt x="149" y="128"/>
                </a:lnTo>
                <a:lnTo>
                  <a:pt x="142" y="135"/>
                </a:lnTo>
                <a:lnTo>
                  <a:pt x="138" y="138"/>
                </a:lnTo>
                <a:lnTo>
                  <a:pt x="135" y="139"/>
                </a:lnTo>
                <a:lnTo>
                  <a:pt x="135" y="139"/>
                </a:lnTo>
                <a:lnTo>
                  <a:pt x="129" y="139"/>
                </a:lnTo>
                <a:lnTo>
                  <a:pt x="124" y="140"/>
                </a:lnTo>
                <a:lnTo>
                  <a:pt x="119" y="141"/>
                </a:lnTo>
                <a:lnTo>
                  <a:pt x="117" y="142"/>
                </a:lnTo>
                <a:lnTo>
                  <a:pt x="117" y="142"/>
                </a:lnTo>
                <a:lnTo>
                  <a:pt x="108" y="142"/>
                </a:lnTo>
                <a:lnTo>
                  <a:pt x="91" y="146"/>
                </a:lnTo>
                <a:lnTo>
                  <a:pt x="73" y="151"/>
                </a:lnTo>
                <a:lnTo>
                  <a:pt x="67" y="153"/>
                </a:lnTo>
                <a:lnTo>
                  <a:pt x="62" y="157"/>
                </a:lnTo>
                <a:lnTo>
                  <a:pt x="62" y="157"/>
                </a:lnTo>
                <a:lnTo>
                  <a:pt x="61" y="159"/>
                </a:lnTo>
                <a:lnTo>
                  <a:pt x="59" y="165"/>
                </a:lnTo>
                <a:lnTo>
                  <a:pt x="55" y="183"/>
                </a:lnTo>
                <a:lnTo>
                  <a:pt x="45" y="238"/>
                </a:lnTo>
                <a:lnTo>
                  <a:pt x="36" y="293"/>
                </a:lnTo>
                <a:lnTo>
                  <a:pt x="32" y="313"/>
                </a:lnTo>
                <a:lnTo>
                  <a:pt x="30" y="323"/>
                </a:lnTo>
                <a:lnTo>
                  <a:pt x="30" y="323"/>
                </a:lnTo>
                <a:lnTo>
                  <a:pt x="27" y="329"/>
                </a:lnTo>
                <a:lnTo>
                  <a:pt x="25" y="340"/>
                </a:lnTo>
                <a:lnTo>
                  <a:pt x="22" y="367"/>
                </a:lnTo>
                <a:lnTo>
                  <a:pt x="19" y="402"/>
                </a:lnTo>
                <a:lnTo>
                  <a:pt x="19" y="402"/>
                </a:lnTo>
                <a:lnTo>
                  <a:pt x="8" y="428"/>
                </a:lnTo>
                <a:lnTo>
                  <a:pt x="1" y="446"/>
                </a:lnTo>
                <a:lnTo>
                  <a:pt x="0" y="454"/>
                </a:lnTo>
                <a:lnTo>
                  <a:pt x="0" y="456"/>
                </a:lnTo>
                <a:lnTo>
                  <a:pt x="1" y="456"/>
                </a:lnTo>
                <a:lnTo>
                  <a:pt x="1" y="456"/>
                </a:lnTo>
                <a:lnTo>
                  <a:pt x="12" y="462"/>
                </a:lnTo>
                <a:lnTo>
                  <a:pt x="18" y="464"/>
                </a:lnTo>
                <a:lnTo>
                  <a:pt x="19" y="466"/>
                </a:lnTo>
                <a:lnTo>
                  <a:pt x="19" y="467"/>
                </a:lnTo>
                <a:lnTo>
                  <a:pt x="19" y="467"/>
                </a:lnTo>
                <a:lnTo>
                  <a:pt x="18" y="473"/>
                </a:lnTo>
                <a:lnTo>
                  <a:pt x="16" y="484"/>
                </a:lnTo>
                <a:lnTo>
                  <a:pt x="19" y="495"/>
                </a:lnTo>
                <a:lnTo>
                  <a:pt x="20" y="499"/>
                </a:lnTo>
                <a:lnTo>
                  <a:pt x="22" y="503"/>
                </a:lnTo>
                <a:lnTo>
                  <a:pt x="22" y="503"/>
                </a:lnTo>
                <a:lnTo>
                  <a:pt x="27" y="508"/>
                </a:lnTo>
                <a:lnTo>
                  <a:pt x="32" y="510"/>
                </a:lnTo>
                <a:lnTo>
                  <a:pt x="35" y="512"/>
                </a:lnTo>
                <a:lnTo>
                  <a:pt x="37" y="510"/>
                </a:lnTo>
                <a:lnTo>
                  <a:pt x="37" y="510"/>
                </a:lnTo>
                <a:lnTo>
                  <a:pt x="42" y="509"/>
                </a:lnTo>
                <a:lnTo>
                  <a:pt x="48" y="507"/>
                </a:lnTo>
                <a:lnTo>
                  <a:pt x="48" y="507"/>
                </a:lnTo>
                <a:lnTo>
                  <a:pt x="50" y="509"/>
                </a:lnTo>
                <a:lnTo>
                  <a:pt x="53" y="510"/>
                </a:lnTo>
                <a:lnTo>
                  <a:pt x="55" y="510"/>
                </a:lnTo>
                <a:lnTo>
                  <a:pt x="55" y="510"/>
                </a:lnTo>
                <a:lnTo>
                  <a:pt x="60" y="510"/>
                </a:lnTo>
                <a:lnTo>
                  <a:pt x="62" y="509"/>
                </a:lnTo>
                <a:lnTo>
                  <a:pt x="62" y="507"/>
                </a:lnTo>
                <a:lnTo>
                  <a:pt x="62" y="507"/>
                </a:lnTo>
                <a:lnTo>
                  <a:pt x="57" y="490"/>
                </a:lnTo>
                <a:lnTo>
                  <a:pt x="55" y="474"/>
                </a:lnTo>
                <a:lnTo>
                  <a:pt x="55" y="474"/>
                </a:lnTo>
                <a:lnTo>
                  <a:pt x="56" y="473"/>
                </a:lnTo>
                <a:lnTo>
                  <a:pt x="59" y="467"/>
                </a:lnTo>
                <a:lnTo>
                  <a:pt x="62" y="452"/>
                </a:lnTo>
                <a:lnTo>
                  <a:pt x="62" y="452"/>
                </a:lnTo>
                <a:lnTo>
                  <a:pt x="63" y="446"/>
                </a:lnTo>
                <a:lnTo>
                  <a:pt x="66" y="439"/>
                </a:lnTo>
                <a:lnTo>
                  <a:pt x="69" y="431"/>
                </a:lnTo>
                <a:lnTo>
                  <a:pt x="69" y="496"/>
                </a:lnTo>
                <a:lnTo>
                  <a:pt x="69" y="496"/>
                </a:lnTo>
                <a:lnTo>
                  <a:pt x="71" y="515"/>
                </a:lnTo>
                <a:lnTo>
                  <a:pt x="74" y="543"/>
                </a:lnTo>
                <a:lnTo>
                  <a:pt x="79" y="574"/>
                </a:lnTo>
                <a:lnTo>
                  <a:pt x="84" y="597"/>
                </a:lnTo>
                <a:lnTo>
                  <a:pt x="84" y="597"/>
                </a:lnTo>
                <a:lnTo>
                  <a:pt x="86" y="610"/>
                </a:lnTo>
                <a:lnTo>
                  <a:pt x="88" y="631"/>
                </a:lnTo>
                <a:lnTo>
                  <a:pt x="88" y="682"/>
                </a:lnTo>
                <a:lnTo>
                  <a:pt x="88" y="729"/>
                </a:lnTo>
                <a:lnTo>
                  <a:pt x="88" y="753"/>
                </a:lnTo>
                <a:lnTo>
                  <a:pt x="88" y="753"/>
                </a:lnTo>
                <a:lnTo>
                  <a:pt x="90" y="772"/>
                </a:lnTo>
                <a:lnTo>
                  <a:pt x="92" y="808"/>
                </a:lnTo>
                <a:lnTo>
                  <a:pt x="95" y="858"/>
                </a:lnTo>
                <a:lnTo>
                  <a:pt x="95" y="858"/>
                </a:lnTo>
                <a:lnTo>
                  <a:pt x="92" y="864"/>
                </a:lnTo>
                <a:lnTo>
                  <a:pt x="91" y="866"/>
                </a:lnTo>
                <a:lnTo>
                  <a:pt x="91" y="869"/>
                </a:lnTo>
                <a:lnTo>
                  <a:pt x="91" y="869"/>
                </a:lnTo>
                <a:lnTo>
                  <a:pt x="91" y="869"/>
                </a:lnTo>
                <a:lnTo>
                  <a:pt x="97" y="872"/>
                </a:lnTo>
                <a:lnTo>
                  <a:pt x="101" y="875"/>
                </a:lnTo>
                <a:lnTo>
                  <a:pt x="102" y="876"/>
                </a:lnTo>
                <a:lnTo>
                  <a:pt x="102" y="876"/>
                </a:lnTo>
                <a:lnTo>
                  <a:pt x="104" y="887"/>
                </a:lnTo>
                <a:lnTo>
                  <a:pt x="106" y="901"/>
                </a:lnTo>
                <a:lnTo>
                  <a:pt x="106" y="901"/>
                </a:lnTo>
                <a:lnTo>
                  <a:pt x="106" y="905"/>
                </a:lnTo>
                <a:lnTo>
                  <a:pt x="104" y="906"/>
                </a:lnTo>
                <a:lnTo>
                  <a:pt x="102" y="910"/>
                </a:lnTo>
                <a:lnTo>
                  <a:pt x="102" y="912"/>
                </a:lnTo>
                <a:lnTo>
                  <a:pt x="102" y="914"/>
                </a:lnTo>
                <a:lnTo>
                  <a:pt x="104" y="917"/>
                </a:lnTo>
                <a:lnTo>
                  <a:pt x="109" y="919"/>
                </a:lnTo>
                <a:lnTo>
                  <a:pt x="109" y="919"/>
                </a:lnTo>
                <a:lnTo>
                  <a:pt x="117" y="923"/>
                </a:lnTo>
                <a:lnTo>
                  <a:pt x="126" y="925"/>
                </a:lnTo>
                <a:lnTo>
                  <a:pt x="137" y="925"/>
                </a:lnTo>
                <a:lnTo>
                  <a:pt x="149" y="926"/>
                </a:lnTo>
                <a:lnTo>
                  <a:pt x="168" y="925"/>
                </a:lnTo>
                <a:lnTo>
                  <a:pt x="176" y="924"/>
                </a:lnTo>
                <a:lnTo>
                  <a:pt x="178" y="923"/>
                </a:lnTo>
                <a:lnTo>
                  <a:pt x="178" y="923"/>
                </a:lnTo>
                <a:lnTo>
                  <a:pt x="178" y="920"/>
                </a:lnTo>
                <a:lnTo>
                  <a:pt x="177" y="914"/>
                </a:lnTo>
                <a:lnTo>
                  <a:pt x="171" y="899"/>
                </a:lnTo>
                <a:lnTo>
                  <a:pt x="160" y="876"/>
                </a:lnTo>
                <a:lnTo>
                  <a:pt x="160" y="876"/>
                </a:lnTo>
                <a:lnTo>
                  <a:pt x="162" y="873"/>
                </a:lnTo>
                <a:lnTo>
                  <a:pt x="164" y="865"/>
                </a:lnTo>
                <a:lnTo>
                  <a:pt x="164" y="865"/>
                </a:lnTo>
                <a:lnTo>
                  <a:pt x="165" y="859"/>
                </a:lnTo>
                <a:lnTo>
                  <a:pt x="165" y="852"/>
                </a:lnTo>
                <a:lnTo>
                  <a:pt x="164" y="844"/>
                </a:lnTo>
                <a:lnTo>
                  <a:pt x="162" y="842"/>
                </a:lnTo>
                <a:lnTo>
                  <a:pt x="160" y="840"/>
                </a:lnTo>
                <a:lnTo>
                  <a:pt x="160" y="840"/>
                </a:lnTo>
                <a:lnTo>
                  <a:pt x="153" y="836"/>
                </a:lnTo>
                <a:lnTo>
                  <a:pt x="152" y="834"/>
                </a:lnTo>
                <a:lnTo>
                  <a:pt x="149" y="829"/>
                </a:lnTo>
                <a:lnTo>
                  <a:pt x="149" y="829"/>
                </a:lnTo>
                <a:lnTo>
                  <a:pt x="149" y="823"/>
                </a:lnTo>
                <a:lnTo>
                  <a:pt x="150" y="811"/>
                </a:lnTo>
                <a:lnTo>
                  <a:pt x="154" y="778"/>
                </a:lnTo>
                <a:lnTo>
                  <a:pt x="159" y="746"/>
                </a:lnTo>
                <a:lnTo>
                  <a:pt x="161" y="733"/>
                </a:lnTo>
                <a:lnTo>
                  <a:pt x="164" y="727"/>
                </a:lnTo>
                <a:lnTo>
                  <a:pt x="164" y="727"/>
                </a:lnTo>
                <a:lnTo>
                  <a:pt x="166" y="725"/>
                </a:lnTo>
                <a:lnTo>
                  <a:pt x="167" y="720"/>
                </a:lnTo>
                <a:lnTo>
                  <a:pt x="168" y="712"/>
                </a:lnTo>
                <a:lnTo>
                  <a:pt x="168" y="705"/>
                </a:lnTo>
                <a:lnTo>
                  <a:pt x="167" y="699"/>
                </a:lnTo>
                <a:lnTo>
                  <a:pt x="167" y="699"/>
                </a:lnTo>
                <a:lnTo>
                  <a:pt x="167" y="694"/>
                </a:lnTo>
                <a:lnTo>
                  <a:pt x="167" y="684"/>
                </a:lnTo>
                <a:lnTo>
                  <a:pt x="167" y="659"/>
                </a:lnTo>
                <a:lnTo>
                  <a:pt x="167" y="659"/>
                </a:lnTo>
                <a:lnTo>
                  <a:pt x="170" y="586"/>
                </a:lnTo>
                <a:lnTo>
                  <a:pt x="171" y="528"/>
                </a:lnTo>
                <a:lnTo>
                  <a:pt x="171" y="528"/>
                </a:lnTo>
                <a:lnTo>
                  <a:pt x="186" y="588"/>
                </a:lnTo>
                <a:lnTo>
                  <a:pt x="196" y="629"/>
                </a:lnTo>
                <a:lnTo>
                  <a:pt x="200" y="643"/>
                </a:lnTo>
                <a:lnTo>
                  <a:pt x="200" y="651"/>
                </a:lnTo>
                <a:lnTo>
                  <a:pt x="200" y="651"/>
                </a:lnTo>
                <a:lnTo>
                  <a:pt x="201" y="665"/>
                </a:lnTo>
                <a:lnTo>
                  <a:pt x="202" y="683"/>
                </a:lnTo>
                <a:lnTo>
                  <a:pt x="202" y="692"/>
                </a:lnTo>
                <a:lnTo>
                  <a:pt x="202" y="702"/>
                </a:lnTo>
                <a:lnTo>
                  <a:pt x="200" y="712"/>
                </a:lnTo>
                <a:lnTo>
                  <a:pt x="196" y="720"/>
                </a:lnTo>
                <a:lnTo>
                  <a:pt x="196" y="720"/>
                </a:lnTo>
                <a:lnTo>
                  <a:pt x="188" y="743"/>
                </a:lnTo>
                <a:lnTo>
                  <a:pt x="178" y="772"/>
                </a:lnTo>
                <a:lnTo>
                  <a:pt x="172" y="799"/>
                </a:lnTo>
                <a:lnTo>
                  <a:pt x="171" y="808"/>
                </a:lnTo>
                <a:lnTo>
                  <a:pt x="171" y="814"/>
                </a:lnTo>
                <a:lnTo>
                  <a:pt x="171" y="814"/>
                </a:lnTo>
                <a:lnTo>
                  <a:pt x="174" y="825"/>
                </a:lnTo>
                <a:lnTo>
                  <a:pt x="174" y="832"/>
                </a:lnTo>
                <a:lnTo>
                  <a:pt x="174" y="832"/>
                </a:lnTo>
                <a:lnTo>
                  <a:pt x="177" y="838"/>
                </a:lnTo>
                <a:lnTo>
                  <a:pt x="180" y="843"/>
                </a:lnTo>
                <a:lnTo>
                  <a:pt x="184" y="847"/>
                </a:lnTo>
                <a:lnTo>
                  <a:pt x="185" y="847"/>
                </a:lnTo>
                <a:lnTo>
                  <a:pt x="185" y="847"/>
                </a:lnTo>
                <a:lnTo>
                  <a:pt x="185" y="847"/>
                </a:lnTo>
                <a:lnTo>
                  <a:pt x="186" y="849"/>
                </a:lnTo>
                <a:lnTo>
                  <a:pt x="186" y="858"/>
                </a:lnTo>
                <a:lnTo>
                  <a:pt x="185" y="876"/>
                </a:lnTo>
                <a:lnTo>
                  <a:pt x="185" y="876"/>
                </a:lnTo>
                <a:lnTo>
                  <a:pt x="186" y="881"/>
                </a:lnTo>
                <a:lnTo>
                  <a:pt x="188" y="888"/>
                </a:lnTo>
                <a:lnTo>
                  <a:pt x="194" y="905"/>
                </a:lnTo>
                <a:lnTo>
                  <a:pt x="197" y="913"/>
                </a:lnTo>
                <a:lnTo>
                  <a:pt x="202" y="919"/>
                </a:lnTo>
                <a:lnTo>
                  <a:pt x="207" y="924"/>
                </a:lnTo>
                <a:lnTo>
                  <a:pt x="211" y="926"/>
                </a:lnTo>
                <a:lnTo>
                  <a:pt x="211" y="926"/>
                </a:lnTo>
                <a:lnTo>
                  <a:pt x="223" y="929"/>
                </a:lnTo>
                <a:lnTo>
                  <a:pt x="229" y="931"/>
                </a:lnTo>
                <a:lnTo>
                  <a:pt x="236" y="931"/>
                </a:lnTo>
                <a:lnTo>
                  <a:pt x="242" y="930"/>
                </a:lnTo>
                <a:lnTo>
                  <a:pt x="247" y="928"/>
                </a:lnTo>
                <a:lnTo>
                  <a:pt x="248" y="925"/>
                </a:lnTo>
                <a:lnTo>
                  <a:pt x="249" y="922"/>
                </a:lnTo>
                <a:lnTo>
                  <a:pt x="252" y="912"/>
                </a:lnTo>
                <a:lnTo>
                  <a:pt x="252" y="912"/>
                </a:lnTo>
                <a:lnTo>
                  <a:pt x="250" y="901"/>
                </a:lnTo>
                <a:lnTo>
                  <a:pt x="250" y="890"/>
                </a:lnTo>
                <a:lnTo>
                  <a:pt x="247" y="871"/>
                </a:lnTo>
                <a:lnTo>
                  <a:pt x="243" y="855"/>
                </a:lnTo>
                <a:lnTo>
                  <a:pt x="241" y="843"/>
                </a:lnTo>
                <a:lnTo>
                  <a:pt x="241" y="843"/>
                </a:lnTo>
                <a:lnTo>
                  <a:pt x="241" y="835"/>
                </a:lnTo>
                <a:lnTo>
                  <a:pt x="242" y="826"/>
                </a:lnTo>
                <a:lnTo>
                  <a:pt x="244" y="818"/>
                </a:lnTo>
                <a:lnTo>
                  <a:pt x="244" y="818"/>
                </a:lnTo>
                <a:lnTo>
                  <a:pt x="247" y="817"/>
                </a:lnTo>
                <a:lnTo>
                  <a:pt x="249" y="816"/>
                </a:lnTo>
                <a:lnTo>
                  <a:pt x="252" y="811"/>
                </a:lnTo>
                <a:lnTo>
                  <a:pt x="252" y="811"/>
                </a:lnTo>
                <a:lnTo>
                  <a:pt x="258" y="782"/>
                </a:lnTo>
                <a:lnTo>
                  <a:pt x="261" y="764"/>
                </a:lnTo>
                <a:lnTo>
                  <a:pt x="262" y="753"/>
                </a:lnTo>
                <a:lnTo>
                  <a:pt x="262" y="753"/>
                </a:lnTo>
                <a:lnTo>
                  <a:pt x="264" y="744"/>
                </a:lnTo>
                <a:lnTo>
                  <a:pt x="267" y="730"/>
                </a:lnTo>
                <a:lnTo>
                  <a:pt x="273" y="709"/>
                </a:lnTo>
                <a:lnTo>
                  <a:pt x="273" y="709"/>
                </a:lnTo>
                <a:lnTo>
                  <a:pt x="277" y="659"/>
                </a:lnTo>
                <a:lnTo>
                  <a:pt x="279" y="624"/>
                </a:lnTo>
                <a:lnTo>
                  <a:pt x="281" y="604"/>
                </a:lnTo>
                <a:lnTo>
                  <a:pt x="281" y="604"/>
                </a:lnTo>
                <a:lnTo>
                  <a:pt x="279" y="560"/>
                </a:lnTo>
                <a:lnTo>
                  <a:pt x="278" y="532"/>
                </a:lnTo>
                <a:lnTo>
                  <a:pt x="278" y="522"/>
                </a:lnTo>
                <a:lnTo>
                  <a:pt x="277" y="518"/>
                </a:lnTo>
                <a:lnTo>
                  <a:pt x="277" y="518"/>
                </a:lnTo>
                <a:lnTo>
                  <a:pt x="275" y="510"/>
                </a:lnTo>
                <a:lnTo>
                  <a:pt x="272" y="498"/>
                </a:lnTo>
                <a:lnTo>
                  <a:pt x="270" y="481"/>
                </a:lnTo>
                <a:lnTo>
                  <a:pt x="270" y="481"/>
                </a:lnTo>
                <a:lnTo>
                  <a:pt x="273" y="479"/>
                </a:lnTo>
                <a:lnTo>
                  <a:pt x="276" y="477"/>
                </a:lnTo>
                <a:lnTo>
                  <a:pt x="277" y="474"/>
                </a:lnTo>
                <a:lnTo>
                  <a:pt x="277" y="474"/>
                </a:lnTo>
                <a:lnTo>
                  <a:pt x="278" y="461"/>
                </a:lnTo>
                <a:lnTo>
                  <a:pt x="281" y="449"/>
                </a:lnTo>
                <a:lnTo>
                  <a:pt x="284" y="481"/>
                </a:lnTo>
                <a:lnTo>
                  <a:pt x="291" y="481"/>
                </a:lnTo>
                <a:lnTo>
                  <a:pt x="295" y="514"/>
                </a:lnTo>
                <a:lnTo>
                  <a:pt x="295" y="514"/>
                </a:lnTo>
                <a:lnTo>
                  <a:pt x="291" y="514"/>
                </a:lnTo>
                <a:lnTo>
                  <a:pt x="289" y="515"/>
                </a:lnTo>
                <a:lnTo>
                  <a:pt x="288" y="516"/>
                </a:lnTo>
                <a:lnTo>
                  <a:pt x="288" y="518"/>
                </a:lnTo>
                <a:lnTo>
                  <a:pt x="288" y="518"/>
                </a:lnTo>
                <a:lnTo>
                  <a:pt x="289" y="521"/>
                </a:lnTo>
                <a:lnTo>
                  <a:pt x="291" y="525"/>
                </a:lnTo>
                <a:lnTo>
                  <a:pt x="294" y="527"/>
                </a:lnTo>
                <a:lnTo>
                  <a:pt x="295" y="528"/>
                </a:lnTo>
                <a:lnTo>
                  <a:pt x="295" y="528"/>
                </a:lnTo>
                <a:lnTo>
                  <a:pt x="294" y="532"/>
                </a:lnTo>
                <a:lnTo>
                  <a:pt x="293" y="537"/>
                </a:lnTo>
                <a:lnTo>
                  <a:pt x="291" y="539"/>
                </a:lnTo>
                <a:lnTo>
                  <a:pt x="293" y="542"/>
                </a:lnTo>
                <a:lnTo>
                  <a:pt x="295" y="544"/>
                </a:lnTo>
                <a:lnTo>
                  <a:pt x="299" y="547"/>
                </a:lnTo>
                <a:lnTo>
                  <a:pt x="299" y="547"/>
                </a:lnTo>
                <a:lnTo>
                  <a:pt x="303" y="549"/>
                </a:lnTo>
                <a:lnTo>
                  <a:pt x="307" y="549"/>
                </a:lnTo>
                <a:lnTo>
                  <a:pt x="311" y="549"/>
                </a:lnTo>
                <a:lnTo>
                  <a:pt x="314" y="548"/>
                </a:lnTo>
                <a:lnTo>
                  <a:pt x="318" y="547"/>
                </a:lnTo>
                <a:lnTo>
                  <a:pt x="320" y="544"/>
                </a:lnTo>
                <a:lnTo>
                  <a:pt x="323" y="540"/>
                </a:lnTo>
                <a:lnTo>
                  <a:pt x="324" y="536"/>
                </a:lnTo>
                <a:lnTo>
                  <a:pt x="324" y="536"/>
                </a:lnTo>
                <a:lnTo>
                  <a:pt x="324" y="531"/>
                </a:lnTo>
                <a:lnTo>
                  <a:pt x="324" y="521"/>
                </a:lnTo>
                <a:lnTo>
                  <a:pt x="322" y="501"/>
                </a:lnTo>
                <a:lnTo>
                  <a:pt x="317" y="474"/>
                </a:lnTo>
                <a:lnTo>
                  <a:pt x="317" y="474"/>
                </a:lnTo>
                <a:lnTo>
                  <a:pt x="322" y="473"/>
                </a:lnTo>
                <a:lnTo>
                  <a:pt x="325" y="471"/>
                </a:lnTo>
                <a:lnTo>
                  <a:pt x="328" y="467"/>
                </a:lnTo>
                <a:lnTo>
                  <a:pt x="328" y="467"/>
                </a:lnTo>
                <a:lnTo>
                  <a:pt x="326" y="449"/>
                </a:lnTo>
                <a:lnTo>
                  <a:pt x="324" y="427"/>
                </a:lnTo>
                <a:lnTo>
                  <a:pt x="324" y="427"/>
                </a:lnTo>
                <a:lnTo>
                  <a:pt x="313" y="356"/>
                </a:lnTo>
                <a:lnTo>
                  <a:pt x="313" y="356"/>
                </a:lnTo>
                <a:lnTo>
                  <a:pt x="311" y="326"/>
                </a:lnTo>
                <a:lnTo>
                  <a:pt x="308" y="304"/>
                </a:lnTo>
                <a:lnTo>
                  <a:pt x="306" y="287"/>
                </a:lnTo>
                <a:lnTo>
                  <a:pt x="306" y="287"/>
                </a:lnTo>
                <a:lnTo>
                  <a:pt x="301" y="267"/>
                </a:lnTo>
                <a:lnTo>
                  <a:pt x="296" y="237"/>
                </a:lnTo>
                <a:lnTo>
                  <a:pt x="293" y="210"/>
                </a:lnTo>
                <a:lnTo>
                  <a:pt x="291" y="197"/>
                </a:lnTo>
                <a:lnTo>
                  <a:pt x="291" y="197"/>
                </a:lnTo>
                <a:lnTo>
                  <a:pt x="290" y="194"/>
                </a:lnTo>
                <a:lnTo>
                  <a:pt x="289" y="191"/>
                </a:lnTo>
                <a:lnTo>
                  <a:pt x="282" y="180"/>
                </a:lnTo>
                <a:lnTo>
                  <a:pt x="275" y="171"/>
                </a:lnTo>
                <a:lnTo>
                  <a:pt x="271" y="169"/>
                </a:lnTo>
                <a:lnTo>
                  <a:pt x="270" y="168"/>
                </a:lnTo>
                <a:lnTo>
                  <a:pt x="270" y="168"/>
                </a:lnTo>
                <a:lnTo>
                  <a:pt x="264" y="164"/>
                </a:lnTo>
                <a:lnTo>
                  <a:pt x="255" y="156"/>
                </a:lnTo>
                <a:lnTo>
                  <a:pt x="241" y="142"/>
                </a:lnTo>
                <a:lnTo>
                  <a:pt x="241" y="142"/>
                </a:lnTo>
                <a:lnTo>
                  <a:pt x="232" y="134"/>
                </a:lnTo>
                <a:lnTo>
                  <a:pt x="226" y="128"/>
                </a:lnTo>
                <a:lnTo>
                  <a:pt x="226" y="128"/>
                </a:lnTo>
                <a:lnTo>
                  <a:pt x="232" y="117"/>
                </a:lnTo>
                <a:lnTo>
                  <a:pt x="237" y="107"/>
                </a:lnTo>
                <a:lnTo>
                  <a:pt x="241" y="99"/>
                </a:lnTo>
                <a:lnTo>
                  <a:pt x="241" y="99"/>
                </a:lnTo>
                <a:lnTo>
                  <a:pt x="242" y="87"/>
                </a:lnTo>
                <a:lnTo>
                  <a:pt x="243" y="71"/>
                </a:lnTo>
                <a:lnTo>
                  <a:pt x="244" y="52"/>
                </a:lnTo>
                <a:lnTo>
                  <a:pt x="244" y="52"/>
                </a:lnTo>
                <a:lnTo>
                  <a:pt x="248" y="46"/>
                </a:lnTo>
                <a:lnTo>
                  <a:pt x="250" y="41"/>
                </a:lnTo>
                <a:lnTo>
                  <a:pt x="252" y="37"/>
                </a:lnTo>
                <a:lnTo>
                  <a:pt x="252" y="37"/>
                </a:lnTo>
                <a:lnTo>
                  <a:pt x="253" y="29"/>
                </a:lnTo>
                <a:lnTo>
                  <a:pt x="253" y="23"/>
                </a:lnTo>
                <a:lnTo>
                  <a:pt x="252" y="19"/>
                </a:lnTo>
                <a:lnTo>
                  <a:pt x="252" y="19"/>
                </a:lnTo>
                <a:lnTo>
                  <a:pt x="248" y="15"/>
                </a:lnTo>
                <a:lnTo>
                  <a:pt x="244" y="12"/>
                </a:lnTo>
                <a:lnTo>
                  <a:pt x="244" y="12"/>
                </a:lnTo>
                <a:lnTo>
                  <a:pt x="236" y="6"/>
                </a:lnTo>
                <a:lnTo>
                  <a:pt x="232" y="3"/>
                </a:lnTo>
                <a:lnTo>
                  <a:pt x="230" y="1"/>
                </a:lnTo>
                <a:lnTo>
                  <a:pt x="230" y="1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1" name="Freeform 64">
            <a:extLst>
              <a:ext uri="{FF2B5EF4-FFF2-40B4-BE49-F238E27FC236}">
                <a16:creationId xmlns:a16="http://schemas.microsoft.com/office/drawing/2014/main" id="{06D13D5D-2886-400A-A2E1-C04F948C2489}"/>
              </a:ext>
            </a:extLst>
          </p:cNvPr>
          <p:cNvSpPr>
            <a:spLocks/>
          </p:cNvSpPr>
          <p:nvPr/>
        </p:nvSpPr>
        <p:spPr bwMode="auto">
          <a:xfrm>
            <a:off x="6566329" y="826845"/>
            <a:ext cx="590550" cy="1633538"/>
          </a:xfrm>
          <a:custGeom>
            <a:avLst/>
            <a:gdLst>
              <a:gd name="T0" fmla="*/ 182 w 372"/>
              <a:gd name="T1" fmla="*/ 0 h 1029"/>
              <a:gd name="T2" fmla="*/ 135 w 372"/>
              <a:gd name="T3" fmla="*/ 19 h 1029"/>
              <a:gd name="T4" fmla="*/ 118 w 372"/>
              <a:gd name="T5" fmla="*/ 51 h 1029"/>
              <a:gd name="T6" fmla="*/ 119 w 372"/>
              <a:gd name="T7" fmla="*/ 91 h 1029"/>
              <a:gd name="T8" fmla="*/ 140 w 372"/>
              <a:gd name="T9" fmla="*/ 135 h 1029"/>
              <a:gd name="T10" fmla="*/ 101 w 372"/>
              <a:gd name="T11" fmla="*/ 164 h 1029"/>
              <a:gd name="T12" fmla="*/ 53 w 372"/>
              <a:gd name="T13" fmla="*/ 182 h 1029"/>
              <a:gd name="T14" fmla="*/ 5 w 372"/>
              <a:gd name="T15" fmla="*/ 357 h 1029"/>
              <a:gd name="T16" fmla="*/ 4 w 372"/>
              <a:gd name="T17" fmla="*/ 454 h 1029"/>
              <a:gd name="T18" fmla="*/ 1 w 372"/>
              <a:gd name="T19" fmla="*/ 493 h 1029"/>
              <a:gd name="T20" fmla="*/ 10 w 372"/>
              <a:gd name="T21" fmla="*/ 516 h 1029"/>
              <a:gd name="T22" fmla="*/ 13 w 372"/>
              <a:gd name="T23" fmla="*/ 593 h 1029"/>
              <a:gd name="T24" fmla="*/ 34 w 372"/>
              <a:gd name="T25" fmla="*/ 604 h 1029"/>
              <a:gd name="T26" fmla="*/ 21 w 372"/>
              <a:gd name="T27" fmla="*/ 568 h 1029"/>
              <a:gd name="T28" fmla="*/ 35 w 372"/>
              <a:gd name="T29" fmla="*/ 580 h 1029"/>
              <a:gd name="T30" fmla="*/ 48 w 372"/>
              <a:gd name="T31" fmla="*/ 577 h 1029"/>
              <a:gd name="T32" fmla="*/ 43 w 372"/>
              <a:gd name="T33" fmla="*/ 530 h 1029"/>
              <a:gd name="T34" fmla="*/ 53 w 372"/>
              <a:gd name="T35" fmla="*/ 516 h 1029"/>
              <a:gd name="T36" fmla="*/ 60 w 372"/>
              <a:gd name="T37" fmla="*/ 585 h 1029"/>
              <a:gd name="T38" fmla="*/ 77 w 372"/>
              <a:gd name="T39" fmla="*/ 752 h 1029"/>
              <a:gd name="T40" fmla="*/ 95 w 372"/>
              <a:gd name="T41" fmla="*/ 898 h 1029"/>
              <a:gd name="T42" fmla="*/ 92 w 372"/>
              <a:gd name="T43" fmla="*/ 961 h 1029"/>
              <a:gd name="T44" fmla="*/ 74 w 372"/>
              <a:gd name="T45" fmla="*/ 1021 h 1029"/>
              <a:gd name="T46" fmla="*/ 125 w 372"/>
              <a:gd name="T47" fmla="*/ 1029 h 1029"/>
              <a:gd name="T48" fmla="*/ 141 w 372"/>
              <a:gd name="T49" fmla="*/ 977 h 1029"/>
              <a:gd name="T50" fmla="*/ 130 w 372"/>
              <a:gd name="T51" fmla="*/ 950 h 1029"/>
              <a:gd name="T52" fmla="*/ 133 w 372"/>
              <a:gd name="T53" fmla="*/ 854 h 1029"/>
              <a:gd name="T54" fmla="*/ 140 w 372"/>
              <a:gd name="T55" fmla="*/ 723 h 1029"/>
              <a:gd name="T56" fmla="*/ 170 w 372"/>
              <a:gd name="T57" fmla="*/ 813 h 1029"/>
              <a:gd name="T58" fmla="*/ 174 w 372"/>
              <a:gd name="T59" fmla="*/ 931 h 1029"/>
              <a:gd name="T60" fmla="*/ 162 w 372"/>
              <a:gd name="T61" fmla="*/ 982 h 1029"/>
              <a:gd name="T62" fmla="*/ 208 w 372"/>
              <a:gd name="T63" fmla="*/ 1023 h 1029"/>
              <a:gd name="T64" fmla="*/ 256 w 372"/>
              <a:gd name="T65" fmla="*/ 1013 h 1029"/>
              <a:gd name="T66" fmla="*/ 220 w 372"/>
              <a:gd name="T67" fmla="*/ 975 h 1029"/>
              <a:gd name="T68" fmla="*/ 208 w 372"/>
              <a:gd name="T69" fmla="*/ 955 h 1029"/>
              <a:gd name="T70" fmla="*/ 224 w 372"/>
              <a:gd name="T71" fmla="*/ 867 h 1029"/>
              <a:gd name="T72" fmla="*/ 232 w 372"/>
              <a:gd name="T73" fmla="*/ 743 h 1029"/>
              <a:gd name="T74" fmla="*/ 302 w 372"/>
              <a:gd name="T75" fmla="*/ 743 h 1029"/>
              <a:gd name="T76" fmla="*/ 294 w 372"/>
              <a:gd name="T77" fmla="*/ 583 h 1029"/>
              <a:gd name="T78" fmla="*/ 294 w 372"/>
              <a:gd name="T79" fmla="*/ 507 h 1029"/>
              <a:gd name="T80" fmla="*/ 280 w 372"/>
              <a:gd name="T81" fmla="*/ 444 h 1029"/>
              <a:gd name="T82" fmla="*/ 290 w 372"/>
              <a:gd name="T83" fmla="*/ 327 h 1029"/>
              <a:gd name="T84" fmla="*/ 304 w 372"/>
              <a:gd name="T85" fmla="*/ 444 h 1029"/>
              <a:gd name="T86" fmla="*/ 315 w 372"/>
              <a:gd name="T87" fmla="*/ 481 h 1029"/>
              <a:gd name="T88" fmla="*/ 318 w 372"/>
              <a:gd name="T89" fmla="*/ 530 h 1029"/>
              <a:gd name="T90" fmla="*/ 335 w 372"/>
              <a:gd name="T91" fmla="*/ 567 h 1029"/>
              <a:gd name="T92" fmla="*/ 362 w 372"/>
              <a:gd name="T93" fmla="*/ 564 h 1029"/>
              <a:gd name="T94" fmla="*/ 357 w 372"/>
              <a:gd name="T95" fmla="*/ 501 h 1029"/>
              <a:gd name="T96" fmla="*/ 363 w 372"/>
              <a:gd name="T97" fmla="*/ 485 h 1029"/>
              <a:gd name="T98" fmla="*/ 355 w 372"/>
              <a:gd name="T99" fmla="*/ 347 h 1029"/>
              <a:gd name="T100" fmla="*/ 331 w 372"/>
              <a:gd name="T101" fmla="*/ 283 h 1029"/>
              <a:gd name="T102" fmla="*/ 300 w 372"/>
              <a:gd name="T103" fmla="*/ 205 h 1029"/>
              <a:gd name="T104" fmla="*/ 246 w 372"/>
              <a:gd name="T105" fmla="*/ 164 h 1029"/>
              <a:gd name="T106" fmla="*/ 234 w 372"/>
              <a:gd name="T107" fmla="*/ 143 h 1029"/>
              <a:gd name="T108" fmla="*/ 246 w 372"/>
              <a:gd name="T109" fmla="*/ 115 h 1029"/>
              <a:gd name="T110" fmla="*/ 246 w 372"/>
              <a:gd name="T111" fmla="*/ 96 h 1029"/>
              <a:gd name="T112" fmla="*/ 244 w 372"/>
              <a:gd name="T113" fmla="*/ 76 h 1029"/>
              <a:gd name="T114" fmla="*/ 227 w 372"/>
              <a:gd name="T115" fmla="*/ 19 h 10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72" h="1029">
                <a:moveTo>
                  <a:pt x="217" y="14"/>
                </a:moveTo>
                <a:lnTo>
                  <a:pt x="217" y="14"/>
                </a:lnTo>
                <a:lnTo>
                  <a:pt x="205" y="7"/>
                </a:lnTo>
                <a:lnTo>
                  <a:pt x="195" y="2"/>
                </a:lnTo>
                <a:lnTo>
                  <a:pt x="188" y="0"/>
                </a:lnTo>
                <a:lnTo>
                  <a:pt x="188" y="0"/>
                </a:lnTo>
                <a:lnTo>
                  <a:pt x="182" y="0"/>
                </a:lnTo>
                <a:lnTo>
                  <a:pt x="175" y="1"/>
                </a:lnTo>
                <a:lnTo>
                  <a:pt x="159" y="4"/>
                </a:lnTo>
                <a:lnTo>
                  <a:pt x="159" y="4"/>
                </a:lnTo>
                <a:lnTo>
                  <a:pt x="153" y="6"/>
                </a:lnTo>
                <a:lnTo>
                  <a:pt x="147" y="8"/>
                </a:lnTo>
                <a:lnTo>
                  <a:pt x="141" y="13"/>
                </a:lnTo>
                <a:lnTo>
                  <a:pt x="135" y="19"/>
                </a:lnTo>
                <a:lnTo>
                  <a:pt x="135" y="19"/>
                </a:lnTo>
                <a:lnTo>
                  <a:pt x="129" y="27"/>
                </a:lnTo>
                <a:lnTo>
                  <a:pt x="125" y="36"/>
                </a:lnTo>
                <a:lnTo>
                  <a:pt x="123" y="43"/>
                </a:lnTo>
                <a:lnTo>
                  <a:pt x="121" y="48"/>
                </a:lnTo>
                <a:lnTo>
                  <a:pt x="121" y="48"/>
                </a:lnTo>
                <a:lnTo>
                  <a:pt x="118" y="51"/>
                </a:lnTo>
                <a:lnTo>
                  <a:pt x="116" y="55"/>
                </a:lnTo>
                <a:lnTo>
                  <a:pt x="115" y="61"/>
                </a:lnTo>
                <a:lnTo>
                  <a:pt x="116" y="67"/>
                </a:lnTo>
                <a:lnTo>
                  <a:pt x="116" y="67"/>
                </a:lnTo>
                <a:lnTo>
                  <a:pt x="118" y="74"/>
                </a:lnTo>
                <a:lnTo>
                  <a:pt x="119" y="83"/>
                </a:lnTo>
                <a:lnTo>
                  <a:pt x="119" y="91"/>
                </a:lnTo>
                <a:lnTo>
                  <a:pt x="121" y="96"/>
                </a:lnTo>
                <a:lnTo>
                  <a:pt x="130" y="115"/>
                </a:lnTo>
                <a:lnTo>
                  <a:pt x="130" y="115"/>
                </a:lnTo>
                <a:lnTo>
                  <a:pt x="136" y="125"/>
                </a:lnTo>
                <a:lnTo>
                  <a:pt x="140" y="132"/>
                </a:lnTo>
                <a:lnTo>
                  <a:pt x="140" y="135"/>
                </a:lnTo>
                <a:lnTo>
                  <a:pt x="140" y="135"/>
                </a:lnTo>
                <a:lnTo>
                  <a:pt x="140" y="135"/>
                </a:lnTo>
                <a:lnTo>
                  <a:pt x="138" y="136"/>
                </a:lnTo>
                <a:lnTo>
                  <a:pt x="134" y="138"/>
                </a:lnTo>
                <a:lnTo>
                  <a:pt x="121" y="148"/>
                </a:lnTo>
                <a:lnTo>
                  <a:pt x="109" y="159"/>
                </a:lnTo>
                <a:lnTo>
                  <a:pt x="101" y="164"/>
                </a:lnTo>
                <a:lnTo>
                  <a:pt x="101" y="164"/>
                </a:lnTo>
                <a:lnTo>
                  <a:pt x="91" y="168"/>
                </a:lnTo>
                <a:lnTo>
                  <a:pt x="82" y="173"/>
                </a:lnTo>
                <a:lnTo>
                  <a:pt x="82" y="173"/>
                </a:lnTo>
                <a:lnTo>
                  <a:pt x="77" y="173"/>
                </a:lnTo>
                <a:lnTo>
                  <a:pt x="66" y="176"/>
                </a:lnTo>
                <a:lnTo>
                  <a:pt x="59" y="178"/>
                </a:lnTo>
                <a:lnTo>
                  <a:pt x="53" y="182"/>
                </a:lnTo>
                <a:lnTo>
                  <a:pt x="47" y="187"/>
                </a:lnTo>
                <a:lnTo>
                  <a:pt x="43" y="193"/>
                </a:lnTo>
                <a:lnTo>
                  <a:pt x="43" y="193"/>
                </a:lnTo>
                <a:lnTo>
                  <a:pt x="40" y="205"/>
                </a:lnTo>
                <a:lnTo>
                  <a:pt x="34" y="226"/>
                </a:lnTo>
                <a:lnTo>
                  <a:pt x="21" y="282"/>
                </a:lnTo>
                <a:lnTo>
                  <a:pt x="5" y="357"/>
                </a:lnTo>
                <a:lnTo>
                  <a:pt x="5" y="357"/>
                </a:lnTo>
                <a:lnTo>
                  <a:pt x="2" y="384"/>
                </a:lnTo>
                <a:lnTo>
                  <a:pt x="0" y="419"/>
                </a:lnTo>
                <a:lnTo>
                  <a:pt x="0" y="419"/>
                </a:lnTo>
                <a:lnTo>
                  <a:pt x="0" y="424"/>
                </a:lnTo>
                <a:lnTo>
                  <a:pt x="0" y="433"/>
                </a:lnTo>
                <a:lnTo>
                  <a:pt x="4" y="454"/>
                </a:lnTo>
                <a:lnTo>
                  <a:pt x="5" y="472"/>
                </a:lnTo>
                <a:lnTo>
                  <a:pt x="6" y="480"/>
                </a:lnTo>
                <a:lnTo>
                  <a:pt x="5" y="482"/>
                </a:lnTo>
                <a:lnTo>
                  <a:pt x="5" y="482"/>
                </a:lnTo>
                <a:lnTo>
                  <a:pt x="4" y="483"/>
                </a:lnTo>
                <a:lnTo>
                  <a:pt x="2" y="486"/>
                </a:lnTo>
                <a:lnTo>
                  <a:pt x="1" y="493"/>
                </a:lnTo>
                <a:lnTo>
                  <a:pt x="0" y="501"/>
                </a:lnTo>
                <a:lnTo>
                  <a:pt x="0" y="506"/>
                </a:lnTo>
                <a:lnTo>
                  <a:pt x="0" y="506"/>
                </a:lnTo>
                <a:lnTo>
                  <a:pt x="2" y="509"/>
                </a:lnTo>
                <a:lnTo>
                  <a:pt x="5" y="512"/>
                </a:lnTo>
                <a:lnTo>
                  <a:pt x="10" y="516"/>
                </a:lnTo>
                <a:lnTo>
                  <a:pt x="10" y="516"/>
                </a:lnTo>
                <a:lnTo>
                  <a:pt x="5" y="541"/>
                </a:lnTo>
                <a:lnTo>
                  <a:pt x="1" y="561"/>
                </a:lnTo>
                <a:lnTo>
                  <a:pt x="0" y="574"/>
                </a:lnTo>
                <a:lnTo>
                  <a:pt x="0" y="574"/>
                </a:lnTo>
                <a:lnTo>
                  <a:pt x="1" y="579"/>
                </a:lnTo>
                <a:lnTo>
                  <a:pt x="5" y="583"/>
                </a:lnTo>
                <a:lnTo>
                  <a:pt x="13" y="593"/>
                </a:lnTo>
                <a:lnTo>
                  <a:pt x="21" y="600"/>
                </a:lnTo>
                <a:lnTo>
                  <a:pt x="24" y="603"/>
                </a:lnTo>
                <a:lnTo>
                  <a:pt x="24" y="603"/>
                </a:lnTo>
                <a:lnTo>
                  <a:pt x="25" y="603"/>
                </a:lnTo>
                <a:lnTo>
                  <a:pt x="29" y="604"/>
                </a:lnTo>
                <a:lnTo>
                  <a:pt x="33" y="605"/>
                </a:lnTo>
                <a:lnTo>
                  <a:pt x="34" y="604"/>
                </a:lnTo>
                <a:lnTo>
                  <a:pt x="34" y="603"/>
                </a:lnTo>
                <a:lnTo>
                  <a:pt x="34" y="603"/>
                </a:lnTo>
                <a:lnTo>
                  <a:pt x="31" y="597"/>
                </a:lnTo>
                <a:lnTo>
                  <a:pt x="27" y="588"/>
                </a:lnTo>
                <a:lnTo>
                  <a:pt x="19" y="579"/>
                </a:lnTo>
                <a:lnTo>
                  <a:pt x="19" y="579"/>
                </a:lnTo>
                <a:lnTo>
                  <a:pt x="21" y="568"/>
                </a:lnTo>
                <a:lnTo>
                  <a:pt x="22" y="561"/>
                </a:lnTo>
                <a:lnTo>
                  <a:pt x="23" y="559"/>
                </a:lnTo>
                <a:lnTo>
                  <a:pt x="24" y="559"/>
                </a:lnTo>
                <a:lnTo>
                  <a:pt x="24" y="559"/>
                </a:lnTo>
                <a:lnTo>
                  <a:pt x="28" y="564"/>
                </a:lnTo>
                <a:lnTo>
                  <a:pt x="31" y="573"/>
                </a:lnTo>
                <a:lnTo>
                  <a:pt x="35" y="580"/>
                </a:lnTo>
                <a:lnTo>
                  <a:pt x="37" y="582"/>
                </a:lnTo>
                <a:lnTo>
                  <a:pt x="39" y="583"/>
                </a:lnTo>
                <a:lnTo>
                  <a:pt x="39" y="583"/>
                </a:lnTo>
                <a:lnTo>
                  <a:pt x="42" y="583"/>
                </a:lnTo>
                <a:lnTo>
                  <a:pt x="46" y="581"/>
                </a:lnTo>
                <a:lnTo>
                  <a:pt x="47" y="580"/>
                </a:lnTo>
                <a:lnTo>
                  <a:pt x="48" y="577"/>
                </a:lnTo>
                <a:lnTo>
                  <a:pt x="48" y="574"/>
                </a:lnTo>
                <a:lnTo>
                  <a:pt x="48" y="569"/>
                </a:lnTo>
                <a:lnTo>
                  <a:pt x="48" y="569"/>
                </a:lnTo>
                <a:lnTo>
                  <a:pt x="46" y="546"/>
                </a:lnTo>
                <a:lnTo>
                  <a:pt x="45" y="536"/>
                </a:lnTo>
                <a:lnTo>
                  <a:pt x="43" y="530"/>
                </a:lnTo>
                <a:lnTo>
                  <a:pt x="43" y="530"/>
                </a:lnTo>
                <a:lnTo>
                  <a:pt x="42" y="527"/>
                </a:lnTo>
                <a:lnTo>
                  <a:pt x="42" y="522"/>
                </a:lnTo>
                <a:lnTo>
                  <a:pt x="43" y="516"/>
                </a:lnTo>
                <a:lnTo>
                  <a:pt x="53" y="448"/>
                </a:lnTo>
                <a:lnTo>
                  <a:pt x="53" y="448"/>
                </a:lnTo>
                <a:lnTo>
                  <a:pt x="53" y="482"/>
                </a:lnTo>
                <a:lnTo>
                  <a:pt x="53" y="516"/>
                </a:lnTo>
                <a:lnTo>
                  <a:pt x="53" y="516"/>
                </a:lnTo>
                <a:lnTo>
                  <a:pt x="54" y="530"/>
                </a:lnTo>
                <a:lnTo>
                  <a:pt x="56" y="544"/>
                </a:lnTo>
                <a:lnTo>
                  <a:pt x="58" y="554"/>
                </a:lnTo>
                <a:lnTo>
                  <a:pt x="58" y="554"/>
                </a:lnTo>
                <a:lnTo>
                  <a:pt x="59" y="565"/>
                </a:lnTo>
                <a:lnTo>
                  <a:pt x="60" y="585"/>
                </a:lnTo>
                <a:lnTo>
                  <a:pt x="62" y="639"/>
                </a:lnTo>
                <a:lnTo>
                  <a:pt x="63" y="714"/>
                </a:lnTo>
                <a:lnTo>
                  <a:pt x="82" y="719"/>
                </a:lnTo>
                <a:lnTo>
                  <a:pt x="82" y="719"/>
                </a:lnTo>
                <a:lnTo>
                  <a:pt x="82" y="729"/>
                </a:lnTo>
                <a:lnTo>
                  <a:pt x="80" y="740"/>
                </a:lnTo>
                <a:lnTo>
                  <a:pt x="77" y="752"/>
                </a:lnTo>
                <a:lnTo>
                  <a:pt x="77" y="752"/>
                </a:lnTo>
                <a:lnTo>
                  <a:pt x="77" y="757"/>
                </a:lnTo>
                <a:lnTo>
                  <a:pt x="77" y="763"/>
                </a:lnTo>
                <a:lnTo>
                  <a:pt x="78" y="781"/>
                </a:lnTo>
                <a:lnTo>
                  <a:pt x="84" y="828"/>
                </a:lnTo>
                <a:lnTo>
                  <a:pt x="93" y="879"/>
                </a:lnTo>
                <a:lnTo>
                  <a:pt x="95" y="898"/>
                </a:lnTo>
                <a:lnTo>
                  <a:pt x="97" y="912"/>
                </a:lnTo>
                <a:lnTo>
                  <a:pt x="97" y="912"/>
                </a:lnTo>
                <a:lnTo>
                  <a:pt x="98" y="938"/>
                </a:lnTo>
                <a:lnTo>
                  <a:pt x="98" y="945"/>
                </a:lnTo>
                <a:lnTo>
                  <a:pt x="97" y="950"/>
                </a:lnTo>
                <a:lnTo>
                  <a:pt x="97" y="950"/>
                </a:lnTo>
                <a:lnTo>
                  <a:pt x="92" y="961"/>
                </a:lnTo>
                <a:lnTo>
                  <a:pt x="86" y="980"/>
                </a:lnTo>
                <a:lnTo>
                  <a:pt x="80" y="998"/>
                </a:lnTo>
                <a:lnTo>
                  <a:pt x="77" y="1008"/>
                </a:lnTo>
                <a:lnTo>
                  <a:pt x="77" y="1008"/>
                </a:lnTo>
                <a:lnTo>
                  <a:pt x="76" y="1013"/>
                </a:lnTo>
                <a:lnTo>
                  <a:pt x="74" y="1018"/>
                </a:lnTo>
                <a:lnTo>
                  <a:pt x="74" y="1021"/>
                </a:lnTo>
                <a:lnTo>
                  <a:pt x="74" y="1024"/>
                </a:lnTo>
                <a:lnTo>
                  <a:pt x="77" y="1026"/>
                </a:lnTo>
                <a:lnTo>
                  <a:pt x="82" y="1027"/>
                </a:lnTo>
                <a:lnTo>
                  <a:pt x="82" y="1027"/>
                </a:lnTo>
                <a:lnTo>
                  <a:pt x="98" y="1029"/>
                </a:lnTo>
                <a:lnTo>
                  <a:pt x="117" y="1029"/>
                </a:lnTo>
                <a:lnTo>
                  <a:pt x="125" y="1029"/>
                </a:lnTo>
                <a:lnTo>
                  <a:pt x="133" y="1027"/>
                </a:lnTo>
                <a:lnTo>
                  <a:pt x="138" y="1025"/>
                </a:lnTo>
                <a:lnTo>
                  <a:pt x="140" y="1023"/>
                </a:lnTo>
                <a:lnTo>
                  <a:pt x="140" y="1023"/>
                </a:lnTo>
                <a:lnTo>
                  <a:pt x="141" y="1012"/>
                </a:lnTo>
                <a:lnTo>
                  <a:pt x="141" y="994"/>
                </a:lnTo>
                <a:lnTo>
                  <a:pt x="141" y="977"/>
                </a:lnTo>
                <a:lnTo>
                  <a:pt x="141" y="972"/>
                </a:lnTo>
                <a:lnTo>
                  <a:pt x="140" y="969"/>
                </a:lnTo>
                <a:lnTo>
                  <a:pt x="140" y="969"/>
                </a:lnTo>
                <a:lnTo>
                  <a:pt x="138" y="966"/>
                </a:lnTo>
                <a:lnTo>
                  <a:pt x="134" y="960"/>
                </a:lnTo>
                <a:lnTo>
                  <a:pt x="130" y="950"/>
                </a:lnTo>
                <a:lnTo>
                  <a:pt x="130" y="950"/>
                </a:lnTo>
                <a:lnTo>
                  <a:pt x="129" y="918"/>
                </a:lnTo>
                <a:lnTo>
                  <a:pt x="128" y="892"/>
                </a:lnTo>
                <a:lnTo>
                  <a:pt x="129" y="881"/>
                </a:lnTo>
                <a:lnTo>
                  <a:pt x="130" y="873"/>
                </a:lnTo>
                <a:lnTo>
                  <a:pt x="130" y="873"/>
                </a:lnTo>
                <a:lnTo>
                  <a:pt x="132" y="864"/>
                </a:lnTo>
                <a:lnTo>
                  <a:pt x="133" y="854"/>
                </a:lnTo>
                <a:lnTo>
                  <a:pt x="134" y="826"/>
                </a:lnTo>
                <a:lnTo>
                  <a:pt x="134" y="799"/>
                </a:lnTo>
                <a:lnTo>
                  <a:pt x="135" y="786"/>
                </a:lnTo>
                <a:lnTo>
                  <a:pt x="135" y="786"/>
                </a:lnTo>
                <a:lnTo>
                  <a:pt x="138" y="762"/>
                </a:lnTo>
                <a:lnTo>
                  <a:pt x="140" y="743"/>
                </a:lnTo>
                <a:lnTo>
                  <a:pt x="140" y="723"/>
                </a:lnTo>
                <a:lnTo>
                  <a:pt x="159" y="723"/>
                </a:lnTo>
                <a:lnTo>
                  <a:pt x="164" y="709"/>
                </a:lnTo>
                <a:lnTo>
                  <a:pt x="169" y="728"/>
                </a:lnTo>
                <a:lnTo>
                  <a:pt x="174" y="738"/>
                </a:lnTo>
                <a:lnTo>
                  <a:pt x="174" y="738"/>
                </a:lnTo>
                <a:lnTo>
                  <a:pt x="173" y="779"/>
                </a:lnTo>
                <a:lnTo>
                  <a:pt x="170" y="813"/>
                </a:lnTo>
                <a:lnTo>
                  <a:pt x="169" y="839"/>
                </a:lnTo>
                <a:lnTo>
                  <a:pt x="169" y="839"/>
                </a:lnTo>
                <a:lnTo>
                  <a:pt x="169" y="849"/>
                </a:lnTo>
                <a:lnTo>
                  <a:pt x="169" y="862"/>
                </a:lnTo>
                <a:lnTo>
                  <a:pt x="170" y="889"/>
                </a:lnTo>
                <a:lnTo>
                  <a:pt x="173" y="914"/>
                </a:lnTo>
                <a:lnTo>
                  <a:pt x="174" y="931"/>
                </a:lnTo>
                <a:lnTo>
                  <a:pt x="174" y="931"/>
                </a:lnTo>
                <a:lnTo>
                  <a:pt x="173" y="945"/>
                </a:lnTo>
                <a:lnTo>
                  <a:pt x="171" y="961"/>
                </a:lnTo>
                <a:lnTo>
                  <a:pt x="169" y="979"/>
                </a:lnTo>
                <a:lnTo>
                  <a:pt x="169" y="979"/>
                </a:lnTo>
                <a:lnTo>
                  <a:pt x="164" y="980"/>
                </a:lnTo>
                <a:lnTo>
                  <a:pt x="162" y="982"/>
                </a:lnTo>
                <a:lnTo>
                  <a:pt x="159" y="984"/>
                </a:lnTo>
                <a:lnTo>
                  <a:pt x="159" y="984"/>
                </a:lnTo>
                <a:lnTo>
                  <a:pt x="158" y="991"/>
                </a:lnTo>
                <a:lnTo>
                  <a:pt x="159" y="1002"/>
                </a:lnTo>
                <a:lnTo>
                  <a:pt x="159" y="1018"/>
                </a:lnTo>
                <a:lnTo>
                  <a:pt x="208" y="1023"/>
                </a:lnTo>
                <a:lnTo>
                  <a:pt x="208" y="1023"/>
                </a:lnTo>
                <a:lnTo>
                  <a:pt x="216" y="1023"/>
                </a:lnTo>
                <a:lnTo>
                  <a:pt x="233" y="1021"/>
                </a:lnTo>
                <a:lnTo>
                  <a:pt x="242" y="1021"/>
                </a:lnTo>
                <a:lnTo>
                  <a:pt x="250" y="1019"/>
                </a:lnTo>
                <a:lnTo>
                  <a:pt x="255" y="1016"/>
                </a:lnTo>
                <a:lnTo>
                  <a:pt x="256" y="1015"/>
                </a:lnTo>
                <a:lnTo>
                  <a:pt x="256" y="1013"/>
                </a:lnTo>
                <a:lnTo>
                  <a:pt x="256" y="1013"/>
                </a:lnTo>
                <a:lnTo>
                  <a:pt x="252" y="1006"/>
                </a:lnTo>
                <a:lnTo>
                  <a:pt x="247" y="1000"/>
                </a:lnTo>
                <a:lnTo>
                  <a:pt x="232" y="989"/>
                </a:lnTo>
                <a:lnTo>
                  <a:pt x="232" y="989"/>
                </a:lnTo>
                <a:lnTo>
                  <a:pt x="224" y="982"/>
                </a:lnTo>
                <a:lnTo>
                  <a:pt x="220" y="975"/>
                </a:lnTo>
                <a:lnTo>
                  <a:pt x="217" y="969"/>
                </a:lnTo>
                <a:lnTo>
                  <a:pt x="217" y="969"/>
                </a:lnTo>
                <a:lnTo>
                  <a:pt x="212" y="968"/>
                </a:lnTo>
                <a:lnTo>
                  <a:pt x="210" y="966"/>
                </a:lnTo>
                <a:lnTo>
                  <a:pt x="208" y="965"/>
                </a:lnTo>
                <a:lnTo>
                  <a:pt x="208" y="965"/>
                </a:lnTo>
                <a:lnTo>
                  <a:pt x="208" y="955"/>
                </a:lnTo>
                <a:lnTo>
                  <a:pt x="210" y="933"/>
                </a:lnTo>
                <a:lnTo>
                  <a:pt x="214" y="909"/>
                </a:lnTo>
                <a:lnTo>
                  <a:pt x="215" y="899"/>
                </a:lnTo>
                <a:lnTo>
                  <a:pt x="217" y="892"/>
                </a:lnTo>
                <a:lnTo>
                  <a:pt x="217" y="892"/>
                </a:lnTo>
                <a:lnTo>
                  <a:pt x="221" y="880"/>
                </a:lnTo>
                <a:lnTo>
                  <a:pt x="224" y="867"/>
                </a:lnTo>
                <a:lnTo>
                  <a:pt x="227" y="854"/>
                </a:lnTo>
                <a:lnTo>
                  <a:pt x="227" y="844"/>
                </a:lnTo>
                <a:lnTo>
                  <a:pt x="227" y="844"/>
                </a:lnTo>
                <a:lnTo>
                  <a:pt x="227" y="830"/>
                </a:lnTo>
                <a:lnTo>
                  <a:pt x="229" y="807"/>
                </a:lnTo>
                <a:lnTo>
                  <a:pt x="232" y="776"/>
                </a:lnTo>
                <a:lnTo>
                  <a:pt x="232" y="743"/>
                </a:lnTo>
                <a:lnTo>
                  <a:pt x="232" y="743"/>
                </a:lnTo>
                <a:lnTo>
                  <a:pt x="252" y="745"/>
                </a:lnTo>
                <a:lnTo>
                  <a:pt x="280" y="747"/>
                </a:lnTo>
                <a:lnTo>
                  <a:pt x="280" y="747"/>
                </a:lnTo>
                <a:lnTo>
                  <a:pt x="288" y="746"/>
                </a:lnTo>
                <a:lnTo>
                  <a:pt x="296" y="745"/>
                </a:lnTo>
                <a:lnTo>
                  <a:pt x="302" y="743"/>
                </a:lnTo>
                <a:lnTo>
                  <a:pt x="304" y="743"/>
                </a:lnTo>
                <a:lnTo>
                  <a:pt x="304" y="743"/>
                </a:lnTo>
                <a:lnTo>
                  <a:pt x="304" y="722"/>
                </a:lnTo>
                <a:lnTo>
                  <a:pt x="302" y="673"/>
                </a:lnTo>
                <a:lnTo>
                  <a:pt x="299" y="620"/>
                </a:lnTo>
                <a:lnTo>
                  <a:pt x="297" y="598"/>
                </a:lnTo>
                <a:lnTo>
                  <a:pt x="294" y="583"/>
                </a:lnTo>
                <a:lnTo>
                  <a:pt x="294" y="583"/>
                </a:lnTo>
                <a:lnTo>
                  <a:pt x="292" y="573"/>
                </a:lnTo>
                <a:lnTo>
                  <a:pt x="291" y="562"/>
                </a:lnTo>
                <a:lnTo>
                  <a:pt x="290" y="538"/>
                </a:lnTo>
                <a:lnTo>
                  <a:pt x="290" y="511"/>
                </a:lnTo>
                <a:lnTo>
                  <a:pt x="290" y="511"/>
                </a:lnTo>
                <a:lnTo>
                  <a:pt x="294" y="507"/>
                </a:lnTo>
                <a:lnTo>
                  <a:pt x="297" y="504"/>
                </a:lnTo>
                <a:lnTo>
                  <a:pt x="299" y="501"/>
                </a:lnTo>
                <a:lnTo>
                  <a:pt x="299" y="501"/>
                </a:lnTo>
                <a:lnTo>
                  <a:pt x="297" y="494"/>
                </a:lnTo>
                <a:lnTo>
                  <a:pt x="292" y="478"/>
                </a:lnTo>
                <a:lnTo>
                  <a:pt x="285" y="460"/>
                </a:lnTo>
                <a:lnTo>
                  <a:pt x="280" y="444"/>
                </a:lnTo>
                <a:lnTo>
                  <a:pt x="280" y="444"/>
                </a:lnTo>
                <a:lnTo>
                  <a:pt x="279" y="433"/>
                </a:lnTo>
                <a:lnTo>
                  <a:pt x="280" y="416"/>
                </a:lnTo>
                <a:lnTo>
                  <a:pt x="283" y="375"/>
                </a:lnTo>
                <a:lnTo>
                  <a:pt x="287" y="339"/>
                </a:lnTo>
                <a:lnTo>
                  <a:pt x="288" y="329"/>
                </a:lnTo>
                <a:lnTo>
                  <a:pt x="290" y="327"/>
                </a:lnTo>
                <a:lnTo>
                  <a:pt x="290" y="328"/>
                </a:lnTo>
                <a:lnTo>
                  <a:pt x="290" y="328"/>
                </a:lnTo>
                <a:lnTo>
                  <a:pt x="291" y="348"/>
                </a:lnTo>
                <a:lnTo>
                  <a:pt x="294" y="384"/>
                </a:lnTo>
                <a:lnTo>
                  <a:pt x="299" y="421"/>
                </a:lnTo>
                <a:lnTo>
                  <a:pt x="302" y="435"/>
                </a:lnTo>
                <a:lnTo>
                  <a:pt x="304" y="444"/>
                </a:lnTo>
                <a:lnTo>
                  <a:pt x="304" y="444"/>
                </a:lnTo>
                <a:lnTo>
                  <a:pt x="309" y="451"/>
                </a:lnTo>
                <a:lnTo>
                  <a:pt x="311" y="454"/>
                </a:lnTo>
                <a:lnTo>
                  <a:pt x="312" y="459"/>
                </a:lnTo>
                <a:lnTo>
                  <a:pt x="314" y="468"/>
                </a:lnTo>
                <a:lnTo>
                  <a:pt x="314" y="468"/>
                </a:lnTo>
                <a:lnTo>
                  <a:pt x="315" y="481"/>
                </a:lnTo>
                <a:lnTo>
                  <a:pt x="314" y="493"/>
                </a:lnTo>
                <a:lnTo>
                  <a:pt x="314" y="506"/>
                </a:lnTo>
                <a:lnTo>
                  <a:pt x="318" y="501"/>
                </a:lnTo>
                <a:lnTo>
                  <a:pt x="318" y="501"/>
                </a:lnTo>
                <a:lnTo>
                  <a:pt x="317" y="510"/>
                </a:lnTo>
                <a:lnTo>
                  <a:pt x="317" y="520"/>
                </a:lnTo>
                <a:lnTo>
                  <a:pt x="318" y="530"/>
                </a:lnTo>
                <a:lnTo>
                  <a:pt x="318" y="530"/>
                </a:lnTo>
                <a:lnTo>
                  <a:pt x="321" y="542"/>
                </a:lnTo>
                <a:lnTo>
                  <a:pt x="326" y="552"/>
                </a:lnTo>
                <a:lnTo>
                  <a:pt x="329" y="559"/>
                </a:lnTo>
                <a:lnTo>
                  <a:pt x="333" y="564"/>
                </a:lnTo>
                <a:lnTo>
                  <a:pt x="333" y="564"/>
                </a:lnTo>
                <a:lnTo>
                  <a:pt x="335" y="567"/>
                </a:lnTo>
                <a:lnTo>
                  <a:pt x="338" y="568"/>
                </a:lnTo>
                <a:lnTo>
                  <a:pt x="341" y="569"/>
                </a:lnTo>
                <a:lnTo>
                  <a:pt x="347" y="569"/>
                </a:lnTo>
                <a:lnTo>
                  <a:pt x="347" y="569"/>
                </a:lnTo>
                <a:lnTo>
                  <a:pt x="358" y="568"/>
                </a:lnTo>
                <a:lnTo>
                  <a:pt x="361" y="567"/>
                </a:lnTo>
                <a:lnTo>
                  <a:pt x="362" y="564"/>
                </a:lnTo>
                <a:lnTo>
                  <a:pt x="362" y="564"/>
                </a:lnTo>
                <a:lnTo>
                  <a:pt x="365" y="542"/>
                </a:lnTo>
                <a:lnTo>
                  <a:pt x="367" y="529"/>
                </a:lnTo>
                <a:lnTo>
                  <a:pt x="367" y="521"/>
                </a:lnTo>
                <a:lnTo>
                  <a:pt x="367" y="521"/>
                </a:lnTo>
                <a:lnTo>
                  <a:pt x="362" y="509"/>
                </a:lnTo>
                <a:lnTo>
                  <a:pt x="357" y="501"/>
                </a:lnTo>
                <a:lnTo>
                  <a:pt x="357" y="501"/>
                </a:lnTo>
                <a:lnTo>
                  <a:pt x="359" y="495"/>
                </a:lnTo>
                <a:lnTo>
                  <a:pt x="362" y="491"/>
                </a:lnTo>
                <a:lnTo>
                  <a:pt x="362" y="487"/>
                </a:lnTo>
                <a:lnTo>
                  <a:pt x="362" y="487"/>
                </a:lnTo>
                <a:lnTo>
                  <a:pt x="362" y="486"/>
                </a:lnTo>
                <a:lnTo>
                  <a:pt x="363" y="485"/>
                </a:lnTo>
                <a:lnTo>
                  <a:pt x="367" y="482"/>
                </a:lnTo>
                <a:lnTo>
                  <a:pt x="370" y="480"/>
                </a:lnTo>
                <a:lnTo>
                  <a:pt x="372" y="477"/>
                </a:lnTo>
                <a:lnTo>
                  <a:pt x="372" y="477"/>
                </a:lnTo>
                <a:lnTo>
                  <a:pt x="364" y="411"/>
                </a:lnTo>
                <a:lnTo>
                  <a:pt x="358" y="364"/>
                </a:lnTo>
                <a:lnTo>
                  <a:pt x="355" y="347"/>
                </a:lnTo>
                <a:lnTo>
                  <a:pt x="352" y="337"/>
                </a:lnTo>
                <a:lnTo>
                  <a:pt x="352" y="337"/>
                </a:lnTo>
                <a:lnTo>
                  <a:pt x="341" y="318"/>
                </a:lnTo>
                <a:lnTo>
                  <a:pt x="337" y="310"/>
                </a:lnTo>
                <a:lnTo>
                  <a:pt x="333" y="299"/>
                </a:lnTo>
                <a:lnTo>
                  <a:pt x="333" y="299"/>
                </a:lnTo>
                <a:lnTo>
                  <a:pt x="331" y="283"/>
                </a:lnTo>
                <a:lnTo>
                  <a:pt x="326" y="263"/>
                </a:lnTo>
                <a:lnTo>
                  <a:pt x="320" y="241"/>
                </a:lnTo>
                <a:lnTo>
                  <a:pt x="317" y="232"/>
                </a:lnTo>
                <a:lnTo>
                  <a:pt x="314" y="226"/>
                </a:lnTo>
                <a:lnTo>
                  <a:pt x="314" y="226"/>
                </a:lnTo>
                <a:lnTo>
                  <a:pt x="308" y="216"/>
                </a:lnTo>
                <a:lnTo>
                  <a:pt x="300" y="205"/>
                </a:lnTo>
                <a:lnTo>
                  <a:pt x="294" y="195"/>
                </a:lnTo>
                <a:lnTo>
                  <a:pt x="290" y="188"/>
                </a:lnTo>
                <a:lnTo>
                  <a:pt x="290" y="188"/>
                </a:lnTo>
                <a:lnTo>
                  <a:pt x="280" y="182"/>
                </a:lnTo>
                <a:lnTo>
                  <a:pt x="267" y="173"/>
                </a:lnTo>
                <a:lnTo>
                  <a:pt x="253" y="166"/>
                </a:lnTo>
                <a:lnTo>
                  <a:pt x="246" y="164"/>
                </a:lnTo>
                <a:lnTo>
                  <a:pt x="246" y="164"/>
                </a:lnTo>
                <a:lnTo>
                  <a:pt x="242" y="162"/>
                </a:lnTo>
                <a:lnTo>
                  <a:pt x="238" y="159"/>
                </a:lnTo>
                <a:lnTo>
                  <a:pt x="232" y="154"/>
                </a:lnTo>
                <a:lnTo>
                  <a:pt x="227" y="144"/>
                </a:lnTo>
                <a:lnTo>
                  <a:pt x="227" y="144"/>
                </a:lnTo>
                <a:lnTo>
                  <a:pt x="234" y="143"/>
                </a:lnTo>
                <a:lnTo>
                  <a:pt x="239" y="142"/>
                </a:lnTo>
                <a:lnTo>
                  <a:pt x="241" y="141"/>
                </a:lnTo>
                <a:lnTo>
                  <a:pt x="241" y="140"/>
                </a:lnTo>
                <a:lnTo>
                  <a:pt x="241" y="140"/>
                </a:lnTo>
                <a:lnTo>
                  <a:pt x="242" y="134"/>
                </a:lnTo>
                <a:lnTo>
                  <a:pt x="244" y="124"/>
                </a:lnTo>
                <a:lnTo>
                  <a:pt x="246" y="115"/>
                </a:lnTo>
                <a:lnTo>
                  <a:pt x="246" y="112"/>
                </a:lnTo>
                <a:lnTo>
                  <a:pt x="246" y="111"/>
                </a:lnTo>
                <a:lnTo>
                  <a:pt x="246" y="111"/>
                </a:lnTo>
                <a:lnTo>
                  <a:pt x="245" y="108"/>
                </a:lnTo>
                <a:lnTo>
                  <a:pt x="245" y="103"/>
                </a:lnTo>
                <a:lnTo>
                  <a:pt x="246" y="96"/>
                </a:lnTo>
                <a:lnTo>
                  <a:pt x="246" y="96"/>
                </a:lnTo>
                <a:lnTo>
                  <a:pt x="249" y="94"/>
                </a:lnTo>
                <a:lnTo>
                  <a:pt x="251" y="90"/>
                </a:lnTo>
                <a:lnTo>
                  <a:pt x="251" y="86"/>
                </a:lnTo>
                <a:lnTo>
                  <a:pt x="251" y="86"/>
                </a:lnTo>
                <a:lnTo>
                  <a:pt x="250" y="83"/>
                </a:lnTo>
                <a:lnTo>
                  <a:pt x="246" y="79"/>
                </a:lnTo>
                <a:lnTo>
                  <a:pt x="244" y="76"/>
                </a:lnTo>
                <a:lnTo>
                  <a:pt x="241" y="67"/>
                </a:lnTo>
                <a:lnTo>
                  <a:pt x="241" y="67"/>
                </a:lnTo>
                <a:lnTo>
                  <a:pt x="240" y="59"/>
                </a:lnTo>
                <a:lnTo>
                  <a:pt x="239" y="54"/>
                </a:lnTo>
                <a:lnTo>
                  <a:pt x="236" y="48"/>
                </a:lnTo>
                <a:lnTo>
                  <a:pt x="232" y="24"/>
                </a:lnTo>
                <a:lnTo>
                  <a:pt x="227" y="19"/>
                </a:lnTo>
                <a:lnTo>
                  <a:pt x="217" y="14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3" name="Freeform 19">
            <a:extLst>
              <a:ext uri="{FF2B5EF4-FFF2-40B4-BE49-F238E27FC236}">
                <a16:creationId xmlns:a16="http://schemas.microsoft.com/office/drawing/2014/main" id="{65C9398B-72C8-44C3-A635-6243F4B7AD37}"/>
              </a:ext>
            </a:extLst>
          </p:cNvPr>
          <p:cNvSpPr>
            <a:spLocks/>
          </p:cNvSpPr>
          <p:nvPr/>
        </p:nvSpPr>
        <p:spPr bwMode="auto">
          <a:xfrm>
            <a:off x="8416366" y="877369"/>
            <a:ext cx="572038" cy="1620775"/>
          </a:xfrm>
          <a:custGeom>
            <a:avLst/>
            <a:gdLst>
              <a:gd name="T0" fmla="*/ 317 w 780"/>
              <a:gd name="T1" fmla="*/ 257 h 2211"/>
              <a:gd name="T2" fmla="*/ 310 w 780"/>
              <a:gd name="T3" fmla="*/ 150 h 2211"/>
              <a:gd name="T4" fmla="*/ 377 w 780"/>
              <a:gd name="T5" fmla="*/ 18 h 2211"/>
              <a:gd name="T6" fmla="*/ 479 w 780"/>
              <a:gd name="T7" fmla="*/ 0 h 2211"/>
              <a:gd name="T8" fmla="*/ 574 w 780"/>
              <a:gd name="T9" fmla="*/ 86 h 2211"/>
              <a:gd name="T10" fmla="*/ 585 w 780"/>
              <a:gd name="T11" fmla="*/ 143 h 2211"/>
              <a:gd name="T12" fmla="*/ 576 w 780"/>
              <a:gd name="T13" fmla="*/ 177 h 2211"/>
              <a:gd name="T14" fmla="*/ 566 w 780"/>
              <a:gd name="T15" fmla="*/ 221 h 2211"/>
              <a:gd name="T16" fmla="*/ 548 w 780"/>
              <a:gd name="T17" fmla="*/ 273 h 2211"/>
              <a:gd name="T18" fmla="*/ 546 w 780"/>
              <a:gd name="T19" fmla="*/ 334 h 2211"/>
              <a:gd name="T20" fmla="*/ 581 w 780"/>
              <a:gd name="T21" fmla="*/ 357 h 2211"/>
              <a:gd name="T22" fmla="*/ 633 w 780"/>
              <a:gd name="T23" fmla="*/ 368 h 2211"/>
              <a:gd name="T24" fmla="*/ 705 w 780"/>
              <a:gd name="T25" fmla="*/ 572 h 2211"/>
              <a:gd name="T26" fmla="*/ 771 w 780"/>
              <a:gd name="T27" fmla="*/ 1044 h 2211"/>
              <a:gd name="T28" fmla="*/ 780 w 780"/>
              <a:gd name="T29" fmla="*/ 1195 h 2211"/>
              <a:gd name="T30" fmla="*/ 736 w 780"/>
              <a:gd name="T31" fmla="*/ 1246 h 2211"/>
              <a:gd name="T32" fmla="*/ 709 w 780"/>
              <a:gd name="T33" fmla="*/ 1244 h 2211"/>
              <a:gd name="T34" fmla="*/ 702 w 780"/>
              <a:gd name="T35" fmla="*/ 1160 h 2211"/>
              <a:gd name="T36" fmla="*/ 698 w 780"/>
              <a:gd name="T37" fmla="*/ 1059 h 2211"/>
              <a:gd name="T38" fmla="*/ 590 w 780"/>
              <a:gd name="T39" fmla="*/ 974 h 2211"/>
              <a:gd name="T40" fmla="*/ 600 w 780"/>
              <a:gd name="T41" fmla="*/ 1059 h 2211"/>
              <a:gd name="T42" fmla="*/ 562 w 780"/>
              <a:gd name="T43" fmla="*/ 1190 h 2211"/>
              <a:gd name="T44" fmla="*/ 487 w 780"/>
              <a:gd name="T45" fmla="*/ 1442 h 2211"/>
              <a:gd name="T46" fmla="*/ 505 w 780"/>
              <a:gd name="T47" fmla="*/ 1625 h 2211"/>
              <a:gd name="T48" fmla="*/ 530 w 780"/>
              <a:gd name="T49" fmla="*/ 1733 h 2211"/>
              <a:gd name="T50" fmla="*/ 557 w 780"/>
              <a:gd name="T51" fmla="*/ 1943 h 2211"/>
              <a:gd name="T52" fmla="*/ 609 w 780"/>
              <a:gd name="T53" fmla="*/ 2031 h 2211"/>
              <a:gd name="T54" fmla="*/ 721 w 780"/>
              <a:gd name="T55" fmla="*/ 2047 h 2211"/>
              <a:gd name="T56" fmla="*/ 649 w 780"/>
              <a:gd name="T57" fmla="*/ 2124 h 2211"/>
              <a:gd name="T58" fmla="*/ 530 w 780"/>
              <a:gd name="T59" fmla="*/ 2204 h 2211"/>
              <a:gd name="T60" fmla="*/ 505 w 780"/>
              <a:gd name="T61" fmla="*/ 2159 h 2211"/>
              <a:gd name="T62" fmla="*/ 471 w 780"/>
              <a:gd name="T63" fmla="*/ 2095 h 2211"/>
              <a:gd name="T64" fmla="*/ 394 w 780"/>
              <a:gd name="T65" fmla="*/ 1852 h 2211"/>
              <a:gd name="T66" fmla="*/ 362 w 780"/>
              <a:gd name="T67" fmla="*/ 1718 h 2211"/>
              <a:gd name="T68" fmla="*/ 258 w 780"/>
              <a:gd name="T69" fmla="*/ 1904 h 2211"/>
              <a:gd name="T70" fmla="*/ 170 w 780"/>
              <a:gd name="T71" fmla="*/ 2068 h 2211"/>
              <a:gd name="T72" fmla="*/ 183 w 780"/>
              <a:gd name="T73" fmla="*/ 2085 h 2211"/>
              <a:gd name="T74" fmla="*/ 198 w 780"/>
              <a:gd name="T75" fmla="*/ 2143 h 2211"/>
              <a:gd name="T76" fmla="*/ 258 w 780"/>
              <a:gd name="T77" fmla="*/ 2194 h 2211"/>
              <a:gd name="T78" fmla="*/ 171 w 780"/>
              <a:gd name="T79" fmla="*/ 2211 h 2211"/>
              <a:gd name="T80" fmla="*/ 13 w 780"/>
              <a:gd name="T81" fmla="*/ 2120 h 2211"/>
              <a:gd name="T82" fmla="*/ 52 w 780"/>
              <a:gd name="T83" fmla="*/ 2015 h 2211"/>
              <a:gd name="T84" fmla="*/ 130 w 780"/>
              <a:gd name="T85" fmla="*/ 1865 h 2211"/>
              <a:gd name="T86" fmla="*/ 224 w 780"/>
              <a:gd name="T87" fmla="*/ 1673 h 2211"/>
              <a:gd name="T88" fmla="*/ 248 w 780"/>
              <a:gd name="T89" fmla="*/ 1545 h 2211"/>
              <a:gd name="T90" fmla="*/ 274 w 780"/>
              <a:gd name="T91" fmla="*/ 1442 h 2211"/>
              <a:gd name="T92" fmla="*/ 216 w 780"/>
              <a:gd name="T93" fmla="*/ 1220 h 2211"/>
              <a:gd name="T94" fmla="*/ 138 w 780"/>
              <a:gd name="T95" fmla="*/ 1160 h 2211"/>
              <a:gd name="T96" fmla="*/ 150 w 780"/>
              <a:gd name="T97" fmla="*/ 1230 h 2211"/>
              <a:gd name="T98" fmla="*/ 151 w 780"/>
              <a:gd name="T99" fmla="*/ 1305 h 2211"/>
              <a:gd name="T100" fmla="*/ 108 w 780"/>
              <a:gd name="T101" fmla="*/ 1293 h 2211"/>
              <a:gd name="T102" fmla="*/ 73 w 780"/>
              <a:gd name="T103" fmla="*/ 1244 h 2211"/>
              <a:gd name="T104" fmla="*/ 77 w 780"/>
              <a:gd name="T105" fmla="*/ 1143 h 2211"/>
              <a:gd name="T106" fmla="*/ 69 w 780"/>
              <a:gd name="T107" fmla="*/ 1042 h 2211"/>
              <a:gd name="T108" fmla="*/ 75 w 780"/>
              <a:gd name="T109" fmla="*/ 861 h 2211"/>
              <a:gd name="T110" fmla="*/ 91 w 780"/>
              <a:gd name="T111" fmla="*/ 764 h 2211"/>
              <a:gd name="T112" fmla="*/ 194 w 780"/>
              <a:gd name="T113" fmla="*/ 417 h 2211"/>
              <a:gd name="T114" fmla="*/ 270 w 780"/>
              <a:gd name="T115" fmla="*/ 337 h 2211"/>
              <a:gd name="T116" fmla="*/ 317 w 780"/>
              <a:gd name="T117" fmla="*/ 325 h 2211"/>
              <a:gd name="T118" fmla="*/ 346 w 780"/>
              <a:gd name="T119" fmla="*/ 307 h 22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780" h="2211">
                <a:moveTo>
                  <a:pt x="359" y="282"/>
                </a:moveTo>
                <a:lnTo>
                  <a:pt x="359" y="282"/>
                </a:lnTo>
                <a:lnTo>
                  <a:pt x="354" y="281"/>
                </a:lnTo>
                <a:lnTo>
                  <a:pt x="342" y="277"/>
                </a:lnTo>
                <a:lnTo>
                  <a:pt x="334" y="273"/>
                </a:lnTo>
                <a:lnTo>
                  <a:pt x="327" y="269"/>
                </a:lnTo>
                <a:lnTo>
                  <a:pt x="322" y="263"/>
                </a:lnTo>
                <a:lnTo>
                  <a:pt x="317" y="257"/>
                </a:lnTo>
                <a:lnTo>
                  <a:pt x="317" y="257"/>
                </a:lnTo>
                <a:lnTo>
                  <a:pt x="311" y="246"/>
                </a:lnTo>
                <a:lnTo>
                  <a:pt x="306" y="239"/>
                </a:lnTo>
                <a:lnTo>
                  <a:pt x="304" y="235"/>
                </a:lnTo>
                <a:lnTo>
                  <a:pt x="302" y="230"/>
                </a:lnTo>
                <a:lnTo>
                  <a:pt x="300" y="214"/>
                </a:lnTo>
                <a:lnTo>
                  <a:pt x="300" y="214"/>
                </a:lnTo>
                <a:lnTo>
                  <a:pt x="300" y="201"/>
                </a:lnTo>
                <a:lnTo>
                  <a:pt x="302" y="185"/>
                </a:lnTo>
                <a:lnTo>
                  <a:pt x="310" y="150"/>
                </a:lnTo>
                <a:lnTo>
                  <a:pt x="319" y="117"/>
                </a:lnTo>
                <a:lnTo>
                  <a:pt x="326" y="94"/>
                </a:lnTo>
                <a:lnTo>
                  <a:pt x="326" y="94"/>
                </a:lnTo>
                <a:lnTo>
                  <a:pt x="329" y="86"/>
                </a:lnTo>
                <a:lnTo>
                  <a:pt x="334" y="75"/>
                </a:lnTo>
                <a:lnTo>
                  <a:pt x="349" y="51"/>
                </a:lnTo>
                <a:lnTo>
                  <a:pt x="365" y="30"/>
                </a:lnTo>
                <a:lnTo>
                  <a:pt x="371" y="22"/>
                </a:lnTo>
                <a:lnTo>
                  <a:pt x="377" y="18"/>
                </a:lnTo>
                <a:lnTo>
                  <a:pt x="377" y="18"/>
                </a:lnTo>
                <a:lnTo>
                  <a:pt x="383" y="14"/>
                </a:lnTo>
                <a:lnTo>
                  <a:pt x="393" y="11"/>
                </a:lnTo>
                <a:lnTo>
                  <a:pt x="417" y="6"/>
                </a:lnTo>
                <a:lnTo>
                  <a:pt x="442" y="3"/>
                </a:lnTo>
                <a:lnTo>
                  <a:pt x="462" y="0"/>
                </a:lnTo>
                <a:lnTo>
                  <a:pt x="462" y="0"/>
                </a:lnTo>
                <a:lnTo>
                  <a:pt x="470" y="0"/>
                </a:lnTo>
                <a:lnTo>
                  <a:pt x="479" y="0"/>
                </a:lnTo>
                <a:lnTo>
                  <a:pt x="497" y="4"/>
                </a:lnTo>
                <a:lnTo>
                  <a:pt x="512" y="10"/>
                </a:lnTo>
                <a:lnTo>
                  <a:pt x="518" y="14"/>
                </a:lnTo>
                <a:lnTo>
                  <a:pt x="522" y="18"/>
                </a:lnTo>
                <a:lnTo>
                  <a:pt x="522" y="18"/>
                </a:lnTo>
                <a:lnTo>
                  <a:pt x="534" y="31"/>
                </a:lnTo>
                <a:lnTo>
                  <a:pt x="552" y="54"/>
                </a:lnTo>
                <a:lnTo>
                  <a:pt x="574" y="86"/>
                </a:lnTo>
                <a:lnTo>
                  <a:pt x="574" y="86"/>
                </a:lnTo>
                <a:lnTo>
                  <a:pt x="578" y="94"/>
                </a:lnTo>
                <a:lnTo>
                  <a:pt x="580" y="101"/>
                </a:lnTo>
                <a:lnTo>
                  <a:pt x="582" y="111"/>
                </a:lnTo>
                <a:lnTo>
                  <a:pt x="582" y="111"/>
                </a:lnTo>
                <a:lnTo>
                  <a:pt x="584" y="122"/>
                </a:lnTo>
                <a:lnTo>
                  <a:pt x="584" y="130"/>
                </a:lnTo>
                <a:lnTo>
                  <a:pt x="582" y="137"/>
                </a:lnTo>
                <a:lnTo>
                  <a:pt x="582" y="137"/>
                </a:lnTo>
                <a:lnTo>
                  <a:pt x="585" y="143"/>
                </a:lnTo>
                <a:lnTo>
                  <a:pt x="585" y="149"/>
                </a:lnTo>
                <a:lnTo>
                  <a:pt x="584" y="151"/>
                </a:lnTo>
                <a:lnTo>
                  <a:pt x="582" y="154"/>
                </a:lnTo>
                <a:lnTo>
                  <a:pt x="582" y="154"/>
                </a:lnTo>
                <a:lnTo>
                  <a:pt x="580" y="157"/>
                </a:lnTo>
                <a:lnTo>
                  <a:pt x="580" y="159"/>
                </a:lnTo>
                <a:lnTo>
                  <a:pt x="578" y="166"/>
                </a:lnTo>
                <a:lnTo>
                  <a:pt x="577" y="173"/>
                </a:lnTo>
                <a:lnTo>
                  <a:pt x="576" y="177"/>
                </a:lnTo>
                <a:lnTo>
                  <a:pt x="574" y="179"/>
                </a:lnTo>
                <a:lnTo>
                  <a:pt x="574" y="179"/>
                </a:lnTo>
                <a:lnTo>
                  <a:pt x="569" y="186"/>
                </a:lnTo>
                <a:lnTo>
                  <a:pt x="566" y="193"/>
                </a:lnTo>
                <a:lnTo>
                  <a:pt x="565" y="198"/>
                </a:lnTo>
                <a:lnTo>
                  <a:pt x="565" y="205"/>
                </a:lnTo>
                <a:lnTo>
                  <a:pt x="565" y="205"/>
                </a:lnTo>
                <a:lnTo>
                  <a:pt x="566" y="213"/>
                </a:lnTo>
                <a:lnTo>
                  <a:pt x="566" y="221"/>
                </a:lnTo>
                <a:lnTo>
                  <a:pt x="565" y="230"/>
                </a:lnTo>
                <a:lnTo>
                  <a:pt x="565" y="230"/>
                </a:lnTo>
                <a:lnTo>
                  <a:pt x="564" y="238"/>
                </a:lnTo>
                <a:lnTo>
                  <a:pt x="561" y="253"/>
                </a:lnTo>
                <a:lnTo>
                  <a:pt x="558" y="261"/>
                </a:lnTo>
                <a:lnTo>
                  <a:pt x="556" y="267"/>
                </a:lnTo>
                <a:lnTo>
                  <a:pt x="552" y="271"/>
                </a:lnTo>
                <a:lnTo>
                  <a:pt x="550" y="273"/>
                </a:lnTo>
                <a:lnTo>
                  <a:pt x="548" y="273"/>
                </a:lnTo>
                <a:lnTo>
                  <a:pt x="548" y="273"/>
                </a:lnTo>
                <a:lnTo>
                  <a:pt x="544" y="273"/>
                </a:lnTo>
                <a:lnTo>
                  <a:pt x="540" y="274"/>
                </a:lnTo>
                <a:lnTo>
                  <a:pt x="532" y="277"/>
                </a:lnTo>
                <a:lnTo>
                  <a:pt x="522" y="282"/>
                </a:lnTo>
                <a:lnTo>
                  <a:pt x="514" y="299"/>
                </a:lnTo>
                <a:lnTo>
                  <a:pt x="514" y="299"/>
                </a:lnTo>
                <a:lnTo>
                  <a:pt x="532" y="319"/>
                </a:lnTo>
                <a:lnTo>
                  <a:pt x="546" y="334"/>
                </a:lnTo>
                <a:lnTo>
                  <a:pt x="553" y="339"/>
                </a:lnTo>
                <a:lnTo>
                  <a:pt x="557" y="341"/>
                </a:lnTo>
                <a:lnTo>
                  <a:pt x="557" y="341"/>
                </a:lnTo>
                <a:lnTo>
                  <a:pt x="560" y="342"/>
                </a:lnTo>
                <a:lnTo>
                  <a:pt x="562" y="343"/>
                </a:lnTo>
                <a:lnTo>
                  <a:pt x="569" y="350"/>
                </a:lnTo>
                <a:lnTo>
                  <a:pt x="574" y="358"/>
                </a:lnTo>
                <a:lnTo>
                  <a:pt x="574" y="358"/>
                </a:lnTo>
                <a:lnTo>
                  <a:pt x="581" y="357"/>
                </a:lnTo>
                <a:lnTo>
                  <a:pt x="586" y="357"/>
                </a:lnTo>
                <a:lnTo>
                  <a:pt x="589" y="357"/>
                </a:lnTo>
                <a:lnTo>
                  <a:pt x="590" y="358"/>
                </a:lnTo>
                <a:lnTo>
                  <a:pt x="590" y="358"/>
                </a:lnTo>
                <a:lnTo>
                  <a:pt x="608" y="359"/>
                </a:lnTo>
                <a:lnTo>
                  <a:pt x="621" y="362"/>
                </a:lnTo>
                <a:lnTo>
                  <a:pt x="628" y="365"/>
                </a:lnTo>
                <a:lnTo>
                  <a:pt x="633" y="368"/>
                </a:lnTo>
                <a:lnTo>
                  <a:pt x="633" y="368"/>
                </a:lnTo>
                <a:lnTo>
                  <a:pt x="638" y="373"/>
                </a:lnTo>
                <a:lnTo>
                  <a:pt x="645" y="381"/>
                </a:lnTo>
                <a:lnTo>
                  <a:pt x="658" y="408"/>
                </a:lnTo>
                <a:lnTo>
                  <a:pt x="672" y="438"/>
                </a:lnTo>
                <a:lnTo>
                  <a:pt x="685" y="469"/>
                </a:lnTo>
                <a:lnTo>
                  <a:pt x="685" y="469"/>
                </a:lnTo>
                <a:lnTo>
                  <a:pt x="688" y="482"/>
                </a:lnTo>
                <a:lnTo>
                  <a:pt x="693" y="504"/>
                </a:lnTo>
                <a:lnTo>
                  <a:pt x="705" y="572"/>
                </a:lnTo>
                <a:lnTo>
                  <a:pt x="720" y="660"/>
                </a:lnTo>
                <a:lnTo>
                  <a:pt x="735" y="759"/>
                </a:lnTo>
                <a:lnTo>
                  <a:pt x="761" y="939"/>
                </a:lnTo>
                <a:lnTo>
                  <a:pt x="769" y="999"/>
                </a:lnTo>
                <a:lnTo>
                  <a:pt x="771" y="1018"/>
                </a:lnTo>
                <a:lnTo>
                  <a:pt x="771" y="1024"/>
                </a:lnTo>
                <a:lnTo>
                  <a:pt x="771" y="1024"/>
                </a:lnTo>
                <a:lnTo>
                  <a:pt x="769" y="1031"/>
                </a:lnTo>
                <a:lnTo>
                  <a:pt x="771" y="1044"/>
                </a:lnTo>
                <a:lnTo>
                  <a:pt x="773" y="1080"/>
                </a:lnTo>
                <a:lnTo>
                  <a:pt x="779" y="1116"/>
                </a:lnTo>
                <a:lnTo>
                  <a:pt x="779" y="1128"/>
                </a:lnTo>
                <a:lnTo>
                  <a:pt x="779" y="1135"/>
                </a:lnTo>
                <a:lnTo>
                  <a:pt x="771" y="1160"/>
                </a:lnTo>
                <a:lnTo>
                  <a:pt x="771" y="1160"/>
                </a:lnTo>
                <a:lnTo>
                  <a:pt x="772" y="1166"/>
                </a:lnTo>
                <a:lnTo>
                  <a:pt x="776" y="1178"/>
                </a:lnTo>
                <a:lnTo>
                  <a:pt x="780" y="1195"/>
                </a:lnTo>
                <a:lnTo>
                  <a:pt x="780" y="1203"/>
                </a:lnTo>
                <a:lnTo>
                  <a:pt x="779" y="1212"/>
                </a:lnTo>
                <a:lnTo>
                  <a:pt x="779" y="1212"/>
                </a:lnTo>
                <a:lnTo>
                  <a:pt x="777" y="1219"/>
                </a:lnTo>
                <a:lnTo>
                  <a:pt x="775" y="1226"/>
                </a:lnTo>
                <a:lnTo>
                  <a:pt x="769" y="1236"/>
                </a:lnTo>
                <a:lnTo>
                  <a:pt x="764" y="1243"/>
                </a:lnTo>
                <a:lnTo>
                  <a:pt x="761" y="1246"/>
                </a:lnTo>
                <a:lnTo>
                  <a:pt x="736" y="1246"/>
                </a:lnTo>
                <a:lnTo>
                  <a:pt x="736" y="1246"/>
                </a:lnTo>
                <a:lnTo>
                  <a:pt x="732" y="1249"/>
                </a:lnTo>
                <a:lnTo>
                  <a:pt x="724" y="1254"/>
                </a:lnTo>
                <a:lnTo>
                  <a:pt x="719" y="1257"/>
                </a:lnTo>
                <a:lnTo>
                  <a:pt x="715" y="1258"/>
                </a:lnTo>
                <a:lnTo>
                  <a:pt x="712" y="1258"/>
                </a:lnTo>
                <a:lnTo>
                  <a:pt x="711" y="1255"/>
                </a:lnTo>
                <a:lnTo>
                  <a:pt x="711" y="1255"/>
                </a:lnTo>
                <a:lnTo>
                  <a:pt x="709" y="1244"/>
                </a:lnTo>
                <a:lnTo>
                  <a:pt x="707" y="1234"/>
                </a:lnTo>
                <a:lnTo>
                  <a:pt x="702" y="1220"/>
                </a:lnTo>
                <a:lnTo>
                  <a:pt x="702" y="1220"/>
                </a:lnTo>
                <a:lnTo>
                  <a:pt x="701" y="1204"/>
                </a:lnTo>
                <a:lnTo>
                  <a:pt x="701" y="1190"/>
                </a:lnTo>
                <a:lnTo>
                  <a:pt x="702" y="1178"/>
                </a:lnTo>
                <a:lnTo>
                  <a:pt x="702" y="1178"/>
                </a:lnTo>
                <a:lnTo>
                  <a:pt x="702" y="1168"/>
                </a:lnTo>
                <a:lnTo>
                  <a:pt x="702" y="1160"/>
                </a:lnTo>
                <a:lnTo>
                  <a:pt x="702" y="1152"/>
                </a:lnTo>
                <a:lnTo>
                  <a:pt x="702" y="1152"/>
                </a:lnTo>
                <a:lnTo>
                  <a:pt x="701" y="1122"/>
                </a:lnTo>
                <a:lnTo>
                  <a:pt x="701" y="1099"/>
                </a:lnTo>
                <a:lnTo>
                  <a:pt x="702" y="1084"/>
                </a:lnTo>
                <a:lnTo>
                  <a:pt x="702" y="1084"/>
                </a:lnTo>
                <a:lnTo>
                  <a:pt x="702" y="1079"/>
                </a:lnTo>
                <a:lnTo>
                  <a:pt x="701" y="1072"/>
                </a:lnTo>
                <a:lnTo>
                  <a:pt x="698" y="1059"/>
                </a:lnTo>
                <a:lnTo>
                  <a:pt x="693" y="1042"/>
                </a:lnTo>
                <a:lnTo>
                  <a:pt x="660" y="947"/>
                </a:lnTo>
                <a:lnTo>
                  <a:pt x="660" y="947"/>
                </a:lnTo>
                <a:lnTo>
                  <a:pt x="649" y="960"/>
                </a:lnTo>
                <a:lnTo>
                  <a:pt x="640" y="970"/>
                </a:lnTo>
                <a:lnTo>
                  <a:pt x="637" y="972"/>
                </a:lnTo>
                <a:lnTo>
                  <a:pt x="633" y="974"/>
                </a:lnTo>
                <a:lnTo>
                  <a:pt x="590" y="974"/>
                </a:lnTo>
                <a:lnTo>
                  <a:pt x="590" y="974"/>
                </a:lnTo>
                <a:lnTo>
                  <a:pt x="600" y="1008"/>
                </a:lnTo>
                <a:lnTo>
                  <a:pt x="606" y="1034"/>
                </a:lnTo>
                <a:lnTo>
                  <a:pt x="608" y="1044"/>
                </a:lnTo>
                <a:lnTo>
                  <a:pt x="608" y="1050"/>
                </a:lnTo>
                <a:lnTo>
                  <a:pt x="608" y="1050"/>
                </a:lnTo>
                <a:lnTo>
                  <a:pt x="605" y="1055"/>
                </a:lnTo>
                <a:lnTo>
                  <a:pt x="602" y="1058"/>
                </a:lnTo>
                <a:lnTo>
                  <a:pt x="600" y="1059"/>
                </a:lnTo>
                <a:lnTo>
                  <a:pt x="600" y="1059"/>
                </a:lnTo>
                <a:lnTo>
                  <a:pt x="592" y="1111"/>
                </a:lnTo>
                <a:lnTo>
                  <a:pt x="582" y="1170"/>
                </a:lnTo>
                <a:lnTo>
                  <a:pt x="582" y="1170"/>
                </a:lnTo>
                <a:lnTo>
                  <a:pt x="582" y="1175"/>
                </a:lnTo>
                <a:lnTo>
                  <a:pt x="582" y="1179"/>
                </a:lnTo>
                <a:lnTo>
                  <a:pt x="580" y="1182"/>
                </a:lnTo>
                <a:lnTo>
                  <a:pt x="574" y="1186"/>
                </a:lnTo>
                <a:lnTo>
                  <a:pt x="574" y="1186"/>
                </a:lnTo>
                <a:lnTo>
                  <a:pt x="562" y="1190"/>
                </a:lnTo>
                <a:lnTo>
                  <a:pt x="552" y="1192"/>
                </a:lnTo>
                <a:lnTo>
                  <a:pt x="540" y="1195"/>
                </a:lnTo>
                <a:lnTo>
                  <a:pt x="540" y="1195"/>
                </a:lnTo>
                <a:lnTo>
                  <a:pt x="525" y="1291"/>
                </a:lnTo>
                <a:lnTo>
                  <a:pt x="513" y="1362"/>
                </a:lnTo>
                <a:lnTo>
                  <a:pt x="509" y="1387"/>
                </a:lnTo>
                <a:lnTo>
                  <a:pt x="505" y="1399"/>
                </a:lnTo>
                <a:lnTo>
                  <a:pt x="505" y="1399"/>
                </a:lnTo>
                <a:lnTo>
                  <a:pt x="487" y="1442"/>
                </a:lnTo>
                <a:lnTo>
                  <a:pt x="487" y="1442"/>
                </a:lnTo>
                <a:lnTo>
                  <a:pt x="495" y="1495"/>
                </a:lnTo>
                <a:lnTo>
                  <a:pt x="501" y="1535"/>
                </a:lnTo>
                <a:lnTo>
                  <a:pt x="505" y="1562"/>
                </a:lnTo>
                <a:lnTo>
                  <a:pt x="505" y="1562"/>
                </a:lnTo>
                <a:lnTo>
                  <a:pt x="506" y="1570"/>
                </a:lnTo>
                <a:lnTo>
                  <a:pt x="506" y="1580"/>
                </a:lnTo>
                <a:lnTo>
                  <a:pt x="506" y="1602"/>
                </a:lnTo>
                <a:lnTo>
                  <a:pt x="505" y="1625"/>
                </a:lnTo>
                <a:lnTo>
                  <a:pt x="505" y="1638"/>
                </a:lnTo>
                <a:lnTo>
                  <a:pt x="505" y="1638"/>
                </a:lnTo>
                <a:lnTo>
                  <a:pt x="508" y="1644"/>
                </a:lnTo>
                <a:lnTo>
                  <a:pt x="510" y="1650"/>
                </a:lnTo>
                <a:lnTo>
                  <a:pt x="518" y="1668"/>
                </a:lnTo>
                <a:lnTo>
                  <a:pt x="524" y="1681"/>
                </a:lnTo>
                <a:lnTo>
                  <a:pt x="528" y="1696"/>
                </a:lnTo>
                <a:lnTo>
                  <a:pt x="530" y="1713"/>
                </a:lnTo>
                <a:lnTo>
                  <a:pt x="530" y="1733"/>
                </a:lnTo>
                <a:lnTo>
                  <a:pt x="530" y="1733"/>
                </a:lnTo>
                <a:lnTo>
                  <a:pt x="532" y="1757"/>
                </a:lnTo>
                <a:lnTo>
                  <a:pt x="534" y="1788"/>
                </a:lnTo>
                <a:lnTo>
                  <a:pt x="544" y="1852"/>
                </a:lnTo>
                <a:lnTo>
                  <a:pt x="553" y="1907"/>
                </a:lnTo>
                <a:lnTo>
                  <a:pt x="557" y="1929"/>
                </a:lnTo>
                <a:lnTo>
                  <a:pt x="557" y="1929"/>
                </a:lnTo>
                <a:lnTo>
                  <a:pt x="557" y="1932"/>
                </a:lnTo>
                <a:lnTo>
                  <a:pt x="557" y="1943"/>
                </a:lnTo>
                <a:lnTo>
                  <a:pt x="560" y="1956"/>
                </a:lnTo>
                <a:lnTo>
                  <a:pt x="562" y="1964"/>
                </a:lnTo>
                <a:lnTo>
                  <a:pt x="565" y="1972"/>
                </a:lnTo>
                <a:lnTo>
                  <a:pt x="565" y="1972"/>
                </a:lnTo>
                <a:lnTo>
                  <a:pt x="574" y="1989"/>
                </a:lnTo>
                <a:lnTo>
                  <a:pt x="582" y="2009"/>
                </a:lnTo>
                <a:lnTo>
                  <a:pt x="590" y="2031"/>
                </a:lnTo>
                <a:lnTo>
                  <a:pt x="590" y="2031"/>
                </a:lnTo>
                <a:lnTo>
                  <a:pt x="609" y="2031"/>
                </a:lnTo>
                <a:lnTo>
                  <a:pt x="650" y="2029"/>
                </a:lnTo>
                <a:lnTo>
                  <a:pt x="674" y="2031"/>
                </a:lnTo>
                <a:lnTo>
                  <a:pt x="694" y="2032"/>
                </a:lnTo>
                <a:lnTo>
                  <a:pt x="711" y="2035"/>
                </a:lnTo>
                <a:lnTo>
                  <a:pt x="716" y="2037"/>
                </a:lnTo>
                <a:lnTo>
                  <a:pt x="719" y="2040"/>
                </a:lnTo>
                <a:lnTo>
                  <a:pt x="719" y="2040"/>
                </a:lnTo>
                <a:lnTo>
                  <a:pt x="720" y="2043"/>
                </a:lnTo>
                <a:lnTo>
                  <a:pt x="721" y="2047"/>
                </a:lnTo>
                <a:lnTo>
                  <a:pt x="720" y="2051"/>
                </a:lnTo>
                <a:lnTo>
                  <a:pt x="717" y="2056"/>
                </a:lnTo>
                <a:lnTo>
                  <a:pt x="711" y="2067"/>
                </a:lnTo>
                <a:lnTo>
                  <a:pt x="702" y="2077"/>
                </a:lnTo>
                <a:lnTo>
                  <a:pt x="692" y="2088"/>
                </a:lnTo>
                <a:lnTo>
                  <a:pt x="680" y="2100"/>
                </a:lnTo>
                <a:lnTo>
                  <a:pt x="660" y="2116"/>
                </a:lnTo>
                <a:lnTo>
                  <a:pt x="660" y="2116"/>
                </a:lnTo>
                <a:lnTo>
                  <a:pt x="649" y="2124"/>
                </a:lnTo>
                <a:lnTo>
                  <a:pt x="634" y="2132"/>
                </a:lnTo>
                <a:lnTo>
                  <a:pt x="604" y="2148"/>
                </a:lnTo>
                <a:lnTo>
                  <a:pt x="565" y="2168"/>
                </a:lnTo>
                <a:lnTo>
                  <a:pt x="565" y="2168"/>
                </a:lnTo>
                <a:lnTo>
                  <a:pt x="560" y="2175"/>
                </a:lnTo>
                <a:lnTo>
                  <a:pt x="548" y="2191"/>
                </a:lnTo>
                <a:lnTo>
                  <a:pt x="541" y="2198"/>
                </a:lnTo>
                <a:lnTo>
                  <a:pt x="533" y="2203"/>
                </a:lnTo>
                <a:lnTo>
                  <a:pt x="530" y="2204"/>
                </a:lnTo>
                <a:lnTo>
                  <a:pt x="528" y="2204"/>
                </a:lnTo>
                <a:lnTo>
                  <a:pt x="525" y="2204"/>
                </a:lnTo>
                <a:lnTo>
                  <a:pt x="522" y="2202"/>
                </a:lnTo>
                <a:lnTo>
                  <a:pt x="522" y="2202"/>
                </a:lnTo>
                <a:lnTo>
                  <a:pt x="514" y="2190"/>
                </a:lnTo>
                <a:lnTo>
                  <a:pt x="509" y="2178"/>
                </a:lnTo>
                <a:lnTo>
                  <a:pt x="505" y="2167"/>
                </a:lnTo>
                <a:lnTo>
                  <a:pt x="505" y="2163"/>
                </a:lnTo>
                <a:lnTo>
                  <a:pt x="505" y="2159"/>
                </a:lnTo>
                <a:lnTo>
                  <a:pt x="505" y="2159"/>
                </a:lnTo>
                <a:lnTo>
                  <a:pt x="505" y="2156"/>
                </a:lnTo>
                <a:lnTo>
                  <a:pt x="505" y="2151"/>
                </a:lnTo>
                <a:lnTo>
                  <a:pt x="502" y="2140"/>
                </a:lnTo>
                <a:lnTo>
                  <a:pt x="497" y="2125"/>
                </a:lnTo>
                <a:lnTo>
                  <a:pt x="479" y="2091"/>
                </a:lnTo>
                <a:lnTo>
                  <a:pt x="479" y="2091"/>
                </a:lnTo>
                <a:lnTo>
                  <a:pt x="477" y="2092"/>
                </a:lnTo>
                <a:lnTo>
                  <a:pt x="471" y="2095"/>
                </a:lnTo>
                <a:lnTo>
                  <a:pt x="469" y="2096"/>
                </a:lnTo>
                <a:lnTo>
                  <a:pt x="466" y="2096"/>
                </a:lnTo>
                <a:lnTo>
                  <a:pt x="463" y="2093"/>
                </a:lnTo>
                <a:lnTo>
                  <a:pt x="462" y="2091"/>
                </a:lnTo>
                <a:lnTo>
                  <a:pt x="462" y="2091"/>
                </a:lnTo>
                <a:lnTo>
                  <a:pt x="429" y="1971"/>
                </a:lnTo>
                <a:lnTo>
                  <a:pt x="406" y="1892"/>
                </a:lnTo>
                <a:lnTo>
                  <a:pt x="394" y="1852"/>
                </a:lnTo>
                <a:lnTo>
                  <a:pt x="394" y="1852"/>
                </a:lnTo>
                <a:lnTo>
                  <a:pt x="389" y="1844"/>
                </a:lnTo>
                <a:lnTo>
                  <a:pt x="381" y="1834"/>
                </a:lnTo>
                <a:lnTo>
                  <a:pt x="373" y="1825"/>
                </a:lnTo>
                <a:lnTo>
                  <a:pt x="369" y="1818"/>
                </a:lnTo>
                <a:lnTo>
                  <a:pt x="369" y="1818"/>
                </a:lnTo>
                <a:lnTo>
                  <a:pt x="367" y="1798"/>
                </a:lnTo>
                <a:lnTo>
                  <a:pt x="366" y="1762"/>
                </a:lnTo>
                <a:lnTo>
                  <a:pt x="363" y="1729"/>
                </a:lnTo>
                <a:lnTo>
                  <a:pt x="362" y="1718"/>
                </a:lnTo>
                <a:lnTo>
                  <a:pt x="361" y="1716"/>
                </a:lnTo>
                <a:lnTo>
                  <a:pt x="359" y="1716"/>
                </a:lnTo>
                <a:lnTo>
                  <a:pt x="359" y="1716"/>
                </a:lnTo>
                <a:lnTo>
                  <a:pt x="354" y="1724"/>
                </a:lnTo>
                <a:lnTo>
                  <a:pt x="342" y="1744"/>
                </a:lnTo>
                <a:lnTo>
                  <a:pt x="310" y="1804"/>
                </a:lnTo>
                <a:lnTo>
                  <a:pt x="276" y="1867"/>
                </a:lnTo>
                <a:lnTo>
                  <a:pt x="258" y="1904"/>
                </a:lnTo>
                <a:lnTo>
                  <a:pt x="258" y="1904"/>
                </a:lnTo>
                <a:lnTo>
                  <a:pt x="248" y="1928"/>
                </a:lnTo>
                <a:lnTo>
                  <a:pt x="236" y="1961"/>
                </a:lnTo>
                <a:lnTo>
                  <a:pt x="223" y="2005"/>
                </a:lnTo>
                <a:lnTo>
                  <a:pt x="223" y="2005"/>
                </a:lnTo>
                <a:lnTo>
                  <a:pt x="199" y="2033"/>
                </a:lnTo>
                <a:lnTo>
                  <a:pt x="182" y="2055"/>
                </a:lnTo>
                <a:lnTo>
                  <a:pt x="171" y="2065"/>
                </a:lnTo>
                <a:lnTo>
                  <a:pt x="171" y="2065"/>
                </a:lnTo>
                <a:lnTo>
                  <a:pt x="170" y="2068"/>
                </a:lnTo>
                <a:lnTo>
                  <a:pt x="168" y="2071"/>
                </a:lnTo>
                <a:lnTo>
                  <a:pt x="170" y="2080"/>
                </a:lnTo>
                <a:lnTo>
                  <a:pt x="171" y="2091"/>
                </a:lnTo>
                <a:lnTo>
                  <a:pt x="171" y="2091"/>
                </a:lnTo>
                <a:lnTo>
                  <a:pt x="174" y="2088"/>
                </a:lnTo>
                <a:lnTo>
                  <a:pt x="175" y="2085"/>
                </a:lnTo>
                <a:lnTo>
                  <a:pt x="178" y="2084"/>
                </a:lnTo>
                <a:lnTo>
                  <a:pt x="180" y="2084"/>
                </a:lnTo>
                <a:lnTo>
                  <a:pt x="183" y="2085"/>
                </a:lnTo>
                <a:lnTo>
                  <a:pt x="186" y="2091"/>
                </a:lnTo>
                <a:lnTo>
                  <a:pt x="188" y="2100"/>
                </a:lnTo>
                <a:lnTo>
                  <a:pt x="188" y="2100"/>
                </a:lnTo>
                <a:lnTo>
                  <a:pt x="191" y="2117"/>
                </a:lnTo>
                <a:lnTo>
                  <a:pt x="191" y="2127"/>
                </a:lnTo>
                <a:lnTo>
                  <a:pt x="192" y="2135"/>
                </a:lnTo>
                <a:lnTo>
                  <a:pt x="194" y="2138"/>
                </a:lnTo>
                <a:lnTo>
                  <a:pt x="198" y="2143"/>
                </a:lnTo>
                <a:lnTo>
                  <a:pt x="198" y="2143"/>
                </a:lnTo>
                <a:lnTo>
                  <a:pt x="203" y="2147"/>
                </a:lnTo>
                <a:lnTo>
                  <a:pt x="211" y="2152"/>
                </a:lnTo>
                <a:lnTo>
                  <a:pt x="232" y="2164"/>
                </a:lnTo>
                <a:lnTo>
                  <a:pt x="242" y="2171"/>
                </a:lnTo>
                <a:lnTo>
                  <a:pt x="250" y="2178"/>
                </a:lnTo>
                <a:lnTo>
                  <a:pt x="254" y="2182"/>
                </a:lnTo>
                <a:lnTo>
                  <a:pt x="255" y="2186"/>
                </a:lnTo>
                <a:lnTo>
                  <a:pt x="256" y="2190"/>
                </a:lnTo>
                <a:lnTo>
                  <a:pt x="258" y="2194"/>
                </a:lnTo>
                <a:lnTo>
                  <a:pt x="258" y="2194"/>
                </a:lnTo>
                <a:lnTo>
                  <a:pt x="256" y="2198"/>
                </a:lnTo>
                <a:lnTo>
                  <a:pt x="254" y="2200"/>
                </a:lnTo>
                <a:lnTo>
                  <a:pt x="250" y="2203"/>
                </a:lnTo>
                <a:lnTo>
                  <a:pt x="246" y="2206"/>
                </a:lnTo>
                <a:lnTo>
                  <a:pt x="235" y="2208"/>
                </a:lnTo>
                <a:lnTo>
                  <a:pt x="222" y="2210"/>
                </a:lnTo>
                <a:lnTo>
                  <a:pt x="194" y="2210"/>
                </a:lnTo>
                <a:lnTo>
                  <a:pt x="171" y="2211"/>
                </a:lnTo>
                <a:lnTo>
                  <a:pt x="171" y="2211"/>
                </a:lnTo>
                <a:lnTo>
                  <a:pt x="166" y="2211"/>
                </a:lnTo>
                <a:lnTo>
                  <a:pt x="158" y="2208"/>
                </a:lnTo>
                <a:lnTo>
                  <a:pt x="136" y="2203"/>
                </a:lnTo>
                <a:lnTo>
                  <a:pt x="77" y="2186"/>
                </a:lnTo>
                <a:lnTo>
                  <a:pt x="24" y="2168"/>
                </a:lnTo>
                <a:lnTo>
                  <a:pt x="0" y="2159"/>
                </a:lnTo>
                <a:lnTo>
                  <a:pt x="0" y="2159"/>
                </a:lnTo>
                <a:lnTo>
                  <a:pt x="13" y="2120"/>
                </a:lnTo>
                <a:lnTo>
                  <a:pt x="25" y="2091"/>
                </a:lnTo>
                <a:lnTo>
                  <a:pt x="31" y="2080"/>
                </a:lnTo>
                <a:lnTo>
                  <a:pt x="35" y="2073"/>
                </a:lnTo>
                <a:lnTo>
                  <a:pt x="35" y="2073"/>
                </a:lnTo>
                <a:lnTo>
                  <a:pt x="52" y="2063"/>
                </a:lnTo>
                <a:lnTo>
                  <a:pt x="60" y="2057"/>
                </a:lnTo>
                <a:lnTo>
                  <a:pt x="60" y="2057"/>
                </a:lnTo>
                <a:lnTo>
                  <a:pt x="57" y="2037"/>
                </a:lnTo>
                <a:lnTo>
                  <a:pt x="52" y="2015"/>
                </a:lnTo>
                <a:lnTo>
                  <a:pt x="52" y="2015"/>
                </a:lnTo>
                <a:lnTo>
                  <a:pt x="53" y="2008"/>
                </a:lnTo>
                <a:lnTo>
                  <a:pt x="60" y="1996"/>
                </a:lnTo>
                <a:lnTo>
                  <a:pt x="83" y="1959"/>
                </a:lnTo>
                <a:lnTo>
                  <a:pt x="107" y="1921"/>
                </a:lnTo>
                <a:lnTo>
                  <a:pt x="115" y="1905"/>
                </a:lnTo>
                <a:lnTo>
                  <a:pt x="120" y="1895"/>
                </a:lnTo>
                <a:lnTo>
                  <a:pt x="120" y="1895"/>
                </a:lnTo>
                <a:lnTo>
                  <a:pt x="130" y="1865"/>
                </a:lnTo>
                <a:lnTo>
                  <a:pt x="147" y="1818"/>
                </a:lnTo>
                <a:lnTo>
                  <a:pt x="158" y="1793"/>
                </a:lnTo>
                <a:lnTo>
                  <a:pt x="168" y="1769"/>
                </a:lnTo>
                <a:lnTo>
                  <a:pt x="179" y="1748"/>
                </a:lnTo>
                <a:lnTo>
                  <a:pt x="188" y="1733"/>
                </a:lnTo>
                <a:lnTo>
                  <a:pt x="188" y="1733"/>
                </a:lnTo>
                <a:lnTo>
                  <a:pt x="198" y="1720"/>
                </a:lnTo>
                <a:lnTo>
                  <a:pt x="207" y="1705"/>
                </a:lnTo>
                <a:lnTo>
                  <a:pt x="224" y="1673"/>
                </a:lnTo>
                <a:lnTo>
                  <a:pt x="235" y="1649"/>
                </a:lnTo>
                <a:lnTo>
                  <a:pt x="240" y="1638"/>
                </a:lnTo>
                <a:lnTo>
                  <a:pt x="240" y="1638"/>
                </a:lnTo>
                <a:lnTo>
                  <a:pt x="239" y="1628"/>
                </a:lnTo>
                <a:lnTo>
                  <a:pt x="239" y="1601"/>
                </a:lnTo>
                <a:lnTo>
                  <a:pt x="240" y="1585"/>
                </a:lnTo>
                <a:lnTo>
                  <a:pt x="242" y="1569"/>
                </a:lnTo>
                <a:lnTo>
                  <a:pt x="244" y="1556"/>
                </a:lnTo>
                <a:lnTo>
                  <a:pt x="248" y="1545"/>
                </a:lnTo>
                <a:lnTo>
                  <a:pt x="248" y="1545"/>
                </a:lnTo>
                <a:lnTo>
                  <a:pt x="254" y="1534"/>
                </a:lnTo>
                <a:lnTo>
                  <a:pt x="258" y="1522"/>
                </a:lnTo>
                <a:lnTo>
                  <a:pt x="267" y="1494"/>
                </a:lnTo>
                <a:lnTo>
                  <a:pt x="270" y="1479"/>
                </a:lnTo>
                <a:lnTo>
                  <a:pt x="272" y="1466"/>
                </a:lnTo>
                <a:lnTo>
                  <a:pt x="274" y="1453"/>
                </a:lnTo>
                <a:lnTo>
                  <a:pt x="274" y="1442"/>
                </a:lnTo>
                <a:lnTo>
                  <a:pt x="274" y="1442"/>
                </a:lnTo>
                <a:lnTo>
                  <a:pt x="271" y="1429"/>
                </a:lnTo>
                <a:lnTo>
                  <a:pt x="266" y="1409"/>
                </a:lnTo>
                <a:lnTo>
                  <a:pt x="250" y="1359"/>
                </a:lnTo>
                <a:lnTo>
                  <a:pt x="232" y="1311"/>
                </a:lnTo>
                <a:lnTo>
                  <a:pt x="226" y="1293"/>
                </a:lnTo>
                <a:lnTo>
                  <a:pt x="223" y="1281"/>
                </a:lnTo>
                <a:lnTo>
                  <a:pt x="223" y="1281"/>
                </a:lnTo>
                <a:lnTo>
                  <a:pt x="220" y="1255"/>
                </a:lnTo>
                <a:lnTo>
                  <a:pt x="216" y="1220"/>
                </a:lnTo>
                <a:lnTo>
                  <a:pt x="214" y="1178"/>
                </a:lnTo>
                <a:lnTo>
                  <a:pt x="188" y="1178"/>
                </a:lnTo>
                <a:lnTo>
                  <a:pt x="180" y="1135"/>
                </a:lnTo>
                <a:lnTo>
                  <a:pt x="146" y="1135"/>
                </a:lnTo>
                <a:lnTo>
                  <a:pt x="146" y="1135"/>
                </a:lnTo>
                <a:lnTo>
                  <a:pt x="140" y="1144"/>
                </a:lnTo>
                <a:lnTo>
                  <a:pt x="136" y="1154"/>
                </a:lnTo>
                <a:lnTo>
                  <a:pt x="136" y="1158"/>
                </a:lnTo>
                <a:lnTo>
                  <a:pt x="138" y="1160"/>
                </a:lnTo>
                <a:lnTo>
                  <a:pt x="138" y="1160"/>
                </a:lnTo>
                <a:lnTo>
                  <a:pt x="142" y="1168"/>
                </a:lnTo>
                <a:lnTo>
                  <a:pt x="147" y="1176"/>
                </a:lnTo>
                <a:lnTo>
                  <a:pt x="152" y="1186"/>
                </a:lnTo>
                <a:lnTo>
                  <a:pt x="154" y="1190"/>
                </a:lnTo>
                <a:lnTo>
                  <a:pt x="155" y="1195"/>
                </a:lnTo>
                <a:lnTo>
                  <a:pt x="155" y="1195"/>
                </a:lnTo>
                <a:lnTo>
                  <a:pt x="154" y="1210"/>
                </a:lnTo>
                <a:lnTo>
                  <a:pt x="150" y="1230"/>
                </a:lnTo>
                <a:lnTo>
                  <a:pt x="146" y="1255"/>
                </a:lnTo>
                <a:lnTo>
                  <a:pt x="146" y="1255"/>
                </a:lnTo>
                <a:lnTo>
                  <a:pt x="154" y="1281"/>
                </a:lnTo>
                <a:lnTo>
                  <a:pt x="156" y="1299"/>
                </a:lnTo>
                <a:lnTo>
                  <a:pt x="156" y="1305"/>
                </a:lnTo>
                <a:lnTo>
                  <a:pt x="156" y="1306"/>
                </a:lnTo>
                <a:lnTo>
                  <a:pt x="155" y="1306"/>
                </a:lnTo>
                <a:lnTo>
                  <a:pt x="155" y="1306"/>
                </a:lnTo>
                <a:lnTo>
                  <a:pt x="151" y="1305"/>
                </a:lnTo>
                <a:lnTo>
                  <a:pt x="147" y="1301"/>
                </a:lnTo>
                <a:lnTo>
                  <a:pt x="139" y="1293"/>
                </a:lnTo>
                <a:lnTo>
                  <a:pt x="128" y="1281"/>
                </a:lnTo>
                <a:lnTo>
                  <a:pt x="128" y="1281"/>
                </a:lnTo>
                <a:lnTo>
                  <a:pt x="127" y="1283"/>
                </a:lnTo>
                <a:lnTo>
                  <a:pt x="122" y="1290"/>
                </a:lnTo>
                <a:lnTo>
                  <a:pt x="118" y="1293"/>
                </a:lnTo>
                <a:lnTo>
                  <a:pt x="114" y="1294"/>
                </a:lnTo>
                <a:lnTo>
                  <a:pt x="108" y="1293"/>
                </a:lnTo>
                <a:lnTo>
                  <a:pt x="103" y="1289"/>
                </a:lnTo>
                <a:lnTo>
                  <a:pt x="103" y="1289"/>
                </a:lnTo>
                <a:lnTo>
                  <a:pt x="93" y="1279"/>
                </a:lnTo>
                <a:lnTo>
                  <a:pt x="87" y="1274"/>
                </a:lnTo>
                <a:lnTo>
                  <a:pt x="81" y="1269"/>
                </a:lnTo>
                <a:lnTo>
                  <a:pt x="77" y="1263"/>
                </a:lnTo>
                <a:lnTo>
                  <a:pt x="77" y="1263"/>
                </a:lnTo>
                <a:lnTo>
                  <a:pt x="75" y="1255"/>
                </a:lnTo>
                <a:lnTo>
                  <a:pt x="73" y="1244"/>
                </a:lnTo>
                <a:lnTo>
                  <a:pt x="71" y="1232"/>
                </a:lnTo>
                <a:lnTo>
                  <a:pt x="69" y="1220"/>
                </a:lnTo>
                <a:lnTo>
                  <a:pt x="69" y="1220"/>
                </a:lnTo>
                <a:lnTo>
                  <a:pt x="68" y="1214"/>
                </a:lnTo>
                <a:lnTo>
                  <a:pt x="68" y="1207"/>
                </a:lnTo>
                <a:lnTo>
                  <a:pt x="72" y="1191"/>
                </a:lnTo>
                <a:lnTo>
                  <a:pt x="76" y="1178"/>
                </a:lnTo>
                <a:lnTo>
                  <a:pt x="77" y="1170"/>
                </a:lnTo>
                <a:lnTo>
                  <a:pt x="77" y="1143"/>
                </a:lnTo>
                <a:lnTo>
                  <a:pt x="77" y="1143"/>
                </a:lnTo>
                <a:lnTo>
                  <a:pt x="64" y="1142"/>
                </a:lnTo>
                <a:lnTo>
                  <a:pt x="56" y="1139"/>
                </a:lnTo>
                <a:lnTo>
                  <a:pt x="53" y="1138"/>
                </a:lnTo>
                <a:lnTo>
                  <a:pt x="52" y="1135"/>
                </a:lnTo>
                <a:lnTo>
                  <a:pt x="52" y="1135"/>
                </a:lnTo>
                <a:lnTo>
                  <a:pt x="55" y="1118"/>
                </a:lnTo>
                <a:lnTo>
                  <a:pt x="60" y="1086"/>
                </a:lnTo>
                <a:lnTo>
                  <a:pt x="69" y="1042"/>
                </a:lnTo>
                <a:lnTo>
                  <a:pt x="69" y="1042"/>
                </a:lnTo>
                <a:lnTo>
                  <a:pt x="67" y="1012"/>
                </a:lnTo>
                <a:lnTo>
                  <a:pt x="67" y="984"/>
                </a:lnTo>
                <a:lnTo>
                  <a:pt x="69" y="956"/>
                </a:lnTo>
                <a:lnTo>
                  <a:pt x="69" y="956"/>
                </a:lnTo>
                <a:lnTo>
                  <a:pt x="71" y="927"/>
                </a:lnTo>
                <a:lnTo>
                  <a:pt x="72" y="896"/>
                </a:lnTo>
                <a:lnTo>
                  <a:pt x="73" y="871"/>
                </a:lnTo>
                <a:lnTo>
                  <a:pt x="75" y="861"/>
                </a:lnTo>
                <a:lnTo>
                  <a:pt x="77" y="853"/>
                </a:lnTo>
                <a:lnTo>
                  <a:pt x="77" y="853"/>
                </a:lnTo>
                <a:lnTo>
                  <a:pt x="83" y="844"/>
                </a:lnTo>
                <a:lnTo>
                  <a:pt x="85" y="836"/>
                </a:lnTo>
                <a:lnTo>
                  <a:pt x="87" y="825"/>
                </a:lnTo>
                <a:lnTo>
                  <a:pt x="85" y="811"/>
                </a:lnTo>
                <a:lnTo>
                  <a:pt x="85" y="811"/>
                </a:lnTo>
                <a:lnTo>
                  <a:pt x="87" y="795"/>
                </a:lnTo>
                <a:lnTo>
                  <a:pt x="91" y="764"/>
                </a:lnTo>
                <a:lnTo>
                  <a:pt x="105" y="683"/>
                </a:lnTo>
                <a:lnTo>
                  <a:pt x="120" y="604"/>
                </a:lnTo>
                <a:lnTo>
                  <a:pt x="128" y="564"/>
                </a:lnTo>
                <a:lnTo>
                  <a:pt x="128" y="564"/>
                </a:lnTo>
                <a:lnTo>
                  <a:pt x="139" y="540"/>
                </a:lnTo>
                <a:lnTo>
                  <a:pt x="156" y="500"/>
                </a:lnTo>
                <a:lnTo>
                  <a:pt x="188" y="426"/>
                </a:lnTo>
                <a:lnTo>
                  <a:pt x="188" y="426"/>
                </a:lnTo>
                <a:lnTo>
                  <a:pt x="194" y="417"/>
                </a:lnTo>
                <a:lnTo>
                  <a:pt x="203" y="408"/>
                </a:lnTo>
                <a:lnTo>
                  <a:pt x="212" y="397"/>
                </a:lnTo>
                <a:lnTo>
                  <a:pt x="223" y="388"/>
                </a:lnTo>
                <a:lnTo>
                  <a:pt x="243" y="372"/>
                </a:lnTo>
                <a:lnTo>
                  <a:pt x="251" y="363"/>
                </a:lnTo>
                <a:lnTo>
                  <a:pt x="258" y="358"/>
                </a:lnTo>
                <a:lnTo>
                  <a:pt x="258" y="358"/>
                </a:lnTo>
                <a:lnTo>
                  <a:pt x="264" y="347"/>
                </a:lnTo>
                <a:lnTo>
                  <a:pt x="270" y="337"/>
                </a:lnTo>
                <a:lnTo>
                  <a:pt x="272" y="333"/>
                </a:lnTo>
                <a:lnTo>
                  <a:pt x="275" y="329"/>
                </a:lnTo>
                <a:lnTo>
                  <a:pt x="278" y="326"/>
                </a:lnTo>
                <a:lnTo>
                  <a:pt x="283" y="325"/>
                </a:lnTo>
                <a:lnTo>
                  <a:pt x="283" y="325"/>
                </a:lnTo>
                <a:lnTo>
                  <a:pt x="294" y="323"/>
                </a:lnTo>
                <a:lnTo>
                  <a:pt x="304" y="323"/>
                </a:lnTo>
                <a:lnTo>
                  <a:pt x="317" y="325"/>
                </a:lnTo>
                <a:lnTo>
                  <a:pt x="317" y="325"/>
                </a:lnTo>
                <a:lnTo>
                  <a:pt x="318" y="321"/>
                </a:lnTo>
                <a:lnTo>
                  <a:pt x="321" y="315"/>
                </a:lnTo>
                <a:lnTo>
                  <a:pt x="322" y="311"/>
                </a:lnTo>
                <a:lnTo>
                  <a:pt x="325" y="309"/>
                </a:lnTo>
                <a:lnTo>
                  <a:pt x="329" y="307"/>
                </a:lnTo>
                <a:lnTo>
                  <a:pt x="334" y="307"/>
                </a:lnTo>
                <a:lnTo>
                  <a:pt x="334" y="307"/>
                </a:lnTo>
                <a:lnTo>
                  <a:pt x="339" y="307"/>
                </a:lnTo>
                <a:lnTo>
                  <a:pt x="346" y="307"/>
                </a:lnTo>
                <a:lnTo>
                  <a:pt x="357" y="303"/>
                </a:lnTo>
                <a:lnTo>
                  <a:pt x="369" y="299"/>
                </a:lnTo>
                <a:lnTo>
                  <a:pt x="359" y="282"/>
                </a:lnTo>
                <a:close/>
              </a:path>
            </a:pathLst>
          </a:custGeom>
          <a:gradFill flip="none" rotWithShape="1">
            <a:gsLst>
              <a:gs pos="0">
                <a:srgbClr val="00B0F0"/>
              </a:gs>
              <a:gs pos="100000">
                <a:srgbClr val="0070C0"/>
              </a:gs>
            </a:gsLst>
            <a:lin ang="16200000" scaled="1"/>
            <a:tileRect/>
          </a:gra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2" name="Freeform 22">
            <a:extLst>
              <a:ext uri="{FF2B5EF4-FFF2-40B4-BE49-F238E27FC236}">
                <a16:creationId xmlns:a16="http://schemas.microsoft.com/office/drawing/2014/main" id="{BDB04F64-97AB-4B0E-B395-4C510FC900E0}"/>
              </a:ext>
            </a:extLst>
          </p:cNvPr>
          <p:cNvSpPr>
            <a:spLocks noEditPoints="1"/>
          </p:cNvSpPr>
          <p:nvPr/>
        </p:nvSpPr>
        <p:spPr bwMode="auto">
          <a:xfrm>
            <a:off x="891708" y="2773269"/>
            <a:ext cx="593926" cy="1611730"/>
          </a:xfrm>
          <a:custGeom>
            <a:avLst/>
            <a:gdLst>
              <a:gd name="T0" fmla="*/ 68 w 1432"/>
              <a:gd name="T1" fmla="*/ 1711 h 3886"/>
              <a:gd name="T2" fmla="*/ 232 w 1432"/>
              <a:gd name="T3" fmla="*/ 1833 h 3886"/>
              <a:gd name="T4" fmla="*/ 232 w 1432"/>
              <a:gd name="T5" fmla="*/ 2389 h 3886"/>
              <a:gd name="T6" fmla="*/ 174 w 1432"/>
              <a:gd name="T7" fmla="*/ 2609 h 3886"/>
              <a:gd name="T8" fmla="*/ 328 w 1432"/>
              <a:gd name="T9" fmla="*/ 2795 h 3886"/>
              <a:gd name="T10" fmla="*/ 310 w 1432"/>
              <a:gd name="T11" fmla="*/ 3426 h 3886"/>
              <a:gd name="T12" fmla="*/ 294 w 1432"/>
              <a:gd name="T13" fmla="*/ 3750 h 3886"/>
              <a:gd name="T14" fmla="*/ 396 w 1432"/>
              <a:gd name="T15" fmla="*/ 3862 h 3886"/>
              <a:gd name="T16" fmla="*/ 588 w 1432"/>
              <a:gd name="T17" fmla="*/ 3832 h 3886"/>
              <a:gd name="T18" fmla="*/ 504 w 1432"/>
              <a:gd name="T19" fmla="*/ 3728 h 3886"/>
              <a:gd name="T20" fmla="*/ 470 w 1432"/>
              <a:gd name="T21" fmla="*/ 3554 h 3886"/>
              <a:gd name="T22" fmla="*/ 530 w 1432"/>
              <a:gd name="T23" fmla="*/ 3006 h 3886"/>
              <a:gd name="T24" fmla="*/ 634 w 1432"/>
              <a:gd name="T25" fmla="*/ 2669 h 3886"/>
              <a:gd name="T26" fmla="*/ 702 w 1432"/>
              <a:gd name="T27" fmla="*/ 2363 h 3886"/>
              <a:gd name="T28" fmla="*/ 788 w 1432"/>
              <a:gd name="T29" fmla="*/ 2499 h 3886"/>
              <a:gd name="T30" fmla="*/ 804 w 1432"/>
              <a:gd name="T31" fmla="*/ 2739 h 3886"/>
              <a:gd name="T32" fmla="*/ 770 w 1432"/>
              <a:gd name="T33" fmla="*/ 3140 h 3886"/>
              <a:gd name="T34" fmla="*/ 702 w 1432"/>
              <a:gd name="T35" fmla="*/ 3388 h 3886"/>
              <a:gd name="T36" fmla="*/ 640 w 1432"/>
              <a:gd name="T37" fmla="*/ 3510 h 3886"/>
              <a:gd name="T38" fmla="*/ 628 w 1432"/>
              <a:gd name="T39" fmla="*/ 3596 h 3886"/>
              <a:gd name="T40" fmla="*/ 850 w 1432"/>
              <a:gd name="T41" fmla="*/ 3868 h 3886"/>
              <a:gd name="T42" fmla="*/ 1022 w 1432"/>
              <a:gd name="T43" fmla="*/ 3804 h 3886"/>
              <a:gd name="T44" fmla="*/ 1008 w 1432"/>
              <a:gd name="T45" fmla="*/ 3694 h 3886"/>
              <a:gd name="T46" fmla="*/ 880 w 1432"/>
              <a:gd name="T47" fmla="*/ 3518 h 3886"/>
              <a:gd name="T48" fmla="*/ 982 w 1432"/>
              <a:gd name="T49" fmla="*/ 3176 h 3886"/>
              <a:gd name="T50" fmla="*/ 1210 w 1432"/>
              <a:gd name="T51" fmla="*/ 2747 h 3886"/>
              <a:gd name="T52" fmla="*/ 1234 w 1432"/>
              <a:gd name="T53" fmla="*/ 2639 h 3886"/>
              <a:gd name="T54" fmla="*/ 1194 w 1432"/>
              <a:gd name="T55" fmla="*/ 2067 h 3886"/>
              <a:gd name="T56" fmla="*/ 1146 w 1432"/>
              <a:gd name="T57" fmla="*/ 1943 h 3886"/>
              <a:gd name="T58" fmla="*/ 1158 w 1432"/>
              <a:gd name="T59" fmla="*/ 1855 h 3886"/>
              <a:gd name="T60" fmla="*/ 1176 w 1432"/>
              <a:gd name="T61" fmla="*/ 1691 h 3886"/>
              <a:gd name="T62" fmla="*/ 1288 w 1432"/>
              <a:gd name="T63" fmla="*/ 1745 h 3886"/>
              <a:gd name="T64" fmla="*/ 1268 w 1432"/>
              <a:gd name="T65" fmla="*/ 2039 h 3886"/>
              <a:gd name="T66" fmla="*/ 1268 w 1432"/>
              <a:gd name="T67" fmla="*/ 2181 h 3886"/>
              <a:gd name="T68" fmla="*/ 1268 w 1432"/>
              <a:gd name="T69" fmla="*/ 2223 h 3886"/>
              <a:gd name="T70" fmla="*/ 1370 w 1432"/>
              <a:gd name="T71" fmla="*/ 2221 h 3886"/>
              <a:gd name="T72" fmla="*/ 1424 w 1432"/>
              <a:gd name="T73" fmla="*/ 1923 h 3886"/>
              <a:gd name="T74" fmla="*/ 1366 w 1432"/>
              <a:gd name="T75" fmla="*/ 1235 h 3886"/>
              <a:gd name="T76" fmla="*/ 1356 w 1432"/>
              <a:gd name="T77" fmla="*/ 975 h 3886"/>
              <a:gd name="T78" fmla="*/ 1288 w 1432"/>
              <a:gd name="T79" fmla="*/ 750 h 3886"/>
              <a:gd name="T80" fmla="*/ 1060 w 1432"/>
              <a:gd name="T81" fmla="*/ 598 h 3886"/>
              <a:gd name="T82" fmla="*/ 1104 w 1432"/>
              <a:gd name="T83" fmla="*/ 424 h 3886"/>
              <a:gd name="T84" fmla="*/ 1180 w 1432"/>
              <a:gd name="T85" fmla="*/ 314 h 3886"/>
              <a:gd name="T86" fmla="*/ 1158 w 1432"/>
              <a:gd name="T87" fmla="*/ 174 h 3886"/>
              <a:gd name="T88" fmla="*/ 968 w 1432"/>
              <a:gd name="T89" fmla="*/ 2 h 3886"/>
              <a:gd name="T90" fmla="*/ 638 w 1432"/>
              <a:gd name="T91" fmla="*/ 190 h 3886"/>
              <a:gd name="T92" fmla="*/ 524 w 1432"/>
              <a:gd name="T93" fmla="*/ 266 h 3886"/>
              <a:gd name="T94" fmla="*/ 486 w 1432"/>
              <a:gd name="T95" fmla="*/ 306 h 3886"/>
              <a:gd name="T96" fmla="*/ 480 w 1432"/>
              <a:gd name="T97" fmla="*/ 356 h 3886"/>
              <a:gd name="T98" fmla="*/ 540 w 1432"/>
              <a:gd name="T99" fmla="*/ 330 h 3886"/>
              <a:gd name="T100" fmla="*/ 492 w 1432"/>
              <a:gd name="T101" fmla="*/ 410 h 3886"/>
              <a:gd name="T102" fmla="*/ 538 w 1432"/>
              <a:gd name="T103" fmla="*/ 438 h 3886"/>
              <a:gd name="T104" fmla="*/ 572 w 1432"/>
              <a:gd name="T105" fmla="*/ 478 h 3886"/>
              <a:gd name="T106" fmla="*/ 640 w 1432"/>
              <a:gd name="T107" fmla="*/ 526 h 3886"/>
              <a:gd name="T108" fmla="*/ 428 w 1432"/>
              <a:gd name="T109" fmla="*/ 572 h 3886"/>
              <a:gd name="T110" fmla="*/ 198 w 1432"/>
              <a:gd name="T111" fmla="*/ 740 h 3886"/>
              <a:gd name="T112" fmla="*/ 108 w 1432"/>
              <a:gd name="T113" fmla="*/ 959 h 3886"/>
              <a:gd name="T114" fmla="*/ 88 w 1432"/>
              <a:gd name="T115" fmla="*/ 1295 h 3886"/>
              <a:gd name="T116" fmla="*/ 1192 w 1432"/>
              <a:gd name="T117" fmla="*/ 1461 h 3886"/>
              <a:gd name="T118" fmla="*/ 1136 w 1432"/>
              <a:gd name="T119" fmla="*/ 1243 h 38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432" h="3886">
                <a:moveTo>
                  <a:pt x="88" y="1295"/>
                </a:moveTo>
                <a:lnTo>
                  <a:pt x="88" y="1295"/>
                </a:lnTo>
                <a:lnTo>
                  <a:pt x="44" y="1453"/>
                </a:lnTo>
                <a:lnTo>
                  <a:pt x="14" y="1569"/>
                </a:lnTo>
                <a:lnTo>
                  <a:pt x="4" y="1615"/>
                </a:lnTo>
                <a:lnTo>
                  <a:pt x="0" y="1643"/>
                </a:lnTo>
                <a:lnTo>
                  <a:pt x="0" y="1643"/>
                </a:lnTo>
                <a:lnTo>
                  <a:pt x="2" y="1657"/>
                </a:lnTo>
                <a:lnTo>
                  <a:pt x="6" y="1667"/>
                </a:lnTo>
                <a:lnTo>
                  <a:pt x="14" y="1675"/>
                </a:lnTo>
                <a:lnTo>
                  <a:pt x="22" y="1683"/>
                </a:lnTo>
                <a:lnTo>
                  <a:pt x="46" y="1693"/>
                </a:lnTo>
                <a:lnTo>
                  <a:pt x="58" y="1701"/>
                </a:lnTo>
                <a:lnTo>
                  <a:pt x="68" y="1711"/>
                </a:lnTo>
                <a:lnTo>
                  <a:pt x="68" y="1711"/>
                </a:lnTo>
                <a:lnTo>
                  <a:pt x="76" y="1723"/>
                </a:lnTo>
                <a:lnTo>
                  <a:pt x="82" y="1735"/>
                </a:lnTo>
                <a:lnTo>
                  <a:pt x="88" y="1761"/>
                </a:lnTo>
                <a:lnTo>
                  <a:pt x="92" y="1775"/>
                </a:lnTo>
                <a:lnTo>
                  <a:pt x="100" y="1787"/>
                </a:lnTo>
                <a:lnTo>
                  <a:pt x="112" y="1801"/>
                </a:lnTo>
                <a:lnTo>
                  <a:pt x="130" y="1813"/>
                </a:lnTo>
                <a:lnTo>
                  <a:pt x="130" y="1813"/>
                </a:lnTo>
                <a:lnTo>
                  <a:pt x="150" y="1825"/>
                </a:lnTo>
                <a:lnTo>
                  <a:pt x="168" y="1831"/>
                </a:lnTo>
                <a:lnTo>
                  <a:pt x="186" y="1835"/>
                </a:lnTo>
                <a:lnTo>
                  <a:pt x="202" y="1837"/>
                </a:lnTo>
                <a:lnTo>
                  <a:pt x="214" y="1837"/>
                </a:lnTo>
                <a:lnTo>
                  <a:pt x="224" y="1835"/>
                </a:lnTo>
                <a:lnTo>
                  <a:pt x="232" y="1833"/>
                </a:lnTo>
                <a:lnTo>
                  <a:pt x="232" y="1833"/>
                </a:lnTo>
                <a:lnTo>
                  <a:pt x="220" y="1909"/>
                </a:lnTo>
                <a:lnTo>
                  <a:pt x="208" y="1985"/>
                </a:lnTo>
                <a:lnTo>
                  <a:pt x="198" y="2073"/>
                </a:lnTo>
                <a:lnTo>
                  <a:pt x="198" y="2073"/>
                </a:lnTo>
                <a:lnTo>
                  <a:pt x="194" y="2117"/>
                </a:lnTo>
                <a:lnTo>
                  <a:pt x="194" y="2161"/>
                </a:lnTo>
                <a:lnTo>
                  <a:pt x="196" y="2201"/>
                </a:lnTo>
                <a:lnTo>
                  <a:pt x="200" y="2239"/>
                </a:lnTo>
                <a:lnTo>
                  <a:pt x="208" y="2297"/>
                </a:lnTo>
                <a:lnTo>
                  <a:pt x="212" y="2319"/>
                </a:lnTo>
                <a:lnTo>
                  <a:pt x="212" y="2319"/>
                </a:lnTo>
                <a:lnTo>
                  <a:pt x="222" y="2349"/>
                </a:lnTo>
                <a:lnTo>
                  <a:pt x="230" y="2375"/>
                </a:lnTo>
                <a:lnTo>
                  <a:pt x="232" y="2389"/>
                </a:lnTo>
                <a:lnTo>
                  <a:pt x="232" y="2399"/>
                </a:lnTo>
                <a:lnTo>
                  <a:pt x="232" y="2399"/>
                </a:lnTo>
                <a:lnTo>
                  <a:pt x="230" y="2411"/>
                </a:lnTo>
                <a:lnTo>
                  <a:pt x="226" y="2419"/>
                </a:lnTo>
                <a:lnTo>
                  <a:pt x="218" y="2435"/>
                </a:lnTo>
                <a:lnTo>
                  <a:pt x="210" y="2453"/>
                </a:lnTo>
                <a:lnTo>
                  <a:pt x="206" y="2463"/>
                </a:lnTo>
                <a:lnTo>
                  <a:pt x="204" y="2475"/>
                </a:lnTo>
                <a:lnTo>
                  <a:pt x="204" y="2475"/>
                </a:lnTo>
                <a:lnTo>
                  <a:pt x="202" y="2505"/>
                </a:lnTo>
                <a:lnTo>
                  <a:pt x="196" y="2537"/>
                </a:lnTo>
                <a:lnTo>
                  <a:pt x="190" y="2569"/>
                </a:lnTo>
                <a:lnTo>
                  <a:pt x="184" y="2591"/>
                </a:lnTo>
                <a:lnTo>
                  <a:pt x="184" y="2591"/>
                </a:lnTo>
                <a:lnTo>
                  <a:pt x="174" y="2609"/>
                </a:lnTo>
                <a:lnTo>
                  <a:pt x="164" y="2625"/>
                </a:lnTo>
                <a:lnTo>
                  <a:pt x="156" y="2641"/>
                </a:lnTo>
                <a:lnTo>
                  <a:pt x="154" y="2647"/>
                </a:lnTo>
                <a:lnTo>
                  <a:pt x="156" y="2653"/>
                </a:lnTo>
                <a:lnTo>
                  <a:pt x="156" y="2653"/>
                </a:lnTo>
                <a:lnTo>
                  <a:pt x="166" y="2657"/>
                </a:lnTo>
                <a:lnTo>
                  <a:pt x="184" y="2665"/>
                </a:lnTo>
                <a:lnTo>
                  <a:pt x="236" y="2679"/>
                </a:lnTo>
                <a:lnTo>
                  <a:pt x="314" y="2701"/>
                </a:lnTo>
                <a:lnTo>
                  <a:pt x="314" y="2701"/>
                </a:lnTo>
                <a:lnTo>
                  <a:pt x="320" y="2703"/>
                </a:lnTo>
                <a:lnTo>
                  <a:pt x="326" y="2707"/>
                </a:lnTo>
                <a:lnTo>
                  <a:pt x="334" y="2713"/>
                </a:lnTo>
                <a:lnTo>
                  <a:pt x="328" y="2795"/>
                </a:lnTo>
                <a:lnTo>
                  <a:pt x="328" y="2795"/>
                </a:lnTo>
                <a:lnTo>
                  <a:pt x="320" y="2819"/>
                </a:lnTo>
                <a:lnTo>
                  <a:pt x="302" y="2875"/>
                </a:lnTo>
                <a:lnTo>
                  <a:pt x="282" y="2950"/>
                </a:lnTo>
                <a:lnTo>
                  <a:pt x="272" y="2990"/>
                </a:lnTo>
                <a:lnTo>
                  <a:pt x="266" y="3026"/>
                </a:lnTo>
                <a:lnTo>
                  <a:pt x="266" y="3026"/>
                </a:lnTo>
                <a:lnTo>
                  <a:pt x="264" y="3046"/>
                </a:lnTo>
                <a:lnTo>
                  <a:pt x="264" y="3070"/>
                </a:lnTo>
                <a:lnTo>
                  <a:pt x="266" y="3126"/>
                </a:lnTo>
                <a:lnTo>
                  <a:pt x="272" y="3190"/>
                </a:lnTo>
                <a:lnTo>
                  <a:pt x="280" y="3254"/>
                </a:lnTo>
                <a:lnTo>
                  <a:pt x="298" y="3362"/>
                </a:lnTo>
                <a:lnTo>
                  <a:pt x="306" y="3408"/>
                </a:lnTo>
                <a:lnTo>
                  <a:pt x="306" y="3408"/>
                </a:lnTo>
                <a:lnTo>
                  <a:pt x="310" y="3426"/>
                </a:lnTo>
                <a:lnTo>
                  <a:pt x="316" y="3470"/>
                </a:lnTo>
                <a:lnTo>
                  <a:pt x="320" y="3522"/>
                </a:lnTo>
                <a:lnTo>
                  <a:pt x="322" y="3548"/>
                </a:lnTo>
                <a:lnTo>
                  <a:pt x="320" y="3572"/>
                </a:lnTo>
                <a:lnTo>
                  <a:pt x="320" y="3572"/>
                </a:lnTo>
                <a:lnTo>
                  <a:pt x="314" y="3644"/>
                </a:lnTo>
                <a:lnTo>
                  <a:pt x="314" y="3674"/>
                </a:lnTo>
                <a:lnTo>
                  <a:pt x="314" y="3674"/>
                </a:lnTo>
                <a:lnTo>
                  <a:pt x="304" y="3690"/>
                </a:lnTo>
                <a:lnTo>
                  <a:pt x="298" y="3704"/>
                </a:lnTo>
                <a:lnTo>
                  <a:pt x="292" y="3716"/>
                </a:lnTo>
                <a:lnTo>
                  <a:pt x="292" y="3716"/>
                </a:lnTo>
                <a:lnTo>
                  <a:pt x="292" y="3726"/>
                </a:lnTo>
                <a:lnTo>
                  <a:pt x="292" y="3740"/>
                </a:lnTo>
                <a:lnTo>
                  <a:pt x="294" y="3750"/>
                </a:lnTo>
                <a:lnTo>
                  <a:pt x="292" y="3756"/>
                </a:lnTo>
                <a:lnTo>
                  <a:pt x="292" y="3756"/>
                </a:lnTo>
                <a:lnTo>
                  <a:pt x="292" y="3758"/>
                </a:lnTo>
                <a:lnTo>
                  <a:pt x="292" y="3762"/>
                </a:lnTo>
                <a:lnTo>
                  <a:pt x="294" y="3772"/>
                </a:lnTo>
                <a:lnTo>
                  <a:pt x="300" y="3798"/>
                </a:lnTo>
                <a:lnTo>
                  <a:pt x="300" y="3798"/>
                </a:lnTo>
                <a:lnTo>
                  <a:pt x="302" y="3802"/>
                </a:lnTo>
                <a:lnTo>
                  <a:pt x="304" y="3808"/>
                </a:lnTo>
                <a:lnTo>
                  <a:pt x="312" y="3822"/>
                </a:lnTo>
                <a:lnTo>
                  <a:pt x="334" y="3844"/>
                </a:lnTo>
                <a:lnTo>
                  <a:pt x="334" y="3844"/>
                </a:lnTo>
                <a:lnTo>
                  <a:pt x="342" y="3850"/>
                </a:lnTo>
                <a:lnTo>
                  <a:pt x="356" y="3854"/>
                </a:lnTo>
                <a:lnTo>
                  <a:pt x="396" y="3862"/>
                </a:lnTo>
                <a:lnTo>
                  <a:pt x="446" y="3870"/>
                </a:lnTo>
                <a:lnTo>
                  <a:pt x="472" y="3872"/>
                </a:lnTo>
                <a:lnTo>
                  <a:pt x="498" y="3872"/>
                </a:lnTo>
                <a:lnTo>
                  <a:pt x="498" y="3872"/>
                </a:lnTo>
                <a:lnTo>
                  <a:pt x="536" y="3870"/>
                </a:lnTo>
                <a:lnTo>
                  <a:pt x="550" y="3868"/>
                </a:lnTo>
                <a:lnTo>
                  <a:pt x="562" y="3866"/>
                </a:lnTo>
                <a:lnTo>
                  <a:pt x="570" y="3862"/>
                </a:lnTo>
                <a:lnTo>
                  <a:pt x="574" y="3858"/>
                </a:lnTo>
                <a:lnTo>
                  <a:pt x="578" y="3852"/>
                </a:lnTo>
                <a:lnTo>
                  <a:pt x="580" y="3844"/>
                </a:lnTo>
                <a:lnTo>
                  <a:pt x="580" y="3844"/>
                </a:lnTo>
                <a:lnTo>
                  <a:pt x="580" y="3838"/>
                </a:lnTo>
                <a:lnTo>
                  <a:pt x="582" y="3836"/>
                </a:lnTo>
                <a:lnTo>
                  <a:pt x="588" y="3832"/>
                </a:lnTo>
                <a:lnTo>
                  <a:pt x="588" y="3830"/>
                </a:lnTo>
                <a:lnTo>
                  <a:pt x="588" y="3828"/>
                </a:lnTo>
                <a:lnTo>
                  <a:pt x="580" y="3818"/>
                </a:lnTo>
                <a:lnTo>
                  <a:pt x="580" y="3818"/>
                </a:lnTo>
                <a:lnTo>
                  <a:pt x="564" y="3804"/>
                </a:lnTo>
                <a:lnTo>
                  <a:pt x="554" y="3798"/>
                </a:lnTo>
                <a:lnTo>
                  <a:pt x="544" y="3790"/>
                </a:lnTo>
                <a:lnTo>
                  <a:pt x="540" y="3784"/>
                </a:lnTo>
                <a:lnTo>
                  <a:pt x="538" y="3776"/>
                </a:lnTo>
                <a:lnTo>
                  <a:pt x="538" y="3776"/>
                </a:lnTo>
                <a:lnTo>
                  <a:pt x="536" y="3768"/>
                </a:lnTo>
                <a:lnTo>
                  <a:pt x="530" y="3760"/>
                </a:lnTo>
                <a:lnTo>
                  <a:pt x="520" y="3744"/>
                </a:lnTo>
                <a:lnTo>
                  <a:pt x="504" y="3728"/>
                </a:lnTo>
                <a:lnTo>
                  <a:pt x="504" y="3728"/>
                </a:lnTo>
                <a:lnTo>
                  <a:pt x="508" y="3726"/>
                </a:lnTo>
                <a:lnTo>
                  <a:pt x="512" y="3714"/>
                </a:lnTo>
                <a:lnTo>
                  <a:pt x="514" y="3708"/>
                </a:lnTo>
                <a:lnTo>
                  <a:pt x="516" y="3700"/>
                </a:lnTo>
                <a:lnTo>
                  <a:pt x="514" y="3690"/>
                </a:lnTo>
                <a:lnTo>
                  <a:pt x="512" y="3682"/>
                </a:lnTo>
                <a:lnTo>
                  <a:pt x="512" y="3682"/>
                </a:lnTo>
                <a:lnTo>
                  <a:pt x="502" y="3666"/>
                </a:lnTo>
                <a:lnTo>
                  <a:pt x="492" y="3654"/>
                </a:lnTo>
                <a:lnTo>
                  <a:pt x="484" y="3648"/>
                </a:lnTo>
                <a:lnTo>
                  <a:pt x="484" y="3620"/>
                </a:lnTo>
                <a:lnTo>
                  <a:pt x="478" y="3606"/>
                </a:lnTo>
                <a:lnTo>
                  <a:pt x="478" y="3606"/>
                </a:lnTo>
                <a:lnTo>
                  <a:pt x="474" y="3592"/>
                </a:lnTo>
                <a:lnTo>
                  <a:pt x="470" y="3554"/>
                </a:lnTo>
                <a:lnTo>
                  <a:pt x="464" y="3496"/>
                </a:lnTo>
                <a:lnTo>
                  <a:pt x="464" y="3460"/>
                </a:lnTo>
                <a:lnTo>
                  <a:pt x="464" y="3422"/>
                </a:lnTo>
                <a:lnTo>
                  <a:pt x="464" y="3422"/>
                </a:lnTo>
                <a:lnTo>
                  <a:pt x="466" y="3382"/>
                </a:lnTo>
                <a:lnTo>
                  <a:pt x="472" y="3340"/>
                </a:lnTo>
                <a:lnTo>
                  <a:pt x="480" y="3298"/>
                </a:lnTo>
                <a:lnTo>
                  <a:pt x="490" y="3258"/>
                </a:lnTo>
                <a:lnTo>
                  <a:pt x="510" y="3180"/>
                </a:lnTo>
                <a:lnTo>
                  <a:pt x="518" y="3146"/>
                </a:lnTo>
                <a:lnTo>
                  <a:pt x="524" y="3116"/>
                </a:lnTo>
                <a:lnTo>
                  <a:pt x="524" y="3116"/>
                </a:lnTo>
                <a:lnTo>
                  <a:pt x="528" y="3086"/>
                </a:lnTo>
                <a:lnTo>
                  <a:pt x="530" y="3058"/>
                </a:lnTo>
                <a:lnTo>
                  <a:pt x="530" y="3006"/>
                </a:lnTo>
                <a:lnTo>
                  <a:pt x="530" y="2980"/>
                </a:lnTo>
                <a:lnTo>
                  <a:pt x="530" y="2954"/>
                </a:lnTo>
                <a:lnTo>
                  <a:pt x="532" y="2928"/>
                </a:lnTo>
                <a:lnTo>
                  <a:pt x="538" y="2905"/>
                </a:lnTo>
                <a:lnTo>
                  <a:pt x="538" y="2905"/>
                </a:lnTo>
                <a:lnTo>
                  <a:pt x="566" y="2815"/>
                </a:lnTo>
                <a:lnTo>
                  <a:pt x="580" y="2775"/>
                </a:lnTo>
                <a:lnTo>
                  <a:pt x="580" y="2775"/>
                </a:lnTo>
                <a:lnTo>
                  <a:pt x="606" y="2759"/>
                </a:lnTo>
                <a:lnTo>
                  <a:pt x="624" y="2745"/>
                </a:lnTo>
                <a:lnTo>
                  <a:pt x="630" y="2739"/>
                </a:lnTo>
                <a:lnTo>
                  <a:pt x="634" y="2735"/>
                </a:lnTo>
                <a:lnTo>
                  <a:pt x="634" y="2735"/>
                </a:lnTo>
                <a:lnTo>
                  <a:pt x="634" y="2711"/>
                </a:lnTo>
                <a:lnTo>
                  <a:pt x="634" y="2669"/>
                </a:lnTo>
                <a:lnTo>
                  <a:pt x="632" y="2627"/>
                </a:lnTo>
                <a:lnTo>
                  <a:pt x="632" y="2613"/>
                </a:lnTo>
                <a:lnTo>
                  <a:pt x="634" y="2605"/>
                </a:lnTo>
                <a:lnTo>
                  <a:pt x="634" y="2605"/>
                </a:lnTo>
                <a:lnTo>
                  <a:pt x="648" y="2573"/>
                </a:lnTo>
                <a:lnTo>
                  <a:pt x="656" y="2549"/>
                </a:lnTo>
                <a:lnTo>
                  <a:pt x="662" y="2523"/>
                </a:lnTo>
                <a:lnTo>
                  <a:pt x="662" y="2523"/>
                </a:lnTo>
                <a:lnTo>
                  <a:pt x="664" y="2495"/>
                </a:lnTo>
                <a:lnTo>
                  <a:pt x="666" y="2465"/>
                </a:lnTo>
                <a:lnTo>
                  <a:pt x="668" y="2435"/>
                </a:lnTo>
                <a:lnTo>
                  <a:pt x="668" y="2435"/>
                </a:lnTo>
                <a:lnTo>
                  <a:pt x="686" y="2399"/>
                </a:lnTo>
                <a:lnTo>
                  <a:pt x="698" y="2373"/>
                </a:lnTo>
                <a:lnTo>
                  <a:pt x="702" y="2363"/>
                </a:lnTo>
                <a:lnTo>
                  <a:pt x="702" y="2359"/>
                </a:lnTo>
                <a:lnTo>
                  <a:pt x="702" y="2359"/>
                </a:lnTo>
                <a:lnTo>
                  <a:pt x="702" y="2353"/>
                </a:lnTo>
                <a:lnTo>
                  <a:pt x="706" y="2345"/>
                </a:lnTo>
                <a:lnTo>
                  <a:pt x="710" y="2335"/>
                </a:lnTo>
                <a:lnTo>
                  <a:pt x="716" y="2331"/>
                </a:lnTo>
                <a:lnTo>
                  <a:pt x="716" y="2331"/>
                </a:lnTo>
                <a:lnTo>
                  <a:pt x="718" y="2333"/>
                </a:lnTo>
                <a:lnTo>
                  <a:pt x="720" y="2335"/>
                </a:lnTo>
                <a:lnTo>
                  <a:pt x="726" y="2345"/>
                </a:lnTo>
                <a:lnTo>
                  <a:pt x="730" y="2359"/>
                </a:lnTo>
                <a:lnTo>
                  <a:pt x="764" y="2387"/>
                </a:lnTo>
                <a:lnTo>
                  <a:pt x="764" y="2387"/>
                </a:lnTo>
                <a:lnTo>
                  <a:pt x="778" y="2451"/>
                </a:lnTo>
                <a:lnTo>
                  <a:pt x="788" y="2499"/>
                </a:lnTo>
                <a:lnTo>
                  <a:pt x="790" y="2517"/>
                </a:lnTo>
                <a:lnTo>
                  <a:pt x="790" y="2529"/>
                </a:lnTo>
                <a:lnTo>
                  <a:pt x="790" y="2529"/>
                </a:lnTo>
                <a:lnTo>
                  <a:pt x="792" y="2553"/>
                </a:lnTo>
                <a:lnTo>
                  <a:pt x="794" y="2589"/>
                </a:lnTo>
                <a:lnTo>
                  <a:pt x="796" y="2629"/>
                </a:lnTo>
                <a:lnTo>
                  <a:pt x="798" y="2665"/>
                </a:lnTo>
                <a:lnTo>
                  <a:pt x="798" y="2665"/>
                </a:lnTo>
                <a:lnTo>
                  <a:pt x="796" y="2691"/>
                </a:lnTo>
                <a:lnTo>
                  <a:pt x="792" y="2707"/>
                </a:lnTo>
                <a:lnTo>
                  <a:pt x="790" y="2719"/>
                </a:lnTo>
                <a:lnTo>
                  <a:pt x="790" y="2727"/>
                </a:lnTo>
                <a:lnTo>
                  <a:pt x="790" y="2727"/>
                </a:lnTo>
                <a:lnTo>
                  <a:pt x="794" y="2733"/>
                </a:lnTo>
                <a:lnTo>
                  <a:pt x="804" y="2739"/>
                </a:lnTo>
                <a:lnTo>
                  <a:pt x="828" y="2753"/>
                </a:lnTo>
                <a:lnTo>
                  <a:pt x="852" y="2765"/>
                </a:lnTo>
                <a:lnTo>
                  <a:pt x="866" y="2769"/>
                </a:lnTo>
                <a:lnTo>
                  <a:pt x="886" y="2761"/>
                </a:lnTo>
                <a:lnTo>
                  <a:pt x="886" y="2795"/>
                </a:lnTo>
                <a:lnTo>
                  <a:pt x="886" y="2795"/>
                </a:lnTo>
                <a:lnTo>
                  <a:pt x="842" y="2879"/>
                </a:lnTo>
                <a:lnTo>
                  <a:pt x="804" y="2946"/>
                </a:lnTo>
                <a:lnTo>
                  <a:pt x="778" y="3006"/>
                </a:lnTo>
                <a:lnTo>
                  <a:pt x="778" y="3006"/>
                </a:lnTo>
                <a:lnTo>
                  <a:pt x="770" y="3030"/>
                </a:lnTo>
                <a:lnTo>
                  <a:pt x="766" y="3054"/>
                </a:lnTo>
                <a:lnTo>
                  <a:pt x="764" y="3080"/>
                </a:lnTo>
                <a:lnTo>
                  <a:pt x="766" y="3102"/>
                </a:lnTo>
                <a:lnTo>
                  <a:pt x="770" y="3140"/>
                </a:lnTo>
                <a:lnTo>
                  <a:pt x="770" y="3152"/>
                </a:lnTo>
                <a:lnTo>
                  <a:pt x="770" y="3156"/>
                </a:lnTo>
                <a:lnTo>
                  <a:pt x="770" y="3156"/>
                </a:lnTo>
                <a:lnTo>
                  <a:pt x="766" y="3174"/>
                </a:lnTo>
                <a:lnTo>
                  <a:pt x="760" y="3216"/>
                </a:lnTo>
                <a:lnTo>
                  <a:pt x="752" y="3264"/>
                </a:lnTo>
                <a:lnTo>
                  <a:pt x="742" y="3306"/>
                </a:lnTo>
                <a:lnTo>
                  <a:pt x="742" y="3306"/>
                </a:lnTo>
                <a:lnTo>
                  <a:pt x="738" y="3320"/>
                </a:lnTo>
                <a:lnTo>
                  <a:pt x="734" y="3332"/>
                </a:lnTo>
                <a:lnTo>
                  <a:pt x="726" y="3346"/>
                </a:lnTo>
                <a:lnTo>
                  <a:pt x="714" y="3362"/>
                </a:lnTo>
                <a:lnTo>
                  <a:pt x="708" y="3374"/>
                </a:lnTo>
                <a:lnTo>
                  <a:pt x="702" y="3388"/>
                </a:lnTo>
                <a:lnTo>
                  <a:pt x="702" y="3388"/>
                </a:lnTo>
                <a:lnTo>
                  <a:pt x="696" y="3402"/>
                </a:lnTo>
                <a:lnTo>
                  <a:pt x="688" y="3410"/>
                </a:lnTo>
                <a:lnTo>
                  <a:pt x="682" y="3416"/>
                </a:lnTo>
                <a:lnTo>
                  <a:pt x="676" y="3420"/>
                </a:lnTo>
                <a:lnTo>
                  <a:pt x="668" y="3424"/>
                </a:lnTo>
                <a:lnTo>
                  <a:pt x="662" y="3430"/>
                </a:lnTo>
                <a:lnTo>
                  <a:pt x="654" y="3438"/>
                </a:lnTo>
                <a:lnTo>
                  <a:pt x="648" y="3450"/>
                </a:lnTo>
                <a:lnTo>
                  <a:pt x="648" y="3450"/>
                </a:lnTo>
                <a:lnTo>
                  <a:pt x="642" y="3464"/>
                </a:lnTo>
                <a:lnTo>
                  <a:pt x="638" y="3476"/>
                </a:lnTo>
                <a:lnTo>
                  <a:pt x="638" y="3486"/>
                </a:lnTo>
                <a:lnTo>
                  <a:pt x="638" y="3494"/>
                </a:lnTo>
                <a:lnTo>
                  <a:pt x="640" y="3506"/>
                </a:lnTo>
                <a:lnTo>
                  <a:pt x="640" y="3510"/>
                </a:lnTo>
                <a:lnTo>
                  <a:pt x="640" y="3510"/>
                </a:lnTo>
                <a:lnTo>
                  <a:pt x="636" y="3510"/>
                </a:lnTo>
                <a:lnTo>
                  <a:pt x="626" y="3510"/>
                </a:lnTo>
                <a:lnTo>
                  <a:pt x="620" y="3510"/>
                </a:lnTo>
                <a:lnTo>
                  <a:pt x="614" y="3514"/>
                </a:lnTo>
                <a:lnTo>
                  <a:pt x="610" y="3518"/>
                </a:lnTo>
                <a:lnTo>
                  <a:pt x="606" y="3524"/>
                </a:lnTo>
                <a:lnTo>
                  <a:pt x="606" y="3524"/>
                </a:lnTo>
                <a:lnTo>
                  <a:pt x="604" y="3538"/>
                </a:lnTo>
                <a:lnTo>
                  <a:pt x="604" y="3552"/>
                </a:lnTo>
                <a:lnTo>
                  <a:pt x="608" y="3564"/>
                </a:lnTo>
                <a:lnTo>
                  <a:pt x="614" y="3578"/>
                </a:lnTo>
                <a:lnTo>
                  <a:pt x="614" y="3578"/>
                </a:lnTo>
                <a:lnTo>
                  <a:pt x="618" y="3586"/>
                </a:lnTo>
                <a:lnTo>
                  <a:pt x="628" y="3596"/>
                </a:lnTo>
                <a:lnTo>
                  <a:pt x="652" y="3614"/>
                </a:lnTo>
                <a:lnTo>
                  <a:pt x="680" y="3638"/>
                </a:lnTo>
                <a:lnTo>
                  <a:pt x="696" y="3652"/>
                </a:lnTo>
                <a:lnTo>
                  <a:pt x="708" y="3668"/>
                </a:lnTo>
                <a:lnTo>
                  <a:pt x="708" y="3668"/>
                </a:lnTo>
                <a:lnTo>
                  <a:pt x="722" y="3686"/>
                </a:lnTo>
                <a:lnTo>
                  <a:pt x="734" y="3706"/>
                </a:lnTo>
                <a:lnTo>
                  <a:pt x="760" y="3748"/>
                </a:lnTo>
                <a:lnTo>
                  <a:pt x="784" y="3798"/>
                </a:lnTo>
                <a:lnTo>
                  <a:pt x="784" y="3798"/>
                </a:lnTo>
                <a:lnTo>
                  <a:pt x="794" y="3812"/>
                </a:lnTo>
                <a:lnTo>
                  <a:pt x="806" y="3826"/>
                </a:lnTo>
                <a:lnTo>
                  <a:pt x="822" y="3844"/>
                </a:lnTo>
                <a:lnTo>
                  <a:pt x="840" y="3860"/>
                </a:lnTo>
                <a:lnTo>
                  <a:pt x="850" y="3868"/>
                </a:lnTo>
                <a:lnTo>
                  <a:pt x="862" y="3874"/>
                </a:lnTo>
                <a:lnTo>
                  <a:pt x="874" y="3880"/>
                </a:lnTo>
                <a:lnTo>
                  <a:pt x="886" y="3884"/>
                </a:lnTo>
                <a:lnTo>
                  <a:pt x="900" y="3886"/>
                </a:lnTo>
                <a:lnTo>
                  <a:pt x="914" y="3886"/>
                </a:lnTo>
                <a:lnTo>
                  <a:pt x="914" y="3886"/>
                </a:lnTo>
                <a:lnTo>
                  <a:pt x="938" y="3882"/>
                </a:lnTo>
                <a:lnTo>
                  <a:pt x="960" y="3876"/>
                </a:lnTo>
                <a:lnTo>
                  <a:pt x="976" y="3868"/>
                </a:lnTo>
                <a:lnTo>
                  <a:pt x="990" y="3858"/>
                </a:lnTo>
                <a:lnTo>
                  <a:pt x="1000" y="3846"/>
                </a:lnTo>
                <a:lnTo>
                  <a:pt x="1010" y="3834"/>
                </a:lnTo>
                <a:lnTo>
                  <a:pt x="1016" y="3818"/>
                </a:lnTo>
                <a:lnTo>
                  <a:pt x="1022" y="3804"/>
                </a:lnTo>
                <a:lnTo>
                  <a:pt x="1022" y="3804"/>
                </a:lnTo>
                <a:lnTo>
                  <a:pt x="1026" y="3788"/>
                </a:lnTo>
                <a:lnTo>
                  <a:pt x="1028" y="3774"/>
                </a:lnTo>
                <a:lnTo>
                  <a:pt x="1030" y="3760"/>
                </a:lnTo>
                <a:lnTo>
                  <a:pt x="1028" y="3748"/>
                </a:lnTo>
                <a:lnTo>
                  <a:pt x="1024" y="3730"/>
                </a:lnTo>
                <a:lnTo>
                  <a:pt x="1022" y="3722"/>
                </a:lnTo>
                <a:lnTo>
                  <a:pt x="1022" y="3722"/>
                </a:lnTo>
                <a:lnTo>
                  <a:pt x="1024" y="3722"/>
                </a:lnTo>
                <a:lnTo>
                  <a:pt x="1024" y="3720"/>
                </a:lnTo>
                <a:lnTo>
                  <a:pt x="1024" y="3716"/>
                </a:lnTo>
                <a:lnTo>
                  <a:pt x="1022" y="3708"/>
                </a:lnTo>
                <a:lnTo>
                  <a:pt x="1022" y="3708"/>
                </a:lnTo>
                <a:lnTo>
                  <a:pt x="1018" y="3700"/>
                </a:lnTo>
                <a:lnTo>
                  <a:pt x="1014" y="3696"/>
                </a:lnTo>
                <a:lnTo>
                  <a:pt x="1008" y="3694"/>
                </a:lnTo>
                <a:lnTo>
                  <a:pt x="988" y="3688"/>
                </a:lnTo>
                <a:lnTo>
                  <a:pt x="988" y="3688"/>
                </a:lnTo>
                <a:lnTo>
                  <a:pt x="944" y="3646"/>
                </a:lnTo>
                <a:lnTo>
                  <a:pt x="914" y="3616"/>
                </a:lnTo>
                <a:lnTo>
                  <a:pt x="904" y="3604"/>
                </a:lnTo>
                <a:lnTo>
                  <a:pt x="900" y="3600"/>
                </a:lnTo>
                <a:lnTo>
                  <a:pt x="900" y="3566"/>
                </a:lnTo>
                <a:lnTo>
                  <a:pt x="900" y="3566"/>
                </a:lnTo>
                <a:lnTo>
                  <a:pt x="898" y="3544"/>
                </a:lnTo>
                <a:lnTo>
                  <a:pt x="896" y="3530"/>
                </a:lnTo>
                <a:lnTo>
                  <a:pt x="892" y="3524"/>
                </a:lnTo>
                <a:lnTo>
                  <a:pt x="892" y="3524"/>
                </a:lnTo>
                <a:lnTo>
                  <a:pt x="886" y="3524"/>
                </a:lnTo>
                <a:lnTo>
                  <a:pt x="884" y="3522"/>
                </a:lnTo>
                <a:lnTo>
                  <a:pt x="880" y="3518"/>
                </a:lnTo>
                <a:lnTo>
                  <a:pt x="880" y="3518"/>
                </a:lnTo>
                <a:lnTo>
                  <a:pt x="874" y="3502"/>
                </a:lnTo>
                <a:lnTo>
                  <a:pt x="868" y="3476"/>
                </a:lnTo>
                <a:lnTo>
                  <a:pt x="858" y="3442"/>
                </a:lnTo>
                <a:lnTo>
                  <a:pt x="858" y="3442"/>
                </a:lnTo>
                <a:lnTo>
                  <a:pt x="856" y="3428"/>
                </a:lnTo>
                <a:lnTo>
                  <a:pt x="856" y="3414"/>
                </a:lnTo>
                <a:lnTo>
                  <a:pt x="858" y="3402"/>
                </a:lnTo>
                <a:lnTo>
                  <a:pt x="858" y="3402"/>
                </a:lnTo>
                <a:lnTo>
                  <a:pt x="876" y="3364"/>
                </a:lnTo>
                <a:lnTo>
                  <a:pt x="910" y="3296"/>
                </a:lnTo>
                <a:lnTo>
                  <a:pt x="950" y="3224"/>
                </a:lnTo>
                <a:lnTo>
                  <a:pt x="968" y="3196"/>
                </a:lnTo>
                <a:lnTo>
                  <a:pt x="982" y="3176"/>
                </a:lnTo>
                <a:lnTo>
                  <a:pt x="982" y="3176"/>
                </a:lnTo>
                <a:lnTo>
                  <a:pt x="1008" y="3144"/>
                </a:lnTo>
                <a:lnTo>
                  <a:pt x="1036" y="3106"/>
                </a:lnTo>
                <a:lnTo>
                  <a:pt x="1064" y="3060"/>
                </a:lnTo>
                <a:lnTo>
                  <a:pt x="1090" y="3012"/>
                </a:lnTo>
                <a:lnTo>
                  <a:pt x="1090" y="3012"/>
                </a:lnTo>
                <a:lnTo>
                  <a:pt x="1102" y="2988"/>
                </a:lnTo>
                <a:lnTo>
                  <a:pt x="1112" y="2960"/>
                </a:lnTo>
                <a:lnTo>
                  <a:pt x="1126" y="2910"/>
                </a:lnTo>
                <a:lnTo>
                  <a:pt x="1136" y="2873"/>
                </a:lnTo>
                <a:lnTo>
                  <a:pt x="1138" y="2857"/>
                </a:lnTo>
                <a:lnTo>
                  <a:pt x="1166" y="2747"/>
                </a:lnTo>
                <a:lnTo>
                  <a:pt x="1166" y="2747"/>
                </a:lnTo>
                <a:lnTo>
                  <a:pt x="1174" y="2749"/>
                </a:lnTo>
                <a:lnTo>
                  <a:pt x="1192" y="2749"/>
                </a:lnTo>
                <a:lnTo>
                  <a:pt x="1210" y="2747"/>
                </a:lnTo>
                <a:lnTo>
                  <a:pt x="1216" y="2745"/>
                </a:lnTo>
                <a:lnTo>
                  <a:pt x="1220" y="2741"/>
                </a:lnTo>
                <a:lnTo>
                  <a:pt x="1220" y="2741"/>
                </a:lnTo>
                <a:lnTo>
                  <a:pt x="1228" y="2721"/>
                </a:lnTo>
                <a:lnTo>
                  <a:pt x="1228" y="2721"/>
                </a:lnTo>
                <a:lnTo>
                  <a:pt x="1230" y="2719"/>
                </a:lnTo>
                <a:lnTo>
                  <a:pt x="1238" y="2713"/>
                </a:lnTo>
                <a:lnTo>
                  <a:pt x="1244" y="2705"/>
                </a:lnTo>
                <a:lnTo>
                  <a:pt x="1246" y="2699"/>
                </a:lnTo>
                <a:lnTo>
                  <a:pt x="1248" y="2693"/>
                </a:lnTo>
                <a:lnTo>
                  <a:pt x="1248" y="2693"/>
                </a:lnTo>
                <a:lnTo>
                  <a:pt x="1246" y="2677"/>
                </a:lnTo>
                <a:lnTo>
                  <a:pt x="1240" y="2659"/>
                </a:lnTo>
                <a:lnTo>
                  <a:pt x="1234" y="2639"/>
                </a:lnTo>
                <a:lnTo>
                  <a:pt x="1234" y="2639"/>
                </a:lnTo>
                <a:lnTo>
                  <a:pt x="1218" y="2499"/>
                </a:lnTo>
                <a:lnTo>
                  <a:pt x="1200" y="2325"/>
                </a:lnTo>
                <a:lnTo>
                  <a:pt x="1200" y="2325"/>
                </a:lnTo>
                <a:lnTo>
                  <a:pt x="1190" y="2239"/>
                </a:lnTo>
                <a:lnTo>
                  <a:pt x="1186" y="2197"/>
                </a:lnTo>
                <a:lnTo>
                  <a:pt x="1186" y="2181"/>
                </a:lnTo>
                <a:lnTo>
                  <a:pt x="1186" y="2169"/>
                </a:lnTo>
                <a:lnTo>
                  <a:pt x="1186" y="2169"/>
                </a:lnTo>
                <a:lnTo>
                  <a:pt x="1190" y="2149"/>
                </a:lnTo>
                <a:lnTo>
                  <a:pt x="1194" y="2127"/>
                </a:lnTo>
                <a:lnTo>
                  <a:pt x="1198" y="2107"/>
                </a:lnTo>
                <a:lnTo>
                  <a:pt x="1200" y="2087"/>
                </a:lnTo>
                <a:lnTo>
                  <a:pt x="1200" y="2087"/>
                </a:lnTo>
                <a:lnTo>
                  <a:pt x="1198" y="2077"/>
                </a:lnTo>
                <a:lnTo>
                  <a:pt x="1194" y="2067"/>
                </a:lnTo>
                <a:lnTo>
                  <a:pt x="1184" y="2047"/>
                </a:lnTo>
                <a:lnTo>
                  <a:pt x="1172" y="2031"/>
                </a:lnTo>
                <a:lnTo>
                  <a:pt x="1166" y="2017"/>
                </a:lnTo>
                <a:lnTo>
                  <a:pt x="1166" y="2017"/>
                </a:lnTo>
                <a:lnTo>
                  <a:pt x="1164" y="2005"/>
                </a:lnTo>
                <a:lnTo>
                  <a:pt x="1166" y="1989"/>
                </a:lnTo>
                <a:lnTo>
                  <a:pt x="1166" y="1977"/>
                </a:lnTo>
                <a:lnTo>
                  <a:pt x="1166" y="1971"/>
                </a:lnTo>
                <a:lnTo>
                  <a:pt x="1166" y="1971"/>
                </a:lnTo>
                <a:lnTo>
                  <a:pt x="1160" y="1971"/>
                </a:lnTo>
                <a:lnTo>
                  <a:pt x="1152" y="1969"/>
                </a:lnTo>
                <a:lnTo>
                  <a:pt x="1150" y="1967"/>
                </a:lnTo>
                <a:lnTo>
                  <a:pt x="1146" y="1961"/>
                </a:lnTo>
                <a:lnTo>
                  <a:pt x="1144" y="1953"/>
                </a:lnTo>
                <a:lnTo>
                  <a:pt x="1146" y="1943"/>
                </a:lnTo>
                <a:lnTo>
                  <a:pt x="1146" y="1943"/>
                </a:lnTo>
                <a:lnTo>
                  <a:pt x="1146" y="1933"/>
                </a:lnTo>
                <a:lnTo>
                  <a:pt x="1150" y="1927"/>
                </a:lnTo>
                <a:lnTo>
                  <a:pt x="1152" y="1925"/>
                </a:lnTo>
                <a:lnTo>
                  <a:pt x="1156" y="1923"/>
                </a:lnTo>
                <a:lnTo>
                  <a:pt x="1160" y="1923"/>
                </a:lnTo>
                <a:lnTo>
                  <a:pt x="1162" y="1921"/>
                </a:lnTo>
                <a:lnTo>
                  <a:pt x="1164" y="1917"/>
                </a:lnTo>
                <a:lnTo>
                  <a:pt x="1166" y="1909"/>
                </a:lnTo>
                <a:lnTo>
                  <a:pt x="1166" y="1909"/>
                </a:lnTo>
                <a:lnTo>
                  <a:pt x="1166" y="1889"/>
                </a:lnTo>
                <a:lnTo>
                  <a:pt x="1164" y="1871"/>
                </a:lnTo>
                <a:lnTo>
                  <a:pt x="1162" y="1859"/>
                </a:lnTo>
                <a:lnTo>
                  <a:pt x="1158" y="1855"/>
                </a:lnTo>
                <a:lnTo>
                  <a:pt x="1158" y="1855"/>
                </a:lnTo>
                <a:lnTo>
                  <a:pt x="1158" y="1851"/>
                </a:lnTo>
                <a:lnTo>
                  <a:pt x="1156" y="1845"/>
                </a:lnTo>
                <a:lnTo>
                  <a:pt x="1154" y="1823"/>
                </a:lnTo>
                <a:lnTo>
                  <a:pt x="1152" y="1793"/>
                </a:lnTo>
                <a:lnTo>
                  <a:pt x="1152" y="1793"/>
                </a:lnTo>
                <a:lnTo>
                  <a:pt x="1158" y="1791"/>
                </a:lnTo>
                <a:lnTo>
                  <a:pt x="1170" y="1787"/>
                </a:lnTo>
                <a:lnTo>
                  <a:pt x="1176" y="1781"/>
                </a:lnTo>
                <a:lnTo>
                  <a:pt x="1180" y="1775"/>
                </a:lnTo>
                <a:lnTo>
                  <a:pt x="1184" y="1765"/>
                </a:lnTo>
                <a:lnTo>
                  <a:pt x="1186" y="1751"/>
                </a:lnTo>
                <a:lnTo>
                  <a:pt x="1186" y="1751"/>
                </a:lnTo>
                <a:lnTo>
                  <a:pt x="1186" y="1737"/>
                </a:lnTo>
                <a:lnTo>
                  <a:pt x="1182" y="1721"/>
                </a:lnTo>
                <a:lnTo>
                  <a:pt x="1176" y="1691"/>
                </a:lnTo>
                <a:lnTo>
                  <a:pt x="1166" y="1657"/>
                </a:lnTo>
                <a:lnTo>
                  <a:pt x="1166" y="1657"/>
                </a:lnTo>
                <a:lnTo>
                  <a:pt x="1160" y="1631"/>
                </a:lnTo>
                <a:lnTo>
                  <a:pt x="1158" y="1607"/>
                </a:lnTo>
                <a:lnTo>
                  <a:pt x="1158" y="1597"/>
                </a:lnTo>
                <a:lnTo>
                  <a:pt x="1158" y="1589"/>
                </a:lnTo>
                <a:lnTo>
                  <a:pt x="1158" y="1589"/>
                </a:lnTo>
                <a:lnTo>
                  <a:pt x="1164" y="1579"/>
                </a:lnTo>
                <a:lnTo>
                  <a:pt x="1170" y="1569"/>
                </a:lnTo>
                <a:lnTo>
                  <a:pt x="1188" y="1547"/>
                </a:lnTo>
                <a:lnTo>
                  <a:pt x="1214" y="1521"/>
                </a:lnTo>
                <a:lnTo>
                  <a:pt x="1214" y="1521"/>
                </a:lnTo>
                <a:lnTo>
                  <a:pt x="1248" y="1623"/>
                </a:lnTo>
                <a:lnTo>
                  <a:pt x="1288" y="1745"/>
                </a:lnTo>
                <a:lnTo>
                  <a:pt x="1288" y="1745"/>
                </a:lnTo>
                <a:lnTo>
                  <a:pt x="1308" y="1809"/>
                </a:lnTo>
                <a:lnTo>
                  <a:pt x="1318" y="1845"/>
                </a:lnTo>
                <a:lnTo>
                  <a:pt x="1322" y="1859"/>
                </a:lnTo>
                <a:lnTo>
                  <a:pt x="1322" y="1867"/>
                </a:lnTo>
                <a:lnTo>
                  <a:pt x="1322" y="1867"/>
                </a:lnTo>
                <a:lnTo>
                  <a:pt x="1320" y="1875"/>
                </a:lnTo>
                <a:lnTo>
                  <a:pt x="1316" y="1885"/>
                </a:lnTo>
                <a:lnTo>
                  <a:pt x="1304" y="1909"/>
                </a:lnTo>
                <a:lnTo>
                  <a:pt x="1290" y="1937"/>
                </a:lnTo>
                <a:lnTo>
                  <a:pt x="1286" y="1951"/>
                </a:lnTo>
                <a:lnTo>
                  <a:pt x="1282" y="1963"/>
                </a:lnTo>
                <a:lnTo>
                  <a:pt x="1282" y="1963"/>
                </a:lnTo>
                <a:lnTo>
                  <a:pt x="1276" y="2003"/>
                </a:lnTo>
                <a:lnTo>
                  <a:pt x="1272" y="2019"/>
                </a:lnTo>
                <a:lnTo>
                  <a:pt x="1268" y="2039"/>
                </a:lnTo>
                <a:lnTo>
                  <a:pt x="1268" y="2039"/>
                </a:lnTo>
                <a:lnTo>
                  <a:pt x="1252" y="2099"/>
                </a:lnTo>
                <a:lnTo>
                  <a:pt x="1240" y="2141"/>
                </a:lnTo>
                <a:lnTo>
                  <a:pt x="1240" y="2141"/>
                </a:lnTo>
                <a:lnTo>
                  <a:pt x="1244" y="2151"/>
                </a:lnTo>
                <a:lnTo>
                  <a:pt x="1248" y="2161"/>
                </a:lnTo>
                <a:lnTo>
                  <a:pt x="1248" y="2161"/>
                </a:lnTo>
                <a:lnTo>
                  <a:pt x="1252" y="2163"/>
                </a:lnTo>
                <a:lnTo>
                  <a:pt x="1258" y="2165"/>
                </a:lnTo>
                <a:lnTo>
                  <a:pt x="1268" y="2169"/>
                </a:lnTo>
                <a:lnTo>
                  <a:pt x="1268" y="2169"/>
                </a:lnTo>
                <a:lnTo>
                  <a:pt x="1266" y="2173"/>
                </a:lnTo>
                <a:lnTo>
                  <a:pt x="1266" y="2177"/>
                </a:lnTo>
                <a:lnTo>
                  <a:pt x="1268" y="2181"/>
                </a:lnTo>
                <a:lnTo>
                  <a:pt x="1268" y="2181"/>
                </a:lnTo>
                <a:lnTo>
                  <a:pt x="1274" y="2185"/>
                </a:lnTo>
                <a:lnTo>
                  <a:pt x="1282" y="2187"/>
                </a:lnTo>
                <a:lnTo>
                  <a:pt x="1296" y="2189"/>
                </a:lnTo>
                <a:lnTo>
                  <a:pt x="1296" y="2189"/>
                </a:lnTo>
                <a:lnTo>
                  <a:pt x="1296" y="2189"/>
                </a:lnTo>
                <a:lnTo>
                  <a:pt x="1294" y="2189"/>
                </a:lnTo>
                <a:lnTo>
                  <a:pt x="1284" y="2193"/>
                </a:lnTo>
                <a:lnTo>
                  <a:pt x="1270" y="2199"/>
                </a:lnTo>
                <a:lnTo>
                  <a:pt x="1266" y="2203"/>
                </a:lnTo>
                <a:lnTo>
                  <a:pt x="1262" y="2209"/>
                </a:lnTo>
                <a:lnTo>
                  <a:pt x="1262" y="2209"/>
                </a:lnTo>
                <a:lnTo>
                  <a:pt x="1260" y="2215"/>
                </a:lnTo>
                <a:lnTo>
                  <a:pt x="1260" y="2219"/>
                </a:lnTo>
                <a:lnTo>
                  <a:pt x="1264" y="2221"/>
                </a:lnTo>
                <a:lnTo>
                  <a:pt x="1268" y="2223"/>
                </a:lnTo>
                <a:lnTo>
                  <a:pt x="1278" y="2223"/>
                </a:lnTo>
                <a:lnTo>
                  <a:pt x="1282" y="2223"/>
                </a:lnTo>
                <a:lnTo>
                  <a:pt x="1308" y="2229"/>
                </a:lnTo>
                <a:lnTo>
                  <a:pt x="1308" y="2229"/>
                </a:lnTo>
                <a:lnTo>
                  <a:pt x="1308" y="2245"/>
                </a:lnTo>
                <a:lnTo>
                  <a:pt x="1310" y="2257"/>
                </a:lnTo>
                <a:lnTo>
                  <a:pt x="1312" y="2261"/>
                </a:lnTo>
                <a:lnTo>
                  <a:pt x="1316" y="2263"/>
                </a:lnTo>
                <a:lnTo>
                  <a:pt x="1316" y="2263"/>
                </a:lnTo>
                <a:lnTo>
                  <a:pt x="1322" y="2263"/>
                </a:lnTo>
                <a:lnTo>
                  <a:pt x="1328" y="2257"/>
                </a:lnTo>
                <a:lnTo>
                  <a:pt x="1344" y="2243"/>
                </a:lnTo>
                <a:lnTo>
                  <a:pt x="1364" y="2223"/>
                </a:lnTo>
                <a:lnTo>
                  <a:pt x="1364" y="2223"/>
                </a:lnTo>
                <a:lnTo>
                  <a:pt x="1370" y="2221"/>
                </a:lnTo>
                <a:lnTo>
                  <a:pt x="1376" y="2219"/>
                </a:lnTo>
                <a:lnTo>
                  <a:pt x="1384" y="2215"/>
                </a:lnTo>
                <a:lnTo>
                  <a:pt x="1384" y="2215"/>
                </a:lnTo>
                <a:lnTo>
                  <a:pt x="1388" y="2213"/>
                </a:lnTo>
                <a:lnTo>
                  <a:pt x="1392" y="2207"/>
                </a:lnTo>
                <a:lnTo>
                  <a:pt x="1398" y="2197"/>
                </a:lnTo>
                <a:lnTo>
                  <a:pt x="1404" y="2181"/>
                </a:lnTo>
                <a:lnTo>
                  <a:pt x="1404" y="2181"/>
                </a:lnTo>
                <a:lnTo>
                  <a:pt x="1414" y="2143"/>
                </a:lnTo>
                <a:lnTo>
                  <a:pt x="1422" y="2111"/>
                </a:lnTo>
                <a:lnTo>
                  <a:pt x="1424" y="2087"/>
                </a:lnTo>
                <a:lnTo>
                  <a:pt x="1424" y="2087"/>
                </a:lnTo>
                <a:lnTo>
                  <a:pt x="1422" y="2013"/>
                </a:lnTo>
                <a:lnTo>
                  <a:pt x="1422" y="1965"/>
                </a:lnTo>
                <a:lnTo>
                  <a:pt x="1424" y="1923"/>
                </a:lnTo>
                <a:lnTo>
                  <a:pt x="1424" y="1923"/>
                </a:lnTo>
                <a:lnTo>
                  <a:pt x="1430" y="1853"/>
                </a:lnTo>
                <a:lnTo>
                  <a:pt x="1432" y="1787"/>
                </a:lnTo>
                <a:lnTo>
                  <a:pt x="1432" y="1787"/>
                </a:lnTo>
                <a:lnTo>
                  <a:pt x="1428" y="1653"/>
                </a:lnTo>
                <a:lnTo>
                  <a:pt x="1424" y="1563"/>
                </a:lnTo>
                <a:lnTo>
                  <a:pt x="1418" y="1485"/>
                </a:lnTo>
                <a:lnTo>
                  <a:pt x="1418" y="1485"/>
                </a:lnTo>
                <a:lnTo>
                  <a:pt x="1414" y="1453"/>
                </a:lnTo>
                <a:lnTo>
                  <a:pt x="1408" y="1417"/>
                </a:lnTo>
                <a:lnTo>
                  <a:pt x="1392" y="1351"/>
                </a:lnTo>
                <a:lnTo>
                  <a:pt x="1378" y="1297"/>
                </a:lnTo>
                <a:lnTo>
                  <a:pt x="1370" y="1275"/>
                </a:lnTo>
                <a:lnTo>
                  <a:pt x="1370" y="1275"/>
                </a:lnTo>
                <a:lnTo>
                  <a:pt x="1366" y="1235"/>
                </a:lnTo>
                <a:lnTo>
                  <a:pt x="1364" y="1199"/>
                </a:lnTo>
                <a:lnTo>
                  <a:pt x="1364" y="1199"/>
                </a:lnTo>
                <a:lnTo>
                  <a:pt x="1366" y="1201"/>
                </a:lnTo>
                <a:lnTo>
                  <a:pt x="1368" y="1203"/>
                </a:lnTo>
                <a:lnTo>
                  <a:pt x="1372" y="1203"/>
                </a:lnTo>
                <a:lnTo>
                  <a:pt x="1374" y="1201"/>
                </a:lnTo>
                <a:lnTo>
                  <a:pt x="1376" y="1199"/>
                </a:lnTo>
                <a:lnTo>
                  <a:pt x="1378" y="1193"/>
                </a:lnTo>
                <a:lnTo>
                  <a:pt x="1378" y="1193"/>
                </a:lnTo>
                <a:lnTo>
                  <a:pt x="1384" y="1145"/>
                </a:lnTo>
                <a:lnTo>
                  <a:pt x="1384" y="1145"/>
                </a:lnTo>
                <a:lnTo>
                  <a:pt x="1372" y="1073"/>
                </a:lnTo>
                <a:lnTo>
                  <a:pt x="1362" y="1017"/>
                </a:lnTo>
                <a:lnTo>
                  <a:pt x="1356" y="975"/>
                </a:lnTo>
                <a:lnTo>
                  <a:pt x="1356" y="975"/>
                </a:lnTo>
                <a:lnTo>
                  <a:pt x="1354" y="943"/>
                </a:lnTo>
                <a:lnTo>
                  <a:pt x="1352" y="906"/>
                </a:lnTo>
                <a:lnTo>
                  <a:pt x="1348" y="886"/>
                </a:lnTo>
                <a:lnTo>
                  <a:pt x="1344" y="866"/>
                </a:lnTo>
                <a:lnTo>
                  <a:pt x="1338" y="848"/>
                </a:lnTo>
                <a:lnTo>
                  <a:pt x="1330" y="832"/>
                </a:lnTo>
                <a:lnTo>
                  <a:pt x="1330" y="832"/>
                </a:lnTo>
                <a:lnTo>
                  <a:pt x="1322" y="820"/>
                </a:lnTo>
                <a:lnTo>
                  <a:pt x="1318" y="808"/>
                </a:lnTo>
                <a:lnTo>
                  <a:pt x="1312" y="792"/>
                </a:lnTo>
                <a:lnTo>
                  <a:pt x="1310" y="784"/>
                </a:lnTo>
                <a:lnTo>
                  <a:pt x="1306" y="776"/>
                </a:lnTo>
                <a:lnTo>
                  <a:pt x="1300" y="764"/>
                </a:lnTo>
                <a:lnTo>
                  <a:pt x="1288" y="750"/>
                </a:lnTo>
                <a:lnTo>
                  <a:pt x="1288" y="750"/>
                </a:lnTo>
                <a:lnTo>
                  <a:pt x="1272" y="734"/>
                </a:lnTo>
                <a:lnTo>
                  <a:pt x="1254" y="720"/>
                </a:lnTo>
                <a:lnTo>
                  <a:pt x="1232" y="706"/>
                </a:lnTo>
                <a:lnTo>
                  <a:pt x="1210" y="692"/>
                </a:lnTo>
                <a:lnTo>
                  <a:pt x="1170" y="670"/>
                </a:lnTo>
                <a:lnTo>
                  <a:pt x="1156" y="662"/>
                </a:lnTo>
                <a:lnTo>
                  <a:pt x="1146" y="654"/>
                </a:lnTo>
                <a:lnTo>
                  <a:pt x="1146" y="654"/>
                </a:lnTo>
                <a:lnTo>
                  <a:pt x="1132" y="646"/>
                </a:lnTo>
                <a:lnTo>
                  <a:pt x="1124" y="640"/>
                </a:lnTo>
                <a:lnTo>
                  <a:pt x="1112" y="634"/>
                </a:lnTo>
                <a:lnTo>
                  <a:pt x="1112" y="634"/>
                </a:lnTo>
                <a:lnTo>
                  <a:pt x="1088" y="616"/>
                </a:lnTo>
                <a:lnTo>
                  <a:pt x="1070" y="604"/>
                </a:lnTo>
                <a:lnTo>
                  <a:pt x="1060" y="598"/>
                </a:lnTo>
                <a:lnTo>
                  <a:pt x="1050" y="594"/>
                </a:lnTo>
                <a:lnTo>
                  <a:pt x="1050" y="594"/>
                </a:lnTo>
                <a:lnTo>
                  <a:pt x="1030" y="588"/>
                </a:lnTo>
                <a:lnTo>
                  <a:pt x="1016" y="586"/>
                </a:lnTo>
                <a:lnTo>
                  <a:pt x="1002" y="586"/>
                </a:lnTo>
                <a:lnTo>
                  <a:pt x="1002" y="574"/>
                </a:lnTo>
                <a:lnTo>
                  <a:pt x="1002" y="574"/>
                </a:lnTo>
                <a:lnTo>
                  <a:pt x="1034" y="534"/>
                </a:lnTo>
                <a:lnTo>
                  <a:pt x="1058" y="500"/>
                </a:lnTo>
                <a:lnTo>
                  <a:pt x="1070" y="484"/>
                </a:lnTo>
                <a:lnTo>
                  <a:pt x="1078" y="470"/>
                </a:lnTo>
                <a:lnTo>
                  <a:pt x="1078" y="470"/>
                </a:lnTo>
                <a:lnTo>
                  <a:pt x="1088" y="450"/>
                </a:lnTo>
                <a:lnTo>
                  <a:pt x="1096" y="434"/>
                </a:lnTo>
                <a:lnTo>
                  <a:pt x="1104" y="424"/>
                </a:lnTo>
                <a:lnTo>
                  <a:pt x="1104" y="424"/>
                </a:lnTo>
                <a:lnTo>
                  <a:pt x="1112" y="418"/>
                </a:lnTo>
                <a:lnTo>
                  <a:pt x="1130" y="408"/>
                </a:lnTo>
                <a:lnTo>
                  <a:pt x="1138" y="402"/>
                </a:lnTo>
                <a:lnTo>
                  <a:pt x="1146" y="394"/>
                </a:lnTo>
                <a:lnTo>
                  <a:pt x="1150" y="388"/>
                </a:lnTo>
                <a:lnTo>
                  <a:pt x="1152" y="382"/>
                </a:lnTo>
                <a:lnTo>
                  <a:pt x="1152" y="382"/>
                </a:lnTo>
                <a:lnTo>
                  <a:pt x="1150" y="368"/>
                </a:lnTo>
                <a:lnTo>
                  <a:pt x="1150" y="350"/>
                </a:lnTo>
                <a:lnTo>
                  <a:pt x="1152" y="328"/>
                </a:lnTo>
                <a:lnTo>
                  <a:pt x="1152" y="328"/>
                </a:lnTo>
                <a:lnTo>
                  <a:pt x="1158" y="326"/>
                </a:lnTo>
                <a:lnTo>
                  <a:pt x="1172" y="318"/>
                </a:lnTo>
                <a:lnTo>
                  <a:pt x="1180" y="314"/>
                </a:lnTo>
                <a:lnTo>
                  <a:pt x="1186" y="308"/>
                </a:lnTo>
                <a:lnTo>
                  <a:pt x="1190" y="300"/>
                </a:lnTo>
                <a:lnTo>
                  <a:pt x="1192" y="294"/>
                </a:lnTo>
                <a:lnTo>
                  <a:pt x="1192" y="294"/>
                </a:lnTo>
                <a:lnTo>
                  <a:pt x="1196" y="280"/>
                </a:lnTo>
                <a:lnTo>
                  <a:pt x="1198" y="270"/>
                </a:lnTo>
                <a:lnTo>
                  <a:pt x="1200" y="264"/>
                </a:lnTo>
                <a:lnTo>
                  <a:pt x="1198" y="256"/>
                </a:lnTo>
                <a:lnTo>
                  <a:pt x="1196" y="246"/>
                </a:lnTo>
                <a:lnTo>
                  <a:pt x="1192" y="232"/>
                </a:lnTo>
                <a:lnTo>
                  <a:pt x="1192" y="232"/>
                </a:lnTo>
                <a:lnTo>
                  <a:pt x="1188" y="218"/>
                </a:lnTo>
                <a:lnTo>
                  <a:pt x="1182" y="206"/>
                </a:lnTo>
                <a:lnTo>
                  <a:pt x="1168" y="188"/>
                </a:lnTo>
                <a:lnTo>
                  <a:pt x="1158" y="174"/>
                </a:lnTo>
                <a:lnTo>
                  <a:pt x="1154" y="168"/>
                </a:lnTo>
                <a:lnTo>
                  <a:pt x="1152" y="164"/>
                </a:lnTo>
                <a:lnTo>
                  <a:pt x="1152" y="164"/>
                </a:lnTo>
                <a:lnTo>
                  <a:pt x="1144" y="146"/>
                </a:lnTo>
                <a:lnTo>
                  <a:pt x="1124" y="114"/>
                </a:lnTo>
                <a:lnTo>
                  <a:pt x="1110" y="96"/>
                </a:lnTo>
                <a:lnTo>
                  <a:pt x="1094" y="76"/>
                </a:lnTo>
                <a:lnTo>
                  <a:pt x="1076" y="58"/>
                </a:lnTo>
                <a:lnTo>
                  <a:pt x="1056" y="42"/>
                </a:lnTo>
                <a:lnTo>
                  <a:pt x="1056" y="42"/>
                </a:lnTo>
                <a:lnTo>
                  <a:pt x="1038" y="28"/>
                </a:lnTo>
                <a:lnTo>
                  <a:pt x="1020" y="18"/>
                </a:lnTo>
                <a:lnTo>
                  <a:pt x="1002" y="10"/>
                </a:lnTo>
                <a:lnTo>
                  <a:pt x="986" y="4"/>
                </a:lnTo>
                <a:lnTo>
                  <a:pt x="968" y="2"/>
                </a:lnTo>
                <a:lnTo>
                  <a:pt x="952" y="0"/>
                </a:lnTo>
                <a:lnTo>
                  <a:pt x="914" y="0"/>
                </a:lnTo>
                <a:lnTo>
                  <a:pt x="914" y="0"/>
                </a:lnTo>
                <a:lnTo>
                  <a:pt x="892" y="2"/>
                </a:lnTo>
                <a:lnTo>
                  <a:pt x="872" y="8"/>
                </a:lnTo>
                <a:lnTo>
                  <a:pt x="852" y="16"/>
                </a:lnTo>
                <a:lnTo>
                  <a:pt x="832" y="28"/>
                </a:lnTo>
                <a:lnTo>
                  <a:pt x="792" y="52"/>
                </a:lnTo>
                <a:lnTo>
                  <a:pt x="756" y="76"/>
                </a:lnTo>
                <a:lnTo>
                  <a:pt x="756" y="76"/>
                </a:lnTo>
                <a:lnTo>
                  <a:pt x="730" y="94"/>
                </a:lnTo>
                <a:lnTo>
                  <a:pt x="710" y="112"/>
                </a:lnTo>
                <a:lnTo>
                  <a:pt x="674" y="150"/>
                </a:lnTo>
                <a:lnTo>
                  <a:pt x="674" y="150"/>
                </a:lnTo>
                <a:lnTo>
                  <a:pt x="638" y="190"/>
                </a:lnTo>
                <a:lnTo>
                  <a:pt x="626" y="206"/>
                </a:lnTo>
                <a:lnTo>
                  <a:pt x="614" y="218"/>
                </a:lnTo>
                <a:lnTo>
                  <a:pt x="614" y="218"/>
                </a:lnTo>
                <a:lnTo>
                  <a:pt x="606" y="226"/>
                </a:lnTo>
                <a:lnTo>
                  <a:pt x="600" y="230"/>
                </a:lnTo>
                <a:lnTo>
                  <a:pt x="566" y="238"/>
                </a:lnTo>
                <a:lnTo>
                  <a:pt x="566" y="238"/>
                </a:lnTo>
                <a:lnTo>
                  <a:pt x="546" y="246"/>
                </a:lnTo>
                <a:lnTo>
                  <a:pt x="544" y="248"/>
                </a:lnTo>
                <a:lnTo>
                  <a:pt x="542" y="250"/>
                </a:lnTo>
                <a:lnTo>
                  <a:pt x="542" y="254"/>
                </a:lnTo>
                <a:lnTo>
                  <a:pt x="540" y="256"/>
                </a:lnTo>
                <a:lnTo>
                  <a:pt x="536" y="260"/>
                </a:lnTo>
                <a:lnTo>
                  <a:pt x="524" y="266"/>
                </a:lnTo>
                <a:lnTo>
                  <a:pt x="524" y="266"/>
                </a:lnTo>
                <a:lnTo>
                  <a:pt x="502" y="276"/>
                </a:lnTo>
                <a:lnTo>
                  <a:pt x="488" y="282"/>
                </a:lnTo>
                <a:lnTo>
                  <a:pt x="482" y="284"/>
                </a:lnTo>
                <a:lnTo>
                  <a:pt x="480" y="288"/>
                </a:lnTo>
                <a:lnTo>
                  <a:pt x="478" y="294"/>
                </a:lnTo>
                <a:lnTo>
                  <a:pt x="478" y="300"/>
                </a:lnTo>
                <a:lnTo>
                  <a:pt x="478" y="300"/>
                </a:lnTo>
                <a:lnTo>
                  <a:pt x="476" y="324"/>
                </a:lnTo>
                <a:lnTo>
                  <a:pt x="476" y="330"/>
                </a:lnTo>
                <a:lnTo>
                  <a:pt x="478" y="328"/>
                </a:lnTo>
                <a:lnTo>
                  <a:pt x="478" y="328"/>
                </a:lnTo>
                <a:lnTo>
                  <a:pt x="478" y="320"/>
                </a:lnTo>
                <a:lnTo>
                  <a:pt x="480" y="312"/>
                </a:lnTo>
                <a:lnTo>
                  <a:pt x="482" y="308"/>
                </a:lnTo>
                <a:lnTo>
                  <a:pt x="486" y="306"/>
                </a:lnTo>
                <a:lnTo>
                  <a:pt x="490" y="302"/>
                </a:lnTo>
                <a:lnTo>
                  <a:pt x="498" y="300"/>
                </a:lnTo>
                <a:lnTo>
                  <a:pt x="498" y="300"/>
                </a:lnTo>
                <a:lnTo>
                  <a:pt x="526" y="294"/>
                </a:lnTo>
                <a:lnTo>
                  <a:pt x="538" y="294"/>
                </a:lnTo>
                <a:lnTo>
                  <a:pt x="538" y="294"/>
                </a:lnTo>
                <a:lnTo>
                  <a:pt x="528" y="298"/>
                </a:lnTo>
                <a:lnTo>
                  <a:pt x="508" y="310"/>
                </a:lnTo>
                <a:lnTo>
                  <a:pt x="496" y="316"/>
                </a:lnTo>
                <a:lnTo>
                  <a:pt x="486" y="324"/>
                </a:lnTo>
                <a:lnTo>
                  <a:pt x="480" y="332"/>
                </a:lnTo>
                <a:lnTo>
                  <a:pt x="478" y="338"/>
                </a:lnTo>
                <a:lnTo>
                  <a:pt x="478" y="342"/>
                </a:lnTo>
                <a:lnTo>
                  <a:pt x="478" y="342"/>
                </a:lnTo>
                <a:lnTo>
                  <a:pt x="480" y="356"/>
                </a:lnTo>
                <a:lnTo>
                  <a:pt x="486" y="368"/>
                </a:lnTo>
                <a:lnTo>
                  <a:pt x="490" y="374"/>
                </a:lnTo>
                <a:lnTo>
                  <a:pt x="490" y="376"/>
                </a:lnTo>
                <a:lnTo>
                  <a:pt x="490" y="376"/>
                </a:lnTo>
                <a:lnTo>
                  <a:pt x="488" y="368"/>
                </a:lnTo>
                <a:lnTo>
                  <a:pt x="488" y="360"/>
                </a:lnTo>
                <a:lnTo>
                  <a:pt x="488" y="352"/>
                </a:lnTo>
                <a:lnTo>
                  <a:pt x="490" y="344"/>
                </a:lnTo>
                <a:lnTo>
                  <a:pt x="494" y="336"/>
                </a:lnTo>
                <a:lnTo>
                  <a:pt x="500" y="330"/>
                </a:lnTo>
                <a:lnTo>
                  <a:pt x="512" y="328"/>
                </a:lnTo>
                <a:lnTo>
                  <a:pt x="512" y="328"/>
                </a:lnTo>
                <a:lnTo>
                  <a:pt x="522" y="326"/>
                </a:lnTo>
                <a:lnTo>
                  <a:pt x="532" y="328"/>
                </a:lnTo>
                <a:lnTo>
                  <a:pt x="540" y="330"/>
                </a:lnTo>
                <a:lnTo>
                  <a:pt x="544" y="332"/>
                </a:lnTo>
                <a:lnTo>
                  <a:pt x="550" y="338"/>
                </a:lnTo>
                <a:lnTo>
                  <a:pt x="552" y="342"/>
                </a:lnTo>
                <a:lnTo>
                  <a:pt x="552" y="342"/>
                </a:lnTo>
                <a:lnTo>
                  <a:pt x="534" y="352"/>
                </a:lnTo>
                <a:lnTo>
                  <a:pt x="518" y="362"/>
                </a:lnTo>
                <a:lnTo>
                  <a:pt x="504" y="376"/>
                </a:lnTo>
                <a:lnTo>
                  <a:pt x="504" y="376"/>
                </a:lnTo>
                <a:lnTo>
                  <a:pt x="500" y="382"/>
                </a:lnTo>
                <a:lnTo>
                  <a:pt x="496" y="390"/>
                </a:lnTo>
                <a:lnTo>
                  <a:pt x="492" y="402"/>
                </a:lnTo>
                <a:lnTo>
                  <a:pt x="490" y="412"/>
                </a:lnTo>
                <a:lnTo>
                  <a:pt x="490" y="416"/>
                </a:lnTo>
                <a:lnTo>
                  <a:pt x="490" y="416"/>
                </a:lnTo>
                <a:lnTo>
                  <a:pt x="492" y="410"/>
                </a:lnTo>
                <a:lnTo>
                  <a:pt x="498" y="398"/>
                </a:lnTo>
                <a:lnTo>
                  <a:pt x="504" y="392"/>
                </a:lnTo>
                <a:lnTo>
                  <a:pt x="510" y="384"/>
                </a:lnTo>
                <a:lnTo>
                  <a:pt x="516" y="378"/>
                </a:lnTo>
                <a:lnTo>
                  <a:pt x="524" y="376"/>
                </a:lnTo>
                <a:lnTo>
                  <a:pt x="524" y="376"/>
                </a:lnTo>
                <a:lnTo>
                  <a:pt x="532" y="374"/>
                </a:lnTo>
                <a:lnTo>
                  <a:pt x="536" y="374"/>
                </a:lnTo>
                <a:lnTo>
                  <a:pt x="538" y="376"/>
                </a:lnTo>
                <a:lnTo>
                  <a:pt x="538" y="380"/>
                </a:lnTo>
                <a:lnTo>
                  <a:pt x="534" y="390"/>
                </a:lnTo>
                <a:lnTo>
                  <a:pt x="532" y="402"/>
                </a:lnTo>
                <a:lnTo>
                  <a:pt x="532" y="402"/>
                </a:lnTo>
                <a:lnTo>
                  <a:pt x="532" y="418"/>
                </a:lnTo>
                <a:lnTo>
                  <a:pt x="538" y="438"/>
                </a:lnTo>
                <a:lnTo>
                  <a:pt x="542" y="452"/>
                </a:lnTo>
                <a:lnTo>
                  <a:pt x="544" y="456"/>
                </a:lnTo>
                <a:lnTo>
                  <a:pt x="546" y="458"/>
                </a:lnTo>
                <a:lnTo>
                  <a:pt x="546" y="458"/>
                </a:lnTo>
                <a:lnTo>
                  <a:pt x="548" y="444"/>
                </a:lnTo>
                <a:lnTo>
                  <a:pt x="550" y="436"/>
                </a:lnTo>
                <a:lnTo>
                  <a:pt x="552" y="430"/>
                </a:lnTo>
                <a:lnTo>
                  <a:pt x="552" y="430"/>
                </a:lnTo>
                <a:lnTo>
                  <a:pt x="554" y="430"/>
                </a:lnTo>
                <a:lnTo>
                  <a:pt x="554" y="432"/>
                </a:lnTo>
                <a:lnTo>
                  <a:pt x="554" y="442"/>
                </a:lnTo>
                <a:lnTo>
                  <a:pt x="554" y="450"/>
                </a:lnTo>
                <a:lnTo>
                  <a:pt x="558" y="460"/>
                </a:lnTo>
                <a:lnTo>
                  <a:pt x="564" y="468"/>
                </a:lnTo>
                <a:lnTo>
                  <a:pt x="572" y="478"/>
                </a:lnTo>
                <a:lnTo>
                  <a:pt x="572" y="478"/>
                </a:lnTo>
                <a:lnTo>
                  <a:pt x="582" y="484"/>
                </a:lnTo>
                <a:lnTo>
                  <a:pt x="590" y="488"/>
                </a:lnTo>
                <a:lnTo>
                  <a:pt x="596" y="490"/>
                </a:lnTo>
                <a:lnTo>
                  <a:pt x="600" y="490"/>
                </a:lnTo>
                <a:lnTo>
                  <a:pt x="604" y="488"/>
                </a:lnTo>
                <a:lnTo>
                  <a:pt x="606" y="486"/>
                </a:lnTo>
                <a:lnTo>
                  <a:pt x="606" y="484"/>
                </a:lnTo>
                <a:lnTo>
                  <a:pt x="620" y="504"/>
                </a:lnTo>
                <a:lnTo>
                  <a:pt x="620" y="504"/>
                </a:lnTo>
                <a:lnTo>
                  <a:pt x="632" y="512"/>
                </a:lnTo>
                <a:lnTo>
                  <a:pt x="640" y="520"/>
                </a:lnTo>
                <a:lnTo>
                  <a:pt x="642" y="522"/>
                </a:lnTo>
                <a:lnTo>
                  <a:pt x="640" y="526"/>
                </a:lnTo>
                <a:lnTo>
                  <a:pt x="640" y="526"/>
                </a:lnTo>
                <a:lnTo>
                  <a:pt x="634" y="528"/>
                </a:lnTo>
                <a:lnTo>
                  <a:pt x="622" y="534"/>
                </a:lnTo>
                <a:lnTo>
                  <a:pt x="582" y="544"/>
                </a:lnTo>
                <a:lnTo>
                  <a:pt x="524" y="560"/>
                </a:lnTo>
                <a:lnTo>
                  <a:pt x="524" y="560"/>
                </a:lnTo>
                <a:lnTo>
                  <a:pt x="516" y="560"/>
                </a:lnTo>
                <a:lnTo>
                  <a:pt x="508" y="560"/>
                </a:lnTo>
                <a:lnTo>
                  <a:pt x="498" y="560"/>
                </a:lnTo>
                <a:lnTo>
                  <a:pt x="498" y="560"/>
                </a:lnTo>
                <a:lnTo>
                  <a:pt x="486" y="560"/>
                </a:lnTo>
                <a:lnTo>
                  <a:pt x="478" y="562"/>
                </a:lnTo>
                <a:lnTo>
                  <a:pt x="470" y="566"/>
                </a:lnTo>
                <a:lnTo>
                  <a:pt x="470" y="566"/>
                </a:lnTo>
                <a:lnTo>
                  <a:pt x="448" y="570"/>
                </a:lnTo>
                <a:lnTo>
                  <a:pt x="428" y="572"/>
                </a:lnTo>
                <a:lnTo>
                  <a:pt x="408" y="574"/>
                </a:lnTo>
                <a:lnTo>
                  <a:pt x="408" y="574"/>
                </a:lnTo>
                <a:lnTo>
                  <a:pt x="396" y="570"/>
                </a:lnTo>
                <a:lnTo>
                  <a:pt x="384" y="566"/>
                </a:lnTo>
                <a:lnTo>
                  <a:pt x="376" y="566"/>
                </a:lnTo>
                <a:lnTo>
                  <a:pt x="368" y="568"/>
                </a:lnTo>
                <a:lnTo>
                  <a:pt x="360" y="572"/>
                </a:lnTo>
                <a:lnTo>
                  <a:pt x="348" y="580"/>
                </a:lnTo>
                <a:lnTo>
                  <a:pt x="348" y="580"/>
                </a:lnTo>
                <a:lnTo>
                  <a:pt x="332" y="592"/>
                </a:lnTo>
                <a:lnTo>
                  <a:pt x="312" y="612"/>
                </a:lnTo>
                <a:lnTo>
                  <a:pt x="264" y="660"/>
                </a:lnTo>
                <a:lnTo>
                  <a:pt x="240" y="688"/>
                </a:lnTo>
                <a:lnTo>
                  <a:pt x="216" y="716"/>
                </a:lnTo>
                <a:lnTo>
                  <a:pt x="198" y="740"/>
                </a:lnTo>
                <a:lnTo>
                  <a:pt x="184" y="764"/>
                </a:lnTo>
                <a:lnTo>
                  <a:pt x="184" y="764"/>
                </a:lnTo>
                <a:lnTo>
                  <a:pt x="160" y="808"/>
                </a:lnTo>
                <a:lnTo>
                  <a:pt x="136" y="850"/>
                </a:lnTo>
                <a:lnTo>
                  <a:pt x="116" y="882"/>
                </a:lnTo>
                <a:lnTo>
                  <a:pt x="102" y="900"/>
                </a:lnTo>
                <a:lnTo>
                  <a:pt x="102" y="900"/>
                </a:lnTo>
                <a:lnTo>
                  <a:pt x="92" y="908"/>
                </a:lnTo>
                <a:lnTo>
                  <a:pt x="80" y="915"/>
                </a:lnTo>
                <a:lnTo>
                  <a:pt x="78" y="919"/>
                </a:lnTo>
                <a:lnTo>
                  <a:pt x="76" y="923"/>
                </a:lnTo>
                <a:lnTo>
                  <a:pt x="78" y="929"/>
                </a:lnTo>
                <a:lnTo>
                  <a:pt x="82" y="933"/>
                </a:lnTo>
                <a:lnTo>
                  <a:pt x="82" y="933"/>
                </a:lnTo>
                <a:lnTo>
                  <a:pt x="108" y="959"/>
                </a:lnTo>
                <a:lnTo>
                  <a:pt x="122" y="975"/>
                </a:lnTo>
                <a:lnTo>
                  <a:pt x="122" y="975"/>
                </a:lnTo>
                <a:lnTo>
                  <a:pt x="112" y="999"/>
                </a:lnTo>
                <a:lnTo>
                  <a:pt x="88" y="1059"/>
                </a:lnTo>
                <a:lnTo>
                  <a:pt x="76" y="1095"/>
                </a:lnTo>
                <a:lnTo>
                  <a:pt x="64" y="1127"/>
                </a:lnTo>
                <a:lnTo>
                  <a:pt x="56" y="1157"/>
                </a:lnTo>
                <a:lnTo>
                  <a:pt x="54" y="1169"/>
                </a:lnTo>
                <a:lnTo>
                  <a:pt x="54" y="1179"/>
                </a:lnTo>
                <a:lnTo>
                  <a:pt x="54" y="1179"/>
                </a:lnTo>
                <a:lnTo>
                  <a:pt x="56" y="1209"/>
                </a:lnTo>
                <a:lnTo>
                  <a:pt x="58" y="1231"/>
                </a:lnTo>
                <a:lnTo>
                  <a:pt x="62" y="1247"/>
                </a:lnTo>
                <a:lnTo>
                  <a:pt x="68" y="1261"/>
                </a:lnTo>
                <a:lnTo>
                  <a:pt x="88" y="1295"/>
                </a:lnTo>
                <a:close/>
                <a:moveTo>
                  <a:pt x="1152" y="1199"/>
                </a:moveTo>
                <a:lnTo>
                  <a:pt x="1158" y="1221"/>
                </a:lnTo>
                <a:lnTo>
                  <a:pt x="1158" y="1221"/>
                </a:lnTo>
                <a:lnTo>
                  <a:pt x="1162" y="1285"/>
                </a:lnTo>
                <a:lnTo>
                  <a:pt x="1166" y="1341"/>
                </a:lnTo>
                <a:lnTo>
                  <a:pt x="1172" y="1383"/>
                </a:lnTo>
                <a:lnTo>
                  <a:pt x="1172" y="1383"/>
                </a:lnTo>
                <a:lnTo>
                  <a:pt x="1176" y="1397"/>
                </a:lnTo>
                <a:lnTo>
                  <a:pt x="1180" y="1409"/>
                </a:lnTo>
                <a:lnTo>
                  <a:pt x="1186" y="1423"/>
                </a:lnTo>
                <a:lnTo>
                  <a:pt x="1192" y="1433"/>
                </a:lnTo>
                <a:lnTo>
                  <a:pt x="1192" y="1437"/>
                </a:lnTo>
                <a:lnTo>
                  <a:pt x="1192" y="1445"/>
                </a:lnTo>
                <a:lnTo>
                  <a:pt x="1192" y="1445"/>
                </a:lnTo>
                <a:lnTo>
                  <a:pt x="1192" y="1461"/>
                </a:lnTo>
                <a:lnTo>
                  <a:pt x="1192" y="1465"/>
                </a:lnTo>
                <a:lnTo>
                  <a:pt x="1192" y="1465"/>
                </a:lnTo>
                <a:lnTo>
                  <a:pt x="1192" y="1465"/>
                </a:lnTo>
                <a:lnTo>
                  <a:pt x="1192" y="1465"/>
                </a:lnTo>
                <a:lnTo>
                  <a:pt x="1138" y="1417"/>
                </a:lnTo>
                <a:lnTo>
                  <a:pt x="1138" y="1417"/>
                </a:lnTo>
                <a:lnTo>
                  <a:pt x="1134" y="1401"/>
                </a:lnTo>
                <a:lnTo>
                  <a:pt x="1132" y="1383"/>
                </a:lnTo>
                <a:lnTo>
                  <a:pt x="1132" y="1363"/>
                </a:lnTo>
                <a:lnTo>
                  <a:pt x="1132" y="1363"/>
                </a:lnTo>
                <a:lnTo>
                  <a:pt x="1130" y="1319"/>
                </a:lnTo>
                <a:lnTo>
                  <a:pt x="1130" y="1293"/>
                </a:lnTo>
                <a:lnTo>
                  <a:pt x="1132" y="1267"/>
                </a:lnTo>
                <a:lnTo>
                  <a:pt x="1132" y="1267"/>
                </a:lnTo>
                <a:lnTo>
                  <a:pt x="1136" y="1243"/>
                </a:lnTo>
                <a:lnTo>
                  <a:pt x="1144" y="1221"/>
                </a:lnTo>
                <a:lnTo>
                  <a:pt x="1152" y="1199"/>
                </a:lnTo>
                <a:lnTo>
                  <a:pt x="1152" y="1199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8" name="Freeform 7">
            <a:extLst>
              <a:ext uri="{FF2B5EF4-FFF2-40B4-BE49-F238E27FC236}">
                <a16:creationId xmlns:a16="http://schemas.microsoft.com/office/drawing/2014/main" id="{BE56A74E-5133-4316-9BCB-B708C5DDDCC5}"/>
              </a:ext>
            </a:extLst>
          </p:cNvPr>
          <p:cNvSpPr>
            <a:spLocks/>
          </p:cNvSpPr>
          <p:nvPr/>
        </p:nvSpPr>
        <p:spPr bwMode="auto">
          <a:xfrm>
            <a:off x="6609969" y="2773269"/>
            <a:ext cx="503271" cy="1686636"/>
          </a:xfrm>
          <a:custGeom>
            <a:avLst/>
            <a:gdLst>
              <a:gd name="T0" fmla="*/ 28 w 259"/>
              <a:gd name="T1" fmla="*/ 420 h 868"/>
              <a:gd name="T2" fmla="*/ 27 w 259"/>
              <a:gd name="T3" fmla="*/ 479 h 868"/>
              <a:gd name="T4" fmla="*/ 45 w 259"/>
              <a:gd name="T5" fmla="*/ 640 h 868"/>
              <a:gd name="T6" fmla="*/ 59 w 259"/>
              <a:gd name="T7" fmla="*/ 703 h 868"/>
              <a:gd name="T8" fmla="*/ 69 w 259"/>
              <a:gd name="T9" fmla="*/ 739 h 868"/>
              <a:gd name="T10" fmla="*/ 90 w 259"/>
              <a:gd name="T11" fmla="*/ 812 h 868"/>
              <a:gd name="T12" fmla="*/ 93 w 259"/>
              <a:gd name="T13" fmla="*/ 827 h 868"/>
              <a:gd name="T14" fmla="*/ 90 w 259"/>
              <a:gd name="T15" fmla="*/ 850 h 868"/>
              <a:gd name="T16" fmla="*/ 99 w 259"/>
              <a:gd name="T17" fmla="*/ 866 h 868"/>
              <a:gd name="T18" fmla="*/ 119 w 259"/>
              <a:gd name="T19" fmla="*/ 867 h 868"/>
              <a:gd name="T20" fmla="*/ 128 w 259"/>
              <a:gd name="T21" fmla="*/ 855 h 868"/>
              <a:gd name="T22" fmla="*/ 144 w 259"/>
              <a:gd name="T23" fmla="*/ 836 h 868"/>
              <a:gd name="T24" fmla="*/ 156 w 259"/>
              <a:gd name="T25" fmla="*/ 820 h 868"/>
              <a:gd name="T26" fmla="*/ 170 w 259"/>
              <a:gd name="T27" fmla="*/ 815 h 868"/>
              <a:gd name="T28" fmla="*/ 171 w 259"/>
              <a:gd name="T29" fmla="*/ 786 h 868"/>
              <a:gd name="T30" fmla="*/ 179 w 259"/>
              <a:gd name="T31" fmla="*/ 772 h 868"/>
              <a:gd name="T32" fmla="*/ 179 w 259"/>
              <a:gd name="T33" fmla="*/ 766 h 868"/>
              <a:gd name="T34" fmla="*/ 183 w 259"/>
              <a:gd name="T35" fmla="*/ 739 h 868"/>
              <a:gd name="T36" fmla="*/ 192 w 259"/>
              <a:gd name="T37" fmla="*/ 605 h 868"/>
              <a:gd name="T38" fmla="*/ 220 w 259"/>
              <a:gd name="T39" fmla="*/ 526 h 868"/>
              <a:gd name="T40" fmla="*/ 226 w 259"/>
              <a:gd name="T41" fmla="*/ 423 h 868"/>
              <a:gd name="T42" fmla="*/ 246 w 259"/>
              <a:gd name="T43" fmla="*/ 381 h 868"/>
              <a:gd name="T44" fmla="*/ 259 w 259"/>
              <a:gd name="T45" fmla="*/ 268 h 868"/>
              <a:gd name="T46" fmla="*/ 253 w 259"/>
              <a:gd name="T47" fmla="*/ 230 h 868"/>
              <a:gd name="T48" fmla="*/ 240 w 259"/>
              <a:gd name="T49" fmla="*/ 180 h 868"/>
              <a:gd name="T50" fmla="*/ 230 w 259"/>
              <a:gd name="T51" fmla="*/ 161 h 868"/>
              <a:gd name="T52" fmla="*/ 199 w 259"/>
              <a:gd name="T53" fmla="*/ 143 h 868"/>
              <a:gd name="T54" fmla="*/ 166 w 259"/>
              <a:gd name="T55" fmla="*/ 129 h 868"/>
              <a:gd name="T56" fmla="*/ 154 w 259"/>
              <a:gd name="T57" fmla="*/ 126 h 868"/>
              <a:gd name="T58" fmla="*/ 146 w 259"/>
              <a:gd name="T59" fmla="*/ 112 h 868"/>
              <a:gd name="T60" fmla="*/ 150 w 259"/>
              <a:gd name="T61" fmla="*/ 99 h 868"/>
              <a:gd name="T62" fmla="*/ 141 w 259"/>
              <a:gd name="T63" fmla="*/ 52 h 868"/>
              <a:gd name="T64" fmla="*/ 134 w 259"/>
              <a:gd name="T65" fmla="*/ 18 h 868"/>
              <a:gd name="T66" fmla="*/ 122 w 259"/>
              <a:gd name="T67" fmla="*/ 6 h 868"/>
              <a:gd name="T68" fmla="*/ 93 w 259"/>
              <a:gd name="T69" fmla="*/ 0 h 868"/>
              <a:gd name="T70" fmla="*/ 78 w 259"/>
              <a:gd name="T71" fmla="*/ 2 h 868"/>
              <a:gd name="T72" fmla="*/ 54 w 259"/>
              <a:gd name="T73" fmla="*/ 14 h 868"/>
              <a:gd name="T74" fmla="*/ 48 w 259"/>
              <a:gd name="T75" fmla="*/ 23 h 868"/>
              <a:gd name="T76" fmla="*/ 52 w 259"/>
              <a:gd name="T77" fmla="*/ 43 h 868"/>
              <a:gd name="T78" fmla="*/ 54 w 259"/>
              <a:gd name="T79" fmla="*/ 44 h 868"/>
              <a:gd name="T80" fmla="*/ 47 w 259"/>
              <a:gd name="T81" fmla="*/ 54 h 868"/>
              <a:gd name="T82" fmla="*/ 51 w 259"/>
              <a:gd name="T83" fmla="*/ 65 h 868"/>
              <a:gd name="T84" fmla="*/ 54 w 259"/>
              <a:gd name="T85" fmla="*/ 79 h 868"/>
              <a:gd name="T86" fmla="*/ 60 w 259"/>
              <a:gd name="T87" fmla="*/ 90 h 868"/>
              <a:gd name="T88" fmla="*/ 65 w 259"/>
              <a:gd name="T89" fmla="*/ 102 h 868"/>
              <a:gd name="T90" fmla="*/ 82 w 259"/>
              <a:gd name="T91" fmla="*/ 119 h 868"/>
              <a:gd name="T92" fmla="*/ 77 w 259"/>
              <a:gd name="T93" fmla="*/ 124 h 868"/>
              <a:gd name="T94" fmla="*/ 77 w 259"/>
              <a:gd name="T95" fmla="*/ 136 h 868"/>
              <a:gd name="T96" fmla="*/ 15 w 259"/>
              <a:gd name="T97" fmla="*/ 175 h 868"/>
              <a:gd name="T98" fmla="*/ 5 w 259"/>
              <a:gd name="T99" fmla="*/ 211 h 868"/>
              <a:gd name="T100" fmla="*/ 1 w 259"/>
              <a:gd name="T101" fmla="*/ 303 h 868"/>
              <a:gd name="T102" fmla="*/ 10 w 259"/>
              <a:gd name="T103" fmla="*/ 347 h 8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259" h="868">
                <a:moveTo>
                  <a:pt x="31" y="389"/>
                </a:moveTo>
                <a:lnTo>
                  <a:pt x="31" y="389"/>
                </a:lnTo>
                <a:lnTo>
                  <a:pt x="30" y="398"/>
                </a:lnTo>
                <a:lnTo>
                  <a:pt x="28" y="420"/>
                </a:lnTo>
                <a:lnTo>
                  <a:pt x="25" y="449"/>
                </a:lnTo>
                <a:lnTo>
                  <a:pt x="25" y="464"/>
                </a:lnTo>
                <a:lnTo>
                  <a:pt x="27" y="479"/>
                </a:lnTo>
                <a:lnTo>
                  <a:pt x="27" y="479"/>
                </a:lnTo>
                <a:lnTo>
                  <a:pt x="31" y="517"/>
                </a:lnTo>
                <a:lnTo>
                  <a:pt x="36" y="570"/>
                </a:lnTo>
                <a:lnTo>
                  <a:pt x="41" y="621"/>
                </a:lnTo>
                <a:lnTo>
                  <a:pt x="45" y="640"/>
                </a:lnTo>
                <a:lnTo>
                  <a:pt x="48" y="655"/>
                </a:lnTo>
                <a:lnTo>
                  <a:pt x="48" y="655"/>
                </a:lnTo>
                <a:lnTo>
                  <a:pt x="54" y="679"/>
                </a:lnTo>
                <a:lnTo>
                  <a:pt x="59" y="703"/>
                </a:lnTo>
                <a:lnTo>
                  <a:pt x="64" y="725"/>
                </a:lnTo>
                <a:lnTo>
                  <a:pt x="66" y="733"/>
                </a:lnTo>
                <a:lnTo>
                  <a:pt x="69" y="739"/>
                </a:lnTo>
                <a:lnTo>
                  <a:pt x="69" y="739"/>
                </a:lnTo>
                <a:lnTo>
                  <a:pt x="75" y="757"/>
                </a:lnTo>
                <a:lnTo>
                  <a:pt x="82" y="781"/>
                </a:lnTo>
                <a:lnTo>
                  <a:pt x="90" y="812"/>
                </a:lnTo>
                <a:lnTo>
                  <a:pt x="90" y="812"/>
                </a:lnTo>
                <a:lnTo>
                  <a:pt x="93" y="818"/>
                </a:lnTo>
                <a:lnTo>
                  <a:pt x="94" y="824"/>
                </a:lnTo>
                <a:lnTo>
                  <a:pt x="94" y="824"/>
                </a:lnTo>
                <a:lnTo>
                  <a:pt x="93" y="827"/>
                </a:lnTo>
                <a:lnTo>
                  <a:pt x="92" y="833"/>
                </a:lnTo>
                <a:lnTo>
                  <a:pt x="90" y="841"/>
                </a:lnTo>
                <a:lnTo>
                  <a:pt x="90" y="841"/>
                </a:lnTo>
                <a:lnTo>
                  <a:pt x="90" y="850"/>
                </a:lnTo>
                <a:lnTo>
                  <a:pt x="92" y="857"/>
                </a:lnTo>
                <a:lnTo>
                  <a:pt x="94" y="864"/>
                </a:lnTo>
                <a:lnTo>
                  <a:pt x="97" y="865"/>
                </a:lnTo>
                <a:lnTo>
                  <a:pt x="99" y="866"/>
                </a:lnTo>
                <a:lnTo>
                  <a:pt x="99" y="866"/>
                </a:lnTo>
                <a:lnTo>
                  <a:pt x="105" y="868"/>
                </a:lnTo>
                <a:lnTo>
                  <a:pt x="112" y="868"/>
                </a:lnTo>
                <a:lnTo>
                  <a:pt x="119" y="867"/>
                </a:lnTo>
                <a:lnTo>
                  <a:pt x="122" y="865"/>
                </a:lnTo>
                <a:lnTo>
                  <a:pt x="124" y="862"/>
                </a:lnTo>
                <a:lnTo>
                  <a:pt x="124" y="862"/>
                </a:lnTo>
                <a:lnTo>
                  <a:pt x="128" y="855"/>
                </a:lnTo>
                <a:lnTo>
                  <a:pt x="134" y="849"/>
                </a:lnTo>
                <a:lnTo>
                  <a:pt x="141" y="841"/>
                </a:lnTo>
                <a:lnTo>
                  <a:pt x="141" y="841"/>
                </a:lnTo>
                <a:lnTo>
                  <a:pt x="144" y="836"/>
                </a:lnTo>
                <a:lnTo>
                  <a:pt x="145" y="829"/>
                </a:lnTo>
                <a:lnTo>
                  <a:pt x="145" y="820"/>
                </a:lnTo>
                <a:lnTo>
                  <a:pt x="145" y="820"/>
                </a:lnTo>
                <a:lnTo>
                  <a:pt x="156" y="820"/>
                </a:lnTo>
                <a:lnTo>
                  <a:pt x="163" y="819"/>
                </a:lnTo>
                <a:lnTo>
                  <a:pt x="168" y="818"/>
                </a:lnTo>
                <a:lnTo>
                  <a:pt x="170" y="815"/>
                </a:lnTo>
                <a:lnTo>
                  <a:pt x="170" y="815"/>
                </a:lnTo>
                <a:lnTo>
                  <a:pt x="173" y="813"/>
                </a:lnTo>
                <a:lnTo>
                  <a:pt x="174" y="808"/>
                </a:lnTo>
                <a:lnTo>
                  <a:pt x="174" y="797"/>
                </a:lnTo>
                <a:lnTo>
                  <a:pt x="171" y="786"/>
                </a:lnTo>
                <a:lnTo>
                  <a:pt x="170" y="781"/>
                </a:lnTo>
                <a:lnTo>
                  <a:pt x="170" y="781"/>
                </a:lnTo>
                <a:lnTo>
                  <a:pt x="175" y="777"/>
                </a:lnTo>
                <a:lnTo>
                  <a:pt x="179" y="772"/>
                </a:lnTo>
                <a:lnTo>
                  <a:pt x="179" y="771"/>
                </a:lnTo>
                <a:lnTo>
                  <a:pt x="179" y="769"/>
                </a:lnTo>
                <a:lnTo>
                  <a:pt x="179" y="769"/>
                </a:lnTo>
                <a:lnTo>
                  <a:pt x="179" y="766"/>
                </a:lnTo>
                <a:lnTo>
                  <a:pt x="181" y="759"/>
                </a:lnTo>
                <a:lnTo>
                  <a:pt x="182" y="750"/>
                </a:lnTo>
                <a:lnTo>
                  <a:pt x="183" y="739"/>
                </a:lnTo>
                <a:lnTo>
                  <a:pt x="183" y="739"/>
                </a:lnTo>
                <a:lnTo>
                  <a:pt x="185" y="714"/>
                </a:lnTo>
                <a:lnTo>
                  <a:pt x="187" y="669"/>
                </a:lnTo>
                <a:lnTo>
                  <a:pt x="192" y="605"/>
                </a:lnTo>
                <a:lnTo>
                  <a:pt x="192" y="605"/>
                </a:lnTo>
                <a:lnTo>
                  <a:pt x="197" y="591"/>
                </a:lnTo>
                <a:lnTo>
                  <a:pt x="206" y="566"/>
                </a:lnTo>
                <a:lnTo>
                  <a:pt x="216" y="538"/>
                </a:lnTo>
                <a:lnTo>
                  <a:pt x="220" y="526"/>
                </a:lnTo>
                <a:lnTo>
                  <a:pt x="221" y="516"/>
                </a:lnTo>
                <a:lnTo>
                  <a:pt x="221" y="516"/>
                </a:lnTo>
                <a:lnTo>
                  <a:pt x="226" y="423"/>
                </a:lnTo>
                <a:lnTo>
                  <a:pt x="226" y="423"/>
                </a:lnTo>
                <a:lnTo>
                  <a:pt x="234" y="408"/>
                </a:lnTo>
                <a:lnTo>
                  <a:pt x="241" y="394"/>
                </a:lnTo>
                <a:lnTo>
                  <a:pt x="246" y="381"/>
                </a:lnTo>
                <a:lnTo>
                  <a:pt x="246" y="381"/>
                </a:lnTo>
                <a:lnTo>
                  <a:pt x="248" y="373"/>
                </a:lnTo>
                <a:lnTo>
                  <a:pt x="251" y="359"/>
                </a:lnTo>
                <a:lnTo>
                  <a:pt x="255" y="326"/>
                </a:lnTo>
                <a:lnTo>
                  <a:pt x="259" y="268"/>
                </a:lnTo>
                <a:lnTo>
                  <a:pt x="259" y="268"/>
                </a:lnTo>
                <a:lnTo>
                  <a:pt x="259" y="259"/>
                </a:lnTo>
                <a:lnTo>
                  <a:pt x="258" y="251"/>
                </a:lnTo>
                <a:lnTo>
                  <a:pt x="253" y="230"/>
                </a:lnTo>
                <a:lnTo>
                  <a:pt x="247" y="209"/>
                </a:lnTo>
                <a:lnTo>
                  <a:pt x="242" y="192"/>
                </a:lnTo>
                <a:lnTo>
                  <a:pt x="242" y="192"/>
                </a:lnTo>
                <a:lnTo>
                  <a:pt x="240" y="180"/>
                </a:lnTo>
                <a:lnTo>
                  <a:pt x="238" y="171"/>
                </a:lnTo>
                <a:lnTo>
                  <a:pt x="236" y="168"/>
                </a:lnTo>
                <a:lnTo>
                  <a:pt x="234" y="164"/>
                </a:lnTo>
                <a:lnTo>
                  <a:pt x="230" y="161"/>
                </a:lnTo>
                <a:lnTo>
                  <a:pt x="226" y="158"/>
                </a:lnTo>
                <a:lnTo>
                  <a:pt x="226" y="158"/>
                </a:lnTo>
                <a:lnTo>
                  <a:pt x="212" y="151"/>
                </a:lnTo>
                <a:lnTo>
                  <a:pt x="199" y="143"/>
                </a:lnTo>
                <a:lnTo>
                  <a:pt x="183" y="136"/>
                </a:lnTo>
                <a:lnTo>
                  <a:pt x="183" y="136"/>
                </a:lnTo>
                <a:lnTo>
                  <a:pt x="173" y="131"/>
                </a:lnTo>
                <a:lnTo>
                  <a:pt x="166" y="129"/>
                </a:lnTo>
                <a:lnTo>
                  <a:pt x="162" y="128"/>
                </a:lnTo>
                <a:lnTo>
                  <a:pt x="162" y="128"/>
                </a:lnTo>
                <a:lnTo>
                  <a:pt x="159" y="128"/>
                </a:lnTo>
                <a:lnTo>
                  <a:pt x="154" y="126"/>
                </a:lnTo>
                <a:lnTo>
                  <a:pt x="150" y="124"/>
                </a:lnTo>
                <a:lnTo>
                  <a:pt x="145" y="111"/>
                </a:lnTo>
                <a:lnTo>
                  <a:pt x="145" y="111"/>
                </a:lnTo>
                <a:lnTo>
                  <a:pt x="146" y="112"/>
                </a:lnTo>
                <a:lnTo>
                  <a:pt x="147" y="111"/>
                </a:lnTo>
                <a:lnTo>
                  <a:pt x="148" y="107"/>
                </a:lnTo>
                <a:lnTo>
                  <a:pt x="150" y="99"/>
                </a:lnTo>
                <a:lnTo>
                  <a:pt x="150" y="99"/>
                </a:lnTo>
                <a:lnTo>
                  <a:pt x="148" y="87"/>
                </a:lnTo>
                <a:lnTo>
                  <a:pt x="146" y="75"/>
                </a:lnTo>
                <a:lnTo>
                  <a:pt x="141" y="52"/>
                </a:lnTo>
                <a:lnTo>
                  <a:pt x="141" y="52"/>
                </a:lnTo>
                <a:lnTo>
                  <a:pt x="139" y="40"/>
                </a:lnTo>
                <a:lnTo>
                  <a:pt x="138" y="28"/>
                </a:lnTo>
                <a:lnTo>
                  <a:pt x="136" y="23"/>
                </a:lnTo>
                <a:lnTo>
                  <a:pt x="134" y="18"/>
                </a:lnTo>
                <a:lnTo>
                  <a:pt x="131" y="13"/>
                </a:lnTo>
                <a:lnTo>
                  <a:pt x="128" y="9"/>
                </a:lnTo>
                <a:lnTo>
                  <a:pt x="128" y="9"/>
                </a:lnTo>
                <a:lnTo>
                  <a:pt x="122" y="6"/>
                </a:lnTo>
                <a:lnTo>
                  <a:pt x="116" y="3"/>
                </a:lnTo>
                <a:lnTo>
                  <a:pt x="103" y="1"/>
                </a:lnTo>
                <a:lnTo>
                  <a:pt x="103" y="1"/>
                </a:lnTo>
                <a:lnTo>
                  <a:pt x="93" y="0"/>
                </a:lnTo>
                <a:lnTo>
                  <a:pt x="86" y="1"/>
                </a:lnTo>
                <a:lnTo>
                  <a:pt x="86" y="1"/>
                </a:lnTo>
                <a:lnTo>
                  <a:pt x="81" y="2"/>
                </a:lnTo>
                <a:lnTo>
                  <a:pt x="78" y="2"/>
                </a:lnTo>
                <a:lnTo>
                  <a:pt x="75" y="2"/>
                </a:lnTo>
                <a:lnTo>
                  <a:pt x="69" y="6"/>
                </a:lnTo>
                <a:lnTo>
                  <a:pt x="69" y="6"/>
                </a:lnTo>
                <a:lnTo>
                  <a:pt x="54" y="14"/>
                </a:lnTo>
                <a:lnTo>
                  <a:pt x="49" y="18"/>
                </a:lnTo>
                <a:lnTo>
                  <a:pt x="48" y="20"/>
                </a:lnTo>
                <a:lnTo>
                  <a:pt x="48" y="23"/>
                </a:lnTo>
                <a:lnTo>
                  <a:pt x="48" y="23"/>
                </a:lnTo>
                <a:lnTo>
                  <a:pt x="49" y="29"/>
                </a:lnTo>
                <a:lnTo>
                  <a:pt x="51" y="35"/>
                </a:lnTo>
                <a:lnTo>
                  <a:pt x="53" y="40"/>
                </a:lnTo>
                <a:lnTo>
                  <a:pt x="52" y="43"/>
                </a:lnTo>
                <a:lnTo>
                  <a:pt x="52" y="43"/>
                </a:lnTo>
                <a:lnTo>
                  <a:pt x="52" y="44"/>
                </a:lnTo>
                <a:lnTo>
                  <a:pt x="53" y="44"/>
                </a:lnTo>
                <a:lnTo>
                  <a:pt x="54" y="44"/>
                </a:lnTo>
                <a:lnTo>
                  <a:pt x="52" y="48"/>
                </a:lnTo>
                <a:lnTo>
                  <a:pt x="52" y="48"/>
                </a:lnTo>
                <a:lnTo>
                  <a:pt x="49" y="52"/>
                </a:lnTo>
                <a:lnTo>
                  <a:pt x="47" y="54"/>
                </a:lnTo>
                <a:lnTo>
                  <a:pt x="46" y="57"/>
                </a:lnTo>
                <a:lnTo>
                  <a:pt x="48" y="60"/>
                </a:lnTo>
                <a:lnTo>
                  <a:pt x="48" y="60"/>
                </a:lnTo>
                <a:lnTo>
                  <a:pt x="51" y="65"/>
                </a:lnTo>
                <a:lnTo>
                  <a:pt x="52" y="70"/>
                </a:lnTo>
                <a:lnTo>
                  <a:pt x="52" y="77"/>
                </a:lnTo>
                <a:lnTo>
                  <a:pt x="52" y="77"/>
                </a:lnTo>
                <a:lnTo>
                  <a:pt x="54" y="79"/>
                </a:lnTo>
                <a:lnTo>
                  <a:pt x="57" y="82"/>
                </a:lnTo>
                <a:lnTo>
                  <a:pt x="59" y="85"/>
                </a:lnTo>
                <a:lnTo>
                  <a:pt x="60" y="90"/>
                </a:lnTo>
                <a:lnTo>
                  <a:pt x="60" y="90"/>
                </a:lnTo>
                <a:lnTo>
                  <a:pt x="62" y="95"/>
                </a:lnTo>
                <a:lnTo>
                  <a:pt x="63" y="99"/>
                </a:lnTo>
                <a:lnTo>
                  <a:pt x="65" y="102"/>
                </a:lnTo>
                <a:lnTo>
                  <a:pt x="65" y="102"/>
                </a:lnTo>
                <a:lnTo>
                  <a:pt x="69" y="107"/>
                </a:lnTo>
                <a:lnTo>
                  <a:pt x="74" y="111"/>
                </a:lnTo>
                <a:lnTo>
                  <a:pt x="74" y="111"/>
                </a:lnTo>
                <a:lnTo>
                  <a:pt x="82" y="119"/>
                </a:lnTo>
                <a:lnTo>
                  <a:pt x="82" y="119"/>
                </a:lnTo>
                <a:lnTo>
                  <a:pt x="80" y="119"/>
                </a:lnTo>
                <a:lnTo>
                  <a:pt x="78" y="120"/>
                </a:lnTo>
                <a:lnTo>
                  <a:pt x="77" y="124"/>
                </a:lnTo>
                <a:lnTo>
                  <a:pt x="77" y="124"/>
                </a:lnTo>
                <a:lnTo>
                  <a:pt x="77" y="133"/>
                </a:lnTo>
                <a:lnTo>
                  <a:pt x="77" y="136"/>
                </a:lnTo>
                <a:lnTo>
                  <a:pt x="77" y="136"/>
                </a:lnTo>
                <a:lnTo>
                  <a:pt x="47" y="152"/>
                </a:lnTo>
                <a:lnTo>
                  <a:pt x="25" y="165"/>
                </a:lnTo>
                <a:lnTo>
                  <a:pt x="18" y="170"/>
                </a:lnTo>
                <a:lnTo>
                  <a:pt x="15" y="175"/>
                </a:lnTo>
                <a:lnTo>
                  <a:pt x="15" y="175"/>
                </a:lnTo>
                <a:lnTo>
                  <a:pt x="12" y="182"/>
                </a:lnTo>
                <a:lnTo>
                  <a:pt x="8" y="193"/>
                </a:lnTo>
                <a:lnTo>
                  <a:pt x="5" y="211"/>
                </a:lnTo>
                <a:lnTo>
                  <a:pt x="1" y="237"/>
                </a:lnTo>
                <a:lnTo>
                  <a:pt x="1" y="237"/>
                </a:lnTo>
                <a:lnTo>
                  <a:pt x="0" y="270"/>
                </a:lnTo>
                <a:lnTo>
                  <a:pt x="1" y="303"/>
                </a:lnTo>
                <a:lnTo>
                  <a:pt x="5" y="329"/>
                </a:lnTo>
                <a:lnTo>
                  <a:pt x="7" y="340"/>
                </a:lnTo>
                <a:lnTo>
                  <a:pt x="10" y="347"/>
                </a:lnTo>
                <a:lnTo>
                  <a:pt x="10" y="347"/>
                </a:lnTo>
                <a:lnTo>
                  <a:pt x="31" y="389"/>
                </a:lnTo>
                <a:lnTo>
                  <a:pt x="31" y="389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0" name="Freeform 32">
            <a:extLst>
              <a:ext uri="{FF2B5EF4-FFF2-40B4-BE49-F238E27FC236}">
                <a16:creationId xmlns:a16="http://schemas.microsoft.com/office/drawing/2014/main" id="{2DC9A678-BE83-4487-8E9D-413CC4461735}"/>
              </a:ext>
            </a:extLst>
          </p:cNvPr>
          <p:cNvSpPr>
            <a:spLocks/>
          </p:cNvSpPr>
          <p:nvPr/>
        </p:nvSpPr>
        <p:spPr bwMode="auto">
          <a:xfrm>
            <a:off x="4592960" y="2624856"/>
            <a:ext cx="704057" cy="1760143"/>
          </a:xfrm>
          <a:custGeom>
            <a:avLst/>
            <a:gdLst>
              <a:gd name="T0" fmla="*/ 64 w 314"/>
              <a:gd name="T1" fmla="*/ 27 h 785"/>
              <a:gd name="T2" fmla="*/ 61 w 314"/>
              <a:gd name="T3" fmla="*/ 49 h 785"/>
              <a:gd name="T4" fmla="*/ 63 w 314"/>
              <a:gd name="T5" fmla="*/ 61 h 785"/>
              <a:gd name="T6" fmla="*/ 72 w 314"/>
              <a:gd name="T7" fmla="*/ 84 h 785"/>
              <a:gd name="T8" fmla="*/ 68 w 314"/>
              <a:gd name="T9" fmla="*/ 114 h 785"/>
              <a:gd name="T10" fmla="*/ 45 w 314"/>
              <a:gd name="T11" fmla="*/ 135 h 785"/>
              <a:gd name="T12" fmla="*/ 28 w 314"/>
              <a:gd name="T13" fmla="*/ 152 h 785"/>
              <a:gd name="T14" fmla="*/ 15 w 314"/>
              <a:gd name="T15" fmla="*/ 220 h 785"/>
              <a:gd name="T16" fmla="*/ 14 w 314"/>
              <a:gd name="T17" fmla="*/ 288 h 785"/>
              <a:gd name="T18" fmla="*/ 8 w 314"/>
              <a:gd name="T19" fmla="*/ 363 h 785"/>
              <a:gd name="T20" fmla="*/ 6 w 314"/>
              <a:gd name="T21" fmla="*/ 424 h 785"/>
              <a:gd name="T22" fmla="*/ 0 w 314"/>
              <a:gd name="T23" fmla="*/ 459 h 785"/>
              <a:gd name="T24" fmla="*/ 15 w 314"/>
              <a:gd name="T25" fmla="*/ 476 h 785"/>
              <a:gd name="T26" fmla="*/ 25 w 314"/>
              <a:gd name="T27" fmla="*/ 476 h 785"/>
              <a:gd name="T28" fmla="*/ 32 w 314"/>
              <a:gd name="T29" fmla="*/ 473 h 785"/>
              <a:gd name="T30" fmla="*/ 33 w 314"/>
              <a:gd name="T31" fmla="*/ 454 h 785"/>
              <a:gd name="T32" fmla="*/ 32 w 314"/>
              <a:gd name="T33" fmla="*/ 415 h 785"/>
              <a:gd name="T34" fmla="*/ 37 w 314"/>
              <a:gd name="T35" fmla="*/ 360 h 785"/>
              <a:gd name="T36" fmla="*/ 47 w 314"/>
              <a:gd name="T37" fmla="*/ 267 h 785"/>
              <a:gd name="T38" fmla="*/ 58 w 314"/>
              <a:gd name="T39" fmla="*/ 294 h 785"/>
              <a:gd name="T40" fmla="*/ 44 w 314"/>
              <a:gd name="T41" fmla="*/ 359 h 785"/>
              <a:gd name="T42" fmla="*/ 43 w 314"/>
              <a:gd name="T43" fmla="*/ 380 h 785"/>
              <a:gd name="T44" fmla="*/ 60 w 314"/>
              <a:gd name="T45" fmla="*/ 474 h 785"/>
              <a:gd name="T46" fmla="*/ 86 w 314"/>
              <a:gd name="T47" fmla="*/ 586 h 785"/>
              <a:gd name="T48" fmla="*/ 101 w 314"/>
              <a:gd name="T49" fmla="*/ 725 h 785"/>
              <a:gd name="T50" fmla="*/ 110 w 314"/>
              <a:gd name="T51" fmla="*/ 740 h 785"/>
              <a:gd name="T52" fmla="*/ 103 w 314"/>
              <a:gd name="T53" fmla="*/ 773 h 785"/>
              <a:gd name="T54" fmla="*/ 131 w 314"/>
              <a:gd name="T55" fmla="*/ 778 h 785"/>
              <a:gd name="T56" fmla="*/ 148 w 314"/>
              <a:gd name="T57" fmla="*/ 772 h 785"/>
              <a:gd name="T58" fmla="*/ 155 w 314"/>
              <a:gd name="T59" fmla="*/ 783 h 785"/>
              <a:gd name="T60" fmla="*/ 202 w 314"/>
              <a:gd name="T61" fmla="*/ 783 h 785"/>
              <a:gd name="T62" fmla="*/ 208 w 314"/>
              <a:gd name="T63" fmla="*/ 772 h 785"/>
              <a:gd name="T64" fmla="*/ 198 w 314"/>
              <a:gd name="T65" fmla="*/ 758 h 785"/>
              <a:gd name="T66" fmla="*/ 181 w 314"/>
              <a:gd name="T67" fmla="*/ 725 h 785"/>
              <a:gd name="T68" fmla="*/ 198 w 314"/>
              <a:gd name="T69" fmla="*/ 538 h 785"/>
              <a:gd name="T70" fmla="*/ 213 w 314"/>
              <a:gd name="T71" fmla="*/ 475 h 785"/>
              <a:gd name="T72" fmla="*/ 232 w 314"/>
              <a:gd name="T73" fmla="*/ 421 h 785"/>
              <a:gd name="T74" fmla="*/ 232 w 314"/>
              <a:gd name="T75" fmla="*/ 371 h 785"/>
              <a:gd name="T76" fmla="*/ 243 w 314"/>
              <a:gd name="T77" fmla="*/ 351 h 785"/>
              <a:gd name="T78" fmla="*/ 260 w 314"/>
              <a:gd name="T79" fmla="*/ 343 h 785"/>
              <a:gd name="T80" fmla="*/ 281 w 314"/>
              <a:gd name="T81" fmla="*/ 366 h 785"/>
              <a:gd name="T82" fmla="*/ 298 w 314"/>
              <a:gd name="T83" fmla="*/ 375 h 785"/>
              <a:gd name="T84" fmla="*/ 308 w 314"/>
              <a:gd name="T85" fmla="*/ 371 h 785"/>
              <a:gd name="T86" fmla="*/ 304 w 314"/>
              <a:gd name="T87" fmla="*/ 284 h 785"/>
              <a:gd name="T88" fmla="*/ 313 w 314"/>
              <a:gd name="T89" fmla="*/ 277 h 785"/>
              <a:gd name="T90" fmla="*/ 310 w 314"/>
              <a:gd name="T91" fmla="*/ 240 h 785"/>
              <a:gd name="T92" fmla="*/ 278 w 314"/>
              <a:gd name="T93" fmla="*/ 201 h 785"/>
              <a:gd name="T94" fmla="*/ 234 w 314"/>
              <a:gd name="T95" fmla="*/ 164 h 785"/>
              <a:gd name="T96" fmla="*/ 195 w 314"/>
              <a:gd name="T97" fmla="*/ 105 h 785"/>
              <a:gd name="T98" fmla="*/ 187 w 314"/>
              <a:gd name="T99" fmla="*/ 97 h 785"/>
              <a:gd name="T100" fmla="*/ 148 w 314"/>
              <a:gd name="T101" fmla="*/ 94 h 785"/>
              <a:gd name="T102" fmla="*/ 137 w 314"/>
              <a:gd name="T103" fmla="*/ 71 h 785"/>
              <a:gd name="T104" fmla="*/ 134 w 314"/>
              <a:gd name="T105" fmla="*/ 44 h 785"/>
              <a:gd name="T106" fmla="*/ 134 w 314"/>
              <a:gd name="T107" fmla="*/ 24 h 785"/>
              <a:gd name="T108" fmla="*/ 132 w 314"/>
              <a:gd name="T109" fmla="*/ 9 h 785"/>
              <a:gd name="T110" fmla="*/ 103 w 314"/>
              <a:gd name="T111" fmla="*/ 0 h 785"/>
              <a:gd name="T112" fmla="*/ 85 w 314"/>
              <a:gd name="T113" fmla="*/ 7 h 7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314" h="785">
                <a:moveTo>
                  <a:pt x="85" y="7"/>
                </a:moveTo>
                <a:lnTo>
                  <a:pt x="85" y="7"/>
                </a:lnTo>
                <a:lnTo>
                  <a:pt x="78" y="13"/>
                </a:lnTo>
                <a:lnTo>
                  <a:pt x="72" y="19"/>
                </a:lnTo>
                <a:lnTo>
                  <a:pt x="64" y="27"/>
                </a:lnTo>
                <a:lnTo>
                  <a:pt x="64" y="27"/>
                </a:lnTo>
                <a:lnTo>
                  <a:pt x="62" y="32"/>
                </a:lnTo>
                <a:lnTo>
                  <a:pt x="61" y="38"/>
                </a:lnTo>
                <a:lnTo>
                  <a:pt x="61" y="44"/>
                </a:lnTo>
                <a:lnTo>
                  <a:pt x="61" y="49"/>
                </a:lnTo>
                <a:lnTo>
                  <a:pt x="63" y="58"/>
                </a:lnTo>
                <a:lnTo>
                  <a:pt x="64" y="61"/>
                </a:lnTo>
                <a:lnTo>
                  <a:pt x="64" y="61"/>
                </a:lnTo>
                <a:lnTo>
                  <a:pt x="64" y="61"/>
                </a:lnTo>
                <a:lnTo>
                  <a:pt x="63" y="61"/>
                </a:lnTo>
                <a:lnTo>
                  <a:pt x="63" y="64"/>
                </a:lnTo>
                <a:lnTo>
                  <a:pt x="64" y="67"/>
                </a:lnTo>
                <a:lnTo>
                  <a:pt x="64" y="67"/>
                </a:lnTo>
                <a:lnTo>
                  <a:pt x="69" y="79"/>
                </a:lnTo>
                <a:lnTo>
                  <a:pt x="72" y="84"/>
                </a:lnTo>
                <a:lnTo>
                  <a:pt x="72" y="84"/>
                </a:lnTo>
                <a:lnTo>
                  <a:pt x="70" y="97"/>
                </a:lnTo>
                <a:lnTo>
                  <a:pt x="69" y="108"/>
                </a:lnTo>
                <a:lnTo>
                  <a:pt x="68" y="114"/>
                </a:lnTo>
                <a:lnTo>
                  <a:pt x="68" y="114"/>
                </a:lnTo>
                <a:lnTo>
                  <a:pt x="63" y="119"/>
                </a:lnTo>
                <a:lnTo>
                  <a:pt x="56" y="124"/>
                </a:lnTo>
                <a:lnTo>
                  <a:pt x="49" y="130"/>
                </a:lnTo>
                <a:lnTo>
                  <a:pt x="45" y="135"/>
                </a:lnTo>
                <a:lnTo>
                  <a:pt x="45" y="135"/>
                </a:lnTo>
                <a:lnTo>
                  <a:pt x="41" y="137"/>
                </a:lnTo>
                <a:lnTo>
                  <a:pt x="37" y="141"/>
                </a:lnTo>
                <a:lnTo>
                  <a:pt x="31" y="144"/>
                </a:lnTo>
                <a:lnTo>
                  <a:pt x="31" y="144"/>
                </a:lnTo>
                <a:lnTo>
                  <a:pt x="28" y="152"/>
                </a:lnTo>
                <a:lnTo>
                  <a:pt x="22" y="171"/>
                </a:lnTo>
                <a:lnTo>
                  <a:pt x="19" y="183"/>
                </a:lnTo>
                <a:lnTo>
                  <a:pt x="16" y="195"/>
                </a:lnTo>
                <a:lnTo>
                  <a:pt x="15" y="208"/>
                </a:lnTo>
                <a:lnTo>
                  <a:pt x="15" y="220"/>
                </a:lnTo>
                <a:lnTo>
                  <a:pt x="15" y="220"/>
                </a:lnTo>
                <a:lnTo>
                  <a:pt x="16" y="243"/>
                </a:lnTo>
                <a:lnTo>
                  <a:pt x="16" y="264"/>
                </a:lnTo>
                <a:lnTo>
                  <a:pt x="15" y="281"/>
                </a:lnTo>
                <a:lnTo>
                  <a:pt x="14" y="288"/>
                </a:lnTo>
                <a:lnTo>
                  <a:pt x="11" y="294"/>
                </a:lnTo>
                <a:lnTo>
                  <a:pt x="11" y="294"/>
                </a:lnTo>
                <a:lnTo>
                  <a:pt x="9" y="305"/>
                </a:lnTo>
                <a:lnTo>
                  <a:pt x="9" y="321"/>
                </a:lnTo>
                <a:lnTo>
                  <a:pt x="8" y="363"/>
                </a:lnTo>
                <a:lnTo>
                  <a:pt x="9" y="403"/>
                </a:lnTo>
                <a:lnTo>
                  <a:pt x="9" y="416"/>
                </a:lnTo>
                <a:lnTo>
                  <a:pt x="8" y="421"/>
                </a:lnTo>
                <a:lnTo>
                  <a:pt x="8" y="421"/>
                </a:lnTo>
                <a:lnTo>
                  <a:pt x="6" y="424"/>
                </a:lnTo>
                <a:lnTo>
                  <a:pt x="4" y="429"/>
                </a:lnTo>
                <a:lnTo>
                  <a:pt x="2" y="445"/>
                </a:lnTo>
                <a:lnTo>
                  <a:pt x="2" y="445"/>
                </a:lnTo>
                <a:lnTo>
                  <a:pt x="0" y="452"/>
                </a:lnTo>
                <a:lnTo>
                  <a:pt x="0" y="459"/>
                </a:lnTo>
                <a:lnTo>
                  <a:pt x="2" y="464"/>
                </a:lnTo>
                <a:lnTo>
                  <a:pt x="4" y="468"/>
                </a:lnTo>
                <a:lnTo>
                  <a:pt x="4" y="468"/>
                </a:lnTo>
                <a:lnTo>
                  <a:pt x="9" y="473"/>
                </a:lnTo>
                <a:lnTo>
                  <a:pt x="15" y="476"/>
                </a:lnTo>
                <a:lnTo>
                  <a:pt x="21" y="480"/>
                </a:lnTo>
                <a:lnTo>
                  <a:pt x="25" y="481"/>
                </a:lnTo>
                <a:lnTo>
                  <a:pt x="25" y="481"/>
                </a:lnTo>
                <a:lnTo>
                  <a:pt x="26" y="480"/>
                </a:lnTo>
                <a:lnTo>
                  <a:pt x="25" y="476"/>
                </a:lnTo>
                <a:lnTo>
                  <a:pt x="25" y="471"/>
                </a:lnTo>
                <a:lnTo>
                  <a:pt x="25" y="471"/>
                </a:lnTo>
                <a:lnTo>
                  <a:pt x="26" y="473"/>
                </a:lnTo>
                <a:lnTo>
                  <a:pt x="29" y="473"/>
                </a:lnTo>
                <a:lnTo>
                  <a:pt x="32" y="473"/>
                </a:lnTo>
                <a:lnTo>
                  <a:pt x="33" y="471"/>
                </a:lnTo>
                <a:lnTo>
                  <a:pt x="34" y="469"/>
                </a:lnTo>
                <a:lnTo>
                  <a:pt x="34" y="464"/>
                </a:lnTo>
                <a:lnTo>
                  <a:pt x="34" y="464"/>
                </a:lnTo>
                <a:lnTo>
                  <a:pt x="33" y="454"/>
                </a:lnTo>
                <a:lnTo>
                  <a:pt x="32" y="445"/>
                </a:lnTo>
                <a:lnTo>
                  <a:pt x="31" y="435"/>
                </a:lnTo>
                <a:lnTo>
                  <a:pt x="31" y="424"/>
                </a:lnTo>
                <a:lnTo>
                  <a:pt x="31" y="424"/>
                </a:lnTo>
                <a:lnTo>
                  <a:pt x="32" y="415"/>
                </a:lnTo>
                <a:lnTo>
                  <a:pt x="32" y="407"/>
                </a:lnTo>
                <a:lnTo>
                  <a:pt x="31" y="400"/>
                </a:lnTo>
                <a:lnTo>
                  <a:pt x="31" y="394"/>
                </a:lnTo>
                <a:lnTo>
                  <a:pt x="31" y="394"/>
                </a:lnTo>
                <a:lnTo>
                  <a:pt x="37" y="360"/>
                </a:lnTo>
                <a:lnTo>
                  <a:pt x="40" y="341"/>
                </a:lnTo>
                <a:lnTo>
                  <a:pt x="41" y="331"/>
                </a:lnTo>
                <a:lnTo>
                  <a:pt x="41" y="331"/>
                </a:lnTo>
                <a:lnTo>
                  <a:pt x="44" y="300"/>
                </a:lnTo>
                <a:lnTo>
                  <a:pt x="47" y="267"/>
                </a:lnTo>
                <a:lnTo>
                  <a:pt x="47" y="267"/>
                </a:lnTo>
                <a:lnTo>
                  <a:pt x="55" y="235"/>
                </a:lnTo>
                <a:lnTo>
                  <a:pt x="55" y="235"/>
                </a:lnTo>
                <a:lnTo>
                  <a:pt x="56" y="255"/>
                </a:lnTo>
                <a:lnTo>
                  <a:pt x="58" y="294"/>
                </a:lnTo>
                <a:lnTo>
                  <a:pt x="58" y="294"/>
                </a:lnTo>
                <a:lnTo>
                  <a:pt x="57" y="305"/>
                </a:lnTo>
                <a:lnTo>
                  <a:pt x="56" y="316"/>
                </a:lnTo>
                <a:lnTo>
                  <a:pt x="50" y="339"/>
                </a:lnTo>
                <a:lnTo>
                  <a:pt x="44" y="359"/>
                </a:lnTo>
                <a:lnTo>
                  <a:pt x="41" y="366"/>
                </a:lnTo>
                <a:lnTo>
                  <a:pt x="41" y="371"/>
                </a:lnTo>
                <a:lnTo>
                  <a:pt x="41" y="371"/>
                </a:lnTo>
                <a:lnTo>
                  <a:pt x="41" y="376"/>
                </a:lnTo>
                <a:lnTo>
                  <a:pt x="43" y="380"/>
                </a:lnTo>
                <a:lnTo>
                  <a:pt x="45" y="381"/>
                </a:lnTo>
                <a:lnTo>
                  <a:pt x="45" y="388"/>
                </a:lnTo>
                <a:lnTo>
                  <a:pt x="45" y="388"/>
                </a:lnTo>
                <a:lnTo>
                  <a:pt x="50" y="417"/>
                </a:lnTo>
                <a:lnTo>
                  <a:pt x="60" y="474"/>
                </a:lnTo>
                <a:lnTo>
                  <a:pt x="78" y="562"/>
                </a:lnTo>
                <a:lnTo>
                  <a:pt x="78" y="562"/>
                </a:lnTo>
                <a:lnTo>
                  <a:pt x="80" y="570"/>
                </a:lnTo>
                <a:lnTo>
                  <a:pt x="84" y="579"/>
                </a:lnTo>
                <a:lnTo>
                  <a:pt x="86" y="586"/>
                </a:lnTo>
                <a:lnTo>
                  <a:pt x="87" y="594"/>
                </a:lnTo>
                <a:lnTo>
                  <a:pt x="87" y="594"/>
                </a:lnTo>
                <a:lnTo>
                  <a:pt x="94" y="663"/>
                </a:lnTo>
                <a:lnTo>
                  <a:pt x="101" y="725"/>
                </a:lnTo>
                <a:lnTo>
                  <a:pt x="101" y="725"/>
                </a:lnTo>
                <a:lnTo>
                  <a:pt x="110" y="726"/>
                </a:lnTo>
                <a:lnTo>
                  <a:pt x="117" y="728"/>
                </a:lnTo>
                <a:lnTo>
                  <a:pt x="117" y="728"/>
                </a:lnTo>
                <a:lnTo>
                  <a:pt x="115" y="732"/>
                </a:lnTo>
                <a:lnTo>
                  <a:pt x="110" y="740"/>
                </a:lnTo>
                <a:lnTo>
                  <a:pt x="104" y="755"/>
                </a:lnTo>
                <a:lnTo>
                  <a:pt x="104" y="755"/>
                </a:lnTo>
                <a:lnTo>
                  <a:pt x="103" y="764"/>
                </a:lnTo>
                <a:lnTo>
                  <a:pt x="103" y="770"/>
                </a:lnTo>
                <a:lnTo>
                  <a:pt x="103" y="773"/>
                </a:lnTo>
                <a:lnTo>
                  <a:pt x="104" y="775"/>
                </a:lnTo>
                <a:lnTo>
                  <a:pt x="104" y="775"/>
                </a:lnTo>
                <a:lnTo>
                  <a:pt x="109" y="777"/>
                </a:lnTo>
                <a:lnTo>
                  <a:pt x="117" y="778"/>
                </a:lnTo>
                <a:lnTo>
                  <a:pt x="131" y="778"/>
                </a:lnTo>
                <a:lnTo>
                  <a:pt x="131" y="778"/>
                </a:lnTo>
                <a:lnTo>
                  <a:pt x="136" y="778"/>
                </a:lnTo>
                <a:lnTo>
                  <a:pt x="142" y="775"/>
                </a:lnTo>
                <a:lnTo>
                  <a:pt x="148" y="772"/>
                </a:lnTo>
                <a:lnTo>
                  <a:pt x="148" y="772"/>
                </a:lnTo>
                <a:lnTo>
                  <a:pt x="148" y="773"/>
                </a:lnTo>
                <a:lnTo>
                  <a:pt x="148" y="775"/>
                </a:lnTo>
                <a:lnTo>
                  <a:pt x="149" y="778"/>
                </a:lnTo>
                <a:lnTo>
                  <a:pt x="151" y="780"/>
                </a:lnTo>
                <a:lnTo>
                  <a:pt x="155" y="783"/>
                </a:lnTo>
                <a:lnTo>
                  <a:pt x="161" y="784"/>
                </a:lnTo>
                <a:lnTo>
                  <a:pt x="168" y="785"/>
                </a:lnTo>
                <a:lnTo>
                  <a:pt x="168" y="785"/>
                </a:lnTo>
                <a:lnTo>
                  <a:pt x="195" y="784"/>
                </a:lnTo>
                <a:lnTo>
                  <a:pt x="202" y="783"/>
                </a:lnTo>
                <a:lnTo>
                  <a:pt x="203" y="783"/>
                </a:lnTo>
                <a:lnTo>
                  <a:pt x="204" y="781"/>
                </a:lnTo>
                <a:lnTo>
                  <a:pt x="204" y="781"/>
                </a:lnTo>
                <a:lnTo>
                  <a:pt x="207" y="775"/>
                </a:lnTo>
                <a:lnTo>
                  <a:pt x="208" y="772"/>
                </a:lnTo>
                <a:lnTo>
                  <a:pt x="208" y="768"/>
                </a:lnTo>
                <a:lnTo>
                  <a:pt x="208" y="768"/>
                </a:lnTo>
                <a:lnTo>
                  <a:pt x="202" y="762"/>
                </a:lnTo>
                <a:lnTo>
                  <a:pt x="198" y="758"/>
                </a:lnTo>
                <a:lnTo>
                  <a:pt x="198" y="758"/>
                </a:lnTo>
                <a:lnTo>
                  <a:pt x="187" y="742"/>
                </a:lnTo>
                <a:lnTo>
                  <a:pt x="187" y="742"/>
                </a:lnTo>
                <a:lnTo>
                  <a:pt x="185" y="736"/>
                </a:lnTo>
                <a:lnTo>
                  <a:pt x="183" y="731"/>
                </a:lnTo>
                <a:lnTo>
                  <a:pt x="181" y="725"/>
                </a:lnTo>
                <a:lnTo>
                  <a:pt x="191" y="719"/>
                </a:lnTo>
                <a:lnTo>
                  <a:pt x="191" y="719"/>
                </a:lnTo>
                <a:lnTo>
                  <a:pt x="193" y="632"/>
                </a:lnTo>
                <a:lnTo>
                  <a:pt x="198" y="538"/>
                </a:lnTo>
                <a:lnTo>
                  <a:pt x="198" y="538"/>
                </a:lnTo>
                <a:lnTo>
                  <a:pt x="201" y="512"/>
                </a:lnTo>
                <a:lnTo>
                  <a:pt x="204" y="498"/>
                </a:lnTo>
                <a:lnTo>
                  <a:pt x="208" y="488"/>
                </a:lnTo>
                <a:lnTo>
                  <a:pt x="208" y="488"/>
                </a:lnTo>
                <a:lnTo>
                  <a:pt x="213" y="475"/>
                </a:lnTo>
                <a:lnTo>
                  <a:pt x="219" y="456"/>
                </a:lnTo>
                <a:lnTo>
                  <a:pt x="227" y="424"/>
                </a:lnTo>
                <a:lnTo>
                  <a:pt x="227" y="424"/>
                </a:lnTo>
                <a:lnTo>
                  <a:pt x="230" y="421"/>
                </a:lnTo>
                <a:lnTo>
                  <a:pt x="232" y="421"/>
                </a:lnTo>
                <a:lnTo>
                  <a:pt x="233" y="419"/>
                </a:lnTo>
                <a:lnTo>
                  <a:pt x="234" y="418"/>
                </a:lnTo>
                <a:lnTo>
                  <a:pt x="234" y="418"/>
                </a:lnTo>
                <a:lnTo>
                  <a:pt x="233" y="403"/>
                </a:lnTo>
                <a:lnTo>
                  <a:pt x="232" y="371"/>
                </a:lnTo>
                <a:lnTo>
                  <a:pt x="227" y="328"/>
                </a:lnTo>
                <a:lnTo>
                  <a:pt x="227" y="328"/>
                </a:lnTo>
                <a:lnTo>
                  <a:pt x="234" y="340"/>
                </a:lnTo>
                <a:lnTo>
                  <a:pt x="240" y="348"/>
                </a:lnTo>
                <a:lnTo>
                  <a:pt x="243" y="351"/>
                </a:lnTo>
                <a:lnTo>
                  <a:pt x="244" y="351"/>
                </a:lnTo>
                <a:lnTo>
                  <a:pt x="244" y="351"/>
                </a:lnTo>
                <a:lnTo>
                  <a:pt x="252" y="347"/>
                </a:lnTo>
                <a:lnTo>
                  <a:pt x="257" y="345"/>
                </a:lnTo>
                <a:lnTo>
                  <a:pt x="260" y="343"/>
                </a:lnTo>
                <a:lnTo>
                  <a:pt x="261" y="345"/>
                </a:lnTo>
                <a:lnTo>
                  <a:pt x="261" y="345"/>
                </a:lnTo>
                <a:lnTo>
                  <a:pt x="266" y="350"/>
                </a:lnTo>
                <a:lnTo>
                  <a:pt x="272" y="358"/>
                </a:lnTo>
                <a:lnTo>
                  <a:pt x="281" y="366"/>
                </a:lnTo>
                <a:lnTo>
                  <a:pt x="286" y="370"/>
                </a:lnTo>
                <a:lnTo>
                  <a:pt x="291" y="371"/>
                </a:lnTo>
                <a:lnTo>
                  <a:pt x="291" y="371"/>
                </a:lnTo>
                <a:lnTo>
                  <a:pt x="295" y="372"/>
                </a:lnTo>
                <a:lnTo>
                  <a:pt x="298" y="375"/>
                </a:lnTo>
                <a:lnTo>
                  <a:pt x="303" y="381"/>
                </a:lnTo>
                <a:lnTo>
                  <a:pt x="304" y="382"/>
                </a:lnTo>
                <a:lnTo>
                  <a:pt x="306" y="381"/>
                </a:lnTo>
                <a:lnTo>
                  <a:pt x="308" y="371"/>
                </a:lnTo>
                <a:lnTo>
                  <a:pt x="308" y="371"/>
                </a:lnTo>
                <a:lnTo>
                  <a:pt x="308" y="362"/>
                </a:lnTo>
                <a:lnTo>
                  <a:pt x="308" y="350"/>
                </a:lnTo>
                <a:lnTo>
                  <a:pt x="307" y="324"/>
                </a:lnTo>
                <a:lnTo>
                  <a:pt x="304" y="284"/>
                </a:lnTo>
                <a:lnTo>
                  <a:pt x="304" y="284"/>
                </a:lnTo>
                <a:lnTo>
                  <a:pt x="304" y="281"/>
                </a:lnTo>
                <a:lnTo>
                  <a:pt x="306" y="280"/>
                </a:lnTo>
                <a:lnTo>
                  <a:pt x="309" y="281"/>
                </a:lnTo>
                <a:lnTo>
                  <a:pt x="310" y="280"/>
                </a:lnTo>
                <a:lnTo>
                  <a:pt x="313" y="277"/>
                </a:lnTo>
                <a:lnTo>
                  <a:pt x="314" y="271"/>
                </a:lnTo>
                <a:lnTo>
                  <a:pt x="314" y="261"/>
                </a:lnTo>
                <a:lnTo>
                  <a:pt x="314" y="261"/>
                </a:lnTo>
                <a:lnTo>
                  <a:pt x="313" y="249"/>
                </a:lnTo>
                <a:lnTo>
                  <a:pt x="310" y="240"/>
                </a:lnTo>
                <a:lnTo>
                  <a:pt x="306" y="231"/>
                </a:lnTo>
                <a:lnTo>
                  <a:pt x="301" y="224"/>
                </a:lnTo>
                <a:lnTo>
                  <a:pt x="295" y="217"/>
                </a:lnTo>
                <a:lnTo>
                  <a:pt x="289" y="211"/>
                </a:lnTo>
                <a:lnTo>
                  <a:pt x="278" y="201"/>
                </a:lnTo>
                <a:lnTo>
                  <a:pt x="278" y="201"/>
                </a:lnTo>
                <a:lnTo>
                  <a:pt x="266" y="190"/>
                </a:lnTo>
                <a:lnTo>
                  <a:pt x="251" y="178"/>
                </a:lnTo>
                <a:lnTo>
                  <a:pt x="234" y="164"/>
                </a:lnTo>
                <a:lnTo>
                  <a:pt x="234" y="164"/>
                </a:lnTo>
                <a:lnTo>
                  <a:pt x="221" y="141"/>
                </a:lnTo>
                <a:lnTo>
                  <a:pt x="210" y="124"/>
                </a:lnTo>
                <a:lnTo>
                  <a:pt x="201" y="111"/>
                </a:lnTo>
                <a:lnTo>
                  <a:pt x="201" y="111"/>
                </a:lnTo>
                <a:lnTo>
                  <a:pt x="195" y="105"/>
                </a:lnTo>
                <a:lnTo>
                  <a:pt x="191" y="102"/>
                </a:lnTo>
                <a:lnTo>
                  <a:pt x="187" y="101"/>
                </a:lnTo>
                <a:lnTo>
                  <a:pt x="187" y="101"/>
                </a:lnTo>
                <a:lnTo>
                  <a:pt x="187" y="100"/>
                </a:lnTo>
                <a:lnTo>
                  <a:pt x="187" y="97"/>
                </a:lnTo>
                <a:lnTo>
                  <a:pt x="183" y="95"/>
                </a:lnTo>
                <a:lnTo>
                  <a:pt x="174" y="94"/>
                </a:lnTo>
                <a:lnTo>
                  <a:pt x="174" y="94"/>
                </a:lnTo>
                <a:lnTo>
                  <a:pt x="156" y="94"/>
                </a:lnTo>
                <a:lnTo>
                  <a:pt x="148" y="94"/>
                </a:lnTo>
                <a:lnTo>
                  <a:pt x="134" y="94"/>
                </a:lnTo>
                <a:lnTo>
                  <a:pt x="134" y="71"/>
                </a:lnTo>
                <a:lnTo>
                  <a:pt x="134" y="71"/>
                </a:lnTo>
                <a:lnTo>
                  <a:pt x="136" y="72"/>
                </a:lnTo>
                <a:lnTo>
                  <a:pt x="137" y="71"/>
                </a:lnTo>
                <a:lnTo>
                  <a:pt x="138" y="67"/>
                </a:lnTo>
                <a:lnTo>
                  <a:pt x="138" y="67"/>
                </a:lnTo>
                <a:lnTo>
                  <a:pt x="138" y="61"/>
                </a:lnTo>
                <a:lnTo>
                  <a:pt x="137" y="54"/>
                </a:lnTo>
                <a:lnTo>
                  <a:pt x="134" y="44"/>
                </a:lnTo>
                <a:lnTo>
                  <a:pt x="134" y="44"/>
                </a:lnTo>
                <a:lnTo>
                  <a:pt x="136" y="37"/>
                </a:lnTo>
                <a:lnTo>
                  <a:pt x="136" y="31"/>
                </a:lnTo>
                <a:lnTo>
                  <a:pt x="134" y="24"/>
                </a:lnTo>
                <a:lnTo>
                  <a:pt x="134" y="24"/>
                </a:lnTo>
                <a:lnTo>
                  <a:pt x="133" y="21"/>
                </a:lnTo>
                <a:lnTo>
                  <a:pt x="133" y="18"/>
                </a:lnTo>
                <a:lnTo>
                  <a:pt x="134" y="13"/>
                </a:lnTo>
                <a:lnTo>
                  <a:pt x="133" y="11"/>
                </a:lnTo>
                <a:lnTo>
                  <a:pt x="132" y="9"/>
                </a:lnTo>
                <a:lnTo>
                  <a:pt x="129" y="7"/>
                </a:lnTo>
                <a:lnTo>
                  <a:pt x="125" y="5"/>
                </a:lnTo>
                <a:lnTo>
                  <a:pt x="125" y="5"/>
                </a:lnTo>
                <a:lnTo>
                  <a:pt x="113" y="1"/>
                </a:lnTo>
                <a:lnTo>
                  <a:pt x="103" y="0"/>
                </a:lnTo>
                <a:lnTo>
                  <a:pt x="96" y="0"/>
                </a:lnTo>
                <a:lnTo>
                  <a:pt x="91" y="1"/>
                </a:lnTo>
                <a:lnTo>
                  <a:pt x="91" y="1"/>
                </a:lnTo>
                <a:lnTo>
                  <a:pt x="86" y="5"/>
                </a:lnTo>
                <a:lnTo>
                  <a:pt x="85" y="7"/>
                </a:lnTo>
                <a:lnTo>
                  <a:pt x="85" y="7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2" name="Freeform 18">
            <a:extLst>
              <a:ext uri="{FF2B5EF4-FFF2-40B4-BE49-F238E27FC236}">
                <a16:creationId xmlns:a16="http://schemas.microsoft.com/office/drawing/2014/main" id="{5BA4D623-D4DC-4BA8-968F-330DC8D5BD00}"/>
              </a:ext>
            </a:extLst>
          </p:cNvPr>
          <p:cNvSpPr>
            <a:spLocks noEditPoints="1"/>
          </p:cNvSpPr>
          <p:nvPr/>
        </p:nvSpPr>
        <p:spPr bwMode="auto">
          <a:xfrm>
            <a:off x="8453581" y="2695899"/>
            <a:ext cx="509588" cy="1689100"/>
          </a:xfrm>
          <a:custGeom>
            <a:avLst/>
            <a:gdLst>
              <a:gd name="T0" fmla="*/ 350 w 643"/>
              <a:gd name="T1" fmla="*/ 31 h 2128"/>
              <a:gd name="T2" fmla="*/ 289 w 643"/>
              <a:gd name="T3" fmla="*/ 123 h 2128"/>
              <a:gd name="T4" fmla="*/ 284 w 643"/>
              <a:gd name="T5" fmla="*/ 274 h 2128"/>
              <a:gd name="T6" fmla="*/ 170 w 643"/>
              <a:gd name="T7" fmla="*/ 355 h 2128"/>
              <a:gd name="T8" fmla="*/ 102 w 643"/>
              <a:gd name="T9" fmla="*/ 451 h 2128"/>
              <a:gd name="T10" fmla="*/ 20 w 643"/>
              <a:gd name="T11" fmla="*/ 872 h 2128"/>
              <a:gd name="T12" fmla="*/ 50 w 643"/>
              <a:gd name="T13" fmla="*/ 993 h 2128"/>
              <a:gd name="T14" fmla="*/ 86 w 643"/>
              <a:gd name="T15" fmla="*/ 1093 h 2128"/>
              <a:gd name="T16" fmla="*/ 130 w 643"/>
              <a:gd name="T17" fmla="*/ 1119 h 2128"/>
              <a:gd name="T18" fmla="*/ 181 w 643"/>
              <a:gd name="T19" fmla="*/ 1308 h 2128"/>
              <a:gd name="T20" fmla="*/ 198 w 643"/>
              <a:gd name="T21" fmla="*/ 1408 h 2128"/>
              <a:gd name="T22" fmla="*/ 194 w 643"/>
              <a:gd name="T23" fmla="*/ 1529 h 2128"/>
              <a:gd name="T24" fmla="*/ 169 w 643"/>
              <a:gd name="T25" fmla="*/ 1575 h 2128"/>
              <a:gd name="T26" fmla="*/ 130 w 643"/>
              <a:gd name="T27" fmla="*/ 1682 h 2128"/>
              <a:gd name="T28" fmla="*/ 36 w 643"/>
              <a:gd name="T29" fmla="*/ 1922 h 2128"/>
              <a:gd name="T30" fmla="*/ 18 w 643"/>
              <a:gd name="T31" fmla="*/ 1964 h 2128"/>
              <a:gd name="T32" fmla="*/ 0 w 643"/>
              <a:gd name="T33" fmla="*/ 2010 h 2128"/>
              <a:gd name="T34" fmla="*/ 30 w 643"/>
              <a:gd name="T35" fmla="*/ 2107 h 2128"/>
              <a:gd name="T36" fmla="*/ 95 w 643"/>
              <a:gd name="T37" fmla="*/ 2127 h 2128"/>
              <a:gd name="T38" fmla="*/ 289 w 643"/>
              <a:gd name="T39" fmla="*/ 2124 h 2128"/>
              <a:gd name="T40" fmla="*/ 362 w 643"/>
              <a:gd name="T41" fmla="*/ 2096 h 2128"/>
              <a:gd name="T42" fmla="*/ 429 w 643"/>
              <a:gd name="T43" fmla="*/ 2084 h 2128"/>
              <a:gd name="T44" fmla="*/ 463 w 643"/>
              <a:gd name="T45" fmla="*/ 2066 h 2128"/>
              <a:gd name="T46" fmla="*/ 475 w 643"/>
              <a:gd name="T47" fmla="*/ 1993 h 2128"/>
              <a:gd name="T48" fmla="*/ 468 w 643"/>
              <a:gd name="T49" fmla="*/ 1892 h 2128"/>
              <a:gd name="T50" fmla="*/ 400 w 643"/>
              <a:gd name="T51" fmla="*/ 1767 h 2128"/>
              <a:gd name="T52" fmla="*/ 368 w 643"/>
              <a:gd name="T53" fmla="*/ 1635 h 2128"/>
              <a:gd name="T54" fmla="*/ 401 w 643"/>
              <a:gd name="T55" fmla="*/ 1487 h 2128"/>
              <a:gd name="T56" fmla="*/ 459 w 643"/>
              <a:gd name="T57" fmla="*/ 1359 h 2128"/>
              <a:gd name="T58" fmla="*/ 497 w 643"/>
              <a:gd name="T59" fmla="*/ 1298 h 2128"/>
              <a:gd name="T60" fmla="*/ 512 w 643"/>
              <a:gd name="T61" fmla="*/ 1111 h 2128"/>
              <a:gd name="T62" fmla="*/ 523 w 643"/>
              <a:gd name="T63" fmla="*/ 965 h 2128"/>
              <a:gd name="T64" fmla="*/ 625 w 643"/>
              <a:gd name="T65" fmla="*/ 820 h 2128"/>
              <a:gd name="T66" fmla="*/ 619 w 643"/>
              <a:gd name="T67" fmla="*/ 474 h 2128"/>
              <a:gd name="T68" fmla="*/ 497 w 643"/>
              <a:gd name="T69" fmla="*/ 342 h 2128"/>
              <a:gd name="T70" fmla="*/ 540 w 643"/>
              <a:gd name="T71" fmla="*/ 294 h 2128"/>
              <a:gd name="T72" fmla="*/ 556 w 643"/>
              <a:gd name="T73" fmla="*/ 260 h 2128"/>
              <a:gd name="T74" fmla="*/ 575 w 643"/>
              <a:gd name="T75" fmla="*/ 248 h 2128"/>
              <a:gd name="T76" fmla="*/ 617 w 643"/>
              <a:gd name="T77" fmla="*/ 206 h 2128"/>
              <a:gd name="T78" fmla="*/ 641 w 643"/>
              <a:gd name="T79" fmla="*/ 118 h 2128"/>
              <a:gd name="T80" fmla="*/ 625 w 643"/>
              <a:gd name="T81" fmla="*/ 60 h 2128"/>
              <a:gd name="T82" fmla="*/ 583 w 643"/>
              <a:gd name="T83" fmla="*/ 60 h 2128"/>
              <a:gd name="T84" fmla="*/ 543 w 643"/>
              <a:gd name="T85" fmla="*/ 40 h 2128"/>
              <a:gd name="T86" fmla="*/ 503 w 643"/>
              <a:gd name="T87" fmla="*/ 18 h 2128"/>
              <a:gd name="T88" fmla="*/ 477 w 643"/>
              <a:gd name="T89" fmla="*/ 0 h 2128"/>
              <a:gd name="T90" fmla="*/ 426 w 643"/>
              <a:gd name="T91" fmla="*/ 3 h 2128"/>
              <a:gd name="T92" fmla="*/ 274 w 643"/>
              <a:gd name="T93" fmla="*/ 1829 h 2128"/>
              <a:gd name="T94" fmla="*/ 284 w 643"/>
              <a:gd name="T95" fmla="*/ 1857 h 2128"/>
              <a:gd name="T96" fmla="*/ 292 w 643"/>
              <a:gd name="T97" fmla="*/ 1896 h 2128"/>
              <a:gd name="T98" fmla="*/ 289 w 643"/>
              <a:gd name="T99" fmla="*/ 1934 h 2128"/>
              <a:gd name="T100" fmla="*/ 341 w 643"/>
              <a:gd name="T101" fmla="*/ 2016 h 2128"/>
              <a:gd name="T102" fmla="*/ 288 w 643"/>
              <a:gd name="T103" fmla="*/ 2058 h 2128"/>
              <a:gd name="T104" fmla="*/ 223 w 643"/>
              <a:gd name="T105" fmla="*/ 2049 h 2128"/>
              <a:gd name="T106" fmla="*/ 173 w 643"/>
              <a:gd name="T107" fmla="*/ 2002 h 2128"/>
              <a:gd name="T108" fmla="*/ 203 w 643"/>
              <a:gd name="T109" fmla="*/ 1980 h 2128"/>
              <a:gd name="T110" fmla="*/ 226 w 643"/>
              <a:gd name="T111" fmla="*/ 1920 h 21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43" h="2128">
                <a:moveTo>
                  <a:pt x="394" y="1"/>
                </a:moveTo>
                <a:lnTo>
                  <a:pt x="394" y="1"/>
                </a:lnTo>
                <a:lnTo>
                  <a:pt x="381" y="7"/>
                </a:lnTo>
                <a:lnTo>
                  <a:pt x="370" y="12"/>
                </a:lnTo>
                <a:lnTo>
                  <a:pt x="360" y="18"/>
                </a:lnTo>
                <a:lnTo>
                  <a:pt x="360" y="18"/>
                </a:lnTo>
                <a:lnTo>
                  <a:pt x="356" y="23"/>
                </a:lnTo>
                <a:lnTo>
                  <a:pt x="350" y="31"/>
                </a:lnTo>
                <a:lnTo>
                  <a:pt x="338" y="50"/>
                </a:lnTo>
                <a:lnTo>
                  <a:pt x="326" y="68"/>
                </a:lnTo>
                <a:lnTo>
                  <a:pt x="321" y="74"/>
                </a:lnTo>
                <a:lnTo>
                  <a:pt x="317" y="78"/>
                </a:lnTo>
                <a:lnTo>
                  <a:pt x="317" y="78"/>
                </a:lnTo>
                <a:lnTo>
                  <a:pt x="313" y="83"/>
                </a:lnTo>
                <a:lnTo>
                  <a:pt x="306" y="92"/>
                </a:lnTo>
                <a:lnTo>
                  <a:pt x="289" y="123"/>
                </a:lnTo>
                <a:lnTo>
                  <a:pt x="274" y="155"/>
                </a:lnTo>
                <a:lnTo>
                  <a:pt x="269" y="170"/>
                </a:lnTo>
                <a:lnTo>
                  <a:pt x="266" y="180"/>
                </a:lnTo>
                <a:lnTo>
                  <a:pt x="266" y="180"/>
                </a:lnTo>
                <a:lnTo>
                  <a:pt x="266" y="190"/>
                </a:lnTo>
                <a:lnTo>
                  <a:pt x="268" y="202"/>
                </a:lnTo>
                <a:lnTo>
                  <a:pt x="273" y="230"/>
                </a:lnTo>
                <a:lnTo>
                  <a:pt x="284" y="274"/>
                </a:lnTo>
                <a:lnTo>
                  <a:pt x="284" y="274"/>
                </a:lnTo>
                <a:lnTo>
                  <a:pt x="289" y="295"/>
                </a:lnTo>
                <a:lnTo>
                  <a:pt x="292" y="309"/>
                </a:lnTo>
                <a:lnTo>
                  <a:pt x="215" y="334"/>
                </a:lnTo>
                <a:lnTo>
                  <a:pt x="215" y="334"/>
                </a:lnTo>
                <a:lnTo>
                  <a:pt x="195" y="342"/>
                </a:lnTo>
                <a:lnTo>
                  <a:pt x="183" y="349"/>
                </a:lnTo>
                <a:lnTo>
                  <a:pt x="170" y="355"/>
                </a:lnTo>
                <a:lnTo>
                  <a:pt x="157" y="365"/>
                </a:lnTo>
                <a:lnTo>
                  <a:pt x="143" y="377"/>
                </a:lnTo>
                <a:lnTo>
                  <a:pt x="131" y="389"/>
                </a:lnTo>
                <a:lnTo>
                  <a:pt x="121" y="402"/>
                </a:lnTo>
                <a:lnTo>
                  <a:pt x="121" y="402"/>
                </a:lnTo>
                <a:lnTo>
                  <a:pt x="113" y="418"/>
                </a:lnTo>
                <a:lnTo>
                  <a:pt x="106" y="434"/>
                </a:lnTo>
                <a:lnTo>
                  <a:pt x="102" y="451"/>
                </a:lnTo>
                <a:lnTo>
                  <a:pt x="98" y="467"/>
                </a:lnTo>
                <a:lnTo>
                  <a:pt x="95" y="494"/>
                </a:lnTo>
                <a:lnTo>
                  <a:pt x="95" y="505"/>
                </a:lnTo>
                <a:lnTo>
                  <a:pt x="52" y="649"/>
                </a:lnTo>
                <a:lnTo>
                  <a:pt x="18" y="752"/>
                </a:lnTo>
                <a:lnTo>
                  <a:pt x="27" y="812"/>
                </a:lnTo>
                <a:lnTo>
                  <a:pt x="27" y="812"/>
                </a:lnTo>
                <a:lnTo>
                  <a:pt x="20" y="872"/>
                </a:lnTo>
                <a:lnTo>
                  <a:pt x="18" y="916"/>
                </a:lnTo>
                <a:lnTo>
                  <a:pt x="18" y="932"/>
                </a:lnTo>
                <a:lnTo>
                  <a:pt x="18" y="940"/>
                </a:lnTo>
                <a:lnTo>
                  <a:pt x="18" y="940"/>
                </a:lnTo>
                <a:lnTo>
                  <a:pt x="24" y="951"/>
                </a:lnTo>
                <a:lnTo>
                  <a:pt x="36" y="967"/>
                </a:lnTo>
                <a:lnTo>
                  <a:pt x="47" y="985"/>
                </a:lnTo>
                <a:lnTo>
                  <a:pt x="50" y="993"/>
                </a:lnTo>
                <a:lnTo>
                  <a:pt x="52" y="1000"/>
                </a:lnTo>
                <a:lnTo>
                  <a:pt x="52" y="1000"/>
                </a:lnTo>
                <a:lnTo>
                  <a:pt x="55" y="1008"/>
                </a:lnTo>
                <a:lnTo>
                  <a:pt x="59" y="1020"/>
                </a:lnTo>
                <a:lnTo>
                  <a:pt x="71" y="1051"/>
                </a:lnTo>
                <a:lnTo>
                  <a:pt x="82" y="1080"/>
                </a:lnTo>
                <a:lnTo>
                  <a:pt x="86" y="1089"/>
                </a:lnTo>
                <a:lnTo>
                  <a:pt x="86" y="1093"/>
                </a:lnTo>
                <a:lnTo>
                  <a:pt x="86" y="1093"/>
                </a:lnTo>
                <a:lnTo>
                  <a:pt x="86" y="1095"/>
                </a:lnTo>
                <a:lnTo>
                  <a:pt x="87" y="1096"/>
                </a:lnTo>
                <a:lnTo>
                  <a:pt x="91" y="1101"/>
                </a:lnTo>
                <a:lnTo>
                  <a:pt x="98" y="1107"/>
                </a:lnTo>
                <a:lnTo>
                  <a:pt x="103" y="1111"/>
                </a:lnTo>
                <a:lnTo>
                  <a:pt x="130" y="1119"/>
                </a:lnTo>
                <a:lnTo>
                  <a:pt x="130" y="1119"/>
                </a:lnTo>
                <a:lnTo>
                  <a:pt x="145" y="1173"/>
                </a:lnTo>
                <a:lnTo>
                  <a:pt x="157" y="1218"/>
                </a:lnTo>
                <a:lnTo>
                  <a:pt x="163" y="1247"/>
                </a:lnTo>
                <a:lnTo>
                  <a:pt x="163" y="1247"/>
                </a:lnTo>
                <a:lnTo>
                  <a:pt x="169" y="1266"/>
                </a:lnTo>
                <a:lnTo>
                  <a:pt x="174" y="1283"/>
                </a:lnTo>
                <a:lnTo>
                  <a:pt x="178" y="1300"/>
                </a:lnTo>
                <a:lnTo>
                  <a:pt x="181" y="1308"/>
                </a:lnTo>
                <a:lnTo>
                  <a:pt x="181" y="1315"/>
                </a:lnTo>
                <a:lnTo>
                  <a:pt x="181" y="1315"/>
                </a:lnTo>
                <a:lnTo>
                  <a:pt x="182" y="1323"/>
                </a:lnTo>
                <a:lnTo>
                  <a:pt x="183" y="1334"/>
                </a:lnTo>
                <a:lnTo>
                  <a:pt x="190" y="1359"/>
                </a:lnTo>
                <a:lnTo>
                  <a:pt x="195" y="1387"/>
                </a:lnTo>
                <a:lnTo>
                  <a:pt x="198" y="1399"/>
                </a:lnTo>
                <a:lnTo>
                  <a:pt x="198" y="1408"/>
                </a:lnTo>
                <a:lnTo>
                  <a:pt x="198" y="1408"/>
                </a:lnTo>
                <a:lnTo>
                  <a:pt x="197" y="1440"/>
                </a:lnTo>
                <a:lnTo>
                  <a:pt x="197" y="1452"/>
                </a:lnTo>
                <a:lnTo>
                  <a:pt x="198" y="1460"/>
                </a:lnTo>
                <a:lnTo>
                  <a:pt x="198" y="1460"/>
                </a:lnTo>
                <a:lnTo>
                  <a:pt x="198" y="1475"/>
                </a:lnTo>
                <a:lnTo>
                  <a:pt x="197" y="1502"/>
                </a:lnTo>
                <a:lnTo>
                  <a:pt x="194" y="1529"/>
                </a:lnTo>
                <a:lnTo>
                  <a:pt x="191" y="1539"/>
                </a:lnTo>
                <a:lnTo>
                  <a:pt x="189" y="1546"/>
                </a:lnTo>
                <a:lnTo>
                  <a:pt x="189" y="1546"/>
                </a:lnTo>
                <a:lnTo>
                  <a:pt x="181" y="1561"/>
                </a:lnTo>
                <a:lnTo>
                  <a:pt x="177" y="1566"/>
                </a:lnTo>
                <a:lnTo>
                  <a:pt x="173" y="1571"/>
                </a:lnTo>
                <a:lnTo>
                  <a:pt x="173" y="1571"/>
                </a:lnTo>
                <a:lnTo>
                  <a:pt x="169" y="1575"/>
                </a:lnTo>
                <a:lnTo>
                  <a:pt x="166" y="1581"/>
                </a:lnTo>
                <a:lnTo>
                  <a:pt x="163" y="1585"/>
                </a:lnTo>
                <a:lnTo>
                  <a:pt x="163" y="1589"/>
                </a:lnTo>
                <a:lnTo>
                  <a:pt x="163" y="1589"/>
                </a:lnTo>
                <a:lnTo>
                  <a:pt x="159" y="1601"/>
                </a:lnTo>
                <a:lnTo>
                  <a:pt x="150" y="1626"/>
                </a:lnTo>
                <a:lnTo>
                  <a:pt x="130" y="1682"/>
                </a:lnTo>
                <a:lnTo>
                  <a:pt x="130" y="1682"/>
                </a:lnTo>
                <a:lnTo>
                  <a:pt x="87" y="1794"/>
                </a:lnTo>
                <a:lnTo>
                  <a:pt x="61" y="1860"/>
                </a:lnTo>
                <a:lnTo>
                  <a:pt x="50" y="1882"/>
                </a:lnTo>
                <a:lnTo>
                  <a:pt x="43" y="1896"/>
                </a:lnTo>
                <a:lnTo>
                  <a:pt x="43" y="1896"/>
                </a:lnTo>
                <a:lnTo>
                  <a:pt x="40" y="1902"/>
                </a:lnTo>
                <a:lnTo>
                  <a:pt x="39" y="1909"/>
                </a:lnTo>
                <a:lnTo>
                  <a:pt x="36" y="1922"/>
                </a:lnTo>
                <a:lnTo>
                  <a:pt x="36" y="1933"/>
                </a:lnTo>
                <a:lnTo>
                  <a:pt x="36" y="1937"/>
                </a:lnTo>
                <a:lnTo>
                  <a:pt x="35" y="1938"/>
                </a:lnTo>
                <a:lnTo>
                  <a:pt x="35" y="1938"/>
                </a:lnTo>
                <a:lnTo>
                  <a:pt x="31" y="1941"/>
                </a:lnTo>
                <a:lnTo>
                  <a:pt x="27" y="1948"/>
                </a:lnTo>
                <a:lnTo>
                  <a:pt x="22" y="1956"/>
                </a:lnTo>
                <a:lnTo>
                  <a:pt x="18" y="1964"/>
                </a:lnTo>
                <a:lnTo>
                  <a:pt x="18" y="1964"/>
                </a:lnTo>
                <a:lnTo>
                  <a:pt x="14" y="1970"/>
                </a:lnTo>
                <a:lnTo>
                  <a:pt x="8" y="1976"/>
                </a:lnTo>
                <a:lnTo>
                  <a:pt x="4" y="1981"/>
                </a:lnTo>
                <a:lnTo>
                  <a:pt x="2" y="1985"/>
                </a:lnTo>
                <a:lnTo>
                  <a:pt x="0" y="1989"/>
                </a:lnTo>
                <a:lnTo>
                  <a:pt x="0" y="1989"/>
                </a:lnTo>
                <a:lnTo>
                  <a:pt x="0" y="2010"/>
                </a:lnTo>
                <a:lnTo>
                  <a:pt x="0" y="2044"/>
                </a:lnTo>
                <a:lnTo>
                  <a:pt x="2" y="2076"/>
                </a:lnTo>
                <a:lnTo>
                  <a:pt x="0" y="2092"/>
                </a:lnTo>
                <a:lnTo>
                  <a:pt x="0" y="2092"/>
                </a:lnTo>
                <a:lnTo>
                  <a:pt x="2" y="2093"/>
                </a:lnTo>
                <a:lnTo>
                  <a:pt x="3" y="2095"/>
                </a:lnTo>
                <a:lnTo>
                  <a:pt x="10" y="2097"/>
                </a:lnTo>
                <a:lnTo>
                  <a:pt x="30" y="2107"/>
                </a:lnTo>
                <a:lnTo>
                  <a:pt x="61" y="2117"/>
                </a:lnTo>
                <a:lnTo>
                  <a:pt x="61" y="2117"/>
                </a:lnTo>
                <a:lnTo>
                  <a:pt x="63" y="2119"/>
                </a:lnTo>
                <a:lnTo>
                  <a:pt x="71" y="2123"/>
                </a:lnTo>
                <a:lnTo>
                  <a:pt x="82" y="2125"/>
                </a:lnTo>
                <a:lnTo>
                  <a:pt x="89" y="2127"/>
                </a:lnTo>
                <a:lnTo>
                  <a:pt x="95" y="2127"/>
                </a:lnTo>
                <a:lnTo>
                  <a:pt x="95" y="2127"/>
                </a:lnTo>
                <a:lnTo>
                  <a:pt x="126" y="2125"/>
                </a:lnTo>
                <a:lnTo>
                  <a:pt x="178" y="2127"/>
                </a:lnTo>
                <a:lnTo>
                  <a:pt x="231" y="2128"/>
                </a:lnTo>
                <a:lnTo>
                  <a:pt x="253" y="2127"/>
                </a:lnTo>
                <a:lnTo>
                  <a:pt x="266" y="2127"/>
                </a:lnTo>
                <a:lnTo>
                  <a:pt x="266" y="2127"/>
                </a:lnTo>
                <a:lnTo>
                  <a:pt x="277" y="2125"/>
                </a:lnTo>
                <a:lnTo>
                  <a:pt x="289" y="2124"/>
                </a:lnTo>
                <a:lnTo>
                  <a:pt x="316" y="2124"/>
                </a:lnTo>
                <a:lnTo>
                  <a:pt x="329" y="2124"/>
                </a:lnTo>
                <a:lnTo>
                  <a:pt x="340" y="2123"/>
                </a:lnTo>
                <a:lnTo>
                  <a:pt x="348" y="2121"/>
                </a:lnTo>
                <a:lnTo>
                  <a:pt x="350" y="2119"/>
                </a:lnTo>
                <a:lnTo>
                  <a:pt x="352" y="2117"/>
                </a:lnTo>
                <a:lnTo>
                  <a:pt x="352" y="2117"/>
                </a:lnTo>
                <a:lnTo>
                  <a:pt x="362" y="2096"/>
                </a:lnTo>
                <a:lnTo>
                  <a:pt x="369" y="2084"/>
                </a:lnTo>
                <a:lnTo>
                  <a:pt x="369" y="2084"/>
                </a:lnTo>
                <a:lnTo>
                  <a:pt x="376" y="2084"/>
                </a:lnTo>
                <a:lnTo>
                  <a:pt x="393" y="2087"/>
                </a:lnTo>
                <a:lnTo>
                  <a:pt x="413" y="2087"/>
                </a:lnTo>
                <a:lnTo>
                  <a:pt x="422" y="2085"/>
                </a:lnTo>
                <a:lnTo>
                  <a:pt x="429" y="2084"/>
                </a:lnTo>
                <a:lnTo>
                  <a:pt x="429" y="2084"/>
                </a:lnTo>
                <a:lnTo>
                  <a:pt x="434" y="2081"/>
                </a:lnTo>
                <a:lnTo>
                  <a:pt x="441" y="2079"/>
                </a:lnTo>
                <a:lnTo>
                  <a:pt x="453" y="2076"/>
                </a:lnTo>
                <a:lnTo>
                  <a:pt x="459" y="2075"/>
                </a:lnTo>
                <a:lnTo>
                  <a:pt x="461" y="2072"/>
                </a:lnTo>
                <a:lnTo>
                  <a:pt x="464" y="2069"/>
                </a:lnTo>
                <a:lnTo>
                  <a:pt x="463" y="2066"/>
                </a:lnTo>
                <a:lnTo>
                  <a:pt x="463" y="2066"/>
                </a:lnTo>
                <a:lnTo>
                  <a:pt x="460" y="2057"/>
                </a:lnTo>
                <a:lnTo>
                  <a:pt x="459" y="2045"/>
                </a:lnTo>
                <a:lnTo>
                  <a:pt x="454" y="2024"/>
                </a:lnTo>
                <a:lnTo>
                  <a:pt x="454" y="2024"/>
                </a:lnTo>
                <a:lnTo>
                  <a:pt x="454" y="2021"/>
                </a:lnTo>
                <a:lnTo>
                  <a:pt x="456" y="2018"/>
                </a:lnTo>
                <a:lnTo>
                  <a:pt x="460" y="2012"/>
                </a:lnTo>
                <a:lnTo>
                  <a:pt x="475" y="1993"/>
                </a:lnTo>
                <a:lnTo>
                  <a:pt x="491" y="1976"/>
                </a:lnTo>
                <a:lnTo>
                  <a:pt x="496" y="1969"/>
                </a:lnTo>
                <a:lnTo>
                  <a:pt x="497" y="1964"/>
                </a:lnTo>
                <a:lnTo>
                  <a:pt x="497" y="1964"/>
                </a:lnTo>
                <a:lnTo>
                  <a:pt x="496" y="1957"/>
                </a:lnTo>
                <a:lnTo>
                  <a:pt x="493" y="1948"/>
                </a:lnTo>
                <a:lnTo>
                  <a:pt x="481" y="1920"/>
                </a:lnTo>
                <a:lnTo>
                  <a:pt x="468" y="1892"/>
                </a:lnTo>
                <a:lnTo>
                  <a:pt x="461" y="1880"/>
                </a:lnTo>
                <a:lnTo>
                  <a:pt x="454" y="1870"/>
                </a:lnTo>
                <a:lnTo>
                  <a:pt x="454" y="1870"/>
                </a:lnTo>
                <a:lnTo>
                  <a:pt x="444" y="1854"/>
                </a:lnTo>
                <a:lnTo>
                  <a:pt x="433" y="1836"/>
                </a:lnTo>
                <a:lnTo>
                  <a:pt x="412" y="1793"/>
                </a:lnTo>
                <a:lnTo>
                  <a:pt x="412" y="1793"/>
                </a:lnTo>
                <a:lnTo>
                  <a:pt x="400" y="1767"/>
                </a:lnTo>
                <a:lnTo>
                  <a:pt x="386" y="1739"/>
                </a:lnTo>
                <a:lnTo>
                  <a:pt x="376" y="1713"/>
                </a:lnTo>
                <a:lnTo>
                  <a:pt x="372" y="1701"/>
                </a:lnTo>
                <a:lnTo>
                  <a:pt x="369" y="1690"/>
                </a:lnTo>
                <a:lnTo>
                  <a:pt x="369" y="1690"/>
                </a:lnTo>
                <a:lnTo>
                  <a:pt x="368" y="1681"/>
                </a:lnTo>
                <a:lnTo>
                  <a:pt x="368" y="1667"/>
                </a:lnTo>
                <a:lnTo>
                  <a:pt x="368" y="1635"/>
                </a:lnTo>
                <a:lnTo>
                  <a:pt x="369" y="1603"/>
                </a:lnTo>
                <a:lnTo>
                  <a:pt x="369" y="1579"/>
                </a:lnTo>
                <a:lnTo>
                  <a:pt x="369" y="1579"/>
                </a:lnTo>
                <a:lnTo>
                  <a:pt x="369" y="1574"/>
                </a:lnTo>
                <a:lnTo>
                  <a:pt x="370" y="1566"/>
                </a:lnTo>
                <a:lnTo>
                  <a:pt x="378" y="1545"/>
                </a:lnTo>
                <a:lnTo>
                  <a:pt x="389" y="1517"/>
                </a:lnTo>
                <a:lnTo>
                  <a:pt x="401" y="1487"/>
                </a:lnTo>
                <a:lnTo>
                  <a:pt x="425" y="1428"/>
                </a:lnTo>
                <a:lnTo>
                  <a:pt x="433" y="1407"/>
                </a:lnTo>
                <a:lnTo>
                  <a:pt x="437" y="1392"/>
                </a:lnTo>
                <a:lnTo>
                  <a:pt x="437" y="1392"/>
                </a:lnTo>
                <a:lnTo>
                  <a:pt x="438" y="1387"/>
                </a:lnTo>
                <a:lnTo>
                  <a:pt x="441" y="1382"/>
                </a:lnTo>
                <a:lnTo>
                  <a:pt x="449" y="1371"/>
                </a:lnTo>
                <a:lnTo>
                  <a:pt x="459" y="1359"/>
                </a:lnTo>
                <a:lnTo>
                  <a:pt x="469" y="1347"/>
                </a:lnTo>
                <a:lnTo>
                  <a:pt x="480" y="1335"/>
                </a:lnTo>
                <a:lnTo>
                  <a:pt x="489" y="1324"/>
                </a:lnTo>
                <a:lnTo>
                  <a:pt x="496" y="1315"/>
                </a:lnTo>
                <a:lnTo>
                  <a:pt x="497" y="1311"/>
                </a:lnTo>
                <a:lnTo>
                  <a:pt x="497" y="1307"/>
                </a:lnTo>
                <a:lnTo>
                  <a:pt x="497" y="1307"/>
                </a:lnTo>
                <a:lnTo>
                  <a:pt x="497" y="1298"/>
                </a:lnTo>
                <a:lnTo>
                  <a:pt x="497" y="1286"/>
                </a:lnTo>
                <a:lnTo>
                  <a:pt x="501" y="1259"/>
                </a:lnTo>
                <a:lnTo>
                  <a:pt x="505" y="1222"/>
                </a:lnTo>
                <a:lnTo>
                  <a:pt x="505" y="1119"/>
                </a:lnTo>
                <a:lnTo>
                  <a:pt x="505" y="1119"/>
                </a:lnTo>
                <a:lnTo>
                  <a:pt x="508" y="1117"/>
                </a:lnTo>
                <a:lnTo>
                  <a:pt x="511" y="1113"/>
                </a:lnTo>
                <a:lnTo>
                  <a:pt x="512" y="1111"/>
                </a:lnTo>
                <a:lnTo>
                  <a:pt x="513" y="1107"/>
                </a:lnTo>
                <a:lnTo>
                  <a:pt x="515" y="1100"/>
                </a:lnTo>
                <a:lnTo>
                  <a:pt x="515" y="1093"/>
                </a:lnTo>
                <a:lnTo>
                  <a:pt x="515" y="1093"/>
                </a:lnTo>
                <a:lnTo>
                  <a:pt x="515" y="1081"/>
                </a:lnTo>
                <a:lnTo>
                  <a:pt x="515" y="1064"/>
                </a:lnTo>
                <a:lnTo>
                  <a:pt x="517" y="1021"/>
                </a:lnTo>
                <a:lnTo>
                  <a:pt x="523" y="965"/>
                </a:lnTo>
                <a:lnTo>
                  <a:pt x="523" y="965"/>
                </a:lnTo>
                <a:lnTo>
                  <a:pt x="539" y="947"/>
                </a:lnTo>
                <a:lnTo>
                  <a:pt x="572" y="903"/>
                </a:lnTo>
                <a:lnTo>
                  <a:pt x="591" y="877"/>
                </a:lnTo>
                <a:lnTo>
                  <a:pt x="607" y="853"/>
                </a:lnTo>
                <a:lnTo>
                  <a:pt x="619" y="833"/>
                </a:lnTo>
                <a:lnTo>
                  <a:pt x="623" y="826"/>
                </a:lnTo>
                <a:lnTo>
                  <a:pt x="625" y="820"/>
                </a:lnTo>
                <a:lnTo>
                  <a:pt x="625" y="820"/>
                </a:lnTo>
                <a:lnTo>
                  <a:pt x="628" y="802"/>
                </a:lnTo>
                <a:lnTo>
                  <a:pt x="631" y="770"/>
                </a:lnTo>
                <a:lnTo>
                  <a:pt x="636" y="686"/>
                </a:lnTo>
                <a:lnTo>
                  <a:pt x="643" y="573"/>
                </a:lnTo>
                <a:lnTo>
                  <a:pt x="643" y="573"/>
                </a:lnTo>
                <a:lnTo>
                  <a:pt x="631" y="517"/>
                </a:lnTo>
                <a:lnTo>
                  <a:pt x="619" y="474"/>
                </a:lnTo>
                <a:lnTo>
                  <a:pt x="613" y="457"/>
                </a:lnTo>
                <a:lnTo>
                  <a:pt x="608" y="445"/>
                </a:lnTo>
                <a:lnTo>
                  <a:pt x="608" y="445"/>
                </a:lnTo>
                <a:lnTo>
                  <a:pt x="600" y="434"/>
                </a:lnTo>
                <a:lnTo>
                  <a:pt x="585" y="419"/>
                </a:lnTo>
                <a:lnTo>
                  <a:pt x="548" y="386"/>
                </a:lnTo>
                <a:lnTo>
                  <a:pt x="497" y="342"/>
                </a:lnTo>
                <a:lnTo>
                  <a:pt x="497" y="342"/>
                </a:lnTo>
                <a:lnTo>
                  <a:pt x="513" y="334"/>
                </a:lnTo>
                <a:lnTo>
                  <a:pt x="532" y="325"/>
                </a:lnTo>
                <a:lnTo>
                  <a:pt x="532" y="325"/>
                </a:lnTo>
                <a:lnTo>
                  <a:pt x="533" y="323"/>
                </a:lnTo>
                <a:lnTo>
                  <a:pt x="535" y="319"/>
                </a:lnTo>
                <a:lnTo>
                  <a:pt x="539" y="309"/>
                </a:lnTo>
                <a:lnTo>
                  <a:pt x="540" y="298"/>
                </a:lnTo>
                <a:lnTo>
                  <a:pt x="540" y="294"/>
                </a:lnTo>
                <a:lnTo>
                  <a:pt x="540" y="291"/>
                </a:lnTo>
                <a:lnTo>
                  <a:pt x="540" y="291"/>
                </a:lnTo>
                <a:lnTo>
                  <a:pt x="540" y="288"/>
                </a:lnTo>
                <a:lnTo>
                  <a:pt x="540" y="286"/>
                </a:lnTo>
                <a:lnTo>
                  <a:pt x="543" y="278"/>
                </a:lnTo>
                <a:lnTo>
                  <a:pt x="548" y="266"/>
                </a:lnTo>
                <a:lnTo>
                  <a:pt x="548" y="266"/>
                </a:lnTo>
                <a:lnTo>
                  <a:pt x="556" y="260"/>
                </a:lnTo>
                <a:lnTo>
                  <a:pt x="563" y="256"/>
                </a:lnTo>
                <a:lnTo>
                  <a:pt x="564" y="256"/>
                </a:lnTo>
                <a:lnTo>
                  <a:pt x="565" y="256"/>
                </a:lnTo>
                <a:lnTo>
                  <a:pt x="565" y="256"/>
                </a:lnTo>
                <a:lnTo>
                  <a:pt x="567" y="258"/>
                </a:lnTo>
                <a:lnTo>
                  <a:pt x="568" y="256"/>
                </a:lnTo>
                <a:lnTo>
                  <a:pt x="571" y="254"/>
                </a:lnTo>
                <a:lnTo>
                  <a:pt x="575" y="248"/>
                </a:lnTo>
                <a:lnTo>
                  <a:pt x="575" y="248"/>
                </a:lnTo>
                <a:lnTo>
                  <a:pt x="583" y="235"/>
                </a:lnTo>
                <a:lnTo>
                  <a:pt x="591" y="223"/>
                </a:lnTo>
                <a:lnTo>
                  <a:pt x="591" y="223"/>
                </a:lnTo>
                <a:lnTo>
                  <a:pt x="601" y="215"/>
                </a:lnTo>
                <a:lnTo>
                  <a:pt x="611" y="210"/>
                </a:lnTo>
                <a:lnTo>
                  <a:pt x="617" y="206"/>
                </a:lnTo>
                <a:lnTo>
                  <a:pt x="617" y="206"/>
                </a:lnTo>
                <a:lnTo>
                  <a:pt x="620" y="204"/>
                </a:lnTo>
                <a:lnTo>
                  <a:pt x="621" y="200"/>
                </a:lnTo>
                <a:lnTo>
                  <a:pt x="627" y="188"/>
                </a:lnTo>
                <a:lnTo>
                  <a:pt x="631" y="175"/>
                </a:lnTo>
                <a:lnTo>
                  <a:pt x="633" y="163"/>
                </a:lnTo>
                <a:lnTo>
                  <a:pt x="633" y="163"/>
                </a:lnTo>
                <a:lnTo>
                  <a:pt x="639" y="135"/>
                </a:lnTo>
                <a:lnTo>
                  <a:pt x="641" y="118"/>
                </a:lnTo>
                <a:lnTo>
                  <a:pt x="643" y="103"/>
                </a:lnTo>
                <a:lnTo>
                  <a:pt x="643" y="103"/>
                </a:lnTo>
                <a:lnTo>
                  <a:pt x="643" y="91"/>
                </a:lnTo>
                <a:lnTo>
                  <a:pt x="640" y="78"/>
                </a:lnTo>
                <a:lnTo>
                  <a:pt x="637" y="71"/>
                </a:lnTo>
                <a:lnTo>
                  <a:pt x="635" y="67"/>
                </a:lnTo>
                <a:lnTo>
                  <a:pt x="631" y="63"/>
                </a:lnTo>
                <a:lnTo>
                  <a:pt x="625" y="60"/>
                </a:lnTo>
                <a:lnTo>
                  <a:pt x="625" y="60"/>
                </a:lnTo>
                <a:lnTo>
                  <a:pt x="620" y="60"/>
                </a:lnTo>
                <a:lnTo>
                  <a:pt x="613" y="60"/>
                </a:lnTo>
                <a:lnTo>
                  <a:pt x="600" y="62"/>
                </a:lnTo>
                <a:lnTo>
                  <a:pt x="589" y="62"/>
                </a:lnTo>
                <a:lnTo>
                  <a:pt x="585" y="62"/>
                </a:lnTo>
                <a:lnTo>
                  <a:pt x="583" y="60"/>
                </a:lnTo>
                <a:lnTo>
                  <a:pt x="583" y="60"/>
                </a:lnTo>
                <a:lnTo>
                  <a:pt x="576" y="58"/>
                </a:lnTo>
                <a:lnTo>
                  <a:pt x="567" y="54"/>
                </a:lnTo>
                <a:lnTo>
                  <a:pt x="556" y="50"/>
                </a:lnTo>
                <a:lnTo>
                  <a:pt x="552" y="47"/>
                </a:lnTo>
                <a:lnTo>
                  <a:pt x="548" y="43"/>
                </a:lnTo>
                <a:lnTo>
                  <a:pt x="548" y="43"/>
                </a:lnTo>
                <a:lnTo>
                  <a:pt x="545" y="42"/>
                </a:lnTo>
                <a:lnTo>
                  <a:pt x="543" y="40"/>
                </a:lnTo>
                <a:lnTo>
                  <a:pt x="537" y="42"/>
                </a:lnTo>
                <a:lnTo>
                  <a:pt x="535" y="42"/>
                </a:lnTo>
                <a:lnTo>
                  <a:pt x="531" y="42"/>
                </a:lnTo>
                <a:lnTo>
                  <a:pt x="528" y="39"/>
                </a:lnTo>
                <a:lnTo>
                  <a:pt x="523" y="35"/>
                </a:lnTo>
                <a:lnTo>
                  <a:pt x="523" y="35"/>
                </a:lnTo>
                <a:lnTo>
                  <a:pt x="512" y="26"/>
                </a:lnTo>
                <a:lnTo>
                  <a:pt x="503" y="18"/>
                </a:lnTo>
                <a:lnTo>
                  <a:pt x="493" y="12"/>
                </a:lnTo>
                <a:lnTo>
                  <a:pt x="489" y="9"/>
                </a:lnTo>
                <a:lnTo>
                  <a:pt x="489" y="9"/>
                </a:lnTo>
                <a:lnTo>
                  <a:pt x="487" y="7"/>
                </a:lnTo>
                <a:lnTo>
                  <a:pt x="485" y="4"/>
                </a:lnTo>
                <a:lnTo>
                  <a:pt x="483" y="1"/>
                </a:lnTo>
                <a:lnTo>
                  <a:pt x="480" y="1"/>
                </a:lnTo>
                <a:lnTo>
                  <a:pt x="477" y="0"/>
                </a:lnTo>
                <a:lnTo>
                  <a:pt x="472" y="1"/>
                </a:lnTo>
                <a:lnTo>
                  <a:pt x="472" y="1"/>
                </a:lnTo>
                <a:lnTo>
                  <a:pt x="461" y="1"/>
                </a:lnTo>
                <a:lnTo>
                  <a:pt x="452" y="0"/>
                </a:lnTo>
                <a:lnTo>
                  <a:pt x="445" y="0"/>
                </a:lnTo>
                <a:lnTo>
                  <a:pt x="437" y="1"/>
                </a:lnTo>
                <a:lnTo>
                  <a:pt x="437" y="1"/>
                </a:lnTo>
                <a:lnTo>
                  <a:pt x="426" y="3"/>
                </a:lnTo>
                <a:lnTo>
                  <a:pt x="412" y="1"/>
                </a:lnTo>
                <a:lnTo>
                  <a:pt x="394" y="1"/>
                </a:lnTo>
                <a:lnTo>
                  <a:pt x="394" y="1"/>
                </a:lnTo>
                <a:close/>
                <a:moveTo>
                  <a:pt x="249" y="1836"/>
                </a:moveTo>
                <a:lnTo>
                  <a:pt x="266" y="1818"/>
                </a:lnTo>
                <a:lnTo>
                  <a:pt x="266" y="1818"/>
                </a:lnTo>
                <a:lnTo>
                  <a:pt x="272" y="1824"/>
                </a:lnTo>
                <a:lnTo>
                  <a:pt x="274" y="1829"/>
                </a:lnTo>
                <a:lnTo>
                  <a:pt x="274" y="1832"/>
                </a:lnTo>
                <a:lnTo>
                  <a:pt x="274" y="1836"/>
                </a:lnTo>
                <a:lnTo>
                  <a:pt x="274" y="1836"/>
                </a:lnTo>
                <a:lnTo>
                  <a:pt x="274" y="1840"/>
                </a:lnTo>
                <a:lnTo>
                  <a:pt x="276" y="1842"/>
                </a:lnTo>
                <a:lnTo>
                  <a:pt x="280" y="1848"/>
                </a:lnTo>
                <a:lnTo>
                  <a:pt x="284" y="1853"/>
                </a:lnTo>
                <a:lnTo>
                  <a:pt x="284" y="1857"/>
                </a:lnTo>
                <a:lnTo>
                  <a:pt x="284" y="1861"/>
                </a:lnTo>
                <a:lnTo>
                  <a:pt x="284" y="1861"/>
                </a:lnTo>
                <a:lnTo>
                  <a:pt x="284" y="1866"/>
                </a:lnTo>
                <a:lnTo>
                  <a:pt x="284" y="1872"/>
                </a:lnTo>
                <a:lnTo>
                  <a:pt x="288" y="1884"/>
                </a:lnTo>
                <a:lnTo>
                  <a:pt x="292" y="1892"/>
                </a:lnTo>
                <a:lnTo>
                  <a:pt x="292" y="1894"/>
                </a:lnTo>
                <a:lnTo>
                  <a:pt x="292" y="1896"/>
                </a:lnTo>
                <a:lnTo>
                  <a:pt x="292" y="1896"/>
                </a:lnTo>
                <a:lnTo>
                  <a:pt x="289" y="1898"/>
                </a:lnTo>
                <a:lnTo>
                  <a:pt x="285" y="1904"/>
                </a:lnTo>
                <a:lnTo>
                  <a:pt x="284" y="1912"/>
                </a:lnTo>
                <a:lnTo>
                  <a:pt x="282" y="1917"/>
                </a:lnTo>
                <a:lnTo>
                  <a:pt x="284" y="1921"/>
                </a:lnTo>
                <a:lnTo>
                  <a:pt x="284" y="1921"/>
                </a:lnTo>
                <a:lnTo>
                  <a:pt x="289" y="1934"/>
                </a:lnTo>
                <a:lnTo>
                  <a:pt x="297" y="1950"/>
                </a:lnTo>
                <a:lnTo>
                  <a:pt x="309" y="1972"/>
                </a:lnTo>
                <a:lnTo>
                  <a:pt x="309" y="1972"/>
                </a:lnTo>
                <a:lnTo>
                  <a:pt x="320" y="1985"/>
                </a:lnTo>
                <a:lnTo>
                  <a:pt x="328" y="1996"/>
                </a:lnTo>
                <a:lnTo>
                  <a:pt x="334" y="2006"/>
                </a:lnTo>
                <a:lnTo>
                  <a:pt x="334" y="2006"/>
                </a:lnTo>
                <a:lnTo>
                  <a:pt x="341" y="2016"/>
                </a:lnTo>
                <a:lnTo>
                  <a:pt x="349" y="2024"/>
                </a:lnTo>
                <a:lnTo>
                  <a:pt x="360" y="2032"/>
                </a:lnTo>
                <a:lnTo>
                  <a:pt x="360" y="2066"/>
                </a:lnTo>
                <a:lnTo>
                  <a:pt x="292" y="2066"/>
                </a:lnTo>
                <a:lnTo>
                  <a:pt x="292" y="2066"/>
                </a:lnTo>
                <a:lnTo>
                  <a:pt x="290" y="2065"/>
                </a:lnTo>
                <a:lnTo>
                  <a:pt x="290" y="2064"/>
                </a:lnTo>
                <a:lnTo>
                  <a:pt x="288" y="2058"/>
                </a:lnTo>
                <a:lnTo>
                  <a:pt x="286" y="2054"/>
                </a:lnTo>
                <a:lnTo>
                  <a:pt x="284" y="2052"/>
                </a:lnTo>
                <a:lnTo>
                  <a:pt x="281" y="2050"/>
                </a:lnTo>
                <a:lnTo>
                  <a:pt x="274" y="2049"/>
                </a:lnTo>
                <a:lnTo>
                  <a:pt x="274" y="2049"/>
                </a:lnTo>
                <a:lnTo>
                  <a:pt x="260" y="2049"/>
                </a:lnTo>
                <a:lnTo>
                  <a:pt x="242" y="2049"/>
                </a:lnTo>
                <a:lnTo>
                  <a:pt x="223" y="2049"/>
                </a:lnTo>
                <a:lnTo>
                  <a:pt x="198" y="2024"/>
                </a:lnTo>
                <a:lnTo>
                  <a:pt x="198" y="2024"/>
                </a:lnTo>
                <a:lnTo>
                  <a:pt x="185" y="2018"/>
                </a:lnTo>
                <a:lnTo>
                  <a:pt x="177" y="2013"/>
                </a:lnTo>
                <a:lnTo>
                  <a:pt x="173" y="2009"/>
                </a:lnTo>
                <a:lnTo>
                  <a:pt x="173" y="2006"/>
                </a:lnTo>
                <a:lnTo>
                  <a:pt x="173" y="2006"/>
                </a:lnTo>
                <a:lnTo>
                  <a:pt x="173" y="2002"/>
                </a:lnTo>
                <a:lnTo>
                  <a:pt x="174" y="1998"/>
                </a:lnTo>
                <a:lnTo>
                  <a:pt x="179" y="1990"/>
                </a:lnTo>
                <a:lnTo>
                  <a:pt x="185" y="1984"/>
                </a:lnTo>
                <a:lnTo>
                  <a:pt x="187" y="1981"/>
                </a:lnTo>
                <a:lnTo>
                  <a:pt x="189" y="1981"/>
                </a:lnTo>
                <a:lnTo>
                  <a:pt x="189" y="1981"/>
                </a:lnTo>
                <a:lnTo>
                  <a:pt x="195" y="1981"/>
                </a:lnTo>
                <a:lnTo>
                  <a:pt x="203" y="1980"/>
                </a:lnTo>
                <a:lnTo>
                  <a:pt x="207" y="1980"/>
                </a:lnTo>
                <a:lnTo>
                  <a:pt x="211" y="1978"/>
                </a:lnTo>
                <a:lnTo>
                  <a:pt x="214" y="1976"/>
                </a:lnTo>
                <a:lnTo>
                  <a:pt x="215" y="1972"/>
                </a:lnTo>
                <a:lnTo>
                  <a:pt x="215" y="1972"/>
                </a:lnTo>
                <a:lnTo>
                  <a:pt x="217" y="1960"/>
                </a:lnTo>
                <a:lnTo>
                  <a:pt x="221" y="1940"/>
                </a:lnTo>
                <a:lnTo>
                  <a:pt x="226" y="1920"/>
                </a:lnTo>
                <a:lnTo>
                  <a:pt x="231" y="1904"/>
                </a:lnTo>
                <a:lnTo>
                  <a:pt x="231" y="1904"/>
                </a:lnTo>
                <a:lnTo>
                  <a:pt x="238" y="1886"/>
                </a:lnTo>
                <a:lnTo>
                  <a:pt x="243" y="1864"/>
                </a:lnTo>
                <a:lnTo>
                  <a:pt x="249" y="1836"/>
                </a:lnTo>
                <a:lnTo>
                  <a:pt x="249" y="1836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4" name="Freeform 15">
            <a:extLst>
              <a:ext uri="{FF2B5EF4-FFF2-40B4-BE49-F238E27FC236}">
                <a16:creationId xmlns:a16="http://schemas.microsoft.com/office/drawing/2014/main" id="{C581E291-31A8-4DDA-8277-838EEA0A7FFB}"/>
              </a:ext>
            </a:extLst>
          </p:cNvPr>
          <p:cNvSpPr>
            <a:spLocks/>
          </p:cNvSpPr>
          <p:nvPr/>
        </p:nvSpPr>
        <p:spPr bwMode="auto">
          <a:xfrm>
            <a:off x="2816359" y="2773269"/>
            <a:ext cx="655471" cy="1611730"/>
          </a:xfrm>
          <a:custGeom>
            <a:avLst/>
            <a:gdLst>
              <a:gd name="T0" fmla="*/ 138 w 523"/>
              <a:gd name="T1" fmla="*/ 157 h 1286"/>
              <a:gd name="T2" fmla="*/ 33 w 523"/>
              <a:gd name="T3" fmla="*/ 232 h 1286"/>
              <a:gd name="T4" fmla="*/ 0 w 523"/>
              <a:gd name="T5" fmla="*/ 314 h 1286"/>
              <a:gd name="T6" fmla="*/ 13 w 523"/>
              <a:gd name="T7" fmla="*/ 460 h 1286"/>
              <a:gd name="T8" fmla="*/ 15 w 523"/>
              <a:gd name="T9" fmla="*/ 568 h 1286"/>
              <a:gd name="T10" fmla="*/ 46 w 523"/>
              <a:gd name="T11" fmla="*/ 695 h 1286"/>
              <a:gd name="T12" fmla="*/ 37 w 523"/>
              <a:gd name="T13" fmla="*/ 727 h 1286"/>
              <a:gd name="T14" fmla="*/ 48 w 523"/>
              <a:gd name="T15" fmla="*/ 749 h 1286"/>
              <a:gd name="T16" fmla="*/ 73 w 523"/>
              <a:gd name="T17" fmla="*/ 759 h 1286"/>
              <a:gd name="T18" fmla="*/ 82 w 523"/>
              <a:gd name="T19" fmla="*/ 811 h 1286"/>
              <a:gd name="T20" fmla="*/ 63 w 523"/>
              <a:gd name="T21" fmla="*/ 960 h 1286"/>
              <a:gd name="T22" fmla="*/ 71 w 523"/>
              <a:gd name="T23" fmla="*/ 1211 h 1286"/>
              <a:gd name="T24" fmla="*/ 78 w 523"/>
              <a:gd name="T25" fmla="*/ 1269 h 1286"/>
              <a:gd name="T26" fmla="*/ 104 w 523"/>
              <a:gd name="T27" fmla="*/ 1278 h 1286"/>
              <a:gd name="T28" fmla="*/ 159 w 523"/>
              <a:gd name="T29" fmla="*/ 1286 h 1286"/>
              <a:gd name="T30" fmla="*/ 203 w 523"/>
              <a:gd name="T31" fmla="*/ 1267 h 1286"/>
              <a:gd name="T32" fmla="*/ 164 w 523"/>
              <a:gd name="T33" fmla="*/ 1233 h 1286"/>
              <a:gd name="T34" fmla="*/ 151 w 523"/>
              <a:gd name="T35" fmla="*/ 1160 h 1286"/>
              <a:gd name="T36" fmla="*/ 164 w 523"/>
              <a:gd name="T37" fmla="*/ 906 h 1286"/>
              <a:gd name="T38" fmla="*/ 211 w 523"/>
              <a:gd name="T39" fmla="*/ 781 h 1286"/>
              <a:gd name="T40" fmla="*/ 233 w 523"/>
              <a:gd name="T41" fmla="*/ 804 h 1286"/>
              <a:gd name="T42" fmla="*/ 328 w 523"/>
              <a:gd name="T43" fmla="*/ 968 h 1286"/>
              <a:gd name="T44" fmla="*/ 379 w 523"/>
              <a:gd name="T45" fmla="*/ 1179 h 1286"/>
              <a:gd name="T46" fmla="*/ 375 w 523"/>
              <a:gd name="T47" fmla="*/ 1211 h 1286"/>
              <a:gd name="T48" fmla="*/ 394 w 523"/>
              <a:gd name="T49" fmla="*/ 1243 h 1286"/>
              <a:gd name="T50" fmla="*/ 413 w 523"/>
              <a:gd name="T51" fmla="*/ 1278 h 1286"/>
              <a:gd name="T52" fmla="*/ 446 w 523"/>
              <a:gd name="T53" fmla="*/ 1280 h 1286"/>
              <a:gd name="T54" fmla="*/ 463 w 523"/>
              <a:gd name="T55" fmla="*/ 1261 h 1286"/>
              <a:gd name="T56" fmla="*/ 513 w 523"/>
              <a:gd name="T57" fmla="*/ 1241 h 1286"/>
              <a:gd name="T58" fmla="*/ 523 w 523"/>
              <a:gd name="T59" fmla="*/ 1200 h 1286"/>
              <a:gd name="T60" fmla="*/ 506 w 523"/>
              <a:gd name="T61" fmla="*/ 1188 h 1286"/>
              <a:gd name="T62" fmla="*/ 472 w 523"/>
              <a:gd name="T63" fmla="*/ 1196 h 1286"/>
              <a:gd name="T64" fmla="*/ 439 w 523"/>
              <a:gd name="T65" fmla="*/ 1013 h 1286"/>
              <a:gd name="T66" fmla="*/ 403 w 523"/>
              <a:gd name="T67" fmla="*/ 916 h 1286"/>
              <a:gd name="T68" fmla="*/ 377 w 523"/>
              <a:gd name="T69" fmla="*/ 787 h 1286"/>
              <a:gd name="T70" fmla="*/ 366 w 523"/>
              <a:gd name="T71" fmla="*/ 723 h 1286"/>
              <a:gd name="T72" fmla="*/ 375 w 523"/>
              <a:gd name="T73" fmla="*/ 680 h 1286"/>
              <a:gd name="T74" fmla="*/ 370 w 523"/>
              <a:gd name="T75" fmla="*/ 630 h 1286"/>
              <a:gd name="T76" fmla="*/ 370 w 523"/>
              <a:gd name="T77" fmla="*/ 561 h 1286"/>
              <a:gd name="T78" fmla="*/ 383 w 523"/>
              <a:gd name="T79" fmla="*/ 493 h 1286"/>
              <a:gd name="T80" fmla="*/ 351 w 523"/>
              <a:gd name="T81" fmla="*/ 473 h 1286"/>
              <a:gd name="T82" fmla="*/ 336 w 523"/>
              <a:gd name="T83" fmla="*/ 342 h 1286"/>
              <a:gd name="T84" fmla="*/ 325 w 523"/>
              <a:gd name="T85" fmla="*/ 254 h 1286"/>
              <a:gd name="T86" fmla="*/ 302 w 523"/>
              <a:gd name="T87" fmla="*/ 209 h 1286"/>
              <a:gd name="T88" fmla="*/ 291 w 523"/>
              <a:gd name="T89" fmla="*/ 172 h 1286"/>
              <a:gd name="T90" fmla="*/ 295 w 523"/>
              <a:gd name="T91" fmla="*/ 155 h 1286"/>
              <a:gd name="T92" fmla="*/ 302 w 523"/>
              <a:gd name="T93" fmla="*/ 148 h 1286"/>
              <a:gd name="T94" fmla="*/ 299 w 523"/>
              <a:gd name="T95" fmla="*/ 125 h 1286"/>
              <a:gd name="T96" fmla="*/ 308 w 523"/>
              <a:gd name="T97" fmla="*/ 110 h 1286"/>
              <a:gd name="T98" fmla="*/ 300 w 523"/>
              <a:gd name="T99" fmla="*/ 95 h 1286"/>
              <a:gd name="T100" fmla="*/ 282 w 523"/>
              <a:gd name="T101" fmla="*/ 62 h 1286"/>
              <a:gd name="T102" fmla="*/ 280 w 523"/>
              <a:gd name="T103" fmla="*/ 43 h 1286"/>
              <a:gd name="T104" fmla="*/ 218 w 523"/>
              <a:gd name="T105" fmla="*/ 0 h 1286"/>
              <a:gd name="T106" fmla="*/ 179 w 523"/>
              <a:gd name="T107" fmla="*/ 2 h 1286"/>
              <a:gd name="T108" fmla="*/ 149 w 523"/>
              <a:gd name="T109" fmla="*/ 17 h 1286"/>
              <a:gd name="T110" fmla="*/ 140 w 523"/>
              <a:gd name="T111" fmla="*/ 41 h 1286"/>
              <a:gd name="T112" fmla="*/ 132 w 523"/>
              <a:gd name="T113" fmla="*/ 67 h 1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523" h="1286">
                <a:moveTo>
                  <a:pt x="142" y="108"/>
                </a:moveTo>
                <a:lnTo>
                  <a:pt x="155" y="151"/>
                </a:lnTo>
                <a:lnTo>
                  <a:pt x="155" y="151"/>
                </a:lnTo>
                <a:lnTo>
                  <a:pt x="147" y="153"/>
                </a:lnTo>
                <a:lnTo>
                  <a:pt x="138" y="157"/>
                </a:lnTo>
                <a:lnTo>
                  <a:pt x="138" y="157"/>
                </a:lnTo>
                <a:lnTo>
                  <a:pt x="131" y="172"/>
                </a:lnTo>
                <a:lnTo>
                  <a:pt x="125" y="183"/>
                </a:lnTo>
                <a:lnTo>
                  <a:pt x="97" y="196"/>
                </a:lnTo>
                <a:lnTo>
                  <a:pt x="33" y="232"/>
                </a:lnTo>
                <a:lnTo>
                  <a:pt x="33" y="232"/>
                </a:lnTo>
                <a:lnTo>
                  <a:pt x="17" y="269"/>
                </a:lnTo>
                <a:lnTo>
                  <a:pt x="5" y="297"/>
                </a:lnTo>
                <a:lnTo>
                  <a:pt x="2" y="308"/>
                </a:lnTo>
                <a:lnTo>
                  <a:pt x="0" y="314"/>
                </a:lnTo>
                <a:lnTo>
                  <a:pt x="0" y="314"/>
                </a:lnTo>
                <a:lnTo>
                  <a:pt x="5" y="387"/>
                </a:lnTo>
                <a:lnTo>
                  <a:pt x="9" y="434"/>
                </a:lnTo>
                <a:lnTo>
                  <a:pt x="13" y="460"/>
                </a:lnTo>
                <a:lnTo>
                  <a:pt x="13" y="460"/>
                </a:lnTo>
                <a:lnTo>
                  <a:pt x="15" y="478"/>
                </a:lnTo>
                <a:lnTo>
                  <a:pt x="15" y="512"/>
                </a:lnTo>
                <a:lnTo>
                  <a:pt x="15" y="546"/>
                </a:lnTo>
                <a:lnTo>
                  <a:pt x="15" y="568"/>
                </a:lnTo>
                <a:lnTo>
                  <a:pt x="15" y="568"/>
                </a:lnTo>
                <a:lnTo>
                  <a:pt x="22" y="619"/>
                </a:lnTo>
                <a:lnTo>
                  <a:pt x="26" y="650"/>
                </a:lnTo>
                <a:lnTo>
                  <a:pt x="30" y="669"/>
                </a:lnTo>
                <a:lnTo>
                  <a:pt x="30" y="693"/>
                </a:lnTo>
                <a:lnTo>
                  <a:pt x="46" y="695"/>
                </a:lnTo>
                <a:lnTo>
                  <a:pt x="46" y="695"/>
                </a:lnTo>
                <a:lnTo>
                  <a:pt x="41" y="708"/>
                </a:lnTo>
                <a:lnTo>
                  <a:pt x="37" y="718"/>
                </a:lnTo>
                <a:lnTo>
                  <a:pt x="37" y="727"/>
                </a:lnTo>
                <a:lnTo>
                  <a:pt x="37" y="727"/>
                </a:lnTo>
                <a:lnTo>
                  <a:pt x="39" y="733"/>
                </a:lnTo>
                <a:lnTo>
                  <a:pt x="41" y="738"/>
                </a:lnTo>
                <a:lnTo>
                  <a:pt x="46" y="746"/>
                </a:lnTo>
                <a:lnTo>
                  <a:pt x="46" y="746"/>
                </a:lnTo>
                <a:lnTo>
                  <a:pt x="48" y="749"/>
                </a:lnTo>
                <a:lnTo>
                  <a:pt x="50" y="751"/>
                </a:lnTo>
                <a:lnTo>
                  <a:pt x="56" y="755"/>
                </a:lnTo>
                <a:lnTo>
                  <a:pt x="56" y="755"/>
                </a:lnTo>
                <a:lnTo>
                  <a:pt x="67" y="757"/>
                </a:lnTo>
                <a:lnTo>
                  <a:pt x="73" y="759"/>
                </a:lnTo>
                <a:lnTo>
                  <a:pt x="84" y="770"/>
                </a:lnTo>
                <a:lnTo>
                  <a:pt x="84" y="770"/>
                </a:lnTo>
                <a:lnTo>
                  <a:pt x="82" y="789"/>
                </a:lnTo>
                <a:lnTo>
                  <a:pt x="82" y="811"/>
                </a:lnTo>
                <a:lnTo>
                  <a:pt x="82" y="811"/>
                </a:lnTo>
                <a:lnTo>
                  <a:pt x="80" y="847"/>
                </a:lnTo>
                <a:lnTo>
                  <a:pt x="80" y="871"/>
                </a:lnTo>
                <a:lnTo>
                  <a:pt x="78" y="888"/>
                </a:lnTo>
                <a:lnTo>
                  <a:pt x="78" y="888"/>
                </a:lnTo>
                <a:lnTo>
                  <a:pt x="63" y="960"/>
                </a:lnTo>
                <a:lnTo>
                  <a:pt x="56" y="1013"/>
                </a:lnTo>
                <a:lnTo>
                  <a:pt x="54" y="1035"/>
                </a:lnTo>
                <a:lnTo>
                  <a:pt x="54" y="1054"/>
                </a:lnTo>
                <a:lnTo>
                  <a:pt x="65" y="1211"/>
                </a:lnTo>
                <a:lnTo>
                  <a:pt x="71" y="1211"/>
                </a:lnTo>
                <a:lnTo>
                  <a:pt x="71" y="1211"/>
                </a:lnTo>
                <a:lnTo>
                  <a:pt x="74" y="1258"/>
                </a:lnTo>
                <a:lnTo>
                  <a:pt x="74" y="1258"/>
                </a:lnTo>
                <a:lnTo>
                  <a:pt x="76" y="1265"/>
                </a:lnTo>
                <a:lnTo>
                  <a:pt x="78" y="1269"/>
                </a:lnTo>
                <a:lnTo>
                  <a:pt x="80" y="1273"/>
                </a:lnTo>
                <a:lnTo>
                  <a:pt x="86" y="1274"/>
                </a:lnTo>
                <a:lnTo>
                  <a:pt x="86" y="1274"/>
                </a:lnTo>
                <a:lnTo>
                  <a:pt x="99" y="1276"/>
                </a:lnTo>
                <a:lnTo>
                  <a:pt x="104" y="1278"/>
                </a:lnTo>
                <a:lnTo>
                  <a:pt x="104" y="1278"/>
                </a:lnTo>
                <a:lnTo>
                  <a:pt x="127" y="1282"/>
                </a:lnTo>
                <a:lnTo>
                  <a:pt x="144" y="1286"/>
                </a:lnTo>
                <a:lnTo>
                  <a:pt x="159" y="1286"/>
                </a:lnTo>
                <a:lnTo>
                  <a:pt x="159" y="1286"/>
                </a:lnTo>
                <a:lnTo>
                  <a:pt x="173" y="1284"/>
                </a:lnTo>
                <a:lnTo>
                  <a:pt x="188" y="1278"/>
                </a:lnTo>
                <a:lnTo>
                  <a:pt x="200" y="1274"/>
                </a:lnTo>
                <a:lnTo>
                  <a:pt x="203" y="1271"/>
                </a:lnTo>
                <a:lnTo>
                  <a:pt x="203" y="1267"/>
                </a:lnTo>
                <a:lnTo>
                  <a:pt x="203" y="1267"/>
                </a:lnTo>
                <a:lnTo>
                  <a:pt x="196" y="1259"/>
                </a:lnTo>
                <a:lnTo>
                  <a:pt x="183" y="1250"/>
                </a:lnTo>
                <a:lnTo>
                  <a:pt x="170" y="1239"/>
                </a:lnTo>
                <a:lnTo>
                  <a:pt x="164" y="1233"/>
                </a:lnTo>
                <a:lnTo>
                  <a:pt x="160" y="1226"/>
                </a:lnTo>
                <a:lnTo>
                  <a:pt x="160" y="1226"/>
                </a:lnTo>
                <a:lnTo>
                  <a:pt x="149" y="1196"/>
                </a:lnTo>
                <a:lnTo>
                  <a:pt x="155" y="1187"/>
                </a:lnTo>
                <a:lnTo>
                  <a:pt x="151" y="1160"/>
                </a:lnTo>
                <a:lnTo>
                  <a:pt x="142" y="1153"/>
                </a:lnTo>
                <a:lnTo>
                  <a:pt x="147" y="975"/>
                </a:lnTo>
                <a:lnTo>
                  <a:pt x="147" y="975"/>
                </a:lnTo>
                <a:lnTo>
                  <a:pt x="155" y="946"/>
                </a:lnTo>
                <a:lnTo>
                  <a:pt x="164" y="906"/>
                </a:lnTo>
                <a:lnTo>
                  <a:pt x="164" y="906"/>
                </a:lnTo>
                <a:lnTo>
                  <a:pt x="201" y="796"/>
                </a:lnTo>
                <a:lnTo>
                  <a:pt x="201" y="796"/>
                </a:lnTo>
                <a:lnTo>
                  <a:pt x="207" y="787"/>
                </a:lnTo>
                <a:lnTo>
                  <a:pt x="211" y="781"/>
                </a:lnTo>
                <a:lnTo>
                  <a:pt x="213" y="781"/>
                </a:lnTo>
                <a:lnTo>
                  <a:pt x="215" y="779"/>
                </a:lnTo>
                <a:lnTo>
                  <a:pt x="215" y="779"/>
                </a:lnTo>
                <a:lnTo>
                  <a:pt x="222" y="789"/>
                </a:lnTo>
                <a:lnTo>
                  <a:pt x="233" y="804"/>
                </a:lnTo>
                <a:lnTo>
                  <a:pt x="256" y="837"/>
                </a:lnTo>
                <a:lnTo>
                  <a:pt x="256" y="837"/>
                </a:lnTo>
                <a:lnTo>
                  <a:pt x="297" y="906"/>
                </a:lnTo>
                <a:lnTo>
                  <a:pt x="321" y="951"/>
                </a:lnTo>
                <a:lnTo>
                  <a:pt x="328" y="968"/>
                </a:lnTo>
                <a:lnTo>
                  <a:pt x="332" y="977"/>
                </a:lnTo>
                <a:lnTo>
                  <a:pt x="332" y="977"/>
                </a:lnTo>
                <a:lnTo>
                  <a:pt x="340" y="1015"/>
                </a:lnTo>
                <a:lnTo>
                  <a:pt x="356" y="1084"/>
                </a:lnTo>
                <a:lnTo>
                  <a:pt x="379" y="1179"/>
                </a:lnTo>
                <a:lnTo>
                  <a:pt x="379" y="1179"/>
                </a:lnTo>
                <a:lnTo>
                  <a:pt x="377" y="1192"/>
                </a:lnTo>
                <a:lnTo>
                  <a:pt x="375" y="1202"/>
                </a:lnTo>
                <a:lnTo>
                  <a:pt x="375" y="1211"/>
                </a:lnTo>
                <a:lnTo>
                  <a:pt x="375" y="1211"/>
                </a:lnTo>
                <a:lnTo>
                  <a:pt x="379" y="1216"/>
                </a:lnTo>
                <a:lnTo>
                  <a:pt x="385" y="1220"/>
                </a:lnTo>
                <a:lnTo>
                  <a:pt x="392" y="1224"/>
                </a:lnTo>
                <a:lnTo>
                  <a:pt x="392" y="1224"/>
                </a:lnTo>
                <a:lnTo>
                  <a:pt x="394" y="1243"/>
                </a:lnTo>
                <a:lnTo>
                  <a:pt x="398" y="1256"/>
                </a:lnTo>
                <a:lnTo>
                  <a:pt x="399" y="1263"/>
                </a:lnTo>
                <a:lnTo>
                  <a:pt x="403" y="1267"/>
                </a:lnTo>
                <a:lnTo>
                  <a:pt x="403" y="1267"/>
                </a:lnTo>
                <a:lnTo>
                  <a:pt x="413" y="1278"/>
                </a:lnTo>
                <a:lnTo>
                  <a:pt x="416" y="1280"/>
                </a:lnTo>
                <a:lnTo>
                  <a:pt x="424" y="1282"/>
                </a:lnTo>
                <a:lnTo>
                  <a:pt x="424" y="1282"/>
                </a:lnTo>
                <a:lnTo>
                  <a:pt x="433" y="1282"/>
                </a:lnTo>
                <a:lnTo>
                  <a:pt x="446" y="1280"/>
                </a:lnTo>
                <a:lnTo>
                  <a:pt x="455" y="1276"/>
                </a:lnTo>
                <a:lnTo>
                  <a:pt x="461" y="1271"/>
                </a:lnTo>
                <a:lnTo>
                  <a:pt x="461" y="1271"/>
                </a:lnTo>
                <a:lnTo>
                  <a:pt x="463" y="1265"/>
                </a:lnTo>
                <a:lnTo>
                  <a:pt x="463" y="1261"/>
                </a:lnTo>
                <a:lnTo>
                  <a:pt x="463" y="1256"/>
                </a:lnTo>
                <a:lnTo>
                  <a:pt x="463" y="1256"/>
                </a:lnTo>
                <a:lnTo>
                  <a:pt x="489" y="1250"/>
                </a:lnTo>
                <a:lnTo>
                  <a:pt x="506" y="1244"/>
                </a:lnTo>
                <a:lnTo>
                  <a:pt x="513" y="1241"/>
                </a:lnTo>
                <a:lnTo>
                  <a:pt x="517" y="1237"/>
                </a:lnTo>
                <a:lnTo>
                  <a:pt x="517" y="1237"/>
                </a:lnTo>
                <a:lnTo>
                  <a:pt x="521" y="1228"/>
                </a:lnTo>
                <a:lnTo>
                  <a:pt x="523" y="1213"/>
                </a:lnTo>
                <a:lnTo>
                  <a:pt x="523" y="1200"/>
                </a:lnTo>
                <a:lnTo>
                  <a:pt x="523" y="1194"/>
                </a:lnTo>
                <a:lnTo>
                  <a:pt x="521" y="1192"/>
                </a:lnTo>
                <a:lnTo>
                  <a:pt x="521" y="1192"/>
                </a:lnTo>
                <a:lnTo>
                  <a:pt x="513" y="1188"/>
                </a:lnTo>
                <a:lnTo>
                  <a:pt x="506" y="1188"/>
                </a:lnTo>
                <a:lnTo>
                  <a:pt x="498" y="1188"/>
                </a:lnTo>
                <a:lnTo>
                  <a:pt x="491" y="1192"/>
                </a:lnTo>
                <a:lnTo>
                  <a:pt x="491" y="1192"/>
                </a:lnTo>
                <a:lnTo>
                  <a:pt x="478" y="1196"/>
                </a:lnTo>
                <a:lnTo>
                  <a:pt x="472" y="1196"/>
                </a:lnTo>
                <a:lnTo>
                  <a:pt x="469" y="1185"/>
                </a:lnTo>
                <a:lnTo>
                  <a:pt x="470" y="1177"/>
                </a:lnTo>
                <a:lnTo>
                  <a:pt x="459" y="1159"/>
                </a:lnTo>
                <a:lnTo>
                  <a:pt x="459" y="1159"/>
                </a:lnTo>
                <a:lnTo>
                  <a:pt x="439" y="1013"/>
                </a:lnTo>
                <a:lnTo>
                  <a:pt x="439" y="1013"/>
                </a:lnTo>
                <a:lnTo>
                  <a:pt x="437" y="1002"/>
                </a:lnTo>
                <a:lnTo>
                  <a:pt x="431" y="987"/>
                </a:lnTo>
                <a:lnTo>
                  <a:pt x="420" y="955"/>
                </a:lnTo>
                <a:lnTo>
                  <a:pt x="403" y="916"/>
                </a:lnTo>
                <a:lnTo>
                  <a:pt x="403" y="916"/>
                </a:lnTo>
                <a:lnTo>
                  <a:pt x="392" y="869"/>
                </a:lnTo>
                <a:lnTo>
                  <a:pt x="383" y="828"/>
                </a:lnTo>
                <a:lnTo>
                  <a:pt x="379" y="805"/>
                </a:lnTo>
                <a:lnTo>
                  <a:pt x="377" y="787"/>
                </a:lnTo>
                <a:lnTo>
                  <a:pt x="377" y="787"/>
                </a:lnTo>
                <a:lnTo>
                  <a:pt x="375" y="755"/>
                </a:lnTo>
                <a:lnTo>
                  <a:pt x="371" y="736"/>
                </a:lnTo>
                <a:lnTo>
                  <a:pt x="368" y="725"/>
                </a:lnTo>
                <a:lnTo>
                  <a:pt x="366" y="723"/>
                </a:lnTo>
                <a:lnTo>
                  <a:pt x="366" y="723"/>
                </a:lnTo>
                <a:lnTo>
                  <a:pt x="371" y="708"/>
                </a:lnTo>
                <a:lnTo>
                  <a:pt x="375" y="695"/>
                </a:lnTo>
                <a:lnTo>
                  <a:pt x="375" y="680"/>
                </a:lnTo>
                <a:lnTo>
                  <a:pt x="375" y="680"/>
                </a:lnTo>
                <a:lnTo>
                  <a:pt x="375" y="673"/>
                </a:lnTo>
                <a:lnTo>
                  <a:pt x="373" y="665"/>
                </a:lnTo>
                <a:lnTo>
                  <a:pt x="366" y="650"/>
                </a:lnTo>
                <a:lnTo>
                  <a:pt x="356" y="633"/>
                </a:lnTo>
                <a:lnTo>
                  <a:pt x="370" y="630"/>
                </a:lnTo>
                <a:lnTo>
                  <a:pt x="370" y="630"/>
                </a:lnTo>
                <a:lnTo>
                  <a:pt x="368" y="604"/>
                </a:lnTo>
                <a:lnTo>
                  <a:pt x="366" y="570"/>
                </a:lnTo>
                <a:lnTo>
                  <a:pt x="366" y="570"/>
                </a:lnTo>
                <a:lnTo>
                  <a:pt x="370" y="561"/>
                </a:lnTo>
                <a:lnTo>
                  <a:pt x="375" y="548"/>
                </a:lnTo>
                <a:lnTo>
                  <a:pt x="379" y="534"/>
                </a:lnTo>
                <a:lnTo>
                  <a:pt x="383" y="525"/>
                </a:lnTo>
                <a:lnTo>
                  <a:pt x="383" y="525"/>
                </a:lnTo>
                <a:lnTo>
                  <a:pt x="383" y="493"/>
                </a:lnTo>
                <a:lnTo>
                  <a:pt x="383" y="493"/>
                </a:lnTo>
                <a:lnTo>
                  <a:pt x="377" y="490"/>
                </a:lnTo>
                <a:lnTo>
                  <a:pt x="366" y="482"/>
                </a:lnTo>
                <a:lnTo>
                  <a:pt x="351" y="473"/>
                </a:lnTo>
                <a:lnTo>
                  <a:pt x="351" y="473"/>
                </a:lnTo>
                <a:lnTo>
                  <a:pt x="351" y="409"/>
                </a:lnTo>
                <a:lnTo>
                  <a:pt x="351" y="409"/>
                </a:lnTo>
                <a:lnTo>
                  <a:pt x="349" y="392"/>
                </a:lnTo>
                <a:lnTo>
                  <a:pt x="343" y="372"/>
                </a:lnTo>
                <a:lnTo>
                  <a:pt x="336" y="342"/>
                </a:lnTo>
                <a:lnTo>
                  <a:pt x="336" y="342"/>
                </a:lnTo>
                <a:lnTo>
                  <a:pt x="330" y="318"/>
                </a:lnTo>
                <a:lnTo>
                  <a:pt x="325" y="301"/>
                </a:lnTo>
                <a:lnTo>
                  <a:pt x="325" y="254"/>
                </a:lnTo>
                <a:lnTo>
                  <a:pt x="325" y="254"/>
                </a:lnTo>
                <a:lnTo>
                  <a:pt x="319" y="234"/>
                </a:lnTo>
                <a:lnTo>
                  <a:pt x="312" y="219"/>
                </a:lnTo>
                <a:lnTo>
                  <a:pt x="308" y="213"/>
                </a:lnTo>
                <a:lnTo>
                  <a:pt x="302" y="209"/>
                </a:lnTo>
                <a:lnTo>
                  <a:pt x="302" y="209"/>
                </a:lnTo>
                <a:lnTo>
                  <a:pt x="243" y="189"/>
                </a:lnTo>
                <a:lnTo>
                  <a:pt x="276" y="176"/>
                </a:lnTo>
                <a:lnTo>
                  <a:pt x="276" y="176"/>
                </a:lnTo>
                <a:lnTo>
                  <a:pt x="284" y="174"/>
                </a:lnTo>
                <a:lnTo>
                  <a:pt x="291" y="172"/>
                </a:lnTo>
                <a:lnTo>
                  <a:pt x="293" y="168"/>
                </a:lnTo>
                <a:lnTo>
                  <a:pt x="293" y="168"/>
                </a:lnTo>
                <a:lnTo>
                  <a:pt x="295" y="161"/>
                </a:lnTo>
                <a:lnTo>
                  <a:pt x="297" y="157"/>
                </a:lnTo>
                <a:lnTo>
                  <a:pt x="295" y="155"/>
                </a:lnTo>
                <a:lnTo>
                  <a:pt x="295" y="155"/>
                </a:lnTo>
                <a:lnTo>
                  <a:pt x="295" y="155"/>
                </a:lnTo>
                <a:lnTo>
                  <a:pt x="299" y="151"/>
                </a:lnTo>
                <a:lnTo>
                  <a:pt x="300" y="150"/>
                </a:lnTo>
                <a:lnTo>
                  <a:pt x="302" y="148"/>
                </a:lnTo>
                <a:lnTo>
                  <a:pt x="302" y="148"/>
                </a:lnTo>
                <a:lnTo>
                  <a:pt x="299" y="138"/>
                </a:lnTo>
                <a:lnTo>
                  <a:pt x="302" y="129"/>
                </a:lnTo>
                <a:lnTo>
                  <a:pt x="302" y="129"/>
                </a:lnTo>
                <a:lnTo>
                  <a:pt x="299" y="125"/>
                </a:lnTo>
                <a:lnTo>
                  <a:pt x="297" y="122"/>
                </a:lnTo>
                <a:lnTo>
                  <a:pt x="297" y="120"/>
                </a:lnTo>
                <a:lnTo>
                  <a:pt x="297" y="120"/>
                </a:lnTo>
                <a:lnTo>
                  <a:pt x="304" y="114"/>
                </a:lnTo>
                <a:lnTo>
                  <a:pt x="308" y="110"/>
                </a:lnTo>
                <a:lnTo>
                  <a:pt x="308" y="107"/>
                </a:lnTo>
                <a:lnTo>
                  <a:pt x="308" y="103"/>
                </a:lnTo>
                <a:lnTo>
                  <a:pt x="308" y="103"/>
                </a:lnTo>
                <a:lnTo>
                  <a:pt x="304" y="99"/>
                </a:lnTo>
                <a:lnTo>
                  <a:pt x="300" y="95"/>
                </a:lnTo>
                <a:lnTo>
                  <a:pt x="297" y="92"/>
                </a:lnTo>
                <a:lnTo>
                  <a:pt x="293" y="86"/>
                </a:lnTo>
                <a:lnTo>
                  <a:pt x="293" y="86"/>
                </a:lnTo>
                <a:lnTo>
                  <a:pt x="286" y="73"/>
                </a:lnTo>
                <a:lnTo>
                  <a:pt x="282" y="62"/>
                </a:lnTo>
                <a:lnTo>
                  <a:pt x="282" y="62"/>
                </a:lnTo>
                <a:lnTo>
                  <a:pt x="284" y="56"/>
                </a:lnTo>
                <a:lnTo>
                  <a:pt x="284" y="51"/>
                </a:lnTo>
                <a:lnTo>
                  <a:pt x="280" y="43"/>
                </a:lnTo>
                <a:lnTo>
                  <a:pt x="280" y="43"/>
                </a:lnTo>
                <a:lnTo>
                  <a:pt x="271" y="32"/>
                </a:lnTo>
                <a:lnTo>
                  <a:pt x="259" y="21"/>
                </a:lnTo>
                <a:lnTo>
                  <a:pt x="246" y="8"/>
                </a:lnTo>
                <a:lnTo>
                  <a:pt x="246" y="8"/>
                </a:lnTo>
                <a:lnTo>
                  <a:pt x="218" y="0"/>
                </a:lnTo>
                <a:lnTo>
                  <a:pt x="218" y="0"/>
                </a:lnTo>
                <a:lnTo>
                  <a:pt x="205" y="0"/>
                </a:lnTo>
                <a:lnTo>
                  <a:pt x="205" y="0"/>
                </a:lnTo>
                <a:lnTo>
                  <a:pt x="179" y="2"/>
                </a:lnTo>
                <a:lnTo>
                  <a:pt x="179" y="2"/>
                </a:lnTo>
                <a:lnTo>
                  <a:pt x="177" y="2"/>
                </a:lnTo>
                <a:lnTo>
                  <a:pt x="168" y="6"/>
                </a:lnTo>
                <a:lnTo>
                  <a:pt x="168" y="6"/>
                </a:lnTo>
                <a:lnTo>
                  <a:pt x="157" y="11"/>
                </a:lnTo>
                <a:lnTo>
                  <a:pt x="149" y="17"/>
                </a:lnTo>
                <a:lnTo>
                  <a:pt x="149" y="17"/>
                </a:lnTo>
                <a:lnTo>
                  <a:pt x="147" y="22"/>
                </a:lnTo>
                <a:lnTo>
                  <a:pt x="145" y="30"/>
                </a:lnTo>
                <a:lnTo>
                  <a:pt x="145" y="30"/>
                </a:lnTo>
                <a:lnTo>
                  <a:pt x="140" y="41"/>
                </a:lnTo>
                <a:lnTo>
                  <a:pt x="136" y="49"/>
                </a:lnTo>
                <a:lnTo>
                  <a:pt x="136" y="49"/>
                </a:lnTo>
                <a:lnTo>
                  <a:pt x="134" y="58"/>
                </a:lnTo>
                <a:lnTo>
                  <a:pt x="132" y="67"/>
                </a:lnTo>
                <a:lnTo>
                  <a:pt x="132" y="67"/>
                </a:lnTo>
                <a:lnTo>
                  <a:pt x="134" y="95"/>
                </a:lnTo>
                <a:lnTo>
                  <a:pt x="136" y="103"/>
                </a:lnTo>
                <a:lnTo>
                  <a:pt x="142" y="108"/>
                </a:lnTo>
                <a:close/>
              </a:path>
            </a:pathLst>
          </a:custGeom>
          <a:gradFill>
            <a:gsLst>
              <a:gs pos="0">
                <a:srgbClr val="92D050"/>
              </a:gs>
              <a:gs pos="100000">
                <a:srgbClr val="00B050"/>
              </a:gs>
            </a:gsLst>
            <a:lin ang="16200000" scaled="1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26">
            <a:extLst>
              <a:ext uri="{FF2B5EF4-FFF2-40B4-BE49-F238E27FC236}">
                <a16:creationId xmlns:a16="http://schemas.microsoft.com/office/drawing/2014/main" id="{51B2AB7E-430D-46FE-832E-92FB60A45C94}"/>
              </a:ext>
            </a:extLst>
          </p:cNvPr>
          <p:cNvSpPr>
            <a:spLocks noEditPoints="1"/>
          </p:cNvSpPr>
          <p:nvPr/>
        </p:nvSpPr>
        <p:spPr bwMode="auto">
          <a:xfrm>
            <a:off x="891708" y="4655170"/>
            <a:ext cx="643178" cy="1661699"/>
          </a:xfrm>
          <a:custGeom>
            <a:avLst/>
            <a:gdLst>
              <a:gd name="T0" fmla="*/ 124 w 341"/>
              <a:gd name="T1" fmla="*/ 20 h 881"/>
              <a:gd name="T2" fmla="*/ 114 w 341"/>
              <a:gd name="T3" fmla="*/ 58 h 881"/>
              <a:gd name="T4" fmla="*/ 114 w 341"/>
              <a:gd name="T5" fmla="*/ 73 h 881"/>
              <a:gd name="T6" fmla="*/ 127 w 341"/>
              <a:gd name="T7" fmla="*/ 109 h 881"/>
              <a:gd name="T8" fmla="*/ 121 w 341"/>
              <a:gd name="T9" fmla="*/ 139 h 881"/>
              <a:gd name="T10" fmla="*/ 100 w 341"/>
              <a:gd name="T11" fmla="*/ 144 h 881"/>
              <a:gd name="T12" fmla="*/ 75 w 341"/>
              <a:gd name="T13" fmla="*/ 166 h 881"/>
              <a:gd name="T14" fmla="*/ 35 w 341"/>
              <a:gd name="T15" fmla="*/ 204 h 881"/>
              <a:gd name="T16" fmla="*/ 26 w 341"/>
              <a:gd name="T17" fmla="*/ 274 h 881"/>
              <a:gd name="T18" fmla="*/ 4 w 341"/>
              <a:gd name="T19" fmla="*/ 317 h 881"/>
              <a:gd name="T20" fmla="*/ 6 w 341"/>
              <a:gd name="T21" fmla="*/ 357 h 881"/>
              <a:gd name="T22" fmla="*/ 0 w 341"/>
              <a:gd name="T23" fmla="*/ 428 h 881"/>
              <a:gd name="T24" fmla="*/ 13 w 341"/>
              <a:gd name="T25" fmla="*/ 456 h 881"/>
              <a:gd name="T26" fmla="*/ 26 w 341"/>
              <a:gd name="T27" fmla="*/ 461 h 881"/>
              <a:gd name="T28" fmla="*/ 41 w 341"/>
              <a:gd name="T29" fmla="*/ 461 h 881"/>
              <a:gd name="T30" fmla="*/ 39 w 341"/>
              <a:gd name="T31" fmla="*/ 446 h 881"/>
              <a:gd name="T32" fmla="*/ 50 w 341"/>
              <a:gd name="T33" fmla="*/ 445 h 881"/>
              <a:gd name="T34" fmla="*/ 45 w 341"/>
              <a:gd name="T35" fmla="*/ 432 h 881"/>
              <a:gd name="T36" fmla="*/ 33 w 341"/>
              <a:gd name="T37" fmla="*/ 402 h 881"/>
              <a:gd name="T38" fmla="*/ 32 w 341"/>
              <a:gd name="T39" fmla="*/ 381 h 881"/>
              <a:gd name="T40" fmla="*/ 58 w 341"/>
              <a:gd name="T41" fmla="*/ 317 h 881"/>
              <a:gd name="T42" fmla="*/ 71 w 341"/>
              <a:gd name="T43" fmla="*/ 304 h 881"/>
              <a:gd name="T44" fmla="*/ 74 w 341"/>
              <a:gd name="T45" fmla="*/ 338 h 881"/>
              <a:gd name="T46" fmla="*/ 80 w 341"/>
              <a:gd name="T47" fmla="*/ 386 h 881"/>
              <a:gd name="T48" fmla="*/ 75 w 341"/>
              <a:gd name="T49" fmla="*/ 410 h 881"/>
              <a:gd name="T50" fmla="*/ 79 w 341"/>
              <a:gd name="T51" fmla="*/ 448 h 881"/>
              <a:gd name="T52" fmla="*/ 93 w 341"/>
              <a:gd name="T53" fmla="*/ 525 h 881"/>
              <a:gd name="T54" fmla="*/ 117 w 341"/>
              <a:gd name="T55" fmla="*/ 661 h 881"/>
              <a:gd name="T56" fmla="*/ 130 w 341"/>
              <a:gd name="T57" fmla="*/ 802 h 881"/>
              <a:gd name="T58" fmla="*/ 124 w 341"/>
              <a:gd name="T59" fmla="*/ 865 h 881"/>
              <a:gd name="T60" fmla="*/ 136 w 341"/>
              <a:gd name="T61" fmla="*/ 876 h 881"/>
              <a:gd name="T62" fmla="*/ 187 w 341"/>
              <a:gd name="T63" fmla="*/ 881 h 881"/>
              <a:gd name="T64" fmla="*/ 197 w 341"/>
              <a:gd name="T65" fmla="*/ 837 h 881"/>
              <a:gd name="T66" fmla="*/ 205 w 341"/>
              <a:gd name="T67" fmla="*/ 830 h 881"/>
              <a:gd name="T68" fmla="*/ 236 w 341"/>
              <a:gd name="T69" fmla="*/ 827 h 881"/>
              <a:gd name="T70" fmla="*/ 253 w 341"/>
              <a:gd name="T71" fmla="*/ 789 h 881"/>
              <a:gd name="T72" fmla="*/ 251 w 341"/>
              <a:gd name="T73" fmla="*/ 771 h 881"/>
              <a:gd name="T74" fmla="*/ 259 w 341"/>
              <a:gd name="T75" fmla="*/ 643 h 881"/>
              <a:gd name="T76" fmla="*/ 258 w 341"/>
              <a:gd name="T77" fmla="*/ 572 h 881"/>
              <a:gd name="T78" fmla="*/ 281 w 341"/>
              <a:gd name="T79" fmla="*/ 503 h 881"/>
              <a:gd name="T80" fmla="*/ 305 w 341"/>
              <a:gd name="T81" fmla="*/ 486 h 881"/>
              <a:gd name="T82" fmla="*/ 338 w 341"/>
              <a:gd name="T83" fmla="*/ 456 h 881"/>
              <a:gd name="T84" fmla="*/ 326 w 341"/>
              <a:gd name="T85" fmla="*/ 405 h 881"/>
              <a:gd name="T86" fmla="*/ 310 w 341"/>
              <a:gd name="T87" fmla="*/ 377 h 881"/>
              <a:gd name="T88" fmla="*/ 294 w 341"/>
              <a:gd name="T89" fmla="*/ 299 h 881"/>
              <a:gd name="T90" fmla="*/ 327 w 341"/>
              <a:gd name="T91" fmla="*/ 272 h 881"/>
              <a:gd name="T92" fmla="*/ 312 w 341"/>
              <a:gd name="T93" fmla="*/ 234 h 881"/>
              <a:gd name="T94" fmla="*/ 305 w 341"/>
              <a:gd name="T95" fmla="*/ 203 h 881"/>
              <a:gd name="T96" fmla="*/ 280 w 341"/>
              <a:gd name="T97" fmla="*/ 176 h 881"/>
              <a:gd name="T98" fmla="*/ 264 w 341"/>
              <a:gd name="T99" fmla="*/ 152 h 881"/>
              <a:gd name="T100" fmla="*/ 227 w 341"/>
              <a:gd name="T101" fmla="*/ 141 h 881"/>
              <a:gd name="T102" fmla="*/ 204 w 341"/>
              <a:gd name="T103" fmla="*/ 106 h 881"/>
              <a:gd name="T104" fmla="*/ 220 w 341"/>
              <a:gd name="T105" fmla="*/ 86 h 881"/>
              <a:gd name="T106" fmla="*/ 214 w 341"/>
              <a:gd name="T107" fmla="*/ 80 h 881"/>
              <a:gd name="T108" fmla="*/ 209 w 341"/>
              <a:gd name="T109" fmla="*/ 27 h 881"/>
              <a:gd name="T110" fmla="*/ 182 w 341"/>
              <a:gd name="T111" fmla="*/ 2 h 881"/>
              <a:gd name="T112" fmla="*/ 162 w 341"/>
              <a:gd name="T113" fmla="*/ 3 h 881"/>
              <a:gd name="T114" fmla="*/ 273 w 341"/>
              <a:gd name="T115" fmla="*/ 258 h 8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41" h="881">
                <a:moveTo>
                  <a:pt x="146" y="16"/>
                </a:moveTo>
                <a:lnTo>
                  <a:pt x="146" y="16"/>
                </a:lnTo>
                <a:lnTo>
                  <a:pt x="142" y="16"/>
                </a:lnTo>
                <a:lnTo>
                  <a:pt x="134" y="16"/>
                </a:lnTo>
                <a:lnTo>
                  <a:pt x="129" y="17"/>
                </a:lnTo>
                <a:lnTo>
                  <a:pt x="124" y="20"/>
                </a:lnTo>
                <a:lnTo>
                  <a:pt x="120" y="23"/>
                </a:lnTo>
                <a:lnTo>
                  <a:pt x="117" y="27"/>
                </a:lnTo>
                <a:lnTo>
                  <a:pt x="117" y="27"/>
                </a:lnTo>
                <a:lnTo>
                  <a:pt x="115" y="38"/>
                </a:lnTo>
                <a:lnTo>
                  <a:pt x="114" y="47"/>
                </a:lnTo>
                <a:lnTo>
                  <a:pt x="114" y="58"/>
                </a:lnTo>
                <a:lnTo>
                  <a:pt x="115" y="69"/>
                </a:lnTo>
                <a:lnTo>
                  <a:pt x="115" y="69"/>
                </a:lnTo>
                <a:lnTo>
                  <a:pt x="114" y="68"/>
                </a:lnTo>
                <a:lnTo>
                  <a:pt x="112" y="69"/>
                </a:lnTo>
                <a:lnTo>
                  <a:pt x="114" y="73"/>
                </a:lnTo>
                <a:lnTo>
                  <a:pt x="114" y="73"/>
                </a:lnTo>
                <a:lnTo>
                  <a:pt x="117" y="91"/>
                </a:lnTo>
                <a:lnTo>
                  <a:pt x="117" y="91"/>
                </a:lnTo>
                <a:lnTo>
                  <a:pt x="120" y="97"/>
                </a:lnTo>
                <a:lnTo>
                  <a:pt x="122" y="99"/>
                </a:lnTo>
                <a:lnTo>
                  <a:pt x="122" y="99"/>
                </a:lnTo>
                <a:lnTo>
                  <a:pt x="127" y="109"/>
                </a:lnTo>
                <a:lnTo>
                  <a:pt x="129" y="116"/>
                </a:lnTo>
                <a:lnTo>
                  <a:pt x="130" y="122"/>
                </a:lnTo>
                <a:lnTo>
                  <a:pt x="130" y="122"/>
                </a:lnTo>
                <a:lnTo>
                  <a:pt x="128" y="135"/>
                </a:lnTo>
                <a:lnTo>
                  <a:pt x="128" y="135"/>
                </a:lnTo>
                <a:lnTo>
                  <a:pt x="121" y="139"/>
                </a:lnTo>
                <a:lnTo>
                  <a:pt x="114" y="144"/>
                </a:lnTo>
                <a:lnTo>
                  <a:pt x="114" y="144"/>
                </a:lnTo>
                <a:lnTo>
                  <a:pt x="109" y="143"/>
                </a:lnTo>
                <a:lnTo>
                  <a:pt x="105" y="143"/>
                </a:lnTo>
                <a:lnTo>
                  <a:pt x="100" y="144"/>
                </a:lnTo>
                <a:lnTo>
                  <a:pt x="100" y="144"/>
                </a:lnTo>
                <a:lnTo>
                  <a:pt x="94" y="147"/>
                </a:lnTo>
                <a:lnTo>
                  <a:pt x="88" y="153"/>
                </a:lnTo>
                <a:lnTo>
                  <a:pt x="82" y="158"/>
                </a:lnTo>
                <a:lnTo>
                  <a:pt x="79" y="163"/>
                </a:lnTo>
                <a:lnTo>
                  <a:pt x="79" y="163"/>
                </a:lnTo>
                <a:lnTo>
                  <a:pt x="75" y="166"/>
                </a:lnTo>
                <a:lnTo>
                  <a:pt x="70" y="169"/>
                </a:lnTo>
                <a:lnTo>
                  <a:pt x="54" y="180"/>
                </a:lnTo>
                <a:lnTo>
                  <a:pt x="47" y="186"/>
                </a:lnTo>
                <a:lnTo>
                  <a:pt x="41" y="192"/>
                </a:lnTo>
                <a:lnTo>
                  <a:pt x="36" y="199"/>
                </a:lnTo>
                <a:lnTo>
                  <a:pt x="35" y="204"/>
                </a:lnTo>
                <a:lnTo>
                  <a:pt x="34" y="208"/>
                </a:lnTo>
                <a:lnTo>
                  <a:pt x="34" y="208"/>
                </a:lnTo>
                <a:lnTo>
                  <a:pt x="34" y="225"/>
                </a:lnTo>
                <a:lnTo>
                  <a:pt x="33" y="243"/>
                </a:lnTo>
                <a:lnTo>
                  <a:pt x="29" y="260"/>
                </a:lnTo>
                <a:lnTo>
                  <a:pt x="26" y="274"/>
                </a:lnTo>
                <a:lnTo>
                  <a:pt x="26" y="274"/>
                </a:lnTo>
                <a:lnTo>
                  <a:pt x="19" y="286"/>
                </a:lnTo>
                <a:lnTo>
                  <a:pt x="11" y="301"/>
                </a:lnTo>
                <a:lnTo>
                  <a:pt x="5" y="311"/>
                </a:lnTo>
                <a:lnTo>
                  <a:pt x="4" y="315"/>
                </a:lnTo>
                <a:lnTo>
                  <a:pt x="4" y="317"/>
                </a:lnTo>
                <a:lnTo>
                  <a:pt x="4" y="317"/>
                </a:lnTo>
                <a:lnTo>
                  <a:pt x="6" y="320"/>
                </a:lnTo>
                <a:lnTo>
                  <a:pt x="9" y="321"/>
                </a:lnTo>
                <a:lnTo>
                  <a:pt x="12" y="322"/>
                </a:lnTo>
                <a:lnTo>
                  <a:pt x="12" y="322"/>
                </a:lnTo>
                <a:lnTo>
                  <a:pt x="6" y="357"/>
                </a:lnTo>
                <a:lnTo>
                  <a:pt x="3" y="385"/>
                </a:lnTo>
                <a:lnTo>
                  <a:pt x="1" y="401"/>
                </a:lnTo>
                <a:lnTo>
                  <a:pt x="1" y="401"/>
                </a:lnTo>
                <a:lnTo>
                  <a:pt x="1" y="410"/>
                </a:lnTo>
                <a:lnTo>
                  <a:pt x="0" y="421"/>
                </a:lnTo>
                <a:lnTo>
                  <a:pt x="0" y="428"/>
                </a:lnTo>
                <a:lnTo>
                  <a:pt x="1" y="434"/>
                </a:lnTo>
                <a:lnTo>
                  <a:pt x="3" y="440"/>
                </a:lnTo>
                <a:lnTo>
                  <a:pt x="6" y="448"/>
                </a:lnTo>
                <a:lnTo>
                  <a:pt x="6" y="448"/>
                </a:lnTo>
                <a:lnTo>
                  <a:pt x="10" y="453"/>
                </a:lnTo>
                <a:lnTo>
                  <a:pt x="13" y="456"/>
                </a:lnTo>
                <a:lnTo>
                  <a:pt x="17" y="460"/>
                </a:lnTo>
                <a:lnTo>
                  <a:pt x="19" y="461"/>
                </a:lnTo>
                <a:lnTo>
                  <a:pt x="24" y="462"/>
                </a:lnTo>
                <a:lnTo>
                  <a:pt x="26" y="461"/>
                </a:lnTo>
                <a:lnTo>
                  <a:pt x="26" y="461"/>
                </a:lnTo>
                <a:lnTo>
                  <a:pt x="26" y="461"/>
                </a:lnTo>
                <a:lnTo>
                  <a:pt x="23" y="454"/>
                </a:lnTo>
                <a:lnTo>
                  <a:pt x="23" y="454"/>
                </a:lnTo>
                <a:lnTo>
                  <a:pt x="32" y="457"/>
                </a:lnTo>
                <a:lnTo>
                  <a:pt x="38" y="460"/>
                </a:lnTo>
                <a:lnTo>
                  <a:pt x="41" y="461"/>
                </a:lnTo>
                <a:lnTo>
                  <a:pt x="41" y="461"/>
                </a:lnTo>
                <a:lnTo>
                  <a:pt x="41" y="460"/>
                </a:lnTo>
                <a:lnTo>
                  <a:pt x="40" y="457"/>
                </a:lnTo>
                <a:lnTo>
                  <a:pt x="36" y="450"/>
                </a:lnTo>
                <a:lnTo>
                  <a:pt x="30" y="440"/>
                </a:lnTo>
                <a:lnTo>
                  <a:pt x="30" y="440"/>
                </a:lnTo>
                <a:lnTo>
                  <a:pt x="39" y="446"/>
                </a:lnTo>
                <a:lnTo>
                  <a:pt x="45" y="449"/>
                </a:lnTo>
                <a:lnTo>
                  <a:pt x="47" y="450"/>
                </a:lnTo>
                <a:lnTo>
                  <a:pt x="50" y="450"/>
                </a:lnTo>
                <a:lnTo>
                  <a:pt x="50" y="450"/>
                </a:lnTo>
                <a:lnTo>
                  <a:pt x="51" y="448"/>
                </a:lnTo>
                <a:lnTo>
                  <a:pt x="50" y="445"/>
                </a:lnTo>
                <a:lnTo>
                  <a:pt x="46" y="439"/>
                </a:lnTo>
                <a:lnTo>
                  <a:pt x="41" y="432"/>
                </a:lnTo>
                <a:lnTo>
                  <a:pt x="41" y="432"/>
                </a:lnTo>
                <a:lnTo>
                  <a:pt x="42" y="433"/>
                </a:lnTo>
                <a:lnTo>
                  <a:pt x="45" y="433"/>
                </a:lnTo>
                <a:lnTo>
                  <a:pt x="45" y="432"/>
                </a:lnTo>
                <a:lnTo>
                  <a:pt x="45" y="432"/>
                </a:lnTo>
                <a:lnTo>
                  <a:pt x="45" y="421"/>
                </a:lnTo>
                <a:lnTo>
                  <a:pt x="44" y="412"/>
                </a:lnTo>
                <a:lnTo>
                  <a:pt x="44" y="412"/>
                </a:lnTo>
                <a:lnTo>
                  <a:pt x="36" y="407"/>
                </a:lnTo>
                <a:lnTo>
                  <a:pt x="33" y="402"/>
                </a:lnTo>
                <a:lnTo>
                  <a:pt x="30" y="399"/>
                </a:lnTo>
                <a:lnTo>
                  <a:pt x="30" y="399"/>
                </a:lnTo>
                <a:lnTo>
                  <a:pt x="29" y="396"/>
                </a:lnTo>
                <a:lnTo>
                  <a:pt x="29" y="392"/>
                </a:lnTo>
                <a:lnTo>
                  <a:pt x="32" y="381"/>
                </a:lnTo>
                <a:lnTo>
                  <a:pt x="32" y="381"/>
                </a:lnTo>
                <a:lnTo>
                  <a:pt x="36" y="371"/>
                </a:lnTo>
                <a:lnTo>
                  <a:pt x="45" y="354"/>
                </a:lnTo>
                <a:lnTo>
                  <a:pt x="56" y="328"/>
                </a:lnTo>
                <a:lnTo>
                  <a:pt x="56" y="328"/>
                </a:lnTo>
                <a:lnTo>
                  <a:pt x="58" y="321"/>
                </a:lnTo>
                <a:lnTo>
                  <a:pt x="58" y="317"/>
                </a:lnTo>
                <a:lnTo>
                  <a:pt x="60" y="313"/>
                </a:lnTo>
                <a:lnTo>
                  <a:pt x="60" y="313"/>
                </a:lnTo>
                <a:lnTo>
                  <a:pt x="65" y="308"/>
                </a:lnTo>
                <a:lnTo>
                  <a:pt x="69" y="304"/>
                </a:lnTo>
                <a:lnTo>
                  <a:pt x="70" y="304"/>
                </a:lnTo>
                <a:lnTo>
                  <a:pt x="71" y="304"/>
                </a:lnTo>
                <a:lnTo>
                  <a:pt x="71" y="304"/>
                </a:lnTo>
                <a:lnTo>
                  <a:pt x="73" y="308"/>
                </a:lnTo>
                <a:lnTo>
                  <a:pt x="74" y="313"/>
                </a:lnTo>
                <a:lnTo>
                  <a:pt x="74" y="323"/>
                </a:lnTo>
                <a:lnTo>
                  <a:pt x="74" y="323"/>
                </a:lnTo>
                <a:lnTo>
                  <a:pt x="74" y="338"/>
                </a:lnTo>
                <a:lnTo>
                  <a:pt x="74" y="346"/>
                </a:lnTo>
                <a:lnTo>
                  <a:pt x="76" y="355"/>
                </a:lnTo>
                <a:lnTo>
                  <a:pt x="76" y="355"/>
                </a:lnTo>
                <a:lnTo>
                  <a:pt x="80" y="373"/>
                </a:lnTo>
                <a:lnTo>
                  <a:pt x="81" y="380"/>
                </a:lnTo>
                <a:lnTo>
                  <a:pt x="80" y="386"/>
                </a:lnTo>
                <a:lnTo>
                  <a:pt x="80" y="386"/>
                </a:lnTo>
                <a:lnTo>
                  <a:pt x="75" y="395"/>
                </a:lnTo>
                <a:lnTo>
                  <a:pt x="74" y="399"/>
                </a:lnTo>
                <a:lnTo>
                  <a:pt x="74" y="405"/>
                </a:lnTo>
                <a:lnTo>
                  <a:pt x="74" y="405"/>
                </a:lnTo>
                <a:lnTo>
                  <a:pt x="75" y="410"/>
                </a:lnTo>
                <a:lnTo>
                  <a:pt x="75" y="414"/>
                </a:lnTo>
                <a:lnTo>
                  <a:pt x="74" y="419"/>
                </a:lnTo>
                <a:lnTo>
                  <a:pt x="74" y="419"/>
                </a:lnTo>
                <a:lnTo>
                  <a:pt x="75" y="433"/>
                </a:lnTo>
                <a:lnTo>
                  <a:pt x="76" y="443"/>
                </a:lnTo>
                <a:lnTo>
                  <a:pt x="79" y="448"/>
                </a:lnTo>
                <a:lnTo>
                  <a:pt x="79" y="448"/>
                </a:lnTo>
                <a:lnTo>
                  <a:pt x="85" y="456"/>
                </a:lnTo>
                <a:lnTo>
                  <a:pt x="85" y="456"/>
                </a:lnTo>
                <a:lnTo>
                  <a:pt x="86" y="479"/>
                </a:lnTo>
                <a:lnTo>
                  <a:pt x="88" y="501"/>
                </a:lnTo>
                <a:lnTo>
                  <a:pt x="93" y="525"/>
                </a:lnTo>
                <a:lnTo>
                  <a:pt x="93" y="525"/>
                </a:lnTo>
                <a:lnTo>
                  <a:pt x="107" y="577"/>
                </a:lnTo>
                <a:lnTo>
                  <a:pt x="112" y="600"/>
                </a:lnTo>
                <a:lnTo>
                  <a:pt x="115" y="614"/>
                </a:lnTo>
                <a:lnTo>
                  <a:pt x="115" y="614"/>
                </a:lnTo>
                <a:lnTo>
                  <a:pt x="117" y="661"/>
                </a:lnTo>
                <a:lnTo>
                  <a:pt x="120" y="712"/>
                </a:lnTo>
                <a:lnTo>
                  <a:pt x="120" y="712"/>
                </a:lnTo>
                <a:lnTo>
                  <a:pt x="126" y="761"/>
                </a:lnTo>
                <a:lnTo>
                  <a:pt x="129" y="789"/>
                </a:lnTo>
                <a:lnTo>
                  <a:pt x="130" y="802"/>
                </a:lnTo>
                <a:lnTo>
                  <a:pt x="130" y="802"/>
                </a:lnTo>
                <a:lnTo>
                  <a:pt x="130" y="809"/>
                </a:lnTo>
                <a:lnTo>
                  <a:pt x="130" y="823"/>
                </a:lnTo>
                <a:lnTo>
                  <a:pt x="130" y="841"/>
                </a:lnTo>
                <a:lnTo>
                  <a:pt x="130" y="841"/>
                </a:lnTo>
                <a:lnTo>
                  <a:pt x="127" y="854"/>
                </a:lnTo>
                <a:lnTo>
                  <a:pt x="124" y="865"/>
                </a:lnTo>
                <a:lnTo>
                  <a:pt x="123" y="868"/>
                </a:lnTo>
                <a:lnTo>
                  <a:pt x="124" y="872"/>
                </a:lnTo>
                <a:lnTo>
                  <a:pt x="124" y="872"/>
                </a:lnTo>
                <a:lnTo>
                  <a:pt x="126" y="873"/>
                </a:lnTo>
                <a:lnTo>
                  <a:pt x="128" y="875"/>
                </a:lnTo>
                <a:lnTo>
                  <a:pt x="136" y="876"/>
                </a:lnTo>
                <a:lnTo>
                  <a:pt x="144" y="876"/>
                </a:lnTo>
                <a:lnTo>
                  <a:pt x="150" y="877"/>
                </a:lnTo>
                <a:lnTo>
                  <a:pt x="150" y="877"/>
                </a:lnTo>
                <a:lnTo>
                  <a:pt x="159" y="878"/>
                </a:lnTo>
                <a:lnTo>
                  <a:pt x="174" y="879"/>
                </a:lnTo>
                <a:lnTo>
                  <a:pt x="187" y="881"/>
                </a:lnTo>
                <a:lnTo>
                  <a:pt x="192" y="879"/>
                </a:lnTo>
                <a:lnTo>
                  <a:pt x="194" y="878"/>
                </a:lnTo>
                <a:lnTo>
                  <a:pt x="194" y="878"/>
                </a:lnTo>
                <a:lnTo>
                  <a:pt x="195" y="868"/>
                </a:lnTo>
                <a:lnTo>
                  <a:pt x="195" y="853"/>
                </a:lnTo>
                <a:lnTo>
                  <a:pt x="197" y="837"/>
                </a:lnTo>
                <a:lnTo>
                  <a:pt x="198" y="832"/>
                </a:lnTo>
                <a:lnTo>
                  <a:pt x="198" y="830"/>
                </a:lnTo>
                <a:lnTo>
                  <a:pt x="198" y="830"/>
                </a:lnTo>
                <a:lnTo>
                  <a:pt x="203" y="831"/>
                </a:lnTo>
                <a:lnTo>
                  <a:pt x="205" y="830"/>
                </a:lnTo>
                <a:lnTo>
                  <a:pt x="205" y="830"/>
                </a:lnTo>
                <a:lnTo>
                  <a:pt x="217" y="832"/>
                </a:lnTo>
                <a:lnTo>
                  <a:pt x="227" y="834"/>
                </a:lnTo>
                <a:lnTo>
                  <a:pt x="230" y="834"/>
                </a:lnTo>
                <a:lnTo>
                  <a:pt x="233" y="832"/>
                </a:lnTo>
                <a:lnTo>
                  <a:pt x="233" y="832"/>
                </a:lnTo>
                <a:lnTo>
                  <a:pt x="236" y="827"/>
                </a:lnTo>
                <a:lnTo>
                  <a:pt x="240" y="823"/>
                </a:lnTo>
                <a:lnTo>
                  <a:pt x="244" y="813"/>
                </a:lnTo>
                <a:lnTo>
                  <a:pt x="244" y="813"/>
                </a:lnTo>
                <a:lnTo>
                  <a:pt x="249" y="802"/>
                </a:lnTo>
                <a:lnTo>
                  <a:pt x="251" y="795"/>
                </a:lnTo>
                <a:lnTo>
                  <a:pt x="253" y="789"/>
                </a:lnTo>
                <a:lnTo>
                  <a:pt x="253" y="789"/>
                </a:lnTo>
                <a:lnTo>
                  <a:pt x="253" y="779"/>
                </a:lnTo>
                <a:lnTo>
                  <a:pt x="253" y="776"/>
                </a:lnTo>
                <a:lnTo>
                  <a:pt x="253" y="776"/>
                </a:lnTo>
                <a:lnTo>
                  <a:pt x="252" y="772"/>
                </a:lnTo>
                <a:lnTo>
                  <a:pt x="251" y="771"/>
                </a:lnTo>
                <a:lnTo>
                  <a:pt x="251" y="771"/>
                </a:lnTo>
                <a:lnTo>
                  <a:pt x="255" y="724"/>
                </a:lnTo>
                <a:lnTo>
                  <a:pt x="257" y="674"/>
                </a:lnTo>
                <a:lnTo>
                  <a:pt x="257" y="674"/>
                </a:lnTo>
                <a:lnTo>
                  <a:pt x="258" y="656"/>
                </a:lnTo>
                <a:lnTo>
                  <a:pt x="259" y="643"/>
                </a:lnTo>
                <a:lnTo>
                  <a:pt x="257" y="627"/>
                </a:lnTo>
                <a:lnTo>
                  <a:pt x="257" y="627"/>
                </a:lnTo>
                <a:lnTo>
                  <a:pt x="256" y="620"/>
                </a:lnTo>
                <a:lnTo>
                  <a:pt x="256" y="610"/>
                </a:lnTo>
                <a:lnTo>
                  <a:pt x="256" y="590"/>
                </a:lnTo>
                <a:lnTo>
                  <a:pt x="258" y="572"/>
                </a:lnTo>
                <a:lnTo>
                  <a:pt x="259" y="557"/>
                </a:lnTo>
                <a:lnTo>
                  <a:pt x="259" y="557"/>
                </a:lnTo>
                <a:lnTo>
                  <a:pt x="267" y="502"/>
                </a:lnTo>
                <a:lnTo>
                  <a:pt x="267" y="502"/>
                </a:lnTo>
                <a:lnTo>
                  <a:pt x="270" y="503"/>
                </a:lnTo>
                <a:lnTo>
                  <a:pt x="281" y="503"/>
                </a:lnTo>
                <a:lnTo>
                  <a:pt x="287" y="502"/>
                </a:lnTo>
                <a:lnTo>
                  <a:pt x="292" y="501"/>
                </a:lnTo>
                <a:lnTo>
                  <a:pt x="297" y="498"/>
                </a:lnTo>
                <a:lnTo>
                  <a:pt x="299" y="496"/>
                </a:lnTo>
                <a:lnTo>
                  <a:pt x="299" y="496"/>
                </a:lnTo>
                <a:lnTo>
                  <a:pt x="305" y="486"/>
                </a:lnTo>
                <a:lnTo>
                  <a:pt x="314" y="477"/>
                </a:lnTo>
                <a:lnTo>
                  <a:pt x="326" y="465"/>
                </a:lnTo>
                <a:lnTo>
                  <a:pt x="326" y="465"/>
                </a:lnTo>
                <a:lnTo>
                  <a:pt x="328" y="463"/>
                </a:lnTo>
                <a:lnTo>
                  <a:pt x="334" y="459"/>
                </a:lnTo>
                <a:lnTo>
                  <a:pt x="338" y="456"/>
                </a:lnTo>
                <a:lnTo>
                  <a:pt x="340" y="453"/>
                </a:lnTo>
                <a:lnTo>
                  <a:pt x="341" y="449"/>
                </a:lnTo>
                <a:lnTo>
                  <a:pt x="340" y="445"/>
                </a:lnTo>
                <a:lnTo>
                  <a:pt x="340" y="445"/>
                </a:lnTo>
                <a:lnTo>
                  <a:pt x="332" y="420"/>
                </a:lnTo>
                <a:lnTo>
                  <a:pt x="326" y="405"/>
                </a:lnTo>
                <a:lnTo>
                  <a:pt x="321" y="395"/>
                </a:lnTo>
                <a:lnTo>
                  <a:pt x="321" y="395"/>
                </a:lnTo>
                <a:lnTo>
                  <a:pt x="318" y="389"/>
                </a:lnTo>
                <a:lnTo>
                  <a:pt x="316" y="384"/>
                </a:lnTo>
                <a:lnTo>
                  <a:pt x="315" y="380"/>
                </a:lnTo>
                <a:lnTo>
                  <a:pt x="310" y="377"/>
                </a:lnTo>
                <a:lnTo>
                  <a:pt x="310" y="377"/>
                </a:lnTo>
                <a:lnTo>
                  <a:pt x="296" y="371"/>
                </a:lnTo>
                <a:lnTo>
                  <a:pt x="288" y="366"/>
                </a:lnTo>
                <a:lnTo>
                  <a:pt x="281" y="307"/>
                </a:lnTo>
                <a:lnTo>
                  <a:pt x="281" y="307"/>
                </a:lnTo>
                <a:lnTo>
                  <a:pt x="294" y="299"/>
                </a:lnTo>
                <a:lnTo>
                  <a:pt x="316" y="289"/>
                </a:lnTo>
                <a:lnTo>
                  <a:pt x="316" y="289"/>
                </a:lnTo>
                <a:lnTo>
                  <a:pt x="323" y="285"/>
                </a:lnTo>
                <a:lnTo>
                  <a:pt x="326" y="281"/>
                </a:lnTo>
                <a:lnTo>
                  <a:pt x="327" y="276"/>
                </a:lnTo>
                <a:lnTo>
                  <a:pt x="327" y="272"/>
                </a:lnTo>
                <a:lnTo>
                  <a:pt x="327" y="272"/>
                </a:lnTo>
                <a:lnTo>
                  <a:pt x="327" y="268"/>
                </a:lnTo>
                <a:lnTo>
                  <a:pt x="326" y="264"/>
                </a:lnTo>
                <a:lnTo>
                  <a:pt x="321" y="255"/>
                </a:lnTo>
                <a:lnTo>
                  <a:pt x="316" y="244"/>
                </a:lnTo>
                <a:lnTo>
                  <a:pt x="312" y="234"/>
                </a:lnTo>
                <a:lnTo>
                  <a:pt x="312" y="234"/>
                </a:lnTo>
                <a:lnTo>
                  <a:pt x="309" y="225"/>
                </a:lnTo>
                <a:lnTo>
                  <a:pt x="304" y="217"/>
                </a:lnTo>
                <a:lnTo>
                  <a:pt x="299" y="210"/>
                </a:lnTo>
                <a:lnTo>
                  <a:pt x="305" y="203"/>
                </a:lnTo>
                <a:lnTo>
                  <a:pt x="305" y="203"/>
                </a:lnTo>
                <a:lnTo>
                  <a:pt x="303" y="202"/>
                </a:lnTo>
                <a:lnTo>
                  <a:pt x="296" y="198"/>
                </a:lnTo>
                <a:lnTo>
                  <a:pt x="292" y="196"/>
                </a:lnTo>
                <a:lnTo>
                  <a:pt x="287" y="191"/>
                </a:lnTo>
                <a:lnTo>
                  <a:pt x="283" y="185"/>
                </a:lnTo>
                <a:lnTo>
                  <a:pt x="280" y="176"/>
                </a:lnTo>
                <a:lnTo>
                  <a:pt x="280" y="176"/>
                </a:lnTo>
                <a:lnTo>
                  <a:pt x="271" y="156"/>
                </a:lnTo>
                <a:lnTo>
                  <a:pt x="269" y="152"/>
                </a:lnTo>
                <a:lnTo>
                  <a:pt x="268" y="152"/>
                </a:lnTo>
                <a:lnTo>
                  <a:pt x="268" y="152"/>
                </a:lnTo>
                <a:lnTo>
                  <a:pt x="264" y="152"/>
                </a:lnTo>
                <a:lnTo>
                  <a:pt x="258" y="150"/>
                </a:lnTo>
                <a:lnTo>
                  <a:pt x="250" y="147"/>
                </a:lnTo>
                <a:lnTo>
                  <a:pt x="244" y="146"/>
                </a:lnTo>
                <a:lnTo>
                  <a:pt x="244" y="146"/>
                </a:lnTo>
                <a:lnTo>
                  <a:pt x="233" y="144"/>
                </a:lnTo>
                <a:lnTo>
                  <a:pt x="227" y="141"/>
                </a:lnTo>
                <a:lnTo>
                  <a:pt x="192" y="128"/>
                </a:lnTo>
                <a:lnTo>
                  <a:pt x="187" y="126"/>
                </a:lnTo>
                <a:lnTo>
                  <a:pt x="187" y="122"/>
                </a:lnTo>
                <a:lnTo>
                  <a:pt x="203" y="104"/>
                </a:lnTo>
                <a:lnTo>
                  <a:pt x="203" y="104"/>
                </a:lnTo>
                <a:lnTo>
                  <a:pt x="204" y="106"/>
                </a:lnTo>
                <a:lnTo>
                  <a:pt x="205" y="106"/>
                </a:lnTo>
                <a:lnTo>
                  <a:pt x="208" y="106"/>
                </a:lnTo>
                <a:lnTo>
                  <a:pt x="208" y="106"/>
                </a:lnTo>
                <a:lnTo>
                  <a:pt x="211" y="102"/>
                </a:lnTo>
                <a:lnTo>
                  <a:pt x="216" y="93"/>
                </a:lnTo>
                <a:lnTo>
                  <a:pt x="220" y="86"/>
                </a:lnTo>
                <a:lnTo>
                  <a:pt x="221" y="84"/>
                </a:lnTo>
                <a:lnTo>
                  <a:pt x="221" y="82"/>
                </a:lnTo>
                <a:lnTo>
                  <a:pt x="221" y="82"/>
                </a:lnTo>
                <a:lnTo>
                  <a:pt x="216" y="80"/>
                </a:lnTo>
                <a:lnTo>
                  <a:pt x="214" y="80"/>
                </a:lnTo>
                <a:lnTo>
                  <a:pt x="214" y="80"/>
                </a:lnTo>
                <a:lnTo>
                  <a:pt x="215" y="74"/>
                </a:lnTo>
                <a:lnTo>
                  <a:pt x="215" y="61"/>
                </a:lnTo>
                <a:lnTo>
                  <a:pt x="214" y="44"/>
                </a:lnTo>
                <a:lnTo>
                  <a:pt x="212" y="35"/>
                </a:lnTo>
                <a:lnTo>
                  <a:pt x="209" y="27"/>
                </a:lnTo>
                <a:lnTo>
                  <a:pt x="209" y="27"/>
                </a:lnTo>
                <a:lnTo>
                  <a:pt x="203" y="15"/>
                </a:lnTo>
                <a:lnTo>
                  <a:pt x="198" y="9"/>
                </a:lnTo>
                <a:lnTo>
                  <a:pt x="193" y="6"/>
                </a:lnTo>
                <a:lnTo>
                  <a:pt x="189" y="5"/>
                </a:lnTo>
                <a:lnTo>
                  <a:pt x="189" y="5"/>
                </a:lnTo>
                <a:lnTo>
                  <a:pt x="182" y="2"/>
                </a:lnTo>
                <a:lnTo>
                  <a:pt x="179" y="0"/>
                </a:lnTo>
                <a:lnTo>
                  <a:pt x="176" y="0"/>
                </a:lnTo>
                <a:lnTo>
                  <a:pt x="176" y="0"/>
                </a:lnTo>
                <a:lnTo>
                  <a:pt x="170" y="5"/>
                </a:lnTo>
                <a:lnTo>
                  <a:pt x="162" y="3"/>
                </a:lnTo>
                <a:lnTo>
                  <a:pt x="162" y="3"/>
                </a:lnTo>
                <a:lnTo>
                  <a:pt x="159" y="5"/>
                </a:lnTo>
                <a:lnTo>
                  <a:pt x="159" y="5"/>
                </a:lnTo>
                <a:lnTo>
                  <a:pt x="155" y="10"/>
                </a:lnTo>
                <a:lnTo>
                  <a:pt x="150" y="11"/>
                </a:lnTo>
                <a:lnTo>
                  <a:pt x="146" y="16"/>
                </a:lnTo>
                <a:close/>
                <a:moveTo>
                  <a:pt x="273" y="258"/>
                </a:moveTo>
                <a:lnTo>
                  <a:pt x="281" y="269"/>
                </a:lnTo>
                <a:lnTo>
                  <a:pt x="275" y="280"/>
                </a:lnTo>
                <a:lnTo>
                  <a:pt x="273" y="258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57">
            <a:extLst>
              <a:ext uri="{FF2B5EF4-FFF2-40B4-BE49-F238E27FC236}">
                <a16:creationId xmlns:a16="http://schemas.microsoft.com/office/drawing/2014/main" id="{17B99BE6-183E-4E9F-8A4B-8EC4289EF3AA}"/>
              </a:ext>
            </a:extLst>
          </p:cNvPr>
          <p:cNvSpPr>
            <a:spLocks noEditPoints="1"/>
          </p:cNvSpPr>
          <p:nvPr/>
        </p:nvSpPr>
        <p:spPr bwMode="auto">
          <a:xfrm>
            <a:off x="4674318" y="4717399"/>
            <a:ext cx="561709" cy="1599470"/>
          </a:xfrm>
          <a:custGeom>
            <a:avLst/>
            <a:gdLst>
              <a:gd name="T0" fmla="*/ 137 w 341"/>
              <a:gd name="T1" fmla="*/ 147 h 971"/>
              <a:gd name="T2" fmla="*/ 95 w 341"/>
              <a:gd name="T3" fmla="*/ 165 h 971"/>
              <a:gd name="T4" fmla="*/ 65 w 341"/>
              <a:gd name="T5" fmla="*/ 182 h 971"/>
              <a:gd name="T6" fmla="*/ 17 w 341"/>
              <a:gd name="T7" fmla="*/ 299 h 971"/>
              <a:gd name="T8" fmla="*/ 0 w 341"/>
              <a:gd name="T9" fmla="*/ 436 h 971"/>
              <a:gd name="T10" fmla="*/ 11 w 341"/>
              <a:gd name="T11" fmla="*/ 467 h 971"/>
              <a:gd name="T12" fmla="*/ 32 w 341"/>
              <a:gd name="T13" fmla="*/ 502 h 971"/>
              <a:gd name="T14" fmla="*/ 60 w 341"/>
              <a:gd name="T15" fmla="*/ 527 h 971"/>
              <a:gd name="T16" fmla="*/ 96 w 341"/>
              <a:gd name="T17" fmla="*/ 522 h 971"/>
              <a:gd name="T18" fmla="*/ 107 w 341"/>
              <a:gd name="T19" fmla="*/ 533 h 971"/>
              <a:gd name="T20" fmla="*/ 124 w 341"/>
              <a:gd name="T21" fmla="*/ 662 h 971"/>
              <a:gd name="T22" fmla="*/ 132 w 341"/>
              <a:gd name="T23" fmla="*/ 679 h 971"/>
              <a:gd name="T24" fmla="*/ 143 w 341"/>
              <a:gd name="T25" fmla="*/ 785 h 971"/>
              <a:gd name="T26" fmla="*/ 154 w 341"/>
              <a:gd name="T27" fmla="*/ 863 h 971"/>
              <a:gd name="T28" fmla="*/ 179 w 341"/>
              <a:gd name="T29" fmla="*/ 905 h 971"/>
              <a:gd name="T30" fmla="*/ 173 w 341"/>
              <a:gd name="T31" fmla="*/ 963 h 971"/>
              <a:gd name="T32" fmla="*/ 219 w 341"/>
              <a:gd name="T33" fmla="*/ 969 h 971"/>
              <a:gd name="T34" fmla="*/ 237 w 341"/>
              <a:gd name="T35" fmla="*/ 954 h 971"/>
              <a:gd name="T36" fmla="*/ 237 w 341"/>
              <a:gd name="T37" fmla="*/ 910 h 971"/>
              <a:gd name="T38" fmla="*/ 213 w 341"/>
              <a:gd name="T39" fmla="*/ 866 h 971"/>
              <a:gd name="T40" fmla="*/ 213 w 341"/>
              <a:gd name="T41" fmla="*/ 750 h 971"/>
              <a:gd name="T42" fmla="*/ 209 w 341"/>
              <a:gd name="T43" fmla="*/ 713 h 971"/>
              <a:gd name="T44" fmla="*/ 221 w 341"/>
              <a:gd name="T45" fmla="*/ 610 h 971"/>
              <a:gd name="T46" fmla="*/ 231 w 341"/>
              <a:gd name="T47" fmla="*/ 681 h 971"/>
              <a:gd name="T48" fmla="*/ 238 w 341"/>
              <a:gd name="T49" fmla="*/ 711 h 971"/>
              <a:gd name="T50" fmla="*/ 238 w 341"/>
              <a:gd name="T51" fmla="*/ 780 h 971"/>
              <a:gd name="T52" fmla="*/ 237 w 341"/>
              <a:gd name="T53" fmla="*/ 817 h 971"/>
              <a:gd name="T54" fmla="*/ 240 w 341"/>
              <a:gd name="T55" fmla="*/ 901 h 971"/>
              <a:gd name="T56" fmla="*/ 262 w 341"/>
              <a:gd name="T57" fmla="*/ 946 h 971"/>
              <a:gd name="T58" fmla="*/ 295 w 341"/>
              <a:gd name="T59" fmla="*/ 944 h 971"/>
              <a:gd name="T60" fmla="*/ 299 w 341"/>
              <a:gd name="T61" fmla="*/ 899 h 971"/>
              <a:gd name="T62" fmla="*/ 275 w 341"/>
              <a:gd name="T63" fmla="*/ 833 h 971"/>
              <a:gd name="T64" fmla="*/ 299 w 341"/>
              <a:gd name="T65" fmla="*/ 820 h 971"/>
              <a:gd name="T66" fmla="*/ 301 w 341"/>
              <a:gd name="T67" fmla="*/ 735 h 971"/>
              <a:gd name="T68" fmla="*/ 316 w 341"/>
              <a:gd name="T69" fmla="*/ 692 h 971"/>
              <a:gd name="T70" fmla="*/ 311 w 341"/>
              <a:gd name="T71" fmla="*/ 672 h 971"/>
              <a:gd name="T72" fmla="*/ 317 w 341"/>
              <a:gd name="T73" fmla="*/ 608 h 971"/>
              <a:gd name="T74" fmla="*/ 303 w 341"/>
              <a:gd name="T75" fmla="*/ 523 h 971"/>
              <a:gd name="T76" fmla="*/ 312 w 341"/>
              <a:gd name="T77" fmla="*/ 489 h 971"/>
              <a:gd name="T78" fmla="*/ 311 w 341"/>
              <a:gd name="T79" fmla="*/ 467 h 971"/>
              <a:gd name="T80" fmla="*/ 320 w 341"/>
              <a:gd name="T81" fmla="*/ 414 h 971"/>
              <a:gd name="T82" fmla="*/ 340 w 341"/>
              <a:gd name="T83" fmla="*/ 332 h 971"/>
              <a:gd name="T84" fmla="*/ 326 w 341"/>
              <a:gd name="T85" fmla="*/ 268 h 971"/>
              <a:gd name="T86" fmla="*/ 311 w 341"/>
              <a:gd name="T87" fmla="*/ 178 h 971"/>
              <a:gd name="T88" fmla="*/ 264 w 341"/>
              <a:gd name="T89" fmla="*/ 159 h 971"/>
              <a:gd name="T90" fmla="*/ 217 w 341"/>
              <a:gd name="T91" fmla="*/ 133 h 971"/>
              <a:gd name="T92" fmla="*/ 230 w 341"/>
              <a:gd name="T93" fmla="*/ 104 h 971"/>
              <a:gd name="T94" fmla="*/ 237 w 341"/>
              <a:gd name="T95" fmla="*/ 53 h 971"/>
              <a:gd name="T96" fmla="*/ 220 w 341"/>
              <a:gd name="T97" fmla="*/ 18 h 971"/>
              <a:gd name="T98" fmla="*/ 183 w 341"/>
              <a:gd name="T99" fmla="*/ 0 h 971"/>
              <a:gd name="T100" fmla="*/ 141 w 341"/>
              <a:gd name="T101" fmla="*/ 20 h 971"/>
              <a:gd name="T102" fmla="*/ 120 w 341"/>
              <a:gd name="T103" fmla="*/ 39 h 971"/>
              <a:gd name="T104" fmla="*/ 111 w 341"/>
              <a:gd name="T105" fmla="*/ 87 h 971"/>
              <a:gd name="T106" fmla="*/ 120 w 341"/>
              <a:gd name="T107" fmla="*/ 98 h 971"/>
              <a:gd name="T108" fmla="*/ 80 w 341"/>
              <a:gd name="T109" fmla="*/ 315 h 971"/>
              <a:gd name="T110" fmla="*/ 97 w 341"/>
              <a:gd name="T111" fmla="*/ 359 h 971"/>
              <a:gd name="T112" fmla="*/ 88 w 341"/>
              <a:gd name="T113" fmla="*/ 401 h 971"/>
              <a:gd name="T114" fmla="*/ 77 w 341"/>
              <a:gd name="T115" fmla="*/ 449 h 971"/>
              <a:gd name="T116" fmla="*/ 79 w 341"/>
              <a:gd name="T117" fmla="*/ 485 h 971"/>
              <a:gd name="T118" fmla="*/ 61 w 341"/>
              <a:gd name="T119" fmla="*/ 464 h 971"/>
              <a:gd name="T120" fmla="*/ 54 w 341"/>
              <a:gd name="T121" fmla="*/ 395 h 971"/>
              <a:gd name="T122" fmla="*/ 67 w 341"/>
              <a:gd name="T123" fmla="*/ 329 h 9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341" h="971">
                <a:moveTo>
                  <a:pt x="146" y="119"/>
                </a:moveTo>
                <a:lnTo>
                  <a:pt x="142" y="140"/>
                </a:lnTo>
                <a:lnTo>
                  <a:pt x="142" y="140"/>
                </a:lnTo>
                <a:lnTo>
                  <a:pt x="142" y="141"/>
                </a:lnTo>
                <a:lnTo>
                  <a:pt x="141" y="143"/>
                </a:lnTo>
                <a:lnTo>
                  <a:pt x="137" y="147"/>
                </a:lnTo>
                <a:lnTo>
                  <a:pt x="131" y="151"/>
                </a:lnTo>
                <a:lnTo>
                  <a:pt x="131" y="151"/>
                </a:lnTo>
                <a:lnTo>
                  <a:pt x="120" y="157"/>
                </a:lnTo>
                <a:lnTo>
                  <a:pt x="109" y="162"/>
                </a:lnTo>
                <a:lnTo>
                  <a:pt x="95" y="165"/>
                </a:lnTo>
                <a:lnTo>
                  <a:pt x="95" y="165"/>
                </a:lnTo>
                <a:lnTo>
                  <a:pt x="91" y="168"/>
                </a:lnTo>
                <a:lnTo>
                  <a:pt x="85" y="171"/>
                </a:lnTo>
                <a:lnTo>
                  <a:pt x="77" y="176"/>
                </a:lnTo>
                <a:lnTo>
                  <a:pt x="77" y="176"/>
                </a:lnTo>
                <a:lnTo>
                  <a:pt x="71" y="180"/>
                </a:lnTo>
                <a:lnTo>
                  <a:pt x="65" y="182"/>
                </a:lnTo>
                <a:lnTo>
                  <a:pt x="60" y="188"/>
                </a:lnTo>
                <a:lnTo>
                  <a:pt x="60" y="188"/>
                </a:lnTo>
                <a:lnTo>
                  <a:pt x="56" y="195"/>
                </a:lnTo>
                <a:lnTo>
                  <a:pt x="49" y="210"/>
                </a:lnTo>
                <a:lnTo>
                  <a:pt x="33" y="253"/>
                </a:lnTo>
                <a:lnTo>
                  <a:pt x="17" y="299"/>
                </a:lnTo>
                <a:lnTo>
                  <a:pt x="11" y="317"/>
                </a:lnTo>
                <a:lnTo>
                  <a:pt x="8" y="329"/>
                </a:lnTo>
                <a:lnTo>
                  <a:pt x="8" y="329"/>
                </a:lnTo>
                <a:lnTo>
                  <a:pt x="4" y="354"/>
                </a:lnTo>
                <a:lnTo>
                  <a:pt x="2" y="388"/>
                </a:lnTo>
                <a:lnTo>
                  <a:pt x="0" y="436"/>
                </a:lnTo>
                <a:lnTo>
                  <a:pt x="0" y="436"/>
                </a:lnTo>
                <a:lnTo>
                  <a:pt x="1" y="444"/>
                </a:lnTo>
                <a:lnTo>
                  <a:pt x="4" y="451"/>
                </a:lnTo>
                <a:lnTo>
                  <a:pt x="8" y="459"/>
                </a:lnTo>
                <a:lnTo>
                  <a:pt x="11" y="467"/>
                </a:lnTo>
                <a:lnTo>
                  <a:pt x="11" y="467"/>
                </a:lnTo>
                <a:lnTo>
                  <a:pt x="15" y="479"/>
                </a:lnTo>
                <a:lnTo>
                  <a:pt x="19" y="485"/>
                </a:lnTo>
                <a:lnTo>
                  <a:pt x="25" y="485"/>
                </a:lnTo>
                <a:lnTo>
                  <a:pt x="25" y="485"/>
                </a:lnTo>
                <a:lnTo>
                  <a:pt x="27" y="491"/>
                </a:lnTo>
                <a:lnTo>
                  <a:pt x="32" y="502"/>
                </a:lnTo>
                <a:lnTo>
                  <a:pt x="37" y="509"/>
                </a:lnTo>
                <a:lnTo>
                  <a:pt x="42" y="515"/>
                </a:lnTo>
                <a:lnTo>
                  <a:pt x="47" y="521"/>
                </a:lnTo>
                <a:lnTo>
                  <a:pt x="54" y="524"/>
                </a:lnTo>
                <a:lnTo>
                  <a:pt x="54" y="524"/>
                </a:lnTo>
                <a:lnTo>
                  <a:pt x="60" y="527"/>
                </a:lnTo>
                <a:lnTo>
                  <a:pt x="67" y="528"/>
                </a:lnTo>
                <a:lnTo>
                  <a:pt x="79" y="529"/>
                </a:lnTo>
                <a:lnTo>
                  <a:pt x="89" y="528"/>
                </a:lnTo>
                <a:lnTo>
                  <a:pt x="93" y="528"/>
                </a:lnTo>
                <a:lnTo>
                  <a:pt x="96" y="522"/>
                </a:lnTo>
                <a:lnTo>
                  <a:pt x="96" y="522"/>
                </a:lnTo>
                <a:lnTo>
                  <a:pt x="100" y="520"/>
                </a:lnTo>
                <a:lnTo>
                  <a:pt x="103" y="520"/>
                </a:lnTo>
                <a:lnTo>
                  <a:pt x="103" y="520"/>
                </a:lnTo>
                <a:lnTo>
                  <a:pt x="103" y="520"/>
                </a:lnTo>
                <a:lnTo>
                  <a:pt x="105" y="524"/>
                </a:lnTo>
                <a:lnTo>
                  <a:pt x="107" y="533"/>
                </a:lnTo>
                <a:lnTo>
                  <a:pt x="111" y="544"/>
                </a:lnTo>
                <a:lnTo>
                  <a:pt x="111" y="544"/>
                </a:lnTo>
                <a:lnTo>
                  <a:pt x="115" y="602"/>
                </a:lnTo>
                <a:lnTo>
                  <a:pt x="119" y="644"/>
                </a:lnTo>
                <a:lnTo>
                  <a:pt x="123" y="658"/>
                </a:lnTo>
                <a:lnTo>
                  <a:pt x="124" y="662"/>
                </a:lnTo>
                <a:lnTo>
                  <a:pt x="125" y="664"/>
                </a:lnTo>
                <a:lnTo>
                  <a:pt x="125" y="664"/>
                </a:lnTo>
                <a:lnTo>
                  <a:pt x="129" y="669"/>
                </a:lnTo>
                <a:lnTo>
                  <a:pt x="131" y="674"/>
                </a:lnTo>
                <a:lnTo>
                  <a:pt x="132" y="678"/>
                </a:lnTo>
                <a:lnTo>
                  <a:pt x="132" y="679"/>
                </a:lnTo>
                <a:lnTo>
                  <a:pt x="132" y="679"/>
                </a:lnTo>
                <a:lnTo>
                  <a:pt x="133" y="694"/>
                </a:lnTo>
                <a:lnTo>
                  <a:pt x="137" y="728"/>
                </a:lnTo>
                <a:lnTo>
                  <a:pt x="142" y="763"/>
                </a:lnTo>
                <a:lnTo>
                  <a:pt x="143" y="785"/>
                </a:lnTo>
                <a:lnTo>
                  <a:pt x="143" y="785"/>
                </a:lnTo>
                <a:lnTo>
                  <a:pt x="144" y="801"/>
                </a:lnTo>
                <a:lnTo>
                  <a:pt x="147" y="826"/>
                </a:lnTo>
                <a:lnTo>
                  <a:pt x="148" y="839"/>
                </a:lnTo>
                <a:lnTo>
                  <a:pt x="150" y="851"/>
                </a:lnTo>
                <a:lnTo>
                  <a:pt x="153" y="860"/>
                </a:lnTo>
                <a:lnTo>
                  <a:pt x="154" y="863"/>
                </a:lnTo>
                <a:lnTo>
                  <a:pt x="156" y="864"/>
                </a:lnTo>
                <a:lnTo>
                  <a:pt x="156" y="864"/>
                </a:lnTo>
                <a:lnTo>
                  <a:pt x="170" y="874"/>
                </a:lnTo>
                <a:lnTo>
                  <a:pt x="177" y="878"/>
                </a:lnTo>
                <a:lnTo>
                  <a:pt x="179" y="905"/>
                </a:lnTo>
                <a:lnTo>
                  <a:pt x="179" y="905"/>
                </a:lnTo>
                <a:lnTo>
                  <a:pt x="181" y="910"/>
                </a:lnTo>
                <a:lnTo>
                  <a:pt x="181" y="916"/>
                </a:lnTo>
                <a:lnTo>
                  <a:pt x="179" y="925"/>
                </a:lnTo>
                <a:lnTo>
                  <a:pt x="179" y="925"/>
                </a:lnTo>
                <a:lnTo>
                  <a:pt x="174" y="951"/>
                </a:lnTo>
                <a:lnTo>
                  <a:pt x="173" y="963"/>
                </a:lnTo>
                <a:lnTo>
                  <a:pt x="174" y="967"/>
                </a:lnTo>
                <a:lnTo>
                  <a:pt x="174" y="969"/>
                </a:lnTo>
                <a:lnTo>
                  <a:pt x="174" y="969"/>
                </a:lnTo>
                <a:lnTo>
                  <a:pt x="184" y="971"/>
                </a:lnTo>
                <a:lnTo>
                  <a:pt x="201" y="971"/>
                </a:lnTo>
                <a:lnTo>
                  <a:pt x="219" y="969"/>
                </a:lnTo>
                <a:lnTo>
                  <a:pt x="225" y="968"/>
                </a:lnTo>
                <a:lnTo>
                  <a:pt x="230" y="966"/>
                </a:lnTo>
                <a:lnTo>
                  <a:pt x="230" y="966"/>
                </a:lnTo>
                <a:lnTo>
                  <a:pt x="235" y="961"/>
                </a:lnTo>
                <a:lnTo>
                  <a:pt x="237" y="956"/>
                </a:lnTo>
                <a:lnTo>
                  <a:pt x="237" y="954"/>
                </a:lnTo>
                <a:lnTo>
                  <a:pt x="237" y="951"/>
                </a:lnTo>
                <a:lnTo>
                  <a:pt x="237" y="951"/>
                </a:lnTo>
                <a:lnTo>
                  <a:pt x="236" y="945"/>
                </a:lnTo>
                <a:lnTo>
                  <a:pt x="236" y="932"/>
                </a:lnTo>
                <a:lnTo>
                  <a:pt x="237" y="910"/>
                </a:lnTo>
                <a:lnTo>
                  <a:pt x="237" y="910"/>
                </a:lnTo>
                <a:lnTo>
                  <a:pt x="224" y="873"/>
                </a:lnTo>
                <a:lnTo>
                  <a:pt x="224" y="873"/>
                </a:lnTo>
                <a:lnTo>
                  <a:pt x="219" y="871"/>
                </a:lnTo>
                <a:lnTo>
                  <a:pt x="213" y="867"/>
                </a:lnTo>
                <a:lnTo>
                  <a:pt x="213" y="867"/>
                </a:lnTo>
                <a:lnTo>
                  <a:pt x="213" y="866"/>
                </a:lnTo>
                <a:lnTo>
                  <a:pt x="215" y="864"/>
                </a:lnTo>
                <a:lnTo>
                  <a:pt x="217" y="863"/>
                </a:lnTo>
                <a:lnTo>
                  <a:pt x="218" y="862"/>
                </a:lnTo>
                <a:lnTo>
                  <a:pt x="218" y="862"/>
                </a:lnTo>
                <a:lnTo>
                  <a:pt x="213" y="750"/>
                </a:lnTo>
                <a:lnTo>
                  <a:pt x="213" y="750"/>
                </a:lnTo>
                <a:lnTo>
                  <a:pt x="212" y="733"/>
                </a:lnTo>
                <a:lnTo>
                  <a:pt x="212" y="733"/>
                </a:lnTo>
                <a:lnTo>
                  <a:pt x="209" y="723"/>
                </a:lnTo>
                <a:lnTo>
                  <a:pt x="209" y="719"/>
                </a:lnTo>
                <a:lnTo>
                  <a:pt x="209" y="713"/>
                </a:lnTo>
                <a:lnTo>
                  <a:pt x="209" y="713"/>
                </a:lnTo>
                <a:lnTo>
                  <a:pt x="214" y="670"/>
                </a:lnTo>
                <a:lnTo>
                  <a:pt x="217" y="645"/>
                </a:lnTo>
                <a:lnTo>
                  <a:pt x="218" y="631"/>
                </a:lnTo>
                <a:lnTo>
                  <a:pt x="218" y="631"/>
                </a:lnTo>
                <a:lnTo>
                  <a:pt x="219" y="621"/>
                </a:lnTo>
                <a:lnTo>
                  <a:pt x="221" y="610"/>
                </a:lnTo>
                <a:lnTo>
                  <a:pt x="225" y="597"/>
                </a:lnTo>
                <a:lnTo>
                  <a:pt x="225" y="597"/>
                </a:lnTo>
                <a:lnTo>
                  <a:pt x="228" y="672"/>
                </a:lnTo>
                <a:lnTo>
                  <a:pt x="228" y="672"/>
                </a:lnTo>
                <a:lnTo>
                  <a:pt x="229" y="676"/>
                </a:lnTo>
                <a:lnTo>
                  <a:pt x="231" y="681"/>
                </a:lnTo>
                <a:lnTo>
                  <a:pt x="234" y="687"/>
                </a:lnTo>
                <a:lnTo>
                  <a:pt x="235" y="694"/>
                </a:lnTo>
                <a:lnTo>
                  <a:pt x="235" y="694"/>
                </a:lnTo>
                <a:lnTo>
                  <a:pt x="236" y="702"/>
                </a:lnTo>
                <a:lnTo>
                  <a:pt x="237" y="705"/>
                </a:lnTo>
                <a:lnTo>
                  <a:pt x="238" y="711"/>
                </a:lnTo>
                <a:lnTo>
                  <a:pt x="238" y="721"/>
                </a:lnTo>
                <a:lnTo>
                  <a:pt x="238" y="721"/>
                </a:lnTo>
                <a:lnTo>
                  <a:pt x="238" y="737"/>
                </a:lnTo>
                <a:lnTo>
                  <a:pt x="238" y="754"/>
                </a:lnTo>
                <a:lnTo>
                  <a:pt x="238" y="769"/>
                </a:lnTo>
                <a:lnTo>
                  <a:pt x="238" y="780"/>
                </a:lnTo>
                <a:lnTo>
                  <a:pt x="238" y="780"/>
                </a:lnTo>
                <a:lnTo>
                  <a:pt x="237" y="790"/>
                </a:lnTo>
                <a:lnTo>
                  <a:pt x="237" y="802"/>
                </a:lnTo>
                <a:lnTo>
                  <a:pt x="237" y="811"/>
                </a:lnTo>
                <a:lnTo>
                  <a:pt x="237" y="817"/>
                </a:lnTo>
                <a:lnTo>
                  <a:pt x="237" y="817"/>
                </a:lnTo>
                <a:lnTo>
                  <a:pt x="230" y="836"/>
                </a:lnTo>
                <a:lnTo>
                  <a:pt x="226" y="848"/>
                </a:lnTo>
                <a:lnTo>
                  <a:pt x="224" y="854"/>
                </a:lnTo>
                <a:lnTo>
                  <a:pt x="224" y="854"/>
                </a:lnTo>
                <a:lnTo>
                  <a:pt x="229" y="869"/>
                </a:lnTo>
                <a:lnTo>
                  <a:pt x="240" y="901"/>
                </a:lnTo>
                <a:lnTo>
                  <a:pt x="246" y="918"/>
                </a:lnTo>
                <a:lnTo>
                  <a:pt x="252" y="932"/>
                </a:lnTo>
                <a:lnTo>
                  <a:pt x="258" y="942"/>
                </a:lnTo>
                <a:lnTo>
                  <a:pt x="260" y="945"/>
                </a:lnTo>
                <a:lnTo>
                  <a:pt x="262" y="946"/>
                </a:lnTo>
                <a:lnTo>
                  <a:pt x="262" y="946"/>
                </a:lnTo>
                <a:lnTo>
                  <a:pt x="271" y="949"/>
                </a:lnTo>
                <a:lnTo>
                  <a:pt x="281" y="950"/>
                </a:lnTo>
                <a:lnTo>
                  <a:pt x="285" y="950"/>
                </a:lnTo>
                <a:lnTo>
                  <a:pt x="290" y="949"/>
                </a:lnTo>
                <a:lnTo>
                  <a:pt x="293" y="948"/>
                </a:lnTo>
                <a:lnTo>
                  <a:pt x="295" y="944"/>
                </a:lnTo>
                <a:lnTo>
                  <a:pt x="295" y="944"/>
                </a:lnTo>
                <a:lnTo>
                  <a:pt x="297" y="933"/>
                </a:lnTo>
                <a:lnTo>
                  <a:pt x="300" y="922"/>
                </a:lnTo>
                <a:lnTo>
                  <a:pt x="301" y="910"/>
                </a:lnTo>
                <a:lnTo>
                  <a:pt x="300" y="904"/>
                </a:lnTo>
                <a:lnTo>
                  <a:pt x="299" y="899"/>
                </a:lnTo>
                <a:lnTo>
                  <a:pt x="299" y="899"/>
                </a:lnTo>
                <a:lnTo>
                  <a:pt x="291" y="885"/>
                </a:lnTo>
                <a:lnTo>
                  <a:pt x="283" y="862"/>
                </a:lnTo>
                <a:lnTo>
                  <a:pt x="271" y="833"/>
                </a:lnTo>
                <a:lnTo>
                  <a:pt x="271" y="833"/>
                </a:lnTo>
                <a:lnTo>
                  <a:pt x="275" y="833"/>
                </a:lnTo>
                <a:lnTo>
                  <a:pt x="283" y="832"/>
                </a:lnTo>
                <a:lnTo>
                  <a:pt x="291" y="831"/>
                </a:lnTo>
                <a:lnTo>
                  <a:pt x="295" y="830"/>
                </a:lnTo>
                <a:lnTo>
                  <a:pt x="296" y="827"/>
                </a:lnTo>
                <a:lnTo>
                  <a:pt x="296" y="827"/>
                </a:lnTo>
                <a:lnTo>
                  <a:pt x="299" y="820"/>
                </a:lnTo>
                <a:lnTo>
                  <a:pt x="300" y="809"/>
                </a:lnTo>
                <a:lnTo>
                  <a:pt x="300" y="782"/>
                </a:lnTo>
                <a:lnTo>
                  <a:pt x="300" y="782"/>
                </a:lnTo>
                <a:lnTo>
                  <a:pt x="300" y="768"/>
                </a:lnTo>
                <a:lnTo>
                  <a:pt x="300" y="752"/>
                </a:lnTo>
                <a:lnTo>
                  <a:pt x="301" y="735"/>
                </a:lnTo>
                <a:lnTo>
                  <a:pt x="305" y="720"/>
                </a:lnTo>
                <a:lnTo>
                  <a:pt x="305" y="720"/>
                </a:lnTo>
                <a:lnTo>
                  <a:pt x="310" y="708"/>
                </a:lnTo>
                <a:lnTo>
                  <a:pt x="313" y="699"/>
                </a:lnTo>
                <a:lnTo>
                  <a:pt x="316" y="694"/>
                </a:lnTo>
                <a:lnTo>
                  <a:pt x="316" y="692"/>
                </a:lnTo>
                <a:lnTo>
                  <a:pt x="316" y="690"/>
                </a:lnTo>
                <a:lnTo>
                  <a:pt x="316" y="690"/>
                </a:lnTo>
                <a:lnTo>
                  <a:pt x="312" y="682"/>
                </a:lnTo>
                <a:lnTo>
                  <a:pt x="311" y="678"/>
                </a:lnTo>
                <a:lnTo>
                  <a:pt x="311" y="672"/>
                </a:lnTo>
                <a:lnTo>
                  <a:pt x="311" y="672"/>
                </a:lnTo>
                <a:lnTo>
                  <a:pt x="312" y="664"/>
                </a:lnTo>
                <a:lnTo>
                  <a:pt x="313" y="657"/>
                </a:lnTo>
                <a:lnTo>
                  <a:pt x="316" y="649"/>
                </a:lnTo>
                <a:lnTo>
                  <a:pt x="316" y="649"/>
                </a:lnTo>
                <a:lnTo>
                  <a:pt x="317" y="635"/>
                </a:lnTo>
                <a:lnTo>
                  <a:pt x="317" y="608"/>
                </a:lnTo>
                <a:lnTo>
                  <a:pt x="317" y="578"/>
                </a:lnTo>
                <a:lnTo>
                  <a:pt x="314" y="564"/>
                </a:lnTo>
                <a:lnTo>
                  <a:pt x="312" y="555"/>
                </a:lnTo>
                <a:lnTo>
                  <a:pt x="312" y="555"/>
                </a:lnTo>
                <a:lnTo>
                  <a:pt x="307" y="539"/>
                </a:lnTo>
                <a:lnTo>
                  <a:pt x="303" y="523"/>
                </a:lnTo>
                <a:lnTo>
                  <a:pt x="300" y="505"/>
                </a:lnTo>
                <a:lnTo>
                  <a:pt x="300" y="505"/>
                </a:lnTo>
                <a:lnTo>
                  <a:pt x="301" y="505"/>
                </a:lnTo>
                <a:lnTo>
                  <a:pt x="303" y="504"/>
                </a:lnTo>
                <a:lnTo>
                  <a:pt x="307" y="500"/>
                </a:lnTo>
                <a:lnTo>
                  <a:pt x="312" y="489"/>
                </a:lnTo>
                <a:lnTo>
                  <a:pt x="312" y="489"/>
                </a:lnTo>
                <a:lnTo>
                  <a:pt x="316" y="481"/>
                </a:lnTo>
                <a:lnTo>
                  <a:pt x="316" y="479"/>
                </a:lnTo>
                <a:lnTo>
                  <a:pt x="314" y="476"/>
                </a:lnTo>
                <a:lnTo>
                  <a:pt x="312" y="470"/>
                </a:lnTo>
                <a:lnTo>
                  <a:pt x="311" y="467"/>
                </a:lnTo>
                <a:lnTo>
                  <a:pt x="311" y="461"/>
                </a:lnTo>
                <a:lnTo>
                  <a:pt x="311" y="461"/>
                </a:lnTo>
                <a:lnTo>
                  <a:pt x="312" y="436"/>
                </a:lnTo>
                <a:lnTo>
                  <a:pt x="312" y="428"/>
                </a:lnTo>
                <a:lnTo>
                  <a:pt x="312" y="428"/>
                </a:lnTo>
                <a:lnTo>
                  <a:pt x="320" y="414"/>
                </a:lnTo>
                <a:lnTo>
                  <a:pt x="326" y="399"/>
                </a:lnTo>
                <a:lnTo>
                  <a:pt x="331" y="386"/>
                </a:lnTo>
                <a:lnTo>
                  <a:pt x="331" y="386"/>
                </a:lnTo>
                <a:lnTo>
                  <a:pt x="335" y="370"/>
                </a:lnTo>
                <a:lnTo>
                  <a:pt x="338" y="351"/>
                </a:lnTo>
                <a:lnTo>
                  <a:pt x="340" y="332"/>
                </a:lnTo>
                <a:lnTo>
                  <a:pt x="341" y="318"/>
                </a:lnTo>
                <a:lnTo>
                  <a:pt x="341" y="318"/>
                </a:lnTo>
                <a:lnTo>
                  <a:pt x="338" y="306"/>
                </a:lnTo>
                <a:lnTo>
                  <a:pt x="335" y="291"/>
                </a:lnTo>
                <a:lnTo>
                  <a:pt x="326" y="268"/>
                </a:lnTo>
                <a:lnTo>
                  <a:pt x="326" y="268"/>
                </a:lnTo>
                <a:lnTo>
                  <a:pt x="323" y="253"/>
                </a:lnTo>
                <a:lnTo>
                  <a:pt x="317" y="224"/>
                </a:lnTo>
                <a:lnTo>
                  <a:pt x="310" y="183"/>
                </a:lnTo>
                <a:lnTo>
                  <a:pt x="310" y="183"/>
                </a:lnTo>
                <a:lnTo>
                  <a:pt x="310" y="181"/>
                </a:lnTo>
                <a:lnTo>
                  <a:pt x="311" y="178"/>
                </a:lnTo>
                <a:lnTo>
                  <a:pt x="308" y="176"/>
                </a:lnTo>
                <a:lnTo>
                  <a:pt x="301" y="171"/>
                </a:lnTo>
                <a:lnTo>
                  <a:pt x="301" y="171"/>
                </a:lnTo>
                <a:lnTo>
                  <a:pt x="289" y="168"/>
                </a:lnTo>
                <a:lnTo>
                  <a:pt x="277" y="163"/>
                </a:lnTo>
                <a:lnTo>
                  <a:pt x="264" y="159"/>
                </a:lnTo>
                <a:lnTo>
                  <a:pt x="230" y="148"/>
                </a:lnTo>
                <a:lnTo>
                  <a:pt x="230" y="148"/>
                </a:lnTo>
                <a:lnTo>
                  <a:pt x="226" y="145"/>
                </a:lnTo>
                <a:lnTo>
                  <a:pt x="220" y="137"/>
                </a:lnTo>
                <a:lnTo>
                  <a:pt x="220" y="137"/>
                </a:lnTo>
                <a:lnTo>
                  <a:pt x="217" y="133"/>
                </a:lnTo>
                <a:lnTo>
                  <a:pt x="214" y="131"/>
                </a:lnTo>
                <a:lnTo>
                  <a:pt x="214" y="124"/>
                </a:lnTo>
                <a:lnTo>
                  <a:pt x="214" y="124"/>
                </a:lnTo>
                <a:lnTo>
                  <a:pt x="217" y="122"/>
                </a:lnTo>
                <a:lnTo>
                  <a:pt x="223" y="115"/>
                </a:lnTo>
                <a:lnTo>
                  <a:pt x="230" y="104"/>
                </a:lnTo>
                <a:lnTo>
                  <a:pt x="234" y="96"/>
                </a:lnTo>
                <a:lnTo>
                  <a:pt x="237" y="88"/>
                </a:lnTo>
                <a:lnTo>
                  <a:pt x="237" y="88"/>
                </a:lnTo>
                <a:lnTo>
                  <a:pt x="238" y="80"/>
                </a:lnTo>
                <a:lnTo>
                  <a:pt x="238" y="71"/>
                </a:lnTo>
                <a:lnTo>
                  <a:pt x="237" y="53"/>
                </a:lnTo>
                <a:lnTo>
                  <a:pt x="235" y="40"/>
                </a:lnTo>
                <a:lnTo>
                  <a:pt x="234" y="35"/>
                </a:lnTo>
                <a:lnTo>
                  <a:pt x="234" y="35"/>
                </a:lnTo>
                <a:lnTo>
                  <a:pt x="230" y="29"/>
                </a:lnTo>
                <a:lnTo>
                  <a:pt x="226" y="24"/>
                </a:lnTo>
                <a:lnTo>
                  <a:pt x="220" y="18"/>
                </a:lnTo>
                <a:lnTo>
                  <a:pt x="213" y="11"/>
                </a:lnTo>
                <a:lnTo>
                  <a:pt x="205" y="6"/>
                </a:lnTo>
                <a:lnTo>
                  <a:pt x="195" y="1"/>
                </a:lnTo>
                <a:lnTo>
                  <a:pt x="189" y="1"/>
                </a:lnTo>
                <a:lnTo>
                  <a:pt x="183" y="0"/>
                </a:lnTo>
                <a:lnTo>
                  <a:pt x="183" y="0"/>
                </a:lnTo>
                <a:lnTo>
                  <a:pt x="172" y="1"/>
                </a:lnTo>
                <a:lnTo>
                  <a:pt x="162" y="4"/>
                </a:lnTo>
                <a:lnTo>
                  <a:pt x="154" y="7"/>
                </a:lnTo>
                <a:lnTo>
                  <a:pt x="148" y="12"/>
                </a:lnTo>
                <a:lnTo>
                  <a:pt x="144" y="16"/>
                </a:lnTo>
                <a:lnTo>
                  <a:pt x="141" y="20"/>
                </a:lnTo>
                <a:lnTo>
                  <a:pt x="138" y="24"/>
                </a:lnTo>
                <a:lnTo>
                  <a:pt x="138" y="24"/>
                </a:lnTo>
                <a:lnTo>
                  <a:pt x="136" y="25"/>
                </a:lnTo>
                <a:lnTo>
                  <a:pt x="130" y="29"/>
                </a:lnTo>
                <a:lnTo>
                  <a:pt x="124" y="35"/>
                </a:lnTo>
                <a:lnTo>
                  <a:pt x="120" y="39"/>
                </a:lnTo>
                <a:lnTo>
                  <a:pt x="118" y="42"/>
                </a:lnTo>
                <a:lnTo>
                  <a:pt x="118" y="42"/>
                </a:lnTo>
                <a:lnTo>
                  <a:pt x="114" y="54"/>
                </a:lnTo>
                <a:lnTo>
                  <a:pt x="112" y="69"/>
                </a:lnTo>
                <a:lnTo>
                  <a:pt x="111" y="82"/>
                </a:lnTo>
                <a:lnTo>
                  <a:pt x="111" y="87"/>
                </a:lnTo>
                <a:lnTo>
                  <a:pt x="112" y="90"/>
                </a:lnTo>
                <a:lnTo>
                  <a:pt x="112" y="90"/>
                </a:lnTo>
                <a:lnTo>
                  <a:pt x="115" y="94"/>
                </a:lnTo>
                <a:lnTo>
                  <a:pt x="118" y="95"/>
                </a:lnTo>
                <a:lnTo>
                  <a:pt x="119" y="96"/>
                </a:lnTo>
                <a:lnTo>
                  <a:pt x="120" y="98"/>
                </a:lnTo>
                <a:lnTo>
                  <a:pt x="120" y="98"/>
                </a:lnTo>
                <a:lnTo>
                  <a:pt x="124" y="101"/>
                </a:lnTo>
                <a:lnTo>
                  <a:pt x="132" y="110"/>
                </a:lnTo>
                <a:lnTo>
                  <a:pt x="146" y="119"/>
                </a:lnTo>
                <a:lnTo>
                  <a:pt x="146" y="119"/>
                </a:lnTo>
                <a:close/>
                <a:moveTo>
                  <a:pt x="80" y="315"/>
                </a:moveTo>
                <a:lnTo>
                  <a:pt x="80" y="315"/>
                </a:lnTo>
                <a:lnTo>
                  <a:pt x="90" y="336"/>
                </a:lnTo>
                <a:lnTo>
                  <a:pt x="96" y="351"/>
                </a:lnTo>
                <a:lnTo>
                  <a:pt x="97" y="357"/>
                </a:lnTo>
                <a:lnTo>
                  <a:pt x="97" y="359"/>
                </a:lnTo>
                <a:lnTo>
                  <a:pt x="97" y="359"/>
                </a:lnTo>
                <a:lnTo>
                  <a:pt x="95" y="363"/>
                </a:lnTo>
                <a:lnTo>
                  <a:pt x="91" y="368"/>
                </a:lnTo>
                <a:lnTo>
                  <a:pt x="89" y="375"/>
                </a:lnTo>
                <a:lnTo>
                  <a:pt x="88" y="381"/>
                </a:lnTo>
                <a:lnTo>
                  <a:pt x="88" y="381"/>
                </a:lnTo>
                <a:lnTo>
                  <a:pt x="88" y="401"/>
                </a:lnTo>
                <a:lnTo>
                  <a:pt x="85" y="422"/>
                </a:lnTo>
                <a:lnTo>
                  <a:pt x="85" y="422"/>
                </a:lnTo>
                <a:lnTo>
                  <a:pt x="83" y="428"/>
                </a:lnTo>
                <a:lnTo>
                  <a:pt x="80" y="435"/>
                </a:lnTo>
                <a:lnTo>
                  <a:pt x="78" y="442"/>
                </a:lnTo>
                <a:lnTo>
                  <a:pt x="77" y="449"/>
                </a:lnTo>
                <a:lnTo>
                  <a:pt x="77" y="449"/>
                </a:lnTo>
                <a:lnTo>
                  <a:pt x="78" y="459"/>
                </a:lnTo>
                <a:lnTo>
                  <a:pt x="82" y="474"/>
                </a:lnTo>
                <a:lnTo>
                  <a:pt x="86" y="492"/>
                </a:lnTo>
                <a:lnTo>
                  <a:pt x="86" y="492"/>
                </a:lnTo>
                <a:lnTo>
                  <a:pt x="79" y="485"/>
                </a:lnTo>
                <a:lnTo>
                  <a:pt x="70" y="477"/>
                </a:lnTo>
                <a:lnTo>
                  <a:pt x="70" y="477"/>
                </a:lnTo>
                <a:lnTo>
                  <a:pt x="67" y="476"/>
                </a:lnTo>
                <a:lnTo>
                  <a:pt x="66" y="474"/>
                </a:lnTo>
                <a:lnTo>
                  <a:pt x="61" y="464"/>
                </a:lnTo>
                <a:lnTo>
                  <a:pt x="61" y="464"/>
                </a:lnTo>
                <a:lnTo>
                  <a:pt x="52" y="446"/>
                </a:lnTo>
                <a:lnTo>
                  <a:pt x="48" y="435"/>
                </a:lnTo>
                <a:lnTo>
                  <a:pt x="45" y="430"/>
                </a:lnTo>
                <a:lnTo>
                  <a:pt x="45" y="430"/>
                </a:lnTo>
                <a:lnTo>
                  <a:pt x="48" y="417"/>
                </a:lnTo>
                <a:lnTo>
                  <a:pt x="54" y="395"/>
                </a:lnTo>
                <a:lnTo>
                  <a:pt x="54" y="395"/>
                </a:lnTo>
                <a:lnTo>
                  <a:pt x="60" y="376"/>
                </a:lnTo>
                <a:lnTo>
                  <a:pt x="65" y="360"/>
                </a:lnTo>
                <a:lnTo>
                  <a:pt x="65" y="360"/>
                </a:lnTo>
                <a:lnTo>
                  <a:pt x="67" y="342"/>
                </a:lnTo>
                <a:lnTo>
                  <a:pt x="67" y="329"/>
                </a:lnTo>
                <a:lnTo>
                  <a:pt x="80" y="315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34">
            <a:extLst>
              <a:ext uri="{FF2B5EF4-FFF2-40B4-BE49-F238E27FC236}">
                <a16:creationId xmlns:a16="http://schemas.microsoft.com/office/drawing/2014/main" id="{02F84BC9-5745-45AF-97F6-F2A972A1CFD3}"/>
              </a:ext>
            </a:extLst>
          </p:cNvPr>
          <p:cNvSpPr>
            <a:spLocks noEditPoints="1"/>
          </p:cNvSpPr>
          <p:nvPr/>
        </p:nvSpPr>
        <p:spPr bwMode="auto">
          <a:xfrm>
            <a:off x="2879949" y="4655170"/>
            <a:ext cx="617393" cy="1693340"/>
          </a:xfrm>
          <a:custGeom>
            <a:avLst/>
            <a:gdLst>
              <a:gd name="T0" fmla="*/ 166 w 447"/>
              <a:gd name="T1" fmla="*/ 11 h 1226"/>
              <a:gd name="T2" fmla="*/ 138 w 447"/>
              <a:gd name="T3" fmla="*/ 36 h 1226"/>
              <a:gd name="T4" fmla="*/ 129 w 447"/>
              <a:gd name="T5" fmla="*/ 66 h 1226"/>
              <a:gd name="T6" fmla="*/ 132 w 447"/>
              <a:gd name="T7" fmla="*/ 91 h 1226"/>
              <a:gd name="T8" fmla="*/ 134 w 447"/>
              <a:gd name="T9" fmla="*/ 116 h 1226"/>
              <a:gd name="T10" fmla="*/ 158 w 447"/>
              <a:gd name="T11" fmla="*/ 148 h 1226"/>
              <a:gd name="T12" fmla="*/ 161 w 447"/>
              <a:gd name="T13" fmla="*/ 171 h 1226"/>
              <a:gd name="T14" fmla="*/ 143 w 447"/>
              <a:gd name="T15" fmla="*/ 191 h 1226"/>
              <a:gd name="T16" fmla="*/ 62 w 447"/>
              <a:gd name="T17" fmla="*/ 234 h 1226"/>
              <a:gd name="T18" fmla="*/ 0 w 447"/>
              <a:gd name="T19" fmla="*/ 369 h 1226"/>
              <a:gd name="T20" fmla="*/ 25 w 447"/>
              <a:gd name="T21" fmla="*/ 442 h 1226"/>
              <a:gd name="T22" fmla="*/ 68 w 447"/>
              <a:gd name="T23" fmla="*/ 434 h 1226"/>
              <a:gd name="T24" fmla="*/ 84 w 447"/>
              <a:gd name="T25" fmla="*/ 427 h 1226"/>
              <a:gd name="T26" fmla="*/ 68 w 447"/>
              <a:gd name="T27" fmla="*/ 500 h 1226"/>
              <a:gd name="T28" fmla="*/ 86 w 447"/>
              <a:gd name="T29" fmla="*/ 588 h 1226"/>
              <a:gd name="T30" fmla="*/ 95 w 447"/>
              <a:gd name="T31" fmla="*/ 695 h 1226"/>
              <a:gd name="T32" fmla="*/ 95 w 447"/>
              <a:gd name="T33" fmla="*/ 857 h 1226"/>
              <a:gd name="T34" fmla="*/ 126 w 447"/>
              <a:gd name="T35" fmla="*/ 979 h 1226"/>
              <a:gd name="T36" fmla="*/ 143 w 447"/>
              <a:gd name="T37" fmla="*/ 1088 h 1226"/>
              <a:gd name="T38" fmla="*/ 124 w 447"/>
              <a:gd name="T39" fmla="*/ 1151 h 1226"/>
              <a:gd name="T40" fmla="*/ 149 w 447"/>
              <a:gd name="T41" fmla="*/ 1174 h 1226"/>
              <a:gd name="T42" fmla="*/ 184 w 447"/>
              <a:gd name="T43" fmla="*/ 1149 h 1226"/>
              <a:gd name="T44" fmla="*/ 204 w 447"/>
              <a:gd name="T45" fmla="*/ 1171 h 1226"/>
              <a:gd name="T46" fmla="*/ 216 w 447"/>
              <a:gd name="T47" fmla="*/ 1225 h 1226"/>
              <a:gd name="T48" fmla="*/ 278 w 447"/>
              <a:gd name="T49" fmla="*/ 1220 h 1226"/>
              <a:gd name="T50" fmla="*/ 274 w 447"/>
              <a:gd name="T51" fmla="*/ 1164 h 1226"/>
              <a:gd name="T52" fmla="*/ 284 w 447"/>
              <a:gd name="T53" fmla="*/ 1137 h 1226"/>
              <a:gd name="T54" fmla="*/ 300 w 447"/>
              <a:gd name="T55" fmla="*/ 1063 h 1226"/>
              <a:gd name="T56" fmla="*/ 317 w 447"/>
              <a:gd name="T57" fmla="*/ 876 h 1226"/>
              <a:gd name="T58" fmla="*/ 336 w 447"/>
              <a:gd name="T59" fmla="*/ 796 h 1226"/>
              <a:gd name="T60" fmla="*/ 355 w 447"/>
              <a:gd name="T61" fmla="*/ 604 h 1226"/>
              <a:gd name="T62" fmla="*/ 367 w 447"/>
              <a:gd name="T63" fmla="*/ 567 h 1226"/>
              <a:gd name="T64" fmla="*/ 346 w 447"/>
              <a:gd name="T65" fmla="*/ 469 h 1226"/>
              <a:gd name="T66" fmla="*/ 350 w 447"/>
              <a:gd name="T67" fmla="*/ 325 h 1226"/>
              <a:gd name="T68" fmla="*/ 412 w 447"/>
              <a:gd name="T69" fmla="*/ 346 h 1226"/>
              <a:gd name="T70" fmla="*/ 442 w 447"/>
              <a:gd name="T71" fmla="*/ 313 h 1226"/>
              <a:gd name="T72" fmla="*/ 436 w 447"/>
              <a:gd name="T73" fmla="*/ 267 h 1226"/>
              <a:gd name="T74" fmla="*/ 404 w 447"/>
              <a:gd name="T75" fmla="*/ 227 h 1226"/>
              <a:gd name="T76" fmla="*/ 336 w 447"/>
              <a:gd name="T77" fmla="*/ 137 h 1226"/>
              <a:gd name="T78" fmla="*/ 320 w 447"/>
              <a:gd name="T79" fmla="*/ 83 h 1226"/>
              <a:gd name="T80" fmla="*/ 278 w 447"/>
              <a:gd name="T81" fmla="*/ 73 h 1226"/>
              <a:gd name="T82" fmla="*/ 274 w 447"/>
              <a:gd name="T83" fmla="*/ 45 h 1226"/>
              <a:gd name="T84" fmla="*/ 257 w 447"/>
              <a:gd name="T85" fmla="*/ 23 h 1226"/>
              <a:gd name="T86" fmla="*/ 246 w 447"/>
              <a:gd name="T87" fmla="*/ 14 h 1226"/>
              <a:gd name="T88" fmla="*/ 220 w 447"/>
              <a:gd name="T89" fmla="*/ 3 h 1226"/>
              <a:gd name="T90" fmla="*/ 200 w 447"/>
              <a:gd name="T91" fmla="*/ 2 h 1226"/>
              <a:gd name="T92" fmla="*/ 263 w 447"/>
              <a:gd name="T93" fmla="*/ 148 h 1226"/>
              <a:gd name="T94" fmla="*/ 301 w 447"/>
              <a:gd name="T95" fmla="*/ 171 h 1226"/>
              <a:gd name="T96" fmla="*/ 263 w 447"/>
              <a:gd name="T97" fmla="*/ 148 h 1226"/>
              <a:gd name="T98" fmla="*/ 229 w 447"/>
              <a:gd name="T99" fmla="*/ 900 h 1226"/>
              <a:gd name="T100" fmla="*/ 212 w 447"/>
              <a:gd name="T101" fmla="*/ 1000 h 1226"/>
              <a:gd name="T102" fmla="*/ 200 w 447"/>
              <a:gd name="T103" fmla="*/ 954 h 1226"/>
              <a:gd name="T104" fmla="*/ 186 w 447"/>
              <a:gd name="T105" fmla="*/ 864 h 1226"/>
              <a:gd name="T106" fmla="*/ 197 w 447"/>
              <a:gd name="T107" fmla="*/ 842 h 1226"/>
              <a:gd name="T108" fmla="*/ 209 w 447"/>
              <a:gd name="T109" fmla="*/ 818 h 1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447" h="1226">
                <a:moveTo>
                  <a:pt x="186" y="7"/>
                </a:moveTo>
                <a:lnTo>
                  <a:pt x="186" y="7"/>
                </a:lnTo>
                <a:lnTo>
                  <a:pt x="176" y="7"/>
                </a:lnTo>
                <a:lnTo>
                  <a:pt x="170" y="8"/>
                </a:lnTo>
                <a:lnTo>
                  <a:pt x="167" y="8"/>
                </a:lnTo>
                <a:lnTo>
                  <a:pt x="166" y="11"/>
                </a:lnTo>
                <a:lnTo>
                  <a:pt x="166" y="11"/>
                </a:lnTo>
                <a:lnTo>
                  <a:pt x="165" y="14"/>
                </a:lnTo>
                <a:lnTo>
                  <a:pt x="163" y="17"/>
                </a:lnTo>
                <a:lnTo>
                  <a:pt x="158" y="21"/>
                </a:lnTo>
                <a:lnTo>
                  <a:pt x="158" y="21"/>
                </a:lnTo>
                <a:lnTo>
                  <a:pt x="146" y="31"/>
                </a:lnTo>
                <a:lnTo>
                  <a:pt x="146" y="31"/>
                </a:lnTo>
                <a:lnTo>
                  <a:pt x="138" y="36"/>
                </a:lnTo>
                <a:lnTo>
                  <a:pt x="134" y="40"/>
                </a:lnTo>
                <a:lnTo>
                  <a:pt x="132" y="45"/>
                </a:lnTo>
                <a:lnTo>
                  <a:pt x="132" y="45"/>
                </a:lnTo>
                <a:lnTo>
                  <a:pt x="130" y="52"/>
                </a:lnTo>
                <a:lnTo>
                  <a:pt x="129" y="60"/>
                </a:lnTo>
                <a:lnTo>
                  <a:pt x="129" y="60"/>
                </a:lnTo>
                <a:lnTo>
                  <a:pt x="129" y="66"/>
                </a:lnTo>
                <a:lnTo>
                  <a:pt x="129" y="70"/>
                </a:lnTo>
                <a:lnTo>
                  <a:pt x="129" y="70"/>
                </a:lnTo>
                <a:lnTo>
                  <a:pt x="129" y="74"/>
                </a:lnTo>
                <a:lnTo>
                  <a:pt x="129" y="79"/>
                </a:lnTo>
                <a:lnTo>
                  <a:pt x="129" y="79"/>
                </a:lnTo>
                <a:lnTo>
                  <a:pt x="130" y="86"/>
                </a:lnTo>
                <a:lnTo>
                  <a:pt x="132" y="91"/>
                </a:lnTo>
                <a:lnTo>
                  <a:pt x="132" y="91"/>
                </a:lnTo>
                <a:lnTo>
                  <a:pt x="132" y="94"/>
                </a:lnTo>
                <a:lnTo>
                  <a:pt x="130" y="100"/>
                </a:lnTo>
                <a:lnTo>
                  <a:pt x="130" y="108"/>
                </a:lnTo>
                <a:lnTo>
                  <a:pt x="132" y="112"/>
                </a:lnTo>
                <a:lnTo>
                  <a:pt x="134" y="116"/>
                </a:lnTo>
                <a:lnTo>
                  <a:pt x="134" y="116"/>
                </a:lnTo>
                <a:lnTo>
                  <a:pt x="146" y="127"/>
                </a:lnTo>
                <a:lnTo>
                  <a:pt x="151" y="131"/>
                </a:lnTo>
                <a:lnTo>
                  <a:pt x="151" y="131"/>
                </a:lnTo>
                <a:lnTo>
                  <a:pt x="154" y="133"/>
                </a:lnTo>
                <a:lnTo>
                  <a:pt x="155" y="133"/>
                </a:lnTo>
                <a:lnTo>
                  <a:pt x="155" y="140"/>
                </a:lnTo>
                <a:lnTo>
                  <a:pt x="158" y="148"/>
                </a:lnTo>
                <a:lnTo>
                  <a:pt x="158" y="148"/>
                </a:lnTo>
                <a:lnTo>
                  <a:pt x="161" y="153"/>
                </a:lnTo>
                <a:lnTo>
                  <a:pt x="163" y="162"/>
                </a:lnTo>
                <a:lnTo>
                  <a:pt x="163" y="162"/>
                </a:lnTo>
                <a:lnTo>
                  <a:pt x="163" y="165"/>
                </a:lnTo>
                <a:lnTo>
                  <a:pt x="162" y="167"/>
                </a:lnTo>
                <a:lnTo>
                  <a:pt x="161" y="171"/>
                </a:lnTo>
                <a:lnTo>
                  <a:pt x="161" y="171"/>
                </a:lnTo>
                <a:lnTo>
                  <a:pt x="157" y="175"/>
                </a:lnTo>
                <a:lnTo>
                  <a:pt x="151" y="179"/>
                </a:lnTo>
                <a:lnTo>
                  <a:pt x="151" y="179"/>
                </a:lnTo>
                <a:lnTo>
                  <a:pt x="150" y="182"/>
                </a:lnTo>
                <a:lnTo>
                  <a:pt x="147" y="186"/>
                </a:lnTo>
                <a:lnTo>
                  <a:pt x="143" y="191"/>
                </a:lnTo>
                <a:lnTo>
                  <a:pt x="143" y="191"/>
                </a:lnTo>
                <a:lnTo>
                  <a:pt x="115" y="200"/>
                </a:lnTo>
                <a:lnTo>
                  <a:pt x="92" y="208"/>
                </a:lnTo>
                <a:lnTo>
                  <a:pt x="78" y="213"/>
                </a:lnTo>
                <a:lnTo>
                  <a:pt x="78" y="213"/>
                </a:lnTo>
                <a:lnTo>
                  <a:pt x="71" y="220"/>
                </a:lnTo>
                <a:lnTo>
                  <a:pt x="62" y="234"/>
                </a:lnTo>
                <a:lnTo>
                  <a:pt x="37" y="275"/>
                </a:lnTo>
                <a:lnTo>
                  <a:pt x="5" y="332"/>
                </a:lnTo>
                <a:lnTo>
                  <a:pt x="5" y="332"/>
                </a:lnTo>
                <a:lnTo>
                  <a:pt x="3" y="344"/>
                </a:lnTo>
                <a:lnTo>
                  <a:pt x="1" y="355"/>
                </a:lnTo>
                <a:lnTo>
                  <a:pt x="0" y="369"/>
                </a:lnTo>
                <a:lnTo>
                  <a:pt x="0" y="369"/>
                </a:lnTo>
                <a:lnTo>
                  <a:pt x="1" y="382"/>
                </a:lnTo>
                <a:lnTo>
                  <a:pt x="4" y="394"/>
                </a:lnTo>
                <a:lnTo>
                  <a:pt x="9" y="412"/>
                </a:lnTo>
                <a:lnTo>
                  <a:pt x="9" y="412"/>
                </a:lnTo>
                <a:lnTo>
                  <a:pt x="12" y="420"/>
                </a:lnTo>
                <a:lnTo>
                  <a:pt x="18" y="432"/>
                </a:lnTo>
                <a:lnTo>
                  <a:pt x="25" y="442"/>
                </a:lnTo>
                <a:lnTo>
                  <a:pt x="29" y="446"/>
                </a:lnTo>
                <a:lnTo>
                  <a:pt x="32" y="449"/>
                </a:lnTo>
                <a:lnTo>
                  <a:pt x="32" y="449"/>
                </a:lnTo>
                <a:lnTo>
                  <a:pt x="36" y="450"/>
                </a:lnTo>
                <a:lnTo>
                  <a:pt x="41" y="449"/>
                </a:lnTo>
                <a:lnTo>
                  <a:pt x="53" y="444"/>
                </a:lnTo>
                <a:lnTo>
                  <a:pt x="68" y="434"/>
                </a:lnTo>
                <a:lnTo>
                  <a:pt x="68" y="434"/>
                </a:lnTo>
                <a:lnTo>
                  <a:pt x="74" y="436"/>
                </a:lnTo>
                <a:lnTo>
                  <a:pt x="78" y="436"/>
                </a:lnTo>
                <a:lnTo>
                  <a:pt x="80" y="434"/>
                </a:lnTo>
                <a:lnTo>
                  <a:pt x="80" y="434"/>
                </a:lnTo>
                <a:lnTo>
                  <a:pt x="82" y="432"/>
                </a:lnTo>
                <a:lnTo>
                  <a:pt x="84" y="427"/>
                </a:lnTo>
                <a:lnTo>
                  <a:pt x="86" y="420"/>
                </a:lnTo>
                <a:lnTo>
                  <a:pt x="83" y="480"/>
                </a:lnTo>
                <a:lnTo>
                  <a:pt x="83" y="480"/>
                </a:lnTo>
                <a:lnTo>
                  <a:pt x="76" y="488"/>
                </a:lnTo>
                <a:lnTo>
                  <a:pt x="72" y="495"/>
                </a:lnTo>
                <a:lnTo>
                  <a:pt x="68" y="500"/>
                </a:lnTo>
                <a:lnTo>
                  <a:pt x="68" y="500"/>
                </a:lnTo>
                <a:lnTo>
                  <a:pt x="68" y="504"/>
                </a:lnTo>
                <a:lnTo>
                  <a:pt x="70" y="511"/>
                </a:lnTo>
                <a:lnTo>
                  <a:pt x="74" y="529"/>
                </a:lnTo>
                <a:lnTo>
                  <a:pt x="83" y="566"/>
                </a:lnTo>
                <a:lnTo>
                  <a:pt x="83" y="566"/>
                </a:lnTo>
                <a:lnTo>
                  <a:pt x="86" y="579"/>
                </a:lnTo>
                <a:lnTo>
                  <a:pt x="86" y="588"/>
                </a:lnTo>
                <a:lnTo>
                  <a:pt x="87" y="596"/>
                </a:lnTo>
                <a:lnTo>
                  <a:pt x="88" y="601"/>
                </a:lnTo>
                <a:lnTo>
                  <a:pt x="88" y="601"/>
                </a:lnTo>
                <a:lnTo>
                  <a:pt x="96" y="608"/>
                </a:lnTo>
                <a:lnTo>
                  <a:pt x="100" y="612"/>
                </a:lnTo>
                <a:lnTo>
                  <a:pt x="100" y="612"/>
                </a:lnTo>
                <a:lnTo>
                  <a:pt x="95" y="695"/>
                </a:lnTo>
                <a:lnTo>
                  <a:pt x="91" y="759"/>
                </a:lnTo>
                <a:lnTo>
                  <a:pt x="88" y="801"/>
                </a:lnTo>
                <a:lnTo>
                  <a:pt x="88" y="801"/>
                </a:lnTo>
                <a:lnTo>
                  <a:pt x="90" y="822"/>
                </a:lnTo>
                <a:lnTo>
                  <a:pt x="92" y="840"/>
                </a:lnTo>
                <a:lnTo>
                  <a:pt x="95" y="857"/>
                </a:lnTo>
                <a:lnTo>
                  <a:pt x="95" y="857"/>
                </a:lnTo>
                <a:lnTo>
                  <a:pt x="97" y="884"/>
                </a:lnTo>
                <a:lnTo>
                  <a:pt x="101" y="907"/>
                </a:lnTo>
                <a:lnTo>
                  <a:pt x="107" y="925"/>
                </a:lnTo>
                <a:lnTo>
                  <a:pt x="107" y="925"/>
                </a:lnTo>
                <a:lnTo>
                  <a:pt x="118" y="958"/>
                </a:lnTo>
                <a:lnTo>
                  <a:pt x="126" y="979"/>
                </a:lnTo>
                <a:lnTo>
                  <a:pt x="126" y="979"/>
                </a:lnTo>
                <a:lnTo>
                  <a:pt x="149" y="1034"/>
                </a:lnTo>
                <a:lnTo>
                  <a:pt x="149" y="1034"/>
                </a:lnTo>
                <a:lnTo>
                  <a:pt x="149" y="1055"/>
                </a:lnTo>
                <a:lnTo>
                  <a:pt x="146" y="1072"/>
                </a:lnTo>
                <a:lnTo>
                  <a:pt x="145" y="1082"/>
                </a:lnTo>
                <a:lnTo>
                  <a:pt x="143" y="1088"/>
                </a:lnTo>
                <a:lnTo>
                  <a:pt x="143" y="1088"/>
                </a:lnTo>
                <a:lnTo>
                  <a:pt x="138" y="1103"/>
                </a:lnTo>
                <a:lnTo>
                  <a:pt x="132" y="1117"/>
                </a:lnTo>
                <a:lnTo>
                  <a:pt x="125" y="1133"/>
                </a:lnTo>
                <a:lnTo>
                  <a:pt x="124" y="1139"/>
                </a:lnTo>
                <a:lnTo>
                  <a:pt x="124" y="1146"/>
                </a:lnTo>
                <a:lnTo>
                  <a:pt x="124" y="1146"/>
                </a:lnTo>
                <a:lnTo>
                  <a:pt x="124" y="1151"/>
                </a:lnTo>
                <a:lnTo>
                  <a:pt x="125" y="1156"/>
                </a:lnTo>
                <a:lnTo>
                  <a:pt x="128" y="1163"/>
                </a:lnTo>
                <a:lnTo>
                  <a:pt x="130" y="1167"/>
                </a:lnTo>
                <a:lnTo>
                  <a:pt x="134" y="1171"/>
                </a:lnTo>
                <a:lnTo>
                  <a:pt x="138" y="1174"/>
                </a:lnTo>
                <a:lnTo>
                  <a:pt x="143" y="1175"/>
                </a:lnTo>
                <a:lnTo>
                  <a:pt x="149" y="1174"/>
                </a:lnTo>
                <a:lnTo>
                  <a:pt x="149" y="1174"/>
                </a:lnTo>
                <a:lnTo>
                  <a:pt x="163" y="1170"/>
                </a:lnTo>
                <a:lnTo>
                  <a:pt x="167" y="1167"/>
                </a:lnTo>
                <a:lnTo>
                  <a:pt x="172" y="1163"/>
                </a:lnTo>
                <a:lnTo>
                  <a:pt x="172" y="1163"/>
                </a:lnTo>
                <a:lnTo>
                  <a:pt x="178" y="1156"/>
                </a:lnTo>
                <a:lnTo>
                  <a:pt x="184" y="1149"/>
                </a:lnTo>
                <a:lnTo>
                  <a:pt x="192" y="1139"/>
                </a:lnTo>
                <a:lnTo>
                  <a:pt x="192" y="1139"/>
                </a:lnTo>
                <a:lnTo>
                  <a:pt x="200" y="1131"/>
                </a:lnTo>
                <a:lnTo>
                  <a:pt x="200" y="1131"/>
                </a:lnTo>
                <a:lnTo>
                  <a:pt x="201" y="1135"/>
                </a:lnTo>
                <a:lnTo>
                  <a:pt x="201" y="1147"/>
                </a:lnTo>
                <a:lnTo>
                  <a:pt x="204" y="1171"/>
                </a:lnTo>
                <a:lnTo>
                  <a:pt x="204" y="1171"/>
                </a:lnTo>
                <a:lnTo>
                  <a:pt x="205" y="1200"/>
                </a:lnTo>
                <a:lnTo>
                  <a:pt x="208" y="1214"/>
                </a:lnTo>
                <a:lnTo>
                  <a:pt x="209" y="1220"/>
                </a:lnTo>
                <a:lnTo>
                  <a:pt x="212" y="1224"/>
                </a:lnTo>
                <a:lnTo>
                  <a:pt x="212" y="1224"/>
                </a:lnTo>
                <a:lnTo>
                  <a:pt x="216" y="1225"/>
                </a:lnTo>
                <a:lnTo>
                  <a:pt x="224" y="1225"/>
                </a:lnTo>
                <a:lnTo>
                  <a:pt x="245" y="1226"/>
                </a:lnTo>
                <a:lnTo>
                  <a:pt x="257" y="1226"/>
                </a:lnTo>
                <a:lnTo>
                  <a:pt x="266" y="1225"/>
                </a:lnTo>
                <a:lnTo>
                  <a:pt x="274" y="1222"/>
                </a:lnTo>
                <a:lnTo>
                  <a:pt x="278" y="1220"/>
                </a:lnTo>
                <a:lnTo>
                  <a:pt x="278" y="1220"/>
                </a:lnTo>
                <a:lnTo>
                  <a:pt x="279" y="1217"/>
                </a:lnTo>
                <a:lnTo>
                  <a:pt x="280" y="1213"/>
                </a:lnTo>
                <a:lnTo>
                  <a:pt x="279" y="1206"/>
                </a:lnTo>
                <a:lnTo>
                  <a:pt x="276" y="1199"/>
                </a:lnTo>
                <a:lnTo>
                  <a:pt x="275" y="1192"/>
                </a:lnTo>
                <a:lnTo>
                  <a:pt x="275" y="1192"/>
                </a:lnTo>
                <a:lnTo>
                  <a:pt x="274" y="1164"/>
                </a:lnTo>
                <a:lnTo>
                  <a:pt x="272" y="1146"/>
                </a:lnTo>
                <a:lnTo>
                  <a:pt x="272" y="1146"/>
                </a:lnTo>
                <a:lnTo>
                  <a:pt x="278" y="1143"/>
                </a:lnTo>
                <a:lnTo>
                  <a:pt x="282" y="1141"/>
                </a:lnTo>
                <a:lnTo>
                  <a:pt x="283" y="1139"/>
                </a:lnTo>
                <a:lnTo>
                  <a:pt x="284" y="1137"/>
                </a:lnTo>
                <a:lnTo>
                  <a:pt x="284" y="1137"/>
                </a:lnTo>
                <a:lnTo>
                  <a:pt x="282" y="1130"/>
                </a:lnTo>
                <a:lnTo>
                  <a:pt x="276" y="1120"/>
                </a:lnTo>
                <a:lnTo>
                  <a:pt x="270" y="1105"/>
                </a:lnTo>
                <a:lnTo>
                  <a:pt x="270" y="1105"/>
                </a:lnTo>
                <a:lnTo>
                  <a:pt x="286" y="1084"/>
                </a:lnTo>
                <a:lnTo>
                  <a:pt x="296" y="1070"/>
                </a:lnTo>
                <a:lnTo>
                  <a:pt x="300" y="1063"/>
                </a:lnTo>
                <a:lnTo>
                  <a:pt x="301" y="1059"/>
                </a:lnTo>
                <a:lnTo>
                  <a:pt x="301" y="1059"/>
                </a:lnTo>
                <a:lnTo>
                  <a:pt x="303" y="1035"/>
                </a:lnTo>
                <a:lnTo>
                  <a:pt x="307" y="988"/>
                </a:lnTo>
                <a:lnTo>
                  <a:pt x="315" y="913"/>
                </a:lnTo>
                <a:lnTo>
                  <a:pt x="315" y="913"/>
                </a:lnTo>
                <a:lnTo>
                  <a:pt x="317" y="876"/>
                </a:lnTo>
                <a:lnTo>
                  <a:pt x="318" y="855"/>
                </a:lnTo>
                <a:lnTo>
                  <a:pt x="321" y="842"/>
                </a:lnTo>
                <a:lnTo>
                  <a:pt x="321" y="842"/>
                </a:lnTo>
                <a:lnTo>
                  <a:pt x="329" y="820"/>
                </a:lnTo>
                <a:lnTo>
                  <a:pt x="333" y="807"/>
                </a:lnTo>
                <a:lnTo>
                  <a:pt x="336" y="796"/>
                </a:lnTo>
                <a:lnTo>
                  <a:pt x="336" y="796"/>
                </a:lnTo>
                <a:lnTo>
                  <a:pt x="345" y="722"/>
                </a:lnTo>
                <a:lnTo>
                  <a:pt x="350" y="676"/>
                </a:lnTo>
                <a:lnTo>
                  <a:pt x="353" y="655"/>
                </a:lnTo>
                <a:lnTo>
                  <a:pt x="353" y="655"/>
                </a:lnTo>
                <a:lnTo>
                  <a:pt x="353" y="646"/>
                </a:lnTo>
                <a:lnTo>
                  <a:pt x="353" y="629"/>
                </a:lnTo>
                <a:lnTo>
                  <a:pt x="355" y="604"/>
                </a:lnTo>
                <a:lnTo>
                  <a:pt x="355" y="604"/>
                </a:lnTo>
                <a:lnTo>
                  <a:pt x="363" y="591"/>
                </a:lnTo>
                <a:lnTo>
                  <a:pt x="367" y="580"/>
                </a:lnTo>
                <a:lnTo>
                  <a:pt x="370" y="575"/>
                </a:lnTo>
                <a:lnTo>
                  <a:pt x="370" y="573"/>
                </a:lnTo>
                <a:lnTo>
                  <a:pt x="370" y="573"/>
                </a:lnTo>
                <a:lnTo>
                  <a:pt x="367" y="567"/>
                </a:lnTo>
                <a:lnTo>
                  <a:pt x="365" y="563"/>
                </a:lnTo>
                <a:lnTo>
                  <a:pt x="361" y="558"/>
                </a:lnTo>
                <a:lnTo>
                  <a:pt x="358" y="549"/>
                </a:lnTo>
                <a:lnTo>
                  <a:pt x="358" y="549"/>
                </a:lnTo>
                <a:lnTo>
                  <a:pt x="351" y="504"/>
                </a:lnTo>
                <a:lnTo>
                  <a:pt x="346" y="469"/>
                </a:lnTo>
                <a:lnTo>
                  <a:pt x="346" y="469"/>
                </a:lnTo>
                <a:lnTo>
                  <a:pt x="343" y="437"/>
                </a:lnTo>
                <a:lnTo>
                  <a:pt x="341" y="412"/>
                </a:lnTo>
                <a:lnTo>
                  <a:pt x="341" y="395"/>
                </a:lnTo>
                <a:lnTo>
                  <a:pt x="341" y="395"/>
                </a:lnTo>
                <a:lnTo>
                  <a:pt x="346" y="354"/>
                </a:lnTo>
                <a:lnTo>
                  <a:pt x="350" y="325"/>
                </a:lnTo>
                <a:lnTo>
                  <a:pt x="350" y="325"/>
                </a:lnTo>
                <a:lnTo>
                  <a:pt x="362" y="336"/>
                </a:lnTo>
                <a:lnTo>
                  <a:pt x="372" y="344"/>
                </a:lnTo>
                <a:lnTo>
                  <a:pt x="378" y="349"/>
                </a:lnTo>
                <a:lnTo>
                  <a:pt x="378" y="349"/>
                </a:lnTo>
                <a:lnTo>
                  <a:pt x="386" y="349"/>
                </a:lnTo>
                <a:lnTo>
                  <a:pt x="399" y="348"/>
                </a:lnTo>
                <a:lnTo>
                  <a:pt x="412" y="346"/>
                </a:lnTo>
                <a:lnTo>
                  <a:pt x="421" y="342"/>
                </a:lnTo>
                <a:lnTo>
                  <a:pt x="421" y="342"/>
                </a:lnTo>
                <a:lnTo>
                  <a:pt x="425" y="340"/>
                </a:lnTo>
                <a:lnTo>
                  <a:pt x="429" y="336"/>
                </a:lnTo>
                <a:lnTo>
                  <a:pt x="434" y="329"/>
                </a:lnTo>
                <a:lnTo>
                  <a:pt x="438" y="321"/>
                </a:lnTo>
                <a:lnTo>
                  <a:pt x="442" y="313"/>
                </a:lnTo>
                <a:lnTo>
                  <a:pt x="446" y="306"/>
                </a:lnTo>
                <a:lnTo>
                  <a:pt x="447" y="296"/>
                </a:lnTo>
                <a:lnTo>
                  <a:pt x="447" y="288"/>
                </a:lnTo>
                <a:lnTo>
                  <a:pt x="447" y="288"/>
                </a:lnTo>
                <a:lnTo>
                  <a:pt x="445" y="281"/>
                </a:lnTo>
                <a:lnTo>
                  <a:pt x="441" y="274"/>
                </a:lnTo>
                <a:lnTo>
                  <a:pt x="436" y="267"/>
                </a:lnTo>
                <a:lnTo>
                  <a:pt x="429" y="261"/>
                </a:lnTo>
                <a:lnTo>
                  <a:pt x="418" y="250"/>
                </a:lnTo>
                <a:lnTo>
                  <a:pt x="414" y="246"/>
                </a:lnTo>
                <a:lnTo>
                  <a:pt x="412" y="242"/>
                </a:lnTo>
                <a:lnTo>
                  <a:pt x="412" y="242"/>
                </a:lnTo>
                <a:lnTo>
                  <a:pt x="409" y="234"/>
                </a:lnTo>
                <a:lnTo>
                  <a:pt x="404" y="227"/>
                </a:lnTo>
                <a:lnTo>
                  <a:pt x="400" y="219"/>
                </a:lnTo>
                <a:lnTo>
                  <a:pt x="399" y="213"/>
                </a:lnTo>
                <a:lnTo>
                  <a:pt x="399" y="196"/>
                </a:lnTo>
                <a:lnTo>
                  <a:pt x="372" y="196"/>
                </a:lnTo>
                <a:lnTo>
                  <a:pt x="338" y="145"/>
                </a:lnTo>
                <a:lnTo>
                  <a:pt x="338" y="145"/>
                </a:lnTo>
                <a:lnTo>
                  <a:pt x="336" y="137"/>
                </a:lnTo>
                <a:lnTo>
                  <a:pt x="333" y="125"/>
                </a:lnTo>
                <a:lnTo>
                  <a:pt x="333" y="125"/>
                </a:lnTo>
                <a:lnTo>
                  <a:pt x="326" y="107"/>
                </a:lnTo>
                <a:lnTo>
                  <a:pt x="322" y="95"/>
                </a:lnTo>
                <a:lnTo>
                  <a:pt x="321" y="87"/>
                </a:lnTo>
                <a:lnTo>
                  <a:pt x="321" y="87"/>
                </a:lnTo>
                <a:lnTo>
                  <a:pt x="320" y="83"/>
                </a:lnTo>
                <a:lnTo>
                  <a:pt x="316" y="78"/>
                </a:lnTo>
                <a:lnTo>
                  <a:pt x="312" y="75"/>
                </a:lnTo>
                <a:lnTo>
                  <a:pt x="309" y="73"/>
                </a:lnTo>
                <a:lnTo>
                  <a:pt x="309" y="73"/>
                </a:lnTo>
                <a:lnTo>
                  <a:pt x="295" y="73"/>
                </a:lnTo>
                <a:lnTo>
                  <a:pt x="284" y="73"/>
                </a:lnTo>
                <a:lnTo>
                  <a:pt x="278" y="73"/>
                </a:lnTo>
                <a:lnTo>
                  <a:pt x="266" y="77"/>
                </a:lnTo>
                <a:lnTo>
                  <a:pt x="266" y="77"/>
                </a:lnTo>
                <a:lnTo>
                  <a:pt x="270" y="56"/>
                </a:lnTo>
                <a:lnTo>
                  <a:pt x="270" y="56"/>
                </a:lnTo>
                <a:lnTo>
                  <a:pt x="272" y="48"/>
                </a:lnTo>
                <a:lnTo>
                  <a:pt x="272" y="48"/>
                </a:lnTo>
                <a:lnTo>
                  <a:pt x="274" y="45"/>
                </a:lnTo>
                <a:lnTo>
                  <a:pt x="274" y="44"/>
                </a:lnTo>
                <a:lnTo>
                  <a:pt x="272" y="41"/>
                </a:lnTo>
                <a:lnTo>
                  <a:pt x="272" y="41"/>
                </a:lnTo>
                <a:lnTo>
                  <a:pt x="268" y="39"/>
                </a:lnTo>
                <a:lnTo>
                  <a:pt x="265" y="32"/>
                </a:lnTo>
                <a:lnTo>
                  <a:pt x="259" y="25"/>
                </a:lnTo>
                <a:lnTo>
                  <a:pt x="257" y="23"/>
                </a:lnTo>
                <a:lnTo>
                  <a:pt x="255" y="21"/>
                </a:lnTo>
                <a:lnTo>
                  <a:pt x="255" y="21"/>
                </a:lnTo>
                <a:lnTo>
                  <a:pt x="251" y="20"/>
                </a:lnTo>
                <a:lnTo>
                  <a:pt x="250" y="16"/>
                </a:lnTo>
                <a:lnTo>
                  <a:pt x="247" y="14"/>
                </a:lnTo>
                <a:lnTo>
                  <a:pt x="246" y="14"/>
                </a:lnTo>
                <a:lnTo>
                  <a:pt x="246" y="14"/>
                </a:lnTo>
                <a:lnTo>
                  <a:pt x="242" y="11"/>
                </a:lnTo>
                <a:lnTo>
                  <a:pt x="236" y="7"/>
                </a:lnTo>
                <a:lnTo>
                  <a:pt x="229" y="3"/>
                </a:lnTo>
                <a:lnTo>
                  <a:pt x="225" y="2"/>
                </a:lnTo>
                <a:lnTo>
                  <a:pt x="224" y="2"/>
                </a:lnTo>
                <a:lnTo>
                  <a:pt x="224" y="2"/>
                </a:lnTo>
                <a:lnTo>
                  <a:pt x="220" y="3"/>
                </a:lnTo>
                <a:lnTo>
                  <a:pt x="217" y="3"/>
                </a:lnTo>
                <a:lnTo>
                  <a:pt x="212" y="2"/>
                </a:lnTo>
                <a:lnTo>
                  <a:pt x="212" y="2"/>
                </a:lnTo>
                <a:lnTo>
                  <a:pt x="207" y="0"/>
                </a:lnTo>
                <a:lnTo>
                  <a:pt x="203" y="0"/>
                </a:lnTo>
                <a:lnTo>
                  <a:pt x="200" y="2"/>
                </a:lnTo>
                <a:lnTo>
                  <a:pt x="200" y="2"/>
                </a:lnTo>
                <a:lnTo>
                  <a:pt x="199" y="3"/>
                </a:lnTo>
                <a:lnTo>
                  <a:pt x="196" y="4"/>
                </a:lnTo>
                <a:lnTo>
                  <a:pt x="192" y="4"/>
                </a:lnTo>
                <a:lnTo>
                  <a:pt x="192" y="4"/>
                </a:lnTo>
                <a:lnTo>
                  <a:pt x="186" y="7"/>
                </a:lnTo>
                <a:lnTo>
                  <a:pt x="186" y="7"/>
                </a:lnTo>
                <a:close/>
                <a:moveTo>
                  <a:pt x="263" y="148"/>
                </a:moveTo>
                <a:lnTo>
                  <a:pt x="263" y="148"/>
                </a:lnTo>
                <a:lnTo>
                  <a:pt x="280" y="162"/>
                </a:lnTo>
                <a:lnTo>
                  <a:pt x="280" y="162"/>
                </a:lnTo>
                <a:lnTo>
                  <a:pt x="286" y="165"/>
                </a:lnTo>
                <a:lnTo>
                  <a:pt x="291" y="166"/>
                </a:lnTo>
                <a:lnTo>
                  <a:pt x="296" y="167"/>
                </a:lnTo>
                <a:lnTo>
                  <a:pt x="301" y="171"/>
                </a:lnTo>
                <a:lnTo>
                  <a:pt x="301" y="171"/>
                </a:lnTo>
                <a:lnTo>
                  <a:pt x="315" y="185"/>
                </a:lnTo>
                <a:lnTo>
                  <a:pt x="290" y="185"/>
                </a:lnTo>
                <a:lnTo>
                  <a:pt x="266" y="174"/>
                </a:lnTo>
                <a:lnTo>
                  <a:pt x="261" y="165"/>
                </a:lnTo>
                <a:lnTo>
                  <a:pt x="258" y="160"/>
                </a:lnTo>
                <a:lnTo>
                  <a:pt x="263" y="148"/>
                </a:lnTo>
                <a:close/>
                <a:moveTo>
                  <a:pt x="217" y="790"/>
                </a:moveTo>
                <a:lnTo>
                  <a:pt x="217" y="790"/>
                </a:lnTo>
                <a:lnTo>
                  <a:pt x="224" y="884"/>
                </a:lnTo>
                <a:lnTo>
                  <a:pt x="224" y="884"/>
                </a:lnTo>
                <a:lnTo>
                  <a:pt x="225" y="892"/>
                </a:lnTo>
                <a:lnTo>
                  <a:pt x="228" y="897"/>
                </a:lnTo>
                <a:lnTo>
                  <a:pt x="229" y="900"/>
                </a:lnTo>
                <a:lnTo>
                  <a:pt x="229" y="901"/>
                </a:lnTo>
                <a:lnTo>
                  <a:pt x="229" y="901"/>
                </a:lnTo>
                <a:lnTo>
                  <a:pt x="228" y="916"/>
                </a:lnTo>
                <a:lnTo>
                  <a:pt x="224" y="942"/>
                </a:lnTo>
                <a:lnTo>
                  <a:pt x="221" y="982"/>
                </a:lnTo>
                <a:lnTo>
                  <a:pt x="221" y="982"/>
                </a:lnTo>
                <a:lnTo>
                  <a:pt x="212" y="1000"/>
                </a:lnTo>
                <a:lnTo>
                  <a:pt x="212" y="1000"/>
                </a:lnTo>
                <a:lnTo>
                  <a:pt x="207" y="1009"/>
                </a:lnTo>
                <a:lnTo>
                  <a:pt x="204" y="1013"/>
                </a:lnTo>
                <a:lnTo>
                  <a:pt x="204" y="1013"/>
                </a:lnTo>
                <a:lnTo>
                  <a:pt x="203" y="989"/>
                </a:lnTo>
                <a:lnTo>
                  <a:pt x="200" y="954"/>
                </a:lnTo>
                <a:lnTo>
                  <a:pt x="200" y="954"/>
                </a:lnTo>
                <a:lnTo>
                  <a:pt x="197" y="937"/>
                </a:lnTo>
                <a:lnTo>
                  <a:pt x="190" y="914"/>
                </a:lnTo>
                <a:lnTo>
                  <a:pt x="180" y="888"/>
                </a:lnTo>
                <a:lnTo>
                  <a:pt x="180" y="888"/>
                </a:lnTo>
                <a:lnTo>
                  <a:pt x="183" y="876"/>
                </a:lnTo>
                <a:lnTo>
                  <a:pt x="184" y="870"/>
                </a:lnTo>
                <a:lnTo>
                  <a:pt x="186" y="864"/>
                </a:lnTo>
                <a:lnTo>
                  <a:pt x="186" y="864"/>
                </a:lnTo>
                <a:lnTo>
                  <a:pt x="190" y="861"/>
                </a:lnTo>
                <a:lnTo>
                  <a:pt x="191" y="859"/>
                </a:lnTo>
                <a:lnTo>
                  <a:pt x="192" y="857"/>
                </a:lnTo>
                <a:lnTo>
                  <a:pt x="192" y="857"/>
                </a:lnTo>
                <a:lnTo>
                  <a:pt x="193" y="851"/>
                </a:lnTo>
                <a:lnTo>
                  <a:pt x="197" y="842"/>
                </a:lnTo>
                <a:lnTo>
                  <a:pt x="197" y="842"/>
                </a:lnTo>
                <a:lnTo>
                  <a:pt x="200" y="836"/>
                </a:lnTo>
                <a:lnTo>
                  <a:pt x="203" y="832"/>
                </a:lnTo>
                <a:lnTo>
                  <a:pt x="204" y="829"/>
                </a:lnTo>
                <a:lnTo>
                  <a:pt x="207" y="825"/>
                </a:lnTo>
                <a:lnTo>
                  <a:pt x="207" y="825"/>
                </a:lnTo>
                <a:lnTo>
                  <a:pt x="209" y="818"/>
                </a:lnTo>
                <a:lnTo>
                  <a:pt x="212" y="813"/>
                </a:lnTo>
                <a:lnTo>
                  <a:pt x="215" y="807"/>
                </a:lnTo>
                <a:lnTo>
                  <a:pt x="217" y="790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5" name="Freeform 28">
            <a:extLst>
              <a:ext uri="{FF2B5EF4-FFF2-40B4-BE49-F238E27FC236}">
                <a16:creationId xmlns:a16="http://schemas.microsoft.com/office/drawing/2014/main" id="{6AEAE0D5-B06E-4EEC-98FA-D2471AEB1B51}"/>
              </a:ext>
            </a:extLst>
          </p:cNvPr>
          <p:cNvSpPr>
            <a:spLocks/>
          </p:cNvSpPr>
          <p:nvPr/>
        </p:nvSpPr>
        <p:spPr bwMode="auto">
          <a:xfrm>
            <a:off x="6519012" y="4655170"/>
            <a:ext cx="656810" cy="1693340"/>
          </a:xfrm>
          <a:custGeom>
            <a:avLst/>
            <a:gdLst>
              <a:gd name="T0" fmla="*/ 71 w 448"/>
              <a:gd name="T1" fmla="*/ 380 h 1155"/>
              <a:gd name="T2" fmla="*/ 72 w 448"/>
              <a:gd name="T3" fmla="*/ 421 h 1155"/>
              <a:gd name="T4" fmla="*/ 66 w 448"/>
              <a:gd name="T5" fmla="*/ 451 h 1155"/>
              <a:gd name="T6" fmla="*/ 25 w 448"/>
              <a:gd name="T7" fmla="*/ 451 h 1155"/>
              <a:gd name="T8" fmla="*/ 6 w 448"/>
              <a:gd name="T9" fmla="*/ 413 h 1155"/>
              <a:gd name="T10" fmla="*/ 2 w 448"/>
              <a:gd name="T11" fmla="*/ 368 h 1155"/>
              <a:gd name="T12" fmla="*/ 12 w 448"/>
              <a:gd name="T13" fmla="*/ 343 h 1155"/>
              <a:gd name="T14" fmla="*/ 17 w 448"/>
              <a:gd name="T15" fmla="*/ 310 h 1155"/>
              <a:gd name="T16" fmla="*/ 25 w 448"/>
              <a:gd name="T17" fmla="*/ 282 h 1155"/>
              <a:gd name="T18" fmla="*/ 70 w 448"/>
              <a:gd name="T19" fmla="*/ 231 h 1155"/>
              <a:gd name="T20" fmla="*/ 127 w 448"/>
              <a:gd name="T21" fmla="*/ 189 h 1155"/>
              <a:gd name="T22" fmla="*/ 142 w 448"/>
              <a:gd name="T23" fmla="*/ 170 h 1155"/>
              <a:gd name="T24" fmla="*/ 131 w 448"/>
              <a:gd name="T25" fmla="*/ 131 h 1155"/>
              <a:gd name="T26" fmla="*/ 126 w 448"/>
              <a:gd name="T27" fmla="*/ 97 h 1155"/>
              <a:gd name="T28" fmla="*/ 123 w 448"/>
              <a:gd name="T29" fmla="*/ 78 h 1155"/>
              <a:gd name="T30" fmla="*/ 120 w 448"/>
              <a:gd name="T31" fmla="*/ 31 h 1155"/>
              <a:gd name="T32" fmla="*/ 142 w 448"/>
              <a:gd name="T33" fmla="*/ 10 h 1155"/>
              <a:gd name="T34" fmla="*/ 164 w 448"/>
              <a:gd name="T35" fmla="*/ 1 h 1155"/>
              <a:gd name="T36" fmla="*/ 213 w 448"/>
              <a:gd name="T37" fmla="*/ 7 h 1155"/>
              <a:gd name="T38" fmla="*/ 239 w 448"/>
              <a:gd name="T39" fmla="*/ 29 h 1155"/>
              <a:gd name="T40" fmla="*/ 251 w 448"/>
              <a:gd name="T41" fmla="*/ 64 h 1155"/>
              <a:gd name="T42" fmla="*/ 243 w 448"/>
              <a:gd name="T43" fmla="*/ 97 h 1155"/>
              <a:gd name="T44" fmla="*/ 236 w 448"/>
              <a:gd name="T45" fmla="*/ 117 h 1155"/>
              <a:gd name="T46" fmla="*/ 225 w 448"/>
              <a:gd name="T47" fmla="*/ 150 h 1155"/>
              <a:gd name="T48" fmla="*/ 213 w 448"/>
              <a:gd name="T49" fmla="*/ 159 h 1155"/>
              <a:gd name="T50" fmla="*/ 243 w 448"/>
              <a:gd name="T51" fmla="*/ 196 h 1155"/>
              <a:gd name="T52" fmla="*/ 300 w 448"/>
              <a:gd name="T53" fmla="*/ 227 h 1155"/>
              <a:gd name="T54" fmla="*/ 322 w 448"/>
              <a:gd name="T55" fmla="*/ 238 h 1155"/>
              <a:gd name="T56" fmla="*/ 353 w 448"/>
              <a:gd name="T57" fmla="*/ 307 h 1155"/>
              <a:gd name="T58" fmla="*/ 361 w 448"/>
              <a:gd name="T59" fmla="*/ 371 h 1155"/>
              <a:gd name="T60" fmla="*/ 395 w 448"/>
              <a:gd name="T61" fmla="*/ 489 h 1155"/>
              <a:gd name="T62" fmla="*/ 418 w 448"/>
              <a:gd name="T63" fmla="*/ 564 h 1155"/>
              <a:gd name="T64" fmla="*/ 448 w 448"/>
              <a:gd name="T65" fmla="*/ 591 h 1155"/>
              <a:gd name="T66" fmla="*/ 432 w 448"/>
              <a:gd name="T67" fmla="*/ 619 h 1155"/>
              <a:gd name="T68" fmla="*/ 405 w 448"/>
              <a:gd name="T69" fmla="*/ 619 h 1155"/>
              <a:gd name="T70" fmla="*/ 395 w 448"/>
              <a:gd name="T71" fmla="*/ 607 h 1155"/>
              <a:gd name="T72" fmla="*/ 386 w 448"/>
              <a:gd name="T73" fmla="*/ 588 h 1155"/>
              <a:gd name="T74" fmla="*/ 372 w 448"/>
              <a:gd name="T75" fmla="*/ 540 h 1155"/>
              <a:gd name="T76" fmla="*/ 322 w 448"/>
              <a:gd name="T77" fmla="*/ 445 h 1155"/>
              <a:gd name="T78" fmla="*/ 296 w 448"/>
              <a:gd name="T79" fmla="*/ 425 h 1155"/>
              <a:gd name="T80" fmla="*/ 322 w 448"/>
              <a:gd name="T81" fmla="*/ 534 h 1155"/>
              <a:gd name="T82" fmla="*/ 322 w 448"/>
              <a:gd name="T83" fmla="*/ 591 h 1155"/>
              <a:gd name="T84" fmla="*/ 315 w 448"/>
              <a:gd name="T85" fmla="*/ 793 h 1155"/>
              <a:gd name="T86" fmla="*/ 308 w 448"/>
              <a:gd name="T87" fmla="*/ 880 h 1155"/>
              <a:gd name="T88" fmla="*/ 289 w 448"/>
              <a:gd name="T89" fmla="*/ 1010 h 1155"/>
              <a:gd name="T90" fmla="*/ 279 w 448"/>
              <a:gd name="T91" fmla="*/ 1100 h 1155"/>
              <a:gd name="T92" fmla="*/ 285 w 448"/>
              <a:gd name="T93" fmla="*/ 1140 h 1155"/>
              <a:gd name="T94" fmla="*/ 273 w 448"/>
              <a:gd name="T95" fmla="*/ 1149 h 1155"/>
              <a:gd name="T96" fmla="*/ 230 w 448"/>
              <a:gd name="T97" fmla="*/ 1153 h 1155"/>
              <a:gd name="T98" fmla="*/ 210 w 448"/>
              <a:gd name="T99" fmla="*/ 1135 h 1155"/>
              <a:gd name="T100" fmla="*/ 216 w 448"/>
              <a:gd name="T101" fmla="*/ 1116 h 1155"/>
              <a:gd name="T102" fmla="*/ 179 w 448"/>
              <a:gd name="T103" fmla="*/ 1119 h 1155"/>
              <a:gd name="T104" fmla="*/ 168 w 448"/>
              <a:gd name="T105" fmla="*/ 1096 h 1155"/>
              <a:gd name="T106" fmla="*/ 183 w 448"/>
              <a:gd name="T107" fmla="*/ 1059 h 1155"/>
              <a:gd name="T108" fmla="*/ 196 w 448"/>
              <a:gd name="T109" fmla="*/ 1036 h 1155"/>
              <a:gd name="T110" fmla="*/ 160 w 448"/>
              <a:gd name="T111" fmla="*/ 956 h 1155"/>
              <a:gd name="T112" fmla="*/ 142 w 448"/>
              <a:gd name="T113" fmla="*/ 901 h 1155"/>
              <a:gd name="T114" fmla="*/ 102 w 448"/>
              <a:gd name="T115" fmla="*/ 767 h 1155"/>
              <a:gd name="T116" fmla="*/ 93 w 448"/>
              <a:gd name="T117" fmla="*/ 666 h 1155"/>
              <a:gd name="T118" fmla="*/ 90 w 448"/>
              <a:gd name="T119" fmla="*/ 530 h 1155"/>
              <a:gd name="T120" fmla="*/ 96 w 448"/>
              <a:gd name="T121" fmla="*/ 443 h 11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448" h="1155">
                <a:moveTo>
                  <a:pt x="80" y="363"/>
                </a:moveTo>
                <a:lnTo>
                  <a:pt x="80" y="363"/>
                </a:lnTo>
                <a:lnTo>
                  <a:pt x="79" y="365"/>
                </a:lnTo>
                <a:lnTo>
                  <a:pt x="77" y="368"/>
                </a:lnTo>
                <a:lnTo>
                  <a:pt x="71" y="380"/>
                </a:lnTo>
                <a:lnTo>
                  <a:pt x="62" y="398"/>
                </a:lnTo>
                <a:lnTo>
                  <a:pt x="70" y="413"/>
                </a:lnTo>
                <a:lnTo>
                  <a:pt x="70" y="413"/>
                </a:lnTo>
                <a:lnTo>
                  <a:pt x="71" y="416"/>
                </a:lnTo>
                <a:lnTo>
                  <a:pt x="72" y="421"/>
                </a:lnTo>
                <a:lnTo>
                  <a:pt x="72" y="433"/>
                </a:lnTo>
                <a:lnTo>
                  <a:pt x="70" y="445"/>
                </a:lnTo>
                <a:lnTo>
                  <a:pt x="68" y="449"/>
                </a:lnTo>
                <a:lnTo>
                  <a:pt x="66" y="451"/>
                </a:lnTo>
                <a:lnTo>
                  <a:pt x="66" y="451"/>
                </a:lnTo>
                <a:lnTo>
                  <a:pt x="53" y="456"/>
                </a:lnTo>
                <a:lnTo>
                  <a:pt x="46" y="458"/>
                </a:lnTo>
                <a:lnTo>
                  <a:pt x="40" y="458"/>
                </a:lnTo>
                <a:lnTo>
                  <a:pt x="40" y="458"/>
                </a:lnTo>
                <a:lnTo>
                  <a:pt x="25" y="451"/>
                </a:lnTo>
                <a:lnTo>
                  <a:pt x="13" y="443"/>
                </a:lnTo>
                <a:lnTo>
                  <a:pt x="13" y="443"/>
                </a:lnTo>
                <a:lnTo>
                  <a:pt x="11" y="438"/>
                </a:lnTo>
                <a:lnTo>
                  <a:pt x="8" y="427"/>
                </a:lnTo>
                <a:lnTo>
                  <a:pt x="6" y="413"/>
                </a:lnTo>
                <a:lnTo>
                  <a:pt x="13" y="371"/>
                </a:lnTo>
                <a:lnTo>
                  <a:pt x="13" y="371"/>
                </a:lnTo>
                <a:lnTo>
                  <a:pt x="11" y="371"/>
                </a:lnTo>
                <a:lnTo>
                  <a:pt x="5" y="371"/>
                </a:lnTo>
                <a:lnTo>
                  <a:pt x="2" y="368"/>
                </a:lnTo>
                <a:lnTo>
                  <a:pt x="0" y="367"/>
                </a:lnTo>
                <a:lnTo>
                  <a:pt x="0" y="363"/>
                </a:lnTo>
                <a:lnTo>
                  <a:pt x="1" y="360"/>
                </a:lnTo>
                <a:lnTo>
                  <a:pt x="1" y="360"/>
                </a:lnTo>
                <a:lnTo>
                  <a:pt x="12" y="343"/>
                </a:lnTo>
                <a:lnTo>
                  <a:pt x="15" y="336"/>
                </a:lnTo>
                <a:lnTo>
                  <a:pt x="17" y="330"/>
                </a:lnTo>
                <a:lnTo>
                  <a:pt x="17" y="330"/>
                </a:lnTo>
                <a:lnTo>
                  <a:pt x="17" y="321"/>
                </a:lnTo>
                <a:lnTo>
                  <a:pt x="17" y="310"/>
                </a:lnTo>
                <a:lnTo>
                  <a:pt x="17" y="300"/>
                </a:lnTo>
                <a:lnTo>
                  <a:pt x="18" y="294"/>
                </a:lnTo>
                <a:lnTo>
                  <a:pt x="20" y="288"/>
                </a:lnTo>
                <a:lnTo>
                  <a:pt x="20" y="288"/>
                </a:lnTo>
                <a:lnTo>
                  <a:pt x="25" y="282"/>
                </a:lnTo>
                <a:lnTo>
                  <a:pt x="31" y="273"/>
                </a:lnTo>
                <a:lnTo>
                  <a:pt x="46" y="255"/>
                </a:lnTo>
                <a:lnTo>
                  <a:pt x="61" y="238"/>
                </a:lnTo>
                <a:lnTo>
                  <a:pt x="70" y="231"/>
                </a:lnTo>
                <a:lnTo>
                  <a:pt x="70" y="231"/>
                </a:lnTo>
                <a:lnTo>
                  <a:pt x="90" y="214"/>
                </a:lnTo>
                <a:lnTo>
                  <a:pt x="107" y="200"/>
                </a:lnTo>
                <a:lnTo>
                  <a:pt x="123" y="196"/>
                </a:lnTo>
                <a:lnTo>
                  <a:pt x="123" y="196"/>
                </a:lnTo>
                <a:lnTo>
                  <a:pt x="127" y="189"/>
                </a:lnTo>
                <a:lnTo>
                  <a:pt x="133" y="178"/>
                </a:lnTo>
                <a:lnTo>
                  <a:pt x="133" y="178"/>
                </a:lnTo>
                <a:lnTo>
                  <a:pt x="138" y="172"/>
                </a:lnTo>
                <a:lnTo>
                  <a:pt x="142" y="170"/>
                </a:lnTo>
                <a:lnTo>
                  <a:pt x="142" y="170"/>
                </a:lnTo>
                <a:lnTo>
                  <a:pt x="138" y="154"/>
                </a:lnTo>
                <a:lnTo>
                  <a:pt x="136" y="142"/>
                </a:lnTo>
                <a:lnTo>
                  <a:pt x="133" y="136"/>
                </a:lnTo>
                <a:lnTo>
                  <a:pt x="133" y="136"/>
                </a:lnTo>
                <a:lnTo>
                  <a:pt x="131" y="131"/>
                </a:lnTo>
                <a:lnTo>
                  <a:pt x="126" y="120"/>
                </a:lnTo>
                <a:lnTo>
                  <a:pt x="126" y="120"/>
                </a:lnTo>
                <a:lnTo>
                  <a:pt x="125" y="112"/>
                </a:lnTo>
                <a:lnTo>
                  <a:pt x="125" y="105"/>
                </a:lnTo>
                <a:lnTo>
                  <a:pt x="126" y="97"/>
                </a:lnTo>
                <a:lnTo>
                  <a:pt x="126" y="97"/>
                </a:lnTo>
                <a:lnTo>
                  <a:pt x="126" y="93"/>
                </a:lnTo>
                <a:lnTo>
                  <a:pt x="125" y="87"/>
                </a:lnTo>
                <a:lnTo>
                  <a:pt x="123" y="78"/>
                </a:lnTo>
                <a:lnTo>
                  <a:pt x="123" y="78"/>
                </a:lnTo>
                <a:lnTo>
                  <a:pt x="119" y="66"/>
                </a:lnTo>
                <a:lnTo>
                  <a:pt x="118" y="59"/>
                </a:lnTo>
                <a:lnTo>
                  <a:pt x="118" y="49"/>
                </a:lnTo>
                <a:lnTo>
                  <a:pt x="118" y="41"/>
                </a:lnTo>
                <a:lnTo>
                  <a:pt x="120" y="31"/>
                </a:lnTo>
                <a:lnTo>
                  <a:pt x="124" y="24"/>
                </a:lnTo>
                <a:lnTo>
                  <a:pt x="127" y="20"/>
                </a:lnTo>
                <a:lnTo>
                  <a:pt x="130" y="18"/>
                </a:lnTo>
                <a:lnTo>
                  <a:pt x="130" y="18"/>
                </a:lnTo>
                <a:lnTo>
                  <a:pt x="142" y="10"/>
                </a:lnTo>
                <a:lnTo>
                  <a:pt x="149" y="6"/>
                </a:lnTo>
                <a:lnTo>
                  <a:pt x="154" y="4"/>
                </a:lnTo>
                <a:lnTo>
                  <a:pt x="156" y="2"/>
                </a:lnTo>
                <a:lnTo>
                  <a:pt x="156" y="2"/>
                </a:lnTo>
                <a:lnTo>
                  <a:pt x="164" y="1"/>
                </a:lnTo>
                <a:lnTo>
                  <a:pt x="177" y="0"/>
                </a:lnTo>
                <a:lnTo>
                  <a:pt x="185" y="0"/>
                </a:lnTo>
                <a:lnTo>
                  <a:pt x="195" y="1"/>
                </a:lnTo>
                <a:lnTo>
                  <a:pt x="204" y="2"/>
                </a:lnTo>
                <a:lnTo>
                  <a:pt x="213" y="7"/>
                </a:lnTo>
                <a:lnTo>
                  <a:pt x="213" y="7"/>
                </a:lnTo>
                <a:lnTo>
                  <a:pt x="227" y="16"/>
                </a:lnTo>
                <a:lnTo>
                  <a:pt x="235" y="23"/>
                </a:lnTo>
                <a:lnTo>
                  <a:pt x="238" y="28"/>
                </a:lnTo>
                <a:lnTo>
                  <a:pt x="239" y="29"/>
                </a:lnTo>
                <a:lnTo>
                  <a:pt x="239" y="29"/>
                </a:lnTo>
                <a:lnTo>
                  <a:pt x="245" y="44"/>
                </a:lnTo>
                <a:lnTo>
                  <a:pt x="249" y="55"/>
                </a:lnTo>
                <a:lnTo>
                  <a:pt x="251" y="64"/>
                </a:lnTo>
                <a:lnTo>
                  <a:pt x="251" y="64"/>
                </a:lnTo>
                <a:lnTo>
                  <a:pt x="251" y="73"/>
                </a:lnTo>
                <a:lnTo>
                  <a:pt x="253" y="78"/>
                </a:lnTo>
                <a:lnTo>
                  <a:pt x="251" y="83"/>
                </a:lnTo>
                <a:lnTo>
                  <a:pt x="251" y="83"/>
                </a:lnTo>
                <a:lnTo>
                  <a:pt x="243" y="97"/>
                </a:lnTo>
                <a:lnTo>
                  <a:pt x="243" y="97"/>
                </a:lnTo>
                <a:lnTo>
                  <a:pt x="241" y="107"/>
                </a:lnTo>
                <a:lnTo>
                  <a:pt x="238" y="113"/>
                </a:lnTo>
                <a:lnTo>
                  <a:pt x="236" y="117"/>
                </a:lnTo>
                <a:lnTo>
                  <a:pt x="236" y="117"/>
                </a:lnTo>
                <a:lnTo>
                  <a:pt x="233" y="123"/>
                </a:lnTo>
                <a:lnTo>
                  <a:pt x="231" y="135"/>
                </a:lnTo>
                <a:lnTo>
                  <a:pt x="227" y="147"/>
                </a:lnTo>
                <a:lnTo>
                  <a:pt x="226" y="150"/>
                </a:lnTo>
                <a:lnTo>
                  <a:pt x="225" y="150"/>
                </a:lnTo>
                <a:lnTo>
                  <a:pt x="225" y="150"/>
                </a:lnTo>
                <a:lnTo>
                  <a:pt x="224" y="150"/>
                </a:lnTo>
                <a:lnTo>
                  <a:pt x="221" y="152"/>
                </a:lnTo>
                <a:lnTo>
                  <a:pt x="218" y="154"/>
                </a:lnTo>
                <a:lnTo>
                  <a:pt x="213" y="159"/>
                </a:lnTo>
                <a:lnTo>
                  <a:pt x="216" y="185"/>
                </a:lnTo>
                <a:lnTo>
                  <a:pt x="216" y="185"/>
                </a:lnTo>
                <a:lnTo>
                  <a:pt x="229" y="189"/>
                </a:lnTo>
                <a:lnTo>
                  <a:pt x="237" y="192"/>
                </a:lnTo>
                <a:lnTo>
                  <a:pt x="243" y="196"/>
                </a:lnTo>
                <a:lnTo>
                  <a:pt x="243" y="196"/>
                </a:lnTo>
                <a:lnTo>
                  <a:pt x="254" y="203"/>
                </a:lnTo>
                <a:lnTo>
                  <a:pt x="273" y="213"/>
                </a:lnTo>
                <a:lnTo>
                  <a:pt x="300" y="227"/>
                </a:lnTo>
                <a:lnTo>
                  <a:pt x="300" y="227"/>
                </a:lnTo>
                <a:lnTo>
                  <a:pt x="304" y="227"/>
                </a:lnTo>
                <a:lnTo>
                  <a:pt x="312" y="230"/>
                </a:lnTo>
                <a:lnTo>
                  <a:pt x="319" y="233"/>
                </a:lnTo>
                <a:lnTo>
                  <a:pt x="321" y="236"/>
                </a:lnTo>
                <a:lnTo>
                  <a:pt x="322" y="238"/>
                </a:lnTo>
                <a:lnTo>
                  <a:pt x="322" y="238"/>
                </a:lnTo>
                <a:lnTo>
                  <a:pt x="326" y="249"/>
                </a:lnTo>
                <a:lnTo>
                  <a:pt x="334" y="268"/>
                </a:lnTo>
                <a:lnTo>
                  <a:pt x="353" y="307"/>
                </a:lnTo>
                <a:lnTo>
                  <a:pt x="353" y="307"/>
                </a:lnTo>
                <a:lnTo>
                  <a:pt x="356" y="314"/>
                </a:lnTo>
                <a:lnTo>
                  <a:pt x="357" y="325"/>
                </a:lnTo>
                <a:lnTo>
                  <a:pt x="360" y="345"/>
                </a:lnTo>
                <a:lnTo>
                  <a:pt x="361" y="363"/>
                </a:lnTo>
                <a:lnTo>
                  <a:pt x="361" y="371"/>
                </a:lnTo>
                <a:lnTo>
                  <a:pt x="361" y="371"/>
                </a:lnTo>
                <a:lnTo>
                  <a:pt x="375" y="422"/>
                </a:lnTo>
                <a:lnTo>
                  <a:pt x="387" y="462"/>
                </a:lnTo>
                <a:lnTo>
                  <a:pt x="395" y="489"/>
                </a:lnTo>
                <a:lnTo>
                  <a:pt x="395" y="489"/>
                </a:lnTo>
                <a:lnTo>
                  <a:pt x="405" y="532"/>
                </a:lnTo>
                <a:lnTo>
                  <a:pt x="411" y="552"/>
                </a:lnTo>
                <a:lnTo>
                  <a:pt x="414" y="560"/>
                </a:lnTo>
                <a:lnTo>
                  <a:pt x="418" y="564"/>
                </a:lnTo>
                <a:lnTo>
                  <a:pt x="418" y="564"/>
                </a:lnTo>
                <a:lnTo>
                  <a:pt x="425" y="572"/>
                </a:lnTo>
                <a:lnTo>
                  <a:pt x="433" y="578"/>
                </a:lnTo>
                <a:lnTo>
                  <a:pt x="443" y="585"/>
                </a:lnTo>
                <a:lnTo>
                  <a:pt x="445" y="588"/>
                </a:lnTo>
                <a:lnTo>
                  <a:pt x="448" y="591"/>
                </a:lnTo>
                <a:lnTo>
                  <a:pt x="448" y="591"/>
                </a:lnTo>
                <a:lnTo>
                  <a:pt x="448" y="596"/>
                </a:lnTo>
                <a:lnTo>
                  <a:pt x="445" y="599"/>
                </a:lnTo>
                <a:lnTo>
                  <a:pt x="439" y="610"/>
                </a:lnTo>
                <a:lnTo>
                  <a:pt x="432" y="619"/>
                </a:lnTo>
                <a:lnTo>
                  <a:pt x="428" y="622"/>
                </a:lnTo>
                <a:lnTo>
                  <a:pt x="428" y="622"/>
                </a:lnTo>
                <a:lnTo>
                  <a:pt x="420" y="622"/>
                </a:lnTo>
                <a:lnTo>
                  <a:pt x="413" y="621"/>
                </a:lnTo>
                <a:lnTo>
                  <a:pt x="405" y="619"/>
                </a:lnTo>
                <a:lnTo>
                  <a:pt x="405" y="619"/>
                </a:lnTo>
                <a:lnTo>
                  <a:pt x="401" y="615"/>
                </a:lnTo>
                <a:lnTo>
                  <a:pt x="398" y="611"/>
                </a:lnTo>
                <a:lnTo>
                  <a:pt x="395" y="607"/>
                </a:lnTo>
                <a:lnTo>
                  <a:pt x="395" y="607"/>
                </a:lnTo>
                <a:lnTo>
                  <a:pt x="391" y="602"/>
                </a:lnTo>
                <a:lnTo>
                  <a:pt x="389" y="599"/>
                </a:lnTo>
                <a:lnTo>
                  <a:pt x="387" y="596"/>
                </a:lnTo>
                <a:lnTo>
                  <a:pt x="387" y="596"/>
                </a:lnTo>
                <a:lnTo>
                  <a:pt x="386" y="588"/>
                </a:lnTo>
                <a:lnTo>
                  <a:pt x="385" y="580"/>
                </a:lnTo>
                <a:lnTo>
                  <a:pt x="383" y="570"/>
                </a:lnTo>
                <a:lnTo>
                  <a:pt x="379" y="557"/>
                </a:lnTo>
                <a:lnTo>
                  <a:pt x="379" y="557"/>
                </a:lnTo>
                <a:lnTo>
                  <a:pt x="372" y="540"/>
                </a:lnTo>
                <a:lnTo>
                  <a:pt x="361" y="520"/>
                </a:lnTo>
                <a:lnTo>
                  <a:pt x="350" y="503"/>
                </a:lnTo>
                <a:lnTo>
                  <a:pt x="345" y="492"/>
                </a:lnTo>
                <a:lnTo>
                  <a:pt x="345" y="492"/>
                </a:lnTo>
                <a:lnTo>
                  <a:pt x="322" y="445"/>
                </a:lnTo>
                <a:lnTo>
                  <a:pt x="300" y="402"/>
                </a:lnTo>
                <a:lnTo>
                  <a:pt x="300" y="402"/>
                </a:lnTo>
                <a:lnTo>
                  <a:pt x="298" y="410"/>
                </a:lnTo>
                <a:lnTo>
                  <a:pt x="296" y="419"/>
                </a:lnTo>
                <a:lnTo>
                  <a:pt x="296" y="425"/>
                </a:lnTo>
                <a:lnTo>
                  <a:pt x="296" y="425"/>
                </a:lnTo>
                <a:lnTo>
                  <a:pt x="308" y="468"/>
                </a:lnTo>
                <a:lnTo>
                  <a:pt x="316" y="503"/>
                </a:lnTo>
                <a:lnTo>
                  <a:pt x="322" y="534"/>
                </a:lnTo>
                <a:lnTo>
                  <a:pt x="322" y="534"/>
                </a:lnTo>
                <a:lnTo>
                  <a:pt x="326" y="557"/>
                </a:lnTo>
                <a:lnTo>
                  <a:pt x="327" y="573"/>
                </a:lnTo>
                <a:lnTo>
                  <a:pt x="326" y="584"/>
                </a:lnTo>
                <a:lnTo>
                  <a:pt x="322" y="591"/>
                </a:lnTo>
                <a:lnTo>
                  <a:pt x="322" y="591"/>
                </a:lnTo>
                <a:lnTo>
                  <a:pt x="320" y="681"/>
                </a:lnTo>
                <a:lnTo>
                  <a:pt x="318" y="750"/>
                </a:lnTo>
                <a:lnTo>
                  <a:pt x="316" y="776"/>
                </a:lnTo>
                <a:lnTo>
                  <a:pt x="315" y="793"/>
                </a:lnTo>
                <a:lnTo>
                  <a:pt x="315" y="793"/>
                </a:lnTo>
                <a:lnTo>
                  <a:pt x="313" y="814"/>
                </a:lnTo>
                <a:lnTo>
                  <a:pt x="312" y="833"/>
                </a:lnTo>
                <a:lnTo>
                  <a:pt x="312" y="853"/>
                </a:lnTo>
                <a:lnTo>
                  <a:pt x="308" y="880"/>
                </a:lnTo>
                <a:lnTo>
                  <a:pt x="308" y="880"/>
                </a:lnTo>
                <a:lnTo>
                  <a:pt x="301" y="934"/>
                </a:lnTo>
                <a:lnTo>
                  <a:pt x="295" y="977"/>
                </a:lnTo>
                <a:lnTo>
                  <a:pt x="292" y="995"/>
                </a:lnTo>
                <a:lnTo>
                  <a:pt x="289" y="1010"/>
                </a:lnTo>
                <a:lnTo>
                  <a:pt x="289" y="1010"/>
                </a:lnTo>
                <a:lnTo>
                  <a:pt x="283" y="1033"/>
                </a:lnTo>
                <a:lnTo>
                  <a:pt x="278" y="1055"/>
                </a:lnTo>
                <a:lnTo>
                  <a:pt x="273" y="1081"/>
                </a:lnTo>
                <a:lnTo>
                  <a:pt x="273" y="1081"/>
                </a:lnTo>
                <a:lnTo>
                  <a:pt x="279" y="1100"/>
                </a:lnTo>
                <a:lnTo>
                  <a:pt x="283" y="1116"/>
                </a:lnTo>
                <a:lnTo>
                  <a:pt x="285" y="1126"/>
                </a:lnTo>
                <a:lnTo>
                  <a:pt x="285" y="1126"/>
                </a:lnTo>
                <a:lnTo>
                  <a:pt x="285" y="1134"/>
                </a:lnTo>
                <a:lnTo>
                  <a:pt x="285" y="1140"/>
                </a:lnTo>
                <a:lnTo>
                  <a:pt x="284" y="1142"/>
                </a:lnTo>
                <a:lnTo>
                  <a:pt x="281" y="1145"/>
                </a:lnTo>
                <a:lnTo>
                  <a:pt x="278" y="1147"/>
                </a:lnTo>
                <a:lnTo>
                  <a:pt x="273" y="1149"/>
                </a:lnTo>
                <a:lnTo>
                  <a:pt x="273" y="1149"/>
                </a:lnTo>
                <a:lnTo>
                  <a:pt x="261" y="1154"/>
                </a:lnTo>
                <a:lnTo>
                  <a:pt x="248" y="1155"/>
                </a:lnTo>
                <a:lnTo>
                  <a:pt x="242" y="1155"/>
                </a:lnTo>
                <a:lnTo>
                  <a:pt x="235" y="1154"/>
                </a:lnTo>
                <a:lnTo>
                  <a:pt x="230" y="1153"/>
                </a:lnTo>
                <a:lnTo>
                  <a:pt x="225" y="1149"/>
                </a:lnTo>
                <a:lnTo>
                  <a:pt x="225" y="1149"/>
                </a:lnTo>
                <a:lnTo>
                  <a:pt x="218" y="1143"/>
                </a:lnTo>
                <a:lnTo>
                  <a:pt x="213" y="1139"/>
                </a:lnTo>
                <a:lnTo>
                  <a:pt x="210" y="1135"/>
                </a:lnTo>
                <a:lnTo>
                  <a:pt x="209" y="1130"/>
                </a:lnTo>
                <a:lnTo>
                  <a:pt x="209" y="1130"/>
                </a:lnTo>
                <a:lnTo>
                  <a:pt x="210" y="1126"/>
                </a:lnTo>
                <a:lnTo>
                  <a:pt x="213" y="1122"/>
                </a:lnTo>
                <a:lnTo>
                  <a:pt x="216" y="1116"/>
                </a:lnTo>
                <a:lnTo>
                  <a:pt x="216" y="1116"/>
                </a:lnTo>
                <a:lnTo>
                  <a:pt x="200" y="1119"/>
                </a:lnTo>
                <a:lnTo>
                  <a:pt x="188" y="1122"/>
                </a:lnTo>
                <a:lnTo>
                  <a:pt x="182" y="1120"/>
                </a:lnTo>
                <a:lnTo>
                  <a:pt x="179" y="1119"/>
                </a:lnTo>
                <a:lnTo>
                  <a:pt x="179" y="1119"/>
                </a:lnTo>
                <a:lnTo>
                  <a:pt x="171" y="1108"/>
                </a:lnTo>
                <a:lnTo>
                  <a:pt x="168" y="1102"/>
                </a:lnTo>
                <a:lnTo>
                  <a:pt x="167" y="1100"/>
                </a:lnTo>
                <a:lnTo>
                  <a:pt x="168" y="1096"/>
                </a:lnTo>
                <a:lnTo>
                  <a:pt x="168" y="1096"/>
                </a:lnTo>
                <a:lnTo>
                  <a:pt x="173" y="1081"/>
                </a:lnTo>
                <a:lnTo>
                  <a:pt x="179" y="1066"/>
                </a:lnTo>
                <a:lnTo>
                  <a:pt x="179" y="1066"/>
                </a:lnTo>
                <a:lnTo>
                  <a:pt x="183" y="1059"/>
                </a:lnTo>
                <a:lnTo>
                  <a:pt x="188" y="1051"/>
                </a:lnTo>
                <a:lnTo>
                  <a:pt x="192" y="1043"/>
                </a:lnTo>
                <a:lnTo>
                  <a:pt x="195" y="1040"/>
                </a:lnTo>
                <a:lnTo>
                  <a:pt x="195" y="1040"/>
                </a:lnTo>
                <a:lnTo>
                  <a:pt x="196" y="1036"/>
                </a:lnTo>
                <a:lnTo>
                  <a:pt x="200" y="1031"/>
                </a:lnTo>
                <a:lnTo>
                  <a:pt x="206" y="1024"/>
                </a:lnTo>
                <a:lnTo>
                  <a:pt x="206" y="1024"/>
                </a:lnTo>
                <a:lnTo>
                  <a:pt x="189" y="998"/>
                </a:lnTo>
                <a:lnTo>
                  <a:pt x="160" y="956"/>
                </a:lnTo>
                <a:lnTo>
                  <a:pt x="160" y="956"/>
                </a:lnTo>
                <a:lnTo>
                  <a:pt x="155" y="946"/>
                </a:lnTo>
                <a:lnTo>
                  <a:pt x="150" y="933"/>
                </a:lnTo>
                <a:lnTo>
                  <a:pt x="145" y="917"/>
                </a:lnTo>
                <a:lnTo>
                  <a:pt x="142" y="901"/>
                </a:lnTo>
                <a:lnTo>
                  <a:pt x="136" y="873"/>
                </a:lnTo>
                <a:lnTo>
                  <a:pt x="133" y="860"/>
                </a:lnTo>
                <a:lnTo>
                  <a:pt x="133" y="860"/>
                </a:lnTo>
                <a:lnTo>
                  <a:pt x="115" y="808"/>
                </a:lnTo>
                <a:lnTo>
                  <a:pt x="102" y="767"/>
                </a:lnTo>
                <a:lnTo>
                  <a:pt x="97" y="751"/>
                </a:lnTo>
                <a:lnTo>
                  <a:pt x="96" y="739"/>
                </a:lnTo>
                <a:lnTo>
                  <a:pt x="96" y="739"/>
                </a:lnTo>
                <a:lnTo>
                  <a:pt x="95" y="710"/>
                </a:lnTo>
                <a:lnTo>
                  <a:pt x="93" y="666"/>
                </a:lnTo>
                <a:lnTo>
                  <a:pt x="89" y="607"/>
                </a:lnTo>
                <a:lnTo>
                  <a:pt x="80" y="587"/>
                </a:lnTo>
                <a:lnTo>
                  <a:pt x="80" y="587"/>
                </a:lnTo>
                <a:lnTo>
                  <a:pt x="84" y="570"/>
                </a:lnTo>
                <a:lnTo>
                  <a:pt x="90" y="530"/>
                </a:lnTo>
                <a:lnTo>
                  <a:pt x="94" y="505"/>
                </a:lnTo>
                <a:lnTo>
                  <a:pt x="96" y="481"/>
                </a:lnTo>
                <a:lnTo>
                  <a:pt x="97" y="460"/>
                </a:lnTo>
                <a:lnTo>
                  <a:pt x="96" y="443"/>
                </a:lnTo>
                <a:lnTo>
                  <a:pt x="96" y="443"/>
                </a:lnTo>
                <a:lnTo>
                  <a:pt x="86" y="390"/>
                </a:lnTo>
                <a:lnTo>
                  <a:pt x="83" y="372"/>
                </a:lnTo>
                <a:lnTo>
                  <a:pt x="80" y="363"/>
                </a:lnTo>
                <a:lnTo>
                  <a:pt x="80" y="363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16" name="Freeform 35">
            <a:extLst>
              <a:ext uri="{FF2B5EF4-FFF2-40B4-BE49-F238E27FC236}">
                <a16:creationId xmlns:a16="http://schemas.microsoft.com/office/drawing/2014/main" id="{1C09D64C-C6B2-471E-9A30-2D40F316175B}"/>
              </a:ext>
            </a:extLst>
          </p:cNvPr>
          <p:cNvSpPr>
            <a:spLocks/>
          </p:cNvSpPr>
          <p:nvPr/>
        </p:nvSpPr>
        <p:spPr bwMode="auto">
          <a:xfrm>
            <a:off x="8398019" y="4717399"/>
            <a:ext cx="565150" cy="1590675"/>
          </a:xfrm>
          <a:custGeom>
            <a:avLst/>
            <a:gdLst>
              <a:gd name="T0" fmla="*/ 178 w 356"/>
              <a:gd name="T1" fmla="*/ 14 h 1002"/>
              <a:gd name="T2" fmla="*/ 163 w 356"/>
              <a:gd name="T3" fmla="*/ 38 h 1002"/>
              <a:gd name="T4" fmla="*/ 157 w 356"/>
              <a:gd name="T5" fmla="*/ 69 h 1002"/>
              <a:gd name="T6" fmla="*/ 146 w 356"/>
              <a:gd name="T7" fmla="*/ 75 h 1002"/>
              <a:gd name="T8" fmla="*/ 164 w 356"/>
              <a:gd name="T9" fmla="*/ 98 h 1002"/>
              <a:gd name="T10" fmla="*/ 137 w 356"/>
              <a:gd name="T11" fmla="*/ 169 h 1002"/>
              <a:gd name="T12" fmla="*/ 74 w 356"/>
              <a:gd name="T13" fmla="*/ 217 h 1002"/>
              <a:gd name="T14" fmla="*/ 54 w 356"/>
              <a:gd name="T15" fmla="*/ 322 h 1002"/>
              <a:gd name="T16" fmla="*/ 16 w 356"/>
              <a:gd name="T17" fmla="*/ 500 h 1002"/>
              <a:gd name="T18" fmla="*/ 0 w 356"/>
              <a:gd name="T19" fmla="*/ 562 h 1002"/>
              <a:gd name="T20" fmla="*/ 7 w 356"/>
              <a:gd name="T21" fmla="*/ 586 h 1002"/>
              <a:gd name="T22" fmla="*/ 16 w 356"/>
              <a:gd name="T23" fmla="*/ 568 h 1002"/>
              <a:gd name="T24" fmla="*/ 29 w 356"/>
              <a:gd name="T25" fmla="*/ 551 h 1002"/>
              <a:gd name="T26" fmla="*/ 36 w 356"/>
              <a:gd name="T27" fmla="*/ 570 h 1002"/>
              <a:gd name="T28" fmla="*/ 51 w 356"/>
              <a:gd name="T29" fmla="*/ 493 h 1002"/>
              <a:gd name="T30" fmla="*/ 81 w 356"/>
              <a:gd name="T31" fmla="*/ 384 h 1002"/>
              <a:gd name="T32" fmla="*/ 101 w 356"/>
              <a:gd name="T33" fmla="*/ 377 h 1002"/>
              <a:gd name="T34" fmla="*/ 88 w 356"/>
              <a:gd name="T35" fmla="*/ 447 h 1002"/>
              <a:gd name="T36" fmla="*/ 89 w 356"/>
              <a:gd name="T37" fmla="*/ 647 h 1002"/>
              <a:gd name="T38" fmla="*/ 75 w 356"/>
              <a:gd name="T39" fmla="*/ 729 h 1002"/>
              <a:gd name="T40" fmla="*/ 83 w 356"/>
              <a:gd name="T41" fmla="*/ 924 h 1002"/>
              <a:gd name="T42" fmla="*/ 72 w 356"/>
              <a:gd name="T43" fmla="*/ 979 h 1002"/>
              <a:gd name="T44" fmla="*/ 94 w 356"/>
              <a:gd name="T45" fmla="*/ 1001 h 1002"/>
              <a:gd name="T46" fmla="*/ 125 w 356"/>
              <a:gd name="T47" fmla="*/ 976 h 1002"/>
              <a:gd name="T48" fmla="*/ 153 w 356"/>
              <a:gd name="T49" fmla="*/ 948 h 1002"/>
              <a:gd name="T50" fmla="*/ 153 w 356"/>
              <a:gd name="T51" fmla="*/ 915 h 1002"/>
              <a:gd name="T52" fmla="*/ 160 w 356"/>
              <a:gd name="T53" fmla="*/ 855 h 1002"/>
              <a:gd name="T54" fmla="*/ 182 w 356"/>
              <a:gd name="T55" fmla="*/ 721 h 1002"/>
              <a:gd name="T56" fmla="*/ 184 w 356"/>
              <a:gd name="T57" fmla="*/ 682 h 1002"/>
              <a:gd name="T58" fmla="*/ 200 w 356"/>
              <a:gd name="T59" fmla="*/ 689 h 1002"/>
              <a:gd name="T60" fmla="*/ 188 w 356"/>
              <a:gd name="T61" fmla="*/ 867 h 1002"/>
              <a:gd name="T62" fmla="*/ 175 w 356"/>
              <a:gd name="T63" fmla="*/ 948 h 1002"/>
              <a:gd name="T64" fmla="*/ 181 w 356"/>
              <a:gd name="T65" fmla="*/ 997 h 1002"/>
              <a:gd name="T66" fmla="*/ 269 w 356"/>
              <a:gd name="T67" fmla="*/ 1000 h 1002"/>
              <a:gd name="T68" fmla="*/ 264 w 356"/>
              <a:gd name="T69" fmla="*/ 982 h 1002"/>
              <a:gd name="T70" fmla="*/ 253 w 356"/>
              <a:gd name="T71" fmla="*/ 954 h 1002"/>
              <a:gd name="T72" fmla="*/ 266 w 356"/>
              <a:gd name="T73" fmla="*/ 883 h 1002"/>
              <a:gd name="T74" fmla="*/ 272 w 356"/>
              <a:gd name="T75" fmla="*/ 704 h 1002"/>
              <a:gd name="T76" fmla="*/ 295 w 356"/>
              <a:gd name="T77" fmla="*/ 621 h 1002"/>
              <a:gd name="T78" fmla="*/ 291 w 356"/>
              <a:gd name="T79" fmla="*/ 427 h 1002"/>
              <a:gd name="T80" fmla="*/ 295 w 356"/>
              <a:gd name="T81" fmla="*/ 367 h 1002"/>
              <a:gd name="T82" fmla="*/ 308 w 356"/>
              <a:gd name="T83" fmla="*/ 406 h 1002"/>
              <a:gd name="T84" fmla="*/ 322 w 356"/>
              <a:gd name="T85" fmla="*/ 492 h 1002"/>
              <a:gd name="T86" fmla="*/ 317 w 356"/>
              <a:gd name="T87" fmla="*/ 536 h 1002"/>
              <a:gd name="T88" fmla="*/ 330 w 356"/>
              <a:gd name="T89" fmla="*/ 521 h 1002"/>
              <a:gd name="T90" fmla="*/ 324 w 356"/>
              <a:gd name="T91" fmla="*/ 552 h 1002"/>
              <a:gd name="T92" fmla="*/ 340 w 356"/>
              <a:gd name="T93" fmla="*/ 551 h 1002"/>
              <a:gd name="T94" fmla="*/ 342 w 356"/>
              <a:gd name="T95" fmla="*/ 557 h 1002"/>
              <a:gd name="T96" fmla="*/ 356 w 356"/>
              <a:gd name="T97" fmla="*/ 511 h 1002"/>
              <a:gd name="T98" fmla="*/ 350 w 356"/>
              <a:gd name="T99" fmla="*/ 390 h 1002"/>
              <a:gd name="T100" fmla="*/ 346 w 356"/>
              <a:gd name="T101" fmla="*/ 286 h 1002"/>
              <a:gd name="T102" fmla="*/ 320 w 356"/>
              <a:gd name="T103" fmla="*/ 193 h 1002"/>
              <a:gd name="T104" fmla="*/ 289 w 356"/>
              <a:gd name="T105" fmla="*/ 173 h 1002"/>
              <a:gd name="T106" fmla="*/ 254 w 356"/>
              <a:gd name="T107" fmla="*/ 110 h 1002"/>
              <a:gd name="T108" fmla="*/ 272 w 356"/>
              <a:gd name="T109" fmla="*/ 80 h 1002"/>
              <a:gd name="T110" fmla="*/ 267 w 356"/>
              <a:gd name="T111" fmla="*/ 60 h 1002"/>
              <a:gd name="T112" fmla="*/ 263 w 356"/>
              <a:gd name="T113" fmla="*/ 25 h 1002"/>
              <a:gd name="T114" fmla="*/ 210 w 356"/>
              <a:gd name="T115" fmla="*/ 0 h 10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356" h="1002">
                <a:moveTo>
                  <a:pt x="210" y="0"/>
                </a:moveTo>
                <a:lnTo>
                  <a:pt x="210" y="0"/>
                </a:lnTo>
                <a:lnTo>
                  <a:pt x="198" y="3"/>
                </a:lnTo>
                <a:lnTo>
                  <a:pt x="183" y="8"/>
                </a:lnTo>
                <a:lnTo>
                  <a:pt x="183" y="8"/>
                </a:lnTo>
                <a:lnTo>
                  <a:pt x="181" y="10"/>
                </a:lnTo>
                <a:lnTo>
                  <a:pt x="178" y="14"/>
                </a:lnTo>
                <a:lnTo>
                  <a:pt x="177" y="18"/>
                </a:lnTo>
                <a:lnTo>
                  <a:pt x="175" y="20"/>
                </a:lnTo>
                <a:lnTo>
                  <a:pt x="175" y="20"/>
                </a:lnTo>
                <a:lnTo>
                  <a:pt x="171" y="25"/>
                </a:lnTo>
                <a:lnTo>
                  <a:pt x="168" y="30"/>
                </a:lnTo>
                <a:lnTo>
                  <a:pt x="163" y="38"/>
                </a:lnTo>
                <a:lnTo>
                  <a:pt x="163" y="38"/>
                </a:lnTo>
                <a:lnTo>
                  <a:pt x="158" y="61"/>
                </a:lnTo>
                <a:lnTo>
                  <a:pt x="158" y="61"/>
                </a:lnTo>
                <a:lnTo>
                  <a:pt x="157" y="66"/>
                </a:lnTo>
                <a:lnTo>
                  <a:pt x="155" y="68"/>
                </a:lnTo>
                <a:lnTo>
                  <a:pt x="157" y="69"/>
                </a:lnTo>
                <a:lnTo>
                  <a:pt x="157" y="69"/>
                </a:lnTo>
                <a:lnTo>
                  <a:pt x="157" y="69"/>
                </a:lnTo>
                <a:lnTo>
                  <a:pt x="157" y="69"/>
                </a:lnTo>
                <a:lnTo>
                  <a:pt x="154" y="69"/>
                </a:lnTo>
                <a:lnTo>
                  <a:pt x="151" y="69"/>
                </a:lnTo>
                <a:lnTo>
                  <a:pt x="147" y="71"/>
                </a:lnTo>
                <a:lnTo>
                  <a:pt x="146" y="73"/>
                </a:lnTo>
                <a:lnTo>
                  <a:pt x="146" y="75"/>
                </a:lnTo>
                <a:lnTo>
                  <a:pt x="146" y="75"/>
                </a:lnTo>
                <a:lnTo>
                  <a:pt x="147" y="83"/>
                </a:lnTo>
                <a:lnTo>
                  <a:pt x="151" y="90"/>
                </a:lnTo>
                <a:lnTo>
                  <a:pt x="154" y="95"/>
                </a:lnTo>
                <a:lnTo>
                  <a:pt x="157" y="97"/>
                </a:lnTo>
                <a:lnTo>
                  <a:pt x="158" y="98"/>
                </a:lnTo>
                <a:lnTo>
                  <a:pt x="158" y="98"/>
                </a:lnTo>
                <a:lnTo>
                  <a:pt x="164" y="98"/>
                </a:lnTo>
                <a:lnTo>
                  <a:pt x="166" y="98"/>
                </a:lnTo>
                <a:lnTo>
                  <a:pt x="172" y="132"/>
                </a:lnTo>
                <a:lnTo>
                  <a:pt x="171" y="157"/>
                </a:lnTo>
                <a:lnTo>
                  <a:pt x="171" y="157"/>
                </a:lnTo>
                <a:lnTo>
                  <a:pt x="159" y="161"/>
                </a:lnTo>
                <a:lnTo>
                  <a:pt x="137" y="169"/>
                </a:lnTo>
                <a:lnTo>
                  <a:pt x="137" y="169"/>
                </a:lnTo>
                <a:lnTo>
                  <a:pt x="111" y="180"/>
                </a:lnTo>
                <a:lnTo>
                  <a:pt x="96" y="186"/>
                </a:lnTo>
                <a:lnTo>
                  <a:pt x="92" y="190"/>
                </a:lnTo>
                <a:lnTo>
                  <a:pt x="89" y="192"/>
                </a:lnTo>
                <a:lnTo>
                  <a:pt x="89" y="192"/>
                </a:lnTo>
                <a:lnTo>
                  <a:pt x="83" y="202"/>
                </a:lnTo>
                <a:lnTo>
                  <a:pt x="74" y="217"/>
                </a:lnTo>
                <a:lnTo>
                  <a:pt x="65" y="235"/>
                </a:lnTo>
                <a:lnTo>
                  <a:pt x="62" y="243"/>
                </a:lnTo>
                <a:lnTo>
                  <a:pt x="60" y="249"/>
                </a:lnTo>
                <a:lnTo>
                  <a:pt x="60" y="249"/>
                </a:lnTo>
                <a:lnTo>
                  <a:pt x="48" y="316"/>
                </a:lnTo>
                <a:lnTo>
                  <a:pt x="54" y="322"/>
                </a:lnTo>
                <a:lnTo>
                  <a:pt x="54" y="322"/>
                </a:lnTo>
                <a:lnTo>
                  <a:pt x="41" y="369"/>
                </a:lnTo>
                <a:lnTo>
                  <a:pt x="30" y="408"/>
                </a:lnTo>
                <a:lnTo>
                  <a:pt x="23" y="439"/>
                </a:lnTo>
                <a:lnTo>
                  <a:pt x="23" y="439"/>
                </a:lnTo>
                <a:lnTo>
                  <a:pt x="18" y="477"/>
                </a:lnTo>
                <a:lnTo>
                  <a:pt x="16" y="500"/>
                </a:lnTo>
                <a:lnTo>
                  <a:pt x="16" y="500"/>
                </a:lnTo>
                <a:lnTo>
                  <a:pt x="15" y="507"/>
                </a:lnTo>
                <a:lnTo>
                  <a:pt x="12" y="516"/>
                </a:lnTo>
                <a:lnTo>
                  <a:pt x="7" y="530"/>
                </a:lnTo>
                <a:lnTo>
                  <a:pt x="7" y="530"/>
                </a:lnTo>
                <a:lnTo>
                  <a:pt x="5" y="538"/>
                </a:lnTo>
                <a:lnTo>
                  <a:pt x="1" y="548"/>
                </a:lnTo>
                <a:lnTo>
                  <a:pt x="0" y="562"/>
                </a:lnTo>
                <a:lnTo>
                  <a:pt x="0" y="566"/>
                </a:lnTo>
                <a:lnTo>
                  <a:pt x="1" y="571"/>
                </a:lnTo>
                <a:lnTo>
                  <a:pt x="1" y="571"/>
                </a:lnTo>
                <a:lnTo>
                  <a:pt x="3" y="577"/>
                </a:lnTo>
                <a:lnTo>
                  <a:pt x="4" y="581"/>
                </a:lnTo>
                <a:lnTo>
                  <a:pt x="5" y="583"/>
                </a:lnTo>
                <a:lnTo>
                  <a:pt x="7" y="586"/>
                </a:lnTo>
                <a:lnTo>
                  <a:pt x="7" y="586"/>
                </a:lnTo>
                <a:lnTo>
                  <a:pt x="10" y="587"/>
                </a:lnTo>
                <a:lnTo>
                  <a:pt x="12" y="586"/>
                </a:lnTo>
                <a:lnTo>
                  <a:pt x="13" y="585"/>
                </a:lnTo>
                <a:lnTo>
                  <a:pt x="13" y="581"/>
                </a:lnTo>
                <a:lnTo>
                  <a:pt x="13" y="581"/>
                </a:lnTo>
                <a:lnTo>
                  <a:pt x="16" y="568"/>
                </a:lnTo>
                <a:lnTo>
                  <a:pt x="17" y="559"/>
                </a:lnTo>
                <a:lnTo>
                  <a:pt x="17" y="559"/>
                </a:lnTo>
                <a:lnTo>
                  <a:pt x="24" y="552"/>
                </a:lnTo>
                <a:lnTo>
                  <a:pt x="28" y="548"/>
                </a:lnTo>
                <a:lnTo>
                  <a:pt x="29" y="547"/>
                </a:lnTo>
                <a:lnTo>
                  <a:pt x="29" y="547"/>
                </a:lnTo>
                <a:lnTo>
                  <a:pt x="29" y="551"/>
                </a:lnTo>
                <a:lnTo>
                  <a:pt x="28" y="559"/>
                </a:lnTo>
                <a:lnTo>
                  <a:pt x="29" y="566"/>
                </a:lnTo>
                <a:lnTo>
                  <a:pt x="31" y="570"/>
                </a:lnTo>
                <a:lnTo>
                  <a:pt x="34" y="571"/>
                </a:lnTo>
                <a:lnTo>
                  <a:pt x="34" y="571"/>
                </a:lnTo>
                <a:lnTo>
                  <a:pt x="35" y="571"/>
                </a:lnTo>
                <a:lnTo>
                  <a:pt x="36" y="570"/>
                </a:lnTo>
                <a:lnTo>
                  <a:pt x="40" y="564"/>
                </a:lnTo>
                <a:lnTo>
                  <a:pt x="41" y="556"/>
                </a:lnTo>
                <a:lnTo>
                  <a:pt x="44" y="545"/>
                </a:lnTo>
                <a:lnTo>
                  <a:pt x="47" y="523"/>
                </a:lnTo>
                <a:lnTo>
                  <a:pt x="48" y="507"/>
                </a:lnTo>
                <a:lnTo>
                  <a:pt x="48" y="507"/>
                </a:lnTo>
                <a:lnTo>
                  <a:pt x="51" y="493"/>
                </a:lnTo>
                <a:lnTo>
                  <a:pt x="54" y="469"/>
                </a:lnTo>
                <a:lnTo>
                  <a:pt x="60" y="439"/>
                </a:lnTo>
                <a:lnTo>
                  <a:pt x="60" y="439"/>
                </a:lnTo>
                <a:lnTo>
                  <a:pt x="70" y="412"/>
                </a:lnTo>
                <a:lnTo>
                  <a:pt x="76" y="394"/>
                </a:lnTo>
                <a:lnTo>
                  <a:pt x="81" y="384"/>
                </a:lnTo>
                <a:lnTo>
                  <a:pt x="81" y="384"/>
                </a:lnTo>
                <a:lnTo>
                  <a:pt x="84" y="373"/>
                </a:lnTo>
                <a:lnTo>
                  <a:pt x="90" y="353"/>
                </a:lnTo>
                <a:lnTo>
                  <a:pt x="96" y="327"/>
                </a:lnTo>
                <a:lnTo>
                  <a:pt x="96" y="327"/>
                </a:lnTo>
                <a:lnTo>
                  <a:pt x="99" y="351"/>
                </a:lnTo>
                <a:lnTo>
                  <a:pt x="101" y="377"/>
                </a:lnTo>
                <a:lnTo>
                  <a:pt x="101" y="377"/>
                </a:lnTo>
                <a:lnTo>
                  <a:pt x="100" y="398"/>
                </a:lnTo>
                <a:lnTo>
                  <a:pt x="99" y="411"/>
                </a:lnTo>
                <a:lnTo>
                  <a:pt x="98" y="417"/>
                </a:lnTo>
                <a:lnTo>
                  <a:pt x="96" y="421"/>
                </a:lnTo>
                <a:lnTo>
                  <a:pt x="96" y="421"/>
                </a:lnTo>
                <a:lnTo>
                  <a:pt x="93" y="429"/>
                </a:lnTo>
                <a:lnTo>
                  <a:pt x="88" y="447"/>
                </a:lnTo>
                <a:lnTo>
                  <a:pt x="84" y="469"/>
                </a:lnTo>
                <a:lnTo>
                  <a:pt x="83" y="481"/>
                </a:lnTo>
                <a:lnTo>
                  <a:pt x="83" y="494"/>
                </a:lnTo>
                <a:lnTo>
                  <a:pt x="83" y="494"/>
                </a:lnTo>
                <a:lnTo>
                  <a:pt x="83" y="532"/>
                </a:lnTo>
                <a:lnTo>
                  <a:pt x="86" y="583"/>
                </a:lnTo>
                <a:lnTo>
                  <a:pt x="89" y="647"/>
                </a:lnTo>
                <a:lnTo>
                  <a:pt x="89" y="647"/>
                </a:lnTo>
                <a:lnTo>
                  <a:pt x="80" y="677"/>
                </a:lnTo>
                <a:lnTo>
                  <a:pt x="74" y="701"/>
                </a:lnTo>
                <a:lnTo>
                  <a:pt x="72" y="710"/>
                </a:lnTo>
                <a:lnTo>
                  <a:pt x="72" y="716"/>
                </a:lnTo>
                <a:lnTo>
                  <a:pt x="72" y="716"/>
                </a:lnTo>
                <a:lnTo>
                  <a:pt x="75" y="729"/>
                </a:lnTo>
                <a:lnTo>
                  <a:pt x="77" y="748"/>
                </a:lnTo>
                <a:lnTo>
                  <a:pt x="81" y="777"/>
                </a:lnTo>
                <a:lnTo>
                  <a:pt x="81" y="777"/>
                </a:lnTo>
                <a:lnTo>
                  <a:pt x="78" y="831"/>
                </a:lnTo>
                <a:lnTo>
                  <a:pt x="77" y="883"/>
                </a:lnTo>
                <a:lnTo>
                  <a:pt x="77" y="883"/>
                </a:lnTo>
                <a:lnTo>
                  <a:pt x="83" y="924"/>
                </a:lnTo>
                <a:lnTo>
                  <a:pt x="83" y="924"/>
                </a:lnTo>
                <a:lnTo>
                  <a:pt x="84" y="944"/>
                </a:lnTo>
                <a:lnTo>
                  <a:pt x="84" y="944"/>
                </a:lnTo>
                <a:lnTo>
                  <a:pt x="78" y="959"/>
                </a:lnTo>
                <a:lnTo>
                  <a:pt x="75" y="971"/>
                </a:lnTo>
                <a:lnTo>
                  <a:pt x="72" y="979"/>
                </a:lnTo>
                <a:lnTo>
                  <a:pt x="72" y="979"/>
                </a:lnTo>
                <a:lnTo>
                  <a:pt x="74" y="985"/>
                </a:lnTo>
                <a:lnTo>
                  <a:pt x="77" y="991"/>
                </a:lnTo>
                <a:lnTo>
                  <a:pt x="81" y="996"/>
                </a:lnTo>
                <a:lnTo>
                  <a:pt x="87" y="1000"/>
                </a:lnTo>
                <a:lnTo>
                  <a:pt x="87" y="1000"/>
                </a:lnTo>
                <a:lnTo>
                  <a:pt x="90" y="1001"/>
                </a:lnTo>
                <a:lnTo>
                  <a:pt x="94" y="1001"/>
                </a:lnTo>
                <a:lnTo>
                  <a:pt x="105" y="1001"/>
                </a:lnTo>
                <a:lnTo>
                  <a:pt x="113" y="999"/>
                </a:lnTo>
                <a:lnTo>
                  <a:pt x="119" y="996"/>
                </a:lnTo>
                <a:lnTo>
                  <a:pt x="119" y="996"/>
                </a:lnTo>
                <a:lnTo>
                  <a:pt x="121" y="993"/>
                </a:lnTo>
                <a:lnTo>
                  <a:pt x="123" y="988"/>
                </a:lnTo>
                <a:lnTo>
                  <a:pt x="125" y="976"/>
                </a:lnTo>
                <a:lnTo>
                  <a:pt x="129" y="964"/>
                </a:lnTo>
                <a:lnTo>
                  <a:pt x="131" y="959"/>
                </a:lnTo>
                <a:lnTo>
                  <a:pt x="134" y="956"/>
                </a:lnTo>
                <a:lnTo>
                  <a:pt x="134" y="956"/>
                </a:lnTo>
                <a:lnTo>
                  <a:pt x="146" y="953"/>
                </a:lnTo>
                <a:lnTo>
                  <a:pt x="152" y="950"/>
                </a:lnTo>
                <a:lnTo>
                  <a:pt x="153" y="948"/>
                </a:lnTo>
                <a:lnTo>
                  <a:pt x="154" y="947"/>
                </a:lnTo>
                <a:lnTo>
                  <a:pt x="154" y="947"/>
                </a:lnTo>
                <a:lnTo>
                  <a:pt x="154" y="941"/>
                </a:lnTo>
                <a:lnTo>
                  <a:pt x="154" y="931"/>
                </a:lnTo>
                <a:lnTo>
                  <a:pt x="152" y="918"/>
                </a:lnTo>
                <a:lnTo>
                  <a:pt x="152" y="918"/>
                </a:lnTo>
                <a:lnTo>
                  <a:pt x="153" y="915"/>
                </a:lnTo>
                <a:lnTo>
                  <a:pt x="157" y="911"/>
                </a:lnTo>
                <a:lnTo>
                  <a:pt x="160" y="906"/>
                </a:lnTo>
                <a:lnTo>
                  <a:pt x="161" y="902"/>
                </a:lnTo>
                <a:lnTo>
                  <a:pt x="163" y="900"/>
                </a:lnTo>
                <a:lnTo>
                  <a:pt x="163" y="900"/>
                </a:lnTo>
                <a:lnTo>
                  <a:pt x="161" y="884"/>
                </a:lnTo>
                <a:lnTo>
                  <a:pt x="160" y="855"/>
                </a:lnTo>
                <a:lnTo>
                  <a:pt x="160" y="757"/>
                </a:lnTo>
                <a:lnTo>
                  <a:pt x="160" y="757"/>
                </a:lnTo>
                <a:lnTo>
                  <a:pt x="170" y="743"/>
                </a:lnTo>
                <a:lnTo>
                  <a:pt x="177" y="733"/>
                </a:lnTo>
                <a:lnTo>
                  <a:pt x="181" y="724"/>
                </a:lnTo>
                <a:lnTo>
                  <a:pt x="181" y="724"/>
                </a:lnTo>
                <a:lnTo>
                  <a:pt x="182" y="721"/>
                </a:lnTo>
                <a:lnTo>
                  <a:pt x="183" y="708"/>
                </a:lnTo>
                <a:lnTo>
                  <a:pt x="183" y="708"/>
                </a:lnTo>
                <a:lnTo>
                  <a:pt x="184" y="699"/>
                </a:lnTo>
                <a:lnTo>
                  <a:pt x="184" y="694"/>
                </a:lnTo>
                <a:lnTo>
                  <a:pt x="186" y="690"/>
                </a:lnTo>
                <a:lnTo>
                  <a:pt x="184" y="682"/>
                </a:lnTo>
                <a:lnTo>
                  <a:pt x="184" y="682"/>
                </a:lnTo>
                <a:lnTo>
                  <a:pt x="183" y="637"/>
                </a:lnTo>
                <a:lnTo>
                  <a:pt x="183" y="612"/>
                </a:lnTo>
                <a:lnTo>
                  <a:pt x="184" y="595"/>
                </a:lnTo>
                <a:lnTo>
                  <a:pt x="192" y="565"/>
                </a:lnTo>
                <a:lnTo>
                  <a:pt x="192" y="565"/>
                </a:lnTo>
                <a:lnTo>
                  <a:pt x="196" y="635"/>
                </a:lnTo>
                <a:lnTo>
                  <a:pt x="200" y="689"/>
                </a:lnTo>
                <a:lnTo>
                  <a:pt x="201" y="727"/>
                </a:lnTo>
                <a:lnTo>
                  <a:pt x="201" y="727"/>
                </a:lnTo>
                <a:lnTo>
                  <a:pt x="200" y="751"/>
                </a:lnTo>
                <a:lnTo>
                  <a:pt x="198" y="779"/>
                </a:lnTo>
                <a:lnTo>
                  <a:pt x="193" y="826"/>
                </a:lnTo>
                <a:lnTo>
                  <a:pt x="193" y="826"/>
                </a:lnTo>
                <a:lnTo>
                  <a:pt x="188" y="867"/>
                </a:lnTo>
                <a:lnTo>
                  <a:pt x="181" y="909"/>
                </a:lnTo>
                <a:lnTo>
                  <a:pt x="181" y="909"/>
                </a:lnTo>
                <a:lnTo>
                  <a:pt x="178" y="929"/>
                </a:lnTo>
                <a:lnTo>
                  <a:pt x="178" y="934"/>
                </a:lnTo>
                <a:lnTo>
                  <a:pt x="177" y="938"/>
                </a:lnTo>
                <a:lnTo>
                  <a:pt x="177" y="938"/>
                </a:lnTo>
                <a:lnTo>
                  <a:pt x="175" y="948"/>
                </a:lnTo>
                <a:lnTo>
                  <a:pt x="174" y="958"/>
                </a:lnTo>
                <a:lnTo>
                  <a:pt x="172" y="971"/>
                </a:lnTo>
                <a:lnTo>
                  <a:pt x="172" y="971"/>
                </a:lnTo>
                <a:lnTo>
                  <a:pt x="175" y="983"/>
                </a:lnTo>
                <a:lnTo>
                  <a:pt x="178" y="993"/>
                </a:lnTo>
                <a:lnTo>
                  <a:pt x="181" y="997"/>
                </a:lnTo>
                <a:lnTo>
                  <a:pt x="181" y="997"/>
                </a:lnTo>
                <a:lnTo>
                  <a:pt x="184" y="999"/>
                </a:lnTo>
                <a:lnTo>
                  <a:pt x="193" y="1000"/>
                </a:lnTo>
                <a:lnTo>
                  <a:pt x="216" y="1001"/>
                </a:lnTo>
                <a:lnTo>
                  <a:pt x="257" y="1002"/>
                </a:lnTo>
                <a:lnTo>
                  <a:pt x="257" y="1002"/>
                </a:lnTo>
                <a:lnTo>
                  <a:pt x="264" y="1001"/>
                </a:lnTo>
                <a:lnTo>
                  <a:pt x="269" y="1000"/>
                </a:lnTo>
                <a:lnTo>
                  <a:pt x="271" y="996"/>
                </a:lnTo>
                <a:lnTo>
                  <a:pt x="272" y="994"/>
                </a:lnTo>
                <a:lnTo>
                  <a:pt x="272" y="994"/>
                </a:lnTo>
                <a:lnTo>
                  <a:pt x="272" y="993"/>
                </a:lnTo>
                <a:lnTo>
                  <a:pt x="272" y="990"/>
                </a:lnTo>
                <a:lnTo>
                  <a:pt x="269" y="987"/>
                </a:lnTo>
                <a:lnTo>
                  <a:pt x="264" y="982"/>
                </a:lnTo>
                <a:lnTo>
                  <a:pt x="260" y="977"/>
                </a:lnTo>
                <a:lnTo>
                  <a:pt x="260" y="977"/>
                </a:lnTo>
                <a:lnTo>
                  <a:pt x="251" y="955"/>
                </a:lnTo>
                <a:lnTo>
                  <a:pt x="251" y="955"/>
                </a:lnTo>
                <a:lnTo>
                  <a:pt x="251" y="955"/>
                </a:lnTo>
                <a:lnTo>
                  <a:pt x="252" y="956"/>
                </a:lnTo>
                <a:lnTo>
                  <a:pt x="253" y="954"/>
                </a:lnTo>
                <a:lnTo>
                  <a:pt x="257" y="949"/>
                </a:lnTo>
                <a:lnTo>
                  <a:pt x="257" y="949"/>
                </a:lnTo>
                <a:lnTo>
                  <a:pt x="260" y="937"/>
                </a:lnTo>
                <a:lnTo>
                  <a:pt x="264" y="920"/>
                </a:lnTo>
                <a:lnTo>
                  <a:pt x="266" y="901"/>
                </a:lnTo>
                <a:lnTo>
                  <a:pt x="266" y="883"/>
                </a:lnTo>
                <a:lnTo>
                  <a:pt x="266" y="883"/>
                </a:lnTo>
                <a:lnTo>
                  <a:pt x="266" y="855"/>
                </a:lnTo>
                <a:lnTo>
                  <a:pt x="266" y="813"/>
                </a:lnTo>
                <a:lnTo>
                  <a:pt x="267" y="771"/>
                </a:lnTo>
                <a:lnTo>
                  <a:pt x="269" y="745"/>
                </a:lnTo>
                <a:lnTo>
                  <a:pt x="269" y="745"/>
                </a:lnTo>
                <a:lnTo>
                  <a:pt x="271" y="727"/>
                </a:lnTo>
                <a:lnTo>
                  <a:pt x="272" y="704"/>
                </a:lnTo>
                <a:lnTo>
                  <a:pt x="273" y="683"/>
                </a:lnTo>
                <a:lnTo>
                  <a:pt x="275" y="674"/>
                </a:lnTo>
                <a:lnTo>
                  <a:pt x="275" y="674"/>
                </a:lnTo>
                <a:lnTo>
                  <a:pt x="284" y="652"/>
                </a:lnTo>
                <a:lnTo>
                  <a:pt x="290" y="635"/>
                </a:lnTo>
                <a:lnTo>
                  <a:pt x="295" y="621"/>
                </a:lnTo>
                <a:lnTo>
                  <a:pt x="295" y="621"/>
                </a:lnTo>
                <a:lnTo>
                  <a:pt x="296" y="607"/>
                </a:lnTo>
                <a:lnTo>
                  <a:pt x="296" y="586"/>
                </a:lnTo>
                <a:lnTo>
                  <a:pt x="294" y="526"/>
                </a:lnTo>
                <a:lnTo>
                  <a:pt x="289" y="442"/>
                </a:lnTo>
                <a:lnTo>
                  <a:pt x="289" y="442"/>
                </a:lnTo>
                <a:lnTo>
                  <a:pt x="290" y="434"/>
                </a:lnTo>
                <a:lnTo>
                  <a:pt x="291" y="427"/>
                </a:lnTo>
                <a:lnTo>
                  <a:pt x="293" y="422"/>
                </a:lnTo>
                <a:lnTo>
                  <a:pt x="293" y="422"/>
                </a:lnTo>
                <a:lnTo>
                  <a:pt x="294" y="420"/>
                </a:lnTo>
                <a:lnTo>
                  <a:pt x="295" y="416"/>
                </a:lnTo>
                <a:lnTo>
                  <a:pt x="295" y="410"/>
                </a:lnTo>
                <a:lnTo>
                  <a:pt x="295" y="410"/>
                </a:lnTo>
                <a:lnTo>
                  <a:pt x="295" y="367"/>
                </a:lnTo>
                <a:lnTo>
                  <a:pt x="295" y="327"/>
                </a:lnTo>
                <a:lnTo>
                  <a:pt x="295" y="327"/>
                </a:lnTo>
                <a:lnTo>
                  <a:pt x="300" y="356"/>
                </a:lnTo>
                <a:lnTo>
                  <a:pt x="304" y="379"/>
                </a:lnTo>
                <a:lnTo>
                  <a:pt x="306" y="392"/>
                </a:lnTo>
                <a:lnTo>
                  <a:pt x="306" y="392"/>
                </a:lnTo>
                <a:lnTo>
                  <a:pt x="308" y="406"/>
                </a:lnTo>
                <a:lnTo>
                  <a:pt x="316" y="432"/>
                </a:lnTo>
                <a:lnTo>
                  <a:pt x="323" y="457"/>
                </a:lnTo>
                <a:lnTo>
                  <a:pt x="326" y="474"/>
                </a:lnTo>
                <a:lnTo>
                  <a:pt x="326" y="474"/>
                </a:lnTo>
                <a:lnTo>
                  <a:pt x="325" y="477"/>
                </a:lnTo>
                <a:lnTo>
                  <a:pt x="325" y="482"/>
                </a:lnTo>
                <a:lnTo>
                  <a:pt x="322" y="492"/>
                </a:lnTo>
                <a:lnTo>
                  <a:pt x="319" y="503"/>
                </a:lnTo>
                <a:lnTo>
                  <a:pt x="318" y="507"/>
                </a:lnTo>
                <a:lnTo>
                  <a:pt x="318" y="512"/>
                </a:lnTo>
                <a:lnTo>
                  <a:pt x="318" y="512"/>
                </a:lnTo>
                <a:lnTo>
                  <a:pt x="318" y="521"/>
                </a:lnTo>
                <a:lnTo>
                  <a:pt x="317" y="530"/>
                </a:lnTo>
                <a:lnTo>
                  <a:pt x="317" y="536"/>
                </a:lnTo>
                <a:lnTo>
                  <a:pt x="318" y="539"/>
                </a:lnTo>
                <a:lnTo>
                  <a:pt x="319" y="541"/>
                </a:lnTo>
                <a:lnTo>
                  <a:pt x="319" y="541"/>
                </a:lnTo>
                <a:lnTo>
                  <a:pt x="322" y="540"/>
                </a:lnTo>
                <a:lnTo>
                  <a:pt x="324" y="538"/>
                </a:lnTo>
                <a:lnTo>
                  <a:pt x="328" y="529"/>
                </a:lnTo>
                <a:lnTo>
                  <a:pt x="330" y="521"/>
                </a:lnTo>
                <a:lnTo>
                  <a:pt x="331" y="518"/>
                </a:lnTo>
                <a:lnTo>
                  <a:pt x="332" y="518"/>
                </a:lnTo>
                <a:lnTo>
                  <a:pt x="332" y="518"/>
                </a:lnTo>
                <a:lnTo>
                  <a:pt x="338" y="536"/>
                </a:lnTo>
                <a:lnTo>
                  <a:pt x="338" y="536"/>
                </a:lnTo>
                <a:lnTo>
                  <a:pt x="330" y="545"/>
                </a:lnTo>
                <a:lnTo>
                  <a:pt x="324" y="552"/>
                </a:lnTo>
                <a:lnTo>
                  <a:pt x="323" y="554"/>
                </a:lnTo>
                <a:lnTo>
                  <a:pt x="324" y="557"/>
                </a:lnTo>
                <a:lnTo>
                  <a:pt x="324" y="557"/>
                </a:lnTo>
                <a:lnTo>
                  <a:pt x="325" y="558"/>
                </a:lnTo>
                <a:lnTo>
                  <a:pt x="328" y="558"/>
                </a:lnTo>
                <a:lnTo>
                  <a:pt x="334" y="556"/>
                </a:lnTo>
                <a:lnTo>
                  <a:pt x="340" y="551"/>
                </a:lnTo>
                <a:lnTo>
                  <a:pt x="340" y="551"/>
                </a:lnTo>
                <a:lnTo>
                  <a:pt x="338" y="553"/>
                </a:lnTo>
                <a:lnTo>
                  <a:pt x="338" y="556"/>
                </a:lnTo>
                <a:lnTo>
                  <a:pt x="338" y="557"/>
                </a:lnTo>
                <a:lnTo>
                  <a:pt x="340" y="557"/>
                </a:lnTo>
                <a:lnTo>
                  <a:pt x="340" y="557"/>
                </a:lnTo>
                <a:lnTo>
                  <a:pt x="342" y="557"/>
                </a:lnTo>
                <a:lnTo>
                  <a:pt x="344" y="554"/>
                </a:lnTo>
                <a:lnTo>
                  <a:pt x="349" y="547"/>
                </a:lnTo>
                <a:lnTo>
                  <a:pt x="354" y="538"/>
                </a:lnTo>
                <a:lnTo>
                  <a:pt x="355" y="532"/>
                </a:lnTo>
                <a:lnTo>
                  <a:pt x="356" y="527"/>
                </a:lnTo>
                <a:lnTo>
                  <a:pt x="356" y="527"/>
                </a:lnTo>
                <a:lnTo>
                  <a:pt x="356" y="511"/>
                </a:lnTo>
                <a:lnTo>
                  <a:pt x="354" y="492"/>
                </a:lnTo>
                <a:lnTo>
                  <a:pt x="353" y="474"/>
                </a:lnTo>
                <a:lnTo>
                  <a:pt x="353" y="463"/>
                </a:lnTo>
                <a:lnTo>
                  <a:pt x="353" y="463"/>
                </a:lnTo>
                <a:lnTo>
                  <a:pt x="352" y="429"/>
                </a:lnTo>
                <a:lnTo>
                  <a:pt x="350" y="390"/>
                </a:lnTo>
                <a:lnTo>
                  <a:pt x="350" y="390"/>
                </a:lnTo>
                <a:lnTo>
                  <a:pt x="348" y="367"/>
                </a:lnTo>
                <a:lnTo>
                  <a:pt x="344" y="333"/>
                </a:lnTo>
                <a:lnTo>
                  <a:pt x="338" y="290"/>
                </a:lnTo>
                <a:lnTo>
                  <a:pt x="338" y="290"/>
                </a:lnTo>
                <a:lnTo>
                  <a:pt x="341" y="288"/>
                </a:lnTo>
                <a:lnTo>
                  <a:pt x="346" y="286"/>
                </a:lnTo>
                <a:lnTo>
                  <a:pt x="346" y="286"/>
                </a:lnTo>
                <a:lnTo>
                  <a:pt x="347" y="281"/>
                </a:lnTo>
                <a:lnTo>
                  <a:pt x="346" y="272"/>
                </a:lnTo>
                <a:lnTo>
                  <a:pt x="338" y="241"/>
                </a:lnTo>
                <a:lnTo>
                  <a:pt x="334" y="225"/>
                </a:lnTo>
                <a:lnTo>
                  <a:pt x="329" y="210"/>
                </a:lnTo>
                <a:lnTo>
                  <a:pt x="323" y="197"/>
                </a:lnTo>
                <a:lnTo>
                  <a:pt x="320" y="193"/>
                </a:lnTo>
                <a:lnTo>
                  <a:pt x="318" y="190"/>
                </a:lnTo>
                <a:lnTo>
                  <a:pt x="318" y="190"/>
                </a:lnTo>
                <a:lnTo>
                  <a:pt x="307" y="181"/>
                </a:lnTo>
                <a:lnTo>
                  <a:pt x="299" y="176"/>
                </a:lnTo>
                <a:lnTo>
                  <a:pt x="293" y="174"/>
                </a:lnTo>
                <a:lnTo>
                  <a:pt x="289" y="173"/>
                </a:lnTo>
                <a:lnTo>
                  <a:pt x="289" y="173"/>
                </a:lnTo>
                <a:lnTo>
                  <a:pt x="251" y="166"/>
                </a:lnTo>
                <a:lnTo>
                  <a:pt x="242" y="160"/>
                </a:lnTo>
                <a:lnTo>
                  <a:pt x="245" y="122"/>
                </a:lnTo>
                <a:lnTo>
                  <a:pt x="245" y="122"/>
                </a:lnTo>
                <a:lnTo>
                  <a:pt x="248" y="119"/>
                </a:lnTo>
                <a:lnTo>
                  <a:pt x="254" y="110"/>
                </a:lnTo>
                <a:lnTo>
                  <a:pt x="254" y="110"/>
                </a:lnTo>
                <a:lnTo>
                  <a:pt x="257" y="104"/>
                </a:lnTo>
                <a:lnTo>
                  <a:pt x="259" y="97"/>
                </a:lnTo>
                <a:lnTo>
                  <a:pt x="260" y="90"/>
                </a:lnTo>
                <a:lnTo>
                  <a:pt x="260" y="90"/>
                </a:lnTo>
                <a:lnTo>
                  <a:pt x="266" y="87"/>
                </a:lnTo>
                <a:lnTo>
                  <a:pt x="270" y="83"/>
                </a:lnTo>
                <a:lnTo>
                  <a:pt x="272" y="80"/>
                </a:lnTo>
                <a:lnTo>
                  <a:pt x="272" y="78"/>
                </a:lnTo>
                <a:lnTo>
                  <a:pt x="272" y="78"/>
                </a:lnTo>
                <a:lnTo>
                  <a:pt x="273" y="67"/>
                </a:lnTo>
                <a:lnTo>
                  <a:pt x="272" y="63"/>
                </a:lnTo>
                <a:lnTo>
                  <a:pt x="271" y="61"/>
                </a:lnTo>
                <a:lnTo>
                  <a:pt x="271" y="61"/>
                </a:lnTo>
                <a:lnTo>
                  <a:pt x="267" y="60"/>
                </a:lnTo>
                <a:lnTo>
                  <a:pt x="266" y="59"/>
                </a:lnTo>
                <a:lnTo>
                  <a:pt x="266" y="55"/>
                </a:lnTo>
                <a:lnTo>
                  <a:pt x="266" y="55"/>
                </a:lnTo>
                <a:lnTo>
                  <a:pt x="271" y="43"/>
                </a:lnTo>
                <a:lnTo>
                  <a:pt x="271" y="43"/>
                </a:lnTo>
                <a:lnTo>
                  <a:pt x="269" y="36"/>
                </a:lnTo>
                <a:lnTo>
                  <a:pt x="263" y="25"/>
                </a:lnTo>
                <a:lnTo>
                  <a:pt x="254" y="10"/>
                </a:lnTo>
                <a:lnTo>
                  <a:pt x="254" y="10"/>
                </a:lnTo>
                <a:lnTo>
                  <a:pt x="247" y="7"/>
                </a:lnTo>
                <a:lnTo>
                  <a:pt x="240" y="3"/>
                </a:lnTo>
                <a:lnTo>
                  <a:pt x="234" y="2"/>
                </a:lnTo>
                <a:lnTo>
                  <a:pt x="234" y="2"/>
                </a:lnTo>
                <a:lnTo>
                  <a:pt x="210" y="0"/>
                </a:lnTo>
                <a:lnTo>
                  <a:pt x="210" y="0"/>
                </a:lnTo>
                <a:close/>
              </a:path>
            </a:pathLst>
          </a:custGeom>
          <a:gradFill flip="none" rotWithShape="1">
            <a:gsLst>
              <a:gs pos="0">
                <a:srgbClr val="FFCCCC"/>
              </a:gs>
              <a:gs pos="100000">
                <a:srgbClr val="FF3399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7492061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メイリオ</vt:lpstr>
      <vt:lpstr>Arial</vt:lpstr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pptx624_歩いている男性のシルエット（７）</dc:title>
  <dc:subject>pptx624_歩いている男性のシルエット（７）</dc:subject>
  <dc:creator>http://www.digipot.net</dc:creator>
  <cp:lastModifiedBy/>
  <cp:revision>1</cp:revision>
  <dcterms:created xsi:type="dcterms:W3CDTF">2014-01-30T05:12:09Z</dcterms:created>
  <dcterms:modified xsi:type="dcterms:W3CDTF">2017-08-15T03:08:03Z</dcterms:modified>
  <cp:category/>
  <cp:version>1</cp:version>
</cp:coreProperties>
</file>