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>
            <a:extLst>
              <a:ext uri="{FF2B5EF4-FFF2-40B4-BE49-F238E27FC236}">
                <a16:creationId xmlns:a16="http://schemas.microsoft.com/office/drawing/2014/main" id="{3180F729-5E97-4137-8E4C-A3B710DF201F}"/>
              </a:ext>
            </a:extLst>
          </p:cNvPr>
          <p:cNvSpPr>
            <a:spLocks/>
          </p:cNvSpPr>
          <p:nvPr/>
        </p:nvSpPr>
        <p:spPr bwMode="auto">
          <a:xfrm>
            <a:off x="369415" y="1156646"/>
            <a:ext cx="1618541" cy="1072590"/>
          </a:xfrm>
          <a:custGeom>
            <a:avLst/>
            <a:gdLst>
              <a:gd name="T0" fmla="*/ 93 w 1257"/>
              <a:gd name="T1" fmla="*/ 171 h 833"/>
              <a:gd name="T2" fmla="*/ 34 w 1257"/>
              <a:gd name="T3" fmla="*/ 275 h 833"/>
              <a:gd name="T4" fmla="*/ 20 w 1257"/>
              <a:gd name="T5" fmla="*/ 375 h 833"/>
              <a:gd name="T6" fmla="*/ 117 w 1257"/>
              <a:gd name="T7" fmla="*/ 369 h 833"/>
              <a:gd name="T8" fmla="*/ 235 w 1257"/>
              <a:gd name="T9" fmla="*/ 252 h 833"/>
              <a:gd name="T10" fmla="*/ 340 w 1257"/>
              <a:gd name="T11" fmla="*/ 258 h 833"/>
              <a:gd name="T12" fmla="*/ 302 w 1257"/>
              <a:gd name="T13" fmla="*/ 413 h 833"/>
              <a:gd name="T14" fmla="*/ 324 w 1257"/>
              <a:gd name="T15" fmla="*/ 546 h 833"/>
              <a:gd name="T16" fmla="*/ 383 w 1257"/>
              <a:gd name="T17" fmla="*/ 567 h 833"/>
              <a:gd name="T18" fmla="*/ 423 w 1257"/>
              <a:gd name="T19" fmla="*/ 579 h 833"/>
              <a:gd name="T20" fmla="*/ 453 w 1257"/>
              <a:gd name="T21" fmla="*/ 582 h 833"/>
              <a:gd name="T22" fmla="*/ 454 w 1257"/>
              <a:gd name="T23" fmla="*/ 562 h 833"/>
              <a:gd name="T24" fmla="*/ 418 w 1257"/>
              <a:gd name="T25" fmla="*/ 520 h 833"/>
              <a:gd name="T26" fmla="*/ 476 w 1257"/>
              <a:gd name="T27" fmla="*/ 432 h 833"/>
              <a:gd name="T28" fmla="*/ 513 w 1257"/>
              <a:gd name="T29" fmla="*/ 440 h 833"/>
              <a:gd name="T30" fmla="*/ 552 w 1257"/>
              <a:gd name="T31" fmla="*/ 437 h 833"/>
              <a:gd name="T32" fmla="*/ 605 w 1257"/>
              <a:gd name="T33" fmla="*/ 457 h 833"/>
              <a:gd name="T34" fmla="*/ 601 w 1257"/>
              <a:gd name="T35" fmla="*/ 495 h 833"/>
              <a:gd name="T36" fmla="*/ 617 w 1257"/>
              <a:gd name="T37" fmla="*/ 532 h 833"/>
              <a:gd name="T38" fmla="*/ 661 w 1257"/>
              <a:gd name="T39" fmla="*/ 556 h 833"/>
              <a:gd name="T40" fmla="*/ 696 w 1257"/>
              <a:gd name="T41" fmla="*/ 542 h 833"/>
              <a:gd name="T42" fmla="*/ 744 w 1257"/>
              <a:gd name="T43" fmla="*/ 552 h 833"/>
              <a:gd name="T44" fmla="*/ 779 w 1257"/>
              <a:gd name="T45" fmla="*/ 641 h 833"/>
              <a:gd name="T46" fmla="*/ 862 w 1257"/>
              <a:gd name="T47" fmla="*/ 759 h 833"/>
              <a:gd name="T48" fmla="*/ 953 w 1257"/>
              <a:gd name="T49" fmla="*/ 809 h 833"/>
              <a:gd name="T50" fmla="*/ 993 w 1257"/>
              <a:gd name="T51" fmla="*/ 825 h 833"/>
              <a:gd name="T52" fmla="*/ 1033 w 1257"/>
              <a:gd name="T53" fmla="*/ 825 h 833"/>
              <a:gd name="T54" fmla="*/ 1063 w 1257"/>
              <a:gd name="T55" fmla="*/ 802 h 833"/>
              <a:gd name="T56" fmla="*/ 1078 w 1257"/>
              <a:gd name="T57" fmla="*/ 785 h 833"/>
              <a:gd name="T58" fmla="*/ 1037 w 1257"/>
              <a:gd name="T59" fmla="*/ 754 h 833"/>
              <a:gd name="T60" fmla="*/ 987 w 1257"/>
              <a:gd name="T61" fmla="*/ 730 h 833"/>
              <a:gd name="T62" fmla="*/ 938 w 1257"/>
              <a:gd name="T63" fmla="*/ 647 h 833"/>
              <a:gd name="T64" fmla="*/ 1050 w 1257"/>
              <a:gd name="T65" fmla="*/ 618 h 833"/>
              <a:gd name="T66" fmla="*/ 1104 w 1257"/>
              <a:gd name="T67" fmla="*/ 615 h 833"/>
              <a:gd name="T68" fmla="*/ 1137 w 1257"/>
              <a:gd name="T69" fmla="*/ 628 h 833"/>
              <a:gd name="T70" fmla="*/ 1183 w 1257"/>
              <a:gd name="T71" fmla="*/ 637 h 833"/>
              <a:gd name="T72" fmla="*/ 1202 w 1257"/>
              <a:gd name="T73" fmla="*/ 647 h 833"/>
              <a:gd name="T74" fmla="*/ 1219 w 1257"/>
              <a:gd name="T75" fmla="*/ 621 h 833"/>
              <a:gd name="T76" fmla="*/ 1246 w 1257"/>
              <a:gd name="T77" fmla="*/ 612 h 833"/>
              <a:gd name="T78" fmla="*/ 1254 w 1257"/>
              <a:gd name="T79" fmla="*/ 577 h 833"/>
              <a:gd name="T80" fmla="*/ 1248 w 1257"/>
              <a:gd name="T81" fmla="*/ 518 h 833"/>
              <a:gd name="T82" fmla="*/ 1240 w 1257"/>
              <a:gd name="T83" fmla="*/ 423 h 833"/>
              <a:gd name="T84" fmla="*/ 1190 w 1257"/>
              <a:gd name="T85" fmla="*/ 294 h 833"/>
              <a:gd name="T86" fmla="*/ 1137 w 1257"/>
              <a:gd name="T87" fmla="*/ 243 h 833"/>
              <a:gd name="T88" fmla="*/ 1122 w 1257"/>
              <a:gd name="T89" fmla="*/ 270 h 833"/>
              <a:gd name="T90" fmla="*/ 1115 w 1257"/>
              <a:gd name="T91" fmla="*/ 292 h 833"/>
              <a:gd name="T92" fmla="*/ 1058 w 1257"/>
              <a:gd name="T93" fmla="*/ 270 h 833"/>
              <a:gd name="T94" fmla="*/ 969 w 1257"/>
              <a:gd name="T95" fmla="*/ 221 h 833"/>
              <a:gd name="T96" fmla="*/ 932 w 1257"/>
              <a:gd name="T97" fmla="*/ 195 h 833"/>
              <a:gd name="T98" fmla="*/ 795 w 1257"/>
              <a:gd name="T99" fmla="*/ 115 h 833"/>
              <a:gd name="T100" fmla="*/ 703 w 1257"/>
              <a:gd name="T101" fmla="*/ 65 h 833"/>
              <a:gd name="T102" fmla="*/ 608 w 1257"/>
              <a:gd name="T103" fmla="*/ 27 h 833"/>
              <a:gd name="T104" fmla="*/ 535 w 1257"/>
              <a:gd name="T105" fmla="*/ 10 h 833"/>
              <a:gd name="T106" fmla="*/ 484 w 1257"/>
              <a:gd name="T107" fmla="*/ 1 h 833"/>
              <a:gd name="T108" fmla="*/ 434 w 1257"/>
              <a:gd name="T109" fmla="*/ 3 h 833"/>
              <a:gd name="T110" fmla="*/ 395 w 1257"/>
              <a:gd name="T111" fmla="*/ 12 h 833"/>
              <a:gd name="T112" fmla="*/ 354 w 1257"/>
              <a:gd name="T113" fmla="*/ 30 h 833"/>
              <a:gd name="T114" fmla="*/ 342 w 1257"/>
              <a:gd name="T115" fmla="*/ 44 h 833"/>
              <a:gd name="T116" fmla="*/ 319 w 1257"/>
              <a:gd name="T117" fmla="*/ 60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57" h="833">
                <a:moveTo>
                  <a:pt x="306" y="71"/>
                </a:moveTo>
                <a:lnTo>
                  <a:pt x="306" y="71"/>
                </a:lnTo>
                <a:lnTo>
                  <a:pt x="279" y="81"/>
                </a:lnTo>
                <a:lnTo>
                  <a:pt x="217" y="106"/>
                </a:lnTo>
                <a:lnTo>
                  <a:pt x="181" y="122"/>
                </a:lnTo>
                <a:lnTo>
                  <a:pt x="146" y="139"/>
                </a:lnTo>
                <a:lnTo>
                  <a:pt x="116" y="156"/>
                </a:lnTo>
                <a:lnTo>
                  <a:pt x="104" y="163"/>
                </a:lnTo>
                <a:lnTo>
                  <a:pt x="93" y="171"/>
                </a:lnTo>
                <a:lnTo>
                  <a:pt x="93" y="171"/>
                </a:lnTo>
                <a:lnTo>
                  <a:pt x="84" y="178"/>
                </a:lnTo>
                <a:lnTo>
                  <a:pt x="77" y="187"/>
                </a:lnTo>
                <a:lnTo>
                  <a:pt x="65" y="202"/>
                </a:lnTo>
                <a:lnTo>
                  <a:pt x="55" y="218"/>
                </a:lnTo>
                <a:lnTo>
                  <a:pt x="48" y="235"/>
                </a:lnTo>
                <a:lnTo>
                  <a:pt x="43" y="249"/>
                </a:lnTo>
                <a:lnTo>
                  <a:pt x="39" y="263"/>
                </a:lnTo>
                <a:lnTo>
                  <a:pt x="34" y="275"/>
                </a:lnTo>
                <a:lnTo>
                  <a:pt x="30" y="286"/>
                </a:lnTo>
                <a:lnTo>
                  <a:pt x="30" y="286"/>
                </a:lnTo>
                <a:lnTo>
                  <a:pt x="24" y="295"/>
                </a:lnTo>
                <a:lnTo>
                  <a:pt x="19" y="307"/>
                </a:lnTo>
                <a:lnTo>
                  <a:pt x="10" y="334"/>
                </a:lnTo>
                <a:lnTo>
                  <a:pt x="0" y="366"/>
                </a:lnTo>
                <a:lnTo>
                  <a:pt x="0" y="366"/>
                </a:lnTo>
                <a:lnTo>
                  <a:pt x="10" y="370"/>
                </a:lnTo>
                <a:lnTo>
                  <a:pt x="20" y="375"/>
                </a:lnTo>
                <a:lnTo>
                  <a:pt x="34" y="378"/>
                </a:lnTo>
                <a:lnTo>
                  <a:pt x="51" y="382"/>
                </a:lnTo>
                <a:lnTo>
                  <a:pt x="69" y="383"/>
                </a:lnTo>
                <a:lnTo>
                  <a:pt x="78" y="382"/>
                </a:lnTo>
                <a:lnTo>
                  <a:pt x="88" y="381"/>
                </a:lnTo>
                <a:lnTo>
                  <a:pt x="98" y="378"/>
                </a:lnTo>
                <a:lnTo>
                  <a:pt x="107" y="375"/>
                </a:lnTo>
                <a:lnTo>
                  <a:pt x="107" y="375"/>
                </a:lnTo>
                <a:lnTo>
                  <a:pt x="117" y="369"/>
                </a:lnTo>
                <a:lnTo>
                  <a:pt x="126" y="364"/>
                </a:lnTo>
                <a:lnTo>
                  <a:pt x="135" y="357"/>
                </a:lnTo>
                <a:lnTo>
                  <a:pt x="143" y="349"/>
                </a:lnTo>
                <a:lnTo>
                  <a:pt x="158" y="333"/>
                </a:lnTo>
                <a:lnTo>
                  <a:pt x="170" y="317"/>
                </a:lnTo>
                <a:lnTo>
                  <a:pt x="179" y="301"/>
                </a:lnTo>
                <a:lnTo>
                  <a:pt x="187" y="289"/>
                </a:lnTo>
                <a:lnTo>
                  <a:pt x="193" y="277"/>
                </a:lnTo>
                <a:lnTo>
                  <a:pt x="235" y="252"/>
                </a:lnTo>
                <a:lnTo>
                  <a:pt x="236" y="269"/>
                </a:lnTo>
                <a:lnTo>
                  <a:pt x="277" y="241"/>
                </a:lnTo>
                <a:lnTo>
                  <a:pt x="272" y="258"/>
                </a:lnTo>
                <a:lnTo>
                  <a:pt x="291" y="243"/>
                </a:lnTo>
                <a:lnTo>
                  <a:pt x="291" y="252"/>
                </a:lnTo>
                <a:lnTo>
                  <a:pt x="338" y="217"/>
                </a:lnTo>
                <a:lnTo>
                  <a:pt x="338" y="217"/>
                </a:lnTo>
                <a:lnTo>
                  <a:pt x="340" y="233"/>
                </a:lnTo>
                <a:lnTo>
                  <a:pt x="340" y="258"/>
                </a:lnTo>
                <a:lnTo>
                  <a:pt x="340" y="258"/>
                </a:lnTo>
                <a:lnTo>
                  <a:pt x="338" y="268"/>
                </a:lnTo>
                <a:lnTo>
                  <a:pt x="336" y="283"/>
                </a:lnTo>
                <a:lnTo>
                  <a:pt x="325" y="325"/>
                </a:lnTo>
                <a:lnTo>
                  <a:pt x="313" y="370"/>
                </a:lnTo>
                <a:lnTo>
                  <a:pt x="305" y="401"/>
                </a:lnTo>
                <a:lnTo>
                  <a:pt x="305" y="401"/>
                </a:lnTo>
                <a:lnTo>
                  <a:pt x="303" y="407"/>
                </a:lnTo>
                <a:lnTo>
                  <a:pt x="302" y="413"/>
                </a:lnTo>
                <a:lnTo>
                  <a:pt x="303" y="428"/>
                </a:lnTo>
                <a:lnTo>
                  <a:pt x="306" y="445"/>
                </a:lnTo>
                <a:lnTo>
                  <a:pt x="309" y="461"/>
                </a:lnTo>
                <a:lnTo>
                  <a:pt x="317" y="493"/>
                </a:lnTo>
                <a:lnTo>
                  <a:pt x="323" y="514"/>
                </a:lnTo>
                <a:lnTo>
                  <a:pt x="323" y="514"/>
                </a:lnTo>
                <a:lnTo>
                  <a:pt x="325" y="526"/>
                </a:lnTo>
                <a:lnTo>
                  <a:pt x="325" y="536"/>
                </a:lnTo>
                <a:lnTo>
                  <a:pt x="324" y="546"/>
                </a:lnTo>
                <a:lnTo>
                  <a:pt x="324" y="549"/>
                </a:lnTo>
                <a:lnTo>
                  <a:pt x="325" y="552"/>
                </a:lnTo>
                <a:lnTo>
                  <a:pt x="325" y="552"/>
                </a:lnTo>
                <a:lnTo>
                  <a:pt x="329" y="556"/>
                </a:lnTo>
                <a:lnTo>
                  <a:pt x="332" y="560"/>
                </a:lnTo>
                <a:lnTo>
                  <a:pt x="338" y="562"/>
                </a:lnTo>
                <a:lnTo>
                  <a:pt x="338" y="562"/>
                </a:lnTo>
                <a:lnTo>
                  <a:pt x="362" y="565"/>
                </a:lnTo>
                <a:lnTo>
                  <a:pt x="383" y="567"/>
                </a:lnTo>
                <a:lnTo>
                  <a:pt x="391" y="569"/>
                </a:lnTo>
                <a:lnTo>
                  <a:pt x="397" y="571"/>
                </a:lnTo>
                <a:lnTo>
                  <a:pt x="397" y="571"/>
                </a:lnTo>
                <a:lnTo>
                  <a:pt x="411" y="576"/>
                </a:lnTo>
                <a:lnTo>
                  <a:pt x="414" y="577"/>
                </a:lnTo>
                <a:lnTo>
                  <a:pt x="420" y="590"/>
                </a:lnTo>
                <a:lnTo>
                  <a:pt x="420" y="590"/>
                </a:lnTo>
                <a:lnTo>
                  <a:pt x="421" y="584"/>
                </a:lnTo>
                <a:lnTo>
                  <a:pt x="423" y="579"/>
                </a:lnTo>
                <a:lnTo>
                  <a:pt x="423" y="577"/>
                </a:lnTo>
                <a:lnTo>
                  <a:pt x="423" y="577"/>
                </a:lnTo>
                <a:lnTo>
                  <a:pt x="425" y="577"/>
                </a:lnTo>
                <a:lnTo>
                  <a:pt x="431" y="577"/>
                </a:lnTo>
                <a:lnTo>
                  <a:pt x="442" y="577"/>
                </a:lnTo>
                <a:lnTo>
                  <a:pt x="450" y="585"/>
                </a:lnTo>
                <a:lnTo>
                  <a:pt x="450" y="585"/>
                </a:lnTo>
                <a:lnTo>
                  <a:pt x="452" y="584"/>
                </a:lnTo>
                <a:lnTo>
                  <a:pt x="453" y="582"/>
                </a:lnTo>
                <a:lnTo>
                  <a:pt x="452" y="577"/>
                </a:lnTo>
                <a:lnTo>
                  <a:pt x="452" y="577"/>
                </a:lnTo>
                <a:lnTo>
                  <a:pt x="450" y="567"/>
                </a:lnTo>
                <a:lnTo>
                  <a:pt x="450" y="567"/>
                </a:lnTo>
                <a:lnTo>
                  <a:pt x="452" y="567"/>
                </a:lnTo>
                <a:lnTo>
                  <a:pt x="453" y="567"/>
                </a:lnTo>
                <a:lnTo>
                  <a:pt x="454" y="567"/>
                </a:lnTo>
                <a:lnTo>
                  <a:pt x="454" y="565"/>
                </a:lnTo>
                <a:lnTo>
                  <a:pt x="454" y="562"/>
                </a:lnTo>
                <a:lnTo>
                  <a:pt x="453" y="559"/>
                </a:lnTo>
                <a:lnTo>
                  <a:pt x="450" y="552"/>
                </a:lnTo>
                <a:lnTo>
                  <a:pt x="450" y="552"/>
                </a:lnTo>
                <a:lnTo>
                  <a:pt x="441" y="532"/>
                </a:lnTo>
                <a:lnTo>
                  <a:pt x="437" y="529"/>
                </a:lnTo>
                <a:lnTo>
                  <a:pt x="431" y="524"/>
                </a:lnTo>
                <a:lnTo>
                  <a:pt x="431" y="524"/>
                </a:lnTo>
                <a:lnTo>
                  <a:pt x="424" y="522"/>
                </a:lnTo>
                <a:lnTo>
                  <a:pt x="418" y="520"/>
                </a:lnTo>
                <a:lnTo>
                  <a:pt x="412" y="520"/>
                </a:lnTo>
                <a:lnTo>
                  <a:pt x="412" y="520"/>
                </a:lnTo>
                <a:lnTo>
                  <a:pt x="423" y="484"/>
                </a:lnTo>
                <a:lnTo>
                  <a:pt x="423" y="484"/>
                </a:lnTo>
                <a:lnTo>
                  <a:pt x="425" y="481"/>
                </a:lnTo>
                <a:lnTo>
                  <a:pt x="431" y="473"/>
                </a:lnTo>
                <a:lnTo>
                  <a:pt x="449" y="457"/>
                </a:lnTo>
                <a:lnTo>
                  <a:pt x="468" y="438"/>
                </a:lnTo>
                <a:lnTo>
                  <a:pt x="476" y="432"/>
                </a:lnTo>
                <a:lnTo>
                  <a:pt x="482" y="429"/>
                </a:lnTo>
                <a:lnTo>
                  <a:pt x="482" y="429"/>
                </a:lnTo>
                <a:lnTo>
                  <a:pt x="489" y="426"/>
                </a:lnTo>
                <a:lnTo>
                  <a:pt x="495" y="425"/>
                </a:lnTo>
                <a:lnTo>
                  <a:pt x="501" y="425"/>
                </a:lnTo>
                <a:lnTo>
                  <a:pt x="496" y="436"/>
                </a:lnTo>
                <a:lnTo>
                  <a:pt x="512" y="431"/>
                </a:lnTo>
                <a:lnTo>
                  <a:pt x="513" y="440"/>
                </a:lnTo>
                <a:lnTo>
                  <a:pt x="513" y="440"/>
                </a:lnTo>
                <a:lnTo>
                  <a:pt x="521" y="436"/>
                </a:lnTo>
                <a:lnTo>
                  <a:pt x="529" y="434"/>
                </a:lnTo>
                <a:lnTo>
                  <a:pt x="529" y="434"/>
                </a:lnTo>
                <a:lnTo>
                  <a:pt x="529" y="437"/>
                </a:lnTo>
                <a:lnTo>
                  <a:pt x="530" y="440"/>
                </a:lnTo>
                <a:lnTo>
                  <a:pt x="541" y="436"/>
                </a:lnTo>
                <a:lnTo>
                  <a:pt x="541" y="445"/>
                </a:lnTo>
                <a:lnTo>
                  <a:pt x="552" y="437"/>
                </a:lnTo>
                <a:lnTo>
                  <a:pt x="552" y="437"/>
                </a:lnTo>
                <a:lnTo>
                  <a:pt x="554" y="446"/>
                </a:lnTo>
                <a:lnTo>
                  <a:pt x="554" y="446"/>
                </a:lnTo>
                <a:lnTo>
                  <a:pt x="556" y="445"/>
                </a:lnTo>
                <a:lnTo>
                  <a:pt x="564" y="443"/>
                </a:lnTo>
                <a:lnTo>
                  <a:pt x="574" y="442"/>
                </a:lnTo>
                <a:lnTo>
                  <a:pt x="577" y="451"/>
                </a:lnTo>
                <a:lnTo>
                  <a:pt x="589" y="448"/>
                </a:lnTo>
                <a:lnTo>
                  <a:pt x="589" y="457"/>
                </a:lnTo>
                <a:lnTo>
                  <a:pt x="605" y="457"/>
                </a:lnTo>
                <a:lnTo>
                  <a:pt x="605" y="457"/>
                </a:lnTo>
                <a:lnTo>
                  <a:pt x="607" y="464"/>
                </a:lnTo>
                <a:lnTo>
                  <a:pt x="608" y="470"/>
                </a:lnTo>
                <a:lnTo>
                  <a:pt x="608" y="473"/>
                </a:lnTo>
                <a:lnTo>
                  <a:pt x="608" y="473"/>
                </a:lnTo>
                <a:lnTo>
                  <a:pt x="606" y="479"/>
                </a:lnTo>
                <a:lnTo>
                  <a:pt x="602" y="490"/>
                </a:lnTo>
                <a:lnTo>
                  <a:pt x="602" y="490"/>
                </a:lnTo>
                <a:lnTo>
                  <a:pt x="601" y="495"/>
                </a:lnTo>
                <a:lnTo>
                  <a:pt x="601" y="499"/>
                </a:lnTo>
                <a:lnTo>
                  <a:pt x="602" y="507"/>
                </a:lnTo>
                <a:lnTo>
                  <a:pt x="605" y="514"/>
                </a:lnTo>
                <a:lnTo>
                  <a:pt x="602" y="529"/>
                </a:lnTo>
                <a:lnTo>
                  <a:pt x="611" y="526"/>
                </a:lnTo>
                <a:lnTo>
                  <a:pt x="611" y="526"/>
                </a:lnTo>
                <a:lnTo>
                  <a:pt x="614" y="530"/>
                </a:lnTo>
                <a:lnTo>
                  <a:pt x="617" y="532"/>
                </a:lnTo>
                <a:lnTo>
                  <a:pt x="617" y="532"/>
                </a:lnTo>
                <a:lnTo>
                  <a:pt x="613" y="541"/>
                </a:lnTo>
                <a:lnTo>
                  <a:pt x="611" y="548"/>
                </a:lnTo>
                <a:lnTo>
                  <a:pt x="625" y="540"/>
                </a:lnTo>
                <a:lnTo>
                  <a:pt x="636" y="548"/>
                </a:lnTo>
                <a:lnTo>
                  <a:pt x="633" y="556"/>
                </a:lnTo>
                <a:lnTo>
                  <a:pt x="647" y="549"/>
                </a:lnTo>
                <a:lnTo>
                  <a:pt x="649" y="554"/>
                </a:lnTo>
                <a:lnTo>
                  <a:pt x="649" y="565"/>
                </a:lnTo>
                <a:lnTo>
                  <a:pt x="661" y="556"/>
                </a:lnTo>
                <a:lnTo>
                  <a:pt x="661" y="556"/>
                </a:lnTo>
                <a:lnTo>
                  <a:pt x="664" y="556"/>
                </a:lnTo>
                <a:lnTo>
                  <a:pt x="671" y="556"/>
                </a:lnTo>
                <a:lnTo>
                  <a:pt x="679" y="556"/>
                </a:lnTo>
                <a:lnTo>
                  <a:pt x="684" y="554"/>
                </a:lnTo>
                <a:lnTo>
                  <a:pt x="689" y="552"/>
                </a:lnTo>
                <a:lnTo>
                  <a:pt x="689" y="552"/>
                </a:lnTo>
                <a:lnTo>
                  <a:pt x="692" y="548"/>
                </a:lnTo>
                <a:lnTo>
                  <a:pt x="696" y="542"/>
                </a:lnTo>
                <a:lnTo>
                  <a:pt x="702" y="530"/>
                </a:lnTo>
                <a:lnTo>
                  <a:pt x="707" y="519"/>
                </a:lnTo>
                <a:lnTo>
                  <a:pt x="708" y="514"/>
                </a:lnTo>
                <a:lnTo>
                  <a:pt x="714" y="531"/>
                </a:lnTo>
                <a:lnTo>
                  <a:pt x="723" y="526"/>
                </a:lnTo>
                <a:lnTo>
                  <a:pt x="720" y="543"/>
                </a:lnTo>
                <a:lnTo>
                  <a:pt x="733" y="537"/>
                </a:lnTo>
                <a:lnTo>
                  <a:pt x="731" y="556"/>
                </a:lnTo>
                <a:lnTo>
                  <a:pt x="744" y="552"/>
                </a:lnTo>
                <a:lnTo>
                  <a:pt x="742" y="567"/>
                </a:lnTo>
                <a:lnTo>
                  <a:pt x="756" y="569"/>
                </a:lnTo>
                <a:lnTo>
                  <a:pt x="737" y="594"/>
                </a:lnTo>
                <a:lnTo>
                  <a:pt x="748" y="596"/>
                </a:lnTo>
                <a:lnTo>
                  <a:pt x="744" y="613"/>
                </a:lnTo>
                <a:lnTo>
                  <a:pt x="759" y="618"/>
                </a:lnTo>
                <a:lnTo>
                  <a:pt x="756" y="624"/>
                </a:lnTo>
                <a:lnTo>
                  <a:pt x="779" y="641"/>
                </a:lnTo>
                <a:lnTo>
                  <a:pt x="779" y="641"/>
                </a:lnTo>
                <a:lnTo>
                  <a:pt x="782" y="652"/>
                </a:lnTo>
                <a:lnTo>
                  <a:pt x="786" y="666"/>
                </a:lnTo>
                <a:lnTo>
                  <a:pt x="786" y="666"/>
                </a:lnTo>
                <a:lnTo>
                  <a:pt x="796" y="682"/>
                </a:lnTo>
                <a:lnTo>
                  <a:pt x="816" y="709"/>
                </a:lnTo>
                <a:lnTo>
                  <a:pt x="828" y="725"/>
                </a:lnTo>
                <a:lnTo>
                  <a:pt x="841" y="739"/>
                </a:lnTo>
                <a:lnTo>
                  <a:pt x="853" y="752"/>
                </a:lnTo>
                <a:lnTo>
                  <a:pt x="862" y="759"/>
                </a:lnTo>
                <a:lnTo>
                  <a:pt x="862" y="759"/>
                </a:lnTo>
                <a:lnTo>
                  <a:pt x="883" y="771"/>
                </a:lnTo>
                <a:lnTo>
                  <a:pt x="907" y="783"/>
                </a:lnTo>
                <a:lnTo>
                  <a:pt x="928" y="792"/>
                </a:lnTo>
                <a:lnTo>
                  <a:pt x="938" y="797"/>
                </a:lnTo>
                <a:lnTo>
                  <a:pt x="944" y="802"/>
                </a:lnTo>
                <a:lnTo>
                  <a:pt x="944" y="802"/>
                </a:lnTo>
                <a:lnTo>
                  <a:pt x="949" y="806"/>
                </a:lnTo>
                <a:lnTo>
                  <a:pt x="953" y="809"/>
                </a:lnTo>
                <a:lnTo>
                  <a:pt x="956" y="815"/>
                </a:lnTo>
                <a:lnTo>
                  <a:pt x="959" y="819"/>
                </a:lnTo>
                <a:lnTo>
                  <a:pt x="961" y="821"/>
                </a:lnTo>
                <a:lnTo>
                  <a:pt x="965" y="824"/>
                </a:lnTo>
                <a:lnTo>
                  <a:pt x="969" y="825"/>
                </a:lnTo>
                <a:lnTo>
                  <a:pt x="969" y="825"/>
                </a:lnTo>
                <a:lnTo>
                  <a:pt x="979" y="826"/>
                </a:lnTo>
                <a:lnTo>
                  <a:pt x="986" y="826"/>
                </a:lnTo>
                <a:lnTo>
                  <a:pt x="993" y="825"/>
                </a:lnTo>
                <a:lnTo>
                  <a:pt x="997" y="833"/>
                </a:lnTo>
                <a:lnTo>
                  <a:pt x="997" y="833"/>
                </a:lnTo>
                <a:lnTo>
                  <a:pt x="1008" y="820"/>
                </a:lnTo>
                <a:lnTo>
                  <a:pt x="1008" y="820"/>
                </a:lnTo>
                <a:lnTo>
                  <a:pt x="1010" y="821"/>
                </a:lnTo>
                <a:lnTo>
                  <a:pt x="1016" y="823"/>
                </a:lnTo>
                <a:lnTo>
                  <a:pt x="1025" y="824"/>
                </a:lnTo>
                <a:lnTo>
                  <a:pt x="1033" y="825"/>
                </a:lnTo>
                <a:lnTo>
                  <a:pt x="1033" y="825"/>
                </a:lnTo>
                <a:lnTo>
                  <a:pt x="1037" y="825"/>
                </a:lnTo>
                <a:lnTo>
                  <a:pt x="1042" y="824"/>
                </a:lnTo>
                <a:lnTo>
                  <a:pt x="1049" y="821"/>
                </a:lnTo>
                <a:lnTo>
                  <a:pt x="1056" y="817"/>
                </a:lnTo>
                <a:lnTo>
                  <a:pt x="1062" y="823"/>
                </a:lnTo>
                <a:lnTo>
                  <a:pt x="1064" y="808"/>
                </a:lnTo>
                <a:lnTo>
                  <a:pt x="1064" y="808"/>
                </a:lnTo>
                <a:lnTo>
                  <a:pt x="1063" y="805"/>
                </a:lnTo>
                <a:lnTo>
                  <a:pt x="1063" y="802"/>
                </a:lnTo>
                <a:lnTo>
                  <a:pt x="1067" y="800"/>
                </a:lnTo>
                <a:lnTo>
                  <a:pt x="1067" y="800"/>
                </a:lnTo>
                <a:lnTo>
                  <a:pt x="1072" y="798"/>
                </a:lnTo>
                <a:lnTo>
                  <a:pt x="1077" y="796"/>
                </a:lnTo>
                <a:lnTo>
                  <a:pt x="1079" y="795"/>
                </a:lnTo>
                <a:lnTo>
                  <a:pt x="1079" y="792"/>
                </a:lnTo>
                <a:lnTo>
                  <a:pt x="1079" y="789"/>
                </a:lnTo>
                <a:lnTo>
                  <a:pt x="1078" y="785"/>
                </a:lnTo>
                <a:lnTo>
                  <a:pt x="1078" y="785"/>
                </a:lnTo>
                <a:lnTo>
                  <a:pt x="1073" y="774"/>
                </a:lnTo>
                <a:lnTo>
                  <a:pt x="1069" y="771"/>
                </a:lnTo>
                <a:lnTo>
                  <a:pt x="1066" y="766"/>
                </a:lnTo>
                <a:lnTo>
                  <a:pt x="1062" y="762"/>
                </a:lnTo>
                <a:lnTo>
                  <a:pt x="1057" y="760"/>
                </a:lnTo>
                <a:lnTo>
                  <a:pt x="1051" y="758"/>
                </a:lnTo>
                <a:lnTo>
                  <a:pt x="1044" y="755"/>
                </a:lnTo>
                <a:lnTo>
                  <a:pt x="1044" y="755"/>
                </a:lnTo>
                <a:lnTo>
                  <a:pt x="1037" y="754"/>
                </a:lnTo>
                <a:lnTo>
                  <a:pt x="1031" y="755"/>
                </a:lnTo>
                <a:lnTo>
                  <a:pt x="1024" y="756"/>
                </a:lnTo>
                <a:lnTo>
                  <a:pt x="1020" y="758"/>
                </a:lnTo>
                <a:lnTo>
                  <a:pt x="1016" y="756"/>
                </a:lnTo>
                <a:lnTo>
                  <a:pt x="1012" y="754"/>
                </a:lnTo>
                <a:lnTo>
                  <a:pt x="1005" y="749"/>
                </a:lnTo>
                <a:lnTo>
                  <a:pt x="1005" y="749"/>
                </a:lnTo>
                <a:lnTo>
                  <a:pt x="997" y="741"/>
                </a:lnTo>
                <a:lnTo>
                  <a:pt x="987" y="730"/>
                </a:lnTo>
                <a:lnTo>
                  <a:pt x="967" y="705"/>
                </a:lnTo>
                <a:lnTo>
                  <a:pt x="942" y="672"/>
                </a:lnTo>
                <a:lnTo>
                  <a:pt x="942" y="672"/>
                </a:lnTo>
                <a:lnTo>
                  <a:pt x="940" y="670"/>
                </a:lnTo>
                <a:lnTo>
                  <a:pt x="938" y="664"/>
                </a:lnTo>
                <a:lnTo>
                  <a:pt x="936" y="655"/>
                </a:lnTo>
                <a:lnTo>
                  <a:pt x="937" y="652"/>
                </a:lnTo>
                <a:lnTo>
                  <a:pt x="938" y="647"/>
                </a:lnTo>
                <a:lnTo>
                  <a:pt x="938" y="647"/>
                </a:lnTo>
                <a:lnTo>
                  <a:pt x="949" y="630"/>
                </a:lnTo>
                <a:lnTo>
                  <a:pt x="955" y="619"/>
                </a:lnTo>
                <a:lnTo>
                  <a:pt x="955" y="619"/>
                </a:lnTo>
                <a:lnTo>
                  <a:pt x="986" y="624"/>
                </a:lnTo>
                <a:lnTo>
                  <a:pt x="986" y="624"/>
                </a:lnTo>
                <a:lnTo>
                  <a:pt x="998" y="624"/>
                </a:lnTo>
                <a:lnTo>
                  <a:pt x="1020" y="621"/>
                </a:lnTo>
                <a:lnTo>
                  <a:pt x="1039" y="619"/>
                </a:lnTo>
                <a:lnTo>
                  <a:pt x="1050" y="618"/>
                </a:lnTo>
                <a:lnTo>
                  <a:pt x="1050" y="618"/>
                </a:lnTo>
                <a:lnTo>
                  <a:pt x="1058" y="614"/>
                </a:lnTo>
                <a:lnTo>
                  <a:pt x="1064" y="613"/>
                </a:lnTo>
                <a:lnTo>
                  <a:pt x="1079" y="611"/>
                </a:lnTo>
                <a:lnTo>
                  <a:pt x="1079" y="611"/>
                </a:lnTo>
                <a:lnTo>
                  <a:pt x="1090" y="614"/>
                </a:lnTo>
                <a:lnTo>
                  <a:pt x="1098" y="615"/>
                </a:lnTo>
                <a:lnTo>
                  <a:pt x="1102" y="615"/>
                </a:lnTo>
                <a:lnTo>
                  <a:pt x="1104" y="615"/>
                </a:lnTo>
                <a:lnTo>
                  <a:pt x="1104" y="615"/>
                </a:lnTo>
                <a:lnTo>
                  <a:pt x="1110" y="614"/>
                </a:lnTo>
                <a:lnTo>
                  <a:pt x="1115" y="615"/>
                </a:lnTo>
                <a:lnTo>
                  <a:pt x="1122" y="618"/>
                </a:lnTo>
                <a:lnTo>
                  <a:pt x="1103" y="628"/>
                </a:lnTo>
                <a:lnTo>
                  <a:pt x="1126" y="624"/>
                </a:lnTo>
                <a:lnTo>
                  <a:pt x="1114" y="641"/>
                </a:lnTo>
                <a:lnTo>
                  <a:pt x="1137" y="628"/>
                </a:lnTo>
                <a:lnTo>
                  <a:pt x="1137" y="628"/>
                </a:lnTo>
                <a:lnTo>
                  <a:pt x="1144" y="632"/>
                </a:lnTo>
                <a:lnTo>
                  <a:pt x="1156" y="638"/>
                </a:lnTo>
                <a:lnTo>
                  <a:pt x="1156" y="638"/>
                </a:lnTo>
                <a:lnTo>
                  <a:pt x="1162" y="640"/>
                </a:lnTo>
                <a:lnTo>
                  <a:pt x="1170" y="641"/>
                </a:lnTo>
                <a:lnTo>
                  <a:pt x="1178" y="640"/>
                </a:lnTo>
                <a:lnTo>
                  <a:pt x="1181" y="638"/>
                </a:lnTo>
                <a:lnTo>
                  <a:pt x="1181" y="638"/>
                </a:lnTo>
                <a:lnTo>
                  <a:pt x="1183" y="637"/>
                </a:lnTo>
                <a:lnTo>
                  <a:pt x="1185" y="636"/>
                </a:lnTo>
                <a:lnTo>
                  <a:pt x="1187" y="635"/>
                </a:lnTo>
                <a:lnTo>
                  <a:pt x="1187" y="635"/>
                </a:lnTo>
                <a:lnTo>
                  <a:pt x="1189" y="637"/>
                </a:lnTo>
                <a:lnTo>
                  <a:pt x="1191" y="642"/>
                </a:lnTo>
                <a:lnTo>
                  <a:pt x="1192" y="644"/>
                </a:lnTo>
                <a:lnTo>
                  <a:pt x="1195" y="647"/>
                </a:lnTo>
                <a:lnTo>
                  <a:pt x="1198" y="648"/>
                </a:lnTo>
                <a:lnTo>
                  <a:pt x="1202" y="647"/>
                </a:lnTo>
                <a:lnTo>
                  <a:pt x="1202" y="647"/>
                </a:lnTo>
                <a:lnTo>
                  <a:pt x="1205" y="646"/>
                </a:lnTo>
                <a:lnTo>
                  <a:pt x="1209" y="642"/>
                </a:lnTo>
                <a:lnTo>
                  <a:pt x="1215" y="634"/>
                </a:lnTo>
                <a:lnTo>
                  <a:pt x="1219" y="625"/>
                </a:lnTo>
                <a:lnTo>
                  <a:pt x="1219" y="621"/>
                </a:lnTo>
                <a:lnTo>
                  <a:pt x="1219" y="621"/>
                </a:lnTo>
                <a:lnTo>
                  <a:pt x="1219" y="621"/>
                </a:lnTo>
                <a:lnTo>
                  <a:pt x="1219" y="621"/>
                </a:lnTo>
                <a:lnTo>
                  <a:pt x="1225" y="621"/>
                </a:lnTo>
                <a:lnTo>
                  <a:pt x="1229" y="621"/>
                </a:lnTo>
                <a:lnTo>
                  <a:pt x="1232" y="619"/>
                </a:lnTo>
                <a:lnTo>
                  <a:pt x="1232" y="619"/>
                </a:lnTo>
                <a:lnTo>
                  <a:pt x="1235" y="613"/>
                </a:lnTo>
                <a:lnTo>
                  <a:pt x="1235" y="613"/>
                </a:lnTo>
                <a:lnTo>
                  <a:pt x="1238" y="614"/>
                </a:lnTo>
                <a:lnTo>
                  <a:pt x="1243" y="613"/>
                </a:lnTo>
                <a:lnTo>
                  <a:pt x="1246" y="612"/>
                </a:lnTo>
                <a:lnTo>
                  <a:pt x="1249" y="609"/>
                </a:lnTo>
                <a:lnTo>
                  <a:pt x="1252" y="605"/>
                </a:lnTo>
                <a:lnTo>
                  <a:pt x="1255" y="599"/>
                </a:lnTo>
                <a:lnTo>
                  <a:pt x="1255" y="599"/>
                </a:lnTo>
                <a:lnTo>
                  <a:pt x="1256" y="591"/>
                </a:lnTo>
                <a:lnTo>
                  <a:pt x="1257" y="587"/>
                </a:lnTo>
                <a:lnTo>
                  <a:pt x="1257" y="583"/>
                </a:lnTo>
                <a:lnTo>
                  <a:pt x="1256" y="579"/>
                </a:lnTo>
                <a:lnTo>
                  <a:pt x="1254" y="577"/>
                </a:lnTo>
                <a:lnTo>
                  <a:pt x="1252" y="576"/>
                </a:lnTo>
                <a:lnTo>
                  <a:pt x="1252" y="576"/>
                </a:lnTo>
                <a:lnTo>
                  <a:pt x="1248" y="555"/>
                </a:lnTo>
                <a:lnTo>
                  <a:pt x="1244" y="542"/>
                </a:lnTo>
                <a:lnTo>
                  <a:pt x="1243" y="532"/>
                </a:lnTo>
                <a:lnTo>
                  <a:pt x="1243" y="532"/>
                </a:lnTo>
                <a:lnTo>
                  <a:pt x="1244" y="529"/>
                </a:lnTo>
                <a:lnTo>
                  <a:pt x="1245" y="525"/>
                </a:lnTo>
                <a:lnTo>
                  <a:pt x="1248" y="518"/>
                </a:lnTo>
                <a:lnTo>
                  <a:pt x="1249" y="504"/>
                </a:lnTo>
                <a:lnTo>
                  <a:pt x="1249" y="504"/>
                </a:lnTo>
                <a:lnTo>
                  <a:pt x="1250" y="484"/>
                </a:lnTo>
                <a:lnTo>
                  <a:pt x="1250" y="466"/>
                </a:lnTo>
                <a:lnTo>
                  <a:pt x="1249" y="457"/>
                </a:lnTo>
                <a:lnTo>
                  <a:pt x="1248" y="446"/>
                </a:lnTo>
                <a:lnTo>
                  <a:pt x="1244" y="435"/>
                </a:lnTo>
                <a:lnTo>
                  <a:pt x="1240" y="423"/>
                </a:lnTo>
                <a:lnTo>
                  <a:pt x="1240" y="423"/>
                </a:lnTo>
                <a:lnTo>
                  <a:pt x="1215" y="361"/>
                </a:lnTo>
                <a:lnTo>
                  <a:pt x="1215" y="361"/>
                </a:lnTo>
                <a:lnTo>
                  <a:pt x="1207" y="343"/>
                </a:lnTo>
                <a:lnTo>
                  <a:pt x="1199" y="331"/>
                </a:lnTo>
                <a:lnTo>
                  <a:pt x="1199" y="331"/>
                </a:lnTo>
                <a:lnTo>
                  <a:pt x="1198" y="328"/>
                </a:lnTo>
                <a:lnTo>
                  <a:pt x="1196" y="317"/>
                </a:lnTo>
                <a:lnTo>
                  <a:pt x="1193" y="305"/>
                </a:lnTo>
                <a:lnTo>
                  <a:pt x="1190" y="294"/>
                </a:lnTo>
                <a:lnTo>
                  <a:pt x="1190" y="294"/>
                </a:lnTo>
                <a:lnTo>
                  <a:pt x="1186" y="288"/>
                </a:lnTo>
                <a:lnTo>
                  <a:pt x="1181" y="282"/>
                </a:lnTo>
                <a:lnTo>
                  <a:pt x="1168" y="266"/>
                </a:lnTo>
                <a:lnTo>
                  <a:pt x="1152" y="253"/>
                </a:lnTo>
                <a:lnTo>
                  <a:pt x="1146" y="248"/>
                </a:lnTo>
                <a:lnTo>
                  <a:pt x="1140" y="245"/>
                </a:lnTo>
                <a:lnTo>
                  <a:pt x="1140" y="245"/>
                </a:lnTo>
                <a:lnTo>
                  <a:pt x="1137" y="243"/>
                </a:lnTo>
                <a:lnTo>
                  <a:pt x="1133" y="243"/>
                </a:lnTo>
                <a:lnTo>
                  <a:pt x="1131" y="245"/>
                </a:lnTo>
                <a:lnTo>
                  <a:pt x="1128" y="246"/>
                </a:lnTo>
                <a:lnTo>
                  <a:pt x="1126" y="248"/>
                </a:lnTo>
                <a:lnTo>
                  <a:pt x="1126" y="249"/>
                </a:lnTo>
                <a:lnTo>
                  <a:pt x="1128" y="258"/>
                </a:lnTo>
                <a:lnTo>
                  <a:pt x="1122" y="260"/>
                </a:lnTo>
                <a:lnTo>
                  <a:pt x="1122" y="270"/>
                </a:lnTo>
                <a:lnTo>
                  <a:pt x="1122" y="270"/>
                </a:lnTo>
                <a:lnTo>
                  <a:pt x="1122" y="275"/>
                </a:lnTo>
                <a:lnTo>
                  <a:pt x="1122" y="278"/>
                </a:lnTo>
                <a:lnTo>
                  <a:pt x="1122" y="278"/>
                </a:lnTo>
                <a:lnTo>
                  <a:pt x="1122" y="278"/>
                </a:lnTo>
                <a:lnTo>
                  <a:pt x="1122" y="278"/>
                </a:lnTo>
                <a:lnTo>
                  <a:pt x="1120" y="280"/>
                </a:lnTo>
                <a:lnTo>
                  <a:pt x="1119" y="281"/>
                </a:lnTo>
                <a:lnTo>
                  <a:pt x="1117" y="283"/>
                </a:lnTo>
                <a:lnTo>
                  <a:pt x="1115" y="292"/>
                </a:lnTo>
                <a:lnTo>
                  <a:pt x="1115" y="292"/>
                </a:lnTo>
                <a:lnTo>
                  <a:pt x="1097" y="286"/>
                </a:lnTo>
                <a:lnTo>
                  <a:pt x="1085" y="281"/>
                </a:lnTo>
                <a:lnTo>
                  <a:pt x="1078" y="277"/>
                </a:lnTo>
                <a:lnTo>
                  <a:pt x="1078" y="277"/>
                </a:lnTo>
                <a:lnTo>
                  <a:pt x="1074" y="275"/>
                </a:lnTo>
                <a:lnTo>
                  <a:pt x="1068" y="274"/>
                </a:lnTo>
                <a:lnTo>
                  <a:pt x="1062" y="272"/>
                </a:lnTo>
                <a:lnTo>
                  <a:pt x="1058" y="270"/>
                </a:lnTo>
                <a:lnTo>
                  <a:pt x="1058" y="270"/>
                </a:lnTo>
                <a:lnTo>
                  <a:pt x="1036" y="255"/>
                </a:lnTo>
                <a:lnTo>
                  <a:pt x="999" y="233"/>
                </a:lnTo>
                <a:lnTo>
                  <a:pt x="999" y="233"/>
                </a:lnTo>
                <a:lnTo>
                  <a:pt x="986" y="225"/>
                </a:lnTo>
                <a:lnTo>
                  <a:pt x="978" y="222"/>
                </a:lnTo>
                <a:lnTo>
                  <a:pt x="969" y="219"/>
                </a:lnTo>
                <a:lnTo>
                  <a:pt x="969" y="219"/>
                </a:lnTo>
                <a:lnTo>
                  <a:pt x="969" y="221"/>
                </a:lnTo>
                <a:lnTo>
                  <a:pt x="968" y="222"/>
                </a:lnTo>
                <a:lnTo>
                  <a:pt x="967" y="224"/>
                </a:lnTo>
                <a:lnTo>
                  <a:pt x="967" y="224"/>
                </a:lnTo>
                <a:lnTo>
                  <a:pt x="951" y="209"/>
                </a:lnTo>
                <a:lnTo>
                  <a:pt x="939" y="198"/>
                </a:lnTo>
                <a:lnTo>
                  <a:pt x="936" y="195"/>
                </a:lnTo>
                <a:lnTo>
                  <a:pt x="933" y="194"/>
                </a:lnTo>
                <a:lnTo>
                  <a:pt x="933" y="194"/>
                </a:lnTo>
                <a:lnTo>
                  <a:pt x="932" y="195"/>
                </a:lnTo>
                <a:lnTo>
                  <a:pt x="928" y="195"/>
                </a:lnTo>
                <a:lnTo>
                  <a:pt x="924" y="195"/>
                </a:lnTo>
                <a:lnTo>
                  <a:pt x="921" y="194"/>
                </a:lnTo>
                <a:lnTo>
                  <a:pt x="921" y="194"/>
                </a:lnTo>
                <a:lnTo>
                  <a:pt x="887" y="165"/>
                </a:lnTo>
                <a:lnTo>
                  <a:pt x="887" y="175"/>
                </a:lnTo>
                <a:lnTo>
                  <a:pt x="887" y="175"/>
                </a:lnTo>
                <a:lnTo>
                  <a:pt x="833" y="140"/>
                </a:lnTo>
                <a:lnTo>
                  <a:pt x="795" y="115"/>
                </a:lnTo>
                <a:lnTo>
                  <a:pt x="775" y="101"/>
                </a:lnTo>
                <a:lnTo>
                  <a:pt x="775" y="101"/>
                </a:lnTo>
                <a:lnTo>
                  <a:pt x="773" y="99"/>
                </a:lnTo>
                <a:lnTo>
                  <a:pt x="772" y="101"/>
                </a:lnTo>
                <a:lnTo>
                  <a:pt x="773" y="105"/>
                </a:lnTo>
                <a:lnTo>
                  <a:pt x="773" y="105"/>
                </a:lnTo>
                <a:lnTo>
                  <a:pt x="708" y="68"/>
                </a:lnTo>
                <a:lnTo>
                  <a:pt x="708" y="68"/>
                </a:lnTo>
                <a:lnTo>
                  <a:pt x="703" y="65"/>
                </a:lnTo>
                <a:lnTo>
                  <a:pt x="700" y="66"/>
                </a:lnTo>
                <a:lnTo>
                  <a:pt x="697" y="68"/>
                </a:lnTo>
                <a:lnTo>
                  <a:pt x="697" y="69"/>
                </a:lnTo>
                <a:lnTo>
                  <a:pt x="697" y="69"/>
                </a:lnTo>
                <a:lnTo>
                  <a:pt x="657" y="52"/>
                </a:lnTo>
                <a:lnTo>
                  <a:pt x="629" y="38"/>
                </a:lnTo>
                <a:lnTo>
                  <a:pt x="613" y="29"/>
                </a:lnTo>
                <a:lnTo>
                  <a:pt x="613" y="29"/>
                </a:lnTo>
                <a:lnTo>
                  <a:pt x="608" y="27"/>
                </a:lnTo>
                <a:lnTo>
                  <a:pt x="603" y="26"/>
                </a:lnTo>
                <a:lnTo>
                  <a:pt x="601" y="27"/>
                </a:lnTo>
                <a:lnTo>
                  <a:pt x="601" y="28"/>
                </a:lnTo>
                <a:lnTo>
                  <a:pt x="602" y="29"/>
                </a:lnTo>
                <a:lnTo>
                  <a:pt x="602" y="29"/>
                </a:lnTo>
                <a:lnTo>
                  <a:pt x="601" y="29"/>
                </a:lnTo>
                <a:lnTo>
                  <a:pt x="595" y="28"/>
                </a:lnTo>
                <a:lnTo>
                  <a:pt x="574" y="22"/>
                </a:lnTo>
                <a:lnTo>
                  <a:pt x="535" y="10"/>
                </a:lnTo>
                <a:lnTo>
                  <a:pt x="535" y="10"/>
                </a:lnTo>
                <a:lnTo>
                  <a:pt x="529" y="9"/>
                </a:lnTo>
                <a:lnTo>
                  <a:pt x="527" y="9"/>
                </a:lnTo>
                <a:lnTo>
                  <a:pt x="527" y="10"/>
                </a:lnTo>
                <a:lnTo>
                  <a:pt x="530" y="12"/>
                </a:lnTo>
                <a:lnTo>
                  <a:pt x="530" y="12"/>
                </a:lnTo>
                <a:lnTo>
                  <a:pt x="512" y="7"/>
                </a:lnTo>
                <a:lnTo>
                  <a:pt x="496" y="4"/>
                </a:lnTo>
                <a:lnTo>
                  <a:pt x="484" y="1"/>
                </a:lnTo>
                <a:lnTo>
                  <a:pt x="484" y="1"/>
                </a:lnTo>
                <a:lnTo>
                  <a:pt x="472" y="0"/>
                </a:lnTo>
                <a:lnTo>
                  <a:pt x="471" y="0"/>
                </a:lnTo>
                <a:lnTo>
                  <a:pt x="471" y="1"/>
                </a:lnTo>
                <a:lnTo>
                  <a:pt x="471" y="1"/>
                </a:lnTo>
                <a:lnTo>
                  <a:pt x="470" y="3"/>
                </a:lnTo>
                <a:lnTo>
                  <a:pt x="465" y="3"/>
                </a:lnTo>
                <a:lnTo>
                  <a:pt x="449" y="3"/>
                </a:lnTo>
                <a:lnTo>
                  <a:pt x="434" y="3"/>
                </a:lnTo>
                <a:lnTo>
                  <a:pt x="429" y="3"/>
                </a:lnTo>
                <a:lnTo>
                  <a:pt x="426" y="4"/>
                </a:lnTo>
                <a:lnTo>
                  <a:pt x="426" y="4"/>
                </a:lnTo>
                <a:lnTo>
                  <a:pt x="425" y="5"/>
                </a:lnTo>
                <a:lnTo>
                  <a:pt x="421" y="6"/>
                </a:lnTo>
                <a:lnTo>
                  <a:pt x="409" y="9"/>
                </a:lnTo>
                <a:lnTo>
                  <a:pt x="399" y="11"/>
                </a:lnTo>
                <a:lnTo>
                  <a:pt x="395" y="11"/>
                </a:lnTo>
                <a:lnTo>
                  <a:pt x="395" y="12"/>
                </a:lnTo>
                <a:lnTo>
                  <a:pt x="395" y="12"/>
                </a:lnTo>
                <a:lnTo>
                  <a:pt x="395" y="12"/>
                </a:lnTo>
                <a:lnTo>
                  <a:pt x="395" y="12"/>
                </a:lnTo>
                <a:lnTo>
                  <a:pt x="394" y="13"/>
                </a:lnTo>
                <a:lnTo>
                  <a:pt x="389" y="16"/>
                </a:lnTo>
                <a:lnTo>
                  <a:pt x="373" y="22"/>
                </a:lnTo>
                <a:lnTo>
                  <a:pt x="358" y="28"/>
                </a:lnTo>
                <a:lnTo>
                  <a:pt x="354" y="30"/>
                </a:lnTo>
                <a:lnTo>
                  <a:pt x="354" y="30"/>
                </a:lnTo>
                <a:lnTo>
                  <a:pt x="355" y="32"/>
                </a:lnTo>
                <a:lnTo>
                  <a:pt x="355" y="32"/>
                </a:lnTo>
                <a:lnTo>
                  <a:pt x="356" y="32"/>
                </a:lnTo>
                <a:lnTo>
                  <a:pt x="356" y="33"/>
                </a:lnTo>
                <a:lnTo>
                  <a:pt x="350" y="38"/>
                </a:lnTo>
                <a:lnTo>
                  <a:pt x="343" y="41"/>
                </a:lnTo>
                <a:lnTo>
                  <a:pt x="342" y="42"/>
                </a:lnTo>
                <a:lnTo>
                  <a:pt x="342" y="44"/>
                </a:lnTo>
                <a:lnTo>
                  <a:pt x="342" y="44"/>
                </a:lnTo>
                <a:lnTo>
                  <a:pt x="343" y="45"/>
                </a:lnTo>
                <a:lnTo>
                  <a:pt x="342" y="46"/>
                </a:lnTo>
                <a:lnTo>
                  <a:pt x="336" y="50"/>
                </a:lnTo>
                <a:lnTo>
                  <a:pt x="322" y="54"/>
                </a:lnTo>
                <a:lnTo>
                  <a:pt x="322" y="54"/>
                </a:lnTo>
                <a:lnTo>
                  <a:pt x="317" y="57"/>
                </a:lnTo>
                <a:lnTo>
                  <a:pt x="316" y="59"/>
                </a:lnTo>
                <a:lnTo>
                  <a:pt x="317" y="60"/>
                </a:lnTo>
                <a:lnTo>
                  <a:pt x="319" y="60"/>
                </a:lnTo>
                <a:lnTo>
                  <a:pt x="319" y="60"/>
                </a:lnTo>
                <a:lnTo>
                  <a:pt x="319" y="60"/>
                </a:lnTo>
                <a:lnTo>
                  <a:pt x="319" y="62"/>
                </a:lnTo>
                <a:lnTo>
                  <a:pt x="314" y="65"/>
                </a:lnTo>
                <a:lnTo>
                  <a:pt x="306" y="71"/>
                </a:lnTo>
                <a:lnTo>
                  <a:pt x="306" y="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9">
            <a:extLst>
              <a:ext uri="{FF2B5EF4-FFF2-40B4-BE49-F238E27FC236}">
                <a16:creationId xmlns:a16="http://schemas.microsoft.com/office/drawing/2014/main" id="{FA12A573-A4DD-41BF-B88A-C44AEA515292}"/>
              </a:ext>
            </a:extLst>
          </p:cNvPr>
          <p:cNvSpPr>
            <a:spLocks/>
          </p:cNvSpPr>
          <p:nvPr/>
        </p:nvSpPr>
        <p:spPr bwMode="auto">
          <a:xfrm>
            <a:off x="2387715" y="1219586"/>
            <a:ext cx="1370012" cy="1009650"/>
          </a:xfrm>
          <a:custGeom>
            <a:avLst/>
            <a:gdLst>
              <a:gd name="T0" fmla="*/ 436 w 863"/>
              <a:gd name="T1" fmla="*/ 72 h 636"/>
              <a:gd name="T2" fmla="*/ 322 w 863"/>
              <a:gd name="T3" fmla="*/ 77 h 636"/>
              <a:gd name="T4" fmla="*/ 217 w 863"/>
              <a:gd name="T5" fmla="*/ 73 h 636"/>
              <a:gd name="T6" fmla="*/ 175 w 863"/>
              <a:gd name="T7" fmla="*/ 83 h 636"/>
              <a:gd name="T8" fmla="*/ 136 w 863"/>
              <a:gd name="T9" fmla="*/ 87 h 636"/>
              <a:gd name="T10" fmla="*/ 70 w 863"/>
              <a:gd name="T11" fmla="*/ 138 h 636"/>
              <a:gd name="T12" fmla="*/ 26 w 863"/>
              <a:gd name="T13" fmla="*/ 188 h 636"/>
              <a:gd name="T14" fmla="*/ 4 w 863"/>
              <a:gd name="T15" fmla="*/ 256 h 636"/>
              <a:gd name="T16" fmla="*/ 20 w 863"/>
              <a:gd name="T17" fmla="*/ 337 h 636"/>
              <a:gd name="T18" fmla="*/ 40 w 863"/>
              <a:gd name="T19" fmla="*/ 383 h 636"/>
              <a:gd name="T20" fmla="*/ 41 w 863"/>
              <a:gd name="T21" fmla="*/ 402 h 636"/>
              <a:gd name="T22" fmla="*/ 67 w 863"/>
              <a:gd name="T23" fmla="*/ 403 h 636"/>
              <a:gd name="T24" fmla="*/ 87 w 863"/>
              <a:gd name="T25" fmla="*/ 396 h 636"/>
              <a:gd name="T26" fmla="*/ 103 w 863"/>
              <a:gd name="T27" fmla="*/ 380 h 636"/>
              <a:gd name="T28" fmla="*/ 128 w 863"/>
              <a:gd name="T29" fmla="*/ 362 h 636"/>
              <a:gd name="T30" fmla="*/ 157 w 863"/>
              <a:gd name="T31" fmla="*/ 297 h 636"/>
              <a:gd name="T32" fmla="*/ 193 w 863"/>
              <a:gd name="T33" fmla="*/ 260 h 636"/>
              <a:gd name="T34" fmla="*/ 265 w 863"/>
              <a:gd name="T35" fmla="*/ 252 h 636"/>
              <a:gd name="T36" fmla="*/ 417 w 863"/>
              <a:gd name="T37" fmla="*/ 255 h 636"/>
              <a:gd name="T38" fmla="*/ 415 w 863"/>
              <a:gd name="T39" fmla="*/ 342 h 636"/>
              <a:gd name="T40" fmla="*/ 412 w 863"/>
              <a:gd name="T41" fmla="*/ 394 h 636"/>
              <a:gd name="T42" fmla="*/ 417 w 863"/>
              <a:gd name="T43" fmla="*/ 430 h 636"/>
              <a:gd name="T44" fmla="*/ 448 w 863"/>
              <a:gd name="T45" fmla="*/ 448 h 636"/>
              <a:gd name="T46" fmla="*/ 483 w 863"/>
              <a:gd name="T47" fmla="*/ 449 h 636"/>
              <a:gd name="T48" fmla="*/ 495 w 863"/>
              <a:gd name="T49" fmla="*/ 376 h 636"/>
              <a:gd name="T50" fmla="*/ 505 w 863"/>
              <a:gd name="T51" fmla="*/ 447 h 636"/>
              <a:gd name="T52" fmla="*/ 518 w 863"/>
              <a:gd name="T53" fmla="*/ 512 h 636"/>
              <a:gd name="T54" fmla="*/ 560 w 863"/>
              <a:gd name="T55" fmla="*/ 542 h 636"/>
              <a:gd name="T56" fmla="*/ 600 w 863"/>
              <a:gd name="T57" fmla="*/ 574 h 636"/>
              <a:gd name="T58" fmla="*/ 635 w 863"/>
              <a:gd name="T59" fmla="*/ 583 h 636"/>
              <a:gd name="T60" fmla="*/ 660 w 863"/>
              <a:gd name="T61" fmla="*/ 573 h 636"/>
              <a:gd name="T62" fmla="*/ 663 w 863"/>
              <a:gd name="T63" fmla="*/ 560 h 636"/>
              <a:gd name="T64" fmla="*/ 629 w 863"/>
              <a:gd name="T65" fmla="*/ 522 h 636"/>
              <a:gd name="T66" fmla="*/ 619 w 863"/>
              <a:gd name="T67" fmla="*/ 500 h 636"/>
              <a:gd name="T68" fmla="*/ 622 w 863"/>
              <a:gd name="T69" fmla="*/ 461 h 636"/>
              <a:gd name="T70" fmla="*/ 658 w 863"/>
              <a:gd name="T71" fmla="*/ 466 h 636"/>
              <a:gd name="T72" fmla="*/ 683 w 863"/>
              <a:gd name="T73" fmla="*/ 488 h 636"/>
              <a:gd name="T74" fmla="*/ 710 w 863"/>
              <a:gd name="T75" fmla="*/ 489 h 636"/>
              <a:gd name="T76" fmla="*/ 730 w 863"/>
              <a:gd name="T77" fmla="*/ 463 h 636"/>
              <a:gd name="T78" fmla="*/ 747 w 863"/>
              <a:gd name="T79" fmla="*/ 501 h 636"/>
              <a:gd name="T80" fmla="*/ 752 w 863"/>
              <a:gd name="T81" fmla="*/ 550 h 636"/>
              <a:gd name="T82" fmla="*/ 742 w 863"/>
              <a:gd name="T83" fmla="*/ 579 h 636"/>
              <a:gd name="T84" fmla="*/ 757 w 863"/>
              <a:gd name="T85" fmla="*/ 603 h 636"/>
              <a:gd name="T86" fmla="*/ 784 w 863"/>
              <a:gd name="T87" fmla="*/ 636 h 636"/>
              <a:gd name="T88" fmla="*/ 823 w 863"/>
              <a:gd name="T89" fmla="*/ 613 h 636"/>
              <a:gd name="T90" fmla="*/ 857 w 863"/>
              <a:gd name="T91" fmla="*/ 569 h 636"/>
              <a:gd name="T92" fmla="*/ 861 w 863"/>
              <a:gd name="T93" fmla="*/ 522 h 636"/>
              <a:gd name="T94" fmla="*/ 849 w 863"/>
              <a:gd name="T95" fmla="*/ 439 h 636"/>
              <a:gd name="T96" fmla="*/ 852 w 863"/>
              <a:gd name="T97" fmla="*/ 314 h 636"/>
              <a:gd name="T98" fmla="*/ 843 w 863"/>
              <a:gd name="T99" fmla="*/ 247 h 636"/>
              <a:gd name="T100" fmla="*/ 823 w 863"/>
              <a:gd name="T101" fmla="*/ 201 h 636"/>
              <a:gd name="T102" fmla="*/ 823 w 863"/>
              <a:gd name="T103" fmla="*/ 134 h 636"/>
              <a:gd name="T104" fmla="*/ 781 w 863"/>
              <a:gd name="T105" fmla="*/ 58 h 636"/>
              <a:gd name="T106" fmla="*/ 727 w 863"/>
              <a:gd name="T107" fmla="*/ 12 h 636"/>
              <a:gd name="T108" fmla="*/ 666 w 863"/>
              <a:gd name="T109" fmla="*/ 0 h 636"/>
              <a:gd name="T110" fmla="*/ 581 w 863"/>
              <a:gd name="T111" fmla="*/ 23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63" h="636">
                <a:moveTo>
                  <a:pt x="498" y="61"/>
                </a:moveTo>
                <a:lnTo>
                  <a:pt x="498" y="61"/>
                </a:lnTo>
                <a:lnTo>
                  <a:pt x="492" y="64"/>
                </a:lnTo>
                <a:lnTo>
                  <a:pt x="471" y="67"/>
                </a:lnTo>
                <a:lnTo>
                  <a:pt x="436" y="72"/>
                </a:lnTo>
                <a:lnTo>
                  <a:pt x="412" y="73"/>
                </a:lnTo>
                <a:lnTo>
                  <a:pt x="383" y="76"/>
                </a:lnTo>
                <a:lnTo>
                  <a:pt x="383" y="76"/>
                </a:lnTo>
                <a:lnTo>
                  <a:pt x="352" y="77"/>
                </a:lnTo>
                <a:lnTo>
                  <a:pt x="322" y="77"/>
                </a:lnTo>
                <a:lnTo>
                  <a:pt x="268" y="76"/>
                </a:lnTo>
                <a:lnTo>
                  <a:pt x="229" y="73"/>
                </a:lnTo>
                <a:lnTo>
                  <a:pt x="220" y="73"/>
                </a:lnTo>
                <a:lnTo>
                  <a:pt x="217" y="73"/>
                </a:lnTo>
                <a:lnTo>
                  <a:pt x="217" y="73"/>
                </a:lnTo>
                <a:lnTo>
                  <a:pt x="217" y="76"/>
                </a:lnTo>
                <a:lnTo>
                  <a:pt x="217" y="79"/>
                </a:lnTo>
                <a:lnTo>
                  <a:pt x="215" y="82"/>
                </a:lnTo>
                <a:lnTo>
                  <a:pt x="215" y="82"/>
                </a:lnTo>
                <a:lnTo>
                  <a:pt x="175" y="83"/>
                </a:lnTo>
                <a:lnTo>
                  <a:pt x="147" y="83"/>
                </a:lnTo>
                <a:lnTo>
                  <a:pt x="139" y="84"/>
                </a:lnTo>
                <a:lnTo>
                  <a:pt x="135" y="84"/>
                </a:lnTo>
                <a:lnTo>
                  <a:pt x="135" y="84"/>
                </a:lnTo>
                <a:lnTo>
                  <a:pt x="136" y="87"/>
                </a:lnTo>
                <a:lnTo>
                  <a:pt x="135" y="89"/>
                </a:lnTo>
                <a:lnTo>
                  <a:pt x="134" y="93"/>
                </a:lnTo>
                <a:lnTo>
                  <a:pt x="75" y="120"/>
                </a:lnTo>
                <a:lnTo>
                  <a:pt x="70" y="138"/>
                </a:lnTo>
                <a:lnTo>
                  <a:pt x="70" y="138"/>
                </a:lnTo>
                <a:lnTo>
                  <a:pt x="50" y="158"/>
                </a:lnTo>
                <a:lnTo>
                  <a:pt x="28" y="179"/>
                </a:lnTo>
                <a:lnTo>
                  <a:pt x="28" y="179"/>
                </a:lnTo>
                <a:lnTo>
                  <a:pt x="27" y="183"/>
                </a:lnTo>
                <a:lnTo>
                  <a:pt x="26" y="188"/>
                </a:lnTo>
                <a:lnTo>
                  <a:pt x="26" y="195"/>
                </a:lnTo>
                <a:lnTo>
                  <a:pt x="0" y="221"/>
                </a:lnTo>
                <a:lnTo>
                  <a:pt x="16" y="217"/>
                </a:lnTo>
                <a:lnTo>
                  <a:pt x="4" y="254"/>
                </a:lnTo>
                <a:lnTo>
                  <a:pt x="4" y="256"/>
                </a:lnTo>
                <a:lnTo>
                  <a:pt x="16" y="258"/>
                </a:lnTo>
                <a:lnTo>
                  <a:pt x="10" y="297"/>
                </a:lnTo>
                <a:lnTo>
                  <a:pt x="20" y="290"/>
                </a:lnTo>
                <a:lnTo>
                  <a:pt x="10" y="337"/>
                </a:lnTo>
                <a:lnTo>
                  <a:pt x="20" y="337"/>
                </a:lnTo>
                <a:lnTo>
                  <a:pt x="20" y="355"/>
                </a:lnTo>
                <a:lnTo>
                  <a:pt x="37" y="359"/>
                </a:lnTo>
                <a:lnTo>
                  <a:pt x="33" y="391"/>
                </a:lnTo>
                <a:lnTo>
                  <a:pt x="33" y="391"/>
                </a:lnTo>
                <a:lnTo>
                  <a:pt x="40" y="383"/>
                </a:lnTo>
                <a:lnTo>
                  <a:pt x="44" y="378"/>
                </a:lnTo>
                <a:lnTo>
                  <a:pt x="45" y="377"/>
                </a:lnTo>
                <a:lnTo>
                  <a:pt x="45" y="377"/>
                </a:lnTo>
                <a:lnTo>
                  <a:pt x="45" y="377"/>
                </a:lnTo>
                <a:lnTo>
                  <a:pt x="41" y="402"/>
                </a:lnTo>
                <a:lnTo>
                  <a:pt x="55" y="380"/>
                </a:lnTo>
                <a:lnTo>
                  <a:pt x="52" y="398"/>
                </a:lnTo>
                <a:lnTo>
                  <a:pt x="65" y="386"/>
                </a:lnTo>
                <a:lnTo>
                  <a:pt x="65" y="386"/>
                </a:lnTo>
                <a:lnTo>
                  <a:pt x="67" y="403"/>
                </a:lnTo>
                <a:lnTo>
                  <a:pt x="68" y="415"/>
                </a:lnTo>
                <a:lnTo>
                  <a:pt x="68" y="418"/>
                </a:lnTo>
                <a:lnTo>
                  <a:pt x="69" y="419"/>
                </a:lnTo>
                <a:lnTo>
                  <a:pt x="69" y="419"/>
                </a:lnTo>
                <a:lnTo>
                  <a:pt x="87" y="396"/>
                </a:lnTo>
                <a:lnTo>
                  <a:pt x="98" y="383"/>
                </a:lnTo>
                <a:lnTo>
                  <a:pt x="102" y="379"/>
                </a:lnTo>
                <a:lnTo>
                  <a:pt x="103" y="379"/>
                </a:lnTo>
                <a:lnTo>
                  <a:pt x="103" y="380"/>
                </a:lnTo>
                <a:lnTo>
                  <a:pt x="103" y="380"/>
                </a:lnTo>
                <a:lnTo>
                  <a:pt x="103" y="382"/>
                </a:lnTo>
                <a:lnTo>
                  <a:pt x="104" y="382"/>
                </a:lnTo>
                <a:lnTo>
                  <a:pt x="106" y="382"/>
                </a:lnTo>
                <a:lnTo>
                  <a:pt x="115" y="374"/>
                </a:lnTo>
                <a:lnTo>
                  <a:pt x="128" y="362"/>
                </a:lnTo>
                <a:lnTo>
                  <a:pt x="128" y="362"/>
                </a:lnTo>
                <a:lnTo>
                  <a:pt x="133" y="348"/>
                </a:lnTo>
                <a:lnTo>
                  <a:pt x="139" y="333"/>
                </a:lnTo>
                <a:lnTo>
                  <a:pt x="147" y="315"/>
                </a:lnTo>
                <a:lnTo>
                  <a:pt x="157" y="297"/>
                </a:lnTo>
                <a:lnTo>
                  <a:pt x="168" y="280"/>
                </a:lnTo>
                <a:lnTo>
                  <a:pt x="174" y="274"/>
                </a:lnTo>
                <a:lnTo>
                  <a:pt x="180" y="267"/>
                </a:lnTo>
                <a:lnTo>
                  <a:pt x="187" y="262"/>
                </a:lnTo>
                <a:lnTo>
                  <a:pt x="193" y="260"/>
                </a:lnTo>
                <a:lnTo>
                  <a:pt x="193" y="260"/>
                </a:lnTo>
                <a:lnTo>
                  <a:pt x="209" y="255"/>
                </a:lnTo>
                <a:lnTo>
                  <a:pt x="226" y="253"/>
                </a:lnTo>
                <a:lnTo>
                  <a:pt x="245" y="252"/>
                </a:lnTo>
                <a:lnTo>
                  <a:pt x="265" y="252"/>
                </a:lnTo>
                <a:lnTo>
                  <a:pt x="305" y="253"/>
                </a:lnTo>
                <a:lnTo>
                  <a:pt x="340" y="254"/>
                </a:lnTo>
                <a:lnTo>
                  <a:pt x="340" y="254"/>
                </a:lnTo>
                <a:lnTo>
                  <a:pt x="417" y="255"/>
                </a:lnTo>
                <a:lnTo>
                  <a:pt x="417" y="255"/>
                </a:lnTo>
                <a:lnTo>
                  <a:pt x="416" y="270"/>
                </a:lnTo>
                <a:lnTo>
                  <a:pt x="415" y="289"/>
                </a:lnTo>
                <a:lnTo>
                  <a:pt x="415" y="315"/>
                </a:lnTo>
                <a:lnTo>
                  <a:pt x="415" y="315"/>
                </a:lnTo>
                <a:lnTo>
                  <a:pt x="415" y="342"/>
                </a:lnTo>
                <a:lnTo>
                  <a:pt x="415" y="361"/>
                </a:lnTo>
                <a:lnTo>
                  <a:pt x="416" y="374"/>
                </a:lnTo>
                <a:lnTo>
                  <a:pt x="415" y="384"/>
                </a:lnTo>
                <a:lnTo>
                  <a:pt x="415" y="384"/>
                </a:lnTo>
                <a:lnTo>
                  <a:pt x="412" y="394"/>
                </a:lnTo>
                <a:lnTo>
                  <a:pt x="411" y="407"/>
                </a:lnTo>
                <a:lnTo>
                  <a:pt x="412" y="413"/>
                </a:lnTo>
                <a:lnTo>
                  <a:pt x="412" y="420"/>
                </a:lnTo>
                <a:lnTo>
                  <a:pt x="415" y="425"/>
                </a:lnTo>
                <a:lnTo>
                  <a:pt x="417" y="430"/>
                </a:lnTo>
                <a:lnTo>
                  <a:pt x="417" y="430"/>
                </a:lnTo>
                <a:lnTo>
                  <a:pt x="423" y="437"/>
                </a:lnTo>
                <a:lnTo>
                  <a:pt x="428" y="442"/>
                </a:lnTo>
                <a:lnTo>
                  <a:pt x="436" y="445"/>
                </a:lnTo>
                <a:lnTo>
                  <a:pt x="448" y="448"/>
                </a:lnTo>
                <a:lnTo>
                  <a:pt x="448" y="448"/>
                </a:lnTo>
                <a:lnTo>
                  <a:pt x="463" y="450"/>
                </a:lnTo>
                <a:lnTo>
                  <a:pt x="475" y="451"/>
                </a:lnTo>
                <a:lnTo>
                  <a:pt x="480" y="450"/>
                </a:lnTo>
                <a:lnTo>
                  <a:pt x="483" y="449"/>
                </a:lnTo>
                <a:lnTo>
                  <a:pt x="486" y="448"/>
                </a:lnTo>
                <a:lnTo>
                  <a:pt x="486" y="445"/>
                </a:lnTo>
                <a:lnTo>
                  <a:pt x="486" y="445"/>
                </a:lnTo>
                <a:lnTo>
                  <a:pt x="483" y="424"/>
                </a:lnTo>
                <a:lnTo>
                  <a:pt x="495" y="376"/>
                </a:lnTo>
                <a:lnTo>
                  <a:pt x="495" y="376"/>
                </a:lnTo>
                <a:lnTo>
                  <a:pt x="500" y="404"/>
                </a:lnTo>
                <a:lnTo>
                  <a:pt x="503" y="429"/>
                </a:lnTo>
                <a:lnTo>
                  <a:pt x="505" y="447"/>
                </a:lnTo>
                <a:lnTo>
                  <a:pt x="505" y="447"/>
                </a:lnTo>
                <a:lnTo>
                  <a:pt x="505" y="462"/>
                </a:lnTo>
                <a:lnTo>
                  <a:pt x="507" y="480"/>
                </a:lnTo>
                <a:lnTo>
                  <a:pt x="512" y="497"/>
                </a:lnTo>
                <a:lnTo>
                  <a:pt x="515" y="506"/>
                </a:lnTo>
                <a:lnTo>
                  <a:pt x="518" y="512"/>
                </a:lnTo>
                <a:lnTo>
                  <a:pt x="518" y="512"/>
                </a:lnTo>
                <a:lnTo>
                  <a:pt x="523" y="518"/>
                </a:lnTo>
                <a:lnTo>
                  <a:pt x="529" y="522"/>
                </a:lnTo>
                <a:lnTo>
                  <a:pt x="545" y="532"/>
                </a:lnTo>
                <a:lnTo>
                  <a:pt x="560" y="542"/>
                </a:lnTo>
                <a:lnTo>
                  <a:pt x="576" y="553"/>
                </a:lnTo>
                <a:lnTo>
                  <a:pt x="576" y="553"/>
                </a:lnTo>
                <a:lnTo>
                  <a:pt x="587" y="561"/>
                </a:lnTo>
                <a:lnTo>
                  <a:pt x="593" y="568"/>
                </a:lnTo>
                <a:lnTo>
                  <a:pt x="600" y="574"/>
                </a:lnTo>
                <a:lnTo>
                  <a:pt x="609" y="578"/>
                </a:lnTo>
                <a:lnTo>
                  <a:pt x="609" y="578"/>
                </a:lnTo>
                <a:lnTo>
                  <a:pt x="615" y="580"/>
                </a:lnTo>
                <a:lnTo>
                  <a:pt x="622" y="581"/>
                </a:lnTo>
                <a:lnTo>
                  <a:pt x="635" y="583"/>
                </a:lnTo>
                <a:lnTo>
                  <a:pt x="648" y="580"/>
                </a:lnTo>
                <a:lnTo>
                  <a:pt x="652" y="579"/>
                </a:lnTo>
                <a:lnTo>
                  <a:pt x="655" y="577"/>
                </a:lnTo>
                <a:lnTo>
                  <a:pt x="655" y="577"/>
                </a:lnTo>
                <a:lnTo>
                  <a:pt x="660" y="573"/>
                </a:lnTo>
                <a:lnTo>
                  <a:pt x="665" y="569"/>
                </a:lnTo>
                <a:lnTo>
                  <a:pt x="666" y="567"/>
                </a:lnTo>
                <a:lnTo>
                  <a:pt x="666" y="565"/>
                </a:lnTo>
                <a:lnTo>
                  <a:pt x="665" y="562"/>
                </a:lnTo>
                <a:lnTo>
                  <a:pt x="663" y="560"/>
                </a:lnTo>
                <a:lnTo>
                  <a:pt x="663" y="560"/>
                </a:lnTo>
                <a:lnTo>
                  <a:pt x="646" y="543"/>
                </a:lnTo>
                <a:lnTo>
                  <a:pt x="635" y="532"/>
                </a:lnTo>
                <a:lnTo>
                  <a:pt x="631" y="527"/>
                </a:lnTo>
                <a:lnTo>
                  <a:pt x="629" y="522"/>
                </a:lnTo>
                <a:lnTo>
                  <a:pt x="629" y="522"/>
                </a:lnTo>
                <a:lnTo>
                  <a:pt x="625" y="516"/>
                </a:lnTo>
                <a:lnTo>
                  <a:pt x="622" y="513"/>
                </a:lnTo>
                <a:lnTo>
                  <a:pt x="621" y="508"/>
                </a:lnTo>
                <a:lnTo>
                  <a:pt x="619" y="500"/>
                </a:lnTo>
                <a:lnTo>
                  <a:pt x="619" y="500"/>
                </a:lnTo>
                <a:lnTo>
                  <a:pt x="619" y="480"/>
                </a:lnTo>
                <a:lnTo>
                  <a:pt x="619" y="468"/>
                </a:lnTo>
                <a:lnTo>
                  <a:pt x="619" y="468"/>
                </a:lnTo>
                <a:lnTo>
                  <a:pt x="622" y="461"/>
                </a:lnTo>
                <a:lnTo>
                  <a:pt x="627" y="449"/>
                </a:lnTo>
                <a:lnTo>
                  <a:pt x="634" y="435"/>
                </a:lnTo>
                <a:lnTo>
                  <a:pt x="634" y="435"/>
                </a:lnTo>
                <a:lnTo>
                  <a:pt x="646" y="451"/>
                </a:lnTo>
                <a:lnTo>
                  <a:pt x="658" y="466"/>
                </a:lnTo>
                <a:lnTo>
                  <a:pt x="665" y="473"/>
                </a:lnTo>
                <a:lnTo>
                  <a:pt x="671" y="479"/>
                </a:lnTo>
                <a:lnTo>
                  <a:pt x="671" y="479"/>
                </a:lnTo>
                <a:lnTo>
                  <a:pt x="677" y="484"/>
                </a:lnTo>
                <a:lnTo>
                  <a:pt x="683" y="488"/>
                </a:lnTo>
                <a:lnTo>
                  <a:pt x="688" y="490"/>
                </a:lnTo>
                <a:lnTo>
                  <a:pt x="693" y="491"/>
                </a:lnTo>
                <a:lnTo>
                  <a:pt x="698" y="491"/>
                </a:lnTo>
                <a:lnTo>
                  <a:pt x="702" y="491"/>
                </a:lnTo>
                <a:lnTo>
                  <a:pt x="710" y="489"/>
                </a:lnTo>
                <a:lnTo>
                  <a:pt x="710" y="489"/>
                </a:lnTo>
                <a:lnTo>
                  <a:pt x="713" y="486"/>
                </a:lnTo>
                <a:lnTo>
                  <a:pt x="717" y="483"/>
                </a:lnTo>
                <a:lnTo>
                  <a:pt x="724" y="474"/>
                </a:lnTo>
                <a:lnTo>
                  <a:pt x="730" y="463"/>
                </a:lnTo>
                <a:lnTo>
                  <a:pt x="730" y="463"/>
                </a:lnTo>
                <a:lnTo>
                  <a:pt x="734" y="469"/>
                </a:lnTo>
                <a:lnTo>
                  <a:pt x="740" y="483"/>
                </a:lnTo>
                <a:lnTo>
                  <a:pt x="745" y="491"/>
                </a:lnTo>
                <a:lnTo>
                  <a:pt x="747" y="501"/>
                </a:lnTo>
                <a:lnTo>
                  <a:pt x="749" y="512"/>
                </a:lnTo>
                <a:lnTo>
                  <a:pt x="751" y="522"/>
                </a:lnTo>
                <a:lnTo>
                  <a:pt x="751" y="522"/>
                </a:lnTo>
                <a:lnTo>
                  <a:pt x="751" y="539"/>
                </a:lnTo>
                <a:lnTo>
                  <a:pt x="752" y="550"/>
                </a:lnTo>
                <a:lnTo>
                  <a:pt x="752" y="556"/>
                </a:lnTo>
                <a:lnTo>
                  <a:pt x="751" y="563"/>
                </a:lnTo>
                <a:lnTo>
                  <a:pt x="751" y="563"/>
                </a:lnTo>
                <a:lnTo>
                  <a:pt x="747" y="572"/>
                </a:lnTo>
                <a:lnTo>
                  <a:pt x="742" y="579"/>
                </a:lnTo>
                <a:lnTo>
                  <a:pt x="737" y="587"/>
                </a:lnTo>
                <a:lnTo>
                  <a:pt x="747" y="585"/>
                </a:lnTo>
                <a:lnTo>
                  <a:pt x="748" y="594"/>
                </a:lnTo>
                <a:lnTo>
                  <a:pt x="745" y="607"/>
                </a:lnTo>
                <a:lnTo>
                  <a:pt x="757" y="603"/>
                </a:lnTo>
                <a:lnTo>
                  <a:pt x="763" y="609"/>
                </a:lnTo>
                <a:lnTo>
                  <a:pt x="758" y="626"/>
                </a:lnTo>
                <a:lnTo>
                  <a:pt x="775" y="615"/>
                </a:lnTo>
                <a:lnTo>
                  <a:pt x="784" y="625"/>
                </a:lnTo>
                <a:lnTo>
                  <a:pt x="784" y="636"/>
                </a:lnTo>
                <a:lnTo>
                  <a:pt x="794" y="628"/>
                </a:lnTo>
                <a:lnTo>
                  <a:pt x="794" y="628"/>
                </a:lnTo>
                <a:lnTo>
                  <a:pt x="806" y="622"/>
                </a:lnTo>
                <a:lnTo>
                  <a:pt x="816" y="618"/>
                </a:lnTo>
                <a:lnTo>
                  <a:pt x="823" y="613"/>
                </a:lnTo>
                <a:lnTo>
                  <a:pt x="823" y="613"/>
                </a:lnTo>
                <a:lnTo>
                  <a:pt x="832" y="603"/>
                </a:lnTo>
                <a:lnTo>
                  <a:pt x="845" y="589"/>
                </a:lnTo>
                <a:lnTo>
                  <a:pt x="851" y="579"/>
                </a:lnTo>
                <a:lnTo>
                  <a:pt x="857" y="569"/>
                </a:lnTo>
                <a:lnTo>
                  <a:pt x="860" y="559"/>
                </a:lnTo>
                <a:lnTo>
                  <a:pt x="863" y="549"/>
                </a:lnTo>
                <a:lnTo>
                  <a:pt x="863" y="549"/>
                </a:lnTo>
                <a:lnTo>
                  <a:pt x="863" y="537"/>
                </a:lnTo>
                <a:lnTo>
                  <a:pt x="861" y="522"/>
                </a:lnTo>
                <a:lnTo>
                  <a:pt x="857" y="491"/>
                </a:lnTo>
                <a:lnTo>
                  <a:pt x="852" y="460"/>
                </a:lnTo>
                <a:lnTo>
                  <a:pt x="851" y="448"/>
                </a:lnTo>
                <a:lnTo>
                  <a:pt x="849" y="439"/>
                </a:lnTo>
                <a:lnTo>
                  <a:pt x="849" y="439"/>
                </a:lnTo>
                <a:lnTo>
                  <a:pt x="849" y="404"/>
                </a:lnTo>
                <a:lnTo>
                  <a:pt x="849" y="379"/>
                </a:lnTo>
                <a:lnTo>
                  <a:pt x="849" y="347"/>
                </a:lnTo>
                <a:lnTo>
                  <a:pt x="849" y="347"/>
                </a:lnTo>
                <a:lnTo>
                  <a:pt x="852" y="314"/>
                </a:lnTo>
                <a:lnTo>
                  <a:pt x="854" y="291"/>
                </a:lnTo>
                <a:lnTo>
                  <a:pt x="857" y="271"/>
                </a:lnTo>
                <a:lnTo>
                  <a:pt x="857" y="271"/>
                </a:lnTo>
                <a:lnTo>
                  <a:pt x="852" y="262"/>
                </a:lnTo>
                <a:lnTo>
                  <a:pt x="843" y="247"/>
                </a:lnTo>
                <a:lnTo>
                  <a:pt x="832" y="229"/>
                </a:lnTo>
                <a:lnTo>
                  <a:pt x="828" y="219"/>
                </a:lnTo>
                <a:lnTo>
                  <a:pt x="825" y="211"/>
                </a:lnTo>
                <a:lnTo>
                  <a:pt x="825" y="211"/>
                </a:lnTo>
                <a:lnTo>
                  <a:pt x="823" y="201"/>
                </a:lnTo>
                <a:lnTo>
                  <a:pt x="822" y="193"/>
                </a:lnTo>
                <a:lnTo>
                  <a:pt x="822" y="173"/>
                </a:lnTo>
                <a:lnTo>
                  <a:pt x="825" y="142"/>
                </a:lnTo>
                <a:lnTo>
                  <a:pt x="825" y="142"/>
                </a:lnTo>
                <a:lnTo>
                  <a:pt x="823" y="134"/>
                </a:lnTo>
                <a:lnTo>
                  <a:pt x="818" y="118"/>
                </a:lnTo>
                <a:lnTo>
                  <a:pt x="810" y="100"/>
                </a:lnTo>
                <a:lnTo>
                  <a:pt x="796" y="79"/>
                </a:lnTo>
                <a:lnTo>
                  <a:pt x="789" y="69"/>
                </a:lnTo>
                <a:lnTo>
                  <a:pt x="781" y="58"/>
                </a:lnTo>
                <a:lnTo>
                  <a:pt x="771" y="47"/>
                </a:lnTo>
                <a:lnTo>
                  <a:pt x="761" y="37"/>
                </a:lnTo>
                <a:lnTo>
                  <a:pt x="751" y="28"/>
                </a:lnTo>
                <a:lnTo>
                  <a:pt x="739" y="19"/>
                </a:lnTo>
                <a:lnTo>
                  <a:pt x="727" y="12"/>
                </a:lnTo>
                <a:lnTo>
                  <a:pt x="713" y="6"/>
                </a:lnTo>
                <a:lnTo>
                  <a:pt x="713" y="6"/>
                </a:lnTo>
                <a:lnTo>
                  <a:pt x="699" y="2"/>
                </a:lnTo>
                <a:lnTo>
                  <a:pt x="683" y="0"/>
                </a:lnTo>
                <a:lnTo>
                  <a:pt x="666" y="0"/>
                </a:lnTo>
                <a:lnTo>
                  <a:pt x="649" y="2"/>
                </a:lnTo>
                <a:lnTo>
                  <a:pt x="633" y="6"/>
                </a:lnTo>
                <a:lnTo>
                  <a:pt x="615" y="11"/>
                </a:lnTo>
                <a:lnTo>
                  <a:pt x="598" y="16"/>
                </a:lnTo>
                <a:lnTo>
                  <a:pt x="581" y="23"/>
                </a:lnTo>
                <a:lnTo>
                  <a:pt x="551" y="35"/>
                </a:lnTo>
                <a:lnTo>
                  <a:pt x="527" y="48"/>
                </a:lnTo>
                <a:lnTo>
                  <a:pt x="505" y="60"/>
                </a:lnTo>
                <a:lnTo>
                  <a:pt x="498" y="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0">
            <a:extLst>
              <a:ext uri="{FF2B5EF4-FFF2-40B4-BE49-F238E27FC236}">
                <a16:creationId xmlns:a16="http://schemas.microsoft.com/office/drawing/2014/main" id="{292616E0-65AA-444A-BB80-86D9CF317E78}"/>
              </a:ext>
            </a:extLst>
          </p:cNvPr>
          <p:cNvSpPr>
            <a:spLocks/>
          </p:cNvSpPr>
          <p:nvPr/>
        </p:nvSpPr>
        <p:spPr bwMode="auto">
          <a:xfrm>
            <a:off x="4157487" y="1403775"/>
            <a:ext cx="1614618" cy="765085"/>
          </a:xfrm>
          <a:custGeom>
            <a:avLst/>
            <a:gdLst>
              <a:gd name="T0" fmla="*/ 1068 w 1281"/>
              <a:gd name="T1" fmla="*/ 188 h 607"/>
              <a:gd name="T2" fmla="*/ 1090 w 1281"/>
              <a:gd name="T3" fmla="*/ 174 h 607"/>
              <a:gd name="T4" fmla="*/ 1149 w 1281"/>
              <a:gd name="T5" fmla="*/ 221 h 607"/>
              <a:gd name="T6" fmla="*/ 1197 w 1281"/>
              <a:gd name="T7" fmla="*/ 292 h 607"/>
              <a:gd name="T8" fmla="*/ 1208 w 1281"/>
              <a:gd name="T9" fmla="*/ 390 h 607"/>
              <a:gd name="T10" fmla="*/ 1216 w 1281"/>
              <a:gd name="T11" fmla="*/ 442 h 607"/>
              <a:gd name="T12" fmla="*/ 1175 w 1281"/>
              <a:gd name="T13" fmla="*/ 457 h 607"/>
              <a:gd name="T14" fmla="*/ 1145 w 1281"/>
              <a:gd name="T15" fmla="*/ 466 h 607"/>
              <a:gd name="T16" fmla="*/ 1183 w 1281"/>
              <a:gd name="T17" fmla="*/ 527 h 607"/>
              <a:gd name="T18" fmla="*/ 1231 w 1281"/>
              <a:gd name="T19" fmla="*/ 560 h 607"/>
              <a:gd name="T20" fmla="*/ 1280 w 1281"/>
              <a:gd name="T21" fmla="*/ 585 h 607"/>
              <a:gd name="T22" fmla="*/ 1261 w 1281"/>
              <a:gd name="T23" fmla="*/ 586 h 607"/>
              <a:gd name="T24" fmla="*/ 1251 w 1281"/>
              <a:gd name="T25" fmla="*/ 598 h 607"/>
              <a:gd name="T26" fmla="*/ 1237 w 1281"/>
              <a:gd name="T27" fmla="*/ 590 h 607"/>
              <a:gd name="T28" fmla="*/ 1168 w 1281"/>
              <a:gd name="T29" fmla="*/ 579 h 607"/>
              <a:gd name="T30" fmla="*/ 1108 w 1281"/>
              <a:gd name="T31" fmla="*/ 556 h 607"/>
              <a:gd name="T32" fmla="*/ 1069 w 1281"/>
              <a:gd name="T33" fmla="*/ 524 h 607"/>
              <a:gd name="T34" fmla="*/ 1032 w 1281"/>
              <a:gd name="T35" fmla="*/ 461 h 607"/>
              <a:gd name="T36" fmla="*/ 1006 w 1281"/>
              <a:gd name="T37" fmla="*/ 450 h 607"/>
              <a:gd name="T38" fmla="*/ 983 w 1281"/>
              <a:gd name="T39" fmla="*/ 420 h 607"/>
              <a:gd name="T40" fmla="*/ 857 w 1281"/>
              <a:gd name="T41" fmla="*/ 451 h 607"/>
              <a:gd name="T42" fmla="*/ 796 w 1281"/>
              <a:gd name="T43" fmla="*/ 483 h 607"/>
              <a:gd name="T44" fmla="*/ 843 w 1281"/>
              <a:gd name="T45" fmla="*/ 531 h 607"/>
              <a:gd name="T46" fmla="*/ 826 w 1281"/>
              <a:gd name="T47" fmla="*/ 552 h 607"/>
              <a:gd name="T48" fmla="*/ 788 w 1281"/>
              <a:gd name="T49" fmla="*/ 555 h 607"/>
              <a:gd name="T50" fmla="*/ 720 w 1281"/>
              <a:gd name="T51" fmla="*/ 520 h 607"/>
              <a:gd name="T52" fmla="*/ 715 w 1281"/>
              <a:gd name="T53" fmla="*/ 456 h 607"/>
              <a:gd name="T54" fmla="*/ 737 w 1281"/>
              <a:gd name="T55" fmla="*/ 375 h 607"/>
              <a:gd name="T56" fmla="*/ 679 w 1281"/>
              <a:gd name="T57" fmla="*/ 351 h 607"/>
              <a:gd name="T58" fmla="*/ 665 w 1281"/>
              <a:gd name="T59" fmla="*/ 342 h 607"/>
              <a:gd name="T60" fmla="*/ 653 w 1281"/>
              <a:gd name="T61" fmla="*/ 336 h 607"/>
              <a:gd name="T62" fmla="*/ 626 w 1281"/>
              <a:gd name="T63" fmla="*/ 349 h 607"/>
              <a:gd name="T64" fmla="*/ 589 w 1281"/>
              <a:gd name="T65" fmla="*/ 416 h 607"/>
              <a:gd name="T66" fmla="*/ 621 w 1281"/>
              <a:gd name="T67" fmla="*/ 454 h 607"/>
              <a:gd name="T68" fmla="*/ 603 w 1281"/>
              <a:gd name="T69" fmla="*/ 471 h 607"/>
              <a:gd name="T70" fmla="*/ 583 w 1281"/>
              <a:gd name="T71" fmla="*/ 472 h 607"/>
              <a:gd name="T72" fmla="*/ 552 w 1281"/>
              <a:gd name="T73" fmla="*/ 461 h 607"/>
              <a:gd name="T74" fmla="*/ 525 w 1281"/>
              <a:gd name="T75" fmla="*/ 440 h 607"/>
              <a:gd name="T76" fmla="*/ 517 w 1281"/>
              <a:gd name="T77" fmla="*/ 379 h 607"/>
              <a:gd name="T78" fmla="*/ 441 w 1281"/>
              <a:gd name="T79" fmla="*/ 361 h 607"/>
              <a:gd name="T80" fmla="*/ 364 w 1281"/>
              <a:gd name="T81" fmla="*/ 356 h 607"/>
              <a:gd name="T82" fmla="*/ 318 w 1281"/>
              <a:gd name="T83" fmla="*/ 386 h 607"/>
              <a:gd name="T84" fmla="*/ 293 w 1281"/>
              <a:gd name="T85" fmla="*/ 371 h 607"/>
              <a:gd name="T86" fmla="*/ 312 w 1281"/>
              <a:gd name="T87" fmla="*/ 320 h 607"/>
              <a:gd name="T88" fmla="*/ 336 w 1281"/>
              <a:gd name="T89" fmla="*/ 279 h 607"/>
              <a:gd name="T90" fmla="*/ 384 w 1281"/>
              <a:gd name="T91" fmla="*/ 247 h 607"/>
              <a:gd name="T92" fmla="*/ 400 w 1281"/>
              <a:gd name="T93" fmla="*/ 197 h 607"/>
              <a:gd name="T94" fmla="*/ 370 w 1281"/>
              <a:gd name="T95" fmla="*/ 170 h 607"/>
              <a:gd name="T96" fmla="*/ 276 w 1281"/>
              <a:gd name="T97" fmla="*/ 148 h 607"/>
              <a:gd name="T98" fmla="*/ 141 w 1281"/>
              <a:gd name="T99" fmla="*/ 171 h 607"/>
              <a:gd name="T100" fmla="*/ 117 w 1281"/>
              <a:gd name="T101" fmla="*/ 220 h 607"/>
              <a:gd name="T102" fmla="*/ 102 w 1281"/>
              <a:gd name="T103" fmla="*/ 241 h 607"/>
              <a:gd name="T104" fmla="*/ 49 w 1281"/>
              <a:gd name="T105" fmla="*/ 244 h 607"/>
              <a:gd name="T106" fmla="*/ 33 w 1281"/>
              <a:gd name="T107" fmla="*/ 215 h 607"/>
              <a:gd name="T108" fmla="*/ 19 w 1281"/>
              <a:gd name="T109" fmla="*/ 120 h 607"/>
              <a:gd name="T110" fmla="*/ 71 w 1281"/>
              <a:gd name="T111" fmla="*/ 54 h 607"/>
              <a:gd name="T112" fmla="*/ 175 w 1281"/>
              <a:gd name="T113" fmla="*/ 6 h 607"/>
              <a:gd name="T114" fmla="*/ 276 w 1281"/>
              <a:gd name="T115" fmla="*/ 6 h 607"/>
              <a:gd name="T116" fmla="*/ 477 w 1281"/>
              <a:gd name="T117" fmla="*/ 38 h 607"/>
              <a:gd name="T118" fmla="*/ 668 w 1281"/>
              <a:gd name="T119" fmla="*/ 62 h 607"/>
              <a:gd name="T120" fmla="*/ 878 w 1281"/>
              <a:gd name="T121" fmla="*/ 137 h 607"/>
              <a:gd name="T122" fmla="*/ 998 w 1281"/>
              <a:gd name="T123" fmla="*/ 202 h 607"/>
              <a:gd name="T124" fmla="*/ 1067 w 1281"/>
              <a:gd name="T125" fmla="*/ 213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1" h="607">
                <a:moveTo>
                  <a:pt x="1067" y="213"/>
                </a:moveTo>
                <a:lnTo>
                  <a:pt x="1067" y="213"/>
                </a:lnTo>
                <a:lnTo>
                  <a:pt x="1066" y="209"/>
                </a:lnTo>
                <a:lnTo>
                  <a:pt x="1065" y="201"/>
                </a:lnTo>
                <a:lnTo>
                  <a:pt x="1066" y="192"/>
                </a:lnTo>
                <a:lnTo>
                  <a:pt x="1066" y="190"/>
                </a:lnTo>
                <a:lnTo>
                  <a:pt x="1068" y="188"/>
                </a:lnTo>
                <a:lnTo>
                  <a:pt x="1068" y="188"/>
                </a:lnTo>
                <a:lnTo>
                  <a:pt x="1073" y="185"/>
                </a:lnTo>
                <a:lnTo>
                  <a:pt x="1077" y="185"/>
                </a:lnTo>
                <a:lnTo>
                  <a:pt x="1079" y="186"/>
                </a:lnTo>
                <a:lnTo>
                  <a:pt x="1079" y="186"/>
                </a:lnTo>
                <a:lnTo>
                  <a:pt x="1080" y="184"/>
                </a:lnTo>
                <a:lnTo>
                  <a:pt x="1083" y="179"/>
                </a:lnTo>
                <a:lnTo>
                  <a:pt x="1087" y="176"/>
                </a:lnTo>
                <a:lnTo>
                  <a:pt x="1090" y="174"/>
                </a:lnTo>
                <a:lnTo>
                  <a:pt x="1093" y="174"/>
                </a:lnTo>
                <a:lnTo>
                  <a:pt x="1093" y="174"/>
                </a:lnTo>
                <a:lnTo>
                  <a:pt x="1102" y="178"/>
                </a:lnTo>
                <a:lnTo>
                  <a:pt x="1111" y="185"/>
                </a:lnTo>
                <a:lnTo>
                  <a:pt x="1124" y="195"/>
                </a:lnTo>
                <a:lnTo>
                  <a:pt x="1148" y="221"/>
                </a:lnTo>
                <a:lnTo>
                  <a:pt x="1148" y="221"/>
                </a:lnTo>
                <a:lnTo>
                  <a:pt x="1149" y="221"/>
                </a:lnTo>
                <a:lnTo>
                  <a:pt x="1155" y="224"/>
                </a:lnTo>
                <a:lnTo>
                  <a:pt x="1157" y="226"/>
                </a:lnTo>
                <a:lnTo>
                  <a:pt x="1161" y="230"/>
                </a:lnTo>
                <a:lnTo>
                  <a:pt x="1166" y="233"/>
                </a:lnTo>
                <a:lnTo>
                  <a:pt x="1169" y="241"/>
                </a:lnTo>
                <a:lnTo>
                  <a:pt x="1169" y="241"/>
                </a:lnTo>
                <a:lnTo>
                  <a:pt x="1187" y="273"/>
                </a:lnTo>
                <a:lnTo>
                  <a:pt x="1197" y="292"/>
                </a:lnTo>
                <a:lnTo>
                  <a:pt x="1204" y="310"/>
                </a:lnTo>
                <a:lnTo>
                  <a:pt x="1204" y="310"/>
                </a:lnTo>
                <a:lnTo>
                  <a:pt x="1207" y="321"/>
                </a:lnTo>
                <a:lnTo>
                  <a:pt x="1208" y="333"/>
                </a:lnTo>
                <a:lnTo>
                  <a:pt x="1209" y="359"/>
                </a:lnTo>
                <a:lnTo>
                  <a:pt x="1209" y="380"/>
                </a:lnTo>
                <a:lnTo>
                  <a:pt x="1208" y="390"/>
                </a:lnTo>
                <a:lnTo>
                  <a:pt x="1208" y="390"/>
                </a:lnTo>
                <a:lnTo>
                  <a:pt x="1217" y="406"/>
                </a:lnTo>
                <a:lnTo>
                  <a:pt x="1222" y="420"/>
                </a:lnTo>
                <a:lnTo>
                  <a:pt x="1225" y="426"/>
                </a:lnTo>
                <a:lnTo>
                  <a:pt x="1225" y="431"/>
                </a:lnTo>
                <a:lnTo>
                  <a:pt x="1225" y="431"/>
                </a:lnTo>
                <a:lnTo>
                  <a:pt x="1223" y="434"/>
                </a:lnTo>
                <a:lnTo>
                  <a:pt x="1220" y="438"/>
                </a:lnTo>
                <a:lnTo>
                  <a:pt x="1216" y="442"/>
                </a:lnTo>
                <a:lnTo>
                  <a:pt x="1211" y="444"/>
                </a:lnTo>
                <a:lnTo>
                  <a:pt x="1202" y="448"/>
                </a:lnTo>
                <a:lnTo>
                  <a:pt x="1192" y="450"/>
                </a:lnTo>
                <a:lnTo>
                  <a:pt x="1192" y="450"/>
                </a:lnTo>
                <a:lnTo>
                  <a:pt x="1183" y="450"/>
                </a:lnTo>
                <a:lnTo>
                  <a:pt x="1173" y="449"/>
                </a:lnTo>
                <a:lnTo>
                  <a:pt x="1162" y="447"/>
                </a:lnTo>
                <a:lnTo>
                  <a:pt x="1175" y="457"/>
                </a:lnTo>
                <a:lnTo>
                  <a:pt x="1175" y="457"/>
                </a:lnTo>
                <a:lnTo>
                  <a:pt x="1174" y="459"/>
                </a:lnTo>
                <a:lnTo>
                  <a:pt x="1170" y="461"/>
                </a:lnTo>
                <a:lnTo>
                  <a:pt x="1166" y="465"/>
                </a:lnTo>
                <a:lnTo>
                  <a:pt x="1162" y="466"/>
                </a:lnTo>
                <a:lnTo>
                  <a:pt x="1158" y="466"/>
                </a:lnTo>
                <a:lnTo>
                  <a:pt x="1158" y="466"/>
                </a:lnTo>
                <a:lnTo>
                  <a:pt x="1145" y="466"/>
                </a:lnTo>
                <a:lnTo>
                  <a:pt x="1140" y="465"/>
                </a:lnTo>
                <a:lnTo>
                  <a:pt x="1140" y="465"/>
                </a:lnTo>
                <a:lnTo>
                  <a:pt x="1145" y="474"/>
                </a:lnTo>
                <a:lnTo>
                  <a:pt x="1154" y="486"/>
                </a:lnTo>
                <a:lnTo>
                  <a:pt x="1166" y="503"/>
                </a:lnTo>
                <a:lnTo>
                  <a:pt x="1166" y="503"/>
                </a:lnTo>
                <a:lnTo>
                  <a:pt x="1178" y="518"/>
                </a:lnTo>
                <a:lnTo>
                  <a:pt x="1183" y="527"/>
                </a:lnTo>
                <a:lnTo>
                  <a:pt x="1186" y="533"/>
                </a:lnTo>
                <a:lnTo>
                  <a:pt x="1191" y="539"/>
                </a:lnTo>
                <a:lnTo>
                  <a:pt x="1191" y="539"/>
                </a:lnTo>
                <a:lnTo>
                  <a:pt x="1199" y="545"/>
                </a:lnTo>
                <a:lnTo>
                  <a:pt x="1208" y="551"/>
                </a:lnTo>
                <a:lnTo>
                  <a:pt x="1219" y="557"/>
                </a:lnTo>
                <a:lnTo>
                  <a:pt x="1231" y="560"/>
                </a:lnTo>
                <a:lnTo>
                  <a:pt x="1231" y="560"/>
                </a:lnTo>
                <a:lnTo>
                  <a:pt x="1248" y="562"/>
                </a:lnTo>
                <a:lnTo>
                  <a:pt x="1255" y="565"/>
                </a:lnTo>
                <a:lnTo>
                  <a:pt x="1261" y="568"/>
                </a:lnTo>
                <a:lnTo>
                  <a:pt x="1261" y="568"/>
                </a:lnTo>
                <a:lnTo>
                  <a:pt x="1274" y="579"/>
                </a:lnTo>
                <a:lnTo>
                  <a:pt x="1274" y="579"/>
                </a:lnTo>
                <a:lnTo>
                  <a:pt x="1278" y="583"/>
                </a:lnTo>
                <a:lnTo>
                  <a:pt x="1280" y="585"/>
                </a:lnTo>
                <a:lnTo>
                  <a:pt x="1280" y="585"/>
                </a:lnTo>
                <a:lnTo>
                  <a:pt x="1281" y="590"/>
                </a:lnTo>
                <a:lnTo>
                  <a:pt x="1281" y="593"/>
                </a:lnTo>
                <a:lnTo>
                  <a:pt x="1273" y="585"/>
                </a:lnTo>
                <a:lnTo>
                  <a:pt x="1272" y="602"/>
                </a:lnTo>
                <a:lnTo>
                  <a:pt x="1272" y="602"/>
                </a:lnTo>
                <a:lnTo>
                  <a:pt x="1267" y="595"/>
                </a:lnTo>
                <a:lnTo>
                  <a:pt x="1261" y="586"/>
                </a:lnTo>
                <a:lnTo>
                  <a:pt x="1261" y="586"/>
                </a:lnTo>
                <a:lnTo>
                  <a:pt x="1258" y="585"/>
                </a:lnTo>
                <a:lnTo>
                  <a:pt x="1255" y="584"/>
                </a:lnTo>
                <a:lnTo>
                  <a:pt x="1251" y="584"/>
                </a:lnTo>
                <a:lnTo>
                  <a:pt x="1251" y="584"/>
                </a:lnTo>
                <a:lnTo>
                  <a:pt x="1251" y="589"/>
                </a:lnTo>
                <a:lnTo>
                  <a:pt x="1252" y="593"/>
                </a:lnTo>
                <a:lnTo>
                  <a:pt x="1251" y="598"/>
                </a:lnTo>
                <a:lnTo>
                  <a:pt x="1251" y="598"/>
                </a:lnTo>
                <a:lnTo>
                  <a:pt x="1248" y="602"/>
                </a:lnTo>
                <a:lnTo>
                  <a:pt x="1245" y="604"/>
                </a:lnTo>
                <a:lnTo>
                  <a:pt x="1242" y="607"/>
                </a:lnTo>
                <a:lnTo>
                  <a:pt x="1242" y="607"/>
                </a:lnTo>
                <a:lnTo>
                  <a:pt x="1240" y="596"/>
                </a:lnTo>
                <a:lnTo>
                  <a:pt x="1240" y="596"/>
                </a:lnTo>
                <a:lnTo>
                  <a:pt x="1237" y="590"/>
                </a:lnTo>
                <a:lnTo>
                  <a:pt x="1234" y="586"/>
                </a:lnTo>
                <a:lnTo>
                  <a:pt x="1227" y="592"/>
                </a:lnTo>
                <a:lnTo>
                  <a:pt x="1216" y="592"/>
                </a:lnTo>
                <a:lnTo>
                  <a:pt x="1208" y="601"/>
                </a:lnTo>
                <a:lnTo>
                  <a:pt x="1208" y="585"/>
                </a:lnTo>
                <a:lnTo>
                  <a:pt x="1208" y="585"/>
                </a:lnTo>
                <a:lnTo>
                  <a:pt x="1185" y="581"/>
                </a:lnTo>
                <a:lnTo>
                  <a:pt x="1168" y="579"/>
                </a:lnTo>
                <a:lnTo>
                  <a:pt x="1161" y="578"/>
                </a:lnTo>
                <a:lnTo>
                  <a:pt x="1161" y="578"/>
                </a:lnTo>
                <a:lnTo>
                  <a:pt x="1156" y="575"/>
                </a:lnTo>
                <a:lnTo>
                  <a:pt x="1148" y="573"/>
                </a:lnTo>
                <a:lnTo>
                  <a:pt x="1138" y="569"/>
                </a:lnTo>
                <a:lnTo>
                  <a:pt x="1127" y="566"/>
                </a:lnTo>
                <a:lnTo>
                  <a:pt x="1127" y="566"/>
                </a:lnTo>
                <a:lnTo>
                  <a:pt x="1108" y="556"/>
                </a:lnTo>
                <a:lnTo>
                  <a:pt x="1099" y="550"/>
                </a:lnTo>
                <a:lnTo>
                  <a:pt x="1095" y="546"/>
                </a:lnTo>
                <a:lnTo>
                  <a:pt x="1095" y="546"/>
                </a:lnTo>
                <a:lnTo>
                  <a:pt x="1083" y="537"/>
                </a:lnTo>
                <a:lnTo>
                  <a:pt x="1074" y="531"/>
                </a:lnTo>
                <a:lnTo>
                  <a:pt x="1072" y="527"/>
                </a:lnTo>
                <a:lnTo>
                  <a:pt x="1069" y="524"/>
                </a:lnTo>
                <a:lnTo>
                  <a:pt x="1069" y="524"/>
                </a:lnTo>
                <a:lnTo>
                  <a:pt x="1067" y="518"/>
                </a:lnTo>
                <a:lnTo>
                  <a:pt x="1063" y="510"/>
                </a:lnTo>
                <a:lnTo>
                  <a:pt x="1050" y="493"/>
                </a:lnTo>
                <a:lnTo>
                  <a:pt x="1039" y="477"/>
                </a:lnTo>
                <a:lnTo>
                  <a:pt x="1036" y="471"/>
                </a:lnTo>
                <a:lnTo>
                  <a:pt x="1033" y="467"/>
                </a:lnTo>
                <a:lnTo>
                  <a:pt x="1033" y="467"/>
                </a:lnTo>
                <a:lnTo>
                  <a:pt x="1032" y="461"/>
                </a:lnTo>
                <a:lnTo>
                  <a:pt x="1028" y="454"/>
                </a:lnTo>
                <a:lnTo>
                  <a:pt x="1026" y="448"/>
                </a:lnTo>
                <a:lnTo>
                  <a:pt x="1024" y="445"/>
                </a:lnTo>
                <a:lnTo>
                  <a:pt x="1024" y="445"/>
                </a:lnTo>
                <a:lnTo>
                  <a:pt x="1014" y="448"/>
                </a:lnTo>
                <a:lnTo>
                  <a:pt x="1008" y="450"/>
                </a:lnTo>
                <a:lnTo>
                  <a:pt x="1006" y="450"/>
                </a:lnTo>
                <a:lnTo>
                  <a:pt x="1006" y="450"/>
                </a:lnTo>
                <a:lnTo>
                  <a:pt x="1007" y="440"/>
                </a:lnTo>
                <a:lnTo>
                  <a:pt x="999" y="444"/>
                </a:lnTo>
                <a:lnTo>
                  <a:pt x="1003" y="436"/>
                </a:lnTo>
                <a:lnTo>
                  <a:pt x="992" y="437"/>
                </a:lnTo>
                <a:lnTo>
                  <a:pt x="992" y="437"/>
                </a:lnTo>
                <a:lnTo>
                  <a:pt x="987" y="427"/>
                </a:lnTo>
                <a:lnTo>
                  <a:pt x="984" y="422"/>
                </a:lnTo>
                <a:lnTo>
                  <a:pt x="983" y="420"/>
                </a:lnTo>
                <a:lnTo>
                  <a:pt x="983" y="420"/>
                </a:lnTo>
                <a:lnTo>
                  <a:pt x="980" y="422"/>
                </a:lnTo>
                <a:lnTo>
                  <a:pt x="973" y="424"/>
                </a:lnTo>
                <a:lnTo>
                  <a:pt x="950" y="430"/>
                </a:lnTo>
                <a:lnTo>
                  <a:pt x="919" y="438"/>
                </a:lnTo>
                <a:lnTo>
                  <a:pt x="874" y="453"/>
                </a:lnTo>
                <a:lnTo>
                  <a:pt x="875" y="444"/>
                </a:lnTo>
                <a:lnTo>
                  <a:pt x="857" y="451"/>
                </a:lnTo>
                <a:lnTo>
                  <a:pt x="851" y="444"/>
                </a:lnTo>
                <a:lnTo>
                  <a:pt x="825" y="454"/>
                </a:lnTo>
                <a:lnTo>
                  <a:pt x="825" y="447"/>
                </a:lnTo>
                <a:lnTo>
                  <a:pt x="825" y="447"/>
                </a:lnTo>
                <a:lnTo>
                  <a:pt x="802" y="472"/>
                </a:lnTo>
                <a:lnTo>
                  <a:pt x="802" y="472"/>
                </a:lnTo>
                <a:lnTo>
                  <a:pt x="798" y="477"/>
                </a:lnTo>
                <a:lnTo>
                  <a:pt x="796" y="483"/>
                </a:lnTo>
                <a:lnTo>
                  <a:pt x="792" y="495"/>
                </a:lnTo>
                <a:lnTo>
                  <a:pt x="791" y="506"/>
                </a:lnTo>
                <a:lnTo>
                  <a:pt x="791" y="510"/>
                </a:lnTo>
                <a:lnTo>
                  <a:pt x="791" y="510"/>
                </a:lnTo>
                <a:lnTo>
                  <a:pt x="815" y="516"/>
                </a:lnTo>
                <a:lnTo>
                  <a:pt x="832" y="524"/>
                </a:lnTo>
                <a:lnTo>
                  <a:pt x="838" y="527"/>
                </a:lnTo>
                <a:lnTo>
                  <a:pt x="843" y="531"/>
                </a:lnTo>
                <a:lnTo>
                  <a:pt x="843" y="531"/>
                </a:lnTo>
                <a:lnTo>
                  <a:pt x="844" y="533"/>
                </a:lnTo>
                <a:lnTo>
                  <a:pt x="845" y="537"/>
                </a:lnTo>
                <a:lnTo>
                  <a:pt x="845" y="543"/>
                </a:lnTo>
                <a:lnTo>
                  <a:pt x="844" y="550"/>
                </a:lnTo>
                <a:lnTo>
                  <a:pt x="833" y="551"/>
                </a:lnTo>
                <a:lnTo>
                  <a:pt x="833" y="551"/>
                </a:lnTo>
                <a:lnTo>
                  <a:pt x="826" y="552"/>
                </a:lnTo>
                <a:lnTo>
                  <a:pt x="820" y="554"/>
                </a:lnTo>
                <a:lnTo>
                  <a:pt x="816" y="555"/>
                </a:lnTo>
                <a:lnTo>
                  <a:pt x="816" y="555"/>
                </a:lnTo>
                <a:lnTo>
                  <a:pt x="814" y="556"/>
                </a:lnTo>
                <a:lnTo>
                  <a:pt x="812" y="556"/>
                </a:lnTo>
                <a:lnTo>
                  <a:pt x="808" y="555"/>
                </a:lnTo>
                <a:lnTo>
                  <a:pt x="788" y="555"/>
                </a:lnTo>
                <a:lnTo>
                  <a:pt x="788" y="555"/>
                </a:lnTo>
                <a:lnTo>
                  <a:pt x="778" y="555"/>
                </a:lnTo>
                <a:lnTo>
                  <a:pt x="762" y="551"/>
                </a:lnTo>
                <a:lnTo>
                  <a:pt x="762" y="551"/>
                </a:lnTo>
                <a:lnTo>
                  <a:pt x="757" y="549"/>
                </a:lnTo>
                <a:lnTo>
                  <a:pt x="750" y="545"/>
                </a:lnTo>
                <a:lnTo>
                  <a:pt x="736" y="536"/>
                </a:lnTo>
                <a:lnTo>
                  <a:pt x="724" y="525"/>
                </a:lnTo>
                <a:lnTo>
                  <a:pt x="720" y="520"/>
                </a:lnTo>
                <a:lnTo>
                  <a:pt x="719" y="516"/>
                </a:lnTo>
                <a:lnTo>
                  <a:pt x="719" y="516"/>
                </a:lnTo>
                <a:lnTo>
                  <a:pt x="717" y="507"/>
                </a:lnTo>
                <a:lnTo>
                  <a:pt x="714" y="492"/>
                </a:lnTo>
                <a:lnTo>
                  <a:pt x="713" y="485"/>
                </a:lnTo>
                <a:lnTo>
                  <a:pt x="713" y="475"/>
                </a:lnTo>
                <a:lnTo>
                  <a:pt x="714" y="466"/>
                </a:lnTo>
                <a:lnTo>
                  <a:pt x="715" y="456"/>
                </a:lnTo>
                <a:lnTo>
                  <a:pt x="715" y="456"/>
                </a:lnTo>
                <a:lnTo>
                  <a:pt x="730" y="409"/>
                </a:lnTo>
                <a:lnTo>
                  <a:pt x="737" y="384"/>
                </a:lnTo>
                <a:lnTo>
                  <a:pt x="737" y="384"/>
                </a:lnTo>
                <a:lnTo>
                  <a:pt x="739" y="379"/>
                </a:lnTo>
                <a:lnTo>
                  <a:pt x="739" y="375"/>
                </a:lnTo>
                <a:lnTo>
                  <a:pt x="738" y="375"/>
                </a:lnTo>
                <a:lnTo>
                  <a:pt x="737" y="375"/>
                </a:lnTo>
                <a:lnTo>
                  <a:pt x="737" y="375"/>
                </a:lnTo>
                <a:lnTo>
                  <a:pt x="736" y="375"/>
                </a:lnTo>
                <a:lnTo>
                  <a:pt x="732" y="374"/>
                </a:lnTo>
                <a:lnTo>
                  <a:pt x="724" y="369"/>
                </a:lnTo>
                <a:lnTo>
                  <a:pt x="713" y="363"/>
                </a:lnTo>
                <a:lnTo>
                  <a:pt x="690" y="353"/>
                </a:lnTo>
                <a:lnTo>
                  <a:pt x="690" y="353"/>
                </a:lnTo>
                <a:lnTo>
                  <a:pt x="679" y="351"/>
                </a:lnTo>
                <a:lnTo>
                  <a:pt x="673" y="349"/>
                </a:lnTo>
                <a:lnTo>
                  <a:pt x="671" y="348"/>
                </a:lnTo>
                <a:lnTo>
                  <a:pt x="670" y="345"/>
                </a:lnTo>
                <a:lnTo>
                  <a:pt x="670" y="345"/>
                </a:lnTo>
                <a:lnTo>
                  <a:pt x="668" y="343"/>
                </a:lnTo>
                <a:lnTo>
                  <a:pt x="667" y="342"/>
                </a:lnTo>
                <a:lnTo>
                  <a:pt x="665" y="342"/>
                </a:lnTo>
                <a:lnTo>
                  <a:pt x="665" y="342"/>
                </a:lnTo>
                <a:lnTo>
                  <a:pt x="660" y="341"/>
                </a:lnTo>
                <a:lnTo>
                  <a:pt x="656" y="342"/>
                </a:lnTo>
                <a:lnTo>
                  <a:pt x="656" y="342"/>
                </a:lnTo>
                <a:lnTo>
                  <a:pt x="655" y="338"/>
                </a:lnTo>
                <a:lnTo>
                  <a:pt x="654" y="336"/>
                </a:lnTo>
                <a:lnTo>
                  <a:pt x="654" y="335"/>
                </a:lnTo>
                <a:lnTo>
                  <a:pt x="653" y="336"/>
                </a:lnTo>
                <a:lnTo>
                  <a:pt x="653" y="336"/>
                </a:lnTo>
                <a:lnTo>
                  <a:pt x="650" y="336"/>
                </a:lnTo>
                <a:lnTo>
                  <a:pt x="645" y="335"/>
                </a:lnTo>
                <a:lnTo>
                  <a:pt x="639" y="335"/>
                </a:lnTo>
                <a:lnTo>
                  <a:pt x="636" y="335"/>
                </a:lnTo>
                <a:lnTo>
                  <a:pt x="636" y="335"/>
                </a:lnTo>
                <a:lnTo>
                  <a:pt x="633" y="336"/>
                </a:lnTo>
                <a:lnTo>
                  <a:pt x="632" y="339"/>
                </a:lnTo>
                <a:lnTo>
                  <a:pt x="626" y="349"/>
                </a:lnTo>
                <a:lnTo>
                  <a:pt x="621" y="362"/>
                </a:lnTo>
                <a:lnTo>
                  <a:pt x="614" y="375"/>
                </a:lnTo>
                <a:lnTo>
                  <a:pt x="614" y="375"/>
                </a:lnTo>
                <a:lnTo>
                  <a:pt x="597" y="400"/>
                </a:lnTo>
                <a:lnTo>
                  <a:pt x="591" y="409"/>
                </a:lnTo>
                <a:lnTo>
                  <a:pt x="589" y="413"/>
                </a:lnTo>
                <a:lnTo>
                  <a:pt x="589" y="416"/>
                </a:lnTo>
                <a:lnTo>
                  <a:pt x="589" y="416"/>
                </a:lnTo>
                <a:lnTo>
                  <a:pt x="590" y="419"/>
                </a:lnTo>
                <a:lnTo>
                  <a:pt x="592" y="421"/>
                </a:lnTo>
                <a:lnTo>
                  <a:pt x="599" y="427"/>
                </a:lnTo>
                <a:lnTo>
                  <a:pt x="611" y="438"/>
                </a:lnTo>
                <a:lnTo>
                  <a:pt x="611" y="438"/>
                </a:lnTo>
                <a:lnTo>
                  <a:pt x="617" y="444"/>
                </a:lnTo>
                <a:lnTo>
                  <a:pt x="619" y="448"/>
                </a:lnTo>
                <a:lnTo>
                  <a:pt x="621" y="454"/>
                </a:lnTo>
                <a:lnTo>
                  <a:pt x="621" y="454"/>
                </a:lnTo>
                <a:lnTo>
                  <a:pt x="620" y="461"/>
                </a:lnTo>
                <a:lnTo>
                  <a:pt x="619" y="467"/>
                </a:lnTo>
                <a:lnTo>
                  <a:pt x="617" y="469"/>
                </a:lnTo>
                <a:lnTo>
                  <a:pt x="615" y="471"/>
                </a:lnTo>
                <a:lnTo>
                  <a:pt x="612" y="479"/>
                </a:lnTo>
                <a:lnTo>
                  <a:pt x="609" y="467"/>
                </a:lnTo>
                <a:lnTo>
                  <a:pt x="603" y="471"/>
                </a:lnTo>
                <a:lnTo>
                  <a:pt x="602" y="484"/>
                </a:lnTo>
                <a:lnTo>
                  <a:pt x="597" y="471"/>
                </a:lnTo>
                <a:lnTo>
                  <a:pt x="597" y="471"/>
                </a:lnTo>
                <a:lnTo>
                  <a:pt x="595" y="472"/>
                </a:lnTo>
                <a:lnTo>
                  <a:pt x="589" y="473"/>
                </a:lnTo>
                <a:lnTo>
                  <a:pt x="589" y="473"/>
                </a:lnTo>
                <a:lnTo>
                  <a:pt x="585" y="473"/>
                </a:lnTo>
                <a:lnTo>
                  <a:pt x="583" y="472"/>
                </a:lnTo>
                <a:lnTo>
                  <a:pt x="580" y="469"/>
                </a:lnTo>
                <a:lnTo>
                  <a:pt x="577" y="485"/>
                </a:lnTo>
                <a:lnTo>
                  <a:pt x="574" y="469"/>
                </a:lnTo>
                <a:lnTo>
                  <a:pt x="574" y="469"/>
                </a:lnTo>
                <a:lnTo>
                  <a:pt x="571" y="469"/>
                </a:lnTo>
                <a:lnTo>
                  <a:pt x="566" y="469"/>
                </a:lnTo>
                <a:lnTo>
                  <a:pt x="566" y="469"/>
                </a:lnTo>
                <a:lnTo>
                  <a:pt x="552" y="461"/>
                </a:lnTo>
                <a:lnTo>
                  <a:pt x="552" y="461"/>
                </a:lnTo>
                <a:lnTo>
                  <a:pt x="549" y="462"/>
                </a:lnTo>
                <a:lnTo>
                  <a:pt x="543" y="460"/>
                </a:lnTo>
                <a:lnTo>
                  <a:pt x="538" y="457"/>
                </a:lnTo>
                <a:lnTo>
                  <a:pt x="535" y="454"/>
                </a:lnTo>
                <a:lnTo>
                  <a:pt x="530" y="449"/>
                </a:lnTo>
                <a:lnTo>
                  <a:pt x="525" y="440"/>
                </a:lnTo>
                <a:lnTo>
                  <a:pt x="525" y="440"/>
                </a:lnTo>
                <a:lnTo>
                  <a:pt x="517" y="426"/>
                </a:lnTo>
                <a:lnTo>
                  <a:pt x="511" y="413"/>
                </a:lnTo>
                <a:lnTo>
                  <a:pt x="509" y="408"/>
                </a:lnTo>
                <a:lnTo>
                  <a:pt x="509" y="403"/>
                </a:lnTo>
                <a:lnTo>
                  <a:pt x="509" y="398"/>
                </a:lnTo>
                <a:lnTo>
                  <a:pt x="512" y="392"/>
                </a:lnTo>
                <a:lnTo>
                  <a:pt x="512" y="392"/>
                </a:lnTo>
                <a:lnTo>
                  <a:pt x="517" y="379"/>
                </a:lnTo>
                <a:lnTo>
                  <a:pt x="520" y="365"/>
                </a:lnTo>
                <a:lnTo>
                  <a:pt x="524" y="348"/>
                </a:lnTo>
                <a:lnTo>
                  <a:pt x="524" y="348"/>
                </a:lnTo>
                <a:lnTo>
                  <a:pt x="503" y="351"/>
                </a:lnTo>
                <a:lnTo>
                  <a:pt x="462" y="359"/>
                </a:lnTo>
                <a:lnTo>
                  <a:pt x="462" y="359"/>
                </a:lnTo>
                <a:lnTo>
                  <a:pt x="452" y="360"/>
                </a:lnTo>
                <a:lnTo>
                  <a:pt x="441" y="361"/>
                </a:lnTo>
                <a:lnTo>
                  <a:pt x="423" y="360"/>
                </a:lnTo>
                <a:lnTo>
                  <a:pt x="397" y="357"/>
                </a:lnTo>
                <a:lnTo>
                  <a:pt x="397" y="357"/>
                </a:lnTo>
                <a:lnTo>
                  <a:pt x="381" y="355"/>
                </a:lnTo>
                <a:lnTo>
                  <a:pt x="371" y="354"/>
                </a:lnTo>
                <a:lnTo>
                  <a:pt x="366" y="355"/>
                </a:lnTo>
                <a:lnTo>
                  <a:pt x="366" y="355"/>
                </a:lnTo>
                <a:lnTo>
                  <a:pt x="364" y="356"/>
                </a:lnTo>
                <a:lnTo>
                  <a:pt x="361" y="359"/>
                </a:lnTo>
                <a:lnTo>
                  <a:pt x="354" y="368"/>
                </a:lnTo>
                <a:lnTo>
                  <a:pt x="350" y="373"/>
                </a:lnTo>
                <a:lnTo>
                  <a:pt x="344" y="378"/>
                </a:lnTo>
                <a:lnTo>
                  <a:pt x="340" y="381"/>
                </a:lnTo>
                <a:lnTo>
                  <a:pt x="332" y="384"/>
                </a:lnTo>
                <a:lnTo>
                  <a:pt x="332" y="384"/>
                </a:lnTo>
                <a:lnTo>
                  <a:pt x="318" y="386"/>
                </a:lnTo>
                <a:lnTo>
                  <a:pt x="311" y="386"/>
                </a:lnTo>
                <a:lnTo>
                  <a:pt x="303" y="386"/>
                </a:lnTo>
                <a:lnTo>
                  <a:pt x="299" y="384"/>
                </a:lnTo>
                <a:lnTo>
                  <a:pt x="294" y="383"/>
                </a:lnTo>
                <a:lnTo>
                  <a:pt x="291" y="379"/>
                </a:lnTo>
                <a:lnTo>
                  <a:pt x="291" y="375"/>
                </a:lnTo>
                <a:lnTo>
                  <a:pt x="291" y="375"/>
                </a:lnTo>
                <a:lnTo>
                  <a:pt x="293" y="371"/>
                </a:lnTo>
                <a:lnTo>
                  <a:pt x="294" y="367"/>
                </a:lnTo>
                <a:lnTo>
                  <a:pt x="299" y="361"/>
                </a:lnTo>
                <a:lnTo>
                  <a:pt x="305" y="356"/>
                </a:lnTo>
                <a:lnTo>
                  <a:pt x="310" y="349"/>
                </a:lnTo>
                <a:lnTo>
                  <a:pt x="310" y="349"/>
                </a:lnTo>
                <a:lnTo>
                  <a:pt x="311" y="343"/>
                </a:lnTo>
                <a:lnTo>
                  <a:pt x="312" y="337"/>
                </a:lnTo>
                <a:lnTo>
                  <a:pt x="312" y="320"/>
                </a:lnTo>
                <a:lnTo>
                  <a:pt x="313" y="303"/>
                </a:lnTo>
                <a:lnTo>
                  <a:pt x="316" y="296"/>
                </a:lnTo>
                <a:lnTo>
                  <a:pt x="318" y="290"/>
                </a:lnTo>
                <a:lnTo>
                  <a:pt x="318" y="290"/>
                </a:lnTo>
                <a:lnTo>
                  <a:pt x="322" y="285"/>
                </a:lnTo>
                <a:lnTo>
                  <a:pt x="325" y="283"/>
                </a:lnTo>
                <a:lnTo>
                  <a:pt x="330" y="280"/>
                </a:lnTo>
                <a:lnTo>
                  <a:pt x="336" y="279"/>
                </a:lnTo>
                <a:lnTo>
                  <a:pt x="348" y="277"/>
                </a:lnTo>
                <a:lnTo>
                  <a:pt x="354" y="276"/>
                </a:lnTo>
                <a:lnTo>
                  <a:pt x="361" y="272"/>
                </a:lnTo>
                <a:lnTo>
                  <a:pt x="361" y="272"/>
                </a:lnTo>
                <a:lnTo>
                  <a:pt x="369" y="268"/>
                </a:lnTo>
                <a:lnTo>
                  <a:pt x="375" y="262"/>
                </a:lnTo>
                <a:lnTo>
                  <a:pt x="379" y="255"/>
                </a:lnTo>
                <a:lnTo>
                  <a:pt x="384" y="247"/>
                </a:lnTo>
                <a:lnTo>
                  <a:pt x="389" y="233"/>
                </a:lnTo>
                <a:lnTo>
                  <a:pt x="390" y="229"/>
                </a:lnTo>
                <a:lnTo>
                  <a:pt x="390" y="225"/>
                </a:lnTo>
                <a:lnTo>
                  <a:pt x="390" y="225"/>
                </a:lnTo>
                <a:lnTo>
                  <a:pt x="390" y="224"/>
                </a:lnTo>
                <a:lnTo>
                  <a:pt x="391" y="220"/>
                </a:lnTo>
                <a:lnTo>
                  <a:pt x="395" y="211"/>
                </a:lnTo>
                <a:lnTo>
                  <a:pt x="400" y="197"/>
                </a:lnTo>
                <a:lnTo>
                  <a:pt x="400" y="197"/>
                </a:lnTo>
                <a:lnTo>
                  <a:pt x="399" y="196"/>
                </a:lnTo>
                <a:lnTo>
                  <a:pt x="395" y="195"/>
                </a:lnTo>
                <a:lnTo>
                  <a:pt x="390" y="194"/>
                </a:lnTo>
                <a:lnTo>
                  <a:pt x="390" y="183"/>
                </a:lnTo>
                <a:lnTo>
                  <a:pt x="385" y="182"/>
                </a:lnTo>
                <a:lnTo>
                  <a:pt x="389" y="171"/>
                </a:lnTo>
                <a:lnTo>
                  <a:pt x="370" y="170"/>
                </a:lnTo>
                <a:lnTo>
                  <a:pt x="375" y="162"/>
                </a:lnTo>
                <a:lnTo>
                  <a:pt x="375" y="162"/>
                </a:lnTo>
                <a:lnTo>
                  <a:pt x="342" y="158"/>
                </a:lnTo>
                <a:lnTo>
                  <a:pt x="319" y="154"/>
                </a:lnTo>
                <a:lnTo>
                  <a:pt x="307" y="153"/>
                </a:lnTo>
                <a:lnTo>
                  <a:pt x="307" y="153"/>
                </a:lnTo>
                <a:lnTo>
                  <a:pt x="297" y="152"/>
                </a:lnTo>
                <a:lnTo>
                  <a:pt x="276" y="148"/>
                </a:lnTo>
                <a:lnTo>
                  <a:pt x="244" y="143"/>
                </a:lnTo>
                <a:lnTo>
                  <a:pt x="244" y="143"/>
                </a:lnTo>
                <a:lnTo>
                  <a:pt x="229" y="146"/>
                </a:lnTo>
                <a:lnTo>
                  <a:pt x="194" y="153"/>
                </a:lnTo>
                <a:lnTo>
                  <a:pt x="173" y="158"/>
                </a:lnTo>
                <a:lnTo>
                  <a:pt x="155" y="164"/>
                </a:lnTo>
                <a:lnTo>
                  <a:pt x="147" y="167"/>
                </a:lnTo>
                <a:lnTo>
                  <a:pt x="141" y="171"/>
                </a:lnTo>
                <a:lnTo>
                  <a:pt x="135" y="174"/>
                </a:lnTo>
                <a:lnTo>
                  <a:pt x="131" y="179"/>
                </a:lnTo>
                <a:lnTo>
                  <a:pt x="131" y="179"/>
                </a:lnTo>
                <a:lnTo>
                  <a:pt x="126" y="188"/>
                </a:lnTo>
                <a:lnTo>
                  <a:pt x="123" y="195"/>
                </a:lnTo>
                <a:lnTo>
                  <a:pt x="120" y="203"/>
                </a:lnTo>
                <a:lnTo>
                  <a:pt x="118" y="209"/>
                </a:lnTo>
                <a:lnTo>
                  <a:pt x="117" y="220"/>
                </a:lnTo>
                <a:lnTo>
                  <a:pt x="117" y="224"/>
                </a:lnTo>
                <a:lnTo>
                  <a:pt x="105" y="225"/>
                </a:lnTo>
                <a:lnTo>
                  <a:pt x="105" y="225"/>
                </a:lnTo>
                <a:lnTo>
                  <a:pt x="105" y="232"/>
                </a:lnTo>
                <a:lnTo>
                  <a:pt x="105" y="237"/>
                </a:lnTo>
                <a:lnTo>
                  <a:pt x="104" y="241"/>
                </a:lnTo>
                <a:lnTo>
                  <a:pt x="104" y="241"/>
                </a:lnTo>
                <a:lnTo>
                  <a:pt x="102" y="241"/>
                </a:lnTo>
                <a:lnTo>
                  <a:pt x="101" y="241"/>
                </a:lnTo>
                <a:lnTo>
                  <a:pt x="96" y="238"/>
                </a:lnTo>
                <a:lnTo>
                  <a:pt x="90" y="233"/>
                </a:lnTo>
                <a:lnTo>
                  <a:pt x="86" y="250"/>
                </a:lnTo>
                <a:lnTo>
                  <a:pt x="76" y="238"/>
                </a:lnTo>
                <a:lnTo>
                  <a:pt x="64" y="250"/>
                </a:lnTo>
                <a:lnTo>
                  <a:pt x="58" y="235"/>
                </a:lnTo>
                <a:lnTo>
                  <a:pt x="49" y="244"/>
                </a:lnTo>
                <a:lnTo>
                  <a:pt x="49" y="244"/>
                </a:lnTo>
                <a:lnTo>
                  <a:pt x="49" y="237"/>
                </a:lnTo>
                <a:lnTo>
                  <a:pt x="48" y="232"/>
                </a:lnTo>
                <a:lnTo>
                  <a:pt x="47" y="230"/>
                </a:lnTo>
                <a:lnTo>
                  <a:pt x="47" y="230"/>
                </a:lnTo>
                <a:lnTo>
                  <a:pt x="47" y="230"/>
                </a:lnTo>
                <a:lnTo>
                  <a:pt x="25" y="241"/>
                </a:lnTo>
                <a:lnTo>
                  <a:pt x="33" y="215"/>
                </a:lnTo>
                <a:lnTo>
                  <a:pt x="19" y="215"/>
                </a:lnTo>
                <a:lnTo>
                  <a:pt x="29" y="194"/>
                </a:lnTo>
                <a:lnTo>
                  <a:pt x="21" y="184"/>
                </a:lnTo>
                <a:lnTo>
                  <a:pt x="25" y="171"/>
                </a:lnTo>
                <a:lnTo>
                  <a:pt x="0" y="166"/>
                </a:lnTo>
                <a:lnTo>
                  <a:pt x="18" y="148"/>
                </a:lnTo>
                <a:lnTo>
                  <a:pt x="23" y="126"/>
                </a:lnTo>
                <a:lnTo>
                  <a:pt x="19" y="120"/>
                </a:lnTo>
                <a:lnTo>
                  <a:pt x="25" y="108"/>
                </a:lnTo>
                <a:lnTo>
                  <a:pt x="19" y="101"/>
                </a:lnTo>
                <a:lnTo>
                  <a:pt x="30" y="88"/>
                </a:lnTo>
                <a:lnTo>
                  <a:pt x="29" y="80"/>
                </a:lnTo>
                <a:lnTo>
                  <a:pt x="29" y="80"/>
                </a:lnTo>
                <a:lnTo>
                  <a:pt x="51" y="67"/>
                </a:lnTo>
                <a:lnTo>
                  <a:pt x="65" y="59"/>
                </a:lnTo>
                <a:lnTo>
                  <a:pt x="71" y="54"/>
                </a:lnTo>
                <a:lnTo>
                  <a:pt x="71" y="54"/>
                </a:lnTo>
                <a:lnTo>
                  <a:pt x="67" y="41"/>
                </a:lnTo>
                <a:lnTo>
                  <a:pt x="98" y="44"/>
                </a:lnTo>
                <a:lnTo>
                  <a:pt x="96" y="32"/>
                </a:lnTo>
                <a:lnTo>
                  <a:pt x="130" y="34"/>
                </a:lnTo>
                <a:lnTo>
                  <a:pt x="165" y="13"/>
                </a:lnTo>
                <a:lnTo>
                  <a:pt x="175" y="6"/>
                </a:lnTo>
                <a:lnTo>
                  <a:pt x="175" y="6"/>
                </a:lnTo>
                <a:lnTo>
                  <a:pt x="187" y="6"/>
                </a:lnTo>
                <a:lnTo>
                  <a:pt x="201" y="6"/>
                </a:lnTo>
                <a:lnTo>
                  <a:pt x="201" y="6"/>
                </a:lnTo>
                <a:lnTo>
                  <a:pt x="214" y="2"/>
                </a:lnTo>
                <a:lnTo>
                  <a:pt x="228" y="0"/>
                </a:lnTo>
                <a:lnTo>
                  <a:pt x="228" y="0"/>
                </a:lnTo>
                <a:lnTo>
                  <a:pt x="276" y="6"/>
                </a:lnTo>
                <a:lnTo>
                  <a:pt x="276" y="6"/>
                </a:lnTo>
                <a:lnTo>
                  <a:pt x="307" y="6"/>
                </a:lnTo>
                <a:lnTo>
                  <a:pt x="331" y="7"/>
                </a:lnTo>
                <a:lnTo>
                  <a:pt x="348" y="8"/>
                </a:lnTo>
                <a:lnTo>
                  <a:pt x="348" y="8"/>
                </a:lnTo>
                <a:lnTo>
                  <a:pt x="400" y="18"/>
                </a:lnTo>
                <a:lnTo>
                  <a:pt x="440" y="26"/>
                </a:lnTo>
                <a:lnTo>
                  <a:pt x="459" y="32"/>
                </a:lnTo>
                <a:lnTo>
                  <a:pt x="477" y="38"/>
                </a:lnTo>
                <a:lnTo>
                  <a:pt x="477" y="38"/>
                </a:lnTo>
                <a:lnTo>
                  <a:pt x="487" y="41"/>
                </a:lnTo>
                <a:lnTo>
                  <a:pt x="497" y="43"/>
                </a:lnTo>
                <a:lnTo>
                  <a:pt x="525" y="48"/>
                </a:lnTo>
                <a:lnTo>
                  <a:pt x="555" y="52"/>
                </a:lnTo>
                <a:lnTo>
                  <a:pt x="588" y="54"/>
                </a:lnTo>
                <a:lnTo>
                  <a:pt x="647" y="60"/>
                </a:lnTo>
                <a:lnTo>
                  <a:pt x="668" y="62"/>
                </a:lnTo>
                <a:lnTo>
                  <a:pt x="684" y="66"/>
                </a:lnTo>
                <a:lnTo>
                  <a:pt x="684" y="66"/>
                </a:lnTo>
                <a:lnTo>
                  <a:pt x="720" y="77"/>
                </a:lnTo>
                <a:lnTo>
                  <a:pt x="779" y="95"/>
                </a:lnTo>
                <a:lnTo>
                  <a:pt x="810" y="106"/>
                </a:lnTo>
                <a:lnTo>
                  <a:pt x="841" y="118"/>
                </a:lnTo>
                <a:lnTo>
                  <a:pt x="867" y="131"/>
                </a:lnTo>
                <a:lnTo>
                  <a:pt x="878" y="137"/>
                </a:lnTo>
                <a:lnTo>
                  <a:pt x="888" y="143"/>
                </a:lnTo>
                <a:lnTo>
                  <a:pt x="888" y="143"/>
                </a:lnTo>
                <a:lnTo>
                  <a:pt x="915" y="165"/>
                </a:lnTo>
                <a:lnTo>
                  <a:pt x="926" y="172"/>
                </a:lnTo>
                <a:lnTo>
                  <a:pt x="936" y="178"/>
                </a:lnTo>
                <a:lnTo>
                  <a:pt x="947" y="183"/>
                </a:lnTo>
                <a:lnTo>
                  <a:pt x="960" y="189"/>
                </a:lnTo>
                <a:lnTo>
                  <a:pt x="998" y="202"/>
                </a:lnTo>
                <a:lnTo>
                  <a:pt x="998" y="202"/>
                </a:lnTo>
                <a:lnTo>
                  <a:pt x="1020" y="209"/>
                </a:lnTo>
                <a:lnTo>
                  <a:pt x="1037" y="213"/>
                </a:lnTo>
                <a:lnTo>
                  <a:pt x="1049" y="215"/>
                </a:lnTo>
                <a:lnTo>
                  <a:pt x="1057" y="215"/>
                </a:lnTo>
                <a:lnTo>
                  <a:pt x="1062" y="215"/>
                </a:lnTo>
                <a:lnTo>
                  <a:pt x="1066" y="214"/>
                </a:lnTo>
                <a:lnTo>
                  <a:pt x="1067" y="213"/>
                </a:lnTo>
                <a:lnTo>
                  <a:pt x="1067" y="21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1">
            <a:extLst>
              <a:ext uri="{FF2B5EF4-FFF2-40B4-BE49-F238E27FC236}">
                <a16:creationId xmlns:a16="http://schemas.microsoft.com/office/drawing/2014/main" id="{9021DF71-2A05-4CC2-8F66-90E8BB4F95AF}"/>
              </a:ext>
            </a:extLst>
          </p:cNvPr>
          <p:cNvSpPr>
            <a:spLocks/>
          </p:cNvSpPr>
          <p:nvPr/>
        </p:nvSpPr>
        <p:spPr bwMode="auto">
          <a:xfrm>
            <a:off x="7914317" y="1313932"/>
            <a:ext cx="1588033" cy="889898"/>
          </a:xfrm>
          <a:custGeom>
            <a:avLst/>
            <a:gdLst>
              <a:gd name="T0" fmla="*/ 626 w 1590"/>
              <a:gd name="T1" fmla="*/ 89 h 891"/>
              <a:gd name="T2" fmla="*/ 500 w 1590"/>
              <a:gd name="T3" fmla="*/ 141 h 891"/>
              <a:gd name="T4" fmla="*/ 364 w 1590"/>
              <a:gd name="T5" fmla="*/ 217 h 891"/>
              <a:gd name="T6" fmla="*/ 173 w 1590"/>
              <a:gd name="T7" fmla="*/ 351 h 891"/>
              <a:gd name="T8" fmla="*/ 112 w 1590"/>
              <a:gd name="T9" fmla="*/ 374 h 891"/>
              <a:gd name="T10" fmla="*/ 124 w 1590"/>
              <a:gd name="T11" fmla="*/ 388 h 891"/>
              <a:gd name="T12" fmla="*/ 73 w 1590"/>
              <a:gd name="T13" fmla="*/ 423 h 891"/>
              <a:gd name="T14" fmla="*/ 83 w 1590"/>
              <a:gd name="T15" fmla="*/ 429 h 891"/>
              <a:gd name="T16" fmla="*/ 34 w 1590"/>
              <a:gd name="T17" fmla="*/ 549 h 891"/>
              <a:gd name="T18" fmla="*/ 40 w 1590"/>
              <a:gd name="T19" fmla="*/ 701 h 891"/>
              <a:gd name="T20" fmla="*/ 128 w 1590"/>
              <a:gd name="T21" fmla="*/ 699 h 891"/>
              <a:gd name="T22" fmla="*/ 143 w 1590"/>
              <a:gd name="T23" fmla="*/ 717 h 891"/>
              <a:gd name="T24" fmla="*/ 184 w 1590"/>
              <a:gd name="T25" fmla="*/ 643 h 891"/>
              <a:gd name="T26" fmla="*/ 240 w 1590"/>
              <a:gd name="T27" fmla="*/ 599 h 891"/>
              <a:gd name="T28" fmla="*/ 362 w 1590"/>
              <a:gd name="T29" fmla="*/ 535 h 891"/>
              <a:gd name="T30" fmla="*/ 632 w 1590"/>
              <a:gd name="T31" fmla="*/ 330 h 891"/>
              <a:gd name="T32" fmla="*/ 738 w 1590"/>
              <a:gd name="T33" fmla="*/ 378 h 891"/>
              <a:gd name="T34" fmla="*/ 779 w 1590"/>
              <a:gd name="T35" fmla="*/ 460 h 891"/>
              <a:gd name="T36" fmla="*/ 778 w 1590"/>
              <a:gd name="T37" fmla="*/ 516 h 891"/>
              <a:gd name="T38" fmla="*/ 757 w 1590"/>
              <a:gd name="T39" fmla="*/ 588 h 891"/>
              <a:gd name="T40" fmla="*/ 769 w 1590"/>
              <a:gd name="T41" fmla="*/ 644 h 891"/>
              <a:gd name="T42" fmla="*/ 857 w 1590"/>
              <a:gd name="T43" fmla="*/ 670 h 891"/>
              <a:gd name="T44" fmla="*/ 932 w 1590"/>
              <a:gd name="T45" fmla="*/ 673 h 891"/>
              <a:gd name="T46" fmla="*/ 963 w 1590"/>
              <a:gd name="T47" fmla="*/ 652 h 891"/>
              <a:gd name="T48" fmla="*/ 955 w 1590"/>
              <a:gd name="T49" fmla="*/ 613 h 891"/>
              <a:gd name="T50" fmla="*/ 1001 w 1590"/>
              <a:gd name="T51" fmla="*/ 445 h 891"/>
              <a:gd name="T52" fmla="*/ 1021 w 1590"/>
              <a:gd name="T53" fmla="*/ 500 h 891"/>
              <a:gd name="T54" fmla="*/ 1028 w 1590"/>
              <a:gd name="T55" fmla="*/ 551 h 891"/>
              <a:gd name="T56" fmla="*/ 1069 w 1590"/>
              <a:gd name="T57" fmla="*/ 607 h 891"/>
              <a:gd name="T58" fmla="*/ 1092 w 1590"/>
              <a:gd name="T59" fmla="*/ 626 h 891"/>
              <a:gd name="T60" fmla="*/ 1160 w 1590"/>
              <a:gd name="T61" fmla="*/ 703 h 891"/>
              <a:gd name="T62" fmla="*/ 1226 w 1590"/>
              <a:gd name="T63" fmla="*/ 830 h 891"/>
              <a:gd name="T64" fmla="*/ 1296 w 1590"/>
              <a:gd name="T65" fmla="*/ 878 h 891"/>
              <a:gd name="T66" fmla="*/ 1379 w 1590"/>
              <a:gd name="T67" fmla="*/ 885 h 891"/>
              <a:gd name="T68" fmla="*/ 1400 w 1590"/>
              <a:gd name="T69" fmla="*/ 865 h 891"/>
              <a:gd name="T70" fmla="*/ 1398 w 1590"/>
              <a:gd name="T71" fmla="*/ 832 h 891"/>
              <a:gd name="T72" fmla="*/ 1337 w 1590"/>
              <a:gd name="T73" fmla="*/ 770 h 891"/>
              <a:gd name="T74" fmla="*/ 1292 w 1590"/>
              <a:gd name="T75" fmla="*/ 688 h 891"/>
              <a:gd name="T76" fmla="*/ 1299 w 1590"/>
              <a:gd name="T77" fmla="*/ 700 h 891"/>
              <a:gd name="T78" fmla="*/ 1335 w 1590"/>
              <a:gd name="T79" fmla="*/ 735 h 891"/>
              <a:gd name="T80" fmla="*/ 1382 w 1590"/>
              <a:gd name="T81" fmla="*/ 728 h 891"/>
              <a:gd name="T82" fmla="*/ 1390 w 1590"/>
              <a:gd name="T83" fmla="*/ 667 h 891"/>
              <a:gd name="T84" fmla="*/ 1441 w 1590"/>
              <a:gd name="T85" fmla="*/ 689 h 891"/>
              <a:gd name="T86" fmla="*/ 1469 w 1590"/>
              <a:gd name="T87" fmla="*/ 665 h 891"/>
              <a:gd name="T88" fmla="*/ 1491 w 1590"/>
              <a:gd name="T89" fmla="*/ 660 h 891"/>
              <a:gd name="T90" fmla="*/ 1504 w 1590"/>
              <a:gd name="T91" fmla="*/ 628 h 891"/>
              <a:gd name="T92" fmla="*/ 1537 w 1590"/>
              <a:gd name="T93" fmla="*/ 628 h 891"/>
              <a:gd name="T94" fmla="*/ 1563 w 1590"/>
              <a:gd name="T95" fmla="*/ 590 h 891"/>
              <a:gd name="T96" fmla="*/ 1571 w 1590"/>
              <a:gd name="T97" fmla="*/ 543 h 891"/>
              <a:gd name="T98" fmla="*/ 1583 w 1590"/>
              <a:gd name="T99" fmla="*/ 499 h 891"/>
              <a:gd name="T100" fmla="*/ 1585 w 1590"/>
              <a:gd name="T101" fmla="*/ 449 h 891"/>
              <a:gd name="T102" fmla="*/ 1590 w 1590"/>
              <a:gd name="T103" fmla="*/ 389 h 891"/>
              <a:gd name="T104" fmla="*/ 1575 w 1590"/>
              <a:gd name="T105" fmla="*/ 295 h 891"/>
              <a:gd name="T106" fmla="*/ 1551 w 1590"/>
              <a:gd name="T107" fmla="*/ 296 h 891"/>
              <a:gd name="T108" fmla="*/ 1475 w 1590"/>
              <a:gd name="T109" fmla="*/ 283 h 891"/>
              <a:gd name="T110" fmla="*/ 1367 w 1590"/>
              <a:gd name="T111" fmla="*/ 159 h 891"/>
              <a:gd name="T112" fmla="*/ 1269 w 1590"/>
              <a:gd name="T113" fmla="*/ 73 h 891"/>
              <a:gd name="T114" fmla="*/ 1162 w 1590"/>
              <a:gd name="T115" fmla="*/ 17 h 891"/>
              <a:gd name="T116" fmla="*/ 1010 w 1590"/>
              <a:gd name="T117" fmla="*/ 0 h 891"/>
              <a:gd name="T118" fmla="*/ 877 w 1590"/>
              <a:gd name="T119" fmla="*/ 29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90" h="891">
                <a:moveTo>
                  <a:pt x="824" y="51"/>
                </a:moveTo>
                <a:lnTo>
                  <a:pt x="824" y="51"/>
                </a:lnTo>
                <a:lnTo>
                  <a:pt x="790" y="57"/>
                </a:lnTo>
                <a:lnTo>
                  <a:pt x="714" y="70"/>
                </a:lnTo>
                <a:lnTo>
                  <a:pt x="670" y="80"/>
                </a:lnTo>
                <a:lnTo>
                  <a:pt x="626" y="89"/>
                </a:lnTo>
                <a:lnTo>
                  <a:pt x="586" y="101"/>
                </a:lnTo>
                <a:lnTo>
                  <a:pt x="570" y="107"/>
                </a:lnTo>
                <a:lnTo>
                  <a:pt x="555" y="113"/>
                </a:lnTo>
                <a:lnTo>
                  <a:pt x="555" y="113"/>
                </a:lnTo>
                <a:lnTo>
                  <a:pt x="518" y="132"/>
                </a:lnTo>
                <a:lnTo>
                  <a:pt x="500" y="141"/>
                </a:lnTo>
                <a:lnTo>
                  <a:pt x="479" y="152"/>
                </a:lnTo>
                <a:lnTo>
                  <a:pt x="435" y="172"/>
                </a:lnTo>
                <a:lnTo>
                  <a:pt x="435" y="172"/>
                </a:lnTo>
                <a:lnTo>
                  <a:pt x="418" y="181"/>
                </a:lnTo>
                <a:lnTo>
                  <a:pt x="401" y="192"/>
                </a:lnTo>
                <a:lnTo>
                  <a:pt x="364" y="217"/>
                </a:lnTo>
                <a:lnTo>
                  <a:pt x="324" y="245"/>
                </a:lnTo>
                <a:lnTo>
                  <a:pt x="284" y="276"/>
                </a:lnTo>
                <a:lnTo>
                  <a:pt x="244" y="305"/>
                </a:lnTo>
                <a:lnTo>
                  <a:pt x="207" y="330"/>
                </a:lnTo>
                <a:lnTo>
                  <a:pt x="189" y="341"/>
                </a:lnTo>
                <a:lnTo>
                  <a:pt x="173" y="351"/>
                </a:lnTo>
                <a:lnTo>
                  <a:pt x="158" y="358"/>
                </a:lnTo>
                <a:lnTo>
                  <a:pt x="143" y="361"/>
                </a:lnTo>
                <a:lnTo>
                  <a:pt x="143" y="361"/>
                </a:lnTo>
                <a:lnTo>
                  <a:pt x="123" y="369"/>
                </a:lnTo>
                <a:lnTo>
                  <a:pt x="117" y="371"/>
                </a:lnTo>
                <a:lnTo>
                  <a:pt x="112" y="374"/>
                </a:lnTo>
                <a:lnTo>
                  <a:pt x="110" y="376"/>
                </a:lnTo>
                <a:lnTo>
                  <a:pt x="108" y="378"/>
                </a:lnTo>
                <a:lnTo>
                  <a:pt x="110" y="381"/>
                </a:lnTo>
                <a:lnTo>
                  <a:pt x="111" y="382"/>
                </a:lnTo>
                <a:lnTo>
                  <a:pt x="117" y="386"/>
                </a:lnTo>
                <a:lnTo>
                  <a:pt x="124" y="388"/>
                </a:lnTo>
                <a:lnTo>
                  <a:pt x="131" y="389"/>
                </a:lnTo>
                <a:lnTo>
                  <a:pt x="131" y="389"/>
                </a:lnTo>
                <a:lnTo>
                  <a:pt x="119" y="395"/>
                </a:lnTo>
                <a:lnTo>
                  <a:pt x="94" y="410"/>
                </a:lnTo>
                <a:lnTo>
                  <a:pt x="82" y="417"/>
                </a:lnTo>
                <a:lnTo>
                  <a:pt x="73" y="423"/>
                </a:lnTo>
                <a:lnTo>
                  <a:pt x="71" y="425"/>
                </a:lnTo>
                <a:lnTo>
                  <a:pt x="70" y="428"/>
                </a:lnTo>
                <a:lnTo>
                  <a:pt x="71" y="429"/>
                </a:lnTo>
                <a:lnTo>
                  <a:pt x="75" y="429"/>
                </a:lnTo>
                <a:lnTo>
                  <a:pt x="75" y="429"/>
                </a:lnTo>
                <a:lnTo>
                  <a:pt x="83" y="429"/>
                </a:lnTo>
                <a:lnTo>
                  <a:pt x="90" y="430"/>
                </a:lnTo>
                <a:lnTo>
                  <a:pt x="95" y="433"/>
                </a:lnTo>
                <a:lnTo>
                  <a:pt x="98" y="434"/>
                </a:lnTo>
                <a:lnTo>
                  <a:pt x="101" y="437"/>
                </a:lnTo>
                <a:lnTo>
                  <a:pt x="102" y="439"/>
                </a:lnTo>
                <a:lnTo>
                  <a:pt x="34" y="549"/>
                </a:lnTo>
                <a:lnTo>
                  <a:pt x="47" y="549"/>
                </a:lnTo>
                <a:lnTo>
                  <a:pt x="0" y="612"/>
                </a:lnTo>
                <a:lnTo>
                  <a:pt x="22" y="612"/>
                </a:lnTo>
                <a:lnTo>
                  <a:pt x="16" y="643"/>
                </a:lnTo>
                <a:lnTo>
                  <a:pt x="51" y="632"/>
                </a:lnTo>
                <a:lnTo>
                  <a:pt x="40" y="701"/>
                </a:lnTo>
                <a:lnTo>
                  <a:pt x="72" y="682"/>
                </a:lnTo>
                <a:lnTo>
                  <a:pt x="65" y="707"/>
                </a:lnTo>
                <a:lnTo>
                  <a:pt x="88" y="689"/>
                </a:lnTo>
                <a:lnTo>
                  <a:pt x="106" y="720"/>
                </a:lnTo>
                <a:lnTo>
                  <a:pt x="106" y="720"/>
                </a:lnTo>
                <a:lnTo>
                  <a:pt x="128" y="699"/>
                </a:lnTo>
                <a:lnTo>
                  <a:pt x="143" y="684"/>
                </a:lnTo>
                <a:lnTo>
                  <a:pt x="148" y="679"/>
                </a:lnTo>
                <a:lnTo>
                  <a:pt x="149" y="679"/>
                </a:lnTo>
                <a:lnTo>
                  <a:pt x="149" y="679"/>
                </a:lnTo>
                <a:lnTo>
                  <a:pt x="147" y="700"/>
                </a:lnTo>
                <a:lnTo>
                  <a:pt x="143" y="717"/>
                </a:lnTo>
                <a:lnTo>
                  <a:pt x="143" y="717"/>
                </a:lnTo>
                <a:lnTo>
                  <a:pt x="148" y="706"/>
                </a:lnTo>
                <a:lnTo>
                  <a:pt x="153" y="693"/>
                </a:lnTo>
                <a:lnTo>
                  <a:pt x="160" y="677"/>
                </a:lnTo>
                <a:lnTo>
                  <a:pt x="171" y="660"/>
                </a:lnTo>
                <a:lnTo>
                  <a:pt x="184" y="643"/>
                </a:lnTo>
                <a:lnTo>
                  <a:pt x="191" y="634"/>
                </a:lnTo>
                <a:lnTo>
                  <a:pt x="201" y="625"/>
                </a:lnTo>
                <a:lnTo>
                  <a:pt x="210" y="618"/>
                </a:lnTo>
                <a:lnTo>
                  <a:pt x="220" y="611"/>
                </a:lnTo>
                <a:lnTo>
                  <a:pt x="220" y="611"/>
                </a:lnTo>
                <a:lnTo>
                  <a:pt x="240" y="599"/>
                </a:lnTo>
                <a:lnTo>
                  <a:pt x="255" y="590"/>
                </a:lnTo>
                <a:lnTo>
                  <a:pt x="283" y="577"/>
                </a:lnTo>
                <a:lnTo>
                  <a:pt x="297" y="571"/>
                </a:lnTo>
                <a:lnTo>
                  <a:pt x="314" y="563"/>
                </a:lnTo>
                <a:lnTo>
                  <a:pt x="336" y="552"/>
                </a:lnTo>
                <a:lnTo>
                  <a:pt x="362" y="535"/>
                </a:lnTo>
                <a:lnTo>
                  <a:pt x="362" y="535"/>
                </a:lnTo>
                <a:lnTo>
                  <a:pt x="397" y="511"/>
                </a:lnTo>
                <a:lnTo>
                  <a:pt x="443" y="478"/>
                </a:lnTo>
                <a:lnTo>
                  <a:pt x="494" y="440"/>
                </a:lnTo>
                <a:lnTo>
                  <a:pt x="544" y="400"/>
                </a:lnTo>
                <a:lnTo>
                  <a:pt x="632" y="330"/>
                </a:lnTo>
                <a:lnTo>
                  <a:pt x="668" y="301"/>
                </a:lnTo>
                <a:lnTo>
                  <a:pt x="668" y="301"/>
                </a:lnTo>
                <a:lnTo>
                  <a:pt x="684" y="316"/>
                </a:lnTo>
                <a:lnTo>
                  <a:pt x="700" y="333"/>
                </a:lnTo>
                <a:lnTo>
                  <a:pt x="719" y="353"/>
                </a:lnTo>
                <a:lnTo>
                  <a:pt x="738" y="378"/>
                </a:lnTo>
                <a:lnTo>
                  <a:pt x="747" y="392"/>
                </a:lnTo>
                <a:lnTo>
                  <a:pt x="756" y="405"/>
                </a:lnTo>
                <a:lnTo>
                  <a:pt x="763" y="418"/>
                </a:lnTo>
                <a:lnTo>
                  <a:pt x="771" y="433"/>
                </a:lnTo>
                <a:lnTo>
                  <a:pt x="775" y="447"/>
                </a:lnTo>
                <a:lnTo>
                  <a:pt x="779" y="460"/>
                </a:lnTo>
                <a:lnTo>
                  <a:pt x="779" y="460"/>
                </a:lnTo>
                <a:lnTo>
                  <a:pt x="780" y="473"/>
                </a:lnTo>
                <a:lnTo>
                  <a:pt x="782" y="486"/>
                </a:lnTo>
                <a:lnTo>
                  <a:pt x="782" y="496"/>
                </a:lnTo>
                <a:lnTo>
                  <a:pt x="779" y="506"/>
                </a:lnTo>
                <a:lnTo>
                  <a:pt x="778" y="516"/>
                </a:lnTo>
                <a:lnTo>
                  <a:pt x="775" y="524"/>
                </a:lnTo>
                <a:lnTo>
                  <a:pt x="769" y="541"/>
                </a:lnTo>
                <a:lnTo>
                  <a:pt x="763" y="557"/>
                </a:lnTo>
                <a:lnTo>
                  <a:pt x="759" y="571"/>
                </a:lnTo>
                <a:lnTo>
                  <a:pt x="759" y="579"/>
                </a:lnTo>
                <a:lnTo>
                  <a:pt x="757" y="588"/>
                </a:lnTo>
                <a:lnTo>
                  <a:pt x="759" y="596"/>
                </a:lnTo>
                <a:lnTo>
                  <a:pt x="761" y="606"/>
                </a:lnTo>
                <a:lnTo>
                  <a:pt x="761" y="606"/>
                </a:lnTo>
                <a:lnTo>
                  <a:pt x="766" y="624"/>
                </a:lnTo>
                <a:lnTo>
                  <a:pt x="767" y="636"/>
                </a:lnTo>
                <a:lnTo>
                  <a:pt x="769" y="644"/>
                </a:lnTo>
                <a:lnTo>
                  <a:pt x="772" y="648"/>
                </a:lnTo>
                <a:lnTo>
                  <a:pt x="774" y="652"/>
                </a:lnTo>
                <a:lnTo>
                  <a:pt x="778" y="654"/>
                </a:lnTo>
                <a:lnTo>
                  <a:pt x="784" y="655"/>
                </a:lnTo>
                <a:lnTo>
                  <a:pt x="800" y="660"/>
                </a:lnTo>
                <a:lnTo>
                  <a:pt x="857" y="670"/>
                </a:lnTo>
                <a:lnTo>
                  <a:pt x="857" y="670"/>
                </a:lnTo>
                <a:lnTo>
                  <a:pt x="877" y="672"/>
                </a:lnTo>
                <a:lnTo>
                  <a:pt x="894" y="673"/>
                </a:lnTo>
                <a:lnTo>
                  <a:pt x="908" y="675"/>
                </a:lnTo>
                <a:lnTo>
                  <a:pt x="921" y="675"/>
                </a:lnTo>
                <a:lnTo>
                  <a:pt x="932" y="673"/>
                </a:lnTo>
                <a:lnTo>
                  <a:pt x="940" y="671"/>
                </a:lnTo>
                <a:lnTo>
                  <a:pt x="948" y="669"/>
                </a:lnTo>
                <a:lnTo>
                  <a:pt x="954" y="665"/>
                </a:lnTo>
                <a:lnTo>
                  <a:pt x="959" y="661"/>
                </a:lnTo>
                <a:lnTo>
                  <a:pt x="961" y="656"/>
                </a:lnTo>
                <a:lnTo>
                  <a:pt x="963" y="652"/>
                </a:lnTo>
                <a:lnTo>
                  <a:pt x="963" y="647"/>
                </a:lnTo>
                <a:lnTo>
                  <a:pt x="965" y="642"/>
                </a:lnTo>
                <a:lnTo>
                  <a:pt x="963" y="636"/>
                </a:lnTo>
                <a:lnTo>
                  <a:pt x="960" y="624"/>
                </a:lnTo>
                <a:lnTo>
                  <a:pt x="960" y="624"/>
                </a:lnTo>
                <a:lnTo>
                  <a:pt x="955" y="613"/>
                </a:lnTo>
                <a:lnTo>
                  <a:pt x="949" y="604"/>
                </a:lnTo>
                <a:lnTo>
                  <a:pt x="942" y="595"/>
                </a:lnTo>
                <a:lnTo>
                  <a:pt x="934" y="588"/>
                </a:lnTo>
                <a:lnTo>
                  <a:pt x="924" y="578"/>
                </a:lnTo>
                <a:lnTo>
                  <a:pt x="919" y="575"/>
                </a:lnTo>
                <a:lnTo>
                  <a:pt x="1001" y="445"/>
                </a:lnTo>
                <a:lnTo>
                  <a:pt x="1001" y="445"/>
                </a:lnTo>
                <a:lnTo>
                  <a:pt x="1004" y="451"/>
                </a:lnTo>
                <a:lnTo>
                  <a:pt x="1012" y="466"/>
                </a:lnTo>
                <a:lnTo>
                  <a:pt x="1015" y="476"/>
                </a:lnTo>
                <a:lnTo>
                  <a:pt x="1019" y="488"/>
                </a:lnTo>
                <a:lnTo>
                  <a:pt x="1021" y="500"/>
                </a:lnTo>
                <a:lnTo>
                  <a:pt x="1022" y="513"/>
                </a:lnTo>
                <a:lnTo>
                  <a:pt x="1022" y="513"/>
                </a:lnTo>
                <a:lnTo>
                  <a:pt x="1024" y="534"/>
                </a:lnTo>
                <a:lnTo>
                  <a:pt x="1025" y="540"/>
                </a:lnTo>
                <a:lnTo>
                  <a:pt x="1026" y="546"/>
                </a:lnTo>
                <a:lnTo>
                  <a:pt x="1028" y="551"/>
                </a:lnTo>
                <a:lnTo>
                  <a:pt x="1032" y="557"/>
                </a:lnTo>
                <a:lnTo>
                  <a:pt x="1046" y="573"/>
                </a:lnTo>
                <a:lnTo>
                  <a:pt x="1046" y="573"/>
                </a:lnTo>
                <a:lnTo>
                  <a:pt x="1055" y="583"/>
                </a:lnTo>
                <a:lnTo>
                  <a:pt x="1061" y="593"/>
                </a:lnTo>
                <a:lnTo>
                  <a:pt x="1069" y="607"/>
                </a:lnTo>
                <a:lnTo>
                  <a:pt x="1072" y="612"/>
                </a:lnTo>
                <a:lnTo>
                  <a:pt x="1075" y="617"/>
                </a:lnTo>
                <a:lnTo>
                  <a:pt x="1080" y="620"/>
                </a:lnTo>
                <a:lnTo>
                  <a:pt x="1086" y="624"/>
                </a:lnTo>
                <a:lnTo>
                  <a:pt x="1086" y="624"/>
                </a:lnTo>
                <a:lnTo>
                  <a:pt x="1092" y="626"/>
                </a:lnTo>
                <a:lnTo>
                  <a:pt x="1099" y="629"/>
                </a:lnTo>
                <a:lnTo>
                  <a:pt x="1111" y="630"/>
                </a:lnTo>
                <a:lnTo>
                  <a:pt x="1121" y="630"/>
                </a:lnTo>
                <a:lnTo>
                  <a:pt x="1125" y="630"/>
                </a:lnTo>
                <a:lnTo>
                  <a:pt x="1125" y="630"/>
                </a:lnTo>
                <a:lnTo>
                  <a:pt x="1160" y="703"/>
                </a:lnTo>
                <a:lnTo>
                  <a:pt x="1187" y="762"/>
                </a:lnTo>
                <a:lnTo>
                  <a:pt x="1199" y="787"/>
                </a:lnTo>
                <a:lnTo>
                  <a:pt x="1209" y="806"/>
                </a:lnTo>
                <a:lnTo>
                  <a:pt x="1209" y="806"/>
                </a:lnTo>
                <a:lnTo>
                  <a:pt x="1217" y="818"/>
                </a:lnTo>
                <a:lnTo>
                  <a:pt x="1226" y="830"/>
                </a:lnTo>
                <a:lnTo>
                  <a:pt x="1234" y="839"/>
                </a:lnTo>
                <a:lnTo>
                  <a:pt x="1244" y="848"/>
                </a:lnTo>
                <a:lnTo>
                  <a:pt x="1255" y="855"/>
                </a:lnTo>
                <a:lnTo>
                  <a:pt x="1267" y="864"/>
                </a:lnTo>
                <a:lnTo>
                  <a:pt x="1296" y="878"/>
                </a:lnTo>
                <a:lnTo>
                  <a:pt x="1296" y="878"/>
                </a:lnTo>
                <a:lnTo>
                  <a:pt x="1313" y="885"/>
                </a:lnTo>
                <a:lnTo>
                  <a:pt x="1329" y="889"/>
                </a:lnTo>
                <a:lnTo>
                  <a:pt x="1345" y="891"/>
                </a:lnTo>
                <a:lnTo>
                  <a:pt x="1360" y="890"/>
                </a:lnTo>
                <a:lnTo>
                  <a:pt x="1373" y="888"/>
                </a:lnTo>
                <a:lnTo>
                  <a:pt x="1379" y="885"/>
                </a:lnTo>
                <a:lnTo>
                  <a:pt x="1384" y="882"/>
                </a:lnTo>
                <a:lnTo>
                  <a:pt x="1388" y="878"/>
                </a:lnTo>
                <a:lnTo>
                  <a:pt x="1393" y="874"/>
                </a:lnTo>
                <a:lnTo>
                  <a:pt x="1397" y="870"/>
                </a:lnTo>
                <a:lnTo>
                  <a:pt x="1400" y="865"/>
                </a:lnTo>
                <a:lnTo>
                  <a:pt x="1400" y="865"/>
                </a:lnTo>
                <a:lnTo>
                  <a:pt x="1403" y="859"/>
                </a:lnTo>
                <a:lnTo>
                  <a:pt x="1404" y="854"/>
                </a:lnTo>
                <a:lnTo>
                  <a:pt x="1405" y="850"/>
                </a:lnTo>
                <a:lnTo>
                  <a:pt x="1404" y="846"/>
                </a:lnTo>
                <a:lnTo>
                  <a:pt x="1402" y="838"/>
                </a:lnTo>
                <a:lnTo>
                  <a:pt x="1398" y="832"/>
                </a:lnTo>
                <a:lnTo>
                  <a:pt x="1392" y="827"/>
                </a:lnTo>
                <a:lnTo>
                  <a:pt x="1385" y="823"/>
                </a:lnTo>
                <a:lnTo>
                  <a:pt x="1379" y="817"/>
                </a:lnTo>
                <a:lnTo>
                  <a:pt x="1373" y="812"/>
                </a:lnTo>
                <a:lnTo>
                  <a:pt x="1373" y="812"/>
                </a:lnTo>
                <a:lnTo>
                  <a:pt x="1337" y="770"/>
                </a:lnTo>
                <a:lnTo>
                  <a:pt x="1317" y="746"/>
                </a:lnTo>
                <a:lnTo>
                  <a:pt x="1310" y="737"/>
                </a:lnTo>
                <a:lnTo>
                  <a:pt x="1305" y="730"/>
                </a:lnTo>
                <a:lnTo>
                  <a:pt x="1305" y="730"/>
                </a:lnTo>
                <a:lnTo>
                  <a:pt x="1299" y="713"/>
                </a:lnTo>
                <a:lnTo>
                  <a:pt x="1292" y="688"/>
                </a:lnTo>
                <a:lnTo>
                  <a:pt x="1282" y="654"/>
                </a:lnTo>
                <a:lnTo>
                  <a:pt x="1282" y="654"/>
                </a:lnTo>
                <a:lnTo>
                  <a:pt x="1285" y="664"/>
                </a:lnTo>
                <a:lnTo>
                  <a:pt x="1287" y="675"/>
                </a:lnTo>
                <a:lnTo>
                  <a:pt x="1292" y="687"/>
                </a:lnTo>
                <a:lnTo>
                  <a:pt x="1299" y="700"/>
                </a:lnTo>
                <a:lnTo>
                  <a:pt x="1309" y="713"/>
                </a:lnTo>
                <a:lnTo>
                  <a:pt x="1315" y="719"/>
                </a:lnTo>
                <a:lnTo>
                  <a:pt x="1321" y="725"/>
                </a:lnTo>
                <a:lnTo>
                  <a:pt x="1328" y="730"/>
                </a:lnTo>
                <a:lnTo>
                  <a:pt x="1335" y="735"/>
                </a:lnTo>
                <a:lnTo>
                  <a:pt x="1335" y="735"/>
                </a:lnTo>
                <a:lnTo>
                  <a:pt x="1350" y="740"/>
                </a:lnTo>
                <a:lnTo>
                  <a:pt x="1361" y="742"/>
                </a:lnTo>
                <a:lnTo>
                  <a:pt x="1370" y="741"/>
                </a:lnTo>
                <a:lnTo>
                  <a:pt x="1376" y="738"/>
                </a:lnTo>
                <a:lnTo>
                  <a:pt x="1380" y="734"/>
                </a:lnTo>
                <a:lnTo>
                  <a:pt x="1382" y="728"/>
                </a:lnTo>
                <a:lnTo>
                  <a:pt x="1385" y="723"/>
                </a:lnTo>
                <a:lnTo>
                  <a:pt x="1385" y="717"/>
                </a:lnTo>
                <a:lnTo>
                  <a:pt x="1385" y="687"/>
                </a:lnTo>
                <a:lnTo>
                  <a:pt x="1385" y="664"/>
                </a:lnTo>
                <a:lnTo>
                  <a:pt x="1385" y="664"/>
                </a:lnTo>
                <a:lnTo>
                  <a:pt x="1390" y="667"/>
                </a:lnTo>
                <a:lnTo>
                  <a:pt x="1404" y="677"/>
                </a:lnTo>
                <a:lnTo>
                  <a:pt x="1414" y="682"/>
                </a:lnTo>
                <a:lnTo>
                  <a:pt x="1422" y="685"/>
                </a:lnTo>
                <a:lnTo>
                  <a:pt x="1432" y="689"/>
                </a:lnTo>
                <a:lnTo>
                  <a:pt x="1441" y="689"/>
                </a:lnTo>
                <a:lnTo>
                  <a:pt x="1441" y="689"/>
                </a:lnTo>
                <a:lnTo>
                  <a:pt x="1450" y="688"/>
                </a:lnTo>
                <a:lnTo>
                  <a:pt x="1456" y="684"/>
                </a:lnTo>
                <a:lnTo>
                  <a:pt x="1461" y="681"/>
                </a:lnTo>
                <a:lnTo>
                  <a:pt x="1464" y="677"/>
                </a:lnTo>
                <a:lnTo>
                  <a:pt x="1468" y="669"/>
                </a:lnTo>
                <a:lnTo>
                  <a:pt x="1469" y="665"/>
                </a:lnTo>
                <a:lnTo>
                  <a:pt x="1469" y="665"/>
                </a:lnTo>
                <a:lnTo>
                  <a:pt x="1472" y="666"/>
                </a:lnTo>
                <a:lnTo>
                  <a:pt x="1479" y="666"/>
                </a:lnTo>
                <a:lnTo>
                  <a:pt x="1484" y="665"/>
                </a:lnTo>
                <a:lnTo>
                  <a:pt x="1487" y="662"/>
                </a:lnTo>
                <a:lnTo>
                  <a:pt x="1491" y="660"/>
                </a:lnTo>
                <a:lnTo>
                  <a:pt x="1494" y="655"/>
                </a:lnTo>
                <a:lnTo>
                  <a:pt x="1494" y="655"/>
                </a:lnTo>
                <a:lnTo>
                  <a:pt x="1499" y="646"/>
                </a:lnTo>
                <a:lnTo>
                  <a:pt x="1503" y="636"/>
                </a:lnTo>
                <a:lnTo>
                  <a:pt x="1504" y="628"/>
                </a:lnTo>
                <a:lnTo>
                  <a:pt x="1504" y="628"/>
                </a:lnTo>
                <a:lnTo>
                  <a:pt x="1508" y="629"/>
                </a:lnTo>
                <a:lnTo>
                  <a:pt x="1516" y="630"/>
                </a:lnTo>
                <a:lnTo>
                  <a:pt x="1526" y="630"/>
                </a:lnTo>
                <a:lnTo>
                  <a:pt x="1532" y="630"/>
                </a:lnTo>
                <a:lnTo>
                  <a:pt x="1537" y="628"/>
                </a:lnTo>
                <a:lnTo>
                  <a:pt x="1537" y="628"/>
                </a:lnTo>
                <a:lnTo>
                  <a:pt x="1540" y="625"/>
                </a:lnTo>
                <a:lnTo>
                  <a:pt x="1544" y="622"/>
                </a:lnTo>
                <a:lnTo>
                  <a:pt x="1551" y="613"/>
                </a:lnTo>
                <a:lnTo>
                  <a:pt x="1558" y="602"/>
                </a:lnTo>
                <a:lnTo>
                  <a:pt x="1558" y="602"/>
                </a:lnTo>
                <a:lnTo>
                  <a:pt x="1563" y="590"/>
                </a:lnTo>
                <a:lnTo>
                  <a:pt x="1565" y="581"/>
                </a:lnTo>
                <a:lnTo>
                  <a:pt x="1568" y="575"/>
                </a:lnTo>
                <a:lnTo>
                  <a:pt x="1568" y="575"/>
                </a:lnTo>
                <a:lnTo>
                  <a:pt x="1568" y="560"/>
                </a:lnTo>
                <a:lnTo>
                  <a:pt x="1569" y="551"/>
                </a:lnTo>
                <a:lnTo>
                  <a:pt x="1571" y="543"/>
                </a:lnTo>
                <a:lnTo>
                  <a:pt x="1571" y="543"/>
                </a:lnTo>
                <a:lnTo>
                  <a:pt x="1580" y="529"/>
                </a:lnTo>
                <a:lnTo>
                  <a:pt x="1583" y="522"/>
                </a:lnTo>
                <a:lnTo>
                  <a:pt x="1585" y="516"/>
                </a:lnTo>
                <a:lnTo>
                  <a:pt x="1585" y="516"/>
                </a:lnTo>
                <a:lnTo>
                  <a:pt x="1583" y="499"/>
                </a:lnTo>
                <a:lnTo>
                  <a:pt x="1581" y="481"/>
                </a:lnTo>
                <a:lnTo>
                  <a:pt x="1581" y="481"/>
                </a:lnTo>
                <a:lnTo>
                  <a:pt x="1581" y="469"/>
                </a:lnTo>
                <a:lnTo>
                  <a:pt x="1583" y="459"/>
                </a:lnTo>
                <a:lnTo>
                  <a:pt x="1583" y="459"/>
                </a:lnTo>
                <a:lnTo>
                  <a:pt x="1585" y="449"/>
                </a:lnTo>
                <a:lnTo>
                  <a:pt x="1587" y="435"/>
                </a:lnTo>
                <a:lnTo>
                  <a:pt x="1590" y="413"/>
                </a:lnTo>
                <a:lnTo>
                  <a:pt x="1590" y="413"/>
                </a:lnTo>
                <a:lnTo>
                  <a:pt x="1590" y="401"/>
                </a:lnTo>
                <a:lnTo>
                  <a:pt x="1590" y="389"/>
                </a:lnTo>
                <a:lnTo>
                  <a:pt x="1590" y="389"/>
                </a:lnTo>
                <a:lnTo>
                  <a:pt x="1586" y="345"/>
                </a:lnTo>
                <a:lnTo>
                  <a:pt x="1585" y="328"/>
                </a:lnTo>
                <a:lnTo>
                  <a:pt x="1582" y="313"/>
                </a:lnTo>
                <a:lnTo>
                  <a:pt x="1579" y="301"/>
                </a:lnTo>
                <a:lnTo>
                  <a:pt x="1577" y="298"/>
                </a:lnTo>
                <a:lnTo>
                  <a:pt x="1575" y="295"/>
                </a:lnTo>
                <a:lnTo>
                  <a:pt x="1575" y="295"/>
                </a:lnTo>
                <a:lnTo>
                  <a:pt x="1571" y="293"/>
                </a:lnTo>
                <a:lnTo>
                  <a:pt x="1567" y="292"/>
                </a:lnTo>
                <a:lnTo>
                  <a:pt x="1563" y="292"/>
                </a:lnTo>
                <a:lnTo>
                  <a:pt x="1558" y="293"/>
                </a:lnTo>
                <a:lnTo>
                  <a:pt x="1551" y="296"/>
                </a:lnTo>
                <a:lnTo>
                  <a:pt x="1544" y="301"/>
                </a:lnTo>
                <a:lnTo>
                  <a:pt x="1544" y="301"/>
                </a:lnTo>
                <a:lnTo>
                  <a:pt x="1539" y="305"/>
                </a:lnTo>
                <a:lnTo>
                  <a:pt x="1535" y="310"/>
                </a:lnTo>
                <a:lnTo>
                  <a:pt x="1532" y="315"/>
                </a:lnTo>
                <a:lnTo>
                  <a:pt x="1475" y="283"/>
                </a:lnTo>
                <a:lnTo>
                  <a:pt x="1465" y="283"/>
                </a:lnTo>
                <a:lnTo>
                  <a:pt x="1428" y="244"/>
                </a:lnTo>
                <a:lnTo>
                  <a:pt x="1397" y="209"/>
                </a:lnTo>
                <a:lnTo>
                  <a:pt x="1397" y="209"/>
                </a:lnTo>
                <a:lnTo>
                  <a:pt x="1387" y="192"/>
                </a:lnTo>
                <a:lnTo>
                  <a:pt x="1367" y="159"/>
                </a:lnTo>
                <a:lnTo>
                  <a:pt x="1367" y="159"/>
                </a:lnTo>
                <a:lnTo>
                  <a:pt x="1358" y="148"/>
                </a:lnTo>
                <a:lnTo>
                  <a:pt x="1343" y="133"/>
                </a:lnTo>
                <a:lnTo>
                  <a:pt x="1321" y="113"/>
                </a:lnTo>
                <a:lnTo>
                  <a:pt x="1297" y="93"/>
                </a:lnTo>
                <a:lnTo>
                  <a:pt x="1269" y="73"/>
                </a:lnTo>
                <a:lnTo>
                  <a:pt x="1242" y="53"/>
                </a:lnTo>
                <a:lnTo>
                  <a:pt x="1214" y="36"/>
                </a:lnTo>
                <a:lnTo>
                  <a:pt x="1201" y="30"/>
                </a:lnTo>
                <a:lnTo>
                  <a:pt x="1187" y="26"/>
                </a:lnTo>
                <a:lnTo>
                  <a:pt x="1187" y="26"/>
                </a:lnTo>
                <a:lnTo>
                  <a:pt x="1162" y="17"/>
                </a:lnTo>
                <a:lnTo>
                  <a:pt x="1134" y="10"/>
                </a:lnTo>
                <a:lnTo>
                  <a:pt x="1107" y="6"/>
                </a:lnTo>
                <a:lnTo>
                  <a:pt x="1079" y="3"/>
                </a:lnTo>
                <a:lnTo>
                  <a:pt x="1052" y="1"/>
                </a:lnTo>
                <a:lnTo>
                  <a:pt x="1030" y="0"/>
                </a:lnTo>
                <a:lnTo>
                  <a:pt x="1010" y="0"/>
                </a:lnTo>
                <a:lnTo>
                  <a:pt x="997" y="1"/>
                </a:lnTo>
                <a:lnTo>
                  <a:pt x="997" y="1"/>
                </a:lnTo>
                <a:lnTo>
                  <a:pt x="969" y="6"/>
                </a:lnTo>
                <a:lnTo>
                  <a:pt x="936" y="14"/>
                </a:lnTo>
                <a:lnTo>
                  <a:pt x="902" y="22"/>
                </a:lnTo>
                <a:lnTo>
                  <a:pt x="877" y="29"/>
                </a:lnTo>
                <a:lnTo>
                  <a:pt x="877" y="29"/>
                </a:lnTo>
                <a:lnTo>
                  <a:pt x="860" y="35"/>
                </a:lnTo>
                <a:lnTo>
                  <a:pt x="844" y="42"/>
                </a:lnTo>
                <a:lnTo>
                  <a:pt x="824" y="51"/>
                </a:lnTo>
                <a:lnTo>
                  <a:pt x="824" y="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A3E86BA8-BB1B-4163-AE17-F1D1CB61AB82}"/>
              </a:ext>
            </a:extLst>
          </p:cNvPr>
          <p:cNvSpPr>
            <a:spLocks/>
          </p:cNvSpPr>
          <p:nvPr/>
        </p:nvSpPr>
        <p:spPr bwMode="auto">
          <a:xfrm>
            <a:off x="6033121" y="1307716"/>
            <a:ext cx="1620180" cy="921520"/>
          </a:xfrm>
          <a:custGeom>
            <a:avLst/>
            <a:gdLst>
              <a:gd name="T0" fmla="*/ 109 w 1185"/>
              <a:gd name="T1" fmla="*/ 241 h 674"/>
              <a:gd name="T2" fmla="*/ 136 w 1185"/>
              <a:gd name="T3" fmla="*/ 235 h 674"/>
              <a:gd name="T4" fmla="*/ 165 w 1185"/>
              <a:gd name="T5" fmla="*/ 277 h 674"/>
              <a:gd name="T6" fmla="*/ 243 w 1185"/>
              <a:gd name="T7" fmla="*/ 242 h 674"/>
              <a:gd name="T8" fmla="*/ 414 w 1185"/>
              <a:gd name="T9" fmla="*/ 129 h 674"/>
              <a:gd name="T10" fmla="*/ 548 w 1185"/>
              <a:gd name="T11" fmla="*/ 71 h 674"/>
              <a:gd name="T12" fmla="*/ 814 w 1185"/>
              <a:gd name="T13" fmla="*/ 15 h 674"/>
              <a:gd name="T14" fmla="*/ 958 w 1185"/>
              <a:gd name="T15" fmla="*/ 17 h 674"/>
              <a:gd name="T16" fmla="*/ 1072 w 1185"/>
              <a:gd name="T17" fmla="*/ 0 h 674"/>
              <a:gd name="T18" fmla="*/ 1150 w 1185"/>
              <a:gd name="T19" fmla="*/ 41 h 674"/>
              <a:gd name="T20" fmla="*/ 1185 w 1185"/>
              <a:gd name="T21" fmla="*/ 101 h 674"/>
              <a:gd name="T22" fmla="*/ 1159 w 1185"/>
              <a:gd name="T23" fmla="*/ 183 h 674"/>
              <a:gd name="T24" fmla="*/ 1127 w 1185"/>
              <a:gd name="T25" fmla="*/ 195 h 674"/>
              <a:gd name="T26" fmla="*/ 1097 w 1185"/>
              <a:gd name="T27" fmla="*/ 199 h 674"/>
              <a:gd name="T28" fmla="*/ 1068 w 1185"/>
              <a:gd name="T29" fmla="*/ 187 h 674"/>
              <a:gd name="T30" fmla="*/ 1005 w 1185"/>
              <a:gd name="T31" fmla="*/ 154 h 674"/>
              <a:gd name="T32" fmla="*/ 899 w 1185"/>
              <a:gd name="T33" fmla="*/ 159 h 674"/>
              <a:gd name="T34" fmla="*/ 856 w 1185"/>
              <a:gd name="T35" fmla="*/ 198 h 674"/>
              <a:gd name="T36" fmla="*/ 837 w 1185"/>
              <a:gd name="T37" fmla="*/ 228 h 674"/>
              <a:gd name="T38" fmla="*/ 826 w 1185"/>
              <a:gd name="T39" fmla="*/ 257 h 674"/>
              <a:gd name="T40" fmla="*/ 835 w 1185"/>
              <a:gd name="T41" fmla="*/ 263 h 674"/>
              <a:gd name="T42" fmla="*/ 840 w 1185"/>
              <a:gd name="T43" fmla="*/ 300 h 674"/>
              <a:gd name="T44" fmla="*/ 849 w 1185"/>
              <a:gd name="T45" fmla="*/ 341 h 674"/>
              <a:gd name="T46" fmla="*/ 850 w 1185"/>
              <a:gd name="T47" fmla="*/ 381 h 674"/>
              <a:gd name="T48" fmla="*/ 838 w 1185"/>
              <a:gd name="T49" fmla="*/ 428 h 674"/>
              <a:gd name="T50" fmla="*/ 773 w 1185"/>
              <a:gd name="T51" fmla="*/ 482 h 674"/>
              <a:gd name="T52" fmla="*/ 732 w 1185"/>
              <a:gd name="T53" fmla="*/ 482 h 674"/>
              <a:gd name="T54" fmla="*/ 717 w 1185"/>
              <a:gd name="T55" fmla="*/ 478 h 674"/>
              <a:gd name="T56" fmla="*/ 728 w 1185"/>
              <a:gd name="T57" fmla="*/ 440 h 674"/>
              <a:gd name="T58" fmla="*/ 680 w 1185"/>
              <a:gd name="T59" fmla="*/ 400 h 674"/>
              <a:gd name="T60" fmla="*/ 658 w 1185"/>
              <a:gd name="T61" fmla="*/ 330 h 674"/>
              <a:gd name="T62" fmla="*/ 574 w 1185"/>
              <a:gd name="T63" fmla="*/ 372 h 674"/>
              <a:gd name="T64" fmla="*/ 572 w 1185"/>
              <a:gd name="T65" fmla="*/ 382 h 674"/>
              <a:gd name="T66" fmla="*/ 578 w 1185"/>
              <a:gd name="T67" fmla="*/ 423 h 674"/>
              <a:gd name="T68" fmla="*/ 584 w 1185"/>
              <a:gd name="T69" fmla="*/ 489 h 674"/>
              <a:gd name="T70" fmla="*/ 616 w 1185"/>
              <a:gd name="T71" fmla="*/ 550 h 674"/>
              <a:gd name="T72" fmla="*/ 616 w 1185"/>
              <a:gd name="T73" fmla="*/ 587 h 674"/>
              <a:gd name="T74" fmla="*/ 580 w 1185"/>
              <a:gd name="T75" fmla="*/ 591 h 674"/>
              <a:gd name="T76" fmla="*/ 530 w 1185"/>
              <a:gd name="T77" fmla="*/ 556 h 674"/>
              <a:gd name="T78" fmla="*/ 461 w 1185"/>
              <a:gd name="T79" fmla="*/ 505 h 674"/>
              <a:gd name="T80" fmla="*/ 377 w 1185"/>
              <a:gd name="T81" fmla="*/ 505 h 674"/>
              <a:gd name="T82" fmla="*/ 345 w 1185"/>
              <a:gd name="T83" fmla="*/ 509 h 674"/>
              <a:gd name="T84" fmla="*/ 337 w 1185"/>
              <a:gd name="T85" fmla="*/ 556 h 674"/>
              <a:gd name="T86" fmla="*/ 273 w 1185"/>
              <a:gd name="T87" fmla="*/ 631 h 674"/>
              <a:gd name="T88" fmla="*/ 224 w 1185"/>
              <a:gd name="T89" fmla="*/ 664 h 674"/>
              <a:gd name="T90" fmla="*/ 195 w 1185"/>
              <a:gd name="T91" fmla="*/ 662 h 674"/>
              <a:gd name="T92" fmla="*/ 171 w 1185"/>
              <a:gd name="T93" fmla="*/ 661 h 674"/>
              <a:gd name="T94" fmla="*/ 152 w 1185"/>
              <a:gd name="T95" fmla="*/ 655 h 674"/>
              <a:gd name="T96" fmla="*/ 121 w 1185"/>
              <a:gd name="T97" fmla="*/ 649 h 674"/>
              <a:gd name="T98" fmla="*/ 162 w 1185"/>
              <a:gd name="T99" fmla="*/ 618 h 674"/>
              <a:gd name="T100" fmla="*/ 195 w 1185"/>
              <a:gd name="T101" fmla="*/ 607 h 674"/>
              <a:gd name="T102" fmla="*/ 223 w 1185"/>
              <a:gd name="T103" fmla="*/ 506 h 674"/>
              <a:gd name="T104" fmla="*/ 138 w 1185"/>
              <a:gd name="T105" fmla="*/ 526 h 674"/>
              <a:gd name="T106" fmla="*/ 126 w 1185"/>
              <a:gd name="T107" fmla="*/ 542 h 674"/>
              <a:gd name="T108" fmla="*/ 88 w 1185"/>
              <a:gd name="T109" fmla="*/ 526 h 674"/>
              <a:gd name="T110" fmla="*/ 41 w 1185"/>
              <a:gd name="T111" fmla="*/ 512 h 674"/>
              <a:gd name="T112" fmla="*/ 3 w 1185"/>
              <a:gd name="T113" fmla="*/ 490 h 674"/>
              <a:gd name="T114" fmla="*/ 9 w 1185"/>
              <a:gd name="T115" fmla="*/ 453 h 674"/>
              <a:gd name="T116" fmla="*/ 13 w 1185"/>
              <a:gd name="T117" fmla="*/ 387 h 674"/>
              <a:gd name="T118" fmla="*/ 71 w 1185"/>
              <a:gd name="T119" fmla="*/ 299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85" h="674">
                <a:moveTo>
                  <a:pt x="82" y="293"/>
                </a:moveTo>
                <a:lnTo>
                  <a:pt x="82" y="293"/>
                </a:lnTo>
                <a:lnTo>
                  <a:pt x="85" y="283"/>
                </a:lnTo>
                <a:lnTo>
                  <a:pt x="90" y="273"/>
                </a:lnTo>
                <a:lnTo>
                  <a:pt x="95" y="261"/>
                </a:lnTo>
                <a:lnTo>
                  <a:pt x="102" y="251"/>
                </a:lnTo>
                <a:lnTo>
                  <a:pt x="109" y="241"/>
                </a:lnTo>
                <a:lnTo>
                  <a:pt x="114" y="237"/>
                </a:lnTo>
                <a:lnTo>
                  <a:pt x="118" y="235"/>
                </a:lnTo>
                <a:lnTo>
                  <a:pt x="123" y="233"/>
                </a:lnTo>
                <a:lnTo>
                  <a:pt x="127" y="233"/>
                </a:lnTo>
                <a:lnTo>
                  <a:pt x="127" y="233"/>
                </a:lnTo>
                <a:lnTo>
                  <a:pt x="132" y="233"/>
                </a:lnTo>
                <a:lnTo>
                  <a:pt x="136" y="235"/>
                </a:lnTo>
                <a:lnTo>
                  <a:pt x="141" y="236"/>
                </a:lnTo>
                <a:lnTo>
                  <a:pt x="144" y="240"/>
                </a:lnTo>
                <a:lnTo>
                  <a:pt x="150" y="247"/>
                </a:lnTo>
                <a:lnTo>
                  <a:pt x="155" y="255"/>
                </a:lnTo>
                <a:lnTo>
                  <a:pt x="160" y="263"/>
                </a:lnTo>
                <a:lnTo>
                  <a:pt x="162" y="270"/>
                </a:lnTo>
                <a:lnTo>
                  <a:pt x="165" y="277"/>
                </a:lnTo>
                <a:lnTo>
                  <a:pt x="197" y="257"/>
                </a:lnTo>
                <a:lnTo>
                  <a:pt x="197" y="257"/>
                </a:lnTo>
                <a:lnTo>
                  <a:pt x="200" y="263"/>
                </a:lnTo>
                <a:lnTo>
                  <a:pt x="202" y="267"/>
                </a:lnTo>
                <a:lnTo>
                  <a:pt x="202" y="267"/>
                </a:lnTo>
                <a:lnTo>
                  <a:pt x="215" y="259"/>
                </a:lnTo>
                <a:lnTo>
                  <a:pt x="243" y="242"/>
                </a:lnTo>
                <a:lnTo>
                  <a:pt x="283" y="219"/>
                </a:lnTo>
                <a:lnTo>
                  <a:pt x="289" y="221"/>
                </a:lnTo>
                <a:lnTo>
                  <a:pt x="355" y="172"/>
                </a:lnTo>
                <a:lnTo>
                  <a:pt x="355" y="172"/>
                </a:lnTo>
                <a:lnTo>
                  <a:pt x="371" y="159"/>
                </a:lnTo>
                <a:lnTo>
                  <a:pt x="390" y="146"/>
                </a:lnTo>
                <a:lnTo>
                  <a:pt x="414" y="129"/>
                </a:lnTo>
                <a:lnTo>
                  <a:pt x="444" y="112"/>
                </a:lnTo>
                <a:lnTo>
                  <a:pt x="460" y="104"/>
                </a:lnTo>
                <a:lnTo>
                  <a:pt x="477" y="95"/>
                </a:lnTo>
                <a:lnTo>
                  <a:pt x="494" y="88"/>
                </a:lnTo>
                <a:lnTo>
                  <a:pt x="512" y="81"/>
                </a:lnTo>
                <a:lnTo>
                  <a:pt x="530" y="76"/>
                </a:lnTo>
                <a:lnTo>
                  <a:pt x="548" y="71"/>
                </a:lnTo>
                <a:lnTo>
                  <a:pt x="548" y="71"/>
                </a:lnTo>
                <a:lnTo>
                  <a:pt x="621" y="56"/>
                </a:lnTo>
                <a:lnTo>
                  <a:pt x="692" y="40"/>
                </a:lnTo>
                <a:lnTo>
                  <a:pt x="796" y="17"/>
                </a:lnTo>
                <a:lnTo>
                  <a:pt x="796" y="17"/>
                </a:lnTo>
                <a:lnTo>
                  <a:pt x="804" y="15"/>
                </a:lnTo>
                <a:lnTo>
                  <a:pt x="814" y="15"/>
                </a:lnTo>
                <a:lnTo>
                  <a:pt x="833" y="15"/>
                </a:lnTo>
                <a:lnTo>
                  <a:pt x="854" y="16"/>
                </a:lnTo>
                <a:lnTo>
                  <a:pt x="876" y="17"/>
                </a:lnTo>
                <a:lnTo>
                  <a:pt x="899" y="19"/>
                </a:lnTo>
                <a:lnTo>
                  <a:pt x="923" y="19"/>
                </a:lnTo>
                <a:lnTo>
                  <a:pt x="947" y="18"/>
                </a:lnTo>
                <a:lnTo>
                  <a:pt x="958" y="17"/>
                </a:lnTo>
                <a:lnTo>
                  <a:pt x="970" y="15"/>
                </a:lnTo>
                <a:lnTo>
                  <a:pt x="970" y="15"/>
                </a:lnTo>
                <a:lnTo>
                  <a:pt x="1013" y="6"/>
                </a:lnTo>
                <a:lnTo>
                  <a:pt x="1029" y="3"/>
                </a:lnTo>
                <a:lnTo>
                  <a:pt x="1045" y="1"/>
                </a:lnTo>
                <a:lnTo>
                  <a:pt x="1059" y="0"/>
                </a:lnTo>
                <a:lnTo>
                  <a:pt x="1072" y="0"/>
                </a:lnTo>
                <a:lnTo>
                  <a:pt x="1082" y="3"/>
                </a:lnTo>
                <a:lnTo>
                  <a:pt x="1092" y="5"/>
                </a:lnTo>
                <a:lnTo>
                  <a:pt x="1092" y="5"/>
                </a:lnTo>
                <a:lnTo>
                  <a:pt x="1104" y="11"/>
                </a:lnTo>
                <a:lnTo>
                  <a:pt x="1118" y="18"/>
                </a:lnTo>
                <a:lnTo>
                  <a:pt x="1134" y="29"/>
                </a:lnTo>
                <a:lnTo>
                  <a:pt x="1150" y="41"/>
                </a:lnTo>
                <a:lnTo>
                  <a:pt x="1157" y="48"/>
                </a:lnTo>
                <a:lnTo>
                  <a:pt x="1164" y="56"/>
                </a:lnTo>
                <a:lnTo>
                  <a:pt x="1170" y="64"/>
                </a:lnTo>
                <a:lnTo>
                  <a:pt x="1175" y="72"/>
                </a:lnTo>
                <a:lnTo>
                  <a:pt x="1180" y="82"/>
                </a:lnTo>
                <a:lnTo>
                  <a:pt x="1184" y="92"/>
                </a:lnTo>
                <a:lnTo>
                  <a:pt x="1185" y="101"/>
                </a:lnTo>
                <a:lnTo>
                  <a:pt x="1185" y="112"/>
                </a:lnTo>
                <a:lnTo>
                  <a:pt x="1185" y="112"/>
                </a:lnTo>
                <a:lnTo>
                  <a:pt x="1181" y="133"/>
                </a:lnTo>
                <a:lnTo>
                  <a:pt x="1177" y="149"/>
                </a:lnTo>
                <a:lnTo>
                  <a:pt x="1171" y="163"/>
                </a:lnTo>
                <a:lnTo>
                  <a:pt x="1165" y="175"/>
                </a:lnTo>
                <a:lnTo>
                  <a:pt x="1159" y="183"/>
                </a:lnTo>
                <a:lnTo>
                  <a:pt x="1153" y="188"/>
                </a:lnTo>
                <a:lnTo>
                  <a:pt x="1149" y="193"/>
                </a:lnTo>
                <a:lnTo>
                  <a:pt x="1149" y="183"/>
                </a:lnTo>
                <a:lnTo>
                  <a:pt x="1144" y="189"/>
                </a:lnTo>
                <a:lnTo>
                  <a:pt x="1135" y="187"/>
                </a:lnTo>
                <a:lnTo>
                  <a:pt x="1135" y="187"/>
                </a:lnTo>
                <a:lnTo>
                  <a:pt x="1127" y="195"/>
                </a:lnTo>
                <a:lnTo>
                  <a:pt x="1117" y="204"/>
                </a:lnTo>
                <a:lnTo>
                  <a:pt x="1117" y="204"/>
                </a:lnTo>
                <a:lnTo>
                  <a:pt x="1114" y="204"/>
                </a:lnTo>
                <a:lnTo>
                  <a:pt x="1110" y="202"/>
                </a:lnTo>
                <a:lnTo>
                  <a:pt x="1104" y="200"/>
                </a:lnTo>
                <a:lnTo>
                  <a:pt x="1100" y="207"/>
                </a:lnTo>
                <a:lnTo>
                  <a:pt x="1097" y="199"/>
                </a:lnTo>
                <a:lnTo>
                  <a:pt x="1084" y="207"/>
                </a:lnTo>
                <a:lnTo>
                  <a:pt x="1084" y="207"/>
                </a:lnTo>
                <a:lnTo>
                  <a:pt x="1084" y="206"/>
                </a:lnTo>
                <a:lnTo>
                  <a:pt x="1082" y="202"/>
                </a:lnTo>
                <a:lnTo>
                  <a:pt x="1080" y="199"/>
                </a:lnTo>
                <a:lnTo>
                  <a:pt x="1075" y="194"/>
                </a:lnTo>
                <a:lnTo>
                  <a:pt x="1068" y="187"/>
                </a:lnTo>
                <a:lnTo>
                  <a:pt x="1058" y="178"/>
                </a:lnTo>
                <a:lnTo>
                  <a:pt x="1044" y="169"/>
                </a:lnTo>
                <a:lnTo>
                  <a:pt x="1044" y="169"/>
                </a:lnTo>
                <a:lnTo>
                  <a:pt x="1035" y="164"/>
                </a:lnTo>
                <a:lnTo>
                  <a:pt x="1026" y="159"/>
                </a:lnTo>
                <a:lnTo>
                  <a:pt x="1016" y="157"/>
                </a:lnTo>
                <a:lnTo>
                  <a:pt x="1005" y="154"/>
                </a:lnTo>
                <a:lnTo>
                  <a:pt x="985" y="151"/>
                </a:lnTo>
                <a:lnTo>
                  <a:pt x="963" y="151"/>
                </a:lnTo>
                <a:lnTo>
                  <a:pt x="943" y="151"/>
                </a:lnTo>
                <a:lnTo>
                  <a:pt x="925" y="153"/>
                </a:lnTo>
                <a:lnTo>
                  <a:pt x="909" y="157"/>
                </a:lnTo>
                <a:lnTo>
                  <a:pt x="899" y="159"/>
                </a:lnTo>
                <a:lnTo>
                  <a:pt x="899" y="159"/>
                </a:lnTo>
                <a:lnTo>
                  <a:pt x="884" y="165"/>
                </a:lnTo>
                <a:lnTo>
                  <a:pt x="872" y="172"/>
                </a:lnTo>
                <a:lnTo>
                  <a:pt x="862" y="178"/>
                </a:lnTo>
                <a:lnTo>
                  <a:pt x="857" y="183"/>
                </a:lnTo>
                <a:lnTo>
                  <a:pt x="857" y="183"/>
                </a:lnTo>
                <a:lnTo>
                  <a:pt x="857" y="189"/>
                </a:lnTo>
                <a:lnTo>
                  <a:pt x="856" y="198"/>
                </a:lnTo>
                <a:lnTo>
                  <a:pt x="855" y="204"/>
                </a:lnTo>
                <a:lnTo>
                  <a:pt x="854" y="208"/>
                </a:lnTo>
                <a:lnTo>
                  <a:pt x="850" y="213"/>
                </a:lnTo>
                <a:lnTo>
                  <a:pt x="846" y="217"/>
                </a:lnTo>
                <a:lnTo>
                  <a:pt x="846" y="217"/>
                </a:lnTo>
                <a:lnTo>
                  <a:pt x="842" y="222"/>
                </a:lnTo>
                <a:lnTo>
                  <a:pt x="837" y="228"/>
                </a:lnTo>
                <a:lnTo>
                  <a:pt x="828" y="241"/>
                </a:lnTo>
                <a:lnTo>
                  <a:pt x="826" y="247"/>
                </a:lnTo>
                <a:lnTo>
                  <a:pt x="825" y="252"/>
                </a:lnTo>
                <a:lnTo>
                  <a:pt x="823" y="255"/>
                </a:lnTo>
                <a:lnTo>
                  <a:pt x="825" y="257"/>
                </a:lnTo>
                <a:lnTo>
                  <a:pt x="826" y="257"/>
                </a:lnTo>
                <a:lnTo>
                  <a:pt x="826" y="257"/>
                </a:lnTo>
                <a:lnTo>
                  <a:pt x="832" y="257"/>
                </a:lnTo>
                <a:lnTo>
                  <a:pt x="835" y="257"/>
                </a:lnTo>
                <a:lnTo>
                  <a:pt x="837" y="258"/>
                </a:lnTo>
                <a:lnTo>
                  <a:pt x="838" y="258"/>
                </a:lnTo>
                <a:lnTo>
                  <a:pt x="837" y="260"/>
                </a:lnTo>
                <a:lnTo>
                  <a:pt x="835" y="263"/>
                </a:lnTo>
                <a:lnTo>
                  <a:pt x="835" y="263"/>
                </a:lnTo>
                <a:lnTo>
                  <a:pt x="829" y="269"/>
                </a:lnTo>
                <a:lnTo>
                  <a:pt x="825" y="276"/>
                </a:lnTo>
                <a:lnTo>
                  <a:pt x="821" y="283"/>
                </a:lnTo>
                <a:lnTo>
                  <a:pt x="820" y="286"/>
                </a:lnTo>
                <a:lnTo>
                  <a:pt x="820" y="287"/>
                </a:lnTo>
                <a:lnTo>
                  <a:pt x="820" y="287"/>
                </a:lnTo>
                <a:lnTo>
                  <a:pt x="840" y="300"/>
                </a:lnTo>
                <a:lnTo>
                  <a:pt x="840" y="300"/>
                </a:lnTo>
                <a:lnTo>
                  <a:pt x="838" y="301"/>
                </a:lnTo>
                <a:lnTo>
                  <a:pt x="835" y="304"/>
                </a:lnTo>
                <a:lnTo>
                  <a:pt x="835" y="304"/>
                </a:lnTo>
                <a:lnTo>
                  <a:pt x="837" y="310"/>
                </a:lnTo>
                <a:lnTo>
                  <a:pt x="842" y="323"/>
                </a:lnTo>
                <a:lnTo>
                  <a:pt x="849" y="341"/>
                </a:lnTo>
                <a:lnTo>
                  <a:pt x="849" y="341"/>
                </a:lnTo>
                <a:lnTo>
                  <a:pt x="845" y="352"/>
                </a:lnTo>
                <a:lnTo>
                  <a:pt x="843" y="361"/>
                </a:lnTo>
                <a:lnTo>
                  <a:pt x="843" y="367"/>
                </a:lnTo>
                <a:lnTo>
                  <a:pt x="843" y="367"/>
                </a:lnTo>
                <a:lnTo>
                  <a:pt x="845" y="372"/>
                </a:lnTo>
                <a:lnTo>
                  <a:pt x="850" y="381"/>
                </a:lnTo>
                <a:lnTo>
                  <a:pt x="852" y="385"/>
                </a:lnTo>
                <a:lnTo>
                  <a:pt x="854" y="390"/>
                </a:lnTo>
                <a:lnTo>
                  <a:pt x="854" y="395"/>
                </a:lnTo>
                <a:lnTo>
                  <a:pt x="852" y="401"/>
                </a:lnTo>
                <a:lnTo>
                  <a:pt x="852" y="401"/>
                </a:lnTo>
                <a:lnTo>
                  <a:pt x="846" y="413"/>
                </a:lnTo>
                <a:lnTo>
                  <a:pt x="838" y="428"/>
                </a:lnTo>
                <a:lnTo>
                  <a:pt x="826" y="443"/>
                </a:lnTo>
                <a:lnTo>
                  <a:pt x="820" y="449"/>
                </a:lnTo>
                <a:lnTo>
                  <a:pt x="813" y="455"/>
                </a:lnTo>
                <a:lnTo>
                  <a:pt x="813" y="455"/>
                </a:lnTo>
                <a:lnTo>
                  <a:pt x="791" y="471"/>
                </a:lnTo>
                <a:lnTo>
                  <a:pt x="783" y="477"/>
                </a:lnTo>
                <a:lnTo>
                  <a:pt x="773" y="482"/>
                </a:lnTo>
                <a:lnTo>
                  <a:pt x="773" y="482"/>
                </a:lnTo>
                <a:lnTo>
                  <a:pt x="756" y="489"/>
                </a:lnTo>
                <a:lnTo>
                  <a:pt x="751" y="491"/>
                </a:lnTo>
                <a:lnTo>
                  <a:pt x="749" y="490"/>
                </a:lnTo>
                <a:lnTo>
                  <a:pt x="749" y="490"/>
                </a:lnTo>
                <a:lnTo>
                  <a:pt x="739" y="485"/>
                </a:lnTo>
                <a:lnTo>
                  <a:pt x="732" y="482"/>
                </a:lnTo>
                <a:lnTo>
                  <a:pt x="728" y="496"/>
                </a:lnTo>
                <a:lnTo>
                  <a:pt x="728" y="496"/>
                </a:lnTo>
                <a:lnTo>
                  <a:pt x="726" y="487"/>
                </a:lnTo>
                <a:lnTo>
                  <a:pt x="725" y="479"/>
                </a:lnTo>
                <a:lnTo>
                  <a:pt x="722" y="476"/>
                </a:lnTo>
                <a:lnTo>
                  <a:pt x="722" y="476"/>
                </a:lnTo>
                <a:lnTo>
                  <a:pt x="717" y="478"/>
                </a:lnTo>
                <a:lnTo>
                  <a:pt x="713" y="479"/>
                </a:lnTo>
                <a:lnTo>
                  <a:pt x="713" y="479"/>
                </a:lnTo>
                <a:lnTo>
                  <a:pt x="721" y="464"/>
                </a:lnTo>
                <a:lnTo>
                  <a:pt x="726" y="452"/>
                </a:lnTo>
                <a:lnTo>
                  <a:pt x="728" y="442"/>
                </a:lnTo>
                <a:lnTo>
                  <a:pt x="728" y="442"/>
                </a:lnTo>
                <a:lnTo>
                  <a:pt x="728" y="440"/>
                </a:lnTo>
                <a:lnTo>
                  <a:pt x="730" y="440"/>
                </a:lnTo>
                <a:lnTo>
                  <a:pt x="731" y="440"/>
                </a:lnTo>
                <a:lnTo>
                  <a:pt x="731" y="440"/>
                </a:lnTo>
                <a:lnTo>
                  <a:pt x="715" y="428"/>
                </a:lnTo>
                <a:lnTo>
                  <a:pt x="715" y="428"/>
                </a:lnTo>
                <a:lnTo>
                  <a:pt x="696" y="413"/>
                </a:lnTo>
                <a:lnTo>
                  <a:pt x="680" y="400"/>
                </a:lnTo>
                <a:lnTo>
                  <a:pt x="673" y="394"/>
                </a:lnTo>
                <a:lnTo>
                  <a:pt x="667" y="388"/>
                </a:lnTo>
                <a:lnTo>
                  <a:pt x="665" y="382"/>
                </a:lnTo>
                <a:lnTo>
                  <a:pt x="662" y="377"/>
                </a:lnTo>
                <a:lnTo>
                  <a:pt x="662" y="377"/>
                </a:lnTo>
                <a:lnTo>
                  <a:pt x="658" y="330"/>
                </a:lnTo>
                <a:lnTo>
                  <a:pt x="658" y="330"/>
                </a:lnTo>
                <a:lnTo>
                  <a:pt x="642" y="337"/>
                </a:lnTo>
                <a:lnTo>
                  <a:pt x="625" y="345"/>
                </a:lnTo>
                <a:lnTo>
                  <a:pt x="606" y="354"/>
                </a:lnTo>
                <a:lnTo>
                  <a:pt x="606" y="354"/>
                </a:lnTo>
                <a:lnTo>
                  <a:pt x="581" y="369"/>
                </a:lnTo>
                <a:lnTo>
                  <a:pt x="574" y="372"/>
                </a:lnTo>
                <a:lnTo>
                  <a:pt x="574" y="372"/>
                </a:lnTo>
                <a:lnTo>
                  <a:pt x="575" y="375"/>
                </a:lnTo>
                <a:lnTo>
                  <a:pt x="577" y="377"/>
                </a:lnTo>
                <a:lnTo>
                  <a:pt x="577" y="378"/>
                </a:lnTo>
                <a:lnTo>
                  <a:pt x="577" y="381"/>
                </a:lnTo>
                <a:lnTo>
                  <a:pt x="575" y="382"/>
                </a:lnTo>
                <a:lnTo>
                  <a:pt x="572" y="382"/>
                </a:lnTo>
                <a:lnTo>
                  <a:pt x="572" y="382"/>
                </a:lnTo>
                <a:lnTo>
                  <a:pt x="566" y="384"/>
                </a:lnTo>
                <a:lnTo>
                  <a:pt x="561" y="387"/>
                </a:lnTo>
                <a:lnTo>
                  <a:pt x="555" y="389"/>
                </a:lnTo>
                <a:lnTo>
                  <a:pt x="555" y="389"/>
                </a:lnTo>
                <a:lnTo>
                  <a:pt x="561" y="396"/>
                </a:lnTo>
                <a:lnTo>
                  <a:pt x="572" y="413"/>
                </a:lnTo>
                <a:lnTo>
                  <a:pt x="578" y="423"/>
                </a:lnTo>
                <a:lnTo>
                  <a:pt x="583" y="434"/>
                </a:lnTo>
                <a:lnTo>
                  <a:pt x="586" y="444"/>
                </a:lnTo>
                <a:lnTo>
                  <a:pt x="587" y="453"/>
                </a:lnTo>
                <a:lnTo>
                  <a:pt x="587" y="453"/>
                </a:lnTo>
                <a:lnTo>
                  <a:pt x="586" y="467"/>
                </a:lnTo>
                <a:lnTo>
                  <a:pt x="585" y="479"/>
                </a:lnTo>
                <a:lnTo>
                  <a:pt x="584" y="489"/>
                </a:lnTo>
                <a:lnTo>
                  <a:pt x="585" y="499"/>
                </a:lnTo>
                <a:lnTo>
                  <a:pt x="585" y="499"/>
                </a:lnTo>
                <a:lnTo>
                  <a:pt x="587" y="505"/>
                </a:lnTo>
                <a:lnTo>
                  <a:pt x="592" y="513"/>
                </a:lnTo>
                <a:lnTo>
                  <a:pt x="606" y="531"/>
                </a:lnTo>
                <a:lnTo>
                  <a:pt x="612" y="541"/>
                </a:lnTo>
                <a:lnTo>
                  <a:pt x="616" y="550"/>
                </a:lnTo>
                <a:lnTo>
                  <a:pt x="620" y="559"/>
                </a:lnTo>
                <a:lnTo>
                  <a:pt x="621" y="562"/>
                </a:lnTo>
                <a:lnTo>
                  <a:pt x="621" y="566"/>
                </a:lnTo>
                <a:lnTo>
                  <a:pt x="621" y="566"/>
                </a:lnTo>
                <a:lnTo>
                  <a:pt x="620" y="577"/>
                </a:lnTo>
                <a:lnTo>
                  <a:pt x="618" y="583"/>
                </a:lnTo>
                <a:lnTo>
                  <a:pt x="616" y="587"/>
                </a:lnTo>
                <a:lnTo>
                  <a:pt x="613" y="591"/>
                </a:lnTo>
                <a:lnTo>
                  <a:pt x="608" y="594"/>
                </a:lnTo>
                <a:lnTo>
                  <a:pt x="602" y="595"/>
                </a:lnTo>
                <a:lnTo>
                  <a:pt x="593" y="596"/>
                </a:lnTo>
                <a:lnTo>
                  <a:pt x="593" y="596"/>
                </a:lnTo>
                <a:lnTo>
                  <a:pt x="585" y="595"/>
                </a:lnTo>
                <a:lnTo>
                  <a:pt x="580" y="591"/>
                </a:lnTo>
                <a:lnTo>
                  <a:pt x="577" y="588"/>
                </a:lnTo>
                <a:lnTo>
                  <a:pt x="575" y="583"/>
                </a:lnTo>
                <a:lnTo>
                  <a:pt x="574" y="574"/>
                </a:lnTo>
                <a:lnTo>
                  <a:pt x="574" y="571"/>
                </a:lnTo>
                <a:lnTo>
                  <a:pt x="572" y="570"/>
                </a:lnTo>
                <a:lnTo>
                  <a:pt x="572" y="570"/>
                </a:lnTo>
                <a:lnTo>
                  <a:pt x="530" y="556"/>
                </a:lnTo>
                <a:lnTo>
                  <a:pt x="530" y="556"/>
                </a:lnTo>
                <a:lnTo>
                  <a:pt x="512" y="546"/>
                </a:lnTo>
                <a:lnTo>
                  <a:pt x="491" y="532"/>
                </a:lnTo>
                <a:lnTo>
                  <a:pt x="491" y="532"/>
                </a:lnTo>
                <a:lnTo>
                  <a:pt x="474" y="516"/>
                </a:lnTo>
                <a:lnTo>
                  <a:pt x="465" y="507"/>
                </a:lnTo>
                <a:lnTo>
                  <a:pt x="461" y="505"/>
                </a:lnTo>
                <a:lnTo>
                  <a:pt x="460" y="503"/>
                </a:lnTo>
                <a:lnTo>
                  <a:pt x="460" y="503"/>
                </a:lnTo>
                <a:lnTo>
                  <a:pt x="433" y="516"/>
                </a:lnTo>
                <a:lnTo>
                  <a:pt x="400" y="506"/>
                </a:lnTo>
                <a:lnTo>
                  <a:pt x="386" y="506"/>
                </a:lnTo>
                <a:lnTo>
                  <a:pt x="386" y="506"/>
                </a:lnTo>
                <a:lnTo>
                  <a:pt x="377" y="505"/>
                </a:lnTo>
                <a:lnTo>
                  <a:pt x="371" y="505"/>
                </a:lnTo>
                <a:lnTo>
                  <a:pt x="368" y="505"/>
                </a:lnTo>
                <a:lnTo>
                  <a:pt x="367" y="506"/>
                </a:lnTo>
                <a:lnTo>
                  <a:pt x="367" y="506"/>
                </a:lnTo>
                <a:lnTo>
                  <a:pt x="363" y="507"/>
                </a:lnTo>
                <a:lnTo>
                  <a:pt x="355" y="508"/>
                </a:lnTo>
                <a:lnTo>
                  <a:pt x="345" y="509"/>
                </a:lnTo>
                <a:lnTo>
                  <a:pt x="345" y="509"/>
                </a:lnTo>
                <a:lnTo>
                  <a:pt x="345" y="512"/>
                </a:lnTo>
                <a:lnTo>
                  <a:pt x="345" y="520"/>
                </a:lnTo>
                <a:lnTo>
                  <a:pt x="344" y="531"/>
                </a:lnTo>
                <a:lnTo>
                  <a:pt x="342" y="547"/>
                </a:lnTo>
                <a:lnTo>
                  <a:pt x="342" y="547"/>
                </a:lnTo>
                <a:lnTo>
                  <a:pt x="337" y="556"/>
                </a:lnTo>
                <a:lnTo>
                  <a:pt x="329" y="570"/>
                </a:lnTo>
                <a:lnTo>
                  <a:pt x="318" y="583"/>
                </a:lnTo>
                <a:lnTo>
                  <a:pt x="306" y="596"/>
                </a:lnTo>
                <a:lnTo>
                  <a:pt x="284" y="619"/>
                </a:lnTo>
                <a:lnTo>
                  <a:pt x="273" y="630"/>
                </a:lnTo>
                <a:lnTo>
                  <a:pt x="273" y="630"/>
                </a:lnTo>
                <a:lnTo>
                  <a:pt x="273" y="631"/>
                </a:lnTo>
                <a:lnTo>
                  <a:pt x="270" y="636"/>
                </a:lnTo>
                <a:lnTo>
                  <a:pt x="264" y="643"/>
                </a:lnTo>
                <a:lnTo>
                  <a:pt x="249" y="654"/>
                </a:lnTo>
                <a:lnTo>
                  <a:pt x="249" y="654"/>
                </a:lnTo>
                <a:lnTo>
                  <a:pt x="241" y="659"/>
                </a:lnTo>
                <a:lnTo>
                  <a:pt x="232" y="661"/>
                </a:lnTo>
                <a:lnTo>
                  <a:pt x="224" y="664"/>
                </a:lnTo>
                <a:lnTo>
                  <a:pt x="218" y="664"/>
                </a:lnTo>
                <a:lnTo>
                  <a:pt x="208" y="662"/>
                </a:lnTo>
                <a:lnTo>
                  <a:pt x="205" y="661"/>
                </a:lnTo>
                <a:lnTo>
                  <a:pt x="202" y="674"/>
                </a:lnTo>
                <a:lnTo>
                  <a:pt x="202" y="674"/>
                </a:lnTo>
                <a:lnTo>
                  <a:pt x="198" y="667"/>
                </a:lnTo>
                <a:lnTo>
                  <a:pt x="195" y="662"/>
                </a:lnTo>
                <a:lnTo>
                  <a:pt x="192" y="660"/>
                </a:lnTo>
                <a:lnTo>
                  <a:pt x="192" y="660"/>
                </a:lnTo>
                <a:lnTo>
                  <a:pt x="189" y="660"/>
                </a:lnTo>
                <a:lnTo>
                  <a:pt x="182" y="660"/>
                </a:lnTo>
                <a:lnTo>
                  <a:pt x="174" y="661"/>
                </a:lnTo>
                <a:lnTo>
                  <a:pt x="171" y="661"/>
                </a:lnTo>
                <a:lnTo>
                  <a:pt x="171" y="661"/>
                </a:lnTo>
                <a:lnTo>
                  <a:pt x="161" y="660"/>
                </a:lnTo>
                <a:lnTo>
                  <a:pt x="155" y="672"/>
                </a:lnTo>
                <a:lnTo>
                  <a:pt x="155" y="672"/>
                </a:lnTo>
                <a:lnTo>
                  <a:pt x="155" y="667"/>
                </a:lnTo>
                <a:lnTo>
                  <a:pt x="154" y="660"/>
                </a:lnTo>
                <a:lnTo>
                  <a:pt x="154" y="660"/>
                </a:lnTo>
                <a:lnTo>
                  <a:pt x="152" y="655"/>
                </a:lnTo>
                <a:lnTo>
                  <a:pt x="150" y="654"/>
                </a:lnTo>
                <a:lnTo>
                  <a:pt x="137" y="652"/>
                </a:lnTo>
                <a:lnTo>
                  <a:pt x="129" y="668"/>
                </a:lnTo>
                <a:lnTo>
                  <a:pt x="129" y="648"/>
                </a:lnTo>
                <a:lnTo>
                  <a:pt x="120" y="654"/>
                </a:lnTo>
                <a:lnTo>
                  <a:pt x="120" y="654"/>
                </a:lnTo>
                <a:lnTo>
                  <a:pt x="121" y="649"/>
                </a:lnTo>
                <a:lnTo>
                  <a:pt x="127" y="637"/>
                </a:lnTo>
                <a:lnTo>
                  <a:pt x="132" y="631"/>
                </a:lnTo>
                <a:lnTo>
                  <a:pt x="137" y="625"/>
                </a:lnTo>
                <a:lnTo>
                  <a:pt x="144" y="620"/>
                </a:lnTo>
                <a:lnTo>
                  <a:pt x="154" y="618"/>
                </a:lnTo>
                <a:lnTo>
                  <a:pt x="154" y="618"/>
                </a:lnTo>
                <a:lnTo>
                  <a:pt x="162" y="618"/>
                </a:lnTo>
                <a:lnTo>
                  <a:pt x="168" y="618"/>
                </a:lnTo>
                <a:lnTo>
                  <a:pt x="177" y="619"/>
                </a:lnTo>
                <a:lnTo>
                  <a:pt x="180" y="619"/>
                </a:lnTo>
                <a:lnTo>
                  <a:pt x="184" y="618"/>
                </a:lnTo>
                <a:lnTo>
                  <a:pt x="189" y="614"/>
                </a:lnTo>
                <a:lnTo>
                  <a:pt x="195" y="607"/>
                </a:lnTo>
                <a:lnTo>
                  <a:pt x="195" y="607"/>
                </a:lnTo>
                <a:lnTo>
                  <a:pt x="198" y="602"/>
                </a:lnTo>
                <a:lnTo>
                  <a:pt x="201" y="596"/>
                </a:lnTo>
                <a:lnTo>
                  <a:pt x="207" y="582"/>
                </a:lnTo>
                <a:lnTo>
                  <a:pt x="212" y="565"/>
                </a:lnTo>
                <a:lnTo>
                  <a:pt x="215" y="548"/>
                </a:lnTo>
                <a:lnTo>
                  <a:pt x="221" y="518"/>
                </a:lnTo>
                <a:lnTo>
                  <a:pt x="223" y="506"/>
                </a:lnTo>
                <a:lnTo>
                  <a:pt x="184" y="519"/>
                </a:lnTo>
                <a:lnTo>
                  <a:pt x="182" y="529"/>
                </a:lnTo>
                <a:lnTo>
                  <a:pt x="162" y="523"/>
                </a:lnTo>
                <a:lnTo>
                  <a:pt x="162" y="536"/>
                </a:lnTo>
                <a:lnTo>
                  <a:pt x="162" y="536"/>
                </a:lnTo>
                <a:lnTo>
                  <a:pt x="149" y="529"/>
                </a:lnTo>
                <a:lnTo>
                  <a:pt x="138" y="526"/>
                </a:lnTo>
                <a:lnTo>
                  <a:pt x="135" y="525"/>
                </a:lnTo>
                <a:lnTo>
                  <a:pt x="133" y="526"/>
                </a:lnTo>
                <a:lnTo>
                  <a:pt x="133" y="526"/>
                </a:lnTo>
                <a:lnTo>
                  <a:pt x="129" y="536"/>
                </a:lnTo>
                <a:lnTo>
                  <a:pt x="127" y="542"/>
                </a:lnTo>
                <a:lnTo>
                  <a:pt x="127" y="542"/>
                </a:lnTo>
                <a:lnTo>
                  <a:pt x="126" y="542"/>
                </a:lnTo>
                <a:lnTo>
                  <a:pt x="124" y="543"/>
                </a:lnTo>
                <a:lnTo>
                  <a:pt x="119" y="542"/>
                </a:lnTo>
                <a:lnTo>
                  <a:pt x="111" y="537"/>
                </a:lnTo>
                <a:lnTo>
                  <a:pt x="111" y="537"/>
                </a:lnTo>
                <a:lnTo>
                  <a:pt x="101" y="532"/>
                </a:lnTo>
                <a:lnTo>
                  <a:pt x="94" y="529"/>
                </a:lnTo>
                <a:lnTo>
                  <a:pt x="88" y="526"/>
                </a:lnTo>
                <a:lnTo>
                  <a:pt x="64" y="529"/>
                </a:lnTo>
                <a:lnTo>
                  <a:pt x="90" y="559"/>
                </a:lnTo>
                <a:lnTo>
                  <a:pt x="56" y="529"/>
                </a:lnTo>
                <a:lnTo>
                  <a:pt x="61" y="550"/>
                </a:lnTo>
                <a:lnTo>
                  <a:pt x="48" y="532"/>
                </a:lnTo>
                <a:lnTo>
                  <a:pt x="44" y="559"/>
                </a:lnTo>
                <a:lnTo>
                  <a:pt x="41" y="512"/>
                </a:lnTo>
                <a:lnTo>
                  <a:pt x="18" y="506"/>
                </a:lnTo>
                <a:lnTo>
                  <a:pt x="18" y="506"/>
                </a:lnTo>
                <a:lnTo>
                  <a:pt x="17" y="506"/>
                </a:lnTo>
                <a:lnTo>
                  <a:pt x="13" y="503"/>
                </a:lnTo>
                <a:lnTo>
                  <a:pt x="8" y="499"/>
                </a:lnTo>
                <a:lnTo>
                  <a:pt x="3" y="490"/>
                </a:lnTo>
                <a:lnTo>
                  <a:pt x="3" y="490"/>
                </a:lnTo>
                <a:lnTo>
                  <a:pt x="0" y="483"/>
                </a:lnTo>
                <a:lnTo>
                  <a:pt x="0" y="478"/>
                </a:lnTo>
                <a:lnTo>
                  <a:pt x="1" y="476"/>
                </a:lnTo>
                <a:lnTo>
                  <a:pt x="1" y="476"/>
                </a:lnTo>
                <a:lnTo>
                  <a:pt x="1" y="476"/>
                </a:lnTo>
                <a:lnTo>
                  <a:pt x="9" y="453"/>
                </a:lnTo>
                <a:lnTo>
                  <a:pt x="9" y="453"/>
                </a:lnTo>
                <a:lnTo>
                  <a:pt x="8" y="446"/>
                </a:lnTo>
                <a:lnTo>
                  <a:pt x="6" y="431"/>
                </a:lnTo>
                <a:lnTo>
                  <a:pt x="3" y="417"/>
                </a:lnTo>
                <a:lnTo>
                  <a:pt x="5" y="410"/>
                </a:lnTo>
                <a:lnTo>
                  <a:pt x="5" y="405"/>
                </a:lnTo>
                <a:lnTo>
                  <a:pt x="5" y="405"/>
                </a:lnTo>
                <a:lnTo>
                  <a:pt x="13" y="387"/>
                </a:lnTo>
                <a:lnTo>
                  <a:pt x="26" y="358"/>
                </a:lnTo>
                <a:lnTo>
                  <a:pt x="41" y="330"/>
                </a:lnTo>
                <a:lnTo>
                  <a:pt x="47" y="319"/>
                </a:lnTo>
                <a:lnTo>
                  <a:pt x="52" y="313"/>
                </a:lnTo>
                <a:lnTo>
                  <a:pt x="52" y="313"/>
                </a:lnTo>
                <a:lnTo>
                  <a:pt x="61" y="306"/>
                </a:lnTo>
                <a:lnTo>
                  <a:pt x="71" y="299"/>
                </a:lnTo>
                <a:lnTo>
                  <a:pt x="82" y="293"/>
                </a:lnTo>
                <a:lnTo>
                  <a:pt x="82" y="2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2981F941-B42A-457C-9309-AC90C5577F24}"/>
              </a:ext>
            </a:extLst>
          </p:cNvPr>
          <p:cNvSpPr>
            <a:spLocks noEditPoints="1"/>
          </p:cNvSpPr>
          <p:nvPr/>
        </p:nvSpPr>
        <p:spPr bwMode="auto">
          <a:xfrm>
            <a:off x="4130152" y="3246597"/>
            <a:ext cx="1702021" cy="872249"/>
          </a:xfrm>
          <a:custGeom>
            <a:avLst/>
            <a:gdLst>
              <a:gd name="T0" fmla="*/ 206 w 1723"/>
              <a:gd name="T1" fmla="*/ 21 h 883"/>
              <a:gd name="T2" fmla="*/ 145 w 1723"/>
              <a:gd name="T3" fmla="*/ 36 h 883"/>
              <a:gd name="T4" fmla="*/ 92 w 1723"/>
              <a:gd name="T5" fmla="*/ 56 h 883"/>
              <a:gd name="T6" fmla="*/ 4 w 1723"/>
              <a:gd name="T7" fmla="*/ 105 h 883"/>
              <a:gd name="T8" fmla="*/ 54 w 1723"/>
              <a:gd name="T9" fmla="*/ 123 h 883"/>
              <a:gd name="T10" fmla="*/ 52 w 1723"/>
              <a:gd name="T11" fmla="*/ 182 h 883"/>
              <a:gd name="T12" fmla="*/ 56 w 1723"/>
              <a:gd name="T13" fmla="*/ 232 h 883"/>
              <a:gd name="T14" fmla="*/ 77 w 1723"/>
              <a:gd name="T15" fmla="*/ 250 h 883"/>
              <a:gd name="T16" fmla="*/ 103 w 1723"/>
              <a:gd name="T17" fmla="*/ 270 h 883"/>
              <a:gd name="T18" fmla="*/ 91 w 1723"/>
              <a:gd name="T19" fmla="*/ 363 h 883"/>
              <a:gd name="T20" fmla="*/ 149 w 1723"/>
              <a:gd name="T21" fmla="*/ 494 h 883"/>
              <a:gd name="T22" fmla="*/ 143 w 1723"/>
              <a:gd name="T23" fmla="*/ 629 h 883"/>
              <a:gd name="T24" fmla="*/ 127 w 1723"/>
              <a:gd name="T25" fmla="*/ 749 h 883"/>
              <a:gd name="T26" fmla="*/ 167 w 1723"/>
              <a:gd name="T27" fmla="*/ 807 h 883"/>
              <a:gd name="T28" fmla="*/ 199 w 1723"/>
              <a:gd name="T29" fmla="*/ 807 h 883"/>
              <a:gd name="T30" fmla="*/ 226 w 1723"/>
              <a:gd name="T31" fmla="*/ 760 h 883"/>
              <a:gd name="T32" fmla="*/ 340 w 1723"/>
              <a:gd name="T33" fmla="*/ 723 h 883"/>
              <a:gd name="T34" fmla="*/ 380 w 1723"/>
              <a:gd name="T35" fmla="*/ 685 h 883"/>
              <a:gd name="T36" fmla="*/ 425 w 1723"/>
              <a:gd name="T37" fmla="*/ 590 h 883"/>
              <a:gd name="T38" fmla="*/ 670 w 1723"/>
              <a:gd name="T39" fmla="*/ 607 h 883"/>
              <a:gd name="T40" fmla="*/ 703 w 1723"/>
              <a:gd name="T41" fmla="*/ 685 h 883"/>
              <a:gd name="T42" fmla="*/ 737 w 1723"/>
              <a:gd name="T43" fmla="*/ 779 h 883"/>
              <a:gd name="T44" fmla="*/ 689 w 1723"/>
              <a:gd name="T45" fmla="*/ 823 h 883"/>
              <a:gd name="T46" fmla="*/ 629 w 1723"/>
              <a:gd name="T47" fmla="*/ 849 h 883"/>
              <a:gd name="T48" fmla="*/ 642 w 1723"/>
              <a:gd name="T49" fmla="*/ 883 h 883"/>
              <a:gd name="T50" fmla="*/ 660 w 1723"/>
              <a:gd name="T51" fmla="*/ 868 h 883"/>
              <a:gd name="T52" fmla="*/ 707 w 1723"/>
              <a:gd name="T53" fmla="*/ 865 h 883"/>
              <a:gd name="T54" fmla="*/ 808 w 1723"/>
              <a:gd name="T55" fmla="*/ 843 h 883"/>
              <a:gd name="T56" fmla="*/ 868 w 1723"/>
              <a:gd name="T57" fmla="*/ 807 h 883"/>
              <a:gd name="T58" fmla="*/ 876 w 1723"/>
              <a:gd name="T59" fmla="*/ 735 h 883"/>
              <a:gd name="T60" fmla="*/ 922 w 1723"/>
              <a:gd name="T61" fmla="*/ 761 h 883"/>
              <a:gd name="T62" fmla="*/ 883 w 1723"/>
              <a:gd name="T63" fmla="*/ 819 h 883"/>
              <a:gd name="T64" fmla="*/ 928 w 1723"/>
              <a:gd name="T65" fmla="*/ 832 h 883"/>
              <a:gd name="T66" fmla="*/ 1014 w 1723"/>
              <a:gd name="T67" fmla="*/ 800 h 883"/>
              <a:gd name="T68" fmla="*/ 1058 w 1723"/>
              <a:gd name="T69" fmla="*/ 705 h 883"/>
              <a:gd name="T70" fmla="*/ 1054 w 1723"/>
              <a:gd name="T71" fmla="*/ 621 h 883"/>
              <a:gd name="T72" fmla="*/ 989 w 1723"/>
              <a:gd name="T73" fmla="*/ 587 h 883"/>
              <a:gd name="T74" fmla="*/ 1008 w 1723"/>
              <a:gd name="T75" fmla="*/ 538 h 883"/>
              <a:gd name="T76" fmla="*/ 1081 w 1723"/>
              <a:gd name="T77" fmla="*/ 477 h 883"/>
              <a:gd name="T78" fmla="*/ 1296 w 1723"/>
              <a:gd name="T79" fmla="*/ 550 h 883"/>
              <a:gd name="T80" fmla="*/ 1451 w 1723"/>
              <a:gd name="T81" fmla="*/ 683 h 883"/>
              <a:gd name="T82" fmla="*/ 1565 w 1723"/>
              <a:gd name="T83" fmla="*/ 761 h 883"/>
              <a:gd name="T84" fmla="*/ 1679 w 1723"/>
              <a:gd name="T85" fmla="*/ 779 h 883"/>
              <a:gd name="T86" fmla="*/ 1700 w 1723"/>
              <a:gd name="T87" fmla="*/ 769 h 883"/>
              <a:gd name="T88" fmla="*/ 1698 w 1723"/>
              <a:gd name="T89" fmla="*/ 705 h 883"/>
              <a:gd name="T90" fmla="*/ 1659 w 1723"/>
              <a:gd name="T91" fmla="*/ 619 h 883"/>
              <a:gd name="T92" fmla="*/ 1512 w 1723"/>
              <a:gd name="T93" fmla="*/ 477 h 883"/>
              <a:gd name="T94" fmla="*/ 1246 w 1723"/>
              <a:gd name="T95" fmla="*/ 352 h 883"/>
              <a:gd name="T96" fmla="*/ 959 w 1723"/>
              <a:gd name="T97" fmla="*/ 301 h 883"/>
              <a:gd name="T98" fmla="*/ 648 w 1723"/>
              <a:gd name="T99" fmla="*/ 208 h 883"/>
              <a:gd name="T100" fmla="*/ 406 w 1723"/>
              <a:gd name="T101" fmla="*/ 157 h 883"/>
              <a:gd name="T102" fmla="*/ 377 w 1723"/>
              <a:gd name="T103" fmla="*/ 86 h 883"/>
              <a:gd name="T104" fmla="*/ 388 w 1723"/>
              <a:gd name="T105" fmla="*/ 3 h 883"/>
              <a:gd name="T106" fmla="*/ 295 w 1723"/>
              <a:gd name="T107" fmla="*/ 24 h 883"/>
              <a:gd name="T108" fmla="*/ 278 w 1723"/>
              <a:gd name="T109" fmla="*/ 669 h 883"/>
              <a:gd name="T110" fmla="*/ 203 w 1723"/>
              <a:gd name="T111" fmla="*/ 712 h 883"/>
              <a:gd name="T112" fmla="*/ 180 w 1723"/>
              <a:gd name="T113" fmla="*/ 724 h 883"/>
              <a:gd name="T114" fmla="*/ 221 w 1723"/>
              <a:gd name="T115" fmla="*/ 677 h 883"/>
              <a:gd name="T116" fmla="*/ 257 w 1723"/>
              <a:gd name="T117" fmla="*/ 656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23" h="883">
                <a:moveTo>
                  <a:pt x="295" y="24"/>
                </a:moveTo>
                <a:lnTo>
                  <a:pt x="295" y="24"/>
                </a:lnTo>
                <a:lnTo>
                  <a:pt x="277" y="21"/>
                </a:lnTo>
                <a:lnTo>
                  <a:pt x="262" y="20"/>
                </a:lnTo>
                <a:lnTo>
                  <a:pt x="250" y="19"/>
                </a:lnTo>
                <a:lnTo>
                  <a:pt x="250" y="19"/>
                </a:lnTo>
                <a:lnTo>
                  <a:pt x="228" y="20"/>
                </a:lnTo>
                <a:lnTo>
                  <a:pt x="206" y="21"/>
                </a:lnTo>
                <a:lnTo>
                  <a:pt x="206" y="21"/>
                </a:lnTo>
                <a:lnTo>
                  <a:pt x="199" y="21"/>
                </a:lnTo>
                <a:lnTo>
                  <a:pt x="193" y="21"/>
                </a:lnTo>
                <a:lnTo>
                  <a:pt x="187" y="21"/>
                </a:lnTo>
                <a:lnTo>
                  <a:pt x="176" y="24"/>
                </a:lnTo>
                <a:lnTo>
                  <a:pt x="176" y="24"/>
                </a:lnTo>
                <a:lnTo>
                  <a:pt x="164" y="27"/>
                </a:lnTo>
                <a:lnTo>
                  <a:pt x="157" y="30"/>
                </a:lnTo>
                <a:lnTo>
                  <a:pt x="145" y="36"/>
                </a:lnTo>
                <a:lnTo>
                  <a:pt x="145" y="36"/>
                </a:lnTo>
                <a:lnTo>
                  <a:pt x="133" y="42"/>
                </a:lnTo>
                <a:lnTo>
                  <a:pt x="122" y="46"/>
                </a:lnTo>
                <a:lnTo>
                  <a:pt x="122" y="46"/>
                </a:lnTo>
                <a:lnTo>
                  <a:pt x="116" y="49"/>
                </a:lnTo>
                <a:lnTo>
                  <a:pt x="112" y="52"/>
                </a:lnTo>
                <a:lnTo>
                  <a:pt x="108" y="55"/>
                </a:lnTo>
                <a:lnTo>
                  <a:pt x="103" y="56"/>
                </a:lnTo>
                <a:lnTo>
                  <a:pt x="103" y="56"/>
                </a:lnTo>
                <a:lnTo>
                  <a:pt x="92" y="56"/>
                </a:lnTo>
                <a:lnTo>
                  <a:pt x="83" y="57"/>
                </a:lnTo>
                <a:lnTo>
                  <a:pt x="72" y="60"/>
                </a:lnTo>
                <a:lnTo>
                  <a:pt x="60" y="62"/>
                </a:lnTo>
                <a:lnTo>
                  <a:pt x="47" y="67"/>
                </a:lnTo>
                <a:lnTo>
                  <a:pt x="35" y="74"/>
                </a:lnTo>
                <a:lnTo>
                  <a:pt x="24" y="82"/>
                </a:lnTo>
                <a:lnTo>
                  <a:pt x="24" y="82"/>
                </a:lnTo>
                <a:lnTo>
                  <a:pt x="7" y="99"/>
                </a:lnTo>
                <a:lnTo>
                  <a:pt x="4" y="105"/>
                </a:lnTo>
                <a:lnTo>
                  <a:pt x="1" y="110"/>
                </a:lnTo>
                <a:lnTo>
                  <a:pt x="0" y="114"/>
                </a:lnTo>
                <a:lnTo>
                  <a:pt x="1" y="116"/>
                </a:lnTo>
                <a:lnTo>
                  <a:pt x="2" y="117"/>
                </a:lnTo>
                <a:lnTo>
                  <a:pt x="6" y="118"/>
                </a:lnTo>
                <a:lnTo>
                  <a:pt x="6" y="118"/>
                </a:lnTo>
                <a:lnTo>
                  <a:pt x="56" y="122"/>
                </a:lnTo>
                <a:lnTo>
                  <a:pt x="56" y="122"/>
                </a:lnTo>
                <a:lnTo>
                  <a:pt x="54" y="123"/>
                </a:lnTo>
                <a:lnTo>
                  <a:pt x="53" y="126"/>
                </a:lnTo>
                <a:lnTo>
                  <a:pt x="50" y="128"/>
                </a:lnTo>
                <a:lnTo>
                  <a:pt x="49" y="133"/>
                </a:lnTo>
                <a:lnTo>
                  <a:pt x="48" y="139"/>
                </a:lnTo>
                <a:lnTo>
                  <a:pt x="47" y="147"/>
                </a:lnTo>
                <a:lnTo>
                  <a:pt x="48" y="157"/>
                </a:lnTo>
                <a:lnTo>
                  <a:pt x="48" y="157"/>
                </a:lnTo>
                <a:lnTo>
                  <a:pt x="50" y="174"/>
                </a:lnTo>
                <a:lnTo>
                  <a:pt x="52" y="182"/>
                </a:lnTo>
                <a:lnTo>
                  <a:pt x="53" y="188"/>
                </a:lnTo>
                <a:lnTo>
                  <a:pt x="53" y="198"/>
                </a:lnTo>
                <a:lnTo>
                  <a:pt x="53" y="198"/>
                </a:lnTo>
                <a:lnTo>
                  <a:pt x="53" y="210"/>
                </a:lnTo>
                <a:lnTo>
                  <a:pt x="52" y="218"/>
                </a:lnTo>
                <a:lnTo>
                  <a:pt x="52" y="223"/>
                </a:lnTo>
                <a:lnTo>
                  <a:pt x="52" y="226"/>
                </a:lnTo>
                <a:lnTo>
                  <a:pt x="53" y="229"/>
                </a:lnTo>
                <a:lnTo>
                  <a:pt x="56" y="232"/>
                </a:lnTo>
                <a:lnTo>
                  <a:pt x="56" y="232"/>
                </a:lnTo>
                <a:lnTo>
                  <a:pt x="62" y="237"/>
                </a:lnTo>
                <a:lnTo>
                  <a:pt x="68" y="241"/>
                </a:lnTo>
                <a:lnTo>
                  <a:pt x="72" y="243"/>
                </a:lnTo>
                <a:lnTo>
                  <a:pt x="73" y="244"/>
                </a:lnTo>
                <a:lnTo>
                  <a:pt x="73" y="247"/>
                </a:lnTo>
                <a:lnTo>
                  <a:pt x="73" y="247"/>
                </a:lnTo>
                <a:lnTo>
                  <a:pt x="74" y="248"/>
                </a:lnTo>
                <a:lnTo>
                  <a:pt x="77" y="250"/>
                </a:lnTo>
                <a:lnTo>
                  <a:pt x="83" y="254"/>
                </a:lnTo>
                <a:lnTo>
                  <a:pt x="90" y="259"/>
                </a:lnTo>
                <a:lnTo>
                  <a:pt x="92" y="260"/>
                </a:lnTo>
                <a:lnTo>
                  <a:pt x="94" y="262"/>
                </a:lnTo>
                <a:lnTo>
                  <a:pt x="94" y="262"/>
                </a:lnTo>
                <a:lnTo>
                  <a:pt x="95" y="264"/>
                </a:lnTo>
                <a:lnTo>
                  <a:pt x="97" y="265"/>
                </a:lnTo>
                <a:lnTo>
                  <a:pt x="101" y="267"/>
                </a:lnTo>
                <a:lnTo>
                  <a:pt x="103" y="270"/>
                </a:lnTo>
                <a:lnTo>
                  <a:pt x="104" y="272"/>
                </a:lnTo>
                <a:lnTo>
                  <a:pt x="104" y="277"/>
                </a:lnTo>
                <a:lnTo>
                  <a:pt x="103" y="283"/>
                </a:lnTo>
                <a:lnTo>
                  <a:pt x="103" y="283"/>
                </a:lnTo>
                <a:lnTo>
                  <a:pt x="98" y="301"/>
                </a:lnTo>
                <a:lnTo>
                  <a:pt x="95" y="325"/>
                </a:lnTo>
                <a:lnTo>
                  <a:pt x="91" y="349"/>
                </a:lnTo>
                <a:lnTo>
                  <a:pt x="91" y="357"/>
                </a:lnTo>
                <a:lnTo>
                  <a:pt x="91" y="363"/>
                </a:lnTo>
                <a:lnTo>
                  <a:pt x="91" y="363"/>
                </a:lnTo>
                <a:lnTo>
                  <a:pt x="94" y="372"/>
                </a:lnTo>
                <a:lnTo>
                  <a:pt x="100" y="387"/>
                </a:lnTo>
                <a:lnTo>
                  <a:pt x="119" y="429"/>
                </a:lnTo>
                <a:lnTo>
                  <a:pt x="145" y="485"/>
                </a:lnTo>
                <a:lnTo>
                  <a:pt x="145" y="485"/>
                </a:lnTo>
                <a:lnTo>
                  <a:pt x="146" y="487"/>
                </a:lnTo>
                <a:lnTo>
                  <a:pt x="148" y="488"/>
                </a:lnTo>
                <a:lnTo>
                  <a:pt x="149" y="494"/>
                </a:lnTo>
                <a:lnTo>
                  <a:pt x="151" y="505"/>
                </a:lnTo>
                <a:lnTo>
                  <a:pt x="151" y="505"/>
                </a:lnTo>
                <a:lnTo>
                  <a:pt x="151" y="521"/>
                </a:lnTo>
                <a:lnTo>
                  <a:pt x="151" y="543"/>
                </a:lnTo>
                <a:lnTo>
                  <a:pt x="149" y="565"/>
                </a:lnTo>
                <a:lnTo>
                  <a:pt x="146" y="586"/>
                </a:lnTo>
                <a:lnTo>
                  <a:pt x="146" y="586"/>
                </a:lnTo>
                <a:lnTo>
                  <a:pt x="144" y="607"/>
                </a:lnTo>
                <a:lnTo>
                  <a:pt x="143" y="629"/>
                </a:lnTo>
                <a:lnTo>
                  <a:pt x="142" y="670"/>
                </a:lnTo>
                <a:lnTo>
                  <a:pt x="142" y="670"/>
                </a:lnTo>
                <a:lnTo>
                  <a:pt x="140" y="687"/>
                </a:lnTo>
                <a:lnTo>
                  <a:pt x="138" y="703"/>
                </a:lnTo>
                <a:lnTo>
                  <a:pt x="133" y="730"/>
                </a:lnTo>
                <a:lnTo>
                  <a:pt x="133" y="730"/>
                </a:lnTo>
                <a:lnTo>
                  <a:pt x="130" y="740"/>
                </a:lnTo>
                <a:lnTo>
                  <a:pt x="128" y="745"/>
                </a:lnTo>
                <a:lnTo>
                  <a:pt x="127" y="749"/>
                </a:lnTo>
                <a:lnTo>
                  <a:pt x="127" y="755"/>
                </a:lnTo>
                <a:lnTo>
                  <a:pt x="128" y="763"/>
                </a:lnTo>
                <a:lnTo>
                  <a:pt x="132" y="770"/>
                </a:lnTo>
                <a:lnTo>
                  <a:pt x="137" y="779"/>
                </a:lnTo>
                <a:lnTo>
                  <a:pt x="137" y="779"/>
                </a:lnTo>
                <a:lnTo>
                  <a:pt x="144" y="788"/>
                </a:lnTo>
                <a:lnTo>
                  <a:pt x="152" y="796"/>
                </a:lnTo>
                <a:lnTo>
                  <a:pt x="160" y="802"/>
                </a:lnTo>
                <a:lnTo>
                  <a:pt x="167" y="807"/>
                </a:lnTo>
                <a:lnTo>
                  <a:pt x="174" y="811"/>
                </a:lnTo>
                <a:lnTo>
                  <a:pt x="180" y="813"/>
                </a:lnTo>
                <a:lnTo>
                  <a:pt x="185" y="814"/>
                </a:lnTo>
                <a:lnTo>
                  <a:pt x="190" y="815"/>
                </a:lnTo>
                <a:lnTo>
                  <a:pt x="190" y="815"/>
                </a:lnTo>
                <a:lnTo>
                  <a:pt x="193" y="814"/>
                </a:lnTo>
                <a:lnTo>
                  <a:pt x="197" y="813"/>
                </a:lnTo>
                <a:lnTo>
                  <a:pt x="198" y="811"/>
                </a:lnTo>
                <a:lnTo>
                  <a:pt x="199" y="807"/>
                </a:lnTo>
                <a:lnTo>
                  <a:pt x="200" y="801"/>
                </a:lnTo>
                <a:lnTo>
                  <a:pt x="199" y="796"/>
                </a:lnTo>
                <a:lnTo>
                  <a:pt x="199" y="796"/>
                </a:lnTo>
                <a:lnTo>
                  <a:pt x="186" y="775"/>
                </a:lnTo>
                <a:lnTo>
                  <a:pt x="186" y="775"/>
                </a:lnTo>
                <a:lnTo>
                  <a:pt x="199" y="770"/>
                </a:lnTo>
                <a:lnTo>
                  <a:pt x="217" y="764"/>
                </a:lnTo>
                <a:lnTo>
                  <a:pt x="217" y="764"/>
                </a:lnTo>
                <a:lnTo>
                  <a:pt x="226" y="760"/>
                </a:lnTo>
                <a:lnTo>
                  <a:pt x="241" y="753"/>
                </a:lnTo>
                <a:lnTo>
                  <a:pt x="259" y="745"/>
                </a:lnTo>
                <a:lnTo>
                  <a:pt x="275" y="740"/>
                </a:lnTo>
                <a:lnTo>
                  <a:pt x="275" y="740"/>
                </a:lnTo>
                <a:lnTo>
                  <a:pt x="292" y="737"/>
                </a:lnTo>
                <a:lnTo>
                  <a:pt x="311" y="734"/>
                </a:lnTo>
                <a:lnTo>
                  <a:pt x="320" y="731"/>
                </a:lnTo>
                <a:lnTo>
                  <a:pt x="330" y="728"/>
                </a:lnTo>
                <a:lnTo>
                  <a:pt x="340" y="723"/>
                </a:lnTo>
                <a:lnTo>
                  <a:pt x="349" y="717"/>
                </a:lnTo>
                <a:lnTo>
                  <a:pt x="349" y="717"/>
                </a:lnTo>
                <a:lnTo>
                  <a:pt x="356" y="710"/>
                </a:lnTo>
                <a:lnTo>
                  <a:pt x="362" y="705"/>
                </a:lnTo>
                <a:lnTo>
                  <a:pt x="368" y="697"/>
                </a:lnTo>
                <a:lnTo>
                  <a:pt x="371" y="691"/>
                </a:lnTo>
                <a:lnTo>
                  <a:pt x="373" y="687"/>
                </a:lnTo>
                <a:lnTo>
                  <a:pt x="373" y="687"/>
                </a:lnTo>
                <a:lnTo>
                  <a:pt x="380" y="685"/>
                </a:lnTo>
                <a:lnTo>
                  <a:pt x="390" y="681"/>
                </a:lnTo>
                <a:lnTo>
                  <a:pt x="395" y="679"/>
                </a:lnTo>
                <a:lnTo>
                  <a:pt x="400" y="674"/>
                </a:lnTo>
                <a:lnTo>
                  <a:pt x="404" y="668"/>
                </a:lnTo>
                <a:lnTo>
                  <a:pt x="409" y="661"/>
                </a:lnTo>
                <a:lnTo>
                  <a:pt x="409" y="661"/>
                </a:lnTo>
                <a:lnTo>
                  <a:pt x="413" y="647"/>
                </a:lnTo>
                <a:lnTo>
                  <a:pt x="418" y="631"/>
                </a:lnTo>
                <a:lnTo>
                  <a:pt x="425" y="590"/>
                </a:lnTo>
                <a:lnTo>
                  <a:pt x="433" y="537"/>
                </a:lnTo>
                <a:lnTo>
                  <a:pt x="433" y="537"/>
                </a:lnTo>
                <a:lnTo>
                  <a:pt x="467" y="545"/>
                </a:lnTo>
                <a:lnTo>
                  <a:pt x="542" y="565"/>
                </a:lnTo>
                <a:lnTo>
                  <a:pt x="584" y="577"/>
                </a:lnTo>
                <a:lnTo>
                  <a:pt x="623" y="589"/>
                </a:lnTo>
                <a:lnTo>
                  <a:pt x="653" y="598"/>
                </a:lnTo>
                <a:lnTo>
                  <a:pt x="664" y="603"/>
                </a:lnTo>
                <a:lnTo>
                  <a:pt x="670" y="607"/>
                </a:lnTo>
                <a:lnTo>
                  <a:pt x="670" y="607"/>
                </a:lnTo>
                <a:lnTo>
                  <a:pt x="678" y="613"/>
                </a:lnTo>
                <a:lnTo>
                  <a:pt x="684" y="621"/>
                </a:lnTo>
                <a:lnTo>
                  <a:pt x="690" y="629"/>
                </a:lnTo>
                <a:lnTo>
                  <a:pt x="695" y="639"/>
                </a:lnTo>
                <a:lnTo>
                  <a:pt x="698" y="649"/>
                </a:lnTo>
                <a:lnTo>
                  <a:pt x="701" y="661"/>
                </a:lnTo>
                <a:lnTo>
                  <a:pt x="703" y="671"/>
                </a:lnTo>
                <a:lnTo>
                  <a:pt x="703" y="685"/>
                </a:lnTo>
                <a:lnTo>
                  <a:pt x="703" y="685"/>
                </a:lnTo>
                <a:lnTo>
                  <a:pt x="706" y="698"/>
                </a:lnTo>
                <a:lnTo>
                  <a:pt x="710" y="711"/>
                </a:lnTo>
                <a:lnTo>
                  <a:pt x="716" y="727"/>
                </a:lnTo>
                <a:lnTo>
                  <a:pt x="722" y="740"/>
                </a:lnTo>
                <a:lnTo>
                  <a:pt x="730" y="753"/>
                </a:lnTo>
                <a:lnTo>
                  <a:pt x="734" y="765"/>
                </a:lnTo>
                <a:lnTo>
                  <a:pt x="737" y="776"/>
                </a:lnTo>
                <a:lnTo>
                  <a:pt x="737" y="779"/>
                </a:lnTo>
                <a:lnTo>
                  <a:pt x="736" y="783"/>
                </a:lnTo>
                <a:lnTo>
                  <a:pt x="736" y="783"/>
                </a:lnTo>
                <a:lnTo>
                  <a:pt x="731" y="795"/>
                </a:lnTo>
                <a:lnTo>
                  <a:pt x="728" y="801"/>
                </a:lnTo>
                <a:lnTo>
                  <a:pt x="725" y="807"/>
                </a:lnTo>
                <a:lnTo>
                  <a:pt x="719" y="812"/>
                </a:lnTo>
                <a:lnTo>
                  <a:pt x="712" y="817"/>
                </a:lnTo>
                <a:lnTo>
                  <a:pt x="702" y="819"/>
                </a:lnTo>
                <a:lnTo>
                  <a:pt x="689" y="823"/>
                </a:lnTo>
                <a:lnTo>
                  <a:pt x="689" y="823"/>
                </a:lnTo>
                <a:lnTo>
                  <a:pt x="666" y="825"/>
                </a:lnTo>
                <a:lnTo>
                  <a:pt x="654" y="826"/>
                </a:lnTo>
                <a:lnTo>
                  <a:pt x="650" y="826"/>
                </a:lnTo>
                <a:lnTo>
                  <a:pt x="647" y="829"/>
                </a:lnTo>
                <a:lnTo>
                  <a:pt x="638" y="836"/>
                </a:lnTo>
                <a:lnTo>
                  <a:pt x="638" y="836"/>
                </a:lnTo>
                <a:lnTo>
                  <a:pt x="631" y="844"/>
                </a:lnTo>
                <a:lnTo>
                  <a:pt x="629" y="849"/>
                </a:lnTo>
                <a:lnTo>
                  <a:pt x="626" y="853"/>
                </a:lnTo>
                <a:lnTo>
                  <a:pt x="626" y="856"/>
                </a:lnTo>
                <a:lnTo>
                  <a:pt x="626" y="860"/>
                </a:lnTo>
                <a:lnTo>
                  <a:pt x="629" y="865"/>
                </a:lnTo>
                <a:lnTo>
                  <a:pt x="631" y="869"/>
                </a:lnTo>
                <a:lnTo>
                  <a:pt x="631" y="869"/>
                </a:lnTo>
                <a:lnTo>
                  <a:pt x="636" y="877"/>
                </a:lnTo>
                <a:lnTo>
                  <a:pt x="640" y="881"/>
                </a:lnTo>
                <a:lnTo>
                  <a:pt x="642" y="883"/>
                </a:lnTo>
                <a:lnTo>
                  <a:pt x="643" y="883"/>
                </a:lnTo>
                <a:lnTo>
                  <a:pt x="643" y="883"/>
                </a:lnTo>
                <a:lnTo>
                  <a:pt x="644" y="873"/>
                </a:lnTo>
                <a:lnTo>
                  <a:pt x="647" y="865"/>
                </a:lnTo>
                <a:lnTo>
                  <a:pt x="647" y="865"/>
                </a:lnTo>
                <a:lnTo>
                  <a:pt x="648" y="868"/>
                </a:lnTo>
                <a:lnTo>
                  <a:pt x="650" y="872"/>
                </a:lnTo>
                <a:lnTo>
                  <a:pt x="654" y="875"/>
                </a:lnTo>
                <a:lnTo>
                  <a:pt x="660" y="868"/>
                </a:lnTo>
                <a:lnTo>
                  <a:pt x="660" y="868"/>
                </a:lnTo>
                <a:lnTo>
                  <a:pt x="661" y="866"/>
                </a:lnTo>
                <a:lnTo>
                  <a:pt x="664" y="865"/>
                </a:lnTo>
                <a:lnTo>
                  <a:pt x="667" y="863"/>
                </a:lnTo>
                <a:lnTo>
                  <a:pt x="673" y="862"/>
                </a:lnTo>
                <a:lnTo>
                  <a:pt x="682" y="862"/>
                </a:lnTo>
                <a:lnTo>
                  <a:pt x="692" y="862"/>
                </a:lnTo>
                <a:lnTo>
                  <a:pt x="707" y="865"/>
                </a:lnTo>
                <a:lnTo>
                  <a:pt x="707" y="865"/>
                </a:lnTo>
                <a:lnTo>
                  <a:pt x="714" y="866"/>
                </a:lnTo>
                <a:lnTo>
                  <a:pt x="721" y="866"/>
                </a:lnTo>
                <a:lnTo>
                  <a:pt x="736" y="865"/>
                </a:lnTo>
                <a:lnTo>
                  <a:pt x="749" y="862"/>
                </a:lnTo>
                <a:lnTo>
                  <a:pt x="762" y="857"/>
                </a:lnTo>
                <a:lnTo>
                  <a:pt x="786" y="849"/>
                </a:lnTo>
                <a:lnTo>
                  <a:pt x="797" y="845"/>
                </a:lnTo>
                <a:lnTo>
                  <a:pt x="808" y="843"/>
                </a:lnTo>
                <a:lnTo>
                  <a:pt x="808" y="843"/>
                </a:lnTo>
                <a:lnTo>
                  <a:pt x="827" y="842"/>
                </a:lnTo>
                <a:lnTo>
                  <a:pt x="835" y="841"/>
                </a:lnTo>
                <a:lnTo>
                  <a:pt x="842" y="839"/>
                </a:lnTo>
                <a:lnTo>
                  <a:pt x="848" y="836"/>
                </a:lnTo>
                <a:lnTo>
                  <a:pt x="853" y="832"/>
                </a:lnTo>
                <a:lnTo>
                  <a:pt x="858" y="827"/>
                </a:lnTo>
                <a:lnTo>
                  <a:pt x="862" y="820"/>
                </a:lnTo>
                <a:lnTo>
                  <a:pt x="862" y="820"/>
                </a:lnTo>
                <a:lnTo>
                  <a:pt x="868" y="807"/>
                </a:lnTo>
                <a:lnTo>
                  <a:pt x="869" y="802"/>
                </a:lnTo>
                <a:lnTo>
                  <a:pt x="870" y="797"/>
                </a:lnTo>
                <a:lnTo>
                  <a:pt x="869" y="788"/>
                </a:lnTo>
                <a:lnTo>
                  <a:pt x="868" y="775"/>
                </a:lnTo>
                <a:lnTo>
                  <a:pt x="868" y="775"/>
                </a:lnTo>
                <a:lnTo>
                  <a:pt x="868" y="766"/>
                </a:lnTo>
                <a:lnTo>
                  <a:pt x="869" y="755"/>
                </a:lnTo>
                <a:lnTo>
                  <a:pt x="872" y="745"/>
                </a:lnTo>
                <a:lnTo>
                  <a:pt x="876" y="735"/>
                </a:lnTo>
                <a:lnTo>
                  <a:pt x="883" y="717"/>
                </a:lnTo>
                <a:lnTo>
                  <a:pt x="886" y="710"/>
                </a:lnTo>
                <a:lnTo>
                  <a:pt x="953" y="713"/>
                </a:lnTo>
                <a:lnTo>
                  <a:pt x="935" y="757"/>
                </a:lnTo>
                <a:lnTo>
                  <a:pt x="935" y="757"/>
                </a:lnTo>
                <a:lnTo>
                  <a:pt x="934" y="757"/>
                </a:lnTo>
                <a:lnTo>
                  <a:pt x="929" y="757"/>
                </a:lnTo>
                <a:lnTo>
                  <a:pt x="925" y="759"/>
                </a:lnTo>
                <a:lnTo>
                  <a:pt x="922" y="761"/>
                </a:lnTo>
                <a:lnTo>
                  <a:pt x="917" y="765"/>
                </a:lnTo>
                <a:lnTo>
                  <a:pt x="911" y="771"/>
                </a:lnTo>
                <a:lnTo>
                  <a:pt x="911" y="771"/>
                </a:lnTo>
                <a:lnTo>
                  <a:pt x="900" y="783"/>
                </a:lnTo>
                <a:lnTo>
                  <a:pt x="890" y="796"/>
                </a:lnTo>
                <a:lnTo>
                  <a:pt x="888" y="802"/>
                </a:lnTo>
                <a:lnTo>
                  <a:pt x="886" y="807"/>
                </a:lnTo>
                <a:lnTo>
                  <a:pt x="884" y="813"/>
                </a:lnTo>
                <a:lnTo>
                  <a:pt x="883" y="819"/>
                </a:lnTo>
                <a:lnTo>
                  <a:pt x="883" y="819"/>
                </a:lnTo>
                <a:lnTo>
                  <a:pt x="884" y="824"/>
                </a:lnTo>
                <a:lnTo>
                  <a:pt x="886" y="829"/>
                </a:lnTo>
                <a:lnTo>
                  <a:pt x="889" y="832"/>
                </a:lnTo>
                <a:lnTo>
                  <a:pt x="892" y="835"/>
                </a:lnTo>
                <a:lnTo>
                  <a:pt x="898" y="838"/>
                </a:lnTo>
                <a:lnTo>
                  <a:pt x="900" y="839"/>
                </a:lnTo>
                <a:lnTo>
                  <a:pt x="914" y="837"/>
                </a:lnTo>
                <a:lnTo>
                  <a:pt x="928" y="832"/>
                </a:lnTo>
                <a:lnTo>
                  <a:pt x="965" y="815"/>
                </a:lnTo>
                <a:lnTo>
                  <a:pt x="965" y="815"/>
                </a:lnTo>
                <a:lnTo>
                  <a:pt x="988" y="803"/>
                </a:lnTo>
                <a:lnTo>
                  <a:pt x="1001" y="797"/>
                </a:lnTo>
                <a:lnTo>
                  <a:pt x="1001" y="797"/>
                </a:lnTo>
                <a:lnTo>
                  <a:pt x="1003" y="797"/>
                </a:lnTo>
                <a:lnTo>
                  <a:pt x="1006" y="799"/>
                </a:lnTo>
                <a:lnTo>
                  <a:pt x="1009" y="800"/>
                </a:lnTo>
                <a:lnTo>
                  <a:pt x="1014" y="800"/>
                </a:lnTo>
                <a:lnTo>
                  <a:pt x="1018" y="800"/>
                </a:lnTo>
                <a:lnTo>
                  <a:pt x="1024" y="797"/>
                </a:lnTo>
                <a:lnTo>
                  <a:pt x="1028" y="793"/>
                </a:lnTo>
                <a:lnTo>
                  <a:pt x="1033" y="784"/>
                </a:lnTo>
                <a:lnTo>
                  <a:pt x="1033" y="784"/>
                </a:lnTo>
                <a:lnTo>
                  <a:pt x="1039" y="771"/>
                </a:lnTo>
                <a:lnTo>
                  <a:pt x="1046" y="752"/>
                </a:lnTo>
                <a:lnTo>
                  <a:pt x="1052" y="730"/>
                </a:lnTo>
                <a:lnTo>
                  <a:pt x="1058" y="705"/>
                </a:lnTo>
                <a:lnTo>
                  <a:pt x="1063" y="682"/>
                </a:lnTo>
                <a:lnTo>
                  <a:pt x="1066" y="661"/>
                </a:lnTo>
                <a:lnTo>
                  <a:pt x="1067" y="644"/>
                </a:lnTo>
                <a:lnTo>
                  <a:pt x="1066" y="638"/>
                </a:lnTo>
                <a:lnTo>
                  <a:pt x="1064" y="634"/>
                </a:lnTo>
                <a:lnTo>
                  <a:pt x="1064" y="634"/>
                </a:lnTo>
                <a:lnTo>
                  <a:pt x="1061" y="629"/>
                </a:lnTo>
                <a:lnTo>
                  <a:pt x="1057" y="625"/>
                </a:lnTo>
                <a:lnTo>
                  <a:pt x="1054" y="621"/>
                </a:lnTo>
                <a:lnTo>
                  <a:pt x="1050" y="620"/>
                </a:lnTo>
                <a:lnTo>
                  <a:pt x="1042" y="616"/>
                </a:lnTo>
                <a:lnTo>
                  <a:pt x="1032" y="614"/>
                </a:lnTo>
                <a:lnTo>
                  <a:pt x="1032" y="614"/>
                </a:lnTo>
                <a:lnTo>
                  <a:pt x="1027" y="613"/>
                </a:lnTo>
                <a:lnTo>
                  <a:pt x="1020" y="609"/>
                </a:lnTo>
                <a:lnTo>
                  <a:pt x="1007" y="601"/>
                </a:lnTo>
                <a:lnTo>
                  <a:pt x="996" y="592"/>
                </a:lnTo>
                <a:lnTo>
                  <a:pt x="989" y="587"/>
                </a:lnTo>
                <a:lnTo>
                  <a:pt x="989" y="587"/>
                </a:lnTo>
                <a:lnTo>
                  <a:pt x="986" y="583"/>
                </a:lnTo>
                <a:lnTo>
                  <a:pt x="983" y="575"/>
                </a:lnTo>
                <a:lnTo>
                  <a:pt x="980" y="566"/>
                </a:lnTo>
                <a:lnTo>
                  <a:pt x="997" y="559"/>
                </a:lnTo>
                <a:lnTo>
                  <a:pt x="998" y="539"/>
                </a:lnTo>
                <a:lnTo>
                  <a:pt x="998" y="539"/>
                </a:lnTo>
                <a:lnTo>
                  <a:pt x="1002" y="539"/>
                </a:lnTo>
                <a:lnTo>
                  <a:pt x="1008" y="538"/>
                </a:lnTo>
                <a:lnTo>
                  <a:pt x="1012" y="536"/>
                </a:lnTo>
                <a:lnTo>
                  <a:pt x="1015" y="535"/>
                </a:lnTo>
                <a:lnTo>
                  <a:pt x="1018" y="531"/>
                </a:lnTo>
                <a:lnTo>
                  <a:pt x="1019" y="527"/>
                </a:lnTo>
                <a:lnTo>
                  <a:pt x="1019" y="527"/>
                </a:lnTo>
                <a:lnTo>
                  <a:pt x="1020" y="508"/>
                </a:lnTo>
                <a:lnTo>
                  <a:pt x="1020" y="496"/>
                </a:lnTo>
                <a:lnTo>
                  <a:pt x="1055" y="489"/>
                </a:lnTo>
                <a:lnTo>
                  <a:pt x="1081" y="477"/>
                </a:lnTo>
                <a:lnTo>
                  <a:pt x="1081" y="477"/>
                </a:lnTo>
                <a:lnTo>
                  <a:pt x="1111" y="484"/>
                </a:lnTo>
                <a:lnTo>
                  <a:pt x="1141" y="493"/>
                </a:lnTo>
                <a:lnTo>
                  <a:pt x="1178" y="503"/>
                </a:lnTo>
                <a:lnTo>
                  <a:pt x="1217" y="517"/>
                </a:lnTo>
                <a:lnTo>
                  <a:pt x="1254" y="530"/>
                </a:lnTo>
                <a:lnTo>
                  <a:pt x="1270" y="537"/>
                </a:lnTo>
                <a:lnTo>
                  <a:pt x="1284" y="544"/>
                </a:lnTo>
                <a:lnTo>
                  <a:pt x="1296" y="550"/>
                </a:lnTo>
                <a:lnTo>
                  <a:pt x="1304" y="557"/>
                </a:lnTo>
                <a:lnTo>
                  <a:pt x="1304" y="557"/>
                </a:lnTo>
                <a:lnTo>
                  <a:pt x="1320" y="572"/>
                </a:lnTo>
                <a:lnTo>
                  <a:pt x="1338" y="585"/>
                </a:lnTo>
                <a:lnTo>
                  <a:pt x="1377" y="615"/>
                </a:lnTo>
                <a:lnTo>
                  <a:pt x="1399" y="632"/>
                </a:lnTo>
                <a:lnTo>
                  <a:pt x="1421" y="651"/>
                </a:lnTo>
                <a:lnTo>
                  <a:pt x="1441" y="671"/>
                </a:lnTo>
                <a:lnTo>
                  <a:pt x="1451" y="683"/>
                </a:lnTo>
                <a:lnTo>
                  <a:pt x="1460" y="695"/>
                </a:lnTo>
                <a:lnTo>
                  <a:pt x="1460" y="695"/>
                </a:lnTo>
                <a:lnTo>
                  <a:pt x="1471" y="707"/>
                </a:lnTo>
                <a:lnTo>
                  <a:pt x="1484" y="718"/>
                </a:lnTo>
                <a:lnTo>
                  <a:pt x="1499" y="729"/>
                </a:lnTo>
                <a:lnTo>
                  <a:pt x="1514" y="737"/>
                </a:lnTo>
                <a:lnTo>
                  <a:pt x="1531" y="747"/>
                </a:lnTo>
                <a:lnTo>
                  <a:pt x="1548" y="754"/>
                </a:lnTo>
                <a:lnTo>
                  <a:pt x="1565" y="761"/>
                </a:lnTo>
                <a:lnTo>
                  <a:pt x="1583" y="767"/>
                </a:lnTo>
                <a:lnTo>
                  <a:pt x="1615" y="777"/>
                </a:lnTo>
                <a:lnTo>
                  <a:pt x="1644" y="783"/>
                </a:lnTo>
                <a:lnTo>
                  <a:pt x="1663" y="785"/>
                </a:lnTo>
                <a:lnTo>
                  <a:pt x="1670" y="785"/>
                </a:lnTo>
                <a:lnTo>
                  <a:pt x="1673" y="785"/>
                </a:lnTo>
                <a:lnTo>
                  <a:pt x="1673" y="785"/>
                </a:lnTo>
                <a:lnTo>
                  <a:pt x="1676" y="783"/>
                </a:lnTo>
                <a:lnTo>
                  <a:pt x="1679" y="779"/>
                </a:lnTo>
                <a:lnTo>
                  <a:pt x="1682" y="773"/>
                </a:lnTo>
                <a:lnTo>
                  <a:pt x="1685" y="765"/>
                </a:lnTo>
                <a:lnTo>
                  <a:pt x="1685" y="765"/>
                </a:lnTo>
                <a:lnTo>
                  <a:pt x="1687" y="769"/>
                </a:lnTo>
                <a:lnTo>
                  <a:pt x="1692" y="773"/>
                </a:lnTo>
                <a:lnTo>
                  <a:pt x="1695" y="775"/>
                </a:lnTo>
                <a:lnTo>
                  <a:pt x="1698" y="775"/>
                </a:lnTo>
                <a:lnTo>
                  <a:pt x="1700" y="773"/>
                </a:lnTo>
                <a:lnTo>
                  <a:pt x="1700" y="769"/>
                </a:lnTo>
                <a:lnTo>
                  <a:pt x="1700" y="769"/>
                </a:lnTo>
                <a:lnTo>
                  <a:pt x="1701" y="763"/>
                </a:lnTo>
                <a:lnTo>
                  <a:pt x="1704" y="757"/>
                </a:lnTo>
                <a:lnTo>
                  <a:pt x="1707" y="752"/>
                </a:lnTo>
                <a:lnTo>
                  <a:pt x="1712" y="747"/>
                </a:lnTo>
                <a:lnTo>
                  <a:pt x="1719" y="740"/>
                </a:lnTo>
                <a:lnTo>
                  <a:pt x="1723" y="737"/>
                </a:lnTo>
                <a:lnTo>
                  <a:pt x="1723" y="737"/>
                </a:lnTo>
                <a:lnTo>
                  <a:pt x="1698" y="705"/>
                </a:lnTo>
                <a:lnTo>
                  <a:pt x="1698" y="705"/>
                </a:lnTo>
                <a:lnTo>
                  <a:pt x="1694" y="698"/>
                </a:lnTo>
                <a:lnTo>
                  <a:pt x="1692" y="689"/>
                </a:lnTo>
                <a:lnTo>
                  <a:pt x="1687" y="668"/>
                </a:lnTo>
                <a:lnTo>
                  <a:pt x="1683" y="656"/>
                </a:lnTo>
                <a:lnTo>
                  <a:pt x="1677" y="643"/>
                </a:lnTo>
                <a:lnTo>
                  <a:pt x="1670" y="631"/>
                </a:lnTo>
                <a:lnTo>
                  <a:pt x="1665" y="625"/>
                </a:lnTo>
                <a:lnTo>
                  <a:pt x="1659" y="619"/>
                </a:lnTo>
                <a:lnTo>
                  <a:pt x="1659" y="619"/>
                </a:lnTo>
                <a:lnTo>
                  <a:pt x="1645" y="604"/>
                </a:lnTo>
                <a:lnTo>
                  <a:pt x="1628" y="585"/>
                </a:lnTo>
                <a:lnTo>
                  <a:pt x="1607" y="561"/>
                </a:lnTo>
                <a:lnTo>
                  <a:pt x="1580" y="535"/>
                </a:lnTo>
                <a:lnTo>
                  <a:pt x="1566" y="521"/>
                </a:lnTo>
                <a:lnTo>
                  <a:pt x="1549" y="507"/>
                </a:lnTo>
                <a:lnTo>
                  <a:pt x="1531" y="493"/>
                </a:lnTo>
                <a:lnTo>
                  <a:pt x="1512" y="477"/>
                </a:lnTo>
                <a:lnTo>
                  <a:pt x="1491" y="463"/>
                </a:lnTo>
                <a:lnTo>
                  <a:pt x="1467" y="448"/>
                </a:lnTo>
                <a:lnTo>
                  <a:pt x="1443" y="434"/>
                </a:lnTo>
                <a:lnTo>
                  <a:pt x="1417" y="421"/>
                </a:lnTo>
                <a:lnTo>
                  <a:pt x="1417" y="421"/>
                </a:lnTo>
                <a:lnTo>
                  <a:pt x="1388" y="407"/>
                </a:lnTo>
                <a:lnTo>
                  <a:pt x="1359" y="394"/>
                </a:lnTo>
                <a:lnTo>
                  <a:pt x="1302" y="372"/>
                </a:lnTo>
                <a:lnTo>
                  <a:pt x="1246" y="352"/>
                </a:lnTo>
                <a:lnTo>
                  <a:pt x="1192" y="336"/>
                </a:lnTo>
                <a:lnTo>
                  <a:pt x="1144" y="322"/>
                </a:lnTo>
                <a:lnTo>
                  <a:pt x="1103" y="313"/>
                </a:lnTo>
                <a:lnTo>
                  <a:pt x="1072" y="307"/>
                </a:lnTo>
                <a:lnTo>
                  <a:pt x="1051" y="304"/>
                </a:lnTo>
                <a:lnTo>
                  <a:pt x="1051" y="304"/>
                </a:lnTo>
                <a:lnTo>
                  <a:pt x="991" y="302"/>
                </a:lnTo>
                <a:lnTo>
                  <a:pt x="959" y="301"/>
                </a:lnTo>
                <a:lnTo>
                  <a:pt x="959" y="301"/>
                </a:lnTo>
                <a:lnTo>
                  <a:pt x="935" y="291"/>
                </a:lnTo>
                <a:lnTo>
                  <a:pt x="872" y="268"/>
                </a:lnTo>
                <a:lnTo>
                  <a:pt x="834" y="255"/>
                </a:lnTo>
                <a:lnTo>
                  <a:pt x="794" y="242"/>
                </a:lnTo>
                <a:lnTo>
                  <a:pt x="755" y="231"/>
                </a:lnTo>
                <a:lnTo>
                  <a:pt x="719" y="222"/>
                </a:lnTo>
                <a:lnTo>
                  <a:pt x="719" y="222"/>
                </a:lnTo>
                <a:lnTo>
                  <a:pt x="684" y="214"/>
                </a:lnTo>
                <a:lnTo>
                  <a:pt x="648" y="208"/>
                </a:lnTo>
                <a:lnTo>
                  <a:pt x="576" y="198"/>
                </a:lnTo>
                <a:lnTo>
                  <a:pt x="464" y="184"/>
                </a:lnTo>
                <a:lnTo>
                  <a:pt x="464" y="184"/>
                </a:lnTo>
                <a:lnTo>
                  <a:pt x="449" y="182"/>
                </a:lnTo>
                <a:lnTo>
                  <a:pt x="434" y="180"/>
                </a:lnTo>
                <a:lnTo>
                  <a:pt x="413" y="172"/>
                </a:lnTo>
                <a:lnTo>
                  <a:pt x="401" y="168"/>
                </a:lnTo>
                <a:lnTo>
                  <a:pt x="396" y="165"/>
                </a:lnTo>
                <a:lnTo>
                  <a:pt x="406" y="157"/>
                </a:lnTo>
                <a:lnTo>
                  <a:pt x="402" y="145"/>
                </a:lnTo>
                <a:lnTo>
                  <a:pt x="410" y="141"/>
                </a:lnTo>
                <a:lnTo>
                  <a:pt x="402" y="136"/>
                </a:lnTo>
                <a:lnTo>
                  <a:pt x="413" y="129"/>
                </a:lnTo>
                <a:lnTo>
                  <a:pt x="389" y="121"/>
                </a:lnTo>
                <a:lnTo>
                  <a:pt x="402" y="115"/>
                </a:lnTo>
                <a:lnTo>
                  <a:pt x="371" y="102"/>
                </a:lnTo>
                <a:lnTo>
                  <a:pt x="371" y="102"/>
                </a:lnTo>
                <a:lnTo>
                  <a:pt x="377" y="86"/>
                </a:lnTo>
                <a:lnTo>
                  <a:pt x="383" y="69"/>
                </a:lnTo>
                <a:lnTo>
                  <a:pt x="390" y="49"/>
                </a:lnTo>
                <a:lnTo>
                  <a:pt x="390" y="49"/>
                </a:lnTo>
                <a:lnTo>
                  <a:pt x="392" y="38"/>
                </a:lnTo>
                <a:lnTo>
                  <a:pt x="394" y="28"/>
                </a:lnTo>
                <a:lnTo>
                  <a:pt x="394" y="20"/>
                </a:lnTo>
                <a:lnTo>
                  <a:pt x="392" y="13"/>
                </a:lnTo>
                <a:lnTo>
                  <a:pt x="390" y="7"/>
                </a:lnTo>
                <a:lnTo>
                  <a:pt x="388" y="3"/>
                </a:lnTo>
                <a:lnTo>
                  <a:pt x="385" y="1"/>
                </a:lnTo>
                <a:lnTo>
                  <a:pt x="383" y="0"/>
                </a:lnTo>
                <a:lnTo>
                  <a:pt x="383" y="0"/>
                </a:lnTo>
                <a:lnTo>
                  <a:pt x="378" y="1"/>
                </a:lnTo>
                <a:lnTo>
                  <a:pt x="372" y="4"/>
                </a:lnTo>
                <a:lnTo>
                  <a:pt x="356" y="15"/>
                </a:lnTo>
                <a:lnTo>
                  <a:pt x="356" y="15"/>
                </a:lnTo>
                <a:lnTo>
                  <a:pt x="317" y="39"/>
                </a:lnTo>
                <a:lnTo>
                  <a:pt x="295" y="24"/>
                </a:lnTo>
                <a:close/>
                <a:moveTo>
                  <a:pt x="295" y="556"/>
                </a:moveTo>
                <a:lnTo>
                  <a:pt x="295" y="556"/>
                </a:lnTo>
                <a:lnTo>
                  <a:pt x="295" y="572"/>
                </a:lnTo>
                <a:lnTo>
                  <a:pt x="293" y="605"/>
                </a:lnTo>
                <a:lnTo>
                  <a:pt x="292" y="625"/>
                </a:lnTo>
                <a:lnTo>
                  <a:pt x="288" y="643"/>
                </a:lnTo>
                <a:lnTo>
                  <a:pt x="284" y="658"/>
                </a:lnTo>
                <a:lnTo>
                  <a:pt x="281" y="664"/>
                </a:lnTo>
                <a:lnTo>
                  <a:pt x="278" y="669"/>
                </a:lnTo>
                <a:lnTo>
                  <a:pt x="278" y="669"/>
                </a:lnTo>
                <a:lnTo>
                  <a:pt x="268" y="681"/>
                </a:lnTo>
                <a:lnTo>
                  <a:pt x="260" y="688"/>
                </a:lnTo>
                <a:lnTo>
                  <a:pt x="253" y="693"/>
                </a:lnTo>
                <a:lnTo>
                  <a:pt x="241" y="698"/>
                </a:lnTo>
                <a:lnTo>
                  <a:pt x="241" y="698"/>
                </a:lnTo>
                <a:lnTo>
                  <a:pt x="216" y="705"/>
                </a:lnTo>
                <a:lnTo>
                  <a:pt x="206" y="710"/>
                </a:lnTo>
                <a:lnTo>
                  <a:pt x="203" y="712"/>
                </a:lnTo>
                <a:lnTo>
                  <a:pt x="199" y="716"/>
                </a:lnTo>
                <a:lnTo>
                  <a:pt x="199" y="716"/>
                </a:lnTo>
                <a:lnTo>
                  <a:pt x="196" y="725"/>
                </a:lnTo>
                <a:lnTo>
                  <a:pt x="192" y="734"/>
                </a:lnTo>
                <a:lnTo>
                  <a:pt x="190" y="745"/>
                </a:lnTo>
                <a:lnTo>
                  <a:pt x="190" y="745"/>
                </a:lnTo>
                <a:lnTo>
                  <a:pt x="187" y="740"/>
                </a:lnTo>
                <a:lnTo>
                  <a:pt x="182" y="730"/>
                </a:lnTo>
                <a:lnTo>
                  <a:pt x="180" y="724"/>
                </a:lnTo>
                <a:lnTo>
                  <a:pt x="179" y="719"/>
                </a:lnTo>
                <a:lnTo>
                  <a:pt x="178" y="715"/>
                </a:lnTo>
                <a:lnTo>
                  <a:pt x="179" y="711"/>
                </a:lnTo>
                <a:lnTo>
                  <a:pt x="179" y="711"/>
                </a:lnTo>
                <a:lnTo>
                  <a:pt x="185" y="704"/>
                </a:lnTo>
                <a:lnTo>
                  <a:pt x="193" y="695"/>
                </a:lnTo>
                <a:lnTo>
                  <a:pt x="205" y="686"/>
                </a:lnTo>
                <a:lnTo>
                  <a:pt x="212" y="681"/>
                </a:lnTo>
                <a:lnTo>
                  <a:pt x="221" y="677"/>
                </a:lnTo>
                <a:lnTo>
                  <a:pt x="221" y="677"/>
                </a:lnTo>
                <a:lnTo>
                  <a:pt x="227" y="675"/>
                </a:lnTo>
                <a:lnTo>
                  <a:pt x="232" y="675"/>
                </a:lnTo>
                <a:lnTo>
                  <a:pt x="236" y="674"/>
                </a:lnTo>
                <a:lnTo>
                  <a:pt x="239" y="674"/>
                </a:lnTo>
                <a:lnTo>
                  <a:pt x="241" y="671"/>
                </a:lnTo>
                <a:lnTo>
                  <a:pt x="252" y="661"/>
                </a:lnTo>
                <a:lnTo>
                  <a:pt x="252" y="661"/>
                </a:lnTo>
                <a:lnTo>
                  <a:pt x="257" y="656"/>
                </a:lnTo>
                <a:lnTo>
                  <a:pt x="260" y="650"/>
                </a:lnTo>
                <a:lnTo>
                  <a:pt x="268" y="635"/>
                </a:lnTo>
                <a:lnTo>
                  <a:pt x="275" y="619"/>
                </a:lnTo>
                <a:lnTo>
                  <a:pt x="282" y="601"/>
                </a:lnTo>
                <a:lnTo>
                  <a:pt x="292" y="569"/>
                </a:lnTo>
                <a:lnTo>
                  <a:pt x="295" y="556"/>
                </a:lnTo>
                <a:lnTo>
                  <a:pt x="295" y="5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id="{9D29A914-E31D-43B5-A9AD-92F0F857B07D}"/>
              </a:ext>
            </a:extLst>
          </p:cNvPr>
          <p:cNvSpPr>
            <a:spLocks/>
          </p:cNvSpPr>
          <p:nvPr/>
        </p:nvSpPr>
        <p:spPr bwMode="auto">
          <a:xfrm>
            <a:off x="2234092" y="3204844"/>
            <a:ext cx="1627902" cy="833458"/>
          </a:xfrm>
          <a:custGeom>
            <a:avLst/>
            <a:gdLst>
              <a:gd name="T0" fmla="*/ 1052 w 1377"/>
              <a:gd name="T1" fmla="*/ 137 h 705"/>
              <a:gd name="T2" fmla="*/ 853 w 1377"/>
              <a:gd name="T3" fmla="*/ 65 h 705"/>
              <a:gd name="T4" fmla="*/ 626 w 1377"/>
              <a:gd name="T5" fmla="*/ 4 h 705"/>
              <a:gd name="T6" fmla="*/ 500 w 1377"/>
              <a:gd name="T7" fmla="*/ 17 h 705"/>
              <a:gd name="T8" fmla="*/ 322 w 1377"/>
              <a:gd name="T9" fmla="*/ 11 h 705"/>
              <a:gd name="T10" fmla="*/ 143 w 1377"/>
              <a:gd name="T11" fmla="*/ 83 h 705"/>
              <a:gd name="T12" fmla="*/ 2 w 1377"/>
              <a:gd name="T13" fmla="*/ 262 h 705"/>
              <a:gd name="T14" fmla="*/ 65 w 1377"/>
              <a:gd name="T15" fmla="*/ 275 h 705"/>
              <a:gd name="T16" fmla="*/ 186 w 1377"/>
              <a:gd name="T17" fmla="*/ 221 h 705"/>
              <a:gd name="T18" fmla="*/ 398 w 1377"/>
              <a:gd name="T19" fmla="*/ 170 h 705"/>
              <a:gd name="T20" fmla="*/ 410 w 1377"/>
              <a:gd name="T21" fmla="*/ 270 h 705"/>
              <a:gd name="T22" fmla="*/ 367 w 1377"/>
              <a:gd name="T23" fmla="*/ 365 h 705"/>
              <a:gd name="T24" fmla="*/ 389 w 1377"/>
              <a:gd name="T25" fmla="*/ 390 h 705"/>
              <a:gd name="T26" fmla="*/ 424 w 1377"/>
              <a:gd name="T27" fmla="*/ 384 h 705"/>
              <a:gd name="T28" fmla="*/ 431 w 1377"/>
              <a:gd name="T29" fmla="*/ 344 h 705"/>
              <a:gd name="T30" fmla="*/ 481 w 1377"/>
              <a:gd name="T31" fmla="*/ 322 h 705"/>
              <a:gd name="T32" fmla="*/ 527 w 1377"/>
              <a:gd name="T33" fmla="*/ 450 h 705"/>
              <a:gd name="T34" fmla="*/ 624 w 1377"/>
              <a:gd name="T35" fmla="*/ 536 h 705"/>
              <a:gd name="T36" fmla="*/ 650 w 1377"/>
              <a:gd name="T37" fmla="*/ 534 h 705"/>
              <a:gd name="T38" fmla="*/ 669 w 1377"/>
              <a:gd name="T39" fmla="*/ 531 h 705"/>
              <a:gd name="T40" fmla="*/ 692 w 1377"/>
              <a:gd name="T41" fmla="*/ 506 h 705"/>
              <a:gd name="T42" fmla="*/ 687 w 1377"/>
              <a:gd name="T43" fmla="*/ 479 h 705"/>
              <a:gd name="T44" fmla="*/ 638 w 1377"/>
              <a:gd name="T45" fmla="*/ 462 h 705"/>
              <a:gd name="T46" fmla="*/ 621 w 1377"/>
              <a:gd name="T47" fmla="*/ 419 h 705"/>
              <a:gd name="T48" fmla="*/ 686 w 1377"/>
              <a:gd name="T49" fmla="*/ 358 h 705"/>
              <a:gd name="T50" fmla="*/ 761 w 1377"/>
              <a:gd name="T51" fmla="*/ 384 h 705"/>
              <a:gd name="T52" fmla="*/ 770 w 1377"/>
              <a:gd name="T53" fmla="*/ 390 h 705"/>
              <a:gd name="T54" fmla="*/ 804 w 1377"/>
              <a:gd name="T55" fmla="*/ 392 h 705"/>
              <a:gd name="T56" fmla="*/ 818 w 1377"/>
              <a:gd name="T57" fmla="*/ 409 h 705"/>
              <a:gd name="T58" fmla="*/ 829 w 1377"/>
              <a:gd name="T59" fmla="*/ 539 h 705"/>
              <a:gd name="T60" fmla="*/ 881 w 1377"/>
              <a:gd name="T61" fmla="*/ 575 h 705"/>
              <a:gd name="T62" fmla="*/ 917 w 1377"/>
              <a:gd name="T63" fmla="*/ 576 h 705"/>
              <a:gd name="T64" fmla="*/ 932 w 1377"/>
              <a:gd name="T65" fmla="*/ 572 h 705"/>
              <a:gd name="T66" fmla="*/ 943 w 1377"/>
              <a:gd name="T67" fmla="*/ 558 h 705"/>
              <a:gd name="T68" fmla="*/ 948 w 1377"/>
              <a:gd name="T69" fmla="*/ 528 h 705"/>
              <a:gd name="T70" fmla="*/ 924 w 1377"/>
              <a:gd name="T71" fmla="*/ 509 h 705"/>
              <a:gd name="T72" fmla="*/ 924 w 1377"/>
              <a:gd name="T73" fmla="*/ 433 h 705"/>
              <a:gd name="T74" fmla="*/ 995 w 1377"/>
              <a:gd name="T75" fmla="*/ 469 h 705"/>
              <a:gd name="T76" fmla="*/ 1059 w 1377"/>
              <a:gd name="T77" fmla="*/ 540 h 705"/>
              <a:gd name="T78" fmla="*/ 1181 w 1377"/>
              <a:gd name="T79" fmla="*/ 678 h 705"/>
              <a:gd name="T80" fmla="*/ 1272 w 1377"/>
              <a:gd name="T81" fmla="*/ 699 h 705"/>
              <a:gd name="T82" fmla="*/ 1323 w 1377"/>
              <a:gd name="T83" fmla="*/ 697 h 705"/>
              <a:gd name="T84" fmla="*/ 1356 w 1377"/>
              <a:gd name="T85" fmla="*/ 684 h 705"/>
              <a:gd name="T86" fmla="*/ 1362 w 1377"/>
              <a:gd name="T87" fmla="*/ 650 h 705"/>
              <a:gd name="T88" fmla="*/ 1302 w 1377"/>
              <a:gd name="T89" fmla="*/ 632 h 705"/>
              <a:gd name="T90" fmla="*/ 1237 w 1377"/>
              <a:gd name="T91" fmla="*/ 603 h 705"/>
              <a:gd name="T92" fmla="*/ 1146 w 1377"/>
              <a:gd name="T93" fmla="*/ 469 h 705"/>
              <a:gd name="T94" fmla="*/ 1159 w 1377"/>
              <a:gd name="T95" fmla="*/ 413 h 705"/>
              <a:gd name="T96" fmla="*/ 1187 w 1377"/>
              <a:gd name="T97" fmla="*/ 401 h 705"/>
              <a:gd name="T98" fmla="*/ 1207 w 1377"/>
              <a:gd name="T99" fmla="*/ 408 h 705"/>
              <a:gd name="T100" fmla="*/ 1225 w 1377"/>
              <a:gd name="T101" fmla="*/ 403 h 705"/>
              <a:gd name="T102" fmla="*/ 1280 w 1377"/>
              <a:gd name="T103" fmla="*/ 388 h 705"/>
              <a:gd name="T104" fmla="*/ 1335 w 1377"/>
              <a:gd name="T105" fmla="*/ 383 h 705"/>
              <a:gd name="T106" fmla="*/ 1375 w 1377"/>
              <a:gd name="T107" fmla="*/ 349 h 705"/>
              <a:gd name="T108" fmla="*/ 1356 w 1377"/>
              <a:gd name="T109" fmla="*/ 320 h 705"/>
              <a:gd name="T110" fmla="*/ 1332 w 1377"/>
              <a:gd name="T111" fmla="*/ 259 h 705"/>
              <a:gd name="T112" fmla="*/ 1279 w 1377"/>
              <a:gd name="T113" fmla="*/ 164 h 705"/>
              <a:gd name="T114" fmla="*/ 1242 w 1377"/>
              <a:gd name="T115" fmla="*/ 92 h 705"/>
              <a:gd name="T116" fmla="*/ 1212 w 1377"/>
              <a:gd name="T117" fmla="*/ 74 h 705"/>
              <a:gd name="T118" fmla="*/ 1176 w 1377"/>
              <a:gd name="T119" fmla="*/ 12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7" h="705">
                <a:moveTo>
                  <a:pt x="1163" y="133"/>
                </a:moveTo>
                <a:lnTo>
                  <a:pt x="1163" y="133"/>
                </a:lnTo>
                <a:lnTo>
                  <a:pt x="1152" y="137"/>
                </a:lnTo>
                <a:lnTo>
                  <a:pt x="1139" y="138"/>
                </a:lnTo>
                <a:lnTo>
                  <a:pt x="1122" y="140"/>
                </a:lnTo>
                <a:lnTo>
                  <a:pt x="1101" y="142"/>
                </a:lnTo>
                <a:lnTo>
                  <a:pt x="1077" y="140"/>
                </a:lnTo>
                <a:lnTo>
                  <a:pt x="1052" y="137"/>
                </a:lnTo>
                <a:lnTo>
                  <a:pt x="1038" y="134"/>
                </a:lnTo>
                <a:lnTo>
                  <a:pt x="1025" y="131"/>
                </a:lnTo>
                <a:lnTo>
                  <a:pt x="1025" y="131"/>
                </a:lnTo>
                <a:lnTo>
                  <a:pt x="997" y="122"/>
                </a:lnTo>
                <a:lnTo>
                  <a:pt x="972" y="113"/>
                </a:lnTo>
                <a:lnTo>
                  <a:pt x="920" y="91"/>
                </a:lnTo>
                <a:lnTo>
                  <a:pt x="889" y="79"/>
                </a:lnTo>
                <a:lnTo>
                  <a:pt x="853" y="65"/>
                </a:lnTo>
                <a:lnTo>
                  <a:pt x="809" y="48"/>
                </a:lnTo>
                <a:lnTo>
                  <a:pt x="755" y="30"/>
                </a:lnTo>
                <a:lnTo>
                  <a:pt x="755" y="30"/>
                </a:lnTo>
                <a:lnTo>
                  <a:pt x="727" y="22"/>
                </a:lnTo>
                <a:lnTo>
                  <a:pt x="699" y="14"/>
                </a:lnTo>
                <a:lnTo>
                  <a:pt x="673" y="10"/>
                </a:lnTo>
                <a:lnTo>
                  <a:pt x="649" y="6"/>
                </a:lnTo>
                <a:lnTo>
                  <a:pt x="626" y="4"/>
                </a:lnTo>
                <a:lnTo>
                  <a:pt x="606" y="2"/>
                </a:lnTo>
                <a:lnTo>
                  <a:pt x="587" y="4"/>
                </a:lnTo>
                <a:lnTo>
                  <a:pt x="569" y="4"/>
                </a:lnTo>
                <a:lnTo>
                  <a:pt x="540" y="7"/>
                </a:lnTo>
                <a:lnTo>
                  <a:pt x="518" y="11"/>
                </a:lnTo>
                <a:lnTo>
                  <a:pt x="504" y="14"/>
                </a:lnTo>
                <a:lnTo>
                  <a:pt x="500" y="17"/>
                </a:lnTo>
                <a:lnTo>
                  <a:pt x="500" y="17"/>
                </a:lnTo>
                <a:lnTo>
                  <a:pt x="460" y="8"/>
                </a:lnTo>
                <a:lnTo>
                  <a:pt x="427" y="4"/>
                </a:lnTo>
                <a:lnTo>
                  <a:pt x="402" y="0"/>
                </a:lnTo>
                <a:lnTo>
                  <a:pt x="402" y="0"/>
                </a:lnTo>
                <a:lnTo>
                  <a:pt x="390" y="0"/>
                </a:lnTo>
                <a:lnTo>
                  <a:pt x="372" y="2"/>
                </a:lnTo>
                <a:lnTo>
                  <a:pt x="348" y="6"/>
                </a:lnTo>
                <a:lnTo>
                  <a:pt x="322" y="11"/>
                </a:lnTo>
                <a:lnTo>
                  <a:pt x="292" y="18"/>
                </a:lnTo>
                <a:lnTo>
                  <a:pt x="260" y="26"/>
                </a:lnTo>
                <a:lnTo>
                  <a:pt x="229" y="38"/>
                </a:lnTo>
                <a:lnTo>
                  <a:pt x="214" y="44"/>
                </a:lnTo>
                <a:lnTo>
                  <a:pt x="198" y="52"/>
                </a:lnTo>
                <a:lnTo>
                  <a:pt x="198" y="52"/>
                </a:lnTo>
                <a:lnTo>
                  <a:pt x="169" y="67"/>
                </a:lnTo>
                <a:lnTo>
                  <a:pt x="143" y="83"/>
                </a:lnTo>
                <a:lnTo>
                  <a:pt x="119" y="98"/>
                </a:lnTo>
                <a:lnTo>
                  <a:pt x="98" y="113"/>
                </a:lnTo>
                <a:lnTo>
                  <a:pt x="66" y="137"/>
                </a:lnTo>
                <a:lnTo>
                  <a:pt x="52" y="150"/>
                </a:lnTo>
                <a:lnTo>
                  <a:pt x="52" y="150"/>
                </a:lnTo>
                <a:lnTo>
                  <a:pt x="0" y="215"/>
                </a:lnTo>
                <a:lnTo>
                  <a:pt x="8" y="229"/>
                </a:lnTo>
                <a:lnTo>
                  <a:pt x="2" y="262"/>
                </a:lnTo>
                <a:lnTo>
                  <a:pt x="22" y="262"/>
                </a:lnTo>
                <a:lnTo>
                  <a:pt x="28" y="281"/>
                </a:lnTo>
                <a:lnTo>
                  <a:pt x="28" y="281"/>
                </a:lnTo>
                <a:lnTo>
                  <a:pt x="46" y="275"/>
                </a:lnTo>
                <a:lnTo>
                  <a:pt x="59" y="274"/>
                </a:lnTo>
                <a:lnTo>
                  <a:pt x="64" y="274"/>
                </a:lnTo>
                <a:lnTo>
                  <a:pt x="65" y="274"/>
                </a:lnTo>
                <a:lnTo>
                  <a:pt x="65" y="275"/>
                </a:lnTo>
                <a:lnTo>
                  <a:pt x="65" y="275"/>
                </a:lnTo>
                <a:lnTo>
                  <a:pt x="66" y="276"/>
                </a:lnTo>
                <a:lnTo>
                  <a:pt x="68" y="276"/>
                </a:lnTo>
                <a:lnTo>
                  <a:pt x="76" y="275"/>
                </a:lnTo>
                <a:lnTo>
                  <a:pt x="97" y="265"/>
                </a:lnTo>
                <a:lnTo>
                  <a:pt x="144" y="242"/>
                </a:lnTo>
                <a:lnTo>
                  <a:pt x="144" y="242"/>
                </a:lnTo>
                <a:lnTo>
                  <a:pt x="186" y="221"/>
                </a:lnTo>
                <a:lnTo>
                  <a:pt x="256" y="184"/>
                </a:lnTo>
                <a:lnTo>
                  <a:pt x="350" y="131"/>
                </a:lnTo>
                <a:lnTo>
                  <a:pt x="367" y="167"/>
                </a:lnTo>
                <a:lnTo>
                  <a:pt x="400" y="150"/>
                </a:lnTo>
                <a:lnTo>
                  <a:pt x="400" y="150"/>
                </a:lnTo>
                <a:lnTo>
                  <a:pt x="398" y="161"/>
                </a:lnTo>
                <a:lnTo>
                  <a:pt x="398" y="168"/>
                </a:lnTo>
                <a:lnTo>
                  <a:pt x="398" y="170"/>
                </a:lnTo>
                <a:lnTo>
                  <a:pt x="400" y="172"/>
                </a:lnTo>
                <a:lnTo>
                  <a:pt x="400" y="172"/>
                </a:lnTo>
                <a:lnTo>
                  <a:pt x="415" y="174"/>
                </a:lnTo>
                <a:lnTo>
                  <a:pt x="438" y="221"/>
                </a:lnTo>
                <a:lnTo>
                  <a:pt x="438" y="221"/>
                </a:lnTo>
                <a:lnTo>
                  <a:pt x="426" y="240"/>
                </a:lnTo>
                <a:lnTo>
                  <a:pt x="416" y="256"/>
                </a:lnTo>
                <a:lnTo>
                  <a:pt x="410" y="270"/>
                </a:lnTo>
                <a:lnTo>
                  <a:pt x="410" y="270"/>
                </a:lnTo>
                <a:lnTo>
                  <a:pt x="407" y="281"/>
                </a:lnTo>
                <a:lnTo>
                  <a:pt x="403" y="293"/>
                </a:lnTo>
                <a:lnTo>
                  <a:pt x="398" y="305"/>
                </a:lnTo>
                <a:lnTo>
                  <a:pt x="391" y="319"/>
                </a:lnTo>
                <a:lnTo>
                  <a:pt x="391" y="319"/>
                </a:lnTo>
                <a:lnTo>
                  <a:pt x="378" y="341"/>
                </a:lnTo>
                <a:lnTo>
                  <a:pt x="367" y="365"/>
                </a:lnTo>
                <a:lnTo>
                  <a:pt x="367" y="365"/>
                </a:lnTo>
                <a:lnTo>
                  <a:pt x="365" y="373"/>
                </a:lnTo>
                <a:lnTo>
                  <a:pt x="364" y="378"/>
                </a:lnTo>
                <a:lnTo>
                  <a:pt x="366" y="383"/>
                </a:lnTo>
                <a:lnTo>
                  <a:pt x="368" y="385"/>
                </a:lnTo>
                <a:lnTo>
                  <a:pt x="373" y="388"/>
                </a:lnTo>
                <a:lnTo>
                  <a:pt x="378" y="388"/>
                </a:lnTo>
                <a:lnTo>
                  <a:pt x="389" y="390"/>
                </a:lnTo>
                <a:lnTo>
                  <a:pt x="389" y="390"/>
                </a:lnTo>
                <a:lnTo>
                  <a:pt x="400" y="391"/>
                </a:lnTo>
                <a:lnTo>
                  <a:pt x="410" y="391"/>
                </a:lnTo>
                <a:lnTo>
                  <a:pt x="415" y="391"/>
                </a:lnTo>
                <a:lnTo>
                  <a:pt x="419" y="390"/>
                </a:lnTo>
                <a:lnTo>
                  <a:pt x="422" y="388"/>
                </a:lnTo>
                <a:lnTo>
                  <a:pt x="424" y="384"/>
                </a:lnTo>
                <a:lnTo>
                  <a:pt x="424" y="384"/>
                </a:lnTo>
                <a:lnTo>
                  <a:pt x="425" y="380"/>
                </a:lnTo>
                <a:lnTo>
                  <a:pt x="425" y="377"/>
                </a:lnTo>
                <a:lnTo>
                  <a:pt x="422" y="371"/>
                </a:lnTo>
                <a:lnTo>
                  <a:pt x="419" y="362"/>
                </a:lnTo>
                <a:lnTo>
                  <a:pt x="419" y="362"/>
                </a:lnTo>
                <a:lnTo>
                  <a:pt x="420" y="359"/>
                </a:lnTo>
                <a:lnTo>
                  <a:pt x="424" y="352"/>
                </a:lnTo>
                <a:lnTo>
                  <a:pt x="431" y="344"/>
                </a:lnTo>
                <a:lnTo>
                  <a:pt x="440" y="335"/>
                </a:lnTo>
                <a:lnTo>
                  <a:pt x="440" y="335"/>
                </a:lnTo>
                <a:lnTo>
                  <a:pt x="446" y="331"/>
                </a:lnTo>
                <a:lnTo>
                  <a:pt x="452" y="328"/>
                </a:lnTo>
                <a:lnTo>
                  <a:pt x="466" y="324"/>
                </a:lnTo>
                <a:lnTo>
                  <a:pt x="476" y="322"/>
                </a:lnTo>
                <a:lnTo>
                  <a:pt x="481" y="322"/>
                </a:lnTo>
                <a:lnTo>
                  <a:pt x="481" y="322"/>
                </a:lnTo>
                <a:lnTo>
                  <a:pt x="490" y="347"/>
                </a:lnTo>
                <a:lnTo>
                  <a:pt x="497" y="370"/>
                </a:lnTo>
                <a:lnTo>
                  <a:pt x="503" y="392"/>
                </a:lnTo>
                <a:lnTo>
                  <a:pt x="503" y="392"/>
                </a:lnTo>
                <a:lnTo>
                  <a:pt x="505" y="403"/>
                </a:lnTo>
                <a:lnTo>
                  <a:pt x="509" y="415"/>
                </a:lnTo>
                <a:lnTo>
                  <a:pt x="520" y="439"/>
                </a:lnTo>
                <a:lnTo>
                  <a:pt x="527" y="450"/>
                </a:lnTo>
                <a:lnTo>
                  <a:pt x="533" y="461"/>
                </a:lnTo>
                <a:lnTo>
                  <a:pt x="540" y="470"/>
                </a:lnTo>
                <a:lnTo>
                  <a:pt x="546" y="476"/>
                </a:lnTo>
                <a:lnTo>
                  <a:pt x="546" y="476"/>
                </a:lnTo>
                <a:lnTo>
                  <a:pt x="566" y="494"/>
                </a:lnTo>
                <a:lnTo>
                  <a:pt x="595" y="517"/>
                </a:lnTo>
                <a:lnTo>
                  <a:pt x="611" y="528"/>
                </a:lnTo>
                <a:lnTo>
                  <a:pt x="624" y="536"/>
                </a:lnTo>
                <a:lnTo>
                  <a:pt x="635" y="541"/>
                </a:lnTo>
                <a:lnTo>
                  <a:pt x="638" y="542"/>
                </a:lnTo>
                <a:lnTo>
                  <a:pt x="641" y="542"/>
                </a:lnTo>
                <a:lnTo>
                  <a:pt x="641" y="542"/>
                </a:lnTo>
                <a:lnTo>
                  <a:pt x="645" y="540"/>
                </a:lnTo>
                <a:lnTo>
                  <a:pt x="648" y="537"/>
                </a:lnTo>
                <a:lnTo>
                  <a:pt x="649" y="535"/>
                </a:lnTo>
                <a:lnTo>
                  <a:pt x="650" y="534"/>
                </a:lnTo>
                <a:lnTo>
                  <a:pt x="650" y="530"/>
                </a:lnTo>
                <a:lnTo>
                  <a:pt x="649" y="528"/>
                </a:lnTo>
                <a:lnTo>
                  <a:pt x="649" y="528"/>
                </a:lnTo>
                <a:lnTo>
                  <a:pt x="650" y="529"/>
                </a:lnTo>
                <a:lnTo>
                  <a:pt x="656" y="531"/>
                </a:lnTo>
                <a:lnTo>
                  <a:pt x="660" y="533"/>
                </a:lnTo>
                <a:lnTo>
                  <a:pt x="665" y="533"/>
                </a:lnTo>
                <a:lnTo>
                  <a:pt x="669" y="531"/>
                </a:lnTo>
                <a:lnTo>
                  <a:pt x="677" y="528"/>
                </a:lnTo>
                <a:lnTo>
                  <a:pt x="677" y="528"/>
                </a:lnTo>
                <a:lnTo>
                  <a:pt x="683" y="525"/>
                </a:lnTo>
                <a:lnTo>
                  <a:pt x="687" y="521"/>
                </a:lnTo>
                <a:lnTo>
                  <a:pt x="690" y="517"/>
                </a:lnTo>
                <a:lnTo>
                  <a:pt x="692" y="515"/>
                </a:lnTo>
                <a:lnTo>
                  <a:pt x="693" y="509"/>
                </a:lnTo>
                <a:lnTo>
                  <a:pt x="692" y="506"/>
                </a:lnTo>
                <a:lnTo>
                  <a:pt x="692" y="506"/>
                </a:lnTo>
                <a:lnTo>
                  <a:pt x="693" y="503"/>
                </a:lnTo>
                <a:lnTo>
                  <a:pt x="692" y="493"/>
                </a:lnTo>
                <a:lnTo>
                  <a:pt x="692" y="493"/>
                </a:lnTo>
                <a:lnTo>
                  <a:pt x="692" y="487"/>
                </a:lnTo>
                <a:lnTo>
                  <a:pt x="692" y="483"/>
                </a:lnTo>
                <a:lnTo>
                  <a:pt x="690" y="481"/>
                </a:lnTo>
                <a:lnTo>
                  <a:pt x="687" y="479"/>
                </a:lnTo>
                <a:lnTo>
                  <a:pt x="684" y="475"/>
                </a:lnTo>
                <a:lnTo>
                  <a:pt x="678" y="473"/>
                </a:lnTo>
                <a:lnTo>
                  <a:pt x="668" y="469"/>
                </a:lnTo>
                <a:lnTo>
                  <a:pt x="668" y="469"/>
                </a:lnTo>
                <a:lnTo>
                  <a:pt x="659" y="465"/>
                </a:lnTo>
                <a:lnTo>
                  <a:pt x="651" y="464"/>
                </a:lnTo>
                <a:lnTo>
                  <a:pt x="642" y="463"/>
                </a:lnTo>
                <a:lnTo>
                  <a:pt x="638" y="462"/>
                </a:lnTo>
                <a:lnTo>
                  <a:pt x="635" y="459"/>
                </a:lnTo>
                <a:lnTo>
                  <a:pt x="631" y="456"/>
                </a:lnTo>
                <a:lnTo>
                  <a:pt x="627" y="450"/>
                </a:lnTo>
                <a:lnTo>
                  <a:pt x="627" y="450"/>
                </a:lnTo>
                <a:lnTo>
                  <a:pt x="621" y="437"/>
                </a:lnTo>
                <a:lnTo>
                  <a:pt x="620" y="432"/>
                </a:lnTo>
                <a:lnTo>
                  <a:pt x="620" y="427"/>
                </a:lnTo>
                <a:lnTo>
                  <a:pt x="621" y="419"/>
                </a:lnTo>
                <a:lnTo>
                  <a:pt x="625" y="409"/>
                </a:lnTo>
                <a:lnTo>
                  <a:pt x="625" y="409"/>
                </a:lnTo>
                <a:lnTo>
                  <a:pt x="637" y="376"/>
                </a:lnTo>
                <a:lnTo>
                  <a:pt x="647" y="354"/>
                </a:lnTo>
                <a:lnTo>
                  <a:pt x="647" y="354"/>
                </a:lnTo>
                <a:lnTo>
                  <a:pt x="650" y="354"/>
                </a:lnTo>
                <a:lnTo>
                  <a:pt x="659" y="355"/>
                </a:lnTo>
                <a:lnTo>
                  <a:pt x="686" y="358"/>
                </a:lnTo>
                <a:lnTo>
                  <a:pt x="726" y="362"/>
                </a:lnTo>
                <a:lnTo>
                  <a:pt x="726" y="362"/>
                </a:lnTo>
                <a:lnTo>
                  <a:pt x="733" y="370"/>
                </a:lnTo>
                <a:lnTo>
                  <a:pt x="738" y="374"/>
                </a:lnTo>
                <a:lnTo>
                  <a:pt x="741" y="376"/>
                </a:lnTo>
                <a:lnTo>
                  <a:pt x="741" y="376"/>
                </a:lnTo>
                <a:lnTo>
                  <a:pt x="755" y="373"/>
                </a:lnTo>
                <a:lnTo>
                  <a:pt x="761" y="384"/>
                </a:lnTo>
                <a:lnTo>
                  <a:pt x="761" y="384"/>
                </a:lnTo>
                <a:lnTo>
                  <a:pt x="764" y="382"/>
                </a:lnTo>
                <a:lnTo>
                  <a:pt x="765" y="380"/>
                </a:lnTo>
                <a:lnTo>
                  <a:pt x="767" y="380"/>
                </a:lnTo>
                <a:lnTo>
                  <a:pt x="768" y="382"/>
                </a:lnTo>
                <a:lnTo>
                  <a:pt x="769" y="384"/>
                </a:lnTo>
                <a:lnTo>
                  <a:pt x="769" y="384"/>
                </a:lnTo>
                <a:lnTo>
                  <a:pt x="770" y="390"/>
                </a:lnTo>
                <a:lnTo>
                  <a:pt x="771" y="396"/>
                </a:lnTo>
                <a:lnTo>
                  <a:pt x="774" y="399"/>
                </a:lnTo>
                <a:lnTo>
                  <a:pt x="775" y="401"/>
                </a:lnTo>
                <a:lnTo>
                  <a:pt x="777" y="401"/>
                </a:lnTo>
                <a:lnTo>
                  <a:pt x="777" y="401"/>
                </a:lnTo>
                <a:lnTo>
                  <a:pt x="793" y="396"/>
                </a:lnTo>
                <a:lnTo>
                  <a:pt x="804" y="392"/>
                </a:lnTo>
                <a:lnTo>
                  <a:pt x="804" y="392"/>
                </a:lnTo>
                <a:lnTo>
                  <a:pt x="806" y="391"/>
                </a:lnTo>
                <a:lnTo>
                  <a:pt x="807" y="391"/>
                </a:lnTo>
                <a:lnTo>
                  <a:pt x="810" y="392"/>
                </a:lnTo>
                <a:lnTo>
                  <a:pt x="811" y="394"/>
                </a:lnTo>
                <a:lnTo>
                  <a:pt x="813" y="397"/>
                </a:lnTo>
                <a:lnTo>
                  <a:pt x="816" y="402"/>
                </a:lnTo>
                <a:lnTo>
                  <a:pt x="818" y="409"/>
                </a:lnTo>
                <a:lnTo>
                  <a:pt x="818" y="409"/>
                </a:lnTo>
                <a:lnTo>
                  <a:pt x="819" y="419"/>
                </a:lnTo>
                <a:lnTo>
                  <a:pt x="819" y="433"/>
                </a:lnTo>
                <a:lnTo>
                  <a:pt x="821" y="467"/>
                </a:lnTo>
                <a:lnTo>
                  <a:pt x="823" y="500"/>
                </a:lnTo>
                <a:lnTo>
                  <a:pt x="824" y="515"/>
                </a:lnTo>
                <a:lnTo>
                  <a:pt x="825" y="525"/>
                </a:lnTo>
                <a:lnTo>
                  <a:pt x="825" y="525"/>
                </a:lnTo>
                <a:lnTo>
                  <a:pt x="829" y="539"/>
                </a:lnTo>
                <a:lnTo>
                  <a:pt x="831" y="545"/>
                </a:lnTo>
                <a:lnTo>
                  <a:pt x="835" y="549"/>
                </a:lnTo>
                <a:lnTo>
                  <a:pt x="842" y="555"/>
                </a:lnTo>
                <a:lnTo>
                  <a:pt x="842" y="555"/>
                </a:lnTo>
                <a:lnTo>
                  <a:pt x="852" y="563"/>
                </a:lnTo>
                <a:lnTo>
                  <a:pt x="861" y="569"/>
                </a:lnTo>
                <a:lnTo>
                  <a:pt x="871" y="572"/>
                </a:lnTo>
                <a:lnTo>
                  <a:pt x="881" y="575"/>
                </a:lnTo>
                <a:lnTo>
                  <a:pt x="881" y="575"/>
                </a:lnTo>
                <a:lnTo>
                  <a:pt x="890" y="577"/>
                </a:lnTo>
                <a:lnTo>
                  <a:pt x="901" y="578"/>
                </a:lnTo>
                <a:lnTo>
                  <a:pt x="911" y="578"/>
                </a:lnTo>
                <a:lnTo>
                  <a:pt x="914" y="578"/>
                </a:lnTo>
                <a:lnTo>
                  <a:pt x="915" y="577"/>
                </a:lnTo>
                <a:lnTo>
                  <a:pt x="915" y="577"/>
                </a:lnTo>
                <a:lnTo>
                  <a:pt x="917" y="576"/>
                </a:lnTo>
                <a:lnTo>
                  <a:pt x="921" y="575"/>
                </a:lnTo>
                <a:lnTo>
                  <a:pt x="921" y="575"/>
                </a:lnTo>
                <a:lnTo>
                  <a:pt x="925" y="573"/>
                </a:lnTo>
                <a:lnTo>
                  <a:pt x="927" y="571"/>
                </a:lnTo>
                <a:lnTo>
                  <a:pt x="930" y="571"/>
                </a:lnTo>
                <a:lnTo>
                  <a:pt x="931" y="571"/>
                </a:lnTo>
                <a:lnTo>
                  <a:pt x="932" y="572"/>
                </a:lnTo>
                <a:lnTo>
                  <a:pt x="932" y="572"/>
                </a:lnTo>
                <a:lnTo>
                  <a:pt x="933" y="575"/>
                </a:lnTo>
                <a:lnTo>
                  <a:pt x="936" y="575"/>
                </a:lnTo>
                <a:lnTo>
                  <a:pt x="937" y="573"/>
                </a:lnTo>
                <a:lnTo>
                  <a:pt x="937" y="572"/>
                </a:lnTo>
                <a:lnTo>
                  <a:pt x="937" y="572"/>
                </a:lnTo>
                <a:lnTo>
                  <a:pt x="938" y="569"/>
                </a:lnTo>
                <a:lnTo>
                  <a:pt x="939" y="564"/>
                </a:lnTo>
                <a:lnTo>
                  <a:pt x="943" y="558"/>
                </a:lnTo>
                <a:lnTo>
                  <a:pt x="943" y="558"/>
                </a:lnTo>
                <a:lnTo>
                  <a:pt x="948" y="555"/>
                </a:lnTo>
                <a:lnTo>
                  <a:pt x="950" y="553"/>
                </a:lnTo>
                <a:lnTo>
                  <a:pt x="951" y="552"/>
                </a:lnTo>
                <a:lnTo>
                  <a:pt x="951" y="551"/>
                </a:lnTo>
                <a:lnTo>
                  <a:pt x="951" y="551"/>
                </a:lnTo>
                <a:lnTo>
                  <a:pt x="949" y="539"/>
                </a:lnTo>
                <a:lnTo>
                  <a:pt x="948" y="528"/>
                </a:lnTo>
                <a:lnTo>
                  <a:pt x="948" y="528"/>
                </a:lnTo>
                <a:lnTo>
                  <a:pt x="953" y="527"/>
                </a:lnTo>
                <a:lnTo>
                  <a:pt x="955" y="524"/>
                </a:lnTo>
                <a:lnTo>
                  <a:pt x="955" y="524"/>
                </a:lnTo>
                <a:lnTo>
                  <a:pt x="954" y="523"/>
                </a:lnTo>
                <a:lnTo>
                  <a:pt x="954" y="523"/>
                </a:lnTo>
                <a:lnTo>
                  <a:pt x="937" y="516"/>
                </a:lnTo>
                <a:lnTo>
                  <a:pt x="924" y="509"/>
                </a:lnTo>
                <a:lnTo>
                  <a:pt x="918" y="504"/>
                </a:lnTo>
                <a:lnTo>
                  <a:pt x="913" y="498"/>
                </a:lnTo>
                <a:lnTo>
                  <a:pt x="913" y="498"/>
                </a:lnTo>
                <a:lnTo>
                  <a:pt x="905" y="488"/>
                </a:lnTo>
                <a:lnTo>
                  <a:pt x="901" y="479"/>
                </a:lnTo>
                <a:lnTo>
                  <a:pt x="900" y="474"/>
                </a:lnTo>
                <a:lnTo>
                  <a:pt x="899" y="471"/>
                </a:lnTo>
                <a:lnTo>
                  <a:pt x="924" y="433"/>
                </a:lnTo>
                <a:lnTo>
                  <a:pt x="924" y="433"/>
                </a:lnTo>
                <a:lnTo>
                  <a:pt x="932" y="435"/>
                </a:lnTo>
                <a:lnTo>
                  <a:pt x="951" y="443"/>
                </a:lnTo>
                <a:lnTo>
                  <a:pt x="962" y="447"/>
                </a:lnTo>
                <a:lnTo>
                  <a:pt x="974" y="453"/>
                </a:lnTo>
                <a:lnTo>
                  <a:pt x="985" y="461"/>
                </a:lnTo>
                <a:lnTo>
                  <a:pt x="995" y="469"/>
                </a:lnTo>
                <a:lnTo>
                  <a:pt x="995" y="469"/>
                </a:lnTo>
                <a:lnTo>
                  <a:pt x="1002" y="476"/>
                </a:lnTo>
                <a:lnTo>
                  <a:pt x="1010" y="482"/>
                </a:lnTo>
                <a:lnTo>
                  <a:pt x="1026" y="494"/>
                </a:lnTo>
                <a:lnTo>
                  <a:pt x="1033" y="501"/>
                </a:lnTo>
                <a:lnTo>
                  <a:pt x="1041" y="511"/>
                </a:lnTo>
                <a:lnTo>
                  <a:pt x="1050" y="523"/>
                </a:lnTo>
                <a:lnTo>
                  <a:pt x="1059" y="540"/>
                </a:lnTo>
                <a:lnTo>
                  <a:pt x="1059" y="540"/>
                </a:lnTo>
                <a:lnTo>
                  <a:pt x="1070" y="558"/>
                </a:lnTo>
                <a:lnTo>
                  <a:pt x="1083" y="578"/>
                </a:lnTo>
                <a:lnTo>
                  <a:pt x="1098" y="599"/>
                </a:lnTo>
                <a:lnTo>
                  <a:pt x="1115" y="619"/>
                </a:lnTo>
                <a:lnTo>
                  <a:pt x="1133" y="638"/>
                </a:lnTo>
                <a:lnTo>
                  <a:pt x="1152" y="656"/>
                </a:lnTo>
                <a:lnTo>
                  <a:pt x="1171" y="672"/>
                </a:lnTo>
                <a:lnTo>
                  <a:pt x="1181" y="678"/>
                </a:lnTo>
                <a:lnTo>
                  <a:pt x="1190" y="684"/>
                </a:lnTo>
                <a:lnTo>
                  <a:pt x="1190" y="684"/>
                </a:lnTo>
                <a:lnTo>
                  <a:pt x="1200" y="689"/>
                </a:lnTo>
                <a:lnTo>
                  <a:pt x="1209" y="692"/>
                </a:lnTo>
                <a:lnTo>
                  <a:pt x="1227" y="697"/>
                </a:lnTo>
                <a:lnTo>
                  <a:pt x="1243" y="699"/>
                </a:lnTo>
                <a:lnTo>
                  <a:pt x="1259" y="701"/>
                </a:lnTo>
                <a:lnTo>
                  <a:pt x="1272" y="699"/>
                </a:lnTo>
                <a:lnTo>
                  <a:pt x="1283" y="698"/>
                </a:lnTo>
                <a:lnTo>
                  <a:pt x="1291" y="697"/>
                </a:lnTo>
                <a:lnTo>
                  <a:pt x="1296" y="697"/>
                </a:lnTo>
                <a:lnTo>
                  <a:pt x="1296" y="697"/>
                </a:lnTo>
                <a:lnTo>
                  <a:pt x="1304" y="699"/>
                </a:lnTo>
                <a:lnTo>
                  <a:pt x="1311" y="702"/>
                </a:lnTo>
                <a:lnTo>
                  <a:pt x="1320" y="705"/>
                </a:lnTo>
                <a:lnTo>
                  <a:pt x="1323" y="697"/>
                </a:lnTo>
                <a:lnTo>
                  <a:pt x="1323" y="697"/>
                </a:lnTo>
                <a:lnTo>
                  <a:pt x="1329" y="698"/>
                </a:lnTo>
                <a:lnTo>
                  <a:pt x="1335" y="698"/>
                </a:lnTo>
                <a:lnTo>
                  <a:pt x="1343" y="697"/>
                </a:lnTo>
                <a:lnTo>
                  <a:pt x="1343" y="697"/>
                </a:lnTo>
                <a:lnTo>
                  <a:pt x="1349" y="693"/>
                </a:lnTo>
                <a:lnTo>
                  <a:pt x="1352" y="689"/>
                </a:lnTo>
                <a:lnTo>
                  <a:pt x="1356" y="684"/>
                </a:lnTo>
                <a:lnTo>
                  <a:pt x="1367" y="689"/>
                </a:lnTo>
                <a:lnTo>
                  <a:pt x="1364" y="669"/>
                </a:lnTo>
                <a:lnTo>
                  <a:pt x="1377" y="675"/>
                </a:lnTo>
                <a:lnTo>
                  <a:pt x="1361" y="659"/>
                </a:lnTo>
                <a:lnTo>
                  <a:pt x="1361" y="659"/>
                </a:lnTo>
                <a:lnTo>
                  <a:pt x="1362" y="656"/>
                </a:lnTo>
                <a:lnTo>
                  <a:pt x="1362" y="654"/>
                </a:lnTo>
                <a:lnTo>
                  <a:pt x="1362" y="650"/>
                </a:lnTo>
                <a:lnTo>
                  <a:pt x="1359" y="647"/>
                </a:lnTo>
                <a:lnTo>
                  <a:pt x="1355" y="643"/>
                </a:lnTo>
                <a:lnTo>
                  <a:pt x="1347" y="638"/>
                </a:lnTo>
                <a:lnTo>
                  <a:pt x="1337" y="635"/>
                </a:lnTo>
                <a:lnTo>
                  <a:pt x="1337" y="635"/>
                </a:lnTo>
                <a:lnTo>
                  <a:pt x="1326" y="632"/>
                </a:lnTo>
                <a:lnTo>
                  <a:pt x="1316" y="631"/>
                </a:lnTo>
                <a:lnTo>
                  <a:pt x="1302" y="632"/>
                </a:lnTo>
                <a:lnTo>
                  <a:pt x="1296" y="632"/>
                </a:lnTo>
                <a:lnTo>
                  <a:pt x="1289" y="632"/>
                </a:lnTo>
                <a:lnTo>
                  <a:pt x="1281" y="630"/>
                </a:lnTo>
                <a:lnTo>
                  <a:pt x="1272" y="626"/>
                </a:lnTo>
                <a:lnTo>
                  <a:pt x="1272" y="626"/>
                </a:lnTo>
                <a:lnTo>
                  <a:pt x="1260" y="620"/>
                </a:lnTo>
                <a:lnTo>
                  <a:pt x="1249" y="613"/>
                </a:lnTo>
                <a:lnTo>
                  <a:pt x="1237" y="603"/>
                </a:lnTo>
                <a:lnTo>
                  <a:pt x="1225" y="593"/>
                </a:lnTo>
                <a:lnTo>
                  <a:pt x="1203" y="571"/>
                </a:lnTo>
                <a:lnTo>
                  <a:pt x="1187" y="553"/>
                </a:lnTo>
                <a:lnTo>
                  <a:pt x="1187" y="553"/>
                </a:lnTo>
                <a:lnTo>
                  <a:pt x="1179" y="542"/>
                </a:lnTo>
                <a:lnTo>
                  <a:pt x="1172" y="529"/>
                </a:lnTo>
                <a:lnTo>
                  <a:pt x="1158" y="498"/>
                </a:lnTo>
                <a:lnTo>
                  <a:pt x="1146" y="469"/>
                </a:lnTo>
                <a:lnTo>
                  <a:pt x="1141" y="455"/>
                </a:lnTo>
                <a:lnTo>
                  <a:pt x="1141" y="455"/>
                </a:lnTo>
                <a:lnTo>
                  <a:pt x="1142" y="446"/>
                </a:lnTo>
                <a:lnTo>
                  <a:pt x="1146" y="432"/>
                </a:lnTo>
                <a:lnTo>
                  <a:pt x="1152" y="411"/>
                </a:lnTo>
                <a:lnTo>
                  <a:pt x="1152" y="411"/>
                </a:lnTo>
                <a:lnTo>
                  <a:pt x="1157" y="413"/>
                </a:lnTo>
                <a:lnTo>
                  <a:pt x="1159" y="413"/>
                </a:lnTo>
                <a:lnTo>
                  <a:pt x="1160" y="411"/>
                </a:lnTo>
                <a:lnTo>
                  <a:pt x="1160" y="411"/>
                </a:lnTo>
                <a:lnTo>
                  <a:pt x="1160" y="411"/>
                </a:lnTo>
                <a:lnTo>
                  <a:pt x="1159" y="405"/>
                </a:lnTo>
                <a:lnTo>
                  <a:pt x="1158" y="397"/>
                </a:lnTo>
                <a:lnTo>
                  <a:pt x="1158" y="384"/>
                </a:lnTo>
                <a:lnTo>
                  <a:pt x="1184" y="405"/>
                </a:lnTo>
                <a:lnTo>
                  <a:pt x="1187" y="401"/>
                </a:lnTo>
                <a:lnTo>
                  <a:pt x="1187" y="401"/>
                </a:lnTo>
                <a:lnTo>
                  <a:pt x="1199" y="411"/>
                </a:lnTo>
                <a:lnTo>
                  <a:pt x="1199" y="411"/>
                </a:lnTo>
                <a:lnTo>
                  <a:pt x="1200" y="410"/>
                </a:lnTo>
                <a:lnTo>
                  <a:pt x="1203" y="408"/>
                </a:lnTo>
                <a:lnTo>
                  <a:pt x="1206" y="405"/>
                </a:lnTo>
                <a:lnTo>
                  <a:pt x="1206" y="405"/>
                </a:lnTo>
                <a:lnTo>
                  <a:pt x="1207" y="408"/>
                </a:lnTo>
                <a:lnTo>
                  <a:pt x="1211" y="411"/>
                </a:lnTo>
                <a:lnTo>
                  <a:pt x="1215" y="414"/>
                </a:lnTo>
                <a:lnTo>
                  <a:pt x="1217" y="415"/>
                </a:lnTo>
                <a:lnTo>
                  <a:pt x="1217" y="414"/>
                </a:lnTo>
                <a:lnTo>
                  <a:pt x="1217" y="414"/>
                </a:lnTo>
                <a:lnTo>
                  <a:pt x="1221" y="408"/>
                </a:lnTo>
                <a:lnTo>
                  <a:pt x="1225" y="403"/>
                </a:lnTo>
                <a:lnTo>
                  <a:pt x="1225" y="403"/>
                </a:lnTo>
                <a:lnTo>
                  <a:pt x="1229" y="405"/>
                </a:lnTo>
                <a:lnTo>
                  <a:pt x="1232" y="407"/>
                </a:lnTo>
                <a:lnTo>
                  <a:pt x="1236" y="405"/>
                </a:lnTo>
                <a:lnTo>
                  <a:pt x="1236" y="405"/>
                </a:lnTo>
                <a:lnTo>
                  <a:pt x="1255" y="395"/>
                </a:lnTo>
                <a:lnTo>
                  <a:pt x="1277" y="386"/>
                </a:lnTo>
                <a:lnTo>
                  <a:pt x="1277" y="386"/>
                </a:lnTo>
                <a:lnTo>
                  <a:pt x="1280" y="388"/>
                </a:lnTo>
                <a:lnTo>
                  <a:pt x="1289" y="390"/>
                </a:lnTo>
                <a:lnTo>
                  <a:pt x="1295" y="391"/>
                </a:lnTo>
                <a:lnTo>
                  <a:pt x="1302" y="391"/>
                </a:lnTo>
                <a:lnTo>
                  <a:pt x="1310" y="391"/>
                </a:lnTo>
                <a:lnTo>
                  <a:pt x="1317" y="390"/>
                </a:lnTo>
                <a:lnTo>
                  <a:pt x="1317" y="390"/>
                </a:lnTo>
                <a:lnTo>
                  <a:pt x="1326" y="386"/>
                </a:lnTo>
                <a:lnTo>
                  <a:pt x="1335" y="383"/>
                </a:lnTo>
                <a:lnTo>
                  <a:pt x="1351" y="373"/>
                </a:lnTo>
                <a:lnTo>
                  <a:pt x="1369" y="362"/>
                </a:lnTo>
                <a:lnTo>
                  <a:pt x="1369" y="362"/>
                </a:lnTo>
                <a:lnTo>
                  <a:pt x="1370" y="361"/>
                </a:lnTo>
                <a:lnTo>
                  <a:pt x="1374" y="359"/>
                </a:lnTo>
                <a:lnTo>
                  <a:pt x="1375" y="356"/>
                </a:lnTo>
                <a:lnTo>
                  <a:pt x="1375" y="353"/>
                </a:lnTo>
                <a:lnTo>
                  <a:pt x="1375" y="349"/>
                </a:lnTo>
                <a:lnTo>
                  <a:pt x="1375" y="343"/>
                </a:lnTo>
                <a:lnTo>
                  <a:pt x="1375" y="343"/>
                </a:lnTo>
                <a:lnTo>
                  <a:pt x="1371" y="330"/>
                </a:lnTo>
                <a:lnTo>
                  <a:pt x="1370" y="328"/>
                </a:lnTo>
                <a:lnTo>
                  <a:pt x="1369" y="326"/>
                </a:lnTo>
                <a:lnTo>
                  <a:pt x="1369" y="326"/>
                </a:lnTo>
                <a:lnTo>
                  <a:pt x="1364" y="325"/>
                </a:lnTo>
                <a:lnTo>
                  <a:pt x="1356" y="320"/>
                </a:lnTo>
                <a:lnTo>
                  <a:pt x="1351" y="316"/>
                </a:lnTo>
                <a:lnTo>
                  <a:pt x="1347" y="311"/>
                </a:lnTo>
                <a:lnTo>
                  <a:pt x="1343" y="305"/>
                </a:lnTo>
                <a:lnTo>
                  <a:pt x="1339" y="298"/>
                </a:lnTo>
                <a:lnTo>
                  <a:pt x="1339" y="298"/>
                </a:lnTo>
                <a:lnTo>
                  <a:pt x="1335" y="283"/>
                </a:lnTo>
                <a:lnTo>
                  <a:pt x="1334" y="271"/>
                </a:lnTo>
                <a:lnTo>
                  <a:pt x="1332" y="259"/>
                </a:lnTo>
                <a:lnTo>
                  <a:pt x="1329" y="252"/>
                </a:lnTo>
                <a:lnTo>
                  <a:pt x="1326" y="242"/>
                </a:lnTo>
                <a:lnTo>
                  <a:pt x="1326" y="242"/>
                </a:lnTo>
                <a:lnTo>
                  <a:pt x="1316" y="223"/>
                </a:lnTo>
                <a:lnTo>
                  <a:pt x="1307" y="208"/>
                </a:lnTo>
                <a:lnTo>
                  <a:pt x="1287" y="178"/>
                </a:lnTo>
                <a:lnTo>
                  <a:pt x="1287" y="178"/>
                </a:lnTo>
                <a:lnTo>
                  <a:pt x="1279" y="164"/>
                </a:lnTo>
                <a:lnTo>
                  <a:pt x="1271" y="156"/>
                </a:lnTo>
                <a:lnTo>
                  <a:pt x="1263" y="150"/>
                </a:lnTo>
                <a:lnTo>
                  <a:pt x="1263" y="150"/>
                </a:lnTo>
                <a:lnTo>
                  <a:pt x="1260" y="136"/>
                </a:lnTo>
                <a:lnTo>
                  <a:pt x="1256" y="121"/>
                </a:lnTo>
                <a:lnTo>
                  <a:pt x="1250" y="107"/>
                </a:lnTo>
                <a:lnTo>
                  <a:pt x="1250" y="107"/>
                </a:lnTo>
                <a:lnTo>
                  <a:pt x="1242" y="92"/>
                </a:lnTo>
                <a:lnTo>
                  <a:pt x="1238" y="88"/>
                </a:lnTo>
                <a:lnTo>
                  <a:pt x="1233" y="83"/>
                </a:lnTo>
                <a:lnTo>
                  <a:pt x="1229" y="79"/>
                </a:lnTo>
                <a:lnTo>
                  <a:pt x="1224" y="77"/>
                </a:lnTo>
                <a:lnTo>
                  <a:pt x="1219" y="74"/>
                </a:lnTo>
                <a:lnTo>
                  <a:pt x="1214" y="73"/>
                </a:lnTo>
                <a:lnTo>
                  <a:pt x="1214" y="73"/>
                </a:lnTo>
                <a:lnTo>
                  <a:pt x="1212" y="74"/>
                </a:lnTo>
                <a:lnTo>
                  <a:pt x="1209" y="76"/>
                </a:lnTo>
                <a:lnTo>
                  <a:pt x="1207" y="79"/>
                </a:lnTo>
                <a:lnTo>
                  <a:pt x="1205" y="86"/>
                </a:lnTo>
                <a:lnTo>
                  <a:pt x="1202" y="94"/>
                </a:lnTo>
                <a:lnTo>
                  <a:pt x="1201" y="108"/>
                </a:lnTo>
                <a:lnTo>
                  <a:pt x="1201" y="114"/>
                </a:lnTo>
                <a:lnTo>
                  <a:pt x="1201" y="114"/>
                </a:lnTo>
                <a:lnTo>
                  <a:pt x="1176" y="125"/>
                </a:lnTo>
                <a:lnTo>
                  <a:pt x="1176" y="125"/>
                </a:lnTo>
                <a:lnTo>
                  <a:pt x="1163" y="133"/>
                </a:lnTo>
                <a:lnTo>
                  <a:pt x="1163" y="1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4">
            <a:extLst>
              <a:ext uri="{FF2B5EF4-FFF2-40B4-BE49-F238E27FC236}">
                <a16:creationId xmlns:a16="http://schemas.microsoft.com/office/drawing/2014/main" id="{AFAFC37C-FB5D-4F22-BEF0-31C7BEFD749F}"/>
              </a:ext>
            </a:extLst>
          </p:cNvPr>
          <p:cNvSpPr>
            <a:spLocks/>
          </p:cNvSpPr>
          <p:nvPr/>
        </p:nvSpPr>
        <p:spPr bwMode="auto">
          <a:xfrm>
            <a:off x="284312" y="3237784"/>
            <a:ext cx="1840568" cy="774124"/>
          </a:xfrm>
          <a:custGeom>
            <a:avLst/>
            <a:gdLst>
              <a:gd name="T0" fmla="*/ 529 w 1933"/>
              <a:gd name="T1" fmla="*/ 205 h 813"/>
              <a:gd name="T2" fmla="*/ 298 w 1933"/>
              <a:gd name="T3" fmla="*/ 365 h 813"/>
              <a:gd name="T4" fmla="*/ 295 w 1933"/>
              <a:gd name="T5" fmla="*/ 385 h 813"/>
              <a:gd name="T6" fmla="*/ 225 w 1933"/>
              <a:gd name="T7" fmla="*/ 472 h 813"/>
              <a:gd name="T8" fmla="*/ 147 w 1933"/>
              <a:gd name="T9" fmla="*/ 528 h 813"/>
              <a:gd name="T10" fmla="*/ 49 w 1933"/>
              <a:gd name="T11" fmla="*/ 635 h 813"/>
              <a:gd name="T12" fmla="*/ 9 w 1933"/>
              <a:gd name="T13" fmla="*/ 712 h 813"/>
              <a:gd name="T14" fmla="*/ 3 w 1933"/>
              <a:gd name="T15" fmla="*/ 798 h 813"/>
              <a:gd name="T16" fmla="*/ 54 w 1933"/>
              <a:gd name="T17" fmla="*/ 813 h 813"/>
              <a:gd name="T18" fmla="*/ 175 w 1933"/>
              <a:gd name="T19" fmla="*/ 779 h 813"/>
              <a:gd name="T20" fmla="*/ 271 w 1933"/>
              <a:gd name="T21" fmla="*/ 680 h 813"/>
              <a:gd name="T22" fmla="*/ 494 w 1933"/>
              <a:gd name="T23" fmla="*/ 545 h 813"/>
              <a:gd name="T24" fmla="*/ 651 w 1933"/>
              <a:gd name="T25" fmla="*/ 400 h 813"/>
              <a:gd name="T26" fmla="*/ 682 w 1933"/>
              <a:gd name="T27" fmla="*/ 390 h 813"/>
              <a:gd name="T28" fmla="*/ 706 w 1933"/>
              <a:gd name="T29" fmla="*/ 436 h 813"/>
              <a:gd name="T30" fmla="*/ 592 w 1933"/>
              <a:gd name="T31" fmla="*/ 579 h 813"/>
              <a:gd name="T32" fmla="*/ 573 w 1933"/>
              <a:gd name="T33" fmla="*/ 618 h 813"/>
              <a:gd name="T34" fmla="*/ 583 w 1933"/>
              <a:gd name="T35" fmla="*/ 726 h 813"/>
              <a:gd name="T36" fmla="*/ 635 w 1933"/>
              <a:gd name="T37" fmla="*/ 769 h 813"/>
              <a:gd name="T38" fmla="*/ 681 w 1933"/>
              <a:gd name="T39" fmla="*/ 771 h 813"/>
              <a:gd name="T40" fmla="*/ 710 w 1933"/>
              <a:gd name="T41" fmla="*/ 729 h 813"/>
              <a:gd name="T42" fmla="*/ 675 w 1933"/>
              <a:gd name="T43" fmla="*/ 686 h 813"/>
              <a:gd name="T44" fmla="*/ 732 w 1933"/>
              <a:gd name="T45" fmla="*/ 664 h 813"/>
              <a:gd name="T46" fmla="*/ 825 w 1933"/>
              <a:gd name="T47" fmla="*/ 600 h 813"/>
              <a:gd name="T48" fmla="*/ 903 w 1933"/>
              <a:gd name="T49" fmla="*/ 636 h 813"/>
              <a:gd name="T50" fmla="*/ 978 w 1933"/>
              <a:gd name="T51" fmla="*/ 667 h 813"/>
              <a:gd name="T52" fmla="*/ 1101 w 1933"/>
              <a:gd name="T53" fmla="*/ 643 h 813"/>
              <a:gd name="T54" fmla="*/ 1127 w 1933"/>
              <a:gd name="T55" fmla="*/ 624 h 813"/>
              <a:gd name="T56" fmla="*/ 1116 w 1933"/>
              <a:gd name="T57" fmla="*/ 588 h 813"/>
              <a:gd name="T58" fmla="*/ 1089 w 1933"/>
              <a:gd name="T59" fmla="*/ 515 h 813"/>
              <a:gd name="T60" fmla="*/ 1187 w 1933"/>
              <a:gd name="T61" fmla="*/ 530 h 813"/>
              <a:gd name="T62" fmla="*/ 1314 w 1933"/>
              <a:gd name="T63" fmla="*/ 478 h 813"/>
              <a:gd name="T64" fmla="*/ 1397 w 1933"/>
              <a:gd name="T65" fmla="*/ 510 h 813"/>
              <a:gd name="T66" fmla="*/ 1429 w 1933"/>
              <a:gd name="T67" fmla="*/ 600 h 813"/>
              <a:gd name="T68" fmla="*/ 1480 w 1933"/>
              <a:gd name="T69" fmla="*/ 628 h 813"/>
              <a:gd name="T70" fmla="*/ 1519 w 1933"/>
              <a:gd name="T71" fmla="*/ 623 h 813"/>
              <a:gd name="T72" fmla="*/ 1542 w 1933"/>
              <a:gd name="T73" fmla="*/ 632 h 813"/>
              <a:gd name="T74" fmla="*/ 1623 w 1933"/>
              <a:gd name="T75" fmla="*/ 616 h 813"/>
              <a:gd name="T76" fmla="*/ 1624 w 1933"/>
              <a:gd name="T77" fmla="*/ 564 h 813"/>
              <a:gd name="T78" fmla="*/ 1630 w 1933"/>
              <a:gd name="T79" fmla="*/ 545 h 813"/>
              <a:gd name="T80" fmla="*/ 1653 w 1933"/>
              <a:gd name="T81" fmla="*/ 469 h 813"/>
              <a:gd name="T82" fmla="*/ 1712 w 1933"/>
              <a:gd name="T83" fmla="*/ 377 h 813"/>
              <a:gd name="T84" fmla="*/ 1754 w 1933"/>
              <a:gd name="T85" fmla="*/ 398 h 813"/>
              <a:gd name="T86" fmla="*/ 1812 w 1933"/>
              <a:gd name="T87" fmla="*/ 392 h 813"/>
              <a:gd name="T88" fmla="*/ 1912 w 1933"/>
              <a:gd name="T89" fmla="*/ 327 h 813"/>
              <a:gd name="T90" fmla="*/ 1894 w 1933"/>
              <a:gd name="T91" fmla="*/ 297 h 813"/>
              <a:gd name="T92" fmla="*/ 1910 w 1933"/>
              <a:gd name="T93" fmla="*/ 224 h 813"/>
              <a:gd name="T94" fmla="*/ 1933 w 1933"/>
              <a:gd name="T95" fmla="*/ 166 h 813"/>
              <a:gd name="T96" fmla="*/ 1919 w 1933"/>
              <a:gd name="T97" fmla="*/ 66 h 813"/>
              <a:gd name="T98" fmla="*/ 1898 w 1933"/>
              <a:gd name="T99" fmla="*/ 0 h 813"/>
              <a:gd name="T100" fmla="*/ 1841 w 1933"/>
              <a:gd name="T101" fmla="*/ 41 h 813"/>
              <a:gd name="T102" fmla="*/ 1790 w 1933"/>
              <a:gd name="T103" fmla="*/ 52 h 813"/>
              <a:gd name="T104" fmla="*/ 1665 w 1933"/>
              <a:gd name="T105" fmla="*/ 47 h 813"/>
              <a:gd name="T106" fmla="*/ 1502 w 1933"/>
              <a:gd name="T107" fmla="*/ 35 h 813"/>
              <a:gd name="T108" fmla="*/ 1295 w 1933"/>
              <a:gd name="T109" fmla="*/ 40 h 813"/>
              <a:gd name="T110" fmla="*/ 1164 w 1933"/>
              <a:gd name="T111" fmla="*/ 71 h 813"/>
              <a:gd name="T112" fmla="*/ 848 w 1933"/>
              <a:gd name="T113" fmla="*/ 86 h 813"/>
              <a:gd name="T114" fmla="*/ 704 w 1933"/>
              <a:gd name="T115" fmla="*/ 115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33" h="813">
                <a:moveTo>
                  <a:pt x="641" y="140"/>
                </a:moveTo>
                <a:lnTo>
                  <a:pt x="641" y="140"/>
                </a:lnTo>
                <a:lnTo>
                  <a:pt x="600" y="166"/>
                </a:lnTo>
                <a:lnTo>
                  <a:pt x="563" y="187"/>
                </a:lnTo>
                <a:lnTo>
                  <a:pt x="545" y="198"/>
                </a:lnTo>
                <a:lnTo>
                  <a:pt x="529" y="205"/>
                </a:lnTo>
                <a:lnTo>
                  <a:pt x="529" y="205"/>
                </a:lnTo>
                <a:lnTo>
                  <a:pt x="513" y="212"/>
                </a:lnTo>
                <a:lnTo>
                  <a:pt x="500" y="221"/>
                </a:lnTo>
                <a:lnTo>
                  <a:pt x="478" y="234"/>
                </a:lnTo>
                <a:lnTo>
                  <a:pt x="462" y="245"/>
                </a:lnTo>
                <a:lnTo>
                  <a:pt x="457" y="248"/>
                </a:lnTo>
                <a:lnTo>
                  <a:pt x="467" y="250"/>
                </a:lnTo>
                <a:lnTo>
                  <a:pt x="298" y="365"/>
                </a:lnTo>
                <a:lnTo>
                  <a:pt x="298" y="365"/>
                </a:lnTo>
                <a:lnTo>
                  <a:pt x="303" y="369"/>
                </a:lnTo>
                <a:lnTo>
                  <a:pt x="305" y="373"/>
                </a:lnTo>
                <a:lnTo>
                  <a:pt x="306" y="375"/>
                </a:lnTo>
                <a:lnTo>
                  <a:pt x="306" y="375"/>
                </a:lnTo>
                <a:lnTo>
                  <a:pt x="304" y="378"/>
                </a:lnTo>
                <a:lnTo>
                  <a:pt x="295" y="385"/>
                </a:lnTo>
                <a:lnTo>
                  <a:pt x="271" y="403"/>
                </a:lnTo>
                <a:lnTo>
                  <a:pt x="234" y="429"/>
                </a:lnTo>
                <a:lnTo>
                  <a:pt x="253" y="436"/>
                </a:lnTo>
                <a:lnTo>
                  <a:pt x="253" y="436"/>
                </a:lnTo>
                <a:lnTo>
                  <a:pt x="246" y="447"/>
                </a:lnTo>
                <a:lnTo>
                  <a:pt x="237" y="457"/>
                </a:lnTo>
                <a:lnTo>
                  <a:pt x="225" y="472"/>
                </a:lnTo>
                <a:lnTo>
                  <a:pt x="211" y="486"/>
                </a:lnTo>
                <a:lnTo>
                  <a:pt x="192" y="501"/>
                </a:lnTo>
                <a:lnTo>
                  <a:pt x="182" y="509"/>
                </a:lnTo>
                <a:lnTo>
                  <a:pt x="172" y="516"/>
                </a:lnTo>
                <a:lnTo>
                  <a:pt x="160" y="522"/>
                </a:lnTo>
                <a:lnTo>
                  <a:pt x="147" y="528"/>
                </a:lnTo>
                <a:lnTo>
                  <a:pt x="147" y="528"/>
                </a:lnTo>
                <a:lnTo>
                  <a:pt x="87" y="553"/>
                </a:lnTo>
                <a:lnTo>
                  <a:pt x="78" y="556"/>
                </a:lnTo>
                <a:lnTo>
                  <a:pt x="99" y="574"/>
                </a:lnTo>
                <a:lnTo>
                  <a:pt x="55" y="586"/>
                </a:lnTo>
                <a:lnTo>
                  <a:pt x="64" y="616"/>
                </a:lnTo>
                <a:lnTo>
                  <a:pt x="64" y="616"/>
                </a:lnTo>
                <a:lnTo>
                  <a:pt x="49" y="635"/>
                </a:lnTo>
                <a:lnTo>
                  <a:pt x="37" y="651"/>
                </a:lnTo>
                <a:lnTo>
                  <a:pt x="27" y="664"/>
                </a:lnTo>
                <a:lnTo>
                  <a:pt x="27" y="664"/>
                </a:lnTo>
                <a:lnTo>
                  <a:pt x="22" y="670"/>
                </a:lnTo>
                <a:lnTo>
                  <a:pt x="17" y="681"/>
                </a:lnTo>
                <a:lnTo>
                  <a:pt x="12" y="695"/>
                </a:lnTo>
                <a:lnTo>
                  <a:pt x="9" y="712"/>
                </a:lnTo>
                <a:lnTo>
                  <a:pt x="5" y="730"/>
                </a:lnTo>
                <a:lnTo>
                  <a:pt x="2" y="749"/>
                </a:lnTo>
                <a:lnTo>
                  <a:pt x="0" y="769"/>
                </a:lnTo>
                <a:lnTo>
                  <a:pt x="0" y="789"/>
                </a:lnTo>
                <a:lnTo>
                  <a:pt x="0" y="789"/>
                </a:lnTo>
                <a:lnTo>
                  <a:pt x="2" y="794"/>
                </a:lnTo>
                <a:lnTo>
                  <a:pt x="3" y="798"/>
                </a:lnTo>
                <a:lnTo>
                  <a:pt x="5" y="801"/>
                </a:lnTo>
                <a:lnTo>
                  <a:pt x="9" y="805"/>
                </a:lnTo>
                <a:lnTo>
                  <a:pt x="12" y="807"/>
                </a:lnTo>
                <a:lnTo>
                  <a:pt x="17" y="810"/>
                </a:lnTo>
                <a:lnTo>
                  <a:pt x="28" y="812"/>
                </a:lnTo>
                <a:lnTo>
                  <a:pt x="40" y="813"/>
                </a:lnTo>
                <a:lnTo>
                  <a:pt x="54" y="813"/>
                </a:lnTo>
                <a:lnTo>
                  <a:pt x="69" y="812"/>
                </a:lnTo>
                <a:lnTo>
                  <a:pt x="85" y="808"/>
                </a:lnTo>
                <a:lnTo>
                  <a:pt x="100" y="806"/>
                </a:lnTo>
                <a:lnTo>
                  <a:pt x="117" y="801"/>
                </a:lnTo>
                <a:lnTo>
                  <a:pt x="146" y="793"/>
                </a:lnTo>
                <a:lnTo>
                  <a:pt x="167" y="783"/>
                </a:lnTo>
                <a:lnTo>
                  <a:pt x="175" y="779"/>
                </a:lnTo>
                <a:lnTo>
                  <a:pt x="180" y="775"/>
                </a:lnTo>
                <a:lnTo>
                  <a:pt x="180" y="775"/>
                </a:lnTo>
                <a:lnTo>
                  <a:pt x="196" y="760"/>
                </a:lnTo>
                <a:lnTo>
                  <a:pt x="213" y="742"/>
                </a:lnTo>
                <a:lnTo>
                  <a:pt x="234" y="723"/>
                </a:lnTo>
                <a:lnTo>
                  <a:pt x="235" y="745"/>
                </a:lnTo>
                <a:lnTo>
                  <a:pt x="271" y="680"/>
                </a:lnTo>
                <a:lnTo>
                  <a:pt x="288" y="694"/>
                </a:lnTo>
                <a:lnTo>
                  <a:pt x="340" y="620"/>
                </a:lnTo>
                <a:lnTo>
                  <a:pt x="372" y="631"/>
                </a:lnTo>
                <a:lnTo>
                  <a:pt x="393" y="597"/>
                </a:lnTo>
                <a:lnTo>
                  <a:pt x="401" y="613"/>
                </a:lnTo>
                <a:lnTo>
                  <a:pt x="475" y="516"/>
                </a:lnTo>
                <a:lnTo>
                  <a:pt x="494" y="545"/>
                </a:lnTo>
                <a:lnTo>
                  <a:pt x="536" y="472"/>
                </a:lnTo>
                <a:lnTo>
                  <a:pt x="541" y="490"/>
                </a:lnTo>
                <a:lnTo>
                  <a:pt x="566" y="463"/>
                </a:lnTo>
                <a:lnTo>
                  <a:pt x="566" y="492"/>
                </a:lnTo>
                <a:lnTo>
                  <a:pt x="566" y="492"/>
                </a:lnTo>
                <a:lnTo>
                  <a:pt x="604" y="451"/>
                </a:lnTo>
                <a:lnTo>
                  <a:pt x="651" y="400"/>
                </a:lnTo>
                <a:lnTo>
                  <a:pt x="651" y="400"/>
                </a:lnTo>
                <a:lnTo>
                  <a:pt x="657" y="397"/>
                </a:lnTo>
                <a:lnTo>
                  <a:pt x="662" y="393"/>
                </a:lnTo>
                <a:lnTo>
                  <a:pt x="668" y="391"/>
                </a:lnTo>
                <a:lnTo>
                  <a:pt x="673" y="390"/>
                </a:lnTo>
                <a:lnTo>
                  <a:pt x="679" y="390"/>
                </a:lnTo>
                <a:lnTo>
                  <a:pt x="682" y="390"/>
                </a:lnTo>
                <a:lnTo>
                  <a:pt x="675" y="417"/>
                </a:lnTo>
                <a:lnTo>
                  <a:pt x="733" y="365"/>
                </a:lnTo>
                <a:lnTo>
                  <a:pt x="733" y="365"/>
                </a:lnTo>
                <a:lnTo>
                  <a:pt x="731" y="373"/>
                </a:lnTo>
                <a:lnTo>
                  <a:pt x="724" y="394"/>
                </a:lnTo>
                <a:lnTo>
                  <a:pt x="713" y="422"/>
                </a:lnTo>
                <a:lnTo>
                  <a:pt x="706" y="436"/>
                </a:lnTo>
                <a:lnTo>
                  <a:pt x="699" y="449"/>
                </a:lnTo>
                <a:lnTo>
                  <a:pt x="699" y="449"/>
                </a:lnTo>
                <a:lnTo>
                  <a:pt x="688" y="465"/>
                </a:lnTo>
                <a:lnTo>
                  <a:pt x="675" y="482"/>
                </a:lnTo>
                <a:lnTo>
                  <a:pt x="642" y="523"/>
                </a:lnTo>
                <a:lnTo>
                  <a:pt x="611" y="559"/>
                </a:lnTo>
                <a:lnTo>
                  <a:pt x="592" y="579"/>
                </a:lnTo>
                <a:lnTo>
                  <a:pt x="592" y="579"/>
                </a:lnTo>
                <a:lnTo>
                  <a:pt x="585" y="586"/>
                </a:lnTo>
                <a:lnTo>
                  <a:pt x="581" y="591"/>
                </a:lnTo>
                <a:lnTo>
                  <a:pt x="577" y="595"/>
                </a:lnTo>
                <a:lnTo>
                  <a:pt x="575" y="601"/>
                </a:lnTo>
                <a:lnTo>
                  <a:pt x="574" y="608"/>
                </a:lnTo>
                <a:lnTo>
                  <a:pt x="573" y="618"/>
                </a:lnTo>
                <a:lnTo>
                  <a:pt x="573" y="629"/>
                </a:lnTo>
                <a:lnTo>
                  <a:pt x="573" y="629"/>
                </a:lnTo>
                <a:lnTo>
                  <a:pt x="573" y="658"/>
                </a:lnTo>
                <a:lnTo>
                  <a:pt x="573" y="675"/>
                </a:lnTo>
                <a:lnTo>
                  <a:pt x="575" y="694"/>
                </a:lnTo>
                <a:lnTo>
                  <a:pt x="579" y="711"/>
                </a:lnTo>
                <a:lnTo>
                  <a:pt x="583" y="726"/>
                </a:lnTo>
                <a:lnTo>
                  <a:pt x="586" y="733"/>
                </a:lnTo>
                <a:lnTo>
                  <a:pt x="589" y="739"/>
                </a:lnTo>
                <a:lnTo>
                  <a:pt x="594" y="744"/>
                </a:lnTo>
                <a:lnTo>
                  <a:pt x="599" y="748"/>
                </a:lnTo>
                <a:lnTo>
                  <a:pt x="599" y="748"/>
                </a:lnTo>
                <a:lnTo>
                  <a:pt x="618" y="760"/>
                </a:lnTo>
                <a:lnTo>
                  <a:pt x="635" y="769"/>
                </a:lnTo>
                <a:lnTo>
                  <a:pt x="642" y="773"/>
                </a:lnTo>
                <a:lnTo>
                  <a:pt x="649" y="775"/>
                </a:lnTo>
                <a:lnTo>
                  <a:pt x="656" y="776"/>
                </a:lnTo>
                <a:lnTo>
                  <a:pt x="664" y="776"/>
                </a:lnTo>
                <a:lnTo>
                  <a:pt x="664" y="776"/>
                </a:lnTo>
                <a:lnTo>
                  <a:pt x="673" y="775"/>
                </a:lnTo>
                <a:lnTo>
                  <a:pt x="681" y="771"/>
                </a:lnTo>
                <a:lnTo>
                  <a:pt x="689" y="767"/>
                </a:lnTo>
                <a:lnTo>
                  <a:pt x="696" y="761"/>
                </a:lnTo>
                <a:lnTo>
                  <a:pt x="702" y="755"/>
                </a:lnTo>
                <a:lnTo>
                  <a:pt x="707" y="746"/>
                </a:lnTo>
                <a:lnTo>
                  <a:pt x="710" y="737"/>
                </a:lnTo>
                <a:lnTo>
                  <a:pt x="710" y="729"/>
                </a:lnTo>
                <a:lnTo>
                  <a:pt x="710" y="729"/>
                </a:lnTo>
                <a:lnTo>
                  <a:pt x="710" y="724"/>
                </a:lnTo>
                <a:lnTo>
                  <a:pt x="708" y="719"/>
                </a:lnTo>
                <a:lnTo>
                  <a:pt x="704" y="710"/>
                </a:lnTo>
                <a:lnTo>
                  <a:pt x="696" y="702"/>
                </a:lnTo>
                <a:lnTo>
                  <a:pt x="689" y="695"/>
                </a:lnTo>
                <a:lnTo>
                  <a:pt x="681" y="689"/>
                </a:lnTo>
                <a:lnTo>
                  <a:pt x="675" y="686"/>
                </a:lnTo>
                <a:lnTo>
                  <a:pt x="669" y="683"/>
                </a:lnTo>
                <a:lnTo>
                  <a:pt x="668" y="683"/>
                </a:lnTo>
                <a:lnTo>
                  <a:pt x="668" y="683"/>
                </a:lnTo>
                <a:lnTo>
                  <a:pt x="670" y="683"/>
                </a:lnTo>
                <a:lnTo>
                  <a:pt x="681" y="681"/>
                </a:lnTo>
                <a:lnTo>
                  <a:pt x="713" y="672"/>
                </a:lnTo>
                <a:lnTo>
                  <a:pt x="732" y="664"/>
                </a:lnTo>
                <a:lnTo>
                  <a:pt x="752" y="656"/>
                </a:lnTo>
                <a:lnTo>
                  <a:pt x="769" y="648"/>
                </a:lnTo>
                <a:lnTo>
                  <a:pt x="784" y="638"/>
                </a:lnTo>
                <a:lnTo>
                  <a:pt x="784" y="638"/>
                </a:lnTo>
                <a:lnTo>
                  <a:pt x="796" y="629"/>
                </a:lnTo>
                <a:lnTo>
                  <a:pt x="807" y="619"/>
                </a:lnTo>
                <a:lnTo>
                  <a:pt x="825" y="600"/>
                </a:lnTo>
                <a:lnTo>
                  <a:pt x="837" y="586"/>
                </a:lnTo>
                <a:lnTo>
                  <a:pt x="840" y="580"/>
                </a:lnTo>
                <a:lnTo>
                  <a:pt x="840" y="580"/>
                </a:lnTo>
                <a:lnTo>
                  <a:pt x="852" y="593"/>
                </a:lnTo>
                <a:lnTo>
                  <a:pt x="865" y="605"/>
                </a:lnTo>
                <a:lnTo>
                  <a:pt x="882" y="620"/>
                </a:lnTo>
                <a:lnTo>
                  <a:pt x="903" y="636"/>
                </a:lnTo>
                <a:lnTo>
                  <a:pt x="914" y="643"/>
                </a:lnTo>
                <a:lnTo>
                  <a:pt x="926" y="650"/>
                </a:lnTo>
                <a:lnTo>
                  <a:pt x="939" y="656"/>
                </a:lnTo>
                <a:lnTo>
                  <a:pt x="952" y="661"/>
                </a:lnTo>
                <a:lnTo>
                  <a:pt x="965" y="664"/>
                </a:lnTo>
                <a:lnTo>
                  <a:pt x="978" y="667"/>
                </a:lnTo>
                <a:lnTo>
                  <a:pt x="978" y="667"/>
                </a:lnTo>
                <a:lnTo>
                  <a:pt x="1005" y="669"/>
                </a:lnTo>
                <a:lnTo>
                  <a:pt x="1026" y="668"/>
                </a:lnTo>
                <a:lnTo>
                  <a:pt x="1045" y="666"/>
                </a:lnTo>
                <a:lnTo>
                  <a:pt x="1062" y="661"/>
                </a:lnTo>
                <a:lnTo>
                  <a:pt x="1075" y="656"/>
                </a:lnTo>
                <a:lnTo>
                  <a:pt x="1085" y="651"/>
                </a:lnTo>
                <a:lnTo>
                  <a:pt x="1101" y="643"/>
                </a:lnTo>
                <a:lnTo>
                  <a:pt x="1101" y="643"/>
                </a:lnTo>
                <a:lnTo>
                  <a:pt x="1112" y="638"/>
                </a:lnTo>
                <a:lnTo>
                  <a:pt x="1119" y="635"/>
                </a:lnTo>
                <a:lnTo>
                  <a:pt x="1122" y="632"/>
                </a:lnTo>
                <a:lnTo>
                  <a:pt x="1125" y="631"/>
                </a:lnTo>
                <a:lnTo>
                  <a:pt x="1126" y="628"/>
                </a:lnTo>
                <a:lnTo>
                  <a:pt x="1127" y="624"/>
                </a:lnTo>
                <a:lnTo>
                  <a:pt x="1127" y="624"/>
                </a:lnTo>
                <a:lnTo>
                  <a:pt x="1128" y="617"/>
                </a:lnTo>
                <a:lnTo>
                  <a:pt x="1128" y="611"/>
                </a:lnTo>
                <a:lnTo>
                  <a:pt x="1127" y="607"/>
                </a:lnTo>
                <a:lnTo>
                  <a:pt x="1125" y="603"/>
                </a:lnTo>
                <a:lnTo>
                  <a:pt x="1116" y="588"/>
                </a:lnTo>
                <a:lnTo>
                  <a:pt x="1116" y="588"/>
                </a:lnTo>
                <a:lnTo>
                  <a:pt x="1110" y="580"/>
                </a:lnTo>
                <a:lnTo>
                  <a:pt x="1103" y="572"/>
                </a:lnTo>
                <a:lnTo>
                  <a:pt x="1088" y="556"/>
                </a:lnTo>
                <a:lnTo>
                  <a:pt x="1071" y="541"/>
                </a:lnTo>
                <a:lnTo>
                  <a:pt x="1072" y="504"/>
                </a:lnTo>
                <a:lnTo>
                  <a:pt x="1072" y="504"/>
                </a:lnTo>
                <a:lnTo>
                  <a:pt x="1089" y="515"/>
                </a:lnTo>
                <a:lnTo>
                  <a:pt x="1101" y="522"/>
                </a:lnTo>
                <a:lnTo>
                  <a:pt x="1108" y="526"/>
                </a:lnTo>
                <a:lnTo>
                  <a:pt x="1108" y="526"/>
                </a:lnTo>
                <a:lnTo>
                  <a:pt x="1122" y="528"/>
                </a:lnTo>
                <a:lnTo>
                  <a:pt x="1152" y="530"/>
                </a:lnTo>
                <a:lnTo>
                  <a:pt x="1169" y="531"/>
                </a:lnTo>
                <a:lnTo>
                  <a:pt x="1187" y="530"/>
                </a:lnTo>
                <a:lnTo>
                  <a:pt x="1203" y="528"/>
                </a:lnTo>
                <a:lnTo>
                  <a:pt x="1210" y="525"/>
                </a:lnTo>
                <a:lnTo>
                  <a:pt x="1218" y="523"/>
                </a:lnTo>
                <a:lnTo>
                  <a:pt x="1218" y="523"/>
                </a:lnTo>
                <a:lnTo>
                  <a:pt x="1245" y="511"/>
                </a:lnTo>
                <a:lnTo>
                  <a:pt x="1272" y="499"/>
                </a:lnTo>
                <a:lnTo>
                  <a:pt x="1314" y="478"/>
                </a:lnTo>
                <a:lnTo>
                  <a:pt x="1314" y="478"/>
                </a:lnTo>
                <a:lnTo>
                  <a:pt x="1358" y="453"/>
                </a:lnTo>
                <a:lnTo>
                  <a:pt x="1386" y="435"/>
                </a:lnTo>
                <a:lnTo>
                  <a:pt x="1386" y="435"/>
                </a:lnTo>
                <a:lnTo>
                  <a:pt x="1389" y="450"/>
                </a:lnTo>
                <a:lnTo>
                  <a:pt x="1394" y="488"/>
                </a:lnTo>
                <a:lnTo>
                  <a:pt x="1397" y="510"/>
                </a:lnTo>
                <a:lnTo>
                  <a:pt x="1401" y="531"/>
                </a:lnTo>
                <a:lnTo>
                  <a:pt x="1407" y="551"/>
                </a:lnTo>
                <a:lnTo>
                  <a:pt x="1413" y="566"/>
                </a:lnTo>
                <a:lnTo>
                  <a:pt x="1413" y="566"/>
                </a:lnTo>
                <a:lnTo>
                  <a:pt x="1422" y="586"/>
                </a:lnTo>
                <a:lnTo>
                  <a:pt x="1426" y="593"/>
                </a:lnTo>
                <a:lnTo>
                  <a:pt x="1429" y="600"/>
                </a:lnTo>
                <a:lnTo>
                  <a:pt x="1434" y="605"/>
                </a:lnTo>
                <a:lnTo>
                  <a:pt x="1440" y="610"/>
                </a:lnTo>
                <a:lnTo>
                  <a:pt x="1447" y="614"/>
                </a:lnTo>
                <a:lnTo>
                  <a:pt x="1458" y="620"/>
                </a:lnTo>
                <a:lnTo>
                  <a:pt x="1458" y="620"/>
                </a:lnTo>
                <a:lnTo>
                  <a:pt x="1470" y="624"/>
                </a:lnTo>
                <a:lnTo>
                  <a:pt x="1480" y="628"/>
                </a:lnTo>
                <a:lnTo>
                  <a:pt x="1490" y="629"/>
                </a:lnTo>
                <a:lnTo>
                  <a:pt x="1499" y="629"/>
                </a:lnTo>
                <a:lnTo>
                  <a:pt x="1507" y="628"/>
                </a:lnTo>
                <a:lnTo>
                  <a:pt x="1513" y="626"/>
                </a:lnTo>
                <a:lnTo>
                  <a:pt x="1517" y="624"/>
                </a:lnTo>
                <a:lnTo>
                  <a:pt x="1519" y="623"/>
                </a:lnTo>
                <a:lnTo>
                  <a:pt x="1519" y="623"/>
                </a:lnTo>
                <a:lnTo>
                  <a:pt x="1520" y="623"/>
                </a:lnTo>
                <a:lnTo>
                  <a:pt x="1520" y="624"/>
                </a:lnTo>
                <a:lnTo>
                  <a:pt x="1520" y="626"/>
                </a:lnTo>
                <a:lnTo>
                  <a:pt x="1521" y="629"/>
                </a:lnTo>
                <a:lnTo>
                  <a:pt x="1524" y="631"/>
                </a:lnTo>
                <a:lnTo>
                  <a:pt x="1532" y="632"/>
                </a:lnTo>
                <a:lnTo>
                  <a:pt x="1542" y="632"/>
                </a:lnTo>
                <a:lnTo>
                  <a:pt x="1558" y="630"/>
                </a:lnTo>
                <a:lnTo>
                  <a:pt x="1558" y="630"/>
                </a:lnTo>
                <a:lnTo>
                  <a:pt x="1574" y="626"/>
                </a:lnTo>
                <a:lnTo>
                  <a:pt x="1589" y="625"/>
                </a:lnTo>
                <a:lnTo>
                  <a:pt x="1610" y="622"/>
                </a:lnTo>
                <a:lnTo>
                  <a:pt x="1617" y="619"/>
                </a:lnTo>
                <a:lnTo>
                  <a:pt x="1623" y="616"/>
                </a:lnTo>
                <a:lnTo>
                  <a:pt x="1628" y="610"/>
                </a:lnTo>
                <a:lnTo>
                  <a:pt x="1632" y="601"/>
                </a:lnTo>
                <a:lnTo>
                  <a:pt x="1632" y="601"/>
                </a:lnTo>
                <a:lnTo>
                  <a:pt x="1633" y="592"/>
                </a:lnTo>
                <a:lnTo>
                  <a:pt x="1632" y="581"/>
                </a:lnTo>
                <a:lnTo>
                  <a:pt x="1628" y="573"/>
                </a:lnTo>
                <a:lnTo>
                  <a:pt x="1624" y="564"/>
                </a:lnTo>
                <a:lnTo>
                  <a:pt x="1616" y="553"/>
                </a:lnTo>
                <a:lnTo>
                  <a:pt x="1613" y="548"/>
                </a:lnTo>
                <a:lnTo>
                  <a:pt x="1613" y="548"/>
                </a:lnTo>
                <a:lnTo>
                  <a:pt x="1616" y="548"/>
                </a:lnTo>
                <a:lnTo>
                  <a:pt x="1621" y="549"/>
                </a:lnTo>
                <a:lnTo>
                  <a:pt x="1626" y="548"/>
                </a:lnTo>
                <a:lnTo>
                  <a:pt x="1630" y="545"/>
                </a:lnTo>
                <a:lnTo>
                  <a:pt x="1635" y="541"/>
                </a:lnTo>
                <a:lnTo>
                  <a:pt x="1640" y="534"/>
                </a:lnTo>
                <a:lnTo>
                  <a:pt x="1643" y="522"/>
                </a:lnTo>
                <a:lnTo>
                  <a:pt x="1643" y="522"/>
                </a:lnTo>
                <a:lnTo>
                  <a:pt x="1648" y="505"/>
                </a:lnTo>
                <a:lnTo>
                  <a:pt x="1649" y="500"/>
                </a:lnTo>
                <a:lnTo>
                  <a:pt x="1653" y="469"/>
                </a:lnTo>
                <a:lnTo>
                  <a:pt x="1653" y="469"/>
                </a:lnTo>
                <a:lnTo>
                  <a:pt x="1654" y="450"/>
                </a:lnTo>
                <a:lnTo>
                  <a:pt x="1657" y="434"/>
                </a:lnTo>
                <a:lnTo>
                  <a:pt x="1662" y="404"/>
                </a:lnTo>
                <a:lnTo>
                  <a:pt x="1667" y="383"/>
                </a:lnTo>
                <a:lnTo>
                  <a:pt x="1670" y="375"/>
                </a:lnTo>
                <a:lnTo>
                  <a:pt x="1712" y="377"/>
                </a:lnTo>
                <a:lnTo>
                  <a:pt x="1712" y="377"/>
                </a:lnTo>
                <a:lnTo>
                  <a:pt x="1715" y="379"/>
                </a:lnTo>
                <a:lnTo>
                  <a:pt x="1717" y="383"/>
                </a:lnTo>
                <a:lnTo>
                  <a:pt x="1723" y="386"/>
                </a:lnTo>
                <a:lnTo>
                  <a:pt x="1730" y="390"/>
                </a:lnTo>
                <a:lnTo>
                  <a:pt x="1741" y="394"/>
                </a:lnTo>
                <a:lnTo>
                  <a:pt x="1754" y="398"/>
                </a:lnTo>
                <a:lnTo>
                  <a:pt x="1772" y="400"/>
                </a:lnTo>
                <a:lnTo>
                  <a:pt x="1772" y="400"/>
                </a:lnTo>
                <a:lnTo>
                  <a:pt x="1781" y="402"/>
                </a:lnTo>
                <a:lnTo>
                  <a:pt x="1790" y="400"/>
                </a:lnTo>
                <a:lnTo>
                  <a:pt x="1798" y="399"/>
                </a:lnTo>
                <a:lnTo>
                  <a:pt x="1805" y="396"/>
                </a:lnTo>
                <a:lnTo>
                  <a:pt x="1812" y="392"/>
                </a:lnTo>
                <a:lnTo>
                  <a:pt x="1818" y="387"/>
                </a:lnTo>
                <a:lnTo>
                  <a:pt x="1829" y="378"/>
                </a:lnTo>
                <a:lnTo>
                  <a:pt x="1837" y="368"/>
                </a:lnTo>
                <a:lnTo>
                  <a:pt x="1842" y="359"/>
                </a:lnTo>
                <a:lnTo>
                  <a:pt x="1847" y="349"/>
                </a:lnTo>
                <a:lnTo>
                  <a:pt x="1884" y="340"/>
                </a:lnTo>
                <a:lnTo>
                  <a:pt x="1912" y="327"/>
                </a:lnTo>
                <a:lnTo>
                  <a:pt x="1891" y="323"/>
                </a:lnTo>
                <a:lnTo>
                  <a:pt x="1921" y="310"/>
                </a:lnTo>
                <a:lnTo>
                  <a:pt x="1890" y="306"/>
                </a:lnTo>
                <a:lnTo>
                  <a:pt x="1890" y="306"/>
                </a:lnTo>
                <a:lnTo>
                  <a:pt x="1891" y="306"/>
                </a:lnTo>
                <a:lnTo>
                  <a:pt x="1892" y="304"/>
                </a:lnTo>
                <a:lnTo>
                  <a:pt x="1894" y="297"/>
                </a:lnTo>
                <a:lnTo>
                  <a:pt x="1898" y="283"/>
                </a:lnTo>
                <a:lnTo>
                  <a:pt x="1898" y="283"/>
                </a:lnTo>
                <a:lnTo>
                  <a:pt x="1905" y="254"/>
                </a:lnTo>
                <a:lnTo>
                  <a:pt x="1908" y="245"/>
                </a:lnTo>
                <a:lnTo>
                  <a:pt x="1909" y="237"/>
                </a:lnTo>
                <a:lnTo>
                  <a:pt x="1909" y="237"/>
                </a:lnTo>
                <a:lnTo>
                  <a:pt x="1910" y="224"/>
                </a:lnTo>
                <a:lnTo>
                  <a:pt x="1911" y="217"/>
                </a:lnTo>
                <a:lnTo>
                  <a:pt x="1912" y="211"/>
                </a:lnTo>
                <a:lnTo>
                  <a:pt x="1912" y="211"/>
                </a:lnTo>
                <a:lnTo>
                  <a:pt x="1924" y="190"/>
                </a:lnTo>
                <a:lnTo>
                  <a:pt x="1930" y="177"/>
                </a:lnTo>
                <a:lnTo>
                  <a:pt x="1931" y="171"/>
                </a:lnTo>
                <a:lnTo>
                  <a:pt x="1933" y="166"/>
                </a:lnTo>
                <a:lnTo>
                  <a:pt x="1933" y="166"/>
                </a:lnTo>
                <a:lnTo>
                  <a:pt x="1933" y="152"/>
                </a:lnTo>
                <a:lnTo>
                  <a:pt x="1930" y="127"/>
                </a:lnTo>
                <a:lnTo>
                  <a:pt x="1927" y="97"/>
                </a:lnTo>
                <a:lnTo>
                  <a:pt x="1923" y="82"/>
                </a:lnTo>
                <a:lnTo>
                  <a:pt x="1919" y="66"/>
                </a:lnTo>
                <a:lnTo>
                  <a:pt x="1919" y="66"/>
                </a:lnTo>
                <a:lnTo>
                  <a:pt x="1916" y="52"/>
                </a:lnTo>
                <a:lnTo>
                  <a:pt x="1914" y="40"/>
                </a:lnTo>
                <a:lnTo>
                  <a:pt x="1910" y="19"/>
                </a:lnTo>
                <a:lnTo>
                  <a:pt x="1909" y="11"/>
                </a:lnTo>
                <a:lnTo>
                  <a:pt x="1906" y="5"/>
                </a:lnTo>
                <a:lnTo>
                  <a:pt x="1903" y="1"/>
                </a:lnTo>
                <a:lnTo>
                  <a:pt x="1898" y="0"/>
                </a:lnTo>
                <a:lnTo>
                  <a:pt x="1898" y="0"/>
                </a:lnTo>
                <a:lnTo>
                  <a:pt x="1896" y="0"/>
                </a:lnTo>
                <a:lnTo>
                  <a:pt x="1892" y="1"/>
                </a:lnTo>
                <a:lnTo>
                  <a:pt x="1883" y="7"/>
                </a:lnTo>
                <a:lnTo>
                  <a:pt x="1872" y="14"/>
                </a:lnTo>
                <a:lnTo>
                  <a:pt x="1861" y="23"/>
                </a:lnTo>
                <a:lnTo>
                  <a:pt x="1841" y="41"/>
                </a:lnTo>
                <a:lnTo>
                  <a:pt x="1834" y="48"/>
                </a:lnTo>
                <a:lnTo>
                  <a:pt x="1830" y="53"/>
                </a:lnTo>
                <a:lnTo>
                  <a:pt x="1830" y="53"/>
                </a:lnTo>
                <a:lnTo>
                  <a:pt x="1829" y="55"/>
                </a:lnTo>
                <a:lnTo>
                  <a:pt x="1825" y="55"/>
                </a:lnTo>
                <a:lnTo>
                  <a:pt x="1817" y="55"/>
                </a:lnTo>
                <a:lnTo>
                  <a:pt x="1790" y="52"/>
                </a:lnTo>
                <a:lnTo>
                  <a:pt x="1755" y="46"/>
                </a:lnTo>
                <a:lnTo>
                  <a:pt x="1739" y="45"/>
                </a:lnTo>
                <a:lnTo>
                  <a:pt x="1723" y="44"/>
                </a:lnTo>
                <a:lnTo>
                  <a:pt x="1723" y="44"/>
                </a:lnTo>
                <a:lnTo>
                  <a:pt x="1698" y="44"/>
                </a:lnTo>
                <a:lnTo>
                  <a:pt x="1680" y="45"/>
                </a:lnTo>
                <a:lnTo>
                  <a:pt x="1665" y="47"/>
                </a:lnTo>
                <a:lnTo>
                  <a:pt x="1665" y="47"/>
                </a:lnTo>
                <a:lnTo>
                  <a:pt x="1652" y="45"/>
                </a:lnTo>
                <a:lnTo>
                  <a:pt x="1615" y="41"/>
                </a:lnTo>
                <a:lnTo>
                  <a:pt x="1563" y="36"/>
                </a:lnTo>
                <a:lnTo>
                  <a:pt x="1533" y="35"/>
                </a:lnTo>
                <a:lnTo>
                  <a:pt x="1502" y="35"/>
                </a:lnTo>
                <a:lnTo>
                  <a:pt x="1502" y="35"/>
                </a:lnTo>
                <a:lnTo>
                  <a:pt x="1475" y="35"/>
                </a:lnTo>
                <a:lnTo>
                  <a:pt x="1451" y="34"/>
                </a:lnTo>
                <a:lnTo>
                  <a:pt x="1411" y="32"/>
                </a:lnTo>
                <a:lnTo>
                  <a:pt x="1390" y="32"/>
                </a:lnTo>
                <a:lnTo>
                  <a:pt x="1364" y="32"/>
                </a:lnTo>
                <a:lnTo>
                  <a:pt x="1333" y="35"/>
                </a:lnTo>
                <a:lnTo>
                  <a:pt x="1295" y="40"/>
                </a:lnTo>
                <a:lnTo>
                  <a:pt x="1295" y="40"/>
                </a:lnTo>
                <a:lnTo>
                  <a:pt x="1281" y="42"/>
                </a:lnTo>
                <a:lnTo>
                  <a:pt x="1266" y="46"/>
                </a:lnTo>
                <a:lnTo>
                  <a:pt x="1233" y="55"/>
                </a:lnTo>
                <a:lnTo>
                  <a:pt x="1213" y="61"/>
                </a:lnTo>
                <a:lnTo>
                  <a:pt x="1190" y="66"/>
                </a:lnTo>
                <a:lnTo>
                  <a:pt x="1164" y="71"/>
                </a:lnTo>
                <a:lnTo>
                  <a:pt x="1134" y="74"/>
                </a:lnTo>
                <a:lnTo>
                  <a:pt x="1134" y="74"/>
                </a:lnTo>
                <a:lnTo>
                  <a:pt x="1091" y="78"/>
                </a:lnTo>
                <a:lnTo>
                  <a:pt x="1044" y="80"/>
                </a:lnTo>
                <a:lnTo>
                  <a:pt x="942" y="83"/>
                </a:lnTo>
                <a:lnTo>
                  <a:pt x="892" y="84"/>
                </a:lnTo>
                <a:lnTo>
                  <a:pt x="848" y="86"/>
                </a:lnTo>
                <a:lnTo>
                  <a:pt x="811" y="90"/>
                </a:lnTo>
                <a:lnTo>
                  <a:pt x="796" y="92"/>
                </a:lnTo>
                <a:lnTo>
                  <a:pt x="784" y="95"/>
                </a:lnTo>
                <a:lnTo>
                  <a:pt x="784" y="95"/>
                </a:lnTo>
                <a:lnTo>
                  <a:pt x="755" y="101"/>
                </a:lnTo>
                <a:lnTo>
                  <a:pt x="727" y="108"/>
                </a:lnTo>
                <a:lnTo>
                  <a:pt x="704" y="115"/>
                </a:lnTo>
                <a:lnTo>
                  <a:pt x="682" y="122"/>
                </a:lnTo>
                <a:lnTo>
                  <a:pt x="651" y="135"/>
                </a:lnTo>
                <a:lnTo>
                  <a:pt x="641" y="140"/>
                </a:lnTo>
                <a:lnTo>
                  <a:pt x="641" y="1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4">
            <a:extLst>
              <a:ext uri="{FF2B5EF4-FFF2-40B4-BE49-F238E27FC236}">
                <a16:creationId xmlns:a16="http://schemas.microsoft.com/office/drawing/2014/main" id="{CF2B5C66-42D9-4E6A-B9EC-56F5DE334955}"/>
              </a:ext>
            </a:extLst>
          </p:cNvPr>
          <p:cNvSpPr>
            <a:spLocks/>
          </p:cNvSpPr>
          <p:nvPr/>
        </p:nvSpPr>
        <p:spPr bwMode="auto">
          <a:xfrm>
            <a:off x="7878721" y="3257741"/>
            <a:ext cx="1663700" cy="628341"/>
          </a:xfrm>
          <a:custGeom>
            <a:avLst/>
            <a:gdLst>
              <a:gd name="T0" fmla="*/ 1296 w 1541"/>
              <a:gd name="T1" fmla="*/ 79 h 582"/>
              <a:gd name="T2" fmla="*/ 1257 w 1541"/>
              <a:gd name="T3" fmla="*/ 80 h 582"/>
              <a:gd name="T4" fmla="*/ 1053 w 1541"/>
              <a:gd name="T5" fmla="*/ 31 h 582"/>
              <a:gd name="T6" fmla="*/ 773 w 1541"/>
              <a:gd name="T7" fmla="*/ 2 h 582"/>
              <a:gd name="T8" fmla="*/ 697 w 1541"/>
              <a:gd name="T9" fmla="*/ 1 h 582"/>
              <a:gd name="T10" fmla="*/ 641 w 1541"/>
              <a:gd name="T11" fmla="*/ 20 h 582"/>
              <a:gd name="T12" fmla="*/ 532 w 1541"/>
              <a:gd name="T13" fmla="*/ 70 h 582"/>
              <a:gd name="T14" fmla="*/ 415 w 1541"/>
              <a:gd name="T15" fmla="*/ 69 h 582"/>
              <a:gd name="T16" fmla="*/ 256 w 1541"/>
              <a:gd name="T17" fmla="*/ 64 h 582"/>
              <a:gd name="T18" fmla="*/ 151 w 1541"/>
              <a:gd name="T19" fmla="*/ 89 h 582"/>
              <a:gd name="T20" fmla="*/ 50 w 1541"/>
              <a:gd name="T21" fmla="*/ 150 h 582"/>
              <a:gd name="T22" fmla="*/ 9 w 1541"/>
              <a:gd name="T23" fmla="*/ 187 h 582"/>
              <a:gd name="T24" fmla="*/ 0 w 1541"/>
              <a:gd name="T25" fmla="*/ 222 h 582"/>
              <a:gd name="T26" fmla="*/ 19 w 1541"/>
              <a:gd name="T27" fmla="*/ 255 h 582"/>
              <a:gd name="T28" fmla="*/ 57 w 1541"/>
              <a:gd name="T29" fmla="*/ 265 h 582"/>
              <a:gd name="T30" fmla="*/ 176 w 1541"/>
              <a:gd name="T31" fmla="*/ 239 h 582"/>
              <a:gd name="T32" fmla="*/ 319 w 1541"/>
              <a:gd name="T33" fmla="*/ 198 h 582"/>
              <a:gd name="T34" fmla="*/ 364 w 1541"/>
              <a:gd name="T35" fmla="*/ 192 h 582"/>
              <a:gd name="T36" fmla="*/ 390 w 1541"/>
              <a:gd name="T37" fmla="*/ 201 h 582"/>
              <a:gd name="T38" fmla="*/ 422 w 1541"/>
              <a:gd name="T39" fmla="*/ 234 h 582"/>
              <a:gd name="T40" fmla="*/ 476 w 1541"/>
              <a:gd name="T41" fmla="*/ 276 h 582"/>
              <a:gd name="T42" fmla="*/ 515 w 1541"/>
              <a:gd name="T43" fmla="*/ 336 h 582"/>
              <a:gd name="T44" fmla="*/ 533 w 1541"/>
              <a:gd name="T45" fmla="*/ 407 h 582"/>
              <a:gd name="T46" fmla="*/ 553 w 1541"/>
              <a:gd name="T47" fmla="*/ 443 h 582"/>
              <a:gd name="T48" fmla="*/ 575 w 1541"/>
              <a:gd name="T49" fmla="*/ 439 h 582"/>
              <a:gd name="T50" fmla="*/ 588 w 1541"/>
              <a:gd name="T51" fmla="*/ 443 h 582"/>
              <a:gd name="T52" fmla="*/ 596 w 1541"/>
              <a:gd name="T53" fmla="*/ 432 h 582"/>
              <a:gd name="T54" fmla="*/ 583 w 1541"/>
              <a:gd name="T55" fmla="*/ 335 h 582"/>
              <a:gd name="T56" fmla="*/ 610 w 1541"/>
              <a:gd name="T57" fmla="*/ 309 h 582"/>
              <a:gd name="T58" fmla="*/ 721 w 1541"/>
              <a:gd name="T59" fmla="*/ 272 h 582"/>
              <a:gd name="T60" fmla="*/ 788 w 1541"/>
              <a:gd name="T61" fmla="*/ 248 h 582"/>
              <a:gd name="T62" fmla="*/ 852 w 1541"/>
              <a:gd name="T63" fmla="*/ 244 h 582"/>
              <a:gd name="T64" fmla="*/ 982 w 1541"/>
              <a:gd name="T65" fmla="*/ 271 h 582"/>
              <a:gd name="T66" fmla="*/ 1008 w 1541"/>
              <a:gd name="T67" fmla="*/ 356 h 582"/>
              <a:gd name="T68" fmla="*/ 1042 w 1541"/>
              <a:gd name="T69" fmla="*/ 407 h 582"/>
              <a:gd name="T70" fmla="*/ 1087 w 1541"/>
              <a:gd name="T71" fmla="*/ 446 h 582"/>
              <a:gd name="T72" fmla="*/ 1138 w 1541"/>
              <a:gd name="T73" fmla="*/ 521 h 582"/>
              <a:gd name="T74" fmla="*/ 1147 w 1541"/>
              <a:gd name="T75" fmla="*/ 561 h 582"/>
              <a:gd name="T76" fmla="*/ 1164 w 1541"/>
              <a:gd name="T77" fmla="*/ 582 h 582"/>
              <a:gd name="T78" fmla="*/ 1186 w 1541"/>
              <a:gd name="T79" fmla="*/ 560 h 582"/>
              <a:gd name="T80" fmla="*/ 1190 w 1541"/>
              <a:gd name="T81" fmla="*/ 533 h 582"/>
              <a:gd name="T82" fmla="*/ 1158 w 1541"/>
              <a:gd name="T83" fmla="*/ 448 h 582"/>
              <a:gd name="T84" fmla="*/ 1143 w 1541"/>
              <a:gd name="T85" fmla="*/ 370 h 582"/>
              <a:gd name="T86" fmla="*/ 1145 w 1541"/>
              <a:gd name="T87" fmla="*/ 325 h 582"/>
              <a:gd name="T88" fmla="*/ 1171 w 1541"/>
              <a:gd name="T89" fmla="*/ 310 h 582"/>
              <a:gd name="T90" fmla="*/ 1215 w 1541"/>
              <a:gd name="T91" fmla="*/ 297 h 582"/>
              <a:gd name="T92" fmla="*/ 1331 w 1541"/>
              <a:gd name="T93" fmla="*/ 265 h 582"/>
              <a:gd name="T94" fmla="*/ 1440 w 1541"/>
              <a:gd name="T95" fmla="*/ 258 h 582"/>
              <a:gd name="T96" fmla="*/ 1528 w 1541"/>
              <a:gd name="T97" fmla="*/ 248 h 582"/>
              <a:gd name="T98" fmla="*/ 1531 w 1541"/>
              <a:gd name="T99" fmla="*/ 225 h 582"/>
              <a:gd name="T100" fmla="*/ 1536 w 1541"/>
              <a:gd name="T101" fmla="*/ 204 h 582"/>
              <a:gd name="T102" fmla="*/ 1541 w 1541"/>
              <a:gd name="T103" fmla="*/ 193 h 582"/>
              <a:gd name="T104" fmla="*/ 1528 w 1541"/>
              <a:gd name="T105" fmla="*/ 180 h 582"/>
              <a:gd name="T106" fmla="*/ 1497 w 1541"/>
              <a:gd name="T107" fmla="*/ 171 h 582"/>
              <a:gd name="T108" fmla="*/ 1482 w 1541"/>
              <a:gd name="T109" fmla="*/ 163 h 582"/>
              <a:gd name="T110" fmla="*/ 1465 w 1541"/>
              <a:gd name="T111" fmla="*/ 128 h 582"/>
              <a:gd name="T112" fmla="*/ 1429 w 1541"/>
              <a:gd name="T113" fmla="*/ 89 h 582"/>
              <a:gd name="T114" fmla="*/ 1387 w 1541"/>
              <a:gd name="T115" fmla="*/ 64 h 582"/>
              <a:gd name="T116" fmla="*/ 1372 w 1541"/>
              <a:gd name="T117" fmla="*/ 32 h 582"/>
              <a:gd name="T118" fmla="*/ 1336 w 1541"/>
              <a:gd name="T119" fmla="*/ 25 h 582"/>
              <a:gd name="T120" fmla="*/ 1331 w 1541"/>
              <a:gd name="T121" fmla="*/ 49 h 582"/>
              <a:gd name="T122" fmla="*/ 1336 w 1541"/>
              <a:gd name="T123" fmla="*/ 63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41" h="582">
                <a:moveTo>
                  <a:pt x="1324" y="69"/>
                </a:moveTo>
                <a:lnTo>
                  <a:pt x="1324" y="69"/>
                </a:lnTo>
                <a:lnTo>
                  <a:pt x="1321" y="70"/>
                </a:lnTo>
                <a:lnTo>
                  <a:pt x="1311" y="74"/>
                </a:lnTo>
                <a:lnTo>
                  <a:pt x="1296" y="79"/>
                </a:lnTo>
                <a:lnTo>
                  <a:pt x="1285" y="80"/>
                </a:lnTo>
                <a:lnTo>
                  <a:pt x="1273" y="81"/>
                </a:lnTo>
                <a:lnTo>
                  <a:pt x="1273" y="81"/>
                </a:lnTo>
                <a:lnTo>
                  <a:pt x="1265" y="81"/>
                </a:lnTo>
                <a:lnTo>
                  <a:pt x="1257" y="80"/>
                </a:lnTo>
                <a:lnTo>
                  <a:pt x="1236" y="75"/>
                </a:lnTo>
                <a:lnTo>
                  <a:pt x="1176" y="59"/>
                </a:lnTo>
                <a:lnTo>
                  <a:pt x="1139" y="49"/>
                </a:lnTo>
                <a:lnTo>
                  <a:pt x="1098" y="39"/>
                </a:lnTo>
                <a:lnTo>
                  <a:pt x="1053" y="31"/>
                </a:lnTo>
                <a:lnTo>
                  <a:pt x="1002" y="23"/>
                </a:lnTo>
                <a:lnTo>
                  <a:pt x="1002" y="23"/>
                </a:lnTo>
                <a:lnTo>
                  <a:pt x="847" y="7"/>
                </a:lnTo>
                <a:lnTo>
                  <a:pt x="802" y="4"/>
                </a:lnTo>
                <a:lnTo>
                  <a:pt x="773" y="2"/>
                </a:lnTo>
                <a:lnTo>
                  <a:pt x="773" y="2"/>
                </a:lnTo>
                <a:lnTo>
                  <a:pt x="750" y="1"/>
                </a:lnTo>
                <a:lnTo>
                  <a:pt x="724" y="0"/>
                </a:lnTo>
                <a:lnTo>
                  <a:pt x="710" y="0"/>
                </a:lnTo>
                <a:lnTo>
                  <a:pt x="697" y="1"/>
                </a:lnTo>
                <a:lnTo>
                  <a:pt x="683" y="2"/>
                </a:lnTo>
                <a:lnTo>
                  <a:pt x="671" y="6"/>
                </a:lnTo>
                <a:lnTo>
                  <a:pt x="671" y="6"/>
                </a:lnTo>
                <a:lnTo>
                  <a:pt x="657" y="12"/>
                </a:lnTo>
                <a:lnTo>
                  <a:pt x="641" y="20"/>
                </a:lnTo>
                <a:lnTo>
                  <a:pt x="605" y="41"/>
                </a:lnTo>
                <a:lnTo>
                  <a:pt x="584" y="52"/>
                </a:lnTo>
                <a:lnTo>
                  <a:pt x="563" y="60"/>
                </a:lnTo>
                <a:lnTo>
                  <a:pt x="542" y="68"/>
                </a:lnTo>
                <a:lnTo>
                  <a:pt x="532" y="70"/>
                </a:lnTo>
                <a:lnTo>
                  <a:pt x="521" y="73"/>
                </a:lnTo>
                <a:lnTo>
                  <a:pt x="521" y="73"/>
                </a:lnTo>
                <a:lnTo>
                  <a:pt x="499" y="74"/>
                </a:lnTo>
                <a:lnTo>
                  <a:pt x="473" y="73"/>
                </a:lnTo>
                <a:lnTo>
                  <a:pt x="415" y="69"/>
                </a:lnTo>
                <a:lnTo>
                  <a:pt x="380" y="65"/>
                </a:lnTo>
                <a:lnTo>
                  <a:pt x="342" y="64"/>
                </a:lnTo>
                <a:lnTo>
                  <a:pt x="301" y="63"/>
                </a:lnTo>
                <a:lnTo>
                  <a:pt x="256" y="64"/>
                </a:lnTo>
                <a:lnTo>
                  <a:pt x="256" y="64"/>
                </a:lnTo>
                <a:lnTo>
                  <a:pt x="233" y="67"/>
                </a:lnTo>
                <a:lnTo>
                  <a:pt x="210" y="70"/>
                </a:lnTo>
                <a:lnTo>
                  <a:pt x="189" y="75"/>
                </a:lnTo>
                <a:lnTo>
                  <a:pt x="170" y="81"/>
                </a:lnTo>
                <a:lnTo>
                  <a:pt x="151" y="89"/>
                </a:lnTo>
                <a:lnTo>
                  <a:pt x="133" y="96"/>
                </a:lnTo>
                <a:lnTo>
                  <a:pt x="116" y="105"/>
                </a:lnTo>
                <a:lnTo>
                  <a:pt x="100" y="114"/>
                </a:lnTo>
                <a:lnTo>
                  <a:pt x="73" y="132"/>
                </a:lnTo>
                <a:lnTo>
                  <a:pt x="50" y="150"/>
                </a:lnTo>
                <a:lnTo>
                  <a:pt x="31" y="164"/>
                </a:lnTo>
                <a:lnTo>
                  <a:pt x="19" y="175"/>
                </a:lnTo>
                <a:lnTo>
                  <a:pt x="19" y="175"/>
                </a:lnTo>
                <a:lnTo>
                  <a:pt x="14" y="180"/>
                </a:lnTo>
                <a:lnTo>
                  <a:pt x="9" y="187"/>
                </a:lnTo>
                <a:lnTo>
                  <a:pt x="5" y="193"/>
                </a:lnTo>
                <a:lnTo>
                  <a:pt x="3" y="200"/>
                </a:lnTo>
                <a:lnTo>
                  <a:pt x="1" y="208"/>
                </a:lnTo>
                <a:lnTo>
                  <a:pt x="0" y="215"/>
                </a:lnTo>
                <a:lnTo>
                  <a:pt x="0" y="222"/>
                </a:lnTo>
                <a:lnTo>
                  <a:pt x="1" y="230"/>
                </a:lnTo>
                <a:lnTo>
                  <a:pt x="4" y="237"/>
                </a:lnTo>
                <a:lnTo>
                  <a:pt x="8" y="244"/>
                </a:lnTo>
                <a:lnTo>
                  <a:pt x="13" y="250"/>
                </a:lnTo>
                <a:lnTo>
                  <a:pt x="19" y="255"/>
                </a:lnTo>
                <a:lnTo>
                  <a:pt x="26" y="258"/>
                </a:lnTo>
                <a:lnTo>
                  <a:pt x="35" y="262"/>
                </a:lnTo>
                <a:lnTo>
                  <a:pt x="45" y="265"/>
                </a:lnTo>
                <a:lnTo>
                  <a:pt x="57" y="265"/>
                </a:lnTo>
                <a:lnTo>
                  <a:pt x="57" y="265"/>
                </a:lnTo>
                <a:lnTo>
                  <a:pt x="82" y="263"/>
                </a:lnTo>
                <a:lnTo>
                  <a:pt x="103" y="261"/>
                </a:lnTo>
                <a:lnTo>
                  <a:pt x="123" y="256"/>
                </a:lnTo>
                <a:lnTo>
                  <a:pt x="141" y="251"/>
                </a:lnTo>
                <a:lnTo>
                  <a:pt x="176" y="239"/>
                </a:lnTo>
                <a:lnTo>
                  <a:pt x="209" y="227"/>
                </a:lnTo>
                <a:lnTo>
                  <a:pt x="209" y="227"/>
                </a:lnTo>
                <a:lnTo>
                  <a:pt x="248" y="216"/>
                </a:lnTo>
                <a:lnTo>
                  <a:pt x="286" y="205"/>
                </a:lnTo>
                <a:lnTo>
                  <a:pt x="319" y="198"/>
                </a:lnTo>
                <a:lnTo>
                  <a:pt x="339" y="194"/>
                </a:lnTo>
                <a:lnTo>
                  <a:pt x="339" y="194"/>
                </a:lnTo>
                <a:lnTo>
                  <a:pt x="349" y="193"/>
                </a:lnTo>
                <a:lnTo>
                  <a:pt x="359" y="192"/>
                </a:lnTo>
                <a:lnTo>
                  <a:pt x="364" y="192"/>
                </a:lnTo>
                <a:lnTo>
                  <a:pt x="369" y="192"/>
                </a:lnTo>
                <a:lnTo>
                  <a:pt x="374" y="193"/>
                </a:lnTo>
                <a:lnTo>
                  <a:pt x="380" y="195"/>
                </a:lnTo>
                <a:lnTo>
                  <a:pt x="380" y="195"/>
                </a:lnTo>
                <a:lnTo>
                  <a:pt x="390" y="201"/>
                </a:lnTo>
                <a:lnTo>
                  <a:pt x="400" y="208"/>
                </a:lnTo>
                <a:lnTo>
                  <a:pt x="407" y="215"/>
                </a:lnTo>
                <a:lnTo>
                  <a:pt x="417" y="227"/>
                </a:lnTo>
                <a:lnTo>
                  <a:pt x="417" y="227"/>
                </a:lnTo>
                <a:lnTo>
                  <a:pt x="422" y="234"/>
                </a:lnTo>
                <a:lnTo>
                  <a:pt x="429" y="241"/>
                </a:lnTo>
                <a:lnTo>
                  <a:pt x="447" y="253"/>
                </a:lnTo>
                <a:lnTo>
                  <a:pt x="463" y="265"/>
                </a:lnTo>
                <a:lnTo>
                  <a:pt x="470" y="271"/>
                </a:lnTo>
                <a:lnTo>
                  <a:pt x="476" y="276"/>
                </a:lnTo>
                <a:lnTo>
                  <a:pt x="476" y="276"/>
                </a:lnTo>
                <a:lnTo>
                  <a:pt x="489" y="291"/>
                </a:lnTo>
                <a:lnTo>
                  <a:pt x="502" y="312"/>
                </a:lnTo>
                <a:lnTo>
                  <a:pt x="509" y="324"/>
                </a:lnTo>
                <a:lnTo>
                  <a:pt x="515" y="336"/>
                </a:lnTo>
                <a:lnTo>
                  <a:pt x="520" y="347"/>
                </a:lnTo>
                <a:lnTo>
                  <a:pt x="522" y="359"/>
                </a:lnTo>
                <a:lnTo>
                  <a:pt x="522" y="359"/>
                </a:lnTo>
                <a:lnTo>
                  <a:pt x="526" y="382"/>
                </a:lnTo>
                <a:lnTo>
                  <a:pt x="533" y="407"/>
                </a:lnTo>
                <a:lnTo>
                  <a:pt x="537" y="418"/>
                </a:lnTo>
                <a:lnTo>
                  <a:pt x="542" y="428"/>
                </a:lnTo>
                <a:lnTo>
                  <a:pt x="547" y="437"/>
                </a:lnTo>
                <a:lnTo>
                  <a:pt x="553" y="443"/>
                </a:lnTo>
                <a:lnTo>
                  <a:pt x="553" y="443"/>
                </a:lnTo>
                <a:lnTo>
                  <a:pt x="559" y="445"/>
                </a:lnTo>
                <a:lnTo>
                  <a:pt x="564" y="446"/>
                </a:lnTo>
                <a:lnTo>
                  <a:pt x="568" y="445"/>
                </a:lnTo>
                <a:lnTo>
                  <a:pt x="570" y="444"/>
                </a:lnTo>
                <a:lnTo>
                  <a:pt x="575" y="439"/>
                </a:lnTo>
                <a:lnTo>
                  <a:pt x="577" y="435"/>
                </a:lnTo>
                <a:lnTo>
                  <a:pt x="577" y="435"/>
                </a:lnTo>
                <a:lnTo>
                  <a:pt x="579" y="438"/>
                </a:lnTo>
                <a:lnTo>
                  <a:pt x="584" y="441"/>
                </a:lnTo>
                <a:lnTo>
                  <a:pt x="588" y="443"/>
                </a:lnTo>
                <a:lnTo>
                  <a:pt x="591" y="443"/>
                </a:lnTo>
                <a:lnTo>
                  <a:pt x="594" y="441"/>
                </a:lnTo>
                <a:lnTo>
                  <a:pt x="595" y="438"/>
                </a:lnTo>
                <a:lnTo>
                  <a:pt x="595" y="438"/>
                </a:lnTo>
                <a:lnTo>
                  <a:pt x="596" y="432"/>
                </a:lnTo>
                <a:lnTo>
                  <a:pt x="595" y="423"/>
                </a:lnTo>
                <a:lnTo>
                  <a:pt x="594" y="402"/>
                </a:lnTo>
                <a:lnTo>
                  <a:pt x="588" y="361"/>
                </a:lnTo>
                <a:lnTo>
                  <a:pt x="588" y="361"/>
                </a:lnTo>
                <a:lnTo>
                  <a:pt x="583" y="335"/>
                </a:lnTo>
                <a:lnTo>
                  <a:pt x="579" y="319"/>
                </a:lnTo>
                <a:lnTo>
                  <a:pt x="579" y="319"/>
                </a:lnTo>
                <a:lnTo>
                  <a:pt x="580" y="318"/>
                </a:lnTo>
                <a:lnTo>
                  <a:pt x="586" y="317"/>
                </a:lnTo>
                <a:lnTo>
                  <a:pt x="610" y="309"/>
                </a:lnTo>
                <a:lnTo>
                  <a:pt x="645" y="299"/>
                </a:lnTo>
                <a:lnTo>
                  <a:pt x="687" y="286"/>
                </a:lnTo>
                <a:lnTo>
                  <a:pt x="687" y="286"/>
                </a:lnTo>
                <a:lnTo>
                  <a:pt x="706" y="278"/>
                </a:lnTo>
                <a:lnTo>
                  <a:pt x="721" y="272"/>
                </a:lnTo>
                <a:lnTo>
                  <a:pt x="745" y="261"/>
                </a:lnTo>
                <a:lnTo>
                  <a:pt x="755" y="256"/>
                </a:lnTo>
                <a:lnTo>
                  <a:pt x="763" y="252"/>
                </a:lnTo>
                <a:lnTo>
                  <a:pt x="774" y="250"/>
                </a:lnTo>
                <a:lnTo>
                  <a:pt x="788" y="248"/>
                </a:lnTo>
                <a:lnTo>
                  <a:pt x="788" y="248"/>
                </a:lnTo>
                <a:lnTo>
                  <a:pt x="812" y="245"/>
                </a:lnTo>
                <a:lnTo>
                  <a:pt x="830" y="242"/>
                </a:lnTo>
                <a:lnTo>
                  <a:pt x="840" y="242"/>
                </a:lnTo>
                <a:lnTo>
                  <a:pt x="852" y="244"/>
                </a:lnTo>
                <a:lnTo>
                  <a:pt x="888" y="251"/>
                </a:lnTo>
                <a:lnTo>
                  <a:pt x="888" y="251"/>
                </a:lnTo>
                <a:lnTo>
                  <a:pt x="929" y="261"/>
                </a:lnTo>
                <a:lnTo>
                  <a:pt x="959" y="266"/>
                </a:lnTo>
                <a:lnTo>
                  <a:pt x="982" y="271"/>
                </a:lnTo>
                <a:lnTo>
                  <a:pt x="982" y="271"/>
                </a:lnTo>
                <a:lnTo>
                  <a:pt x="986" y="284"/>
                </a:lnTo>
                <a:lnTo>
                  <a:pt x="995" y="318"/>
                </a:lnTo>
                <a:lnTo>
                  <a:pt x="1001" y="338"/>
                </a:lnTo>
                <a:lnTo>
                  <a:pt x="1008" y="356"/>
                </a:lnTo>
                <a:lnTo>
                  <a:pt x="1016" y="373"/>
                </a:lnTo>
                <a:lnTo>
                  <a:pt x="1021" y="380"/>
                </a:lnTo>
                <a:lnTo>
                  <a:pt x="1024" y="386"/>
                </a:lnTo>
                <a:lnTo>
                  <a:pt x="1024" y="386"/>
                </a:lnTo>
                <a:lnTo>
                  <a:pt x="1042" y="407"/>
                </a:lnTo>
                <a:lnTo>
                  <a:pt x="1045" y="411"/>
                </a:lnTo>
                <a:lnTo>
                  <a:pt x="1054" y="418"/>
                </a:lnTo>
                <a:lnTo>
                  <a:pt x="1054" y="418"/>
                </a:lnTo>
                <a:lnTo>
                  <a:pt x="1076" y="435"/>
                </a:lnTo>
                <a:lnTo>
                  <a:pt x="1087" y="446"/>
                </a:lnTo>
                <a:lnTo>
                  <a:pt x="1098" y="461"/>
                </a:lnTo>
                <a:lnTo>
                  <a:pt x="1098" y="461"/>
                </a:lnTo>
                <a:lnTo>
                  <a:pt x="1113" y="481"/>
                </a:lnTo>
                <a:lnTo>
                  <a:pt x="1127" y="502"/>
                </a:lnTo>
                <a:lnTo>
                  <a:pt x="1138" y="521"/>
                </a:lnTo>
                <a:lnTo>
                  <a:pt x="1141" y="528"/>
                </a:lnTo>
                <a:lnTo>
                  <a:pt x="1142" y="533"/>
                </a:lnTo>
                <a:lnTo>
                  <a:pt x="1142" y="533"/>
                </a:lnTo>
                <a:lnTo>
                  <a:pt x="1143" y="545"/>
                </a:lnTo>
                <a:lnTo>
                  <a:pt x="1147" y="561"/>
                </a:lnTo>
                <a:lnTo>
                  <a:pt x="1150" y="569"/>
                </a:lnTo>
                <a:lnTo>
                  <a:pt x="1154" y="575"/>
                </a:lnTo>
                <a:lnTo>
                  <a:pt x="1159" y="580"/>
                </a:lnTo>
                <a:lnTo>
                  <a:pt x="1164" y="582"/>
                </a:lnTo>
                <a:lnTo>
                  <a:pt x="1164" y="582"/>
                </a:lnTo>
                <a:lnTo>
                  <a:pt x="1170" y="581"/>
                </a:lnTo>
                <a:lnTo>
                  <a:pt x="1175" y="579"/>
                </a:lnTo>
                <a:lnTo>
                  <a:pt x="1179" y="574"/>
                </a:lnTo>
                <a:lnTo>
                  <a:pt x="1184" y="568"/>
                </a:lnTo>
                <a:lnTo>
                  <a:pt x="1186" y="560"/>
                </a:lnTo>
                <a:lnTo>
                  <a:pt x="1189" y="553"/>
                </a:lnTo>
                <a:lnTo>
                  <a:pt x="1190" y="545"/>
                </a:lnTo>
                <a:lnTo>
                  <a:pt x="1191" y="539"/>
                </a:lnTo>
                <a:lnTo>
                  <a:pt x="1191" y="539"/>
                </a:lnTo>
                <a:lnTo>
                  <a:pt x="1190" y="533"/>
                </a:lnTo>
                <a:lnTo>
                  <a:pt x="1189" y="526"/>
                </a:lnTo>
                <a:lnTo>
                  <a:pt x="1184" y="511"/>
                </a:lnTo>
                <a:lnTo>
                  <a:pt x="1170" y="479"/>
                </a:lnTo>
                <a:lnTo>
                  <a:pt x="1170" y="479"/>
                </a:lnTo>
                <a:lnTo>
                  <a:pt x="1158" y="448"/>
                </a:lnTo>
                <a:lnTo>
                  <a:pt x="1154" y="433"/>
                </a:lnTo>
                <a:lnTo>
                  <a:pt x="1150" y="419"/>
                </a:lnTo>
                <a:lnTo>
                  <a:pt x="1150" y="419"/>
                </a:lnTo>
                <a:lnTo>
                  <a:pt x="1148" y="399"/>
                </a:lnTo>
                <a:lnTo>
                  <a:pt x="1143" y="370"/>
                </a:lnTo>
                <a:lnTo>
                  <a:pt x="1142" y="355"/>
                </a:lnTo>
                <a:lnTo>
                  <a:pt x="1142" y="341"/>
                </a:lnTo>
                <a:lnTo>
                  <a:pt x="1143" y="331"/>
                </a:lnTo>
                <a:lnTo>
                  <a:pt x="1144" y="328"/>
                </a:lnTo>
                <a:lnTo>
                  <a:pt x="1145" y="325"/>
                </a:lnTo>
                <a:lnTo>
                  <a:pt x="1145" y="325"/>
                </a:lnTo>
                <a:lnTo>
                  <a:pt x="1157" y="317"/>
                </a:lnTo>
                <a:lnTo>
                  <a:pt x="1163" y="313"/>
                </a:lnTo>
                <a:lnTo>
                  <a:pt x="1171" y="310"/>
                </a:lnTo>
                <a:lnTo>
                  <a:pt x="1171" y="310"/>
                </a:lnTo>
                <a:lnTo>
                  <a:pt x="1176" y="308"/>
                </a:lnTo>
                <a:lnTo>
                  <a:pt x="1179" y="307"/>
                </a:lnTo>
                <a:lnTo>
                  <a:pt x="1189" y="303"/>
                </a:lnTo>
                <a:lnTo>
                  <a:pt x="1215" y="297"/>
                </a:lnTo>
                <a:lnTo>
                  <a:pt x="1215" y="297"/>
                </a:lnTo>
                <a:lnTo>
                  <a:pt x="1249" y="288"/>
                </a:lnTo>
                <a:lnTo>
                  <a:pt x="1282" y="278"/>
                </a:lnTo>
                <a:lnTo>
                  <a:pt x="1309" y="271"/>
                </a:lnTo>
                <a:lnTo>
                  <a:pt x="1331" y="265"/>
                </a:lnTo>
                <a:lnTo>
                  <a:pt x="1331" y="265"/>
                </a:lnTo>
                <a:lnTo>
                  <a:pt x="1342" y="263"/>
                </a:lnTo>
                <a:lnTo>
                  <a:pt x="1358" y="261"/>
                </a:lnTo>
                <a:lnTo>
                  <a:pt x="1392" y="260"/>
                </a:lnTo>
                <a:lnTo>
                  <a:pt x="1440" y="258"/>
                </a:lnTo>
                <a:lnTo>
                  <a:pt x="1440" y="258"/>
                </a:lnTo>
                <a:lnTo>
                  <a:pt x="1455" y="257"/>
                </a:lnTo>
                <a:lnTo>
                  <a:pt x="1483" y="256"/>
                </a:lnTo>
                <a:lnTo>
                  <a:pt x="1512" y="253"/>
                </a:lnTo>
                <a:lnTo>
                  <a:pt x="1521" y="252"/>
                </a:lnTo>
                <a:lnTo>
                  <a:pt x="1528" y="248"/>
                </a:lnTo>
                <a:lnTo>
                  <a:pt x="1528" y="248"/>
                </a:lnTo>
                <a:lnTo>
                  <a:pt x="1533" y="244"/>
                </a:lnTo>
                <a:lnTo>
                  <a:pt x="1535" y="237"/>
                </a:lnTo>
                <a:lnTo>
                  <a:pt x="1534" y="231"/>
                </a:lnTo>
                <a:lnTo>
                  <a:pt x="1531" y="225"/>
                </a:lnTo>
                <a:lnTo>
                  <a:pt x="1531" y="225"/>
                </a:lnTo>
                <a:lnTo>
                  <a:pt x="1529" y="220"/>
                </a:lnTo>
                <a:lnTo>
                  <a:pt x="1529" y="216"/>
                </a:lnTo>
                <a:lnTo>
                  <a:pt x="1530" y="214"/>
                </a:lnTo>
                <a:lnTo>
                  <a:pt x="1536" y="204"/>
                </a:lnTo>
                <a:lnTo>
                  <a:pt x="1536" y="204"/>
                </a:lnTo>
                <a:lnTo>
                  <a:pt x="1538" y="203"/>
                </a:lnTo>
                <a:lnTo>
                  <a:pt x="1540" y="199"/>
                </a:lnTo>
                <a:lnTo>
                  <a:pt x="1540" y="195"/>
                </a:lnTo>
                <a:lnTo>
                  <a:pt x="1541" y="193"/>
                </a:lnTo>
                <a:lnTo>
                  <a:pt x="1540" y="190"/>
                </a:lnTo>
                <a:lnTo>
                  <a:pt x="1538" y="187"/>
                </a:lnTo>
                <a:lnTo>
                  <a:pt x="1538" y="187"/>
                </a:lnTo>
                <a:lnTo>
                  <a:pt x="1533" y="182"/>
                </a:lnTo>
                <a:lnTo>
                  <a:pt x="1528" y="180"/>
                </a:lnTo>
                <a:lnTo>
                  <a:pt x="1524" y="180"/>
                </a:lnTo>
                <a:lnTo>
                  <a:pt x="1523" y="180"/>
                </a:lnTo>
                <a:lnTo>
                  <a:pt x="1523" y="180"/>
                </a:lnTo>
                <a:lnTo>
                  <a:pt x="1513" y="177"/>
                </a:lnTo>
                <a:lnTo>
                  <a:pt x="1497" y="171"/>
                </a:lnTo>
                <a:lnTo>
                  <a:pt x="1497" y="171"/>
                </a:lnTo>
                <a:lnTo>
                  <a:pt x="1489" y="168"/>
                </a:lnTo>
                <a:lnTo>
                  <a:pt x="1483" y="164"/>
                </a:lnTo>
                <a:lnTo>
                  <a:pt x="1483" y="164"/>
                </a:lnTo>
                <a:lnTo>
                  <a:pt x="1482" y="163"/>
                </a:lnTo>
                <a:lnTo>
                  <a:pt x="1479" y="159"/>
                </a:lnTo>
                <a:lnTo>
                  <a:pt x="1476" y="151"/>
                </a:lnTo>
                <a:lnTo>
                  <a:pt x="1471" y="140"/>
                </a:lnTo>
                <a:lnTo>
                  <a:pt x="1465" y="128"/>
                </a:lnTo>
                <a:lnTo>
                  <a:pt x="1465" y="128"/>
                </a:lnTo>
                <a:lnTo>
                  <a:pt x="1457" y="117"/>
                </a:lnTo>
                <a:lnTo>
                  <a:pt x="1448" y="106"/>
                </a:lnTo>
                <a:lnTo>
                  <a:pt x="1439" y="98"/>
                </a:lnTo>
                <a:lnTo>
                  <a:pt x="1429" y="89"/>
                </a:lnTo>
                <a:lnTo>
                  <a:pt x="1429" y="89"/>
                </a:lnTo>
                <a:lnTo>
                  <a:pt x="1414" y="80"/>
                </a:lnTo>
                <a:lnTo>
                  <a:pt x="1400" y="73"/>
                </a:lnTo>
                <a:lnTo>
                  <a:pt x="1400" y="73"/>
                </a:lnTo>
                <a:lnTo>
                  <a:pt x="1389" y="67"/>
                </a:lnTo>
                <a:lnTo>
                  <a:pt x="1387" y="64"/>
                </a:lnTo>
                <a:lnTo>
                  <a:pt x="1387" y="64"/>
                </a:lnTo>
                <a:lnTo>
                  <a:pt x="1383" y="51"/>
                </a:lnTo>
                <a:lnTo>
                  <a:pt x="1378" y="41"/>
                </a:lnTo>
                <a:lnTo>
                  <a:pt x="1376" y="36"/>
                </a:lnTo>
                <a:lnTo>
                  <a:pt x="1372" y="32"/>
                </a:lnTo>
                <a:lnTo>
                  <a:pt x="1372" y="32"/>
                </a:lnTo>
                <a:lnTo>
                  <a:pt x="1363" y="28"/>
                </a:lnTo>
                <a:lnTo>
                  <a:pt x="1353" y="25"/>
                </a:lnTo>
                <a:lnTo>
                  <a:pt x="1343" y="23"/>
                </a:lnTo>
                <a:lnTo>
                  <a:pt x="1336" y="25"/>
                </a:lnTo>
                <a:lnTo>
                  <a:pt x="1336" y="25"/>
                </a:lnTo>
                <a:lnTo>
                  <a:pt x="1333" y="27"/>
                </a:lnTo>
                <a:lnTo>
                  <a:pt x="1332" y="30"/>
                </a:lnTo>
                <a:lnTo>
                  <a:pt x="1330" y="39"/>
                </a:lnTo>
                <a:lnTo>
                  <a:pt x="1331" y="49"/>
                </a:lnTo>
                <a:lnTo>
                  <a:pt x="1331" y="53"/>
                </a:lnTo>
                <a:lnTo>
                  <a:pt x="1332" y="55"/>
                </a:lnTo>
                <a:lnTo>
                  <a:pt x="1332" y="55"/>
                </a:lnTo>
                <a:lnTo>
                  <a:pt x="1336" y="60"/>
                </a:lnTo>
                <a:lnTo>
                  <a:pt x="1336" y="63"/>
                </a:lnTo>
                <a:lnTo>
                  <a:pt x="1324" y="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5">
            <a:extLst>
              <a:ext uri="{FF2B5EF4-FFF2-40B4-BE49-F238E27FC236}">
                <a16:creationId xmlns:a16="http://schemas.microsoft.com/office/drawing/2014/main" id="{0B121C68-3B0B-4D78-B835-652731C16A8F}"/>
              </a:ext>
            </a:extLst>
          </p:cNvPr>
          <p:cNvSpPr>
            <a:spLocks/>
          </p:cNvSpPr>
          <p:nvPr/>
        </p:nvSpPr>
        <p:spPr bwMode="auto">
          <a:xfrm>
            <a:off x="6213140" y="2753549"/>
            <a:ext cx="1147924" cy="1679475"/>
          </a:xfrm>
          <a:custGeom>
            <a:avLst/>
            <a:gdLst>
              <a:gd name="T0" fmla="*/ 46 w 812"/>
              <a:gd name="T1" fmla="*/ 78 h 1188"/>
              <a:gd name="T2" fmla="*/ 10 w 812"/>
              <a:gd name="T3" fmla="*/ 146 h 1188"/>
              <a:gd name="T4" fmla="*/ 0 w 812"/>
              <a:gd name="T5" fmla="*/ 218 h 1188"/>
              <a:gd name="T6" fmla="*/ 13 w 812"/>
              <a:gd name="T7" fmla="*/ 282 h 1188"/>
              <a:gd name="T8" fmla="*/ 15 w 812"/>
              <a:gd name="T9" fmla="*/ 305 h 1188"/>
              <a:gd name="T10" fmla="*/ 37 w 812"/>
              <a:gd name="T11" fmla="*/ 308 h 1188"/>
              <a:gd name="T12" fmla="*/ 53 w 812"/>
              <a:gd name="T13" fmla="*/ 309 h 1188"/>
              <a:gd name="T14" fmla="*/ 75 w 812"/>
              <a:gd name="T15" fmla="*/ 314 h 1188"/>
              <a:gd name="T16" fmla="*/ 99 w 812"/>
              <a:gd name="T17" fmla="*/ 324 h 1188"/>
              <a:gd name="T18" fmla="*/ 138 w 812"/>
              <a:gd name="T19" fmla="*/ 318 h 1188"/>
              <a:gd name="T20" fmla="*/ 185 w 812"/>
              <a:gd name="T21" fmla="*/ 329 h 1188"/>
              <a:gd name="T22" fmla="*/ 215 w 812"/>
              <a:gd name="T23" fmla="*/ 386 h 1188"/>
              <a:gd name="T24" fmla="*/ 265 w 812"/>
              <a:gd name="T25" fmla="*/ 545 h 1188"/>
              <a:gd name="T26" fmla="*/ 272 w 812"/>
              <a:gd name="T27" fmla="*/ 617 h 1188"/>
              <a:gd name="T28" fmla="*/ 286 w 812"/>
              <a:gd name="T29" fmla="*/ 646 h 1188"/>
              <a:gd name="T30" fmla="*/ 307 w 812"/>
              <a:gd name="T31" fmla="*/ 642 h 1188"/>
              <a:gd name="T32" fmla="*/ 315 w 812"/>
              <a:gd name="T33" fmla="*/ 616 h 1188"/>
              <a:gd name="T34" fmla="*/ 325 w 812"/>
              <a:gd name="T35" fmla="*/ 595 h 1188"/>
              <a:gd name="T36" fmla="*/ 324 w 812"/>
              <a:gd name="T37" fmla="*/ 576 h 1188"/>
              <a:gd name="T38" fmla="*/ 351 w 812"/>
              <a:gd name="T39" fmla="*/ 539 h 1188"/>
              <a:gd name="T40" fmla="*/ 355 w 812"/>
              <a:gd name="T41" fmla="*/ 521 h 1188"/>
              <a:gd name="T42" fmla="*/ 371 w 812"/>
              <a:gd name="T43" fmla="*/ 421 h 1188"/>
              <a:gd name="T44" fmla="*/ 382 w 812"/>
              <a:gd name="T45" fmla="*/ 461 h 1188"/>
              <a:gd name="T46" fmla="*/ 368 w 812"/>
              <a:gd name="T47" fmla="*/ 501 h 1188"/>
              <a:gd name="T48" fmla="*/ 371 w 812"/>
              <a:gd name="T49" fmla="*/ 513 h 1188"/>
              <a:gd name="T50" fmla="*/ 388 w 812"/>
              <a:gd name="T51" fmla="*/ 516 h 1188"/>
              <a:gd name="T52" fmla="*/ 402 w 812"/>
              <a:gd name="T53" fmla="*/ 517 h 1188"/>
              <a:gd name="T54" fmla="*/ 423 w 812"/>
              <a:gd name="T55" fmla="*/ 516 h 1188"/>
              <a:gd name="T56" fmla="*/ 441 w 812"/>
              <a:gd name="T57" fmla="*/ 510 h 1188"/>
              <a:gd name="T58" fmla="*/ 469 w 812"/>
              <a:gd name="T59" fmla="*/ 500 h 1188"/>
              <a:gd name="T60" fmla="*/ 482 w 812"/>
              <a:gd name="T61" fmla="*/ 505 h 1188"/>
              <a:gd name="T62" fmla="*/ 480 w 812"/>
              <a:gd name="T63" fmla="*/ 523 h 1188"/>
              <a:gd name="T64" fmla="*/ 495 w 812"/>
              <a:gd name="T65" fmla="*/ 516 h 1188"/>
              <a:gd name="T66" fmla="*/ 495 w 812"/>
              <a:gd name="T67" fmla="*/ 524 h 1188"/>
              <a:gd name="T68" fmla="*/ 512 w 812"/>
              <a:gd name="T69" fmla="*/ 523 h 1188"/>
              <a:gd name="T70" fmla="*/ 527 w 812"/>
              <a:gd name="T71" fmla="*/ 528 h 1188"/>
              <a:gd name="T72" fmla="*/ 522 w 812"/>
              <a:gd name="T73" fmla="*/ 537 h 1188"/>
              <a:gd name="T74" fmla="*/ 527 w 812"/>
              <a:gd name="T75" fmla="*/ 536 h 1188"/>
              <a:gd name="T76" fmla="*/ 580 w 812"/>
              <a:gd name="T77" fmla="*/ 529 h 1188"/>
              <a:gd name="T78" fmla="*/ 617 w 812"/>
              <a:gd name="T79" fmla="*/ 500 h 1188"/>
              <a:gd name="T80" fmla="*/ 654 w 812"/>
              <a:gd name="T81" fmla="*/ 583 h 1188"/>
              <a:gd name="T82" fmla="*/ 664 w 812"/>
              <a:gd name="T83" fmla="*/ 720 h 1188"/>
              <a:gd name="T84" fmla="*/ 641 w 812"/>
              <a:gd name="T85" fmla="*/ 878 h 1188"/>
              <a:gd name="T86" fmla="*/ 629 w 812"/>
              <a:gd name="T87" fmla="*/ 966 h 1188"/>
              <a:gd name="T88" fmla="*/ 667 w 812"/>
              <a:gd name="T89" fmla="*/ 1106 h 1188"/>
              <a:gd name="T90" fmla="*/ 737 w 812"/>
              <a:gd name="T91" fmla="*/ 1165 h 1188"/>
              <a:gd name="T92" fmla="*/ 765 w 812"/>
              <a:gd name="T93" fmla="*/ 1171 h 1188"/>
              <a:gd name="T94" fmla="*/ 782 w 812"/>
              <a:gd name="T95" fmla="*/ 1152 h 1188"/>
              <a:gd name="T96" fmla="*/ 806 w 812"/>
              <a:gd name="T97" fmla="*/ 1049 h 1188"/>
              <a:gd name="T98" fmla="*/ 812 w 812"/>
              <a:gd name="T99" fmla="*/ 722 h 1188"/>
              <a:gd name="T100" fmla="*/ 808 w 812"/>
              <a:gd name="T101" fmla="*/ 429 h 1188"/>
              <a:gd name="T102" fmla="*/ 806 w 812"/>
              <a:gd name="T103" fmla="*/ 365 h 1188"/>
              <a:gd name="T104" fmla="*/ 759 w 812"/>
              <a:gd name="T105" fmla="*/ 273 h 1188"/>
              <a:gd name="T106" fmla="*/ 690 w 812"/>
              <a:gd name="T107" fmla="*/ 214 h 1188"/>
              <a:gd name="T108" fmla="*/ 545 w 812"/>
              <a:gd name="T109" fmla="*/ 135 h 1188"/>
              <a:gd name="T110" fmla="*/ 387 w 812"/>
              <a:gd name="T111" fmla="*/ 69 h 1188"/>
              <a:gd name="T112" fmla="*/ 205 w 812"/>
              <a:gd name="T113" fmla="*/ 59 h 1188"/>
              <a:gd name="T114" fmla="*/ 145 w 812"/>
              <a:gd name="T115" fmla="*/ 18 h 1188"/>
              <a:gd name="T116" fmla="*/ 114 w 812"/>
              <a:gd name="T117" fmla="*/ 0 h 1188"/>
              <a:gd name="T118" fmla="*/ 80 w 812"/>
              <a:gd name="T119" fmla="*/ 31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12" h="1188">
                <a:moveTo>
                  <a:pt x="70" y="63"/>
                </a:moveTo>
                <a:lnTo>
                  <a:pt x="70" y="63"/>
                </a:lnTo>
                <a:lnTo>
                  <a:pt x="65" y="64"/>
                </a:lnTo>
                <a:lnTo>
                  <a:pt x="60" y="68"/>
                </a:lnTo>
                <a:lnTo>
                  <a:pt x="53" y="72"/>
                </a:lnTo>
                <a:lnTo>
                  <a:pt x="46" y="78"/>
                </a:lnTo>
                <a:lnTo>
                  <a:pt x="38" y="86"/>
                </a:lnTo>
                <a:lnTo>
                  <a:pt x="30" y="98"/>
                </a:lnTo>
                <a:lnTo>
                  <a:pt x="23" y="111"/>
                </a:lnTo>
                <a:lnTo>
                  <a:pt x="23" y="111"/>
                </a:lnTo>
                <a:lnTo>
                  <a:pt x="16" y="129"/>
                </a:lnTo>
                <a:lnTo>
                  <a:pt x="10" y="146"/>
                </a:lnTo>
                <a:lnTo>
                  <a:pt x="6" y="161"/>
                </a:lnTo>
                <a:lnTo>
                  <a:pt x="2" y="176"/>
                </a:lnTo>
                <a:lnTo>
                  <a:pt x="1" y="188"/>
                </a:lnTo>
                <a:lnTo>
                  <a:pt x="0" y="199"/>
                </a:lnTo>
                <a:lnTo>
                  <a:pt x="0" y="209"/>
                </a:lnTo>
                <a:lnTo>
                  <a:pt x="0" y="218"/>
                </a:lnTo>
                <a:lnTo>
                  <a:pt x="0" y="218"/>
                </a:lnTo>
                <a:lnTo>
                  <a:pt x="4" y="232"/>
                </a:lnTo>
                <a:lnTo>
                  <a:pt x="9" y="246"/>
                </a:lnTo>
                <a:lnTo>
                  <a:pt x="16" y="261"/>
                </a:lnTo>
                <a:lnTo>
                  <a:pt x="13" y="282"/>
                </a:lnTo>
                <a:lnTo>
                  <a:pt x="13" y="282"/>
                </a:lnTo>
                <a:lnTo>
                  <a:pt x="12" y="284"/>
                </a:lnTo>
                <a:lnTo>
                  <a:pt x="11" y="292"/>
                </a:lnTo>
                <a:lnTo>
                  <a:pt x="11" y="296"/>
                </a:lnTo>
                <a:lnTo>
                  <a:pt x="11" y="299"/>
                </a:lnTo>
                <a:lnTo>
                  <a:pt x="12" y="303"/>
                </a:lnTo>
                <a:lnTo>
                  <a:pt x="15" y="305"/>
                </a:lnTo>
                <a:lnTo>
                  <a:pt x="15" y="305"/>
                </a:lnTo>
                <a:lnTo>
                  <a:pt x="22" y="308"/>
                </a:lnTo>
                <a:lnTo>
                  <a:pt x="28" y="309"/>
                </a:lnTo>
                <a:lnTo>
                  <a:pt x="33" y="309"/>
                </a:lnTo>
                <a:lnTo>
                  <a:pt x="37" y="308"/>
                </a:lnTo>
                <a:lnTo>
                  <a:pt x="37" y="308"/>
                </a:lnTo>
                <a:lnTo>
                  <a:pt x="39" y="308"/>
                </a:lnTo>
                <a:lnTo>
                  <a:pt x="43" y="309"/>
                </a:lnTo>
                <a:lnTo>
                  <a:pt x="49" y="312"/>
                </a:lnTo>
                <a:lnTo>
                  <a:pt x="49" y="312"/>
                </a:lnTo>
                <a:lnTo>
                  <a:pt x="51" y="312"/>
                </a:lnTo>
                <a:lnTo>
                  <a:pt x="53" y="309"/>
                </a:lnTo>
                <a:lnTo>
                  <a:pt x="59" y="303"/>
                </a:lnTo>
                <a:lnTo>
                  <a:pt x="67" y="292"/>
                </a:lnTo>
                <a:lnTo>
                  <a:pt x="67" y="292"/>
                </a:lnTo>
                <a:lnTo>
                  <a:pt x="68" y="296"/>
                </a:lnTo>
                <a:lnTo>
                  <a:pt x="70" y="304"/>
                </a:lnTo>
                <a:lnTo>
                  <a:pt x="75" y="314"/>
                </a:lnTo>
                <a:lnTo>
                  <a:pt x="78" y="318"/>
                </a:lnTo>
                <a:lnTo>
                  <a:pt x="81" y="320"/>
                </a:lnTo>
                <a:lnTo>
                  <a:pt x="81" y="320"/>
                </a:lnTo>
                <a:lnTo>
                  <a:pt x="89" y="323"/>
                </a:lnTo>
                <a:lnTo>
                  <a:pt x="99" y="324"/>
                </a:lnTo>
                <a:lnTo>
                  <a:pt x="99" y="324"/>
                </a:lnTo>
                <a:lnTo>
                  <a:pt x="107" y="325"/>
                </a:lnTo>
                <a:lnTo>
                  <a:pt x="114" y="325"/>
                </a:lnTo>
                <a:lnTo>
                  <a:pt x="121" y="323"/>
                </a:lnTo>
                <a:lnTo>
                  <a:pt x="131" y="320"/>
                </a:lnTo>
                <a:lnTo>
                  <a:pt x="131" y="320"/>
                </a:lnTo>
                <a:lnTo>
                  <a:pt x="138" y="318"/>
                </a:lnTo>
                <a:lnTo>
                  <a:pt x="146" y="318"/>
                </a:lnTo>
                <a:lnTo>
                  <a:pt x="156" y="318"/>
                </a:lnTo>
                <a:lnTo>
                  <a:pt x="164" y="320"/>
                </a:lnTo>
                <a:lnTo>
                  <a:pt x="173" y="323"/>
                </a:lnTo>
                <a:lnTo>
                  <a:pt x="180" y="325"/>
                </a:lnTo>
                <a:lnTo>
                  <a:pt x="185" y="329"/>
                </a:lnTo>
                <a:lnTo>
                  <a:pt x="189" y="333"/>
                </a:lnTo>
                <a:lnTo>
                  <a:pt x="189" y="333"/>
                </a:lnTo>
                <a:lnTo>
                  <a:pt x="193" y="340"/>
                </a:lnTo>
                <a:lnTo>
                  <a:pt x="197" y="346"/>
                </a:lnTo>
                <a:lnTo>
                  <a:pt x="204" y="360"/>
                </a:lnTo>
                <a:lnTo>
                  <a:pt x="215" y="386"/>
                </a:lnTo>
                <a:lnTo>
                  <a:pt x="215" y="386"/>
                </a:lnTo>
                <a:lnTo>
                  <a:pt x="224" y="404"/>
                </a:lnTo>
                <a:lnTo>
                  <a:pt x="231" y="425"/>
                </a:lnTo>
                <a:lnTo>
                  <a:pt x="245" y="472"/>
                </a:lnTo>
                <a:lnTo>
                  <a:pt x="256" y="516"/>
                </a:lnTo>
                <a:lnTo>
                  <a:pt x="265" y="545"/>
                </a:lnTo>
                <a:lnTo>
                  <a:pt x="265" y="545"/>
                </a:lnTo>
                <a:lnTo>
                  <a:pt x="274" y="578"/>
                </a:lnTo>
                <a:lnTo>
                  <a:pt x="274" y="578"/>
                </a:lnTo>
                <a:lnTo>
                  <a:pt x="273" y="586"/>
                </a:lnTo>
                <a:lnTo>
                  <a:pt x="272" y="606"/>
                </a:lnTo>
                <a:lnTo>
                  <a:pt x="272" y="617"/>
                </a:lnTo>
                <a:lnTo>
                  <a:pt x="273" y="627"/>
                </a:lnTo>
                <a:lnTo>
                  <a:pt x="276" y="636"/>
                </a:lnTo>
                <a:lnTo>
                  <a:pt x="278" y="639"/>
                </a:lnTo>
                <a:lnTo>
                  <a:pt x="279" y="642"/>
                </a:lnTo>
                <a:lnTo>
                  <a:pt x="279" y="642"/>
                </a:lnTo>
                <a:lnTo>
                  <a:pt x="286" y="646"/>
                </a:lnTo>
                <a:lnTo>
                  <a:pt x="291" y="647"/>
                </a:lnTo>
                <a:lnTo>
                  <a:pt x="294" y="648"/>
                </a:lnTo>
                <a:lnTo>
                  <a:pt x="298" y="648"/>
                </a:lnTo>
                <a:lnTo>
                  <a:pt x="302" y="647"/>
                </a:lnTo>
                <a:lnTo>
                  <a:pt x="304" y="644"/>
                </a:lnTo>
                <a:lnTo>
                  <a:pt x="307" y="642"/>
                </a:lnTo>
                <a:lnTo>
                  <a:pt x="308" y="638"/>
                </a:lnTo>
                <a:lnTo>
                  <a:pt x="308" y="638"/>
                </a:lnTo>
                <a:lnTo>
                  <a:pt x="310" y="625"/>
                </a:lnTo>
                <a:lnTo>
                  <a:pt x="313" y="618"/>
                </a:lnTo>
                <a:lnTo>
                  <a:pt x="315" y="616"/>
                </a:lnTo>
                <a:lnTo>
                  <a:pt x="315" y="616"/>
                </a:lnTo>
                <a:lnTo>
                  <a:pt x="320" y="612"/>
                </a:lnTo>
                <a:lnTo>
                  <a:pt x="324" y="610"/>
                </a:lnTo>
                <a:lnTo>
                  <a:pt x="326" y="605"/>
                </a:lnTo>
                <a:lnTo>
                  <a:pt x="326" y="597"/>
                </a:lnTo>
                <a:lnTo>
                  <a:pt x="326" y="597"/>
                </a:lnTo>
                <a:lnTo>
                  <a:pt x="325" y="595"/>
                </a:lnTo>
                <a:lnTo>
                  <a:pt x="324" y="592"/>
                </a:lnTo>
                <a:lnTo>
                  <a:pt x="320" y="591"/>
                </a:lnTo>
                <a:lnTo>
                  <a:pt x="319" y="590"/>
                </a:lnTo>
                <a:lnTo>
                  <a:pt x="319" y="588"/>
                </a:lnTo>
                <a:lnTo>
                  <a:pt x="320" y="584"/>
                </a:lnTo>
                <a:lnTo>
                  <a:pt x="324" y="576"/>
                </a:lnTo>
                <a:lnTo>
                  <a:pt x="324" y="576"/>
                </a:lnTo>
                <a:lnTo>
                  <a:pt x="336" y="559"/>
                </a:lnTo>
                <a:lnTo>
                  <a:pt x="344" y="550"/>
                </a:lnTo>
                <a:lnTo>
                  <a:pt x="344" y="550"/>
                </a:lnTo>
                <a:lnTo>
                  <a:pt x="347" y="545"/>
                </a:lnTo>
                <a:lnTo>
                  <a:pt x="351" y="539"/>
                </a:lnTo>
                <a:lnTo>
                  <a:pt x="352" y="534"/>
                </a:lnTo>
                <a:lnTo>
                  <a:pt x="354" y="528"/>
                </a:lnTo>
                <a:lnTo>
                  <a:pt x="354" y="528"/>
                </a:lnTo>
                <a:lnTo>
                  <a:pt x="354" y="523"/>
                </a:lnTo>
                <a:lnTo>
                  <a:pt x="355" y="522"/>
                </a:lnTo>
                <a:lnTo>
                  <a:pt x="355" y="521"/>
                </a:lnTo>
                <a:lnTo>
                  <a:pt x="355" y="517"/>
                </a:lnTo>
                <a:lnTo>
                  <a:pt x="355" y="517"/>
                </a:lnTo>
                <a:lnTo>
                  <a:pt x="357" y="497"/>
                </a:lnTo>
                <a:lnTo>
                  <a:pt x="363" y="465"/>
                </a:lnTo>
                <a:lnTo>
                  <a:pt x="371" y="421"/>
                </a:lnTo>
                <a:lnTo>
                  <a:pt x="371" y="421"/>
                </a:lnTo>
                <a:lnTo>
                  <a:pt x="376" y="432"/>
                </a:lnTo>
                <a:lnTo>
                  <a:pt x="380" y="440"/>
                </a:lnTo>
                <a:lnTo>
                  <a:pt x="382" y="449"/>
                </a:lnTo>
                <a:lnTo>
                  <a:pt x="382" y="449"/>
                </a:lnTo>
                <a:lnTo>
                  <a:pt x="382" y="455"/>
                </a:lnTo>
                <a:lnTo>
                  <a:pt x="382" y="461"/>
                </a:lnTo>
                <a:lnTo>
                  <a:pt x="381" y="466"/>
                </a:lnTo>
                <a:lnTo>
                  <a:pt x="377" y="474"/>
                </a:lnTo>
                <a:lnTo>
                  <a:pt x="377" y="474"/>
                </a:lnTo>
                <a:lnTo>
                  <a:pt x="371" y="490"/>
                </a:lnTo>
                <a:lnTo>
                  <a:pt x="370" y="496"/>
                </a:lnTo>
                <a:lnTo>
                  <a:pt x="368" y="501"/>
                </a:lnTo>
                <a:lnTo>
                  <a:pt x="368" y="501"/>
                </a:lnTo>
                <a:lnTo>
                  <a:pt x="370" y="506"/>
                </a:lnTo>
                <a:lnTo>
                  <a:pt x="371" y="508"/>
                </a:lnTo>
                <a:lnTo>
                  <a:pt x="372" y="511"/>
                </a:lnTo>
                <a:lnTo>
                  <a:pt x="372" y="511"/>
                </a:lnTo>
                <a:lnTo>
                  <a:pt x="371" y="513"/>
                </a:lnTo>
                <a:lnTo>
                  <a:pt x="372" y="516"/>
                </a:lnTo>
                <a:lnTo>
                  <a:pt x="375" y="517"/>
                </a:lnTo>
                <a:lnTo>
                  <a:pt x="375" y="517"/>
                </a:lnTo>
                <a:lnTo>
                  <a:pt x="377" y="518"/>
                </a:lnTo>
                <a:lnTo>
                  <a:pt x="381" y="518"/>
                </a:lnTo>
                <a:lnTo>
                  <a:pt x="388" y="516"/>
                </a:lnTo>
                <a:lnTo>
                  <a:pt x="398" y="513"/>
                </a:lnTo>
                <a:lnTo>
                  <a:pt x="398" y="513"/>
                </a:lnTo>
                <a:lnTo>
                  <a:pt x="397" y="515"/>
                </a:lnTo>
                <a:lnTo>
                  <a:pt x="398" y="516"/>
                </a:lnTo>
                <a:lnTo>
                  <a:pt x="402" y="517"/>
                </a:lnTo>
                <a:lnTo>
                  <a:pt x="402" y="517"/>
                </a:lnTo>
                <a:lnTo>
                  <a:pt x="408" y="516"/>
                </a:lnTo>
                <a:lnTo>
                  <a:pt x="414" y="513"/>
                </a:lnTo>
                <a:lnTo>
                  <a:pt x="419" y="511"/>
                </a:lnTo>
                <a:lnTo>
                  <a:pt x="419" y="511"/>
                </a:lnTo>
                <a:lnTo>
                  <a:pt x="420" y="512"/>
                </a:lnTo>
                <a:lnTo>
                  <a:pt x="423" y="516"/>
                </a:lnTo>
                <a:lnTo>
                  <a:pt x="425" y="517"/>
                </a:lnTo>
                <a:lnTo>
                  <a:pt x="428" y="517"/>
                </a:lnTo>
                <a:lnTo>
                  <a:pt x="430" y="517"/>
                </a:lnTo>
                <a:lnTo>
                  <a:pt x="433" y="516"/>
                </a:lnTo>
                <a:lnTo>
                  <a:pt x="433" y="516"/>
                </a:lnTo>
                <a:lnTo>
                  <a:pt x="441" y="510"/>
                </a:lnTo>
                <a:lnTo>
                  <a:pt x="446" y="507"/>
                </a:lnTo>
                <a:lnTo>
                  <a:pt x="446" y="507"/>
                </a:lnTo>
                <a:lnTo>
                  <a:pt x="450" y="507"/>
                </a:lnTo>
                <a:lnTo>
                  <a:pt x="454" y="507"/>
                </a:lnTo>
                <a:lnTo>
                  <a:pt x="460" y="506"/>
                </a:lnTo>
                <a:lnTo>
                  <a:pt x="469" y="500"/>
                </a:lnTo>
                <a:lnTo>
                  <a:pt x="469" y="500"/>
                </a:lnTo>
                <a:lnTo>
                  <a:pt x="492" y="481"/>
                </a:lnTo>
                <a:lnTo>
                  <a:pt x="492" y="481"/>
                </a:lnTo>
                <a:lnTo>
                  <a:pt x="486" y="492"/>
                </a:lnTo>
                <a:lnTo>
                  <a:pt x="483" y="501"/>
                </a:lnTo>
                <a:lnTo>
                  <a:pt x="482" y="505"/>
                </a:lnTo>
                <a:lnTo>
                  <a:pt x="482" y="507"/>
                </a:lnTo>
                <a:lnTo>
                  <a:pt x="482" y="507"/>
                </a:lnTo>
                <a:lnTo>
                  <a:pt x="482" y="513"/>
                </a:lnTo>
                <a:lnTo>
                  <a:pt x="482" y="517"/>
                </a:lnTo>
                <a:lnTo>
                  <a:pt x="482" y="517"/>
                </a:lnTo>
                <a:lnTo>
                  <a:pt x="480" y="523"/>
                </a:lnTo>
                <a:lnTo>
                  <a:pt x="480" y="524"/>
                </a:lnTo>
                <a:lnTo>
                  <a:pt x="481" y="524"/>
                </a:lnTo>
                <a:lnTo>
                  <a:pt x="481" y="524"/>
                </a:lnTo>
                <a:lnTo>
                  <a:pt x="488" y="519"/>
                </a:lnTo>
                <a:lnTo>
                  <a:pt x="495" y="516"/>
                </a:lnTo>
                <a:lnTo>
                  <a:pt x="495" y="516"/>
                </a:lnTo>
                <a:lnTo>
                  <a:pt x="491" y="522"/>
                </a:lnTo>
                <a:lnTo>
                  <a:pt x="490" y="526"/>
                </a:lnTo>
                <a:lnTo>
                  <a:pt x="490" y="527"/>
                </a:lnTo>
                <a:lnTo>
                  <a:pt x="491" y="527"/>
                </a:lnTo>
                <a:lnTo>
                  <a:pt x="491" y="527"/>
                </a:lnTo>
                <a:lnTo>
                  <a:pt x="495" y="524"/>
                </a:lnTo>
                <a:lnTo>
                  <a:pt x="500" y="521"/>
                </a:lnTo>
                <a:lnTo>
                  <a:pt x="504" y="518"/>
                </a:lnTo>
                <a:lnTo>
                  <a:pt x="507" y="518"/>
                </a:lnTo>
                <a:lnTo>
                  <a:pt x="508" y="518"/>
                </a:lnTo>
                <a:lnTo>
                  <a:pt x="508" y="518"/>
                </a:lnTo>
                <a:lnTo>
                  <a:pt x="512" y="523"/>
                </a:lnTo>
                <a:lnTo>
                  <a:pt x="517" y="524"/>
                </a:lnTo>
                <a:lnTo>
                  <a:pt x="517" y="524"/>
                </a:lnTo>
                <a:lnTo>
                  <a:pt x="524" y="526"/>
                </a:lnTo>
                <a:lnTo>
                  <a:pt x="527" y="527"/>
                </a:lnTo>
                <a:lnTo>
                  <a:pt x="527" y="527"/>
                </a:lnTo>
                <a:lnTo>
                  <a:pt x="527" y="528"/>
                </a:lnTo>
                <a:lnTo>
                  <a:pt x="527" y="528"/>
                </a:lnTo>
                <a:lnTo>
                  <a:pt x="524" y="529"/>
                </a:lnTo>
                <a:lnTo>
                  <a:pt x="522" y="533"/>
                </a:lnTo>
                <a:lnTo>
                  <a:pt x="522" y="536"/>
                </a:lnTo>
                <a:lnTo>
                  <a:pt x="522" y="537"/>
                </a:lnTo>
                <a:lnTo>
                  <a:pt x="522" y="537"/>
                </a:lnTo>
                <a:lnTo>
                  <a:pt x="527" y="534"/>
                </a:lnTo>
                <a:lnTo>
                  <a:pt x="529" y="533"/>
                </a:lnTo>
                <a:lnTo>
                  <a:pt x="529" y="533"/>
                </a:lnTo>
                <a:lnTo>
                  <a:pt x="528" y="533"/>
                </a:lnTo>
                <a:lnTo>
                  <a:pt x="527" y="534"/>
                </a:lnTo>
                <a:lnTo>
                  <a:pt x="527" y="536"/>
                </a:lnTo>
                <a:lnTo>
                  <a:pt x="529" y="536"/>
                </a:lnTo>
                <a:lnTo>
                  <a:pt x="539" y="537"/>
                </a:lnTo>
                <a:lnTo>
                  <a:pt x="539" y="537"/>
                </a:lnTo>
                <a:lnTo>
                  <a:pt x="556" y="536"/>
                </a:lnTo>
                <a:lnTo>
                  <a:pt x="556" y="536"/>
                </a:lnTo>
                <a:lnTo>
                  <a:pt x="580" y="529"/>
                </a:lnTo>
                <a:lnTo>
                  <a:pt x="580" y="529"/>
                </a:lnTo>
                <a:lnTo>
                  <a:pt x="590" y="526"/>
                </a:lnTo>
                <a:lnTo>
                  <a:pt x="597" y="521"/>
                </a:lnTo>
                <a:lnTo>
                  <a:pt x="605" y="516"/>
                </a:lnTo>
                <a:lnTo>
                  <a:pt x="610" y="510"/>
                </a:lnTo>
                <a:lnTo>
                  <a:pt x="617" y="500"/>
                </a:lnTo>
                <a:lnTo>
                  <a:pt x="620" y="496"/>
                </a:lnTo>
                <a:lnTo>
                  <a:pt x="620" y="496"/>
                </a:lnTo>
                <a:lnTo>
                  <a:pt x="626" y="512"/>
                </a:lnTo>
                <a:lnTo>
                  <a:pt x="650" y="571"/>
                </a:lnTo>
                <a:lnTo>
                  <a:pt x="650" y="571"/>
                </a:lnTo>
                <a:lnTo>
                  <a:pt x="654" y="583"/>
                </a:lnTo>
                <a:lnTo>
                  <a:pt x="658" y="595"/>
                </a:lnTo>
                <a:lnTo>
                  <a:pt x="660" y="609"/>
                </a:lnTo>
                <a:lnTo>
                  <a:pt x="662" y="623"/>
                </a:lnTo>
                <a:lnTo>
                  <a:pt x="664" y="654"/>
                </a:lnTo>
                <a:lnTo>
                  <a:pt x="664" y="688"/>
                </a:lnTo>
                <a:lnTo>
                  <a:pt x="664" y="720"/>
                </a:lnTo>
                <a:lnTo>
                  <a:pt x="663" y="751"/>
                </a:lnTo>
                <a:lnTo>
                  <a:pt x="659" y="798"/>
                </a:lnTo>
                <a:lnTo>
                  <a:pt x="659" y="798"/>
                </a:lnTo>
                <a:lnTo>
                  <a:pt x="657" y="815"/>
                </a:lnTo>
                <a:lnTo>
                  <a:pt x="653" y="835"/>
                </a:lnTo>
                <a:lnTo>
                  <a:pt x="641" y="878"/>
                </a:lnTo>
                <a:lnTo>
                  <a:pt x="634" y="901"/>
                </a:lnTo>
                <a:lnTo>
                  <a:pt x="631" y="923"/>
                </a:lnTo>
                <a:lnTo>
                  <a:pt x="628" y="945"/>
                </a:lnTo>
                <a:lnTo>
                  <a:pt x="628" y="956"/>
                </a:lnTo>
                <a:lnTo>
                  <a:pt x="629" y="966"/>
                </a:lnTo>
                <a:lnTo>
                  <a:pt x="629" y="966"/>
                </a:lnTo>
                <a:lnTo>
                  <a:pt x="634" y="1006"/>
                </a:lnTo>
                <a:lnTo>
                  <a:pt x="642" y="1042"/>
                </a:lnTo>
                <a:lnTo>
                  <a:pt x="645" y="1059"/>
                </a:lnTo>
                <a:lnTo>
                  <a:pt x="650" y="1075"/>
                </a:lnTo>
                <a:lnTo>
                  <a:pt x="658" y="1091"/>
                </a:lnTo>
                <a:lnTo>
                  <a:pt x="667" y="1106"/>
                </a:lnTo>
                <a:lnTo>
                  <a:pt x="667" y="1106"/>
                </a:lnTo>
                <a:lnTo>
                  <a:pt x="676" y="1119"/>
                </a:lnTo>
                <a:lnTo>
                  <a:pt x="689" y="1132"/>
                </a:lnTo>
                <a:lnTo>
                  <a:pt x="702" y="1143"/>
                </a:lnTo>
                <a:lnTo>
                  <a:pt x="715" y="1152"/>
                </a:lnTo>
                <a:lnTo>
                  <a:pt x="737" y="1165"/>
                </a:lnTo>
                <a:lnTo>
                  <a:pt x="744" y="1170"/>
                </a:lnTo>
                <a:lnTo>
                  <a:pt x="748" y="1173"/>
                </a:lnTo>
                <a:lnTo>
                  <a:pt x="748" y="1173"/>
                </a:lnTo>
                <a:lnTo>
                  <a:pt x="756" y="1183"/>
                </a:lnTo>
                <a:lnTo>
                  <a:pt x="762" y="1188"/>
                </a:lnTo>
                <a:lnTo>
                  <a:pt x="765" y="1171"/>
                </a:lnTo>
                <a:lnTo>
                  <a:pt x="775" y="1180"/>
                </a:lnTo>
                <a:lnTo>
                  <a:pt x="775" y="1180"/>
                </a:lnTo>
                <a:lnTo>
                  <a:pt x="777" y="1173"/>
                </a:lnTo>
                <a:lnTo>
                  <a:pt x="778" y="1164"/>
                </a:lnTo>
                <a:lnTo>
                  <a:pt x="782" y="1152"/>
                </a:lnTo>
                <a:lnTo>
                  <a:pt x="782" y="1152"/>
                </a:lnTo>
                <a:lnTo>
                  <a:pt x="788" y="1136"/>
                </a:lnTo>
                <a:lnTo>
                  <a:pt x="795" y="1112"/>
                </a:lnTo>
                <a:lnTo>
                  <a:pt x="799" y="1098"/>
                </a:lnTo>
                <a:lnTo>
                  <a:pt x="801" y="1082"/>
                </a:lnTo>
                <a:lnTo>
                  <a:pt x="804" y="1066"/>
                </a:lnTo>
                <a:lnTo>
                  <a:pt x="806" y="1049"/>
                </a:lnTo>
                <a:lnTo>
                  <a:pt x="806" y="1049"/>
                </a:lnTo>
                <a:lnTo>
                  <a:pt x="810" y="966"/>
                </a:lnTo>
                <a:lnTo>
                  <a:pt x="812" y="922"/>
                </a:lnTo>
                <a:lnTo>
                  <a:pt x="812" y="877"/>
                </a:lnTo>
                <a:lnTo>
                  <a:pt x="812" y="877"/>
                </a:lnTo>
                <a:lnTo>
                  <a:pt x="812" y="722"/>
                </a:lnTo>
                <a:lnTo>
                  <a:pt x="811" y="589"/>
                </a:lnTo>
                <a:lnTo>
                  <a:pt x="811" y="589"/>
                </a:lnTo>
                <a:lnTo>
                  <a:pt x="808" y="501"/>
                </a:lnTo>
                <a:lnTo>
                  <a:pt x="806" y="475"/>
                </a:lnTo>
                <a:lnTo>
                  <a:pt x="806" y="450"/>
                </a:lnTo>
                <a:lnTo>
                  <a:pt x="808" y="429"/>
                </a:lnTo>
                <a:lnTo>
                  <a:pt x="810" y="416"/>
                </a:lnTo>
                <a:lnTo>
                  <a:pt x="810" y="416"/>
                </a:lnTo>
                <a:lnTo>
                  <a:pt x="811" y="409"/>
                </a:lnTo>
                <a:lnTo>
                  <a:pt x="812" y="403"/>
                </a:lnTo>
                <a:lnTo>
                  <a:pt x="811" y="386"/>
                </a:lnTo>
                <a:lnTo>
                  <a:pt x="806" y="365"/>
                </a:lnTo>
                <a:lnTo>
                  <a:pt x="799" y="343"/>
                </a:lnTo>
                <a:lnTo>
                  <a:pt x="789" y="319"/>
                </a:lnTo>
                <a:lnTo>
                  <a:pt x="783" y="307"/>
                </a:lnTo>
                <a:lnTo>
                  <a:pt x="775" y="296"/>
                </a:lnTo>
                <a:lnTo>
                  <a:pt x="768" y="284"/>
                </a:lnTo>
                <a:lnTo>
                  <a:pt x="759" y="273"/>
                </a:lnTo>
                <a:lnTo>
                  <a:pt x="749" y="262"/>
                </a:lnTo>
                <a:lnTo>
                  <a:pt x="739" y="254"/>
                </a:lnTo>
                <a:lnTo>
                  <a:pt x="739" y="254"/>
                </a:lnTo>
                <a:lnTo>
                  <a:pt x="709" y="228"/>
                </a:lnTo>
                <a:lnTo>
                  <a:pt x="699" y="220"/>
                </a:lnTo>
                <a:lnTo>
                  <a:pt x="690" y="214"/>
                </a:lnTo>
                <a:lnTo>
                  <a:pt x="669" y="204"/>
                </a:lnTo>
                <a:lnTo>
                  <a:pt x="632" y="185"/>
                </a:lnTo>
                <a:lnTo>
                  <a:pt x="632" y="185"/>
                </a:lnTo>
                <a:lnTo>
                  <a:pt x="595" y="164"/>
                </a:lnTo>
                <a:lnTo>
                  <a:pt x="571" y="151"/>
                </a:lnTo>
                <a:lnTo>
                  <a:pt x="545" y="135"/>
                </a:lnTo>
                <a:lnTo>
                  <a:pt x="497" y="108"/>
                </a:lnTo>
                <a:lnTo>
                  <a:pt x="497" y="108"/>
                </a:lnTo>
                <a:lnTo>
                  <a:pt x="466" y="93"/>
                </a:lnTo>
                <a:lnTo>
                  <a:pt x="438" y="82"/>
                </a:lnTo>
                <a:lnTo>
                  <a:pt x="412" y="74"/>
                </a:lnTo>
                <a:lnTo>
                  <a:pt x="387" y="69"/>
                </a:lnTo>
                <a:lnTo>
                  <a:pt x="363" y="65"/>
                </a:lnTo>
                <a:lnTo>
                  <a:pt x="340" y="64"/>
                </a:lnTo>
                <a:lnTo>
                  <a:pt x="292" y="62"/>
                </a:lnTo>
                <a:lnTo>
                  <a:pt x="292" y="62"/>
                </a:lnTo>
                <a:lnTo>
                  <a:pt x="245" y="61"/>
                </a:lnTo>
                <a:lnTo>
                  <a:pt x="205" y="59"/>
                </a:lnTo>
                <a:lnTo>
                  <a:pt x="169" y="59"/>
                </a:lnTo>
                <a:lnTo>
                  <a:pt x="169" y="59"/>
                </a:lnTo>
                <a:lnTo>
                  <a:pt x="164" y="51"/>
                </a:lnTo>
                <a:lnTo>
                  <a:pt x="159" y="41"/>
                </a:lnTo>
                <a:lnTo>
                  <a:pt x="152" y="30"/>
                </a:lnTo>
                <a:lnTo>
                  <a:pt x="145" y="18"/>
                </a:lnTo>
                <a:lnTo>
                  <a:pt x="135" y="10"/>
                </a:lnTo>
                <a:lnTo>
                  <a:pt x="130" y="6"/>
                </a:lnTo>
                <a:lnTo>
                  <a:pt x="125" y="2"/>
                </a:lnTo>
                <a:lnTo>
                  <a:pt x="119" y="1"/>
                </a:lnTo>
                <a:lnTo>
                  <a:pt x="114" y="0"/>
                </a:lnTo>
                <a:lnTo>
                  <a:pt x="114" y="0"/>
                </a:lnTo>
                <a:lnTo>
                  <a:pt x="109" y="1"/>
                </a:lnTo>
                <a:lnTo>
                  <a:pt x="103" y="2"/>
                </a:lnTo>
                <a:lnTo>
                  <a:pt x="99" y="6"/>
                </a:lnTo>
                <a:lnTo>
                  <a:pt x="94" y="10"/>
                </a:lnTo>
                <a:lnTo>
                  <a:pt x="86" y="20"/>
                </a:lnTo>
                <a:lnTo>
                  <a:pt x="80" y="31"/>
                </a:lnTo>
                <a:lnTo>
                  <a:pt x="77" y="43"/>
                </a:lnTo>
                <a:lnTo>
                  <a:pt x="73" y="53"/>
                </a:lnTo>
                <a:lnTo>
                  <a:pt x="70" y="63"/>
                </a:lnTo>
                <a:lnTo>
                  <a:pt x="70" y="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E5561311-AF2E-4CB3-8FA4-51BC56626D7C}"/>
              </a:ext>
            </a:extLst>
          </p:cNvPr>
          <p:cNvSpPr>
            <a:spLocks/>
          </p:cNvSpPr>
          <p:nvPr/>
        </p:nvSpPr>
        <p:spPr bwMode="auto">
          <a:xfrm>
            <a:off x="487713" y="4971364"/>
            <a:ext cx="1508125" cy="1038225"/>
          </a:xfrm>
          <a:custGeom>
            <a:avLst/>
            <a:gdLst>
              <a:gd name="T0" fmla="*/ 333 w 950"/>
              <a:gd name="T1" fmla="*/ 24 h 654"/>
              <a:gd name="T2" fmla="*/ 257 w 950"/>
              <a:gd name="T3" fmla="*/ 3 h 654"/>
              <a:gd name="T4" fmla="*/ 200 w 950"/>
              <a:gd name="T5" fmla="*/ 6 h 654"/>
              <a:gd name="T6" fmla="*/ 152 w 950"/>
              <a:gd name="T7" fmla="*/ 26 h 654"/>
              <a:gd name="T8" fmla="*/ 109 w 950"/>
              <a:gd name="T9" fmla="*/ 82 h 654"/>
              <a:gd name="T10" fmla="*/ 79 w 950"/>
              <a:gd name="T11" fmla="*/ 170 h 654"/>
              <a:gd name="T12" fmla="*/ 35 w 950"/>
              <a:gd name="T13" fmla="*/ 372 h 654"/>
              <a:gd name="T14" fmla="*/ 6 w 950"/>
              <a:gd name="T15" fmla="*/ 495 h 654"/>
              <a:gd name="T16" fmla="*/ 0 w 950"/>
              <a:gd name="T17" fmla="*/ 549 h 654"/>
              <a:gd name="T18" fmla="*/ 11 w 950"/>
              <a:gd name="T19" fmla="*/ 585 h 654"/>
              <a:gd name="T20" fmla="*/ 40 w 950"/>
              <a:gd name="T21" fmla="*/ 593 h 654"/>
              <a:gd name="T22" fmla="*/ 97 w 950"/>
              <a:gd name="T23" fmla="*/ 580 h 654"/>
              <a:gd name="T24" fmla="*/ 114 w 950"/>
              <a:gd name="T25" fmla="*/ 560 h 654"/>
              <a:gd name="T26" fmla="*/ 118 w 950"/>
              <a:gd name="T27" fmla="*/ 538 h 654"/>
              <a:gd name="T28" fmla="*/ 140 w 950"/>
              <a:gd name="T29" fmla="*/ 533 h 654"/>
              <a:gd name="T30" fmla="*/ 165 w 950"/>
              <a:gd name="T31" fmla="*/ 518 h 654"/>
              <a:gd name="T32" fmla="*/ 175 w 950"/>
              <a:gd name="T33" fmla="*/ 473 h 654"/>
              <a:gd name="T34" fmla="*/ 193 w 950"/>
              <a:gd name="T35" fmla="*/ 447 h 654"/>
              <a:gd name="T36" fmla="*/ 223 w 950"/>
              <a:gd name="T37" fmla="*/ 436 h 654"/>
              <a:gd name="T38" fmla="*/ 273 w 950"/>
              <a:gd name="T39" fmla="*/ 463 h 654"/>
              <a:gd name="T40" fmla="*/ 310 w 950"/>
              <a:gd name="T41" fmla="*/ 510 h 654"/>
              <a:gd name="T42" fmla="*/ 357 w 950"/>
              <a:gd name="T43" fmla="*/ 570 h 654"/>
              <a:gd name="T44" fmla="*/ 358 w 950"/>
              <a:gd name="T45" fmla="*/ 580 h 654"/>
              <a:gd name="T46" fmla="*/ 333 w 950"/>
              <a:gd name="T47" fmla="*/ 596 h 654"/>
              <a:gd name="T48" fmla="*/ 333 w 950"/>
              <a:gd name="T49" fmla="*/ 627 h 654"/>
              <a:gd name="T50" fmla="*/ 365 w 950"/>
              <a:gd name="T51" fmla="*/ 652 h 654"/>
              <a:gd name="T52" fmla="*/ 406 w 950"/>
              <a:gd name="T53" fmla="*/ 650 h 654"/>
              <a:gd name="T54" fmla="*/ 463 w 950"/>
              <a:gd name="T55" fmla="*/ 615 h 654"/>
              <a:gd name="T56" fmla="*/ 473 w 950"/>
              <a:gd name="T57" fmla="*/ 580 h 654"/>
              <a:gd name="T58" fmla="*/ 469 w 950"/>
              <a:gd name="T59" fmla="*/ 544 h 654"/>
              <a:gd name="T60" fmla="*/ 470 w 950"/>
              <a:gd name="T61" fmla="*/ 503 h 654"/>
              <a:gd name="T62" fmla="*/ 508 w 950"/>
              <a:gd name="T63" fmla="*/ 510 h 654"/>
              <a:gd name="T64" fmla="*/ 518 w 950"/>
              <a:gd name="T65" fmla="*/ 491 h 654"/>
              <a:gd name="T66" fmla="*/ 509 w 950"/>
              <a:gd name="T67" fmla="*/ 459 h 654"/>
              <a:gd name="T68" fmla="*/ 459 w 950"/>
              <a:gd name="T69" fmla="*/ 446 h 654"/>
              <a:gd name="T70" fmla="*/ 519 w 950"/>
              <a:gd name="T71" fmla="*/ 420 h 654"/>
              <a:gd name="T72" fmla="*/ 639 w 950"/>
              <a:gd name="T73" fmla="*/ 427 h 654"/>
              <a:gd name="T74" fmla="*/ 710 w 950"/>
              <a:gd name="T75" fmla="*/ 455 h 654"/>
              <a:gd name="T76" fmla="*/ 769 w 950"/>
              <a:gd name="T77" fmla="*/ 510 h 654"/>
              <a:gd name="T78" fmla="*/ 838 w 950"/>
              <a:gd name="T79" fmla="*/ 599 h 654"/>
              <a:gd name="T80" fmla="*/ 879 w 950"/>
              <a:gd name="T81" fmla="*/ 627 h 654"/>
              <a:gd name="T82" fmla="*/ 911 w 950"/>
              <a:gd name="T83" fmla="*/ 622 h 654"/>
              <a:gd name="T84" fmla="*/ 939 w 950"/>
              <a:gd name="T85" fmla="*/ 586 h 654"/>
              <a:gd name="T86" fmla="*/ 950 w 950"/>
              <a:gd name="T87" fmla="*/ 535 h 654"/>
              <a:gd name="T88" fmla="*/ 934 w 950"/>
              <a:gd name="T89" fmla="*/ 465 h 654"/>
              <a:gd name="T90" fmla="*/ 884 w 950"/>
              <a:gd name="T91" fmla="*/ 368 h 654"/>
              <a:gd name="T92" fmla="*/ 822 w 950"/>
              <a:gd name="T93" fmla="*/ 292 h 654"/>
              <a:gd name="T94" fmla="*/ 764 w 950"/>
              <a:gd name="T95" fmla="*/ 258 h 654"/>
              <a:gd name="T96" fmla="*/ 656 w 950"/>
              <a:gd name="T97" fmla="*/ 231 h 654"/>
              <a:gd name="T98" fmla="*/ 637 w 950"/>
              <a:gd name="T99" fmla="*/ 214 h 654"/>
              <a:gd name="T100" fmla="*/ 666 w 950"/>
              <a:gd name="T101" fmla="*/ 194 h 654"/>
              <a:gd name="T102" fmla="*/ 679 w 950"/>
              <a:gd name="T103" fmla="*/ 187 h 654"/>
              <a:gd name="T104" fmla="*/ 674 w 950"/>
              <a:gd name="T105" fmla="*/ 170 h 654"/>
              <a:gd name="T106" fmla="*/ 668 w 950"/>
              <a:gd name="T107" fmla="*/ 150 h 654"/>
              <a:gd name="T108" fmla="*/ 651 w 950"/>
              <a:gd name="T109" fmla="*/ 115 h 654"/>
              <a:gd name="T110" fmla="*/ 593 w 950"/>
              <a:gd name="T111" fmla="*/ 39 h 654"/>
              <a:gd name="T112" fmla="*/ 557 w 950"/>
              <a:gd name="T113" fmla="*/ 17 h 654"/>
              <a:gd name="T114" fmla="*/ 469 w 950"/>
              <a:gd name="T115" fmla="*/ 0 h 654"/>
              <a:gd name="T116" fmla="*/ 424 w 950"/>
              <a:gd name="T117" fmla="*/ 12 h 654"/>
              <a:gd name="T118" fmla="*/ 380 w 950"/>
              <a:gd name="T119" fmla="*/ 51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50" h="654">
                <a:moveTo>
                  <a:pt x="380" y="51"/>
                </a:moveTo>
                <a:lnTo>
                  <a:pt x="380" y="51"/>
                </a:lnTo>
                <a:lnTo>
                  <a:pt x="368" y="43"/>
                </a:lnTo>
                <a:lnTo>
                  <a:pt x="353" y="34"/>
                </a:lnTo>
                <a:lnTo>
                  <a:pt x="333" y="24"/>
                </a:lnTo>
                <a:lnTo>
                  <a:pt x="310" y="16"/>
                </a:lnTo>
                <a:lnTo>
                  <a:pt x="298" y="12"/>
                </a:lnTo>
                <a:lnTo>
                  <a:pt x="284" y="8"/>
                </a:lnTo>
                <a:lnTo>
                  <a:pt x="271" y="5"/>
                </a:lnTo>
                <a:lnTo>
                  <a:pt x="257" y="3"/>
                </a:lnTo>
                <a:lnTo>
                  <a:pt x="242" y="2"/>
                </a:lnTo>
                <a:lnTo>
                  <a:pt x="228" y="2"/>
                </a:lnTo>
                <a:lnTo>
                  <a:pt x="228" y="2"/>
                </a:lnTo>
                <a:lnTo>
                  <a:pt x="214" y="3"/>
                </a:lnTo>
                <a:lnTo>
                  <a:pt x="200" y="6"/>
                </a:lnTo>
                <a:lnTo>
                  <a:pt x="189" y="8"/>
                </a:lnTo>
                <a:lnTo>
                  <a:pt x="178" y="11"/>
                </a:lnTo>
                <a:lnTo>
                  <a:pt x="168" y="16"/>
                </a:lnTo>
                <a:lnTo>
                  <a:pt x="160" y="19"/>
                </a:lnTo>
                <a:lnTo>
                  <a:pt x="152" y="26"/>
                </a:lnTo>
                <a:lnTo>
                  <a:pt x="145" y="32"/>
                </a:lnTo>
                <a:lnTo>
                  <a:pt x="138" y="38"/>
                </a:lnTo>
                <a:lnTo>
                  <a:pt x="131" y="45"/>
                </a:lnTo>
                <a:lnTo>
                  <a:pt x="120" y="63"/>
                </a:lnTo>
                <a:lnTo>
                  <a:pt x="109" y="82"/>
                </a:lnTo>
                <a:lnTo>
                  <a:pt x="99" y="106"/>
                </a:lnTo>
                <a:lnTo>
                  <a:pt x="99" y="106"/>
                </a:lnTo>
                <a:lnTo>
                  <a:pt x="95" y="119"/>
                </a:lnTo>
                <a:lnTo>
                  <a:pt x="88" y="134"/>
                </a:lnTo>
                <a:lnTo>
                  <a:pt x="79" y="170"/>
                </a:lnTo>
                <a:lnTo>
                  <a:pt x="69" y="210"/>
                </a:lnTo>
                <a:lnTo>
                  <a:pt x="59" y="251"/>
                </a:lnTo>
                <a:lnTo>
                  <a:pt x="44" y="325"/>
                </a:lnTo>
                <a:lnTo>
                  <a:pt x="35" y="372"/>
                </a:lnTo>
                <a:lnTo>
                  <a:pt x="35" y="372"/>
                </a:lnTo>
                <a:lnTo>
                  <a:pt x="28" y="400"/>
                </a:lnTo>
                <a:lnTo>
                  <a:pt x="19" y="432"/>
                </a:lnTo>
                <a:lnTo>
                  <a:pt x="11" y="465"/>
                </a:lnTo>
                <a:lnTo>
                  <a:pt x="7" y="480"/>
                </a:lnTo>
                <a:lnTo>
                  <a:pt x="6" y="495"/>
                </a:lnTo>
                <a:lnTo>
                  <a:pt x="6" y="495"/>
                </a:lnTo>
                <a:lnTo>
                  <a:pt x="5" y="508"/>
                </a:lnTo>
                <a:lnTo>
                  <a:pt x="2" y="522"/>
                </a:lnTo>
                <a:lnTo>
                  <a:pt x="1" y="537"/>
                </a:lnTo>
                <a:lnTo>
                  <a:pt x="0" y="549"/>
                </a:lnTo>
                <a:lnTo>
                  <a:pt x="0" y="561"/>
                </a:lnTo>
                <a:lnTo>
                  <a:pt x="2" y="572"/>
                </a:lnTo>
                <a:lnTo>
                  <a:pt x="5" y="577"/>
                </a:lnTo>
                <a:lnTo>
                  <a:pt x="7" y="581"/>
                </a:lnTo>
                <a:lnTo>
                  <a:pt x="11" y="585"/>
                </a:lnTo>
                <a:lnTo>
                  <a:pt x="16" y="588"/>
                </a:lnTo>
                <a:lnTo>
                  <a:pt x="16" y="588"/>
                </a:lnTo>
                <a:lnTo>
                  <a:pt x="22" y="591"/>
                </a:lnTo>
                <a:lnTo>
                  <a:pt x="28" y="592"/>
                </a:lnTo>
                <a:lnTo>
                  <a:pt x="40" y="593"/>
                </a:lnTo>
                <a:lnTo>
                  <a:pt x="55" y="592"/>
                </a:lnTo>
                <a:lnTo>
                  <a:pt x="69" y="590"/>
                </a:lnTo>
                <a:lnTo>
                  <a:pt x="81" y="587"/>
                </a:lnTo>
                <a:lnTo>
                  <a:pt x="91" y="583"/>
                </a:lnTo>
                <a:lnTo>
                  <a:pt x="97" y="580"/>
                </a:lnTo>
                <a:lnTo>
                  <a:pt x="99" y="579"/>
                </a:lnTo>
                <a:lnTo>
                  <a:pt x="99" y="579"/>
                </a:lnTo>
                <a:lnTo>
                  <a:pt x="103" y="574"/>
                </a:lnTo>
                <a:lnTo>
                  <a:pt x="111" y="565"/>
                </a:lnTo>
                <a:lnTo>
                  <a:pt x="114" y="560"/>
                </a:lnTo>
                <a:lnTo>
                  <a:pt x="117" y="554"/>
                </a:lnTo>
                <a:lnTo>
                  <a:pt x="119" y="549"/>
                </a:lnTo>
                <a:lnTo>
                  <a:pt x="119" y="544"/>
                </a:lnTo>
                <a:lnTo>
                  <a:pt x="119" y="544"/>
                </a:lnTo>
                <a:lnTo>
                  <a:pt x="118" y="538"/>
                </a:lnTo>
                <a:lnTo>
                  <a:pt x="118" y="537"/>
                </a:lnTo>
                <a:lnTo>
                  <a:pt x="119" y="535"/>
                </a:lnTo>
                <a:lnTo>
                  <a:pt x="134" y="534"/>
                </a:lnTo>
                <a:lnTo>
                  <a:pt x="134" y="534"/>
                </a:lnTo>
                <a:lnTo>
                  <a:pt x="140" y="533"/>
                </a:lnTo>
                <a:lnTo>
                  <a:pt x="147" y="531"/>
                </a:lnTo>
                <a:lnTo>
                  <a:pt x="152" y="528"/>
                </a:lnTo>
                <a:lnTo>
                  <a:pt x="157" y="526"/>
                </a:lnTo>
                <a:lnTo>
                  <a:pt x="162" y="522"/>
                </a:lnTo>
                <a:lnTo>
                  <a:pt x="165" y="518"/>
                </a:lnTo>
                <a:lnTo>
                  <a:pt x="167" y="513"/>
                </a:lnTo>
                <a:lnTo>
                  <a:pt x="168" y="510"/>
                </a:lnTo>
                <a:lnTo>
                  <a:pt x="168" y="510"/>
                </a:lnTo>
                <a:lnTo>
                  <a:pt x="172" y="485"/>
                </a:lnTo>
                <a:lnTo>
                  <a:pt x="175" y="473"/>
                </a:lnTo>
                <a:lnTo>
                  <a:pt x="177" y="469"/>
                </a:lnTo>
                <a:lnTo>
                  <a:pt x="178" y="465"/>
                </a:lnTo>
                <a:lnTo>
                  <a:pt x="178" y="465"/>
                </a:lnTo>
                <a:lnTo>
                  <a:pt x="184" y="458"/>
                </a:lnTo>
                <a:lnTo>
                  <a:pt x="193" y="447"/>
                </a:lnTo>
                <a:lnTo>
                  <a:pt x="199" y="442"/>
                </a:lnTo>
                <a:lnTo>
                  <a:pt x="207" y="438"/>
                </a:lnTo>
                <a:lnTo>
                  <a:pt x="214" y="436"/>
                </a:lnTo>
                <a:lnTo>
                  <a:pt x="223" y="436"/>
                </a:lnTo>
                <a:lnTo>
                  <a:pt x="223" y="436"/>
                </a:lnTo>
                <a:lnTo>
                  <a:pt x="232" y="438"/>
                </a:lnTo>
                <a:lnTo>
                  <a:pt x="242" y="442"/>
                </a:lnTo>
                <a:lnTo>
                  <a:pt x="253" y="448"/>
                </a:lnTo>
                <a:lnTo>
                  <a:pt x="263" y="455"/>
                </a:lnTo>
                <a:lnTo>
                  <a:pt x="273" y="463"/>
                </a:lnTo>
                <a:lnTo>
                  <a:pt x="282" y="471"/>
                </a:lnTo>
                <a:lnTo>
                  <a:pt x="290" y="480"/>
                </a:lnTo>
                <a:lnTo>
                  <a:pt x="296" y="490"/>
                </a:lnTo>
                <a:lnTo>
                  <a:pt x="296" y="490"/>
                </a:lnTo>
                <a:lnTo>
                  <a:pt x="310" y="510"/>
                </a:lnTo>
                <a:lnTo>
                  <a:pt x="325" y="531"/>
                </a:lnTo>
                <a:lnTo>
                  <a:pt x="346" y="559"/>
                </a:lnTo>
                <a:lnTo>
                  <a:pt x="346" y="559"/>
                </a:lnTo>
                <a:lnTo>
                  <a:pt x="351" y="565"/>
                </a:lnTo>
                <a:lnTo>
                  <a:pt x="357" y="570"/>
                </a:lnTo>
                <a:lnTo>
                  <a:pt x="360" y="575"/>
                </a:lnTo>
                <a:lnTo>
                  <a:pt x="362" y="576"/>
                </a:lnTo>
                <a:lnTo>
                  <a:pt x="360" y="579"/>
                </a:lnTo>
                <a:lnTo>
                  <a:pt x="360" y="579"/>
                </a:lnTo>
                <a:lnTo>
                  <a:pt x="358" y="580"/>
                </a:lnTo>
                <a:lnTo>
                  <a:pt x="356" y="581"/>
                </a:lnTo>
                <a:lnTo>
                  <a:pt x="347" y="583"/>
                </a:lnTo>
                <a:lnTo>
                  <a:pt x="342" y="586"/>
                </a:lnTo>
                <a:lnTo>
                  <a:pt x="337" y="590"/>
                </a:lnTo>
                <a:lnTo>
                  <a:pt x="333" y="596"/>
                </a:lnTo>
                <a:lnTo>
                  <a:pt x="331" y="603"/>
                </a:lnTo>
                <a:lnTo>
                  <a:pt x="331" y="603"/>
                </a:lnTo>
                <a:lnTo>
                  <a:pt x="330" y="612"/>
                </a:lnTo>
                <a:lnTo>
                  <a:pt x="331" y="619"/>
                </a:lnTo>
                <a:lnTo>
                  <a:pt x="333" y="627"/>
                </a:lnTo>
                <a:lnTo>
                  <a:pt x="337" y="633"/>
                </a:lnTo>
                <a:lnTo>
                  <a:pt x="343" y="639"/>
                </a:lnTo>
                <a:lnTo>
                  <a:pt x="349" y="644"/>
                </a:lnTo>
                <a:lnTo>
                  <a:pt x="357" y="649"/>
                </a:lnTo>
                <a:lnTo>
                  <a:pt x="365" y="652"/>
                </a:lnTo>
                <a:lnTo>
                  <a:pt x="365" y="652"/>
                </a:lnTo>
                <a:lnTo>
                  <a:pt x="370" y="654"/>
                </a:lnTo>
                <a:lnTo>
                  <a:pt x="375" y="654"/>
                </a:lnTo>
                <a:lnTo>
                  <a:pt x="390" y="654"/>
                </a:lnTo>
                <a:lnTo>
                  <a:pt x="406" y="650"/>
                </a:lnTo>
                <a:lnTo>
                  <a:pt x="422" y="644"/>
                </a:lnTo>
                <a:lnTo>
                  <a:pt x="438" y="636"/>
                </a:lnTo>
                <a:lnTo>
                  <a:pt x="452" y="627"/>
                </a:lnTo>
                <a:lnTo>
                  <a:pt x="458" y="622"/>
                </a:lnTo>
                <a:lnTo>
                  <a:pt x="463" y="615"/>
                </a:lnTo>
                <a:lnTo>
                  <a:pt x="466" y="609"/>
                </a:lnTo>
                <a:lnTo>
                  <a:pt x="469" y="603"/>
                </a:lnTo>
                <a:lnTo>
                  <a:pt x="469" y="603"/>
                </a:lnTo>
                <a:lnTo>
                  <a:pt x="471" y="591"/>
                </a:lnTo>
                <a:lnTo>
                  <a:pt x="473" y="580"/>
                </a:lnTo>
                <a:lnTo>
                  <a:pt x="474" y="571"/>
                </a:lnTo>
                <a:lnTo>
                  <a:pt x="473" y="563"/>
                </a:lnTo>
                <a:lnTo>
                  <a:pt x="471" y="551"/>
                </a:lnTo>
                <a:lnTo>
                  <a:pt x="469" y="544"/>
                </a:lnTo>
                <a:lnTo>
                  <a:pt x="469" y="544"/>
                </a:lnTo>
                <a:lnTo>
                  <a:pt x="468" y="534"/>
                </a:lnTo>
                <a:lnTo>
                  <a:pt x="465" y="519"/>
                </a:lnTo>
                <a:lnTo>
                  <a:pt x="464" y="500"/>
                </a:lnTo>
                <a:lnTo>
                  <a:pt x="464" y="500"/>
                </a:lnTo>
                <a:lnTo>
                  <a:pt x="470" y="503"/>
                </a:lnTo>
                <a:lnTo>
                  <a:pt x="485" y="508"/>
                </a:lnTo>
                <a:lnTo>
                  <a:pt x="493" y="511"/>
                </a:lnTo>
                <a:lnTo>
                  <a:pt x="502" y="511"/>
                </a:lnTo>
                <a:lnTo>
                  <a:pt x="506" y="511"/>
                </a:lnTo>
                <a:lnTo>
                  <a:pt x="508" y="510"/>
                </a:lnTo>
                <a:lnTo>
                  <a:pt x="511" y="507"/>
                </a:lnTo>
                <a:lnTo>
                  <a:pt x="513" y="505"/>
                </a:lnTo>
                <a:lnTo>
                  <a:pt x="513" y="505"/>
                </a:lnTo>
                <a:lnTo>
                  <a:pt x="516" y="498"/>
                </a:lnTo>
                <a:lnTo>
                  <a:pt x="518" y="491"/>
                </a:lnTo>
                <a:lnTo>
                  <a:pt x="519" y="484"/>
                </a:lnTo>
                <a:lnTo>
                  <a:pt x="518" y="476"/>
                </a:lnTo>
                <a:lnTo>
                  <a:pt x="517" y="470"/>
                </a:lnTo>
                <a:lnTo>
                  <a:pt x="514" y="464"/>
                </a:lnTo>
                <a:lnTo>
                  <a:pt x="509" y="459"/>
                </a:lnTo>
                <a:lnTo>
                  <a:pt x="503" y="455"/>
                </a:lnTo>
                <a:lnTo>
                  <a:pt x="503" y="455"/>
                </a:lnTo>
                <a:lnTo>
                  <a:pt x="489" y="450"/>
                </a:lnTo>
                <a:lnTo>
                  <a:pt x="474" y="448"/>
                </a:lnTo>
                <a:lnTo>
                  <a:pt x="459" y="446"/>
                </a:lnTo>
                <a:lnTo>
                  <a:pt x="434" y="426"/>
                </a:lnTo>
                <a:lnTo>
                  <a:pt x="434" y="426"/>
                </a:lnTo>
                <a:lnTo>
                  <a:pt x="459" y="423"/>
                </a:lnTo>
                <a:lnTo>
                  <a:pt x="486" y="422"/>
                </a:lnTo>
                <a:lnTo>
                  <a:pt x="519" y="420"/>
                </a:lnTo>
                <a:lnTo>
                  <a:pt x="555" y="420"/>
                </a:lnTo>
                <a:lnTo>
                  <a:pt x="591" y="421"/>
                </a:lnTo>
                <a:lnTo>
                  <a:pt x="608" y="422"/>
                </a:lnTo>
                <a:lnTo>
                  <a:pt x="624" y="425"/>
                </a:lnTo>
                <a:lnTo>
                  <a:pt x="639" y="427"/>
                </a:lnTo>
                <a:lnTo>
                  <a:pt x="651" y="431"/>
                </a:lnTo>
                <a:lnTo>
                  <a:pt x="651" y="431"/>
                </a:lnTo>
                <a:lnTo>
                  <a:pt x="673" y="439"/>
                </a:lnTo>
                <a:lnTo>
                  <a:pt x="693" y="447"/>
                </a:lnTo>
                <a:lnTo>
                  <a:pt x="710" y="455"/>
                </a:lnTo>
                <a:lnTo>
                  <a:pt x="725" y="464"/>
                </a:lnTo>
                <a:lnTo>
                  <a:pt x="737" y="474"/>
                </a:lnTo>
                <a:lnTo>
                  <a:pt x="750" y="484"/>
                </a:lnTo>
                <a:lnTo>
                  <a:pt x="759" y="496"/>
                </a:lnTo>
                <a:lnTo>
                  <a:pt x="769" y="510"/>
                </a:lnTo>
                <a:lnTo>
                  <a:pt x="769" y="510"/>
                </a:lnTo>
                <a:lnTo>
                  <a:pt x="793" y="544"/>
                </a:lnTo>
                <a:lnTo>
                  <a:pt x="806" y="564"/>
                </a:lnTo>
                <a:lnTo>
                  <a:pt x="821" y="582"/>
                </a:lnTo>
                <a:lnTo>
                  <a:pt x="838" y="599"/>
                </a:lnTo>
                <a:lnTo>
                  <a:pt x="846" y="608"/>
                </a:lnTo>
                <a:lnTo>
                  <a:pt x="854" y="614"/>
                </a:lnTo>
                <a:lnTo>
                  <a:pt x="863" y="619"/>
                </a:lnTo>
                <a:lnTo>
                  <a:pt x="871" y="624"/>
                </a:lnTo>
                <a:lnTo>
                  <a:pt x="879" y="627"/>
                </a:lnTo>
                <a:lnTo>
                  <a:pt x="887" y="628"/>
                </a:lnTo>
                <a:lnTo>
                  <a:pt x="887" y="628"/>
                </a:lnTo>
                <a:lnTo>
                  <a:pt x="895" y="628"/>
                </a:lnTo>
                <a:lnTo>
                  <a:pt x="903" y="625"/>
                </a:lnTo>
                <a:lnTo>
                  <a:pt x="911" y="622"/>
                </a:lnTo>
                <a:lnTo>
                  <a:pt x="917" y="617"/>
                </a:lnTo>
                <a:lnTo>
                  <a:pt x="923" y="611"/>
                </a:lnTo>
                <a:lnTo>
                  <a:pt x="929" y="603"/>
                </a:lnTo>
                <a:lnTo>
                  <a:pt x="934" y="596"/>
                </a:lnTo>
                <a:lnTo>
                  <a:pt x="939" y="586"/>
                </a:lnTo>
                <a:lnTo>
                  <a:pt x="943" y="577"/>
                </a:lnTo>
                <a:lnTo>
                  <a:pt x="946" y="567"/>
                </a:lnTo>
                <a:lnTo>
                  <a:pt x="949" y="556"/>
                </a:lnTo>
                <a:lnTo>
                  <a:pt x="950" y="547"/>
                </a:lnTo>
                <a:lnTo>
                  <a:pt x="950" y="535"/>
                </a:lnTo>
                <a:lnTo>
                  <a:pt x="950" y="526"/>
                </a:lnTo>
                <a:lnTo>
                  <a:pt x="949" y="514"/>
                </a:lnTo>
                <a:lnTo>
                  <a:pt x="946" y="505"/>
                </a:lnTo>
                <a:lnTo>
                  <a:pt x="946" y="505"/>
                </a:lnTo>
                <a:lnTo>
                  <a:pt x="934" y="465"/>
                </a:lnTo>
                <a:lnTo>
                  <a:pt x="927" y="446"/>
                </a:lnTo>
                <a:lnTo>
                  <a:pt x="918" y="427"/>
                </a:lnTo>
                <a:lnTo>
                  <a:pt x="908" y="407"/>
                </a:lnTo>
                <a:lnTo>
                  <a:pt x="896" y="388"/>
                </a:lnTo>
                <a:lnTo>
                  <a:pt x="884" y="368"/>
                </a:lnTo>
                <a:lnTo>
                  <a:pt x="868" y="347"/>
                </a:lnTo>
                <a:lnTo>
                  <a:pt x="868" y="347"/>
                </a:lnTo>
                <a:lnTo>
                  <a:pt x="841" y="314"/>
                </a:lnTo>
                <a:lnTo>
                  <a:pt x="831" y="301"/>
                </a:lnTo>
                <a:lnTo>
                  <a:pt x="822" y="292"/>
                </a:lnTo>
                <a:lnTo>
                  <a:pt x="811" y="283"/>
                </a:lnTo>
                <a:lnTo>
                  <a:pt x="799" y="276"/>
                </a:lnTo>
                <a:lnTo>
                  <a:pt x="784" y="267"/>
                </a:lnTo>
                <a:lnTo>
                  <a:pt x="764" y="258"/>
                </a:lnTo>
                <a:lnTo>
                  <a:pt x="764" y="258"/>
                </a:lnTo>
                <a:lnTo>
                  <a:pt x="753" y="253"/>
                </a:lnTo>
                <a:lnTo>
                  <a:pt x="740" y="250"/>
                </a:lnTo>
                <a:lnTo>
                  <a:pt x="713" y="242"/>
                </a:lnTo>
                <a:lnTo>
                  <a:pt x="684" y="236"/>
                </a:lnTo>
                <a:lnTo>
                  <a:pt x="656" y="231"/>
                </a:lnTo>
                <a:lnTo>
                  <a:pt x="610" y="225"/>
                </a:lnTo>
                <a:lnTo>
                  <a:pt x="592" y="224"/>
                </a:lnTo>
                <a:lnTo>
                  <a:pt x="592" y="224"/>
                </a:lnTo>
                <a:lnTo>
                  <a:pt x="618" y="218"/>
                </a:lnTo>
                <a:lnTo>
                  <a:pt x="637" y="214"/>
                </a:lnTo>
                <a:lnTo>
                  <a:pt x="651" y="209"/>
                </a:lnTo>
                <a:lnTo>
                  <a:pt x="651" y="209"/>
                </a:lnTo>
                <a:lnTo>
                  <a:pt x="657" y="204"/>
                </a:lnTo>
                <a:lnTo>
                  <a:pt x="662" y="199"/>
                </a:lnTo>
                <a:lnTo>
                  <a:pt x="666" y="194"/>
                </a:lnTo>
                <a:lnTo>
                  <a:pt x="666" y="194"/>
                </a:lnTo>
                <a:lnTo>
                  <a:pt x="668" y="194"/>
                </a:lnTo>
                <a:lnTo>
                  <a:pt x="674" y="192"/>
                </a:lnTo>
                <a:lnTo>
                  <a:pt x="678" y="189"/>
                </a:lnTo>
                <a:lnTo>
                  <a:pt x="679" y="187"/>
                </a:lnTo>
                <a:lnTo>
                  <a:pt x="681" y="183"/>
                </a:lnTo>
                <a:lnTo>
                  <a:pt x="681" y="180"/>
                </a:lnTo>
                <a:lnTo>
                  <a:pt x="681" y="180"/>
                </a:lnTo>
                <a:lnTo>
                  <a:pt x="677" y="173"/>
                </a:lnTo>
                <a:lnTo>
                  <a:pt x="674" y="170"/>
                </a:lnTo>
                <a:lnTo>
                  <a:pt x="672" y="170"/>
                </a:lnTo>
                <a:lnTo>
                  <a:pt x="671" y="170"/>
                </a:lnTo>
                <a:lnTo>
                  <a:pt x="671" y="170"/>
                </a:lnTo>
                <a:lnTo>
                  <a:pt x="671" y="164"/>
                </a:lnTo>
                <a:lnTo>
                  <a:pt x="668" y="150"/>
                </a:lnTo>
                <a:lnTo>
                  <a:pt x="667" y="141"/>
                </a:lnTo>
                <a:lnTo>
                  <a:pt x="663" y="132"/>
                </a:lnTo>
                <a:lnTo>
                  <a:pt x="658" y="123"/>
                </a:lnTo>
                <a:lnTo>
                  <a:pt x="651" y="115"/>
                </a:lnTo>
                <a:lnTo>
                  <a:pt x="651" y="115"/>
                </a:lnTo>
                <a:lnTo>
                  <a:pt x="644" y="107"/>
                </a:lnTo>
                <a:lnTo>
                  <a:pt x="635" y="96"/>
                </a:lnTo>
                <a:lnTo>
                  <a:pt x="618" y="67"/>
                </a:lnTo>
                <a:lnTo>
                  <a:pt x="607" y="53"/>
                </a:lnTo>
                <a:lnTo>
                  <a:pt x="593" y="39"/>
                </a:lnTo>
                <a:lnTo>
                  <a:pt x="586" y="32"/>
                </a:lnTo>
                <a:lnTo>
                  <a:pt x="577" y="27"/>
                </a:lnTo>
                <a:lnTo>
                  <a:pt x="567" y="22"/>
                </a:lnTo>
                <a:lnTo>
                  <a:pt x="557" y="17"/>
                </a:lnTo>
                <a:lnTo>
                  <a:pt x="557" y="17"/>
                </a:lnTo>
                <a:lnTo>
                  <a:pt x="537" y="10"/>
                </a:lnTo>
                <a:lnTo>
                  <a:pt x="518" y="5"/>
                </a:lnTo>
                <a:lnTo>
                  <a:pt x="500" y="2"/>
                </a:lnTo>
                <a:lnTo>
                  <a:pt x="484" y="0"/>
                </a:lnTo>
                <a:lnTo>
                  <a:pt x="469" y="0"/>
                </a:lnTo>
                <a:lnTo>
                  <a:pt x="456" y="1"/>
                </a:lnTo>
                <a:lnTo>
                  <a:pt x="444" y="3"/>
                </a:lnTo>
                <a:lnTo>
                  <a:pt x="434" y="7"/>
                </a:lnTo>
                <a:lnTo>
                  <a:pt x="434" y="7"/>
                </a:lnTo>
                <a:lnTo>
                  <a:pt x="424" y="12"/>
                </a:lnTo>
                <a:lnTo>
                  <a:pt x="416" y="18"/>
                </a:lnTo>
                <a:lnTo>
                  <a:pt x="399" y="33"/>
                </a:lnTo>
                <a:lnTo>
                  <a:pt x="385" y="47"/>
                </a:lnTo>
                <a:lnTo>
                  <a:pt x="380" y="51"/>
                </a:lnTo>
                <a:lnTo>
                  <a:pt x="380" y="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7">
            <a:extLst>
              <a:ext uri="{FF2B5EF4-FFF2-40B4-BE49-F238E27FC236}">
                <a16:creationId xmlns:a16="http://schemas.microsoft.com/office/drawing/2014/main" id="{253CD6A5-04BC-4A10-BE81-91C04837A238}"/>
              </a:ext>
            </a:extLst>
          </p:cNvPr>
          <p:cNvSpPr>
            <a:spLocks/>
          </p:cNvSpPr>
          <p:nvPr/>
        </p:nvSpPr>
        <p:spPr bwMode="auto">
          <a:xfrm>
            <a:off x="2387715" y="4644135"/>
            <a:ext cx="1250950" cy="1504950"/>
          </a:xfrm>
          <a:custGeom>
            <a:avLst/>
            <a:gdLst>
              <a:gd name="T0" fmla="*/ 65 w 788"/>
              <a:gd name="T1" fmla="*/ 193 h 948"/>
              <a:gd name="T2" fmla="*/ 8 w 788"/>
              <a:gd name="T3" fmla="*/ 271 h 948"/>
              <a:gd name="T4" fmla="*/ 0 w 788"/>
              <a:gd name="T5" fmla="*/ 351 h 948"/>
              <a:gd name="T6" fmla="*/ 36 w 788"/>
              <a:gd name="T7" fmla="*/ 420 h 948"/>
              <a:gd name="T8" fmla="*/ 67 w 788"/>
              <a:gd name="T9" fmla="*/ 410 h 948"/>
              <a:gd name="T10" fmla="*/ 94 w 788"/>
              <a:gd name="T11" fmla="*/ 385 h 948"/>
              <a:gd name="T12" fmla="*/ 110 w 788"/>
              <a:gd name="T13" fmla="*/ 321 h 948"/>
              <a:gd name="T14" fmla="*/ 110 w 788"/>
              <a:gd name="T15" fmla="*/ 410 h 948"/>
              <a:gd name="T16" fmla="*/ 95 w 788"/>
              <a:gd name="T17" fmla="*/ 503 h 948"/>
              <a:gd name="T18" fmla="*/ 95 w 788"/>
              <a:gd name="T19" fmla="*/ 558 h 948"/>
              <a:gd name="T20" fmla="*/ 89 w 788"/>
              <a:gd name="T21" fmla="*/ 600 h 948"/>
              <a:gd name="T22" fmla="*/ 104 w 788"/>
              <a:gd name="T23" fmla="*/ 630 h 948"/>
              <a:gd name="T24" fmla="*/ 149 w 788"/>
              <a:gd name="T25" fmla="*/ 632 h 948"/>
              <a:gd name="T26" fmla="*/ 166 w 788"/>
              <a:gd name="T27" fmla="*/ 632 h 948"/>
              <a:gd name="T28" fmla="*/ 178 w 788"/>
              <a:gd name="T29" fmla="*/ 623 h 948"/>
              <a:gd name="T30" fmla="*/ 184 w 788"/>
              <a:gd name="T31" fmla="*/ 604 h 948"/>
              <a:gd name="T32" fmla="*/ 174 w 788"/>
              <a:gd name="T33" fmla="*/ 548 h 948"/>
              <a:gd name="T34" fmla="*/ 200 w 788"/>
              <a:gd name="T35" fmla="*/ 502 h 948"/>
              <a:gd name="T36" fmla="*/ 238 w 788"/>
              <a:gd name="T37" fmla="*/ 436 h 948"/>
              <a:gd name="T38" fmla="*/ 356 w 788"/>
              <a:gd name="T39" fmla="*/ 523 h 948"/>
              <a:gd name="T40" fmla="*/ 392 w 788"/>
              <a:gd name="T41" fmla="*/ 581 h 948"/>
              <a:gd name="T42" fmla="*/ 414 w 788"/>
              <a:gd name="T43" fmla="*/ 715 h 948"/>
              <a:gd name="T44" fmla="*/ 442 w 788"/>
              <a:gd name="T45" fmla="*/ 777 h 948"/>
              <a:gd name="T46" fmla="*/ 514 w 788"/>
              <a:gd name="T47" fmla="*/ 907 h 948"/>
              <a:gd name="T48" fmla="*/ 526 w 788"/>
              <a:gd name="T49" fmla="*/ 923 h 948"/>
              <a:gd name="T50" fmla="*/ 569 w 788"/>
              <a:gd name="T51" fmla="*/ 942 h 948"/>
              <a:gd name="T52" fmla="*/ 656 w 788"/>
              <a:gd name="T53" fmla="*/ 947 h 948"/>
              <a:gd name="T54" fmla="*/ 702 w 788"/>
              <a:gd name="T55" fmla="*/ 939 h 948"/>
              <a:gd name="T56" fmla="*/ 718 w 788"/>
              <a:gd name="T57" fmla="*/ 922 h 948"/>
              <a:gd name="T58" fmla="*/ 712 w 788"/>
              <a:gd name="T59" fmla="*/ 906 h 948"/>
              <a:gd name="T60" fmla="*/ 691 w 788"/>
              <a:gd name="T61" fmla="*/ 888 h 948"/>
              <a:gd name="T62" fmla="*/ 637 w 788"/>
              <a:gd name="T63" fmla="*/ 870 h 948"/>
              <a:gd name="T64" fmla="*/ 627 w 788"/>
              <a:gd name="T65" fmla="*/ 858 h 948"/>
              <a:gd name="T66" fmla="*/ 602 w 788"/>
              <a:gd name="T67" fmla="*/ 809 h 948"/>
              <a:gd name="T68" fmla="*/ 584 w 788"/>
              <a:gd name="T69" fmla="*/ 755 h 948"/>
              <a:gd name="T70" fmla="*/ 573 w 788"/>
              <a:gd name="T71" fmla="*/ 681 h 948"/>
              <a:gd name="T72" fmla="*/ 587 w 788"/>
              <a:gd name="T73" fmla="*/ 666 h 948"/>
              <a:gd name="T74" fmla="*/ 637 w 788"/>
              <a:gd name="T75" fmla="*/ 691 h 948"/>
              <a:gd name="T76" fmla="*/ 644 w 788"/>
              <a:gd name="T77" fmla="*/ 697 h 948"/>
              <a:gd name="T78" fmla="*/ 677 w 788"/>
              <a:gd name="T79" fmla="*/ 700 h 948"/>
              <a:gd name="T80" fmla="*/ 711 w 788"/>
              <a:gd name="T81" fmla="*/ 691 h 948"/>
              <a:gd name="T82" fmla="*/ 720 w 788"/>
              <a:gd name="T83" fmla="*/ 681 h 948"/>
              <a:gd name="T84" fmla="*/ 718 w 788"/>
              <a:gd name="T85" fmla="*/ 681 h 948"/>
              <a:gd name="T86" fmla="*/ 738 w 788"/>
              <a:gd name="T87" fmla="*/ 649 h 948"/>
              <a:gd name="T88" fmla="*/ 740 w 788"/>
              <a:gd name="T89" fmla="*/ 616 h 948"/>
              <a:gd name="T90" fmla="*/ 773 w 788"/>
              <a:gd name="T91" fmla="*/ 584 h 948"/>
              <a:gd name="T92" fmla="*/ 787 w 788"/>
              <a:gd name="T93" fmla="*/ 558 h 948"/>
              <a:gd name="T94" fmla="*/ 780 w 788"/>
              <a:gd name="T95" fmla="*/ 455 h 948"/>
              <a:gd name="T96" fmla="*/ 776 w 788"/>
              <a:gd name="T97" fmla="*/ 416 h 948"/>
              <a:gd name="T98" fmla="*/ 766 w 788"/>
              <a:gd name="T99" fmla="*/ 385 h 948"/>
              <a:gd name="T100" fmla="*/ 745 w 788"/>
              <a:gd name="T101" fmla="*/ 341 h 948"/>
              <a:gd name="T102" fmla="*/ 727 w 788"/>
              <a:gd name="T103" fmla="*/ 299 h 948"/>
              <a:gd name="T104" fmla="*/ 703 w 788"/>
              <a:gd name="T105" fmla="*/ 300 h 948"/>
              <a:gd name="T106" fmla="*/ 692 w 788"/>
              <a:gd name="T107" fmla="*/ 319 h 948"/>
              <a:gd name="T108" fmla="*/ 676 w 788"/>
              <a:gd name="T109" fmla="*/ 301 h 948"/>
              <a:gd name="T110" fmla="*/ 585 w 788"/>
              <a:gd name="T111" fmla="*/ 213 h 948"/>
              <a:gd name="T112" fmla="*/ 499 w 788"/>
              <a:gd name="T113" fmla="*/ 117 h 948"/>
              <a:gd name="T114" fmla="*/ 435 w 788"/>
              <a:gd name="T115" fmla="*/ 75 h 948"/>
              <a:gd name="T116" fmla="*/ 326 w 788"/>
              <a:gd name="T117" fmla="*/ 13 h 948"/>
              <a:gd name="T118" fmla="*/ 274 w 788"/>
              <a:gd name="T119" fmla="*/ 0 h 948"/>
              <a:gd name="T120" fmla="*/ 221 w 788"/>
              <a:gd name="T121" fmla="*/ 21 h 948"/>
              <a:gd name="T122" fmla="*/ 170 w 788"/>
              <a:gd name="T123" fmla="*/ 66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88" h="948">
                <a:moveTo>
                  <a:pt x="149" y="100"/>
                </a:moveTo>
                <a:lnTo>
                  <a:pt x="149" y="100"/>
                </a:lnTo>
                <a:lnTo>
                  <a:pt x="131" y="119"/>
                </a:lnTo>
                <a:lnTo>
                  <a:pt x="89" y="166"/>
                </a:lnTo>
                <a:lnTo>
                  <a:pt x="65" y="193"/>
                </a:lnTo>
                <a:lnTo>
                  <a:pt x="42" y="219"/>
                </a:lnTo>
                <a:lnTo>
                  <a:pt x="24" y="244"/>
                </a:lnTo>
                <a:lnTo>
                  <a:pt x="11" y="262"/>
                </a:lnTo>
                <a:lnTo>
                  <a:pt x="11" y="262"/>
                </a:lnTo>
                <a:lnTo>
                  <a:pt x="8" y="271"/>
                </a:lnTo>
                <a:lnTo>
                  <a:pt x="4" y="281"/>
                </a:lnTo>
                <a:lnTo>
                  <a:pt x="3" y="290"/>
                </a:lnTo>
                <a:lnTo>
                  <a:pt x="0" y="303"/>
                </a:lnTo>
                <a:lnTo>
                  <a:pt x="0" y="327"/>
                </a:lnTo>
                <a:lnTo>
                  <a:pt x="0" y="351"/>
                </a:lnTo>
                <a:lnTo>
                  <a:pt x="1" y="374"/>
                </a:lnTo>
                <a:lnTo>
                  <a:pt x="4" y="393"/>
                </a:lnTo>
                <a:lnTo>
                  <a:pt x="6" y="410"/>
                </a:lnTo>
                <a:lnTo>
                  <a:pt x="36" y="410"/>
                </a:lnTo>
                <a:lnTo>
                  <a:pt x="36" y="420"/>
                </a:lnTo>
                <a:lnTo>
                  <a:pt x="36" y="420"/>
                </a:lnTo>
                <a:lnTo>
                  <a:pt x="40" y="420"/>
                </a:lnTo>
                <a:lnTo>
                  <a:pt x="52" y="416"/>
                </a:lnTo>
                <a:lnTo>
                  <a:pt x="59" y="414"/>
                </a:lnTo>
                <a:lnTo>
                  <a:pt x="67" y="410"/>
                </a:lnTo>
                <a:lnTo>
                  <a:pt x="77" y="404"/>
                </a:lnTo>
                <a:lnTo>
                  <a:pt x="85" y="395"/>
                </a:lnTo>
                <a:lnTo>
                  <a:pt x="85" y="395"/>
                </a:lnTo>
                <a:lnTo>
                  <a:pt x="90" y="390"/>
                </a:lnTo>
                <a:lnTo>
                  <a:pt x="94" y="385"/>
                </a:lnTo>
                <a:lnTo>
                  <a:pt x="100" y="373"/>
                </a:lnTo>
                <a:lnTo>
                  <a:pt x="104" y="361"/>
                </a:lnTo>
                <a:lnTo>
                  <a:pt x="107" y="348"/>
                </a:lnTo>
                <a:lnTo>
                  <a:pt x="110" y="330"/>
                </a:lnTo>
                <a:lnTo>
                  <a:pt x="110" y="321"/>
                </a:lnTo>
                <a:lnTo>
                  <a:pt x="115" y="301"/>
                </a:lnTo>
                <a:lnTo>
                  <a:pt x="115" y="301"/>
                </a:lnTo>
                <a:lnTo>
                  <a:pt x="112" y="352"/>
                </a:lnTo>
                <a:lnTo>
                  <a:pt x="111" y="388"/>
                </a:lnTo>
                <a:lnTo>
                  <a:pt x="110" y="410"/>
                </a:lnTo>
                <a:lnTo>
                  <a:pt x="110" y="410"/>
                </a:lnTo>
                <a:lnTo>
                  <a:pt x="102" y="454"/>
                </a:lnTo>
                <a:lnTo>
                  <a:pt x="97" y="483"/>
                </a:lnTo>
                <a:lnTo>
                  <a:pt x="95" y="503"/>
                </a:lnTo>
                <a:lnTo>
                  <a:pt x="95" y="503"/>
                </a:lnTo>
                <a:lnTo>
                  <a:pt x="96" y="518"/>
                </a:lnTo>
                <a:lnTo>
                  <a:pt x="97" y="532"/>
                </a:lnTo>
                <a:lnTo>
                  <a:pt x="97" y="545"/>
                </a:lnTo>
                <a:lnTo>
                  <a:pt x="96" y="551"/>
                </a:lnTo>
                <a:lnTo>
                  <a:pt x="95" y="558"/>
                </a:lnTo>
                <a:lnTo>
                  <a:pt x="95" y="558"/>
                </a:lnTo>
                <a:lnTo>
                  <a:pt x="91" y="569"/>
                </a:lnTo>
                <a:lnTo>
                  <a:pt x="89" y="581"/>
                </a:lnTo>
                <a:lnTo>
                  <a:pt x="88" y="593"/>
                </a:lnTo>
                <a:lnTo>
                  <a:pt x="89" y="600"/>
                </a:lnTo>
                <a:lnTo>
                  <a:pt x="90" y="607"/>
                </a:lnTo>
                <a:lnTo>
                  <a:pt x="90" y="607"/>
                </a:lnTo>
                <a:lnTo>
                  <a:pt x="95" y="619"/>
                </a:lnTo>
                <a:lnTo>
                  <a:pt x="100" y="627"/>
                </a:lnTo>
                <a:lnTo>
                  <a:pt x="104" y="630"/>
                </a:lnTo>
                <a:lnTo>
                  <a:pt x="105" y="632"/>
                </a:lnTo>
                <a:lnTo>
                  <a:pt x="110" y="627"/>
                </a:lnTo>
                <a:lnTo>
                  <a:pt x="134" y="632"/>
                </a:lnTo>
                <a:lnTo>
                  <a:pt x="144" y="641"/>
                </a:lnTo>
                <a:lnTo>
                  <a:pt x="149" y="632"/>
                </a:lnTo>
                <a:lnTo>
                  <a:pt x="149" y="632"/>
                </a:lnTo>
                <a:lnTo>
                  <a:pt x="164" y="627"/>
                </a:lnTo>
                <a:lnTo>
                  <a:pt x="164" y="627"/>
                </a:lnTo>
                <a:lnTo>
                  <a:pt x="164" y="629"/>
                </a:lnTo>
                <a:lnTo>
                  <a:pt x="166" y="632"/>
                </a:lnTo>
                <a:lnTo>
                  <a:pt x="169" y="636"/>
                </a:lnTo>
                <a:lnTo>
                  <a:pt x="174" y="622"/>
                </a:lnTo>
                <a:lnTo>
                  <a:pt x="174" y="622"/>
                </a:lnTo>
                <a:lnTo>
                  <a:pt x="175" y="622"/>
                </a:lnTo>
                <a:lnTo>
                  <a:pt x="178" y="623"/>
                </a:lnTo>
                <a:lnTo>
                  <a:pt x="180" y="622"/>
                </a:lnTo>
                <a:lnTo>
                  <a:pt x="184" y="617"/>
                </a:lnTo>
                <a:lnTo>
                  <a:pt x="184" y="617"/>
                </a:lnTo>
                <a:lnTo>
                  <a:pt x="185" y="612"/>
                </a:lnTo>
                <a:lnTo>
                  <a:pt x="184" y="604"/>
                </a:lnTo>
                <a:lnTo>
                  <a:pt x="180" y="586"/>
                </a:lnTo>
                <a:lnTo>
                  <a:pt x="175" y="566"/>
                </a:lnTo>
                <a:lnTo>
                  <a:pt x="174" y="556"/>
                </a:lnTo>
                <a:lnTo>
                  <a:pt x="174" y="548"/>
                </a:lnTo>
                <a:lnTo>
                  <a:pt x="174" y="548"/>
                </a:lnTo>
                <a:lnTo>
                  <a:pt x="175" y="544"/>
                </a:lnTo>
                <a:lnTo>
                  <a:pt x="176" y="539"/>
                </a:lnTo>
                <a:lnTo>
                  <a:pt x="182" y="528"/>
                </a:lnTo>
                <a:lnTo>
                  <a:pt x="190" y="515"/>
                </a:lnTo>
                <a:lnTo>
                  <a:pt x="200" y="502"/>
                </a:lnTo>
                <a:lnTo>
                  <a:pt x="217" y="478"/>
                </a:lnTo>
                <a:lnTo>
                  <a:pt x="224" y="467"/>
                </a:lnTo>
                <a:lnTo>
                  <a:pt x="228" y="459"/>
                </a:lnTo>
                <a:lnTo>
                  <a:pt x="228" y="459"/>
                </a:lnTo>
                <a:lnTo>
                  <a:pt x="238" y="436"/>
                </a:lnTo>
                <a:lnTo>
                  <a:pt x="243" y="425"/>
                </a:lnTo>
                <a:lnTo>
                  <a:pt x="243" y="425"/>
                </a:lnTo>
                <a:lnTo>
                  <a:pt x="296" y="470"/>
                </a:lnTo>
                <a:lnTo>
                  <a:pt x="335" y="503"/>
                </a:lnTo>
                <a:lnTo>
                  <a:pt x="356" y="523"/>
                </a:lnTo>
                <a:lnTo>
                  <a:pt x="356" y="523"/>
                </a:lnTo>
                <a:lnTo>
                  <a:pt x="377" y="544"/>
                </a:lnTo>
                <a:lnTo>
                  <a:pt x="390" y="558"/>
                </a:lnTo>
                <a:lnTo>
                  <a:pt x="390" y="558"/>
                </a:lnTo>
                <a:lnTo>
                  <a:pt x="392" y="581"/>
                </a:lnTo>
                <a:lnTo>
                  <a:pt x="394" y="604"/>
                </a:lnTo>
                <a:lnTo>
                  <a:pt x="398" y="635"/>
                </a:lnTo>
                <a:lnTo>
                  <a:pt x="403" y="667"/>
                </a:lnTo>
                <a:lnTo>
                  <a:pt x="410" y="700"/>
                </a:lnTo>
                <a:lnTo>
                  <a:pt x="414" y="715"/>
                </a:lnTo>
                <a:lnTo>
                  <a:pt x="419" y="730"/>
                </a:lnTo>
                <a:lnTo>
                  <a:pt x="424" y="744"/>
                </a:lnTo>
                <a:lnTo>
                  <a:pt x="430" y="755"/>
                </a:lnTo>
                <a:lnTo>
                  <a:pt x="430" y="755"/>
                </a:lnTo>
                <a:lnTo>
                  <a:pt x="442" y="777"/>
                </a:lnTo>
                <a:lnTo>
                  <a:pt x="455" y="800"/>
                </a:lnTo>
                <a:lnTo>
                  <a:pt x="478" y="847"/>
                </a:lnTo>
                <a:lnTo>
                  <a:pt x="499" y="885"/>
                </a:lnTo>
                <a:lnTo>
                  <a:pt x="506" y="899"/>
                </a:lnTo>
                <a:lnTo>
                  <a:pt x="514" y="907"/>
                </a:lnTo>
                <a:lnTo>
                  <a:pt x="514" y="907"/>
                </a:lnTo>
                <a:lnTo>
                  <a:pt x="519" y="912"/>
                </a:lnTo>
                <a:lnTo>
                  <a:pt x="521" y="916"/>
                </a:lnTo>
                <a:lnTo>
                  <a:pt x="522" y="921"/>
                </a:lnTo>
                <a:lnTo>
                  <a:pt x="526" y="923"/>
                </a:lnTo>
                <a:lnTo>
                  <a:pt x="531" y="927"/>
                </a:lnTo>
                <a:lnTo>
                  <a:pt x="539" y="931"/>
                </a:lnTo>
                <a:lnTo>
                  <a:pt x="553" y="937"/>
                </a:lnTo>
                <a:lnTo>
                  <a:pt x="553" y="937"/>
                </a:lnTo>
                <a:lnTo>
                  <a:pt x="569" y="942"/>
                </a:lnTo>
                <a:lnTo>
                  <a:pt x="585" y="946"/>
                </a:lnTo>
                <a:lnTo>
                  <a:pt x="601" y="948"/>
                </a:lnTo>
                <a:lnTo>
                  <a:pt x="615" y="948"/>
                </a:lnTo>
                <a:lnTo>
                  <a:pt x="639" y="947"/>
                </a:lnTo>
                <a:lnTo>
                  <a:pt x="656" y="947"/>
                </a:lnTo>
                <a:lnTo>
                  <a:pt x="656" y="947"/>
                </a:lnTo>
                <a:lnTo>
                  <a:pt x="670" y="947"/>
                </a:lnTo>
                <a:lnTo>
                  <a:pt x="685" y="946"/>
                </a:lnTo>
                <a:lnTo>
                  <a:pt x="697" y="942"/>
                </a:lnTo>
                <a:lnTo>
                  <a:pt x="702" y="939"/>
                </a:lnTo>
                <a:lnTo>
                  <a:pt x="706" y="937"/>
                </a:lnTo>
                <a:lnTo>
                  <a:pt x="706" y="937"/>
                </a:lnTo>
                <a:lnTo>
                  <a:pt x="712" y="931"/>
                </a:lnTo>
                <a:lnTo>
                  <a:pt x="717" y="925"/>
                </a:lnTo>
                <a:lnTo>
                  <a:pt x="718" y="922"/>
                </a:lnTo>
                <a:lnTo>
                  <a:pt x="718" y="918"/>
                </a:lnTo>
                <a:lnTo>
                  <a:pt x="717" y="916"/>
                </a:lnTo>
                <a:lnTo>
                  <a:pt x="716" y="912"/>
                </a:lnTo>
                <a:lnTo>
                  <a:pt x="716" y="912"/>
                </a:lnTo>
                <a:lnTo>
                  <a:pt x="712" y="906"/>
                </a:lnTo>
                <a:lnTo>
                  <a:pt x="709" y="900"/>
                </a:lnTo>
                <a:lnTo>
                  <a:pt x="707" y="896"/>
                </a:lnTo>
                <a:lnTo>
                  <a:pt x="703" y="894"/>
                </a:lnTo>
                <a:lnTo>
                  <a:pt x="698" y="890"/>
                </a:lnTo>
                <a:lnTo>
                  <a:pt x="691" y="888"/>
                </a:lnTo>
                <a:lnTo>
                  <a:pt x="691" y="888"/>
                </a:lnTo>
                <a:lnTo>
                  <a:pt x="647" y="873"/>
                </a:lnTo>
                <a:lnTo>
                  <a:pt x="647" y="873"/>
                </a:lnTo>
                <a:lnTo>
                  <a:pt x="642" y="872"/>
                </a:lnTo>
                <a:lnTo>
                  <a:pt x="637" y="870"/>
                </a:lnTo>
                <a:lnTo>
                  <a:pt x="634" y="869"/>
                </a:lnTo>
                <a:lnTo>
                  <a:pt x="632" y="867"/>
                </a:lnTo>
                <a:lnTo>
                  <a:pt x="629" y="863"/>
                </a:lnTo>
                <a:lnTo>
                  <a:pt x="627" y="858"/>
                </a:lnTo>
                <a:lnTo>
                  <a:pt x="627" y="858"/>
                </a:lnTo>
                <a:lnTo>
                  <a:pt x="612" y="824"/>
                </a:lnTo>
                <a:lnTo>
                  <a:pt x="612" y="824"/>
                </a:lnTo>
                <a:lnTo>
                  <a:pt x="608" y="816"/>
                </a:lnTo>
                <a:lnTo>
                  <a:pt x="605" y="814"/>
                </a:lnTo>
                <a:lnTo>
                  <a:pt x="602" y="809"/>
                </a:lnTo>
                <a:lnTo>
                  <a:pt x="597" y="794"/>
                </a:lnTo>
                <a:lnTo>
                  <a:pt x="597" y="794"/>
                </a:lnTo>
                <a:lnTo>
                  <a:pt x="592" y="777"/>
                </a:lnTo>
                <a:lnTo>
                  <a:pt x="587" y="766"/>
                </a:lnTo>
                <a:lnTo>
                  <a:pt x="584" y="755"/>
                </a:lnTo>
                <a:lnTo>
                  <a:pt x="583" y="740"/>
                </a:lnTo>
                <a:lnTo>
                  <a:pt x="583" y="740"/>
                </a:lnTo>
                <a:lnTo>
                  <a:pt x="580" y="720"/>
                </a:lnTo>
                <a:lnTo>
                  <a:pt x="578" y="700"/>
                </a:lnTo>
                <a:lnTo>
                  <a:pt x="573" y="681"/>
                </a:lnTo>
                <a:lnTo>
                  <a:pt x="573" y="681"/>
                </a:lnTo>
                <a:lnTo>
                  <a:pt x="578" y="673"/>
                </a:lnTo>
                <a:lnTo>
                  <a:pt x="583" y="667"/>
                </a:lnTo>
                <a:lnTo>
                  <a:pt x="585" y="666"/>
                </a:lnTo>
                <a:lnTo>
                  <a:pt x="587" y="666"/>
                </a:lnTo>
                <a:lnTo>
                  <a:pt x="587" y="666"/>
                </a:lnTo>
                <a:lnTo>
                  <a:pt x="612" y="671"/>
                </a:lnTo>
                <a:lnTo>
                  <a:pt x="587" y="691"/>
                </a:lnTo>
                <a:lnTo>
                  <a:pt x="622" y="681"/>
                </a:lnTo>
                <a:lnTo>
                  <a:pt x="637" y="691"/>
                </a:lnTo>
                <a:lnTo>
                  <a:pt x="622" y="710"/>
                </a:lnTo>
                <a:lnTo>
                  <a:pt x="647" y="696"/>
                </a:lnTo>
                <a:lnTo>
                  <a:pt x="647" y="696"/>
                </a:lnTo>
                <a:lnTo>
                  <a:pt x="645" y="696"/>
                </a:lnTo>
                <a:lnTo>
                  <a:pt x="644" y="697"/>
                </a:lnTo>
                <a:lnTo>
                  <a:pt x="644" y="697"/>
                </a:lnTo>
                <a:lnTo>
                  <a:pt x="649" y="699"/>
                </a:lnTo>
                <a:lnTo>
                  <a:pt x="666" y="700"/>
                </a:lnTo>
                <a:lnTo>
                  <a:pt x="666" y="700"/>
                </a:lnTo>
                <a:lnTo>
                  <a:pt x="677" y="700"/>
                </a:lnTo>
                <a:lnTo>
                  <a:pt x="687" y="700"/>
                </a:lnTo>
                <a:lnTo>
                  <a:pt x="695" y="699"/>
                </a:lnTo>
                <a:lnTo>
                  <a:pt x="701" y="697"/>
                </a:lnTo>
                <a:lnTo>
                  <a:pt x="708" y="693"/>
                </a:lnTo>
                <a:lnTo>
                  <a:pt x="711" y="691"/>
                </a:lnTo>
                <a:lnTo>
                  <a:pt x="711" y="691"/>
                </a:lnTo>
                <a:lnTo>
                  <a:pt x="717" y="687"/>
                </a:lnTo>
                <a:lnTo>
                  <a:pt x="719" y="683"/>
                </a:lnTo>
                <a:lnTo>
                  <a:pt x="720" y="682"/>
                </a:lnTo>
                <a:lnTo>
                  <a:pt x="720" y="681"/>
                </a:lnTo>
                <a:lnTo>
                  <a:pt x="720" y="681"/>
                </a:lnTo>
                <a:lnTo>
                  <a:pt x="720" y="680"/>
                </a:lnTo>
                <a:lnTo>
                  <a:pt x="719" y="681"/>
                </a:lnTo>
                <a:lnTo>
                  <a:pt x="718" y="681"/>
                </a:lnTo>
                <a:lnTo>
                  <a:pt x="718" y="681"/>
                </a:lnTo>
                <a:lnTo>
                  <a:pt x="725" y="671"/>
                </a:lnTo>
                <a:lnTo>
                  <a:pt x="725" y="671"/>
                </a:lnTo>
                <a:lnTo>
                  <a:pt x="732" y="661"/>
                </a:lnTo>
                <a:lnTo>
                  <a:pt x="735" y="655"/>
                </a:lnTo>
                <a:lnTo>
                  <a:pt x="738" y="649"/>
                </a:lnTo>
                <a:lnTo>
                  <a:pt x="740" y="641"/>
                </a:lnTo>
                <a:lnTo>
                  <a:pt x="740" y="641"/>
                </a:lnTo>
                <a:lnTo>
                  <a:pt x="741" y="632"/>
                </a:lnTo>
                <a:lnTo>
                  <a:pt x="741" y="623"/>
                </a:lnTo>
                <a:lnTo>
                  <a:pt x="740" y="616"/>
                </a:lnTo>
                <a:lnTo>
                  <a:pt x="740" y="612"/>
                </a:lnTo>
                <a:lnTo>
                  <a:pt x="740" y="612"/>
                </a:lnTo>
                <a:lnTo>
                  <a:pt x="746" y="607"/>
                </a:lnTo>
                <a:lnTo>
                  <a:pt x="759" y="597"/>
                </a:lnTo>
                <a:lnTo>
                  <a:pt x="773" y="584"/>
                </a:lnTo>
                <a:lnTo>
                  <a:pt x="780" y="575"/>
                </a:lnTo>
                <a:lnTo>
                  <a:pt x="784" y="567"/>
                </a:lnTo>
                <a:lnTo>
                  <a:pt x="784" y="567"/>
                </a:lnTo>
                <a:lnTo>
                  <a:pt x="786" y="563"/>
                </a:lnTo>
                <a:lnTo>
                  <a:pt x="787" y="558"/>
                </a:lnTo>
                <a:lnTo>
                  <a:pt x="788" y="543"/>
                </a:lnTo>
                <a:lnTo>
                  <a:pt x="787" y="526"/>
                </a:lnTo>
                <a:lnTo>
                  <a:pt x="786" y="506"/>
                </a:lnTo>
                <a:lnTo>
                  <a:pt x="781" y="470"/>
                </a:lnTo>
                <a:lnTo>
                  <a:pt x="780" y="455"/>
                </a:lnTo>
                <a:lnTo>
                  <a:pt x="780" y="444"/>
                </a:lnTo>
                <a:lnTo>
                  <a:pt x="780" y="444"/>
                </a:lnTo>
                <a:lnTo>
                  <a:pt x="780" y="437"/>
                </a:lnTo>
                <a:lnTo>
                  <a:pt x="778" y="430"/>
                </a:lnTo>
                <a:lnTo>
                  <a:pt x="776" y="416"/>
                </a:lnTo>
                <a:lnTo>
                  <a:pt x="772" y="405"/>
                </a:lnTo>
                <a:lnTo>
                  <a:pt x="770" y="395"/>
                </a:lnTo>
                <a:lnTo>
                  <a:pt x="770" y="395"/>
                </a:lnTo>
                <a:lnTo>
                  <a:pt x="768" y="390"/>
                </a:lnTo>
                <a:lnTo>
                  <a:pt x="766" y="385"/>
                </a:lnTo>
                <a:lnTo>
                  <a:pt x="760" y="372"/>
                </a:lnTo>
                <a:lnTo>
                  <a:pt x="751" y="358"/>
                </a:lnTo>
                <a:lnTo>
                  <a:pt x="748" y="350"/>
                </a:lnTo>
                <a:lnTo>
                  <a:pt x="745" y="341"/>
                </a:lnTo>
                <a:lnTo>
                  <a:pt x="745" y="341"/>
                </a:lnTo>
                <a:lnTo>
                  <a:pt x="741" y="325"/>
                </a:lnTo>
                <a:lnTo>
                  <a:pt x="738" y="313"/>
                </a:lnTo>
                <a:lnTo>
                  <a:pt x="734" y="306"/>
                </a:lnTo>
                <a:lnTo>
                  <a:pt x="732" y="303"/>
                </a:lnTo>
                <a:lnTo>
                  <a:pt x="727" y="299"/>
                </a:lnTo>
                <a:lnTo>
                  <a:pt x="720" y="297"/>
                </a:lnTo>
                <a:lnTo>
                  <a:pt x="720" y="297"/>
                </a:lnTo>
                <a:lnTo>
                  <a:pt x="714" y="295"/>
                </a:lnTo>
                <a:lnTo>
                  <a:pt x="708" y="298"/>
                </a:lnTo>
                <a:lnTo>
                  <a:pt x="703" y="300"/>
                </a:lnTo>
                <a:lnTo>
                  <a:pt x="698" y="304"/>
                </a:lnTo>
                <a:lnTo>
                  <a:pt x="693" y="313"/>
                </a:lnTo>
                <a:lnTo>
                  <a:pt x="691" y="316"/>
                </a:lnTo>
                <a:lnTo>
                  <a:pt x="691" y="316"/>
                </a:lnTo>
                <a:lnTo>
                  <a:pt x="692" y="319"/>
                </a:lnTo>
                <a:lnTo>
                  <a:pt x="693" y="322"/>
                </a:lnTo>
                <a:lnTo>
                  <a:pt x="692" y="321"/>
                </a:lnTo>
                <a:lnTo>
                  <a:pt x="688" y="319"/>
                </a:lnTo>
                <a:lnTo>
                  <a:pt x="676" y="301"/>
                </a:lnTo>
                <a:lnTo>
                  <a:pt x="676" y="301"/>
                </a:lnTo>
                <a:lnTo>
                  <a:pt x="666" y="288"/>
                </a:lnTo>
                <a:lnTo>
                  <a:pt x="653" y="276"/>
                </a:lnTo>
                <a:lnTo>
                  <a:pt x="622" y="247"/>
                </a:lnTo>
                <a:lnTo>
                  <a:pt x="603" y="231"/>
                </a:lnTo>
                <a:lnTo>
                  <a:pt x="585" y="213"/>
                </a:lnTo>
                <a:lnTo>
                  <a:pt x="564" y="192"/>
                </a:lnTo>
                <a:lnTo>
                  <a:pt x="543" y="168"/>
                </a:lnTo>
                <a:lnTo>
                  <a:pt x="543" y="168"/>
                </a:lnTo>
                <a:lnTo>
                  <a:pt x="510" y="129"/>
                </a:lnTo>
                <a:lnTo>
                  <a:pt x="499" y="117"/>
                </a:lnTo>
                <a:lnTo>
                  <a:pt x="489" y="108"/>
                </a:lnTo>
                <a:lnTo>
                  <a:pt x="480" y="100"/>
                </a:lnTo>
                <a:lnTo>
                  <a:pt x="468" y="93"/>
                </a:lnTo>
                <a:lnTo>
                  <a:pt x="435" y="75"/>
                </a:lnTo>
                <a:lnTo>
                  <a:pt x="435" y="75"/>
                </a:lnTo>
                <a:lnTo>
                  <a:pt x="414" y="64"/>
                </a:lnTo>
                <a:lnTo>
                  <a:pt x="394" y="53"/>
                </a:lnTo>
                <a:lnTo>
                  <a:pt x="360" y="31"/>
                </a:lnTo>
                <a:lnTo>
                  <a:pt x="342" y="22"/>
                </a:lnTo>
                <a:lnTo>
                  <a:pt x="326" y="13"/>
                </a:lnTo>
                <a:lnTo>
                  <a:pt x="309" y="6"/>
                </a:lnTo>
                <a:lnTo>
                  <a:pt x="292" y="1"/>
                </a:lnTo>
                <a:lnTo>
                  <a:pt x="292" y="1"/>
                </a:lnTo>
                <a:lnTo>
                  <a:pt x="283" y="0"/>
                </a:lnTo>
                <a:lnTo>
                  <a:pt x="274" y="0"/>
                </a:lnTo>
                <a:lnTo>
                  <a:pt x="265" y="1"/>
                </a:lnTo>
                <a:lnTo>
                  <a:pt x="255" y="3"/>
                </a:lnTo>
                <a:lnTo>
                  <a:pt x="246" y="6"/>
                </a:lnTo>
                <a:lnTo>
                  <a:pt x="238" y="11"/>
                </a:lnTo>
                <a:lnTo>
                  <a:pt x="221" y="21"/>
                </a:lnTo>
                <a:lnTo>
                  <a:pt x="206" y="31"/>
                </a:lnTo>
                <a:lnTo>
                  <a:pt x="194" y="40"/>
                </a:lnTo>
                <a:lnTo>
                  <a:pt x="179" y="55"/>
                </a:lnTo>
                <a:lnTo>
                  <a:pt x="179" y="55"/>
                </a:lnTo>
                <a:lnTo>
                  <a:pt x="170" y="66"/>
                </a:lnTo>
                <a:lnTo>
                  <a:pt x="160" y="81"/>
                </a:lnTo>
                <a:lnTo>
                  <a:pt x="149" y="100"/>
                </a:lnTo>
                <a:lnTo>
                  <a:pt x="149" y="10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F7B8FB59-7F5A-4292-B0A3-B450443A8030}"/>
              </a:ext>
            </a:extLst>
          </p:cNvPr>
          <p:cNvSpPr>
            <a:spLocks/>
          </p:cNvSpPr>
          <p:nvPr/>
        </p:nvSpPr>
        <p:spPr bwMode="auto">
          <a:xfrm>
            <a:off x="6003590" y="4704341"/>
            <a:ext cx="1514695" cy="1427597"/>
          </a:xfrm>
          <a:custGeom>
            <a:avLst/>
            <a:gdLst>
              <a:gd name="T0" fmla="*/ 109 w 1113"/>
              <a:gd name="T1" fmla="*/ 557 h 1049"/>
              <a:gd name="T2" fmla="*/ 104 w 1113"/>
              <a:gd name="T3" fmla="*/ 654 h 1049"/>
              <a:gd name="T4" fmla="*/ 105 w 1113"/>
              <a:gd name="T5" fmla="*/ 726 h 1049"/>
              <a:gd name="T6" fmla="*/ 99 w 1113"/>
              <a:gd name="T7" fmla="*/ 750 h 1049"/>
              <a:gd name="T8" fmla="*/ 126 w 1113"/>
              <a:gd name="T9" fmla="*/ 777 h 1049"/>
              <a:gd name="T10" fmla="*/ 127 w 1113"/>
              <a:gd name="T11" fmla="*/ 788 h 1049"/>
              <a:gd name="T12" fmla="*/ 84 w 1113"/>
              <a:gd name="T13" fmla="*/ 914 h 1049"/>
              <a:gd name="T14" fmla="*/ 51 w 1113"/>
              <a:gd name="T15" fmla="*/ 966 h 1049"/>
              <a:gd name="T16" fmla="*/ 1 w 1113"/>
              <a:gd name="T17" fmla="*/ 993 h 1049"/>
              <a:gd name="T18" fmla="*/ 4 w 1113"/>
              <a:gd name="T19" fmla="*/ 1020 h 1049"/>
              <a:gd name="T20" fmla="*/ 45 w 1113"/>
              <a:gd name="T21" fmla="*/ 1041 h 1049"/>
              <a:gd name="T22" fmla="*/ 86 w 1113"/>
              <a:gd name="T23" fmla="*/ 1049 h 1049"/>
              <a:gd name="T24" fmla="*/ 131 w 1113"/>
              <a:gd name="T25" fmla="*/ 1015 h 1049"/>
              <a:gd name="T26" fmla="*/ 174 w 1113"/>
              <a:gd name="T27" fmla="*/ 987 h 1049"/>
              <a:gd name="T28" fmla="*/ 230 w 1113"/>
              <a:gd name="T29" fmla="*/ 941 h 1049"/>
              <a:gd name="T30" fmla="*/ 261 w 1113"/>
              <a:gd name="T31" fmla="*/ 873 h 1049"/>
              <a:gd name="T32" fmla="*/ 333 w 1113"/>
              <a:gd name="T33" fmla="*/ 816 h 1049"/>
              <a:gd name="T34" fmla="*/ 388 w 1113"/>
              <a:gd name="T35" fmla="*/ 715 h 1049"/>
              <a:gd name="T36" fmla="*/ 426 w 1113"/>
              <a:gd name="T37" fmla="*/ 743 h 1049"/>
              <a:gd name="T38" fmla="*/ 573 w 1113"/>
              <a:gd name="T39" fmla="*/ 759 h 1049"/>
              <a:gd name="T40" fmla="*/ 610 w 1113"/>
              <a:gd name="T41" fmla="*/ 802 h 1049"/>
              <a:gd name="T42" fmla="*/ 584 w 1113"/>
              <a:gd name="T43" fmla="*/ 850 h 1049"/>
              <a:gd name="T44" fmla="*/ 547 w 1113"/>
              <a:gd name="T45" fmla="*/ 884 h 1049"/>
              <a:gd name="T46" fmla="*/ 592 w 1113"/>
              <a:gd name="T47" fmla="*/ 899 h 1049"/>
              <a:gd name="T48" fmla="*/ 704 w 1113"/>
              <a:gd name="T49" fmla="*/ 883 h 1049"/>
              <a:gd name="T50" fmla="*/ 728 w 1113"/>
              <a:gd name="T51" fmla="*/ 855 h 1049"/>
              <a:gd name="T52" fmla="*/ 750 w 1113"/>
              <a:gd name="T53" fmla="*/ 756 h 1049"/>
              <a:gd name="T54" fmla="*/ 767 w 1113"/>
              <a:gd name="T55" fmla="*/ 756 h 1049"/>
              <a:gd name="T56" fmla="*/ 803 w 1113"/>
              <a:gd name="T57" fmla="*/ 763 h 1049"/>
              <a:gd name="T58" fmla="*/ 816 w 1113"/>
              <a:gd name="T59" fmla="*/ 745 h 1049"/>
              <a:gd name="T60" fmla="*/ 824 w 1113"/>
              <a:gd name="T61" fmla="*/ 726 h 1049"/>
              <a:gd name="T62" fmla="*/ 819 w 1113"/>
              <a:gd name="T63" fmla="*/ 632 h 1049"/>
              <a:gd name="T64" fmla="*/ 809 w 1113"/>
              <a:gd name="T65" fmla="*/ 562 h 1049"/>
              <a:gd name="T66" fmla="*/ 853 w 1113"/>
              <a:gd name="T67" fmla="*/ 574 h 1049"/>
              <a:gd name="T68" fmla="*/ 911 w 1113"/>
              <a:gd name="T69" fmla="*/ 577 h 1049"/>
              <a:gd name="T70" fmla="*/ 946 w 1113"/>
              <a:gd name="T71" fmla="*/ 590 h 1049"/>
              <a:gd name="T72" fmla="*/ 984 w 1113"/>
              <a:gd name="T73" fmla="*/ 598 h 1049"/>
              <a:gd name="T74" fmla="*/ 1021 w 1113"/>
              <a:gd name="T75" fmla="*/ 546 h 1049"/>
              <a:gd name="T76" fmla="*/ 1027 w 1113"/>
              <a:gd name="T77" fmla="*/ 463 h 1049"/>
              <a:gd name="T78" fmla="*/ 997 w 1113"/>
              <a:gd name="T79" fmla="*/ 376 h 1049"/>
              <a:gd name="T80" fmla="*/ 990 w 1113"/>
              <a:gd name="T81" fmla="*/ 285 h 1049"/>
              <a:gd name="T82" fmla="*/ 1032 w 1113"/>
              <a:gd name="T83" fmla="*/ 234 h 1049"/>
              <a:gd name="T84" fmla="*/ 1091 w 1113"/>
              <a:gd name="T85" fmla="*/ 184 h 1049"/>
              <a:gd name="T86" fmla="*/ 1113 w 1113"/>
              <a:gd name="T87" fmla="*/ 118 h 1049"/>
              <a:gd name="T88" fmla="*/ 1077 w 1113"/>
              <a:gd name="T89" fmla="*/ 20 h 1049"/>
              <a:gd name="T90" fmla="*/ 1033 w 1113"/>
              <a:gd name="T91" fmla="*/ 0 h 1049"/>
              <a:gd name="T92" fmla="*/ 932 w 1113"/>
              <a:gd name="T93" fmla="*/ 38 h 1049"/>
              <a:gd name="T94" fmla="*/ 872 w 1113"/>
              <a:gd name="T95" fmla="*/ 77 h 1049"/>
              <a:gd name="T96" fmla="*/ 600 w 1113"/>
              <a:gd name="T97" fmla="*/ 208 h 1049"/>
              <a:gd name="T98" fmla="*/ 448 w 1113"/>
              <a:gd name="T99" fmla="*/ 307 h 1049"/>
              <a:gd name="T100" fmla="*/ 312 w 1113"/>
              <a:gd name="T101" fmla="*/ 403 h 1049"/>
              <a:gd name="T102" fmla="*/ 246 w 1113"/>
              <a:gd name="T103" fmla="*/ 409 h 1049"/>
              <a:gd name="T104" fmla="*/ 237 w 1113"/>
              <a:gd name="T105" fmla="*/ 378 h 1049"/>
              <a:gd name="T106" fmla="*/ 195 w 1113"/>
              <a:gd name="T107" fmla="*/ 388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3" h="1049">
                <a:moveTo>
                  <a:pt x="157" y="458"/>
                </a:moveTo>
                <a:lnTo>
                  <a:pt x="157" y="458"/>
                </a:lnTo>
                <a:lnTo>
                  <a:pt x="148" y="473"/>
                </a:lnTo>
                <a:lnTo>
                  <a:pt x="139" y="489"/>
                </a:lnTo>
                <a:lnTo>
                  <a:pt x="128" y="510"/>
                </a:lnTo>
                <a:lnTo>
                  <a:pt x="117" y="533"/>
                </a:lnTo>
                <a:lnTo>
                  <a:pt x="109" y="557"/>
                </a:lnTo>
                <a:lnTo>
                  <a:pt x="101" y="579"/>
                </a:lnTo>
                <a:lnTo>
                  <a:pt x="99" y="590"/>
                </a:lnTo>
                <a:lnTo>
                  <a:pt x="99" y="600"/>
                </a:lnTo>
                <a:lnTo>
                  <a:pt x="99" y="600"/>
                </a:lnTo>
                <a:lnTo>
                  <a:pt x="99" y="614"/>
                </a:lnTo>
                <a:lnTo>
                  <a:pt x="100" y="627"/>
                </a:lnTo>
                <a:lnTo>
                  <a:pt x="104" y="654"/>
                </a:lnTo>
                <a:lnTo>
                  <a:pt x="109" y="674"/>
                </a:lnTo>
                <a:lnTo>
                  <a:pt x="110" y="681"/>
                </a:lnTo>
                <a:lnTo>
                  <a:pt x="110" y="681"/>
                </a:lnTo>
                <a:lnTo>
                  <a:pt x="110" y="699"/>
                </a:lnTo>
                <a:lnTo>
                  <a:pt x="109" y="713"/>
                </a:lnTo>
                <a:lnTo>
                  <a:pt x="107" y="721"/>
                </a:lnTo>
                <a:lnTo>
                  <a:pt x="105" y="726"/>
                </a:lnTo>
                <a:lnTo>
                  <a:pt x="105" y="726"/>
                </a:lnTo>
                <a:lnTo>
                  <a:pt x="100" y="734"/>
                </a:lnTo>
                <a:lnTo>
                  <a:pt x="96" y="739"/>
                </a:lnTo>
                <a:lnTo>
                  <a:pt x="95" y="740"/>
                </a:lnTo>
                <a:lnTo>
                  <a:pt x="96" y="743"/>
                </a:lnTo>
                <a:lnTo>
                  <a:pt x="99" y="750"/>
                </a:lnTo>
                <a:lnTo>
                  <a:pt x="99" y="750"/>
                </a:lnTo>
                <a:lnTo>
                  <a:pt x="104" y="758"/>
                </a:lnTo>
                <a:lnTo>
                  <a:pt x="110" y="765"/>
                </a:lnTo>
                <a:lnTo>
                  <a:pt x="116" y="769"/>
                </a:lnTo>
                <a:lnTo>
                  <a:pt x="120" y="771"/>
                </a:lnTo>
                <a:lnTo>
                  <a:pt x="120" y="771"/>
                </a:lnTo>
                <a:lnTo>
                  <a:pt x="123" y="775"/>
                </a:lnTo>
                <a:lnTo>
                  <a:pt x="126" y="777"/>
                </a:lnTo>
                <a:lnTo>
                  <a:pt x="126" y="777"/>
                </a:lnTo>
                <a:lnTo>
                  <a:pt x="126" y="776"/>
                </a:lnTo>
                <a:lnTo>
                  <a:pt x="128" y="776"/>
                </a:lnTo>
                <a:lnTo>
                  <a:pt x="130" y="777"/>
                </a:lnTo>
                <a:lnTo>
                  <a:pt x="128" y="783"/>
                </a:lnTo>
                <a:lnTo>
                  <a:pt x="128" y="783"/>
                </a:lnTo>
                <a:lnTo>
                  <a:pt x="127" y="788"/>
                </a:lnTo>
                <a:lnTo>
                  <a:pt x="125" y="795"/>
                </a:lnTo>
                <a:lnTo>
                  <a:pt x="110" y="828"/>
                </a:lnTo>
                <a:lnTo>
                  <a:pt x="110" y="828"/>
                </a:lnTo>
                <a:lnTo>
                  <a:pt x="105" y="843"/>
                </a:lnTo>
                <a:lnTo>
                  <a:pt x="99" y="857"/>
                </a:lnTo>
                <a:lnTo>
                  <a:pt x="91" y="888"/>
                </a:lnTo>
                <a:lnTo>
                  <a:pt x="84" y="914"/>
                </a:lnTo>
                <a:lnTo>
                  <a:pt x="80" y="925"/>
                </a:lnTo>
                <a:lnTo>
                  <a:pt x="78" y="932"/>
                </a:lnTo>
                <a:lnTo>
                  <a:pt x="78" y="932"/>
                </a:lnTo>
                <a:lnTo>
                  <a:pt x="70" y="945"/>
                </a:lnTo>
                <a:lnTo>
                  <a:pt x="63" y="956"/>
                </a:lnTo>
                <a:lnTo>
                  <a:pt x="56" y="962"/>
                </a:lnTo>
                <a:lnTo>
                  <a:pt x="51" y="966"/>
                </a:lnTo>
                <a:lnTo>
                  <a:pt x="51" y="966"/>
                </a:lnTo>
                <a:lnTo>
                  <a:pt x="41" y="968"/>
                </a:lnTo>
                <a:lnTo>
                  <a:pt x="25" y="974"/>
                </a:lnTo>
                <a:lnTo>
                  <a:pt x="17" y="978"/>
                </a:lnTo>
                <a:lnTo>
                  <a:pt x="10" y="983"/>
                </a:lnTo>
                <a:lnTo>
                  <a:pt x="5" y="988"/>
                </a:lnTo>
                <a:lnTo>
                  <a:pt x="1" y="993"/>
                </a:lnTo>
                <a:lnTo>
                  <a:pt x="1" y="993"/>
                </a:lnTo>
                <a:lnTo>
                  <a:pt x="0" y="1001"/>
                </a:lnTo>
                <a:lnTo>
                  <a:pt x="0" y="1009"/>
                </a:lnTo>
                <a:lnTo>
                  <a:pt x="1" y="1014"/>
                </a:lnTo>
                <a:lnTo>
                  <a:pt x="1" y="1016"/>
                </a:lnTo>
                <a:lnTo>
                  <a:pt x="1" y="1016"/>
                </a:lnTo>
                <a:lnTo>
                  <a:pt x="4" y="1020"/>
                </a:lnTo>
                <a:lnTo>
                  <a:pt x="5" y="1026"/>
                </a:lnTo>
                <a:lnTo>
                  <a:pt x="8" y="1035"/>
                </a:lnTo>
                <a:lnTo>
                  <a:pt x="14" y="1020"/>
                </a:lnTo>
                <a:lnTo>
                  <a:pt x="38" y="1029"/>
                </a:lnTo>
                <a:lnTo>
                  <a:pt x="38" y="1029"/>
                </a:lnTo>
                <a:lnTo>
                  <a:pt x="41" y="1033"/>
                </a:lnTo>
                <a:lnTo>
                  <a:pt x="45" y="1041"/>
                </a:lnTo>
                <a:lnTo>
                  <a:pt x="45" y="1041"/>
                </a:lnTo>
                <a:lnTo>
                  <a:pt x="45" y="1041"/>
                </a:lnTo>
                <a:lnTo>
                  <a:pt x="47" y="1040"/>
                </a:lnTo>
                <a:lnTo>
                  <a:pt x="51" y="1035"/>
                </a:lnTo>
                <a:lnTo>
                  <a:pt x="56" y="1029"/>
                </a:lnTo>
                <a:lnTo>
                  <a:pt x="80" y="1035"/>
                </a:lnTo>
                <a:lnTo>
                  <a:pt x="86" y="1049"/>
                </a:lnTo>
                <a:lnTo>
                  <a:pt x="93" y="1035"/>
                </a:lnTo>
                <a:lnTo>
                  <a:pt x="120" y="1026"/>
                </a:lnTo>
                <a:lnTo>
                  <a:pt x="132" y="1031"/>
                </a:lnTo>
                <a:lnTo>
                  <a:pt x="132" y="1031"/>
                </a:lnTo>
                <a:lnTo>
                  <a:pt x="131" y="1027"/>
                </a:lnTo>
                <a:lnTo>
                  <a:pt x="131" y="1020"/>
                </a:lnTo>
                <a:lnTo>
                  <a:pt x="131" y="1015"/>
                </a:lnTo>
                <a:lnTo>
                  <a:pt x="132" y="1010"/>
                </a:lnTo>
                <a:lnTo>
                  <a:pt x="134" y="1008"/>
                </a:lnTo>
                <a:lnTo>
                  <a:pt x="137" y="1005"/>
                </a:lnTo>
                <a:lnTo>
                  <a:pt x="137" y="1005"/>
                </a:lnTo>
                <a:lnTo>
                  <a:pt x="152" y="999"/>
                </a:lnTo>
                <a:lnTo>
                  <a:pt x="160" y="995"/>
                </a:lnTo>
                <a:lnTo>
                  <a:pt x="174" y="987"/>
                </a:lnTo>
                <a:lnTo>
                  <a:pt x="174" y="987"/>
                </a:lnTo>
                <a:lnTo>
                  <a:pt x="190" y="977"/>
                </a:lnTo>
                <a:lnTo>
                  <a:pt x="205" y="968"/>
                </a:lnTo>
                <a:lnTo>
                  <a:pt x="212" y="963"/>
                </a:lnTo>
                <a:lnTo>
                  <a:pt x="218" y="957"/>
                </a:lnTo>
                <a:lnTo>
                  <a:pt x="226" y="950"/>
                </a:lnTo>
                <a:lnTo>
                  <a:pt x="230" y="941"/>
                </a:lnTo>
                <a:lnTo>
                  <a:pt x="230" y="941"/>
                </a:lnTo>
                <a:lnTo>
                  <a:pt x="242" y="923"/>
                </a:lnTo>
                <a:lnTo>
                  <a:pt x="251" y="905"/>
                </a:lnTo>
                <a:lnTo>
                  <a:pt x="258" y="888"/>
                </a:lnTo>
                <a:lnTo>
                  <a:pt x="260" y="881"/>
                </a:lnTo>
                <a:lnTo>
                  <a:pt x="261" y="873"/>
                </a:lnTo>
                <a:lnTo>
                  <a:pt x="261" y="873"/>
                </a:lnTo>
                <a:lnTo>
                  <a:pt x="261" y="852"/>
                </a:lnTo>
                <a:lnTo>
                  <a:pt x="260" y="827"/>
                </a:lnTo>
                <a:lnTo>
                  <a:pt x="258" y="795"/>
                </a:lnTo>
                <a:lnTo>
                  <a:pt x="306" y="840"/>
                </a:lnTo>
                <a:lnTo>
                  <a:pt x="278" y="798"/>
                </a:lnTo>
                <a:lnTo>
                  <a:pt x="288" y="788"/>
                </a:lnTo>
                <a:lnTo>
                  <a:pt x="333" y="816"/>
                </a:lnTo>
                <a:lnTo>
                  <a:pt x="309" y="792"/>
                </a:lnTo>
                <a:lnTo>
                  <a:pt x="309" y="792"/>
                </a:lnTo>
                <a:lnTo>
                  <a:pt x="336" y="767"/>
                </a:lnTo>
                <a:lnTo>
                  <a:pt x="336" y="767"/>
                </a:lnTo>
                <a:lnTo>
                  <a:pt x="350" y="754"/>
                </a:lnTo>
                <a:lnTo>
                  <a:pt x="367" y="737"/>
                </a:lnTo>
                <a:lnTo>
                  <a:pt x="388" y="715"/>
                </a:lnTo>
                <a:lnTo>
                  <a:pt x="388" y="715"/>
                </a:lnTo>
                <a:lnTo>
                  <a:pt x="388" y="718"/>
                </a:lnTo>
                <a:lnTo>
                  <a:pt x="391" y="722"/>
                </a:lnTo>
                <a:lnTo>
                  <a:pt x="395" y="727"/>
                </a:lnTo>
                <a:lnTo>
                  <a:pt x="403" y="733"/>
                </a:lnTo>
                <a:lnTo>
                  <a:pt x="413" y="738"/>
                </a:lnTo>
                <a:lnTo>
                  <a:pt x="426" y="743"/>
                </a:lnTo>
                <a:lnTo>
                  <a:pt x="445" y="747"/>
                </a:lnTo>
                <a:lnTo>
                  <a:pt x="445" y="747"/>
                </a:lnTo>
                <a:lnTo>
                  <a:pt x="467" y="749"/>
                </a:lnTo>
                <a:lnTo>
                  <a:pt x="489" y="751"/>
                </a:lnTo>
                <a:lnTo>
                  <a:pt x="535" y="753"/>
                </a:lnTo>
                <a:lnTo>
                  <a:pt x="555" y="755"/>
                </a:lnTo>
                <a:lnTo>
                  <a:pt x="573" y="759"/>
                </a:lnTo>
                <a:lnTo>
                  <a:pt x="580" y="761"/>
                </a:lnTo>
                <a:lnTo>
                  <a:pt x="586" y="765"/>
                </a:lnTo>
                <a:lnTo>
                  <a:pt x="591" y="769"/>
                </a:lnTo>
                <a:lnTo>
                  <a:pt x="595" y="774"/>
                </a:lnTo>
                <a:lnTo>
                  <a:pt x="595" y="774"/>
                </a:lnTo>
                <a:lnTo>
                  <a:pt x="606" y="793"/>
                </a:lnTo>
                <a:lnTo>
                  <a:pt x="610" y="802"/>
                </a:lnTo>
                <a:lnTo>
                  <a:pt x="612" y="809"/>
                </a:lnTo>
                <a:lnTo>
                  <a:pt x="613" y="816"/>
                </a:lnTo>
                <a:lnTo>
                  <a:pt x="613" y="823"/>
                </a:lnTo>
                <a:lnTo>
                  <a:pt x="610" y="828"/>
                </a:lnTo>
                <a:lnTo>
                  <a:pt x="605" y="834"/>
                </a:lnTo>
                <a:lnTo>
                  <a:pt x="605" y="834"/>
                </a:lnTo>
                <a:lnTo>
                  <a:pt x="584" y="850"/>
                </a:lnTo>
                <a:lnTo>
                  <a:pt x="565" y="864"/>
                </a:lnTo>
                <a:lnTo>
                  <a:pt x="565" y="864"/>
                </a:lnTo>
                <a:lnTo>
                  <a:pt x="555" y="872"/>
                </a:lnTo>
                <a:lnTo>
                  <a:pt x="549" y="877"/>
                </a:lnTo>
                <a:lnTo>
                  <a:pt x="547" y="882"/>
                </a:lnTo>
                <a:lnTo>
                  <a:pt x="547" y="884"/>
                </a:lnTo>
                <a:lnTo>
                  <a:pt x="547" y="884"/>
                </a:lnTo>
                <a:lnTo>
                  <a:pt x="548" y="891"/>
                </a:lnTo>
                <a:lnTo>
                  <a:pt x="549" y="894"/>
                </a:lnTo>
                <a:lnTo>
                  <a:pt x="553" y="897"/>
                </a:lnTo>
                <a:lnTo>
                  <a:pt x="553" y="897"/>
                </a:lnTo>
                <a:lnTo>
                  <a:pt x="562" y="898"/>
                </a:lnTo>
                <a:lnTo>
                  <a:pt x="575" y="899"/>
                </a:lnTo>
                <a:lnTo>
                  <a:pt x="592" y="899"/>
                </a:lnTo>
                <a:lnTo>
                  <a:pt x="613" y="899"/>
                </a:lnTo>
                <a:lnTo>
                  <a:pt x="632" y="899"/>
                </a:lnTo>
                <a:lnTo>
                  <a:pt x="632" y="899"/>
                </a:lnTo>
                <a:lnTo>
                  <a:pt x="647" y="896"/>
                </a:lnTo>
                <a:lnTo>
                  <a:pt x="686" y="888"/>
                </a:lnTo>
                <a:lnTo>
                  <a:pt x="686" y="888"/>
                </a:lnTo>
                <a:lnTo>
                  <a:pt x="704" y="883"/>
                </a:lnTo>
                <a:lnTo>
                  <a:pt x="711" y="881"/>
                </a:lnTo>
                <a:lnTo>
                  <a:pt x="716" y="878"/>
                </a:lnTo>
                <a:lnTo>
                  <a:pt x="720" y="875"/>
                </a:lnTo>
                <a:lnTo>
                  <a:pt x="723" y="870"/>
                </a:lnTo>
                <a:lnTo>
                  <a:pt x="725" y="864"/>
                </a:lnTo>
                <a:lnTo>
                  <a:pt x="728" y="855"/>
                </a:lnTo>
                <a:lnTo>
                  <a:pt x="728" y="855"/>
                </a:lnTo>
                <a:lnTo>
                  <a:pt x="730" y="843"/>
                </a:lnTo>
                <a:lnTo>
                  <a:pt x="732" y="827"/>
                </a:lnTo>
                <a:lnTo>
                  <a:pt x="733" y="790"/>
                </a:lnTo>
                <a:lnTo>
                  <a:pt x="734" y="744"/>
                </a:lnTo>
                <a:lnTo>
                  <a:pt x="746" y="747"/>
                </a:lnTo>
                <a:lnTo>
                  <a:pt x="746" y="747"/>
                </a:lnTo>
                <a:lnTo>
                  <a:pt x="750" y="756"/>
                </a:lnTo>
                <a:lnTo>
                  <a:pt x="752" y="763"/>
                </a:lnTo>
                <a:lnTo>
                  <a:pt x="754" y="765"/>
                </a:lnTo>
                <a:lnTo>
                  <a:pt x="755" y="765"/>
                </a:lnTo>
                <a:lnTo>
                  <a:pt x="755" y="765"/>
                </a:lnTo>
                <a:lnTo>
                  <a:pt x="759" y="755"/>
                </a:lnTo>
                <a:lnTo>
                  <a:pt x="761" y="747"/>
                </a:lnTo>
                <a:lnTo>
                  <a:pt x="767" y="756"/>
                </a:lnTo>
                <a:lnTo>
                  <a:pt x="767" y="756"/>
                </a:lnTo>
                <a:lnTo>
                  <a:pt x="770" y="751"/>
                </a:lnTo>
                <a:lnTo>
                  <a:pt x="771" y="749"/>
                </a:lnTo>
                <a:lnTo>
                  <a:pt x="773" y="747"/>
                </a:lnTo>
                <a:lnTo>
                  <a:pt x="797" y="747"/>
                </a:lnTo>
                <a:lnTo>
                  <a:pt x="803" y="763"/>
                </a:lnTo>
                <a:lnTo>
                  <a:pt x="803" y="763"/>
                </a:lnTo>
                <a:lnTo>
                  <a:pt x="807" y="755"/>
                </a:lnTo>
                <a:lnTo>
                  <a:pt x="808" y="750"/>
                </a:lnTo>
                <a:lnTo>
                  <a:pt x="809" y="747"/>
                </a:lnTo>
                <a:lnTo>
                  <a:pt x="815" y="756"/>
                </a:lnTo>
                <a:lnTo>
                  <a:pt x="815" y="756"/>
                </a:lnTo>
                <a:lnTo>
                  <a:pt x="815" y="750"/>
                </a:lnTo>
                <a:lnTo>
                  <a:pt x="816" y="745"/>
                </a:lnTo>
                <a:lnTo>
                  <a:pt x="818" y="742"/>
                </a:lnTo>
                <a:lnTo>
                  <a:pt x="818" y="742"/>
                </a:lnTo>
                <a:lnTo>
                  <a:pt x="820" y="739"/>
                </a:lnTo>
                <a:lnTo>
                  <a:pt x="823" y="739"/>
                </a:lnTo>
                <a:lnTo>
                  <a:pt x="824" y="738"/>
                </a:lnTo>
                <a:lnTo>
                  <a:pt x="824" y="735"/>
                </a:lnTo>
                <a:lnTo>
                  <a:pt x="824" y="726"/>
                </a:lnTo>
                <a:lnTo>
                  <a:pt x="824" y="726"/>
                </a:lnTo>
                <a:lnTo>
                  <a:pt x="821" y="711"/>
                </a:lnTo>
                <a:lnTo>
                  <a:pt x="821" y="697"/>
                </a:lnTo>
                <a:lnTo>
                  <a:pt x="821" y="669"/>
                </a:lnTo>
                <a:lnTo>
                  <a:pt x="821" y="669"/>
                </a:lnTo>
                <a:lnTo>
                  <a:pt x="820" y="650"/>
                </a:lnTo>
                <a:lnTo>
                  <a:pt x="819" y="632"/>
                </a:lnTo>
                <a:lnTo>
                  <a:pt x="816" y="616"/>
                </a:lnTo>
                <a:lnTo>
                  <a:pt x="814" y="601"/>
                </a:lnTo>
                <a:lnTo>
                  <a:pt x="809" y="579"/>
                </a:lnTo>
                <a:lnTo>
                  <a:pt x="807" y="568"/>
                </a:lnTo>
                <a:lnTo>
                  <a:pt x="807" y="568"/>
                </a:lnTo>
                <a:lnTo>
                  <a:pt x="807" y="564"/>
                </a:lnTo>
                <a:lnTo>
                  <a:pt x="809" y="562"/>
                </a:lnTo>
                <a:lnTo>
                  <a:pt x="816" y="558"/>
                </a:lnTo>
                <a:lnTo>
                  <a:pt x="824" y="556"/>
                </a:lnTo>
                <a:lnTo>
                  <a:pt x="828" y="556"/>
                </a:lnTo>
                <a:lnTo>
                  <a:pt x="828" y="556"/>
                </a:lnTo>
                <a:lnTo>
                  <a:pt x="832" y="559"/>
                </a:lnTo>
                <a:lnTo>
                  <a:pt x="845" y="569"/>
                </a:lnTo>
                <a:lnTo>
                  <a:pt x="853" y="574"/>
                </a:lnTo>
                <a:lnTo>
                  <a:pt x="862" y="579"/>
                </a:lnTo>
                <a:lnTo>
                  <a:pt x="872" y="582"/>
                </a:lnTo>
                <a:lnTo>
                  <a:pt x="882" y="583"/>
                </a:lnTo>
                <a:lnTo>
                  <a:pt x="882" y="583"/>
                </a:lnTo>
                <a:lnTo>
                  <a:pt x="890" y="582"/>
                </a:lnTo>
                <a:lnTo>
                  <a:pt x="898" y="580"/>
                </a:lnTo>
                <a:lnTo>
                  <a:pt x="911" y="577"/>
                </a:lnTo>
                <a:lnTo>
                  <a:pt x="921" y="575"/>
                </a:lnTo>
                <a:lnTo>
                  <a:pt x="925" y="575"/>
                </a:lnTo>
                <a:lnTo>
                  <a:pt x="930" y="577"/>
                </a:lnTo>
                <a:lnTo>
                  <a:pt x="930" y="577"/>
                </a:lnTo>
                <a:lnTo>
                  <a:pt x="935" y="579"/>
                </a:lnTo>
                <a:lnTo>
                  <a:pt x="940" y="584"/>
                </a:lnTo>
                <a:lnTo>
                  <a:pt x="946" y="590"/>
                </a:lnTo>
                <a:lnTo>
                  <a:pt x="952" y="595"/>
                </a:lnTo>
                <a:lnTo>
                  <a:pt x="961" y="599"/>
                </a:lnTo>
                <a:lnTo>
                  <a:pt x="964" y="600"/>
                </a:lnTo>
                <a:lnTo>
                  <a:pt x="969" y="601"/>
                </a:lnTo>
                <a:lnTo>
                  <a:pt x="974" y="601"/>
                </a:lnTo>
                <a:lnTo>
                  <a:pt x="979" y="600"/>
                </a:lnTo>
                <a:lnTo>
                  <a:pt x="984" y="598"/>
                </a:lnTo>
                <a:lnTo>
                  <a:pt x="990" y="594"/>
                </a:lnTo>
                <a:lnTo>
                  <a:pt x="990" y="594"/>
                </a:lnTo>
                <a:lnTo>
                  <a:pt x="995" y="590"/>
                </a:lnTo>
                <a:lnTo>
                  <a:pt x="1000" y="585"/>
                </a:lnTo>
                <a:lnTo>
                  <a:pt x="1009" y="574"/>
                </a:lnTo>
                <a:lnTo>
                  <a:pt x="1016" y="561"/>
                </a:lnTo>
                <a:lnTo>
                  <a:pt x="1021" y="546"/>
                </a:lnTo>
                <a:lnTo>
                  <a:pt x="1025" y="531"/>
                </a:lnTo>
                <a:lnTo>
                  <a:pt x="1027" y="515"/>
                </a:lnTo>
                <a:lnTo>
                  <a:pt x="1028" y="500"/>
                </a:lnTo>
                <a:lnTo>
                  <a:pt x="1029" y="487"/>
                </a:lnTo>
                <a:lnTo>
                  <a:pt x="1029" y="487"/>
                </a:lnTo>
                <a:lnTo>
                  <a:pt x="1028" y="474"/>
                </a:lnTo>
                <a:lnTo>
                  <a:pt x="1027" y="463"/>
                </a:lnTo>
                <a:lnTo>
                  <a:pt x="1026" y="453"/>
                </a:lnTo>
                <a:lnTo>
                  <a:pt x="1022" y="444"/>
                </a:lnTo>
                <a:lnTo>
                  <a:pt x="1015" y="424"/>
                </a:lnTo>
                <a:lnTo>
                  <a:pt x="1005" y="399"/>
                </a:lnTo>
                <a:lnTo>
                  <a:pt x="1005" y="399"/>
                </a:lnTo>
                <a:lnTo>
                  <a:pt x="1000" y="387"/>
                </a:lnTo>
                <a:lnTo>
                  <a:pt x="997" y="376"/>
                </a:lnTo>
                <a:lnTo>
                  <a:pt x="996" y="366"/>
                </a:lnTo>
                <a:lnTo>
                  <a:pt x="995" y="357"/>
                </a:lnTo>
                <a:lnTo>
                  <a:pt x="996" y="340"/>
                </a:lnTo>
                <a:lnTo>
                  <a:pt x="996" y="319"/>
                </a:lnTo>
                <a:lnTo>
                  <a:pt x="996" y="319"/>
                </a:lnTo>
                <a:lnTo>
                  <a:pt x="994" y="298"/>
                </a:lnTo>
                <a:lnTo>
                  <a:pt x="990" y="285"/>
                </a:lnTo>
                <a:lnTo>
                  <a:pt x="988" y="276"/>
                </a:lnTo>
                <a:lnTo>
                  <a:pt x="986" y="274"/>
                </a:lnTo>
                <a:lnTo>
                  <a:pt x="1017" y="235"/>
                </a:lnTo>
                <a:lnTo>
                  <a:pt x="1017" y="235"/>
                </a:lnTo>
                <a:lnTo>
                  <a:pt x="1021" y="235"/>
                </a:lnTo>
                <a:lnTo>
                  <a:pt x="1026" y="235"/>
                </a:lnTo>
                <a:lnTo>
                  <a:pt x="1032" y="234"/>
                </a:lnTo>
                <a:lnTo>
                  <a:pt x="1039" y="232"/>
                </a:lnTo>
                <a:lnTo>
                  <a:pt x="1049" y="226"/>
                </a:lnTo>
                <a:lnTo>
                  <a:pt x="1059" y="217"/>
                </a:lnTo>
                <a:lnTo>
                  <a:pt x="1071" y="205"/>
                </a:lnTo>
                <a:lnTo>
                  <a:pt x="1071" y="205"/>
                </a:lnTo>
                <a:lnTo>
                  <a:pt x="1082" y="192"/>
                </a:lnTo>
                <a:lnTo>
                  <a:pt x="1091" y="184"/>
                </a:lnTo>
                <a:lnTo>
                  <a:pt x="1098" y="175"/>
                </a:lnTo>
                <a:lnTo>
                  <a:pt x="1105" y="168"/>
                </a:lnTo>
                <a:lnTo>
                  <a:pt x="1108" y="160"/>
                </a:lnTo>
                <a:lnTo>
                  <a:pt x="1111" y="151"/>
                </a:lnTo>
                <a:lnTo>
                  <a:pt x="1113" y="137"/>
                </a:lnTo>
                <a:lnTo>
                  <a:pt x="1113" y="118"/>
                </a:lnTo>
                <a:lnTo>
                  <a:pt x="1113" y="118"/>
                </a:lnTo>
                <a:lnTo>
                  <a:pt x="1112" y="98"/>
                </a:lnTo>
                <a:lnTo>
                  <a:pt x="1108" y="78"/>
                </a:lnTo>
                <a:lnTo>
                  <a:pt x="1102" y="58"/>
                </a:lnTo>
                <a:lnTo>
                  <a:pt x="1093" y="42"/>
                </a:lnTo>
                <a:lnTo>
                  <a:pt x="1089" y="34"/>
                </a:lnTo>
                <a:lnTo>
                  <a:pt x="1082" y="27"/>
                </a:lnTo>
                <a:lnTo>
                  <a:pt x="1077" y="20"/>
                </a:lnTo>
                <a:lnTo>
                  <a:pt x="1070" y="15"/>
                </a:lnTo>
                <a:lnTo>
                  <a:pt x="1064" y="10"/>
                </a:lnTo>
                <a:lnTo>
                  <a:pt x="1057" y="6"/>
                </a:lnTo>
                <a:lnTo>
                  <a:pt x="1049" y="3"/>
                </a:lnTo>
                <a:lnTo>
                  <a:pt x="1041" y="2"/>
                </a:lnTo>
                <a:lnTo>
                  <a:pt x="1041" y="2"/>
                </a:lnTo>
                <a:lnTo>
                  <a:pt x="1033" y="0"/>
                </a:lnTo>
                <a:lnTo>
                  <a:pt x="1025" y="0"/>
                </a:lnTo>
                <a:lnTo>
                  <a:pt x="1007" y="3"/>
                </a:lnTo>
                <a:lnTo>
                  <a:pt x="991" y="6"/>
                </a:lnTo>
                <a:lnTo>
                  <a:pt x="974" y="13"/>
                </a:lnTo>
                <a:lnTo>
                  <a:pt x="959" y="21"/>
                </a:lnTo>
                <a:lnTo>
                  <a:pt x="945" y="29"/>
                </a:lnTo>
                <a:lnTo>
                  <a:pt x="932" y="38"/>
                </a:lnTo>
                <a:lnTo>
                  <a:pt x="920" y="46"/>
                </a:lnTo>
                <a:lnTo>
                  <a:pt x="920" y="46"/>
                </a:lnTo>
                <a:lnTo>
                  <a:pt x="905" y="58"/>
                </a:lnTo>
                <a:lnTo>
                  <a:pt x="898" y="64"/>
                </a:lnTo>
                <a:lnTo>
                  <a:pt x="889" y="69"/>
                </a:lnTo>
                <a:lnTo>
                  <a:pt x="872" y="77"/>
                </a:lnTo>
                <a:lnTo>
                  <a:pt x="872" y="77"/>
                </a:lnTo>
                <a:lnTo>
                  <a:pt x="847" y="88"/>
                </a:lnTo>
                <a:lnTo>
                  <a:pt x="820" y="102"/>
                </a:lnTo>
                <a:lnTo>
                  <a:pt x="791" y="118"/>
                </a:lnTo>
                <a:lnTo>
                  <a:pt x="761" y="133"/>
                </a:lnTo>
                <a:lnTo>
                  <a:pt x="761" y="133"/>
                </a:lnTo>
                <a:lnTo>
                  <a:pt x="661" y="179"/>
                </a:lnTo>
                <a:lnTo>
                  <a:pt x="600" y="208"/>
                </a:lnTo>
                <a:lnTo>
                  <a:pt x="570" y="223"/>
                </a:lnTo>
                <a:lnTo>
                  <a:pt x="544" y="238"/>
                </a:lnTo>
                <a:lnTo>
                  <a:pt x="544" y="238"/>
                </a:lnTo>
                <a:lnTo>
                  <a:pt x="520" y="254"/>
                </a:lnTo>
                <a:lnTo>
                  <a:pt x="495" y="271"/>
                </a:lnTo>
                <a:lnTo>
                  <a:pt x="471" y="290"/>
                </a:lnTo>
                <a:lnTo>
                  <a:pt x="448" y="307"/>
                </a:lnTo>
                <a:lnTo>
                  <a:pt x="388" y="357"/>
                </a:lnTo>
                <a:lnTo>
                  <a:pt x="388" y="357"/>
                </a:lnTo>
                <a:lnTo>
                  <a:pt x="373" y="368"/>
                </a:lnTo>
                <a:lnTo>
                  <a:pt x="357" y="380"/>
                </a:lnTo>
                <a:lnTo>
                  <a:pt x="338" y="391"/>
                </a:lnTo>
                <a:lnTo>
                  <a:pt x="312" y="403"/>
                </a:lnTo>
                <a:lnTo>
                  <a:pt x="312" y="403"/>
                </a:lnTo>
                <a:lnTo>
                  <a:pt x="298" y="408"/>
                </a:lnTo>
                <a:lnTo>
                  <a:pt x="286" y="410"/>
                </a:lnTo>
                <a:lnTo>
                  <a:pt x="275" y="412"/>
                </a:lnTo>
                <a:lnTo>
                  <a:pt x="265" y="412"/>
                </a:lnTo>
                <a:lnTo>
                  <a:pt x="251" y="410"/>
                </a:lnTo>
                <a:lnTo>
                  <a:pt x="246" y="409"/>
                </a:lnTo>
                <a:lnTo>
                  <a:pt x="246" y="409"/>
                </a:lnTo>
                <a:lnTo>
                  <a:pt x="246" y="407"/>
                </a:lnTo>
                <a:lnTo>
                  <a:pt x="248" y="399"/>
                </a:lnTo>
                <a:lnTo>
                  <a:pt x="246" y="396"/>
                </a:lnTo>
                <a:lnTo>
                  <a:pt x="245" y="391"/>
                </a:lnTo>
                <a:lnTo>
                  <a:pt x="242" y="384"/>
                </a:lnTo>
                <a:lnTo>
                  <a:pt x="237" y="378"/>
                </a:lnTo>
                <a:lnTo>
                  <a:pt x="237" y="378"/>
                </a:lnTo>
                <a:lnTo>
                  <a:pt x="230" y="375"/>
                </a:lnTo>
                <a:lnTo>
                  <a:pt x="224" y="372"/>
                </a:lnTo>
                <a:lnTo>
                  <a:pt x="219" y="371"/>
                </a:lnTo>
                <a:lnTo>
                  <a:pt x="213" y="373"/>
                </a:lnTo>
                <a:lnTo>
                  <a:pt x="208" y="376"/>
                </a:lnTo>
                <a:lnTo>
                  <a:pt x="203" y="380"/>
                </a:lnTo>
                <a:lnTo>
                  <a:pt x="195" y="388"/>
                </a:lnTo>
                <a:lnTo>
                  <a:pt x="195" y="388"/>
                </a:lnTo>
                <a:lnTo>
                  <a:pt x="190" y="394"/>
                </a:lnTo>
                <a:lnTo>
                  <a:pt x="184" y="404"/>
                </a:lnTo>
                <a:lnTo>
                  <a:pt x="171" y="428"/>
                </a:lnTo>
                <a:lnTo>
                  <a:pt x="157" y="458"/>
                </a:lnTo>
                <a:lnTo>
                  <a:pt x="157" y="4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9">
            <a:extLst>
              <a:ext uri="{FF2B5EF4-FFF2-40B4-BE49-F238E27FC236}">
                <a16:creationId xmlns:a16="http://schemas.microsoft.com/office/drawing/2014/main" id="{91EA8F34-1EEC-438C-AEA2-D16FAD8B3F12}"/>
              </a:ext>
            </a:extLst>
          </p:cNvPr>
          <p:cNvSpPr>
            <a:spLocks/>
          </p:cNvSpPr>
          <p:nvPr/>
        </p:nvSpPr>
        <p:spPr bwMode="auto">
          <a:xfrm>
            <a:off x="4367936" y="4723061"/>
            <a:ext cx="1250950" cy="1587064"/>
          </a:xfrm>
          <a:custGeom>
            <a:avLst/>
            <a:gdLst>
              <a:gd name="T0" fmla="*/ 378 w 990"/>
              <a:gd name="T1" fmla="*/ 14 h 1256"/>
              <a:gd name="T2" fmla="*/ 349 w 990"/>
              <a:gd name="T3" fmla="*/ 0 h 1256"/>
              <a:gd name="T4" fmla="*/ 336 w 990"/>
              <a:gd name="T5" fmla="*/ 2 h 1256"/>
              <a:gd name="T6" fmla="*/ 317 w 990"/>
              <a:gd name="T7" fmla="*/ 27 h 1256"/>
              <a:gd name="T8" fmla="*/ 290 w 990"/>
              <a:gd name="T9" fmla="*/ 63 h 1256"/>
              <a:gd name="T10" fmla="*/ 208 w 990"/>
              <a:gd name="T11" fmla="*/ 127 h 1256"/>
              <a:gd name="T12" fmla="*/ 151 w 990"/>
              <a:gd name="T13" fmla="*/ 163 h 1256"/>
              <a:gd name="T14" fmla="*/ 91 w 990"/>
              <a:gd name="T15" fmla="*/ 181 h 1256"/>
              <a:gd name="T16" fmla="*/ 51 w 990"/>
              <a:gd name="T17" fmla="*/ 207 h 1256"/>
              <a:gd name="T18" fmla="*/ 12 w 990"/>
              <a:gd name="T19" fmla="*/ 272 h 1256"/>
              <a:gd name="T20" fmla="*/ 0 w 990"/>
              <a:gd name="T21" fmla="*/ 345 h 1256"/>
              <a:gd name="T22" fmla="*/ 12 w 990"/>
              <a:gd name="T23" fmla="*/ 449 h 1256"/>
              <a:gd name="T24" fmla="*/ 34 w 990"/>
              <a:gd name="T25" fmla="*/ 548 h 1256"/>
              <a:gd name="T26" fmla="*/ 58 w 990"/>
              <a:gd name="T27" fmla="*/ 621 h 1256"/>
              <a:gd name="T28" fmla="*/ 92 w 990"/>
              <a:gd name="T29" fmla="*/ 659 h 1256"/>
              <a:gd name="T30" fmla="*/ 152 w 990"/>
              <a:gd name="T31" fmla="*/ 699 h 1256"/>
              <a:gd name="T32" fmla="*/ 258 w 990"/>
              <a:gd name="T33" fmla="*/ 793 h 1256"/>
              <a:gd name="T34" fmla="*/ 301 w 990"/>
              <a:gd name="T35" fmla="*/ 837 h 1256"/>
              <a:gd name="T36" fmla="*/ 316 w 990"/>
              <a:gd name="T37" fmla="*/ 862 h 1256"/>
              <a:gd name="T38" fmla="*/ 412 w 990"/>
              <a:gd name="T39" fmla="*/ 974 h 1256"/>
              <a:gd name="T40" fmla="*/ 511 w 990"/>
              <a:gd name="T41" fmla="*/ 1071 h 1256"/>
              <a:gd name="T42" fmla="*/ 589 w 990"/>
              <a:gd name="T43" fmla="*/ 1133 h 1256"/>
              <a:gd name="T44" fmla="*/ 720 w 990"/>
              <a:gd name="T45" fmla="*/ 1217 h 1256"/>
              <a:gd name="T46" fmla="*/ 778 w 990"/>
              <a:gd name="T47" fmla="*/ 1245 h 1256"/>
              <a:gd name="T48" fmla="*/ 842 w 990"/>
              <a:gd name="T49" fmla="*/ 1254 h 1256"/>
              <a:gd name="T50" fmla="*/ 919 w 990"/>
              <a:gd name="T51" fmla="*/ 1245 h 1256"/>
              <a:gd name="T52" fmla="*/ 919 w 990"/>
              <a:gd name="T53" fmla="*/ 1231 h 1256"/>
              <a:gd name="T54" fmla="*/ 983 w 990"/>
              <a:gd name="T55" fmla="*/ 1202 h 1256"/>
              <a:gd name="T56" fmla="*/ 978 w 990"/>
              <a:gd name="T57" fmla="*/ 1162 h 1256"/>
              <a:gd name="T58" fmla="*/ 959 w 990"/>
              <a:gd name="T59" fmla="*/ 1114 h 1256"/>
              <a:gd name="T60" fmla="*/ 929 w 990"/>
              <a:gd name="T61" fmla="*/ 1095 h 1256"/>
              <a:gd name="T62" fmla="*/ 871 w 990"/>
              <a:gd name="T63" fmla="*/ 1074 h 1256"/>
              <a:gd name="T64" fmla="*/ 820 w 990"/>
              <a:gd name="T65" fmla="*/ 1063 h 1256"/>
              <a:gd name="T66" fmla="*/ 783 w 990"/>
              <a:gd name="T67" fmla="*/ 1049 h 1256"/>
              <a:gd name="T68" fmla="*/ 708 w 990"/>
              <a:gd name="T69" fmla="*/ 1001 h 1256"/>
              <a:gd name="T70" fmla="*/ 625 w 990"/>
              <a:gd name="T71" fmla="*/ 926 h 1256"/>
              <a:gd name="T72" fmla="*/ 485 w 990"/>
              <a:gd name="T73" fmla="*/ 760 h 1256"/>
              <a:gd name="T74" fmla="*/ 450 w 990"/>
              <a:gd name="T75" fmla="*/ 697 h 1256"/>
              <a:gd name="T76" fmla="*/ 440 w 990"/>
              <a:gd name="T77" fmla="*/ 653 h 1256"/>
              <a:gd name="T78" fmla="*/ 420 w 990"/>
              <a:gd name="T79" fmla="*/ 582 h 1256"/>
              <a:gd name="T80" fmla="*/ 380 w 990"/>
              <a:gd name="T81" fmla="*/ 489 h 1256"/>
              <a:gd name="T82" fmla="*/ 381 w 990"/>
              <a:gd name="T83" fmla="*/ 409 h 1256"/>
              <a:gd name="T84" fmla="*/ 391 w 990"/>
              <a:gd name="T85" fmla="*/ 334 h 1256"/>
              <a:gd name="T86" fmla="*/ 421 w 990"/>
              <a:gd name="T87" fmla="*/ 270 h 1256"/>
              <a:gd name="T88" fmla="*/ 450 w 990"/>
              <a:gd name="T89" fmla="*/ 276 h 1256"/>
              <a:gd name="T90" fmla="*/ 466 w 990"/>
              <a:gd name="T91" fmla="*/ 318 h 1256"/>
              <a:gd name="T92" fmla="*/ 466 w 990"/>
              <a:gd name="T93" fmla="*/ 271 h 1256"/>
              <a:gd name="T94" fmla="*/ 476 w 990"/>
              <a:gd name="T95" fmla="*/ 268 h 1256"/>
              <a:gd name="T96" fmla="*/ 487 w 990"/>
              <a:gd name="T97" fmla="*/ 260 h 1256"/>
              <a:gd name="T98" fmla="*/ 485 w 990"/>
              <a:gd name="T99" fmla="*/ 238 h 1256"/>
              <a:gd name="T100" fmla="*/ 486 w 990"/>
              <a:gd name="T101" fmla="*/ 209 h 1256"/>
              <a:gd name="T102" fmla="*/ 498 w 990"/>
              <a:gd name="T103" fmla="*/ 187 h 1256"/>
              <a:gd name="T104" fmla="*/ 497 w 990"/>
              <a:gd name="T105" fmla="*/ 144 h 1256"/>
              <a:gd name="T106" fmla="*/ 485 w 990"/>
              <a:gd name="T107" fmla="*/ 100 h 1256"/>
              <a:gd name="T108" fmla="*/ 456 w 990"/>
              <a:gd name="T109" fmla="*/ 58 h 1256"/>
              <a:gd name="T110" fmla="*/ 431 w 990"/>
              <a:gd name="T111" fmla="*/ 42 h 1256"/>
              <a:gd name="T112" fmla="*/ 386 w 990"/>
              <a:gd name="T113" fmla="*/ 22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0" h="1256">
                <a:moveTo>
                  <a:pt x="386" y="22"/>
                </a:moveTo>
                <a:lnTo>
                  <a:pt x="386" y="22"/>
                </a:lnTo>
                <a:lnTo>
                  <a:pt x="383" y="18"/>
                </a:lnTo>
                <a:lnTo>
                  <a:pt x="378" y="14"/>
                </a:lnTo>
                <a:lnTo>
                  <a:pt x="372" y="9"/>
                </a:lnTo>
                <a:lnTo>
                  <a:pt x="365" y="5"/>
                </a:lnTo>
                <a:lnTo>
                  <a:pt x="358" y="1"/>
                </a:lnTo>
                <a:lnTo>
                  <a:pt x="349" y="0"/>
                </a:lnTo>
                <a:lnTo>
                  <a:pt x="344" y="0"/>
                </a:lnTo>
                <a:lnTo>
                  <a:pt x="339" y="1"/>
                </a:lnTo>
                <a:lnTo>
                  <a:pt x="339" y="1"/>
                </a:lnTo>
                <a:lnTo>
                  <a:pt x="336" y="2"/>
                </a:lnTo>
                <a:lnTo>
                  <a:pt x="332" y="5"/>
                </a:lnTo>
                <a:lnTo>
                  <a:pt x="326" y="12"/>
                </a:lnTo>
                <a:lnTo>
                  <a:pt x="321" y="20"/>
                </a:lnTo>
                <a:lnTo>
                  <a:pt x="317" y="27"/>
                </a:lnTo>
                <a:lnTo>
                  <a:pt x="314" y="42"/>
                </a:lnTo>
                <a:lnTo>
                  <a:pt x="312" y="47"/>
                </a:lnTo>
                <a:lnTo>
                  <a:pt x="312" y="47"/>
                </a:lnTo>
                <a:lnTo>
                  <a:pt x="290" y="63"/>
                </a:lnTo>
                <a:lnTo>
                  <a:pt x="267" y="80"/>
                </a:lnTo>
                <a:lnTo>
                  <a:pt x="239" y="103"/>
                </a:lnTo>
                <a:lnTo>
                  <a:pt x="239" y="103"/>
                </a:lnTo>
                <a:lnTo>
                  <a:pt x="208" y="127"/>
                </a:lnTo>
                <a:lnTo>
                  <a:pt x="183" y="145"/>
                </a:lnTo>
                <a:lnTo>
                  <a:pt x="159" y="161"/>
                </a:lnTo>
                <a:lnTo>
                  <a:pt x="159" y="161"/>
                </a:lnTo>
                <a:lnTo>
                  <a:pt x="151" y="163"/>
                </a:lnTo>
                <a:lnTo>
                  <a:pt x="131" y="166"/>
                </a:lnTo>
                <a:lnTo>
                  <a:pt x="118" y="170"/>
                </a:lnTo>
                <a:lnTo>
                  <a:pt x="104" y="175"/>
                </a:lnTo>
                <a:lnTo>
                  <a:pt x="91" y="181"/>
                </a:lnTo>
                <a:lnTo>
                  <a:pt x="77" y="187"/>
                </a:lnTo>
                <a:lnTo>
                  <a:pt x="77" y="187"/>
                </a:lnTo>
                <a:lnTo>
                  <a:pt x="64" y="196"/>
                </a:lnTo>
                <a:lnTo>
                  <a:pt x="51" y="207"/>
                </a:lnTo>
                <a:lnTo>
                  <a:pt x="40" y="219"/>
                </a:lnTo>
                <a:lnTo>
                  <a:pt x="29" y="235"/>
                </a:lnTo>
                <a:lnTo>
                  <a:pt x="19" y="252"/>
                </a:lnTo>
                <a:lnTo>
                  <a:pt x="12" y="272"/>
                </a:lnTo>
                <a:lnTo>
                  <a:pt x="6" y="294"/>
                </a:lnTo>
                <a:lnTo>
                  <a:pt x="1" y="319"/>
                </a:lnTo>
                <a:lnTo>
                  <a:pt x="1" y="319"/>
                </a:lnTo>
                <a:lnTo>
                  <a:pt x="0" y="345"/>
                </a:lnTo>
                <a:lnTo>
                  <a:pt x="1" y="372"/>
                </a:lnTo>
                <a:lnTo>
                  <a:pt x="3" y="399"/>
                </a:lnTo>
                <a:lnTo>
                  <a:pt x="7" y="425"/>
                </a:lnTo>
                <a:lnTo>
                  <a:pt x="12" y="449"/>
                </a:lnTo>
                <a:lnTo>
                  <a:pt x="17" y="473"/>
                </a:lnTo>
                <a:lnTo>
                  <a:pt x="28" y="514"/>
                </a:lnTo>
                <a:lnTo>
                  <a:pt x="28" y="514"/>
                </a:lnTo>
                <a:lnTo>
                  <a:pt x="34" y="548"/>
                </a:lnTo>
                <a:lnTo>
                  <a:pt x="42" y="579"/>
                </a:lnTo>
                <a:lnTo>
                  <a:pt x="45" y="594"/>
                </a:lnTo>
                <a:lnTo>
                  <a:pt x="50" y="607"/>
                </a:lnTo>
                <a:lnTo>
                  <a:pt x="58" y="621"/>
                </a:lnTo>
                <a:lnTo>
                  <a:pt x="67" y="634"/>
                </a:lnTo>
                <a:lnTo>
                  <a:pt x="67" y="634"/>
                </a:lnTo>
                <a:lnTo>
                  <a:pt x="79" y="646"/>
                </a:lnTo>
                <a:lnTo>
                  <a:pt x="92" y="659"/>
                </a:lnTo>
                <a:lnTo>
                  <a:pt x="107" y="670"/>
                </a:lnTo>
                <a:lnTo>
                  <a:pt x="120" y="680"/>
                </a:lnTo>
                <a:lnTo>
                  <a:pt x="143" y="695"/>
                </a:lnTo>
                <a:lnTo>
                  <a:pt x="152" y="699"/>
                </a:lnTo>
                <a:lnTo>
                  <a:pt x="152" y="699"/>
                </a:lnTo>
                <a:lnTo>
                  <a:pt x="195" y="736"/>
                </a:lnTo>
                <a:lnTo>
                  <a:pt x="230" y="768"/>
                </a:lnTo>
                <a:lnTo>
                  <a:pt x="258" y="793"/>
                </a:lnTo>
                <a:lnTo>
                  <a:pt x="258" y="793"/>
                </a:lnTo>
                <a:lnTo>
                  <a:pt x="288" y="823"/>
                </a:lnTo>
                <a:lnTo>
                  <a:pt x="298" y="832"/>
                </a:lnTo>
                <a:lnTo>
                  <a:pt x="301" y="837"/>
                </a:lnTo>
                <a:lnTo>
                  <a:pt x="304" y="842"/>
                </a:lnTo>
                <a:lnTo>
                  <a:pt x="304" y="842"/>
                </a:lnTo>
                <a:lnTo>
                  <a:pt x="309" y="850"/>
                </a:lnTo>
                <a:lnTo>
                  <a:pt x="316" y="862"/>
                </a:lnTo>
                <a:lnTo>
                  <a:pt x="342" y="894"/>
                </a:lnTo>
                <a:lnTo>
                  <a:pt x="376" y="933"/>
                </a:lnTo>
                <a:lnTo>
                  <a:pt x="412" y="974"/>
                </a:lnTo>
                <a:lnTo>
                  <a:pt x="412" y="974"/>
                </a:lnTo>
                <a:lnTo>
                  <a:pt x="449" y="1013"/>
                </a:lnTo>
                <a:lnTo>
                  <a:pt x="469" y="1032"/>
                </a:lnTo>
                <a:lnTo>
                  <a:pt x="488" y="1052"/>
                </a:lnTo>
                <a:lnTo>
                  <a:pt x="511" y="1071"/>
                </a:lnTo>
                <a:lnTo>
                  <a:pt x="535" y="1091"/>
                </a:lnTo>
                <a:lnTo>
                  <a:pt x="561" y="1111"/>
                </a:lnTo>
                <a:lnTo>
                  <a:pt x="589" y="1133"/>
                </a:lnTo>
                <a:lnTo>
                  <a:pt x="589" y="1133"/>
                </a:lnTo>
                <a:lnTo>
                  <a:pt x="641" y="1167"/>
                </a:lnTo>
                <a:lnTo>
                  <a:pt x="677" y="1191"/>
                </a:lnTo>
                <a:lnTo>
                  <a:pt x="701" y="1204"/>
                </a:lnTo>
                <a:lnTo>
                  <a:pt x="720" y="1217"/>
                </a:lnTo>
                <a:lnTo>
                  <a:pt x="720" y="1217"/>
                </a:lnTo>
                <a:lnTo>
                  <a:pt x="738" y="1228"/>
                </a:lnTo>
                <a:lnTo>
                  <a:pt x="758" y="1238"/>
                </a:lnTo>
                <a:lnTo>
                  <a:pt x="778" y="1245"/>
                </a:lnTo>
                <a:lnTo>
                  <a:pt x="794" y="1250"/>
                </a:lnTo>
                <a:lnTo>
                  <a:pt x="794" y="1250"/>
                </a:lnTo>
                <a:lnTo>
                  <a:pt x="815" y="1251"/>
                </a:lnTo>
                <a:lnTo>
                  <a:pt x="842" y="1254"/>
                </a:lnTo>
                <a:lnTo>
                  <a:pt x="876" y="1256"/>
                </a:lnTo>
                <a:lnTo>
                  <a:pt x="905" y="1245"/>
                </a:lnTo>
                <a:lnTo>
                  <a:pt x="919" y="1245"/>
                </a:lnTo>
                <a:lnTo>
                  <a:pt x="919" y="1245"/>
                </a:lnTo>
                <a:lnTo>
                  <a:pt x="918" y="1238"/>
                </a:lnTo>
                <a:lnTo>
                  <a:pt x="918" y="1234"/>
                </a:lnTo>
                <a:lnTo>
                  <a:pt x="919" y="1231"/>
                </a:lnTo>
                <a:lnTo>
                  <a:pt x="919" y="1231"/>
                </a:lnTo>
                <a:lnTo>
                  <a:pt x="933" y="1231"/>
                </a:lnTo>
                <a:lnTo>
                  <a:pt x="946" y="1231"/>
                </a:lnTo>
                <a:lnTo>
                  <a:pt x="939" y="1207"/>
                </a:lnTo>
                <a:lnTo>
                  <a:pt x="983" y="1202"/>
                </a:lnTo>
                <a:lnTo>
                  <a:pt x="969" y="1191"/>
                </a:lnTo>
                <a:lnTo>
                  <a:pt x="990" y="1188"/>
                </a:lnTo>
                <a:lnTo>
                  <a:pt x="971" y="1172"/>
                </a:lnTo>
                <a:lnTo>
                  <a:pt x="978" y="1162"/>
                </a:lnTo>
                <a:lnTo>
                  <a:pt x="965" y="1158"/>
                </a:lnTo>
                <a:lnTo>
                  <a:pt x="975" y="1140"/>
                </a:lnTo>
                <a:lnTo>
                  <a:pt x="955" y="1138"/>
                </a:lnTo>
                <a:lnTo>
                  <a:pt x="959" y="1114"/>
                </a:lnTo>
                <a:lnTo>
                  <a:pt x="942" y="1103"/>
                </a:lnTo>
                <a:lnTo>
                  <a:pt x="942" y="1103"/>
                </a:lnTo>
                <a:lnTo>
                  <a:pt x="939" y="1101"/>
                </a:lnTo>
                <a:lnTo>
                  <a:pt x="929" y="1095"/>
                </a:lnTo>
                <a:lnTo>
                  <a:pt x="921" y="1090"/>
                </a:lnTo>
                <a:lnTo>
                  <a:pt x="907" y="1085"/>
                </a:lnTo>
                <a:lnTo>
                  <a:pt x="891" y="1080"/>
                </a:lnTo>
                <a:lnTo>
                  <a:pt x="871" y="1074"/>
                </a:lnTo>
                <a:lnTo>
                  <a:pt x="871" y="1074"/>
                </a:lnTo>
                <a:lnTo>
                  <a:pt x="852" y="1068"/>
                </a:lnTo>
                <a:lnTo>
                  <a:pt x="838" y="1065"/>
                </a:lnTo>
                <a:lnTo>
                  <a:pt x="820" y="1063"/>
                </a:lnTo>
                <a:lnTo>
                  <a:pt x="813" y="1062"/>
                </a:lnTo>
                <a:lnTo>
                  <a:pt x="806" y="1059"/>
                </a:lnTo>
                <a:lnTo>
                  <a:pt x="796" y="1055"/>
                </a:lnTo>
                <a:lnTo>
                  <a:pt x="783" y="1049"/>
                </a:lnTo>
                <a:lnTo>
                  <a:pt x="783" y="1049"/>
                </a:lnTo>
                <a:lnTo>
                  <a:pt x="765" y="1039"/>
                </a:lnTo>
                <a:lnTo>
                  <a:pt x="747" y="1027"/>
                </a:lnTo>
                <a:lnTo>
                  <a:pt x="708" y="1001"/>
                </a:lnTo>
                <a:lnTo>
                  <a:pt x="674" y="975"/>
                </a:lnTo>
                <a:lnTo>
                  <a:pt x="652" y="957"/>
                </a:lnTo>
                <a:lnTo>
                  <a:pt x="652" y="957"/>
                </a:lnTo>
                <a:lnTo>
                  <a:pt x="625" y="926"/>
                </a:lnTo>
                <a:lnTo>
                  <a:pt x="581" y="874"/>
                </a:lnTo>
                <a:lnTo>
                  <a:pt x="496" y="776"/>
                </a:lnTo>
                <a:lnTo>
                  <a:pt x="496" y="776"/>
                </a:lnTo>
                <a:lnTo>
                  <a:pt x="485" y="760"/>
                </a:lnTo>
                <a:lnTo>
                  <a:pt x="475" y="745"/>
                </a:lnTo>
                <a:lnTo>
                  <a:pt x="466" y="731"/>
                </a:lnTo>
                <a:lnTo>
                  <a:pt x="459" y="718"/>
                </a:lnTo>
                <a:lnTo>
                  <a:pt x="450" y="697"/>
                </a:lnTo>
                <a:lnTo>
                  <a:pt x="447" y="690"/>
                </a:lnTo>
                <a:lnTo>
                  <a:pt x="447" y="690"/>
                </a:lnTo>
                <a:lnTo>
                  <a:pt x="445" y="679"/>
                </a:lnTo>
                <a:lnTo>
                  <a:pt x="440" y="653"/>
                </a:lnTo>
                <a:lnTo>
                  <a:pt x="437" y="635"/>
                </a:lnTo>
                <a:lnTo>
                  <a:pt x="432" y="618"/>
                </a:lnTo>
                <a:lnTo>
                  <a:pt x="426" y="600"/>
                </a:lnTo>
                <a:lnTo>
                  <a:pt x="420" y="582"/>
                </a:lnTo>
                <a:lnTo>
                  <a:pt x="420" y="582"/>
                </a:lnTo>
                <a:lnTo>
                  <a:pt x="404" y="548"/>
                </a:lnTo>
                <a:lnTo>
                  <a:pt x="390" y="515"/>
                </a:lnTo>
                <a:lnTo>
                  <a:pt x="380" y="489"/>
                </a:lnTo>
                <a:lnTo>
                  <a:pt x="376" y="475"/>
                </a:lnTo>
                <a:lnTo>
                  <a:pt x="376" y="475"/>
                </a:lnTo>
                <a:lnTo>
                  <a:pt x="378" y="453"/>
                </a:lnTo>
                <a:lnTo>
                  <a:pt x="381" y="409"/>
                </a:lnTo>
                <a:lnTo>
                  <a:pt x="386" y="362"/>
                </a:lnTo>
                <a:lnTo>
                  <a:pt x="389" y="345"/>
                </a:lnTo>
                <a:lnTo>
                  <a:pt x="391" y="334"/>
                </a:lnTo>
                <a:lnTo>
                  <a:pt x="391" y="334"/>
                </a:lnTo>
                <a:lnTo>
                  <a:pt x="397" y="307"/>
                </a:lnTo>
                <a:lnTo>
                  <a:pt x="401" y="293"/>
                </a:lnTo>
                <a:lnTo>
                  <a:pt x="421" y="270"/>
                </a:lnTo>
                <a:lnTo>
                  <a:pt x="421" y="270"/>
                </a:lnTo>
                <a:lnTo>
                  <a:pt x="427" y="273"/>
                </a:lnTo>
                <a:lnTo>
                  <a:pt x="432" y="276"/>
                </a:lnTo>
                <a:lnTo>
                  <a:pt x="437" y="276"/>
                </a:lnTo>
                <a:lnTo>
                  <a:pt x="450" y="276"/>
                </a:lnTo>
                <a:lnTo>
                  <a:pt x="456" y="320"/>
                </a:lnTo>
                <a:lnTo>
                  <a:pt x="456" y="275"/>
                </a:lnTo>
                <a:lnTo>
                  <a:pt x="466" y="318"/>
                </a:lnTo>
                <a:lnTo>
                  <a:pt x="466" y="318"/>
                </a:lnTo>
                <a:lnTo>
                  <a:pt x="466" y="294"/>
                </a:lnTo>
                <a:lnTo>
                  <a:pt x="466" y="278"/>
                </a:lnTo>
                <a:lnTo>
                  <a:pt x="466" y="271"/>
                </a:lnTo>
                <a:lnTo>
                  <a:pt x="466" y="271"/>
                </a:lnTo>
                <a:lnTo>
                  <a:pt x="474" y="266"/>
                </a:lnTo>
                <a:lnTo>
                  <a:pt x="474" y="266"/>
                </a:lnTo>
                <a:lnTo>
                  <a:pt x="474" y="267"/>
                </a:lnTo>
                <a:lnTo>
                  <a:pt x="476" y="268"/>
                </a:lnTo>
                <a:lnTo>
                  <a:pt x="480" y="267"/>
                </a:lnTo>
                <a:lnTo>
                  <a:pt x="485" y="265"/>
                </a:lnTo>
                <a:lnTo>
                  <a:pt x="485" y="265"/>
                </a:lnTo>
                <a:lnTo>
                  <a:pt x="487" y="260"/>
                </a:lnTo>
                <a:lnTo>
                  <a:pt x="487" y="256"/>
                </a:lnTo>
                <a:lnTo>
                  <a:pt x="486" y="251"/>
                </a:lnTo>
                <a:lnTo>
                  <a:pt x="486" y="251"/>
                </a:lnTo>
                <a:lnTo>
                  <a:pt x="485" y="238"/>
                </a:lnTo>
                <a:lnTo>
                  <a:pt x="485" y="220"/>
                </a:lnTo>
                <a:lnTo>
                  <a:pt x="485" y="220"/>
                </a:lnTo>
                <a:lnTo>
                  <a:pt x="485" y="213"/>
                </a:lnTo>
                <a:lnTo>
                  <a:pt x="486" y="209"/>
                </a:lnTo>
                <a:lnTo>
                  <a:pt x="486" y="209"/>
                </a:lnTo>
                <a:lnTo>
                  <a:pt x="492" y="202"/>
                </a:lnTo>
                <a:lnTo>
                  <a:pt x="495" y="196"/>
                </a:lnTo>
                <a:lnTo>
                  <a:pt x="498" y="187"/>
                </a:lnTo>
                <a:lnTo>
                  <a:pt x="498" y="187"/>
                </a:lnTo>
                <a:lnTo>
                  <a:pt x="500" y="175"/>
                </a:lnTo>
                <a:lnTo>
                  <a:pt x="498" y="155"/>
                </a:lnTo>
                <a:lnTo>
                  <a:pt x="497" y="144"/>
                </a:lnTo>
                <a:lnTo>
                  <a:pt x="493" y="131"/>
                </a:lnTo>
                <a:lnTo>
                  <a:pt x="490" y="116"/>
                </a:lnTo>
                <a:lnTo>
                  <a:pt x="485" y="100"/>
                </a:lnTo>
                <a:lnTo>
                  <a:pt x="485" y="100"/>
                </a:lnTo>
                <a:lnTo>
                  <a:pt x="479" y="85"/>
                </a:lnTo>
                <a:lnTo>
                  <a:pt x="471" y="74"/>
                </a:lnTo>
                <a:lnTo>
                  <a:pt x="464" y="65"/>
                </a:lnTo>
                <a:lnTo>
                  <a:pt x="456" y="58"/>
                </a:lnTo>
                <a:lnTo>
                  <a:pt x="450" y="53"/>
                </a:lnTo>
                <a:lnTo>
                  <a:pt x="443" y="49"/>
                </a:lnTo>
                <a:lnTo>
                  <a:pt x="431" y="42"/>
                </a:lnTo>
                <a:lnTo>
                  <a:pt x="431" y="42"/>
                </a:lnTo>
                <a:lnTo>
                  <a:pt x="418" y="36"/>
                </a:lnTo>
                <a:lnTo>
                  <a:pt x="404" y="30"/>
                </a:lnTo>
                <a:lnTo>
                  <a:pt x="386" y="22"/>
                </a:lnTo>
                <a:lnTo>
                  <a:pt x="386" y="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0">
            <a:extLst>
              <a:ext uri="{FF2B5EF4-FFF2-40B4-BE49-F238E27FC236}">
                <a16:creationId xmlns:a16="http://schemas.microsoft.com/office/drawing/2014/main" id="{509E0D28-AB63-41B1-9094-3A3ABE9043B2}"/>
              </a:ext>
            </a:extLst>
          </p:cNvPr>
          <p:cNvSpPr>
            <a:spLocks/>
          </p:cNvSpPr>
          <p:nvPr/>
        </p:nvSpPr>
        <p:spPr bwMode="auto">
          <a:xfrm>
            <a:off x="7906599" y="4935851"/>
            <a:ext cx="1595751" cy="1213234"/>
          </a:xfrm>
          <a:custGeom>
            <a:avLst/>
            <a:gdLst>
              <a:gd name="T0" fmla="*/ 962 w 1239"/>
              <a:gd name="T1" fmla="*/ 220 h 942"/>
              <a:gd name="T2" fmla="*/ 806 w 1239"/>
              <a:gd name="T3" fmla="*/ 93 h 942"/>
              <a:gd name="T4" fmla="*/ 629 w 1239"/>
              <a:gd name="T5" fmla="*/ 23 h 942"/>
              <a:gd name="T6" fmla="*/ 506 w 1239"/>
              <a:gd name="T7" fmla="*/ 23 h 942"/>
              <a:gd name="T8" fmla="*/ 384 w 1239"/>
              <a:gd name="T9" fmla="*/ 2 h 942"/>
              <a:gd name="T10" fmla="*/ 220 w 1239"/>
              <a:gd name="T11" fmla="*/ 11 h 942"/>
              <a:gd name="T12" fmla="*/ 98 w 1239"/>
              <a:gd name="T13" fmla="*/ 55 h 942"/>
              <a:gd name="T14" fmla="*/ 32 w 1239"/>
              <a:gd name="T15" fmla="*/ 120 h 942"/>
              <a:gd name="T16" fmla="*/ 0 w 1239"/>
              <a:gd name="T17" fmla="*/ 191 h 942"/>
              <a:gd name="T18" fmla="*/ 22 w 1239"/>
              <a:gd name="T19" fmla="*/ 268 h 942"/>
              <a:gd name="T20" fmla="*/ 107 w 1239"/>
              <a:gd name="T21" fmla="*/ 324 h 942"/>
              <a:gd name="T22" fmla="*/ 140 w 1239"/>
              <a:gd name="T23" fmla="*/ 332 h 942"/>
              <a:gd name="T24" fmla="*/ 166 w 1239"/>
              <a:gd name="T25" fmla="*/ 368 h 942"/>
              <a:gd name="T26" fmla="*/ 236 w 1239"/>
              <a:gd name="T27" fmla="*/ 288 h 942"/>
              <a:gd name="T28" fmla="*/ 302 w 1239"/>
              <a:gd name="T29" fmla="*/ 264 h 942"/>
              <a:gd name="T30" fmla="*/ 442 w 1239"/>
              <a:gd name="T31" fmla="*/ 328 h 942"/>
              <a:gd name="T32" fmla="*/ 435 w 1239"/>
              <a:gd name="T33" fmla="*/ 450 h 942"/>
              <a:gd name="T34" fmla="*/ 448 w 1239"/>
              <a:gd name="T35" fmla="*/ 549 h 942"/>
              <a:gd name="T36" fmla="*/ 451 w 1239"/>
              <a:gd name="T37" fmla="*/ 597 h 942"/>
              <a:gd name="T38" fmla="*/ 497 w 1239"/>
              <a:gd name="T39" fmla="*/ 663 h 942"/>
              <a:gd name="T40" fmla="*/ 529 w 1239"/>
              <a:gd name="T41" fmla="*/ 676 h 942"/>
              <a:gd name="T42" fmla="*/ 550 w 1239"/>
              <a:gd name="T43" fmla="*/ 668 h 942"/>
              <a:gd name="T44" fmla="*/ 574 w 1239"/>
              <a:gd name="T45" fmla="*/ 657 h 942"/>
              <a:gd name="T46" fmla="*/ 604 w 1239"/>
              <a:gd name="T47" fmla="*/ 631 h 942"/>
              <a:gd name="T48" fmla="*/ 573 w 1239"/>
              <a:gd name="T49" fmla="*/ 574 h 942"/>
              <a:gd name="T50" fmla="*/ 568 w 1239"/>
              <a:gd name="T51" fmla="*/ 530 h 942"/>
              <a:gd name="T52" fmla="*/ 648 w 1239"/>
              <a:gd name="T53" fmla="*/ 592 h 942"/>
              <a:gd name="T54" fmla="*/ 679 w 1239"/>
              <a:gd name="T55" fmla="*/ 711 h 942"/>
              <a:gd name="T56" fmla="*/ 742 w 1239"/>
              <a:gd name="T57" fmla="*/ 870 h 942"/>
              <a:gd name="T58" fmla="*/ 767 w 1239"/>
              <a:gd name="T59" fmla="*/ 918 h 942"/>
              <a:gd name="T60" fmla="*/ 824 w 1239"/>
              <a:gd name="T61" fmla="*/ 937 h 942"/>
              <a:gd name="T62" fmla="*/ 917 w 1239"/>
              <a:gd name="T63" fmla="*/ 942 h 942"/>
              <a:gd name="T64" fmla="*/ 959 w 1239"/>
              <a:gd name="T65" fmla="*/ 923 h 942"/>
              <a:gd name="T66" fmla="*/ 967 w 1239"/>
              <a:gd name="T67" fmla="*/ 909 h 942"/>
              <a:gd name="T68" fmla="*/ 968 w 1239"/>
              <a:gd name="T69" fmla="*/ 890 h 942"/>
              <a:gd name="T70" fmla="*/ 938 w 1239"/>
              <a:gd name="T71" fmla="*/ 857 h 942"/>
              <a:gd name="T72" fmla="*/ 880 w 1239"/>
              <a:gd name="T73" fmla="*/ 811 h 942"/>
              <a:gd name="T74" fmla="*/ 875 w 1239"/>
              <a:gd name="T75" fmla="*/ 747 h 942"/>
              <a:gd name="T76" fmla="*/ 919 w 1239"/>
              <a:gd name="T77" fmla="*/ 767 h 942"/>
              <a:gd name="T78" fmla="*/ 973 w 1239"/>
              <a:gd name="T79" fmla="*/ 811 h 942"/>
              <a:gd name="T80" fmla="*/ 1029 w 1239"/>
              <a:gd name="T81" fmla="*/ 758 h 942"/>
              <a:gd name="T82" fmla="*/ 1057 w 1239"/>
              <a:gd name="T83" fmla="*/ 767 h 942"/>
              <a:gd name="T84" fmla="*/ 1106 w 1239"/>
              <a:gd name="T85" fmla="*/ 742 h 942"/>
              <a:gd name="T86" fmla="*/ 1106 w 1239"/>
              <a:gd name="T87" fmla="*/ 796 h 942"/>
              <a:gd name="T88" fmla="*/ 1105 w 1239"/>
              <a:gd name="T89" fmla="*/ 820 h 942"/>
              <a:gd name="T90" fmla="*/ 1095 w 1239"/>
              <a:gd name="T91" fmla="*/ 847 h 942"/>
              <a:gd name="T92" fmla="*/ 1087 w 1239"/>
              <a:gd name="T93" fmla="*/ 867 h 942"/>
              <a:gd name="T94" fmla="*/ 1092 w 1239"/>
              <a:gd name="T95" fmla="*/ 880 h 942"/>
              <a:gd name="T96" fmla="*/ 1096 w 1239"/>
              <a:gd name="T97" fmla="*/ 895 h 942"/>
              <a:gd name="T98" fmla="*/ 1131 w 1239"/>
              <a:gd name="T99" fmla="*/ 910 h 942"/>
              <a:gd name="T100" fmla="*/ 1209 w 1239"/>
              <a:gd name="T101" fmla="*/ 888 h 942"/>
              <a:gd name="T102" fmla="*/ 1233 w 1239"/>
              <a:gd name="T103" fmla="*/ 851 h 942"/>
              <a:gd name="T104" fmla="*/ 1232 w 1239"/>
              <a:gd name="T105" fmla="*/ 718 h 942"/>
              <a:gd name="T106" fmla="*/ 1205 w 1239"/>
              <a:gd name="T107" fmla="*/ 649 h 942"/>
              <a:gd name="T108" fmla="*/ 1201 w 1239"/>
              <a:gd name="T109" fmla="*/ 601 h 942"/>
              <a:gd name="T110" fmla="*/ 1199 w 1239"/>
              <a:gd name="T111" fmla="*/ 506 h 942"/>
              <a:gd name="T112" fmla="*/ 1161 w 1239"/>
              <a:gd name="T113" fmla="*/ 377 h 942"/>
              <a:gd name="T114" fmla="*/ 1141 w 1239"/>
              <a:gd name="T115" fmla="*/ 264 h 942"/>
              <a:gd name="T116" fmla="*/ 1125 w 1239"/>
              <a:gd name="T117" fmla="*/ 257 h 942"/>
              <a:gd name="T118" fmla="*/ 1067 w 1239"/>
              <a:gd name="T119" fmla="*/ 294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39" h="942">
                <a:moveTo>
                  <a:pt x="1023" y="289"/>
                </a:moveTo>
                <a:lnTo>
                  <a:pt x="1023" y="289"/>
                </a:lnTo>
                <a:lnTo>
                  <a:pt x="1013" y="277"/>
                </a:lnTo>
                <a:lnTo>
                  <a:pt x="1000" y="262"/>
                </a:lnTo>
                <a:lnTo>
                  <a:pt x="984" y="242"/>
                </a:lnTo>
                <a:lnTo>
                  <a:pt x="962" y="220"/>
                </a:lnTo>
                <a:lnTo>
                  <a:pt x="938" y="195"/>
                </a:lnTo>
                <a:lnTo>
                  <a:pt x="908" y="168"/>
                </a:lnTo>
                <a:lnTo>
                  <a:pt x="875" y="141"/>
                </a:lnTo>
                <a:lnTo>
                  <a:pt x="875" y="141"/>
                </a:lnTo>
                <a:lnTo>
                  <a:pt x="840" y="115"/>
                </a:lnTo>
                <a:lnTo>
                  <a:pt x="806" y="93"/>
                </a:lnTo>
                <a:lnTo>
                  <a:pt x="771" y="74"/>
                </a:lnTo>
                <a:lnTo>
                  <a:pt x="739" y="58"/>
                </a:lnTo>
                <a:lnTo>
                  <a:pt x="709" y="44"/>
                </a:lnTo>
                <a:lnTo>
                  <a:pt x="679" y="34"/>
                </a:lnTo>
                <a:lnTo>
                  <a:pt x="653" y="27"/>
                </a:lnTo>
                <a:lnTo>
                  <a:pt x="629" y="23"/>
                </a:lnTo>
                <a:lnTo>
                  <a:pt x="629" y="23"/>
                </a:lnTo>
                <a:lnTo>
                  <a:pt x="607" y="21"/>
                </a:lnTo>
                <a:lnTo>
                  <a:pt x="584" y="21"/>
                </a:lnTo>
                <a:lnTo>
                  <a:pt x="545" y="21"/>
                </a:lnTo>
                <a:lnTo>
                  <a:pt x="517" y="22"/>
                </a:lnTo>
                <a:lnTo>
                  <a:pt x="506" y="23"/>
                </a:lnTo>
                <a:lnTo>
                  <a:pt x="506" y="23"/>
                </a:lnTo>
                <a:lnTo>
                  <a:pt x="498" y="21"/>
                </a:lnTo>
                <a:lnTo>
                  <a:pt x="478" y="16"/>
                </a:lnTo>
                <a:lnTo>
                  <a:pt x="448" y="10"/>
                </a:lnTo>
                <a:lnTo>
                  <a:pt x="407" y="3"/>
                </a:lnTo>
                <a:lnTo>
                  <a:pt x="384" y="2"/>
                </a:lnTo>
                <a:lnTo>
                  <a:pt x="359" y="0"/>
                </a:lnTo>
                <a:lnTo>
                  <a:pt x="333" y="0"/>
                </a:lnTo>
                <a:lnTo>
                  <a:pt x="306" y="0"/>
                </a:lnTo>
                <a:lnTo>
                  <a:pt x="278" y="2"/>
                </a:lnTo>
                <a:lnTo>
                  <a:pt x="249" y="6"/>
                </a:lnTo>
                <a:lnTo>
                  <a:pt x="220" y="11"/>
                </a:lnTo>
                <a:lnTo>
                  <a:pt x="190" y="18"/>
                </a:lnTo>
                <a:lnTo>
                  <a:pt x="190" y="18"/>
                </a:lnTo>
                <a:lnTo>
                  <a:pt x="162" y="27"/>
                </a:lnTo>
                <a:lnTo>
                  <a:pt x="137" y="35"/>
                </a:lnTo>
                <a:lnTo>
                  <a:pt x="117" y="45"/>
                </a:lnTo>
                <a:lnTo>
                  <a:pt x="98" y="55"/>
                </a:lnTo>
                <a:lnTo>
                  <a:pt x="82" y="66"/>
                </a:lnTo>
                <a:lnTo>
                  <a:pt x="69" y="76"/>
                </a:lnTo>
                <a:lnTo>
                  <a:pt x="56" y="87"/>
                </a:lnTo>
                <a:lnTo>
                  <a:pt x="46" y="98"/>
                </a:lnTo>
                <a:lnTo>
                  <a:pt x="38" y="109"/>
                </a:lnTo>
                <a:lnTo>
                  <a:pt x="32" y="120"/>
                </a:lnTo>
                <a:lnTo>
                  <a:pt x="25" y="130"/>
                </a:lnTo>
                <a:lnTo>
                  <a:pt x="20" y="141"/>
                </a:lnTo>
                <a:lnTo>
                  <a:pt x="12" y="162"/>
                </a:lnTo>
                <a:lnTo>
                  <a:pt x="3" y="181"/>
                </a:lnTo>
                <a:lnTo>
                  <a:pt x="3" y="181"/>
                </a:lnTo>
                <a:lnTo>
                  <a:pt x="0" y="191"/>
                </a:lnTo>
                <a:lnTo>
                  <a:pt x="0" y="200"/>
                </a:lnTo>
                <a:lnTo>
                  <a:pt x="0" y="212"/>
                </a:lnTo>
                <a:lnTo>
                  <a:pt x="2" y="223"/>
                </a:lnTo>
                <a:lnTo>
                  <a:pt x="6" y="234"/>
                </a:lnTo>
                <a:lnTo>
                  <a:pt x="11" y="245"/>
                </a:lnTo>
                <a:lnTo>
                  <a:pt x="22" y="268"/>
                </a:lnTo>
                <a:lnTo>
                  <a:pt x="34" y="288"/>
                </a:lnTo>
                <a:lnTo>
                  <a:pt x="45" y="304"/>
                </a:lnTo>
                <a:lnTo>
                  <a:pt x="57" y="319"/>
                </a:lnTo>
                <a:lnTo>
                  <a:pt x="77" y="314"/>
                </a:lnTo>
                <a:lnTo>
                  <a:pt x="92" y="333"/>
                </a:lnTo>
                <a:lnTo>
                  <a:pt x="107" y="324"/>
                </a:lnTo>
                <a:lnTo>
                  <a:pt x="121" y="348"/>
                </a:lnTo>
                <a:lnTo>
                  <a:pt x="121" y="348"/>
                </a:lnTo>
                <a:lnTo>
                  <a:pt x="130" y="337"/>
                </a:lnTo>
                <a:lnTo>
                  <a:pt x="134" y="335"/>
                </a:lnTo>
                <a:lnTo>
                  <a:pt x="136" y="332"/>
                </a:lnTo>
                <a:lnTo>
                  <a:pt x="140" y="332"/>
                </a:lnTo>
                <a:lnTo>
                  <a:pt x="141" y="333"/>
                </a:lnTo>
                <a:lnTo>
                  <a:pt x="141" y="333"/>
                </a:lnTo>
                <a:lnTo>
                  <a:pt x="146" y="342"/>
                </a:lnTo>
                <a:lnTo>
                  <a:pt x="155" y="354"/>
                </a:lnTo>
                <a:lnTo>
                  <a:pt x="166" y="368"/>
                </a:lnTo>
                <a:lnTo>
                  <a:pt x="166" y="368"/>
                </a:lnTo>
                <a:lnTo>
                  <a:pt x="174" y="356"/>
                </a:lnTo>
                <a:lnTo>
                  <a:pt x="184" y="342"/>
                </a:lnTo>
                <a:lnTo>
                  <a:pt x="198" y="326"/>
                </a:lnTo>
                <a:lnTo>
                  <a:pt x="211" y="310"/>
                </a:lnTo>
                <a:lnTo>
                  <a:pt x="227" y="294"/>
                </a:lnTo>
                <a:lnTo>
                  <a:pt x="236" y="288"/>
                </a:lnTo>
                <a:lnTo>
                  <a:pt x="243" y="282"/>
                </a:lnTo>
                <a:lnTo>
                  <a:pt x="252" y="278"/>
                </a:lnTo>
                <a:lnTo>
                  <a:pt x="259" y="274"/>
                </a:lnTo>
                <a:lnTo>
                  <a:pt x="259" y="274"/>
                </a:lnTo>
                <a:lnTo>
                  <a:pt x="278" y="269"/>
                </a:lnTo>
                <a:lnTo>
                  <a:pt x="302" y="264"/>
                </a:lnTo>
                <a:lnTo>
                  <a:pt x="358" y="255"/>
                </a:lnTo>
                <a:lnTo>
                  <a:pt x="427" y="245"/>
                </a:lnTo>
                <a:lnTo>
                  <a:pt x="427" y="245"/>
                </a:lnTo>
                <a:lnTo>
                  <a:pt x="433" y="269"/>
                </a:lnTo>
                <a:lnTo>
                  <a:pt x="437" y="296"/>
                </a:lnTo>
                <a:lnTo>
                  <a:pt x="442" y="328"/>
                </a:lnTo>
                <a:lnTo>
                  <a:pt x="442" y="328"/>
                </a:lnTo>
                <a:lnTo>
                  <a:pt x="443" y="346"/>
                </a:lnTo>
                <a:lnTo>
                  <a:pt x="442" y="365"/>
                </a:lnTo>
                <a:lnTo>
                  <a:pt x="439" y="407"/>
                </a:lnTo>
                <a:lnTo>
                  <a:pt x="437" y="429"/>
                </a:lnTo>
                <a:lnTo>
                  <a:pt x="435" y="450"/>
                </a:lnTo>
                <a:lnTo>
                  <a:pt x="435" y="471"/>
                </a:lnTo>
                <a:lnTo>
                  <a:pt x="437" y="491"/>
                </a:lnTo>
                <a:lnTo>
                  <a:pt x="437" y="491"/>
                </a:lnTo>
                <a:lnTo>
                  <a:pt x="442" y="521"/>
                </a:lnTo>
                <a:lnTo>
                  <a:pt x="444" y="537"/>
                </a:lnTo>
                <a:lnTo>
                  <a:pt x="448" y="549"/>
                </a:lnTo>
                <a:lnTo>
                  <a:pt x="451" y="565"/>
                </a:lnTo>
                <a:lnTo>
                  <a:pt x="451" y="565"/>
                </a:lnTo>
                <a:lnTo>
                  <a:pt x="453" y="574"/>
                </a:lnTo>
                <a:lnTo>
                  <a:pt x="453" y="581"/>
                </a:lnTo>
                <a:lnTo>
                  <a:pt x="451" y="592"/>
                </a:lnTo>
                <a:lnTo>
                  <a:pt x="451" y="597"/>
                </a:lnTo>
                <a:lnTo>
                  <a:pt x="454" y="603"/>
                </a:lnTo>
                <a:lnTo>
                  <a:pt x="459" y="612"/>
                </a:lnTo>
                <a:lnTo>
                  <a:pt x="466" y="624"/>
                </a:lnTo>
                <a:lnTo>
                  <a:pt x="466" y="624"/>
                </a:lnTo>
                <a:lnTo>
                  <a:pt x="483" y="647"/>
                </a:lnTo>
                <a:lnTo>
                  <a:pt x="497" y="663"/>
                </a:lnTo>
                <a:lnTo>
                  <a:pt x="508" y="675"/>
                </a:lnTo>
                <a:lnTo>
                  <a:pt x="512" y="677"/>
                </a:lnTo>
                <a:lnTo>
                  <a:pt x="515" y="678"/>
                </a:lnTo>
                <a:lnTo>
                  <a:pt x="515" y="678"/>
                </a:lnTo>
                <a:lnTo>
                  <a:pt x="522" y="678"/>
                </a:lnTo>
                <a:lnTo>
                  <a:pt x="529" y="676"/>
                </a:lnTo>
                <a:lnTo>
                  <a:pt x="535" y="673"/>
                </a:lnTo>
                <a:lnTo>
                  <a:pt x="535" y="673"/>
                </a:lnTo>
                <a:lnTo>
                  <a:pt x="538" y="673"/>
                </a:lnTo>
                <a:lnTo>
                  <a:pt x="542" y="672"/>
                </a:lnTo>
                <a:lnTo>
                  <a:pt x="550" y="668"/>
                </a:lnTo>
                <a:lnTo>
                  <a:pt x="550" y="668"/>
                </a:lnTo>
                <a:lnTo>
                  <a:pt x="563" y="662"/>
                </a:lnTo>
                <a:lnTo>
                  <a:pt x="567" y="661"/>
                </a:lnTo>
                <a:lnTo>
                  <a:pt x="570" y="659"/>
                </a:lnTo>
                <a:lnTo>
                  <a:pt x="570" y="659"/>
                </a:lnTo>
                <a:lnTo>
                  <a:pt x="572" y="657"/>
                </a:lnTo>
                <a:lnTo>
                  <a:pt x="574" y="657"/>
                </a:lnTo>
                <a:lnTo>
                  <a:pt x="583" y="657"/>
                </a:lnTo>
                <a:lnTo>
                  <a:pt x="594" y="659"/>
                </a:lnTo>
                <a:lnTo>
                  <a:pt x="599" y="649"/>
                </a:lnTo>
                <a:lnTo>
                  <a:pt x="604" y="634"/>
                </a:lnTo>
                <a:lnTo>
                  <a:pt x="604" y="634"/>
                </a:lnTo>
                <a:lnTo>
                  <a:pt x="604" y="631"/>
                </a:lnTo>
                <a:lnTo>
                  <a:pt x="603" y="628"/>
                </a:lnTo>
                <a:lnTo>
                  <a:pt x="598" y="617"/>
                </a:lnTo>
                <a:lnTo>
                  <a:pt x="584" y="590"/>
                </a:lnTo>
                <a:lnTo>
                  <a:pt x="584" y="590"/>
                </a:lnTo>
                <a:lnTo>
                  <a:pt x="578" y="580"/>
                </a:lnTo>
                <a:lnTo>
                  <a:pt x="573" y="574"/>
                </a:lnTo>
                <a:lnTo>
                  <a:pt x="571" y="567"/>
                </a:lnTo>
                <a:lnTo>
                  <a:pt x="570" y="555"/>
                </a:lnTo>
                <a:lnTo>
                  <a:pt x="570" y="555"/>
                </a:lnTo>
                <a:lnTo>
                  <a:pt x="567" y="534"/>
                </a:lnTo>
                <a:lnTo>
                  <a:pt x="567" y="530"/>
                </a:lnTo>
                <a:lnTo>
                  <a:pt x="568" y="530"/>
                </a:lnTo>
                <a:lnTo>
                  <a:pt x="570" y="530"/>
                </a:lnTo>
                <a:lnTo>
                  <a:pt x="570" y="530"/>
                </a:lnTo>
                <a:lnTo>
                  <a:pt x="634" y="555"/>
                </a:lnTo>
                <a:lnTo>
                  <a:pt x="634" y="555"/>
                </a:lnTo>
                <a:lnTo>
                  <a:pt x="637" y="565"/>
                </a:lnTo>
                <a:lnTo>
                  <a:pt x="648" y="592"/>
                </a:lnTo>
                <a:lnTo>
                  <a:pt x="655" y="610"/>
                </a:lnTo>
                <a:lnTo>
                  <a:pt x="661" y="633"/>
                </a:lnTo>
                <a:lnTo>
                  <a:pt x="668" y="657"/>
                </a:lnTo>
                <a:lnTo>
                  <a:pt x="673" y="683"/>
                </a:lnTo>
                <a:lnTo>
                  <a:pt x="673" y="683"/>
                </a:lnTo>
                <a:lnTo>
                  <a:pt x="679" y="711"/>
                </a:lnTo>
                <a:lnTo>
                  <a:pt x="689" y="740"/>
                </a:lnTo>
                <a:lnTo>
                  <a:pt x="699" y="768"/>
                </a:lnTo>
                <a:lnTo>
                  <a:pt x="710" y="795"/>
                </a:lnTo>
                <a:lnTo>
                  <a:pt x="731" y="842"/>
                </a:lnTo>
                <a:lnTo>
                  <a:pt x="738" y="859"/>
                </a:lnTo>
                <a:lnTo>
                  <a:pt x="742" y="870"/>
                </a:lnTo>
                <a:lnTo>
                  <a:pt x="742" y="870"/>
                </a:lnTo>
                <a:lnTo>
                  <a:pt x="747" y="888"/>
                </a:lnTo>
                <a:lnTo>
                  <a:pt x="751" y="896"/>
                </a:lnTo>
                <a:lnTo>
                  <a:pt x="754" y="905"/>
                </a:lnTo>
                <a:lnTo>
                  <a:pt x="759" y="912"/>
                </a:lnTo>
                <a:lnTo>
                  <a:pt x="767" y="918"/>
                </a:lnTo>
                <a:lnTo>
                  <a:pt x="775" y="925"/>
                </a:lnTo>
                <a:lnTo>
                  <a:pt x="786" y="929"/>
                </a:lnTo>
                <a:lnTo>
                  <a:pt x="786" y="929"/>
                </a:lnTo>
                <a:lnTo>
                  <a:pt x="799" y="933"/>
                </a:lnTo>
                <a:lnTo>
                  <a:pt x="811" y="936"/>
                </a:lnTo>
                <a:lnTo>
                  <a:pt x="824" y="937"/>
                </a:lnTo>
                <a:lnTo>
                  <a:pt x="837" y="938"/>
                </a:lnTo>
                <a:lnTo>
                  <a:pt x="885" y="939"/>
                </a:lnTo>
                <a:lnTo>
                  <a:pt x="885" y="939"/>
                </a:lnTo>
                <a:lnTo>
                  <a:pt x="902" y="941"/>
                </a:lnTo>
                <a:lnTo>
                  <a:pt x="913" y="942"/>
                </a:lnTo>
                <a:lnTo>
                  <a:pt x="917" y="942"/>
                </a:lnTo>
                <a:lnTo>
                  <a:pt x="922" y="941"/>
                </a:lnTo>
                <a:lnTo>
                  <a:pt x="934" y="934"/>
                </a:lnTo>
                <a:lnTo>
                  <a:pt x="934" y="934"/>
                </a:lnTo>
                <a:lnTo>
                  <a:pt x="948" y="928"/>
                </a:lnTo>
                <a:lnTo>
                  <a:pt x="955" y="926"/>
                </a:lnTo>
                <a:lnTo>
                  <a:pt x="959" y="923"/>
                </a:lnTo>
                <a:lnTo>
                  <a:pt x="961" y="922"/>
                </a:lnTo>
                <a:lnTo>
                  <a:pt x="962" y="918"/>
                </a:lnTo>
                <a:lnTo>
                  <a:pt x="964" y="915"/>
                </a:lnTo>
                <a:lnTo>
                  <a:pt x="964" y="915"/>
                </a:lnTo>
                <a:lnTo>
                  <a:pt x="965" y="911"/>
                </a:lnTo>
                <a:lnTo>
                  <a:pt x="967" y="909"/>
                </a:lnTo>
                <a:lnTo>
                  <a:pt x="971" y="905"/>
                </a:lnTo>
                <a:lnTo>
                  <a:pt x="971" y="904"/>
                </a:lnTo>
                <a:lnTo>
                  <a:pt x="972" y="900"/>
                </a:lnTo>
                <a:lnTo>
                  <a:pt x="971" y="896"/>
                </a:lnTo>
                <a:lnTo>
                  <a:pt x="968" y="890"/>
                </a:lnTo>
                <a:lnTo>
                  <a:pt x="968" y="890"/>
                </a:lnTo>
                <a:lnTo>
                  <a:pt x="962" y="878"/>
                </a:lnTo>
                <a:lnTo>
                  <a:pt x="957" y="869"/>
                </a:lnTo>
                <a:lnTo>
                  <a:pt x="954" y="864"/>
                </a:lnTo>
                <a:lnTo>
                  <a:pt x="949" y="860"/>
                </a:lnTo>
                <a:lnTo>
                  <a:pt x="949" y="860"/>
                </a:lnTo>
                <a:lnTo>
                  <a:pt x="938" y="857"/>
                </a:lnTo>
                <a:lnTo>
                  <a:pt x="919" y="852"/>
                </a:lnTo>
                <a:lnTo>
                  <a:pt x="895" y="846"/>
                </a:lnTo>
                <a:lnTo>
                  <a:pt x="895" y="846"/>
                </a:lnTo>
                <a:lnTo>
                  <a:pt x="888" y="836"/>
                </a:lnTo>
                <a:lnTo>
                  <a:pt x="884" y="825"/>
                </a:lnTo>
                <a:lnTo>
                  <a:pt x="880" y="811"/>
                </a:lnTo>
                <a:lnTo>
                  <a:pt x="880" y="811"/>
                </a:lnTo>
                <a:lnTo>
                  <a:pt x="877" y="794"/>
                </a:lnTo>
                <a:lnTo>
                  <a:pt x="876" y="774"/>
                </a:lnTo>
                <a:lnTo>
                  <a:pt x="875" y="757"/>
                </a:lnTo>
                <a:lnTo>
                  <a:pt x="875" y="747"/>
                </a:lnTo>
                <a:lnTo>
                  <a:pt x="875" y="747"/>
                </a:lnTo>
                <a:lnTo>
                  <a:pt x="877" y="730"/>
                </a:lnTo>
                <a:lnTo>
                  <a:pt x="880" y="718"/>
                </a:lnTo>
                <a:lnTo>
                  <a:pt x="880" y="718"/>
                </a:lnTo>
                <a:lnTo>
                  <a:pt x="904" y="727"/>
                </a:lnTo>
                <a:lnTo>
                  <a:pt x="934" y="737"/>
                </a:lnTo>
                <a:lnTo>
                  <a:pt x="919" y="767"/>
                </a:lnTo>
                <a:lnTo>
                  <a:pt x="959" y="737"/>
                </a:lnTo>
                <a:lnTo>
                  <a:pt x="993" y="713"/>
                </a:lnTo>
                <a:lnTo>
                  <a:pt x="964" y="762"/>
                </a:lnTo>
                <a:lnTo>
                  <a:pt x="944" y="806"/>
                </a:lnTo>
                <a:lnTo>
                  <a:pt x="978" y="762"/>
                </a:lnTo>
                <a:lnTo>
                  <a:pt x="973" y="811"/>
                </a:lnTo>
                <a:lnTo>
                  <a:pt x="1008" y="732"/>
                </a:lnTo>
                <a:lnTo>
                  <a:pt x="1008" y="732"/>
                </a:lnTo>
                <a:lnTo>
                  <a:pt x="1012" y="739"/>
                </a:lnTo>
                <a:lnTo>
                  <a:pt x="1015" y="745"/>
                </a:lnTo>
                <a:lnTo>
                  <a:pt x="1021" y="751"/>
                </a:lnTo>
                <a:lnTo>
                  <a:pt x="1029" y="758"/>
                </a:lnTo>
                <a:lnTo>
                  <a:pt x="1037" y="763"/>
                </a:lnTo>
                <a:lnTo>
                  <a:pt x="1041" y="766"/>
                </a:lnTo>
                <a:lnTo>
                  <a:pt x="1046" y="767"/>
                </a:lnTo>
                <a:lnTo>
                  <a:pt x="1052" y="767"/>
                </a:lnTo>
                <a:lnTo>
                  <a:pt x="1057" y="767"/>
                </a:lnTo>
                <a:lnTo>
                  <a:pt x="1057" y="767"/>
                </a:lnTo>
                <a:lnTo>
                  <a:pt x="1068" y="764"/>
                </a:lnTo>
                <a:lnTo>
                  <a:pt x="1077" y="761"/>
                </a:lnTo>
                <a:lnTo>
                  <a:pt x="1085" y="757"/>
                </a:lnTo>
                <a:lnTo>
                  <a:pt x="1093" y="752"/>
                </a:lnTo>
                <a:lnTo>
                  <a:pt x="1103" y="746"/>
                </a:lnTo>
                <a:lnTo>
                  <a:pt x="1106" y="742"/>
                </a:lnTo>
                <a:lnTo>
                  <a:pt x="1106" y="742"/>
                </a:lnTo>
                <a:lnTo>
                  <a:pt x="1108" y="764"/>
                </a:lnTo>
                <a:lnTo>
                  <a:pt x="1108" y="782"/>
                </a:lnTo>
                <a:lnTo>
                  <a:pt x="1106" y="792"/>
                </a:lnTo>
                <a:lnTo>
                  <a:pt x="1106" y="792"/>
                </a:lnTo>
                <a:lnTo>
                  <a:pt x="1106" y="796"/>
                </a:lnTo>
                <a:lnTo>
                  <a:pt x="1106" y="804"/>
                </a:lnTo>
                <a:lnTo>
                  <a:pt x="1108" y="810"/>
                </a:lnTo>
                <a:lnTo>
                  <a:pt x="1108" y="814"/>
                </a:lnTo>
                <a:lnTo>
                  <a:pt x="1106" y="816"/>
                </a:lnTo>
                <a:lnTo>
                  <a:pt x="1106" y="816"/>
                </a:lnTo>
                <a:lnTo>
                  <a:pt x="1105" y="820"/>
                </a:lnTo>
                <a:lnTo>
                  <a:pt x="1105" y="822"/>
                </a:lnTo>
                <a:lnTo>
                  <a:pt x="1104" y="826"/>
                </a:lnTo>
                <a:lnTo>
                  <a:pt x="1101" y="836"/>
                </a:lnTo>
                <a:lnTo>
                  <a:pt x="1101" y="836"/>
                </a:lnTo>
                <a:lnTo>
                  <a:pt x="1099" y="842"/>
                </a:lnTo>
                <a:lnTo>
                  <a:pt x="1095" y="847"/>
                </a:lnTo>
                <a:lnTo>
                  <a:pt x="1089" y="853"/>
                </a:lnTo>
                <a:lnTo>
                  <a:pt x="1083" y="858"/>
                </a:lnTo>
                <a:lnTo>
                  <a:pt x="1082" y="859"/>
                </a:lnTo>
                <a:lnTo>
                  <a:pt x="1082" y="860"/>
                </a:lnTo>
                <a:lnTo>
                  <a:pt x="1082" y="860"/>
                </a:lnTo>
                <a:lnTo>
                  <a:pt x="1087" y="867"/>
                </a:lnTo>
                <a:lnTo>
                  <a:pt x="1092" y="870"/>
                </a:lnTo>
                <a:lnTo>
                  <a:pt x="1092" y="870"/>
                </a:lnTo>
                <a:lnTo>
                  <a:pt x="1092" y="875"/>
                </a:lnTo>
                <a:lnTo>
                  <a:pt x="1093" y="878"/>
                </a:lnTo>
                <a:lnTo>
                  <a:pt x="1092" y="880"/>
                </a:lnTo>
                <a:lnTo>
                  <a:pt x="1092" y="880"/>
                </a:lnTo>
                <a:lnTo>
                  <a:pt x="1080" y="886"/>
                </a:lnTo>
                <a:lnTo>
                  <a:pt x="1072" y="890"/>
                </a:lnTo>
                <a:lnTo>
                  <a:pt x="1072" y="890"/>
                </a:lnTo>
                <a:lnTo>
                  <a:pt x="1077" y="890"/>
                </a:lnTo>
                <a:lnTo>
                  <a:pt x="1085" y="893"/>
                </a:lnTo>
                <a:lnTo>
                  <a:pt x="1096" y="895"/>
                </a:lnTo>
                <a:lnTo>
                  <a:pt x="1096" y="895"/>
                </a:lnTo>
                <a:lnTo>
                  <a:pt x="1098" y="896"/>
                </a:lnTo>
                <a:lnTo>
                  <a:pt x="1104" y="900"/>
                </a:lnTo>
                <a:lnTo>
                  <a:pt x="1115" y="905"/>
                </a:lnTo>
                <a:lnTo>
                  <a:pt x="1131" y="910"/>
                </a:lnTo>
                <a:lnTo>
                  <a:pt x="1131" y="910"/>
                </a:lnTo>
                <a:lnTo>
                  <a:pt x="1142" y="911"/>
                </a:lnTo>
                <a:lnTo>
                  <a:pt x="1154" y="910"/>
                </a:lnTo>
                <a:lnTo>
                  <a:pt x="1167" y="907"/>
                </a:lnTo>
                <a:lnTo>
                  <a:pt x="1181" y="904"/>
                </a:lnTo>
                <a:lnTo>
                  <a:pt x="1195" y="896"/>
                </a:lnTo>
                <a:lnTo>
                  <a:pt x="1209" y="888"/>
                </a:lnTo>
                <a:lnTo>
                  <a:pt x="1213" y="881"/>
                </a:lnTo>
                <a:lnTo>
                  <a:pt x="1220" y="875"/>
                </a:lnTo>
                <a:lnTo>
                  <a:pt x="1225" y="868"/>
                </a:lnTo>
                <a:lnTo>
                  <a:pt x="1229" y="860"/>
                </a:lnTo>
                <a:lnTo>
                  <a:pt x="1229" y="860"/>
                </a:lnTo>
                <a:lnTo>
                  <a:pt x="1233" y="851"/>
                </a:lnTo>
                <a:lnTo>
                  <a:pt x="1236" y="840"/>
                </a:lnTo>
                <a:lnTo>
                  <a:pt x="1238" y="827"/>
                </a:lnTo>
                <a:lnTo>
                  <a:pt x="1239" y="812"/>
                </a:lnTo>
                <a:lnTo>
                  <a:pt x="1238" y="782"/>
                </a:lnTo>
                <a:lnTo>
                  <a:pt x="1236" y="750"/>
                </a:lnTo>
                <a:lnTo>
                  <a:pt x="1232" y="718"/>
                </a:lnTo>
                <a:lnTo>
                  <a:pt x="1226" y="691"/>
                </a:lnTo>
                <a:lnTo>
                  <a:pt x="1221" y="670"/>
                </a:lnTo>
                <a:lnTo>
                  <a:pt x="1217" y="663"/>
                </a:lnTo>
                <a:lnTo>
                  <a:pt x="1215" y="659"/>
                </a:lnTo>
                <a:lnTo>
                  <a:pt x="1215" y="659"/>
                </a:lnTo>
                <a:lnTo>
                  <a:pt x="1205" y="649"/>
                </a:lnTo>
                <a:lnTo>
                  <a:pt x="1197" y="643"/>
                </a:lnTo>
                <a:lnTo>
                  <a:pt x="1190" y="639"/>
                </a:lnTo>
                <a:lnTo>
                  <a:pt x="1190" y="639"/>
                </a:lnTo>
                <a:lnTo>
                  <a:pt x="1193" y="631"/>
                </a:lnTo>
                <a:lnTo>
                  <a:pt x="1197" y="613"/>
                </a:lnTo>
                <a:lnTo>
                  <a:pt x="1201" y="601"/>
                </a:lnTo>
                <a:lnTo>
                  <a:pt x="1202" y="585"/>
                </a:lnTo>
                <a:lnTo>
                  <a:pt x="1205" y="569"/>
                </a:lnTo>
                <a:lnTo>
                  <a:pt x="1205" y="550"/>
                </a:lnTo>
                <a:lnTo>
                  <a:pt x="1205" y="550"/>
                </a:lnTo>
                <a:lnTo>
                  <a:pt x="1202" y="529"/>
                </a:lnTo>
                <a:lnTo>
                  <a:pt x="1199" y="506"/>
                </a:lnTo>
                <a:lnTo>
                  <a:pt x="1193" y="481"/>
                </a:lnTo>
                <a:lnTo>
                  <a:pt x="1185" y="458"/>
                </a:lnTo>
                <a:lnTo>
                  <a:pt x="1172" y="418"/>
                </a:lnTo>
                <a:lnTo>
                  <a:pt x="1165" y="402"/>
                </a:lnTo>
                <a:lnTo>
                  <a:pt x="1165" y="402"/>
                </a:lnTo>
                <a:lnTo>
                  <a:pt x="1161" y="377"/>
                </a:lnTo>
                <a:lnTo>
                  <a:pt x="1151" y="328"/>
                </a:lnTo>
                <a:lnTo>
                  <a:pt x="1151" y="328"/>
                </a:lnTo>
                <a:lnTo>
                  <a:pt x="1148" y="316"/>
                </a:lnTo>
                <a:lnTo>
                  <a:pt x="1147" y="305"/>
                </a:lnTo>
                <a:lnTo>
                  <a:pt x="1144" y="282"/>
                </a:lnTo>
                <a:lnTo>
                  <a:pt x="1141" y="264"/>
                </a:lnTo>
                <a:lnTo>
                  <a:pt x="1140" y="258"/>
                </a:lnTo>
                <a:lnTo>
                  <a:pt x="1136" y="255"/>
                </a:lnTo>
                <a:lnTo>
                  <a:pt x="1136" y="255"/>
                </a:lnTo>
                <a:lnTo>
                  <a:pt x="1133" y="255"/>
                </a:lnTo>
                <a:lnTo>
                  <a:pt x="1131" y="255"/>
                </a:lnTo>
                <a:lnTo>
                  <a:pt x="1125" y="257"/>
                </a:lnTo>
                <a:lnTo>
                  <a:pt x="1116" y="262"/>
                </a:lnTo>
                <a:lnTo>
                  <a:pt x="1108" y="268"/>
                </a:lnTo>
                <a:lnTo>
                  <a:pt x="1088" y="283"/>
                </a:lnTo>
                <a:lnTo>
                  <a:pt x="1077" y="289"/>
                </a:lnTo>
                <a:lnTo>
                  <a:pt x="1067" y="294"/>
                </a:lnTo>
                <a:lnTo>
                  <a:pt x="1067" y="294"/>
                </a:lnTo>
                <a:lnTo>
                  <a:pt x="1052" y="300"/>
                </a:lnTo>
                <a:lnTo>
                  <a:pt x="1045" y="304"/>
                </a:lnTo>
                <a:lnTo>
                  <a:pt x="1040" y="306"/>
                </a:lnTo>
                <a:lnTo>
                  <a:pt x="1037" y="304"/>
                </a:lnTo>
                <a:lnTo>
                  <a:pt x="1023" y="2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>
            <a:extLst>
              <a:ext uri="{FF2B5EF4-FFF2-40B4-BE49-F238E27FC236}">
                <a16:creationId xmlns:a16="http://schemas.microsoft.com/office/drawing/2014/main" id="{ADCA0C88-50D6-4629-91FC-81A5EE22EA36}"/>
              </a:ext>
            </a:extLst>
          </p:cNvPr>
          <p:cNvSpPr>
            <a:spLocks/>
          </p:cNvSpPr>
          <p:nvPr/>
        </p:nvSpPr>
        <p:spPr bwMode="auto">
          <a:xfrm>
            <a:off x="369415" y="1156646"/>
            <a:ext cx="1618541" cy="1072590"/>
          </a:xfrm>
          <a:custGeom>
            <a:avLst/>
            <a:gdLst>
              <a:gd name="T0" fmla="*/ 93 w 1257"/>
              <a:gd name="T1" fmla="*/ 171 h 833"/>
              <a:gd name="T2" fmla="*/ 34 w 1257"/>
              <a:gd name="T3" fmla="*/ 275 h 833"/>
              <a:gd name="T4" fmla="*/ 20 w 1257"/>
              <a:gd name="T5" fmla="*/ 375 h 833"/>
              <a:gd name="T6" fmla="*/ 117 w 1257"/>
              <a:gd name="T7" fmla="*/ 369 h 833"/>
              <a:gd name="T8" fmla="*/ 235 w 1257"/>
              <a:gd name="T9" fmla="*/ 252 h 833"/>
              <a:gd name="T10" fmla="*/ 340 w 1257"/>
              <a:gd name="T11" fmla="*/ 258 h 833"/>
              <a:gd name="T12" fmla="*/ 302 w 1257"/>
              <a:gd name="T13" fmla="*/ 413 h 833"/>
              <a:gd name="T14" fmla="*/ 324 w 1257"/>
              <a:gd name="T15" fmla="*/ 546 h 833"/>
              <a:gd name="T16" fmla="*/ 383 w 1257"/>
              <a:gd name="T17" fmla="*/ 567 h 833"/>
              <a:gd name="T18" fmla="*/ 423 w 1257"/>
              <a:gd name="T19" fmla="*/ 579 h 833"/>
              <a:gd name="T20" fmla="*/ 453 w 1257"/>
              <a:gd name="T21" fmla="*/ 582 h 833"/>
              <a:gd name="T22" fmla="*/ 454 w 1257"/>
              <a:gd name="T23" fmla="*/ 562 h 833"/>
              <a:gd name="T24" fmla="*/ 418 w 1257"/>
              <a:gd name="T25" fmla="*/ 520 h 833"/>
              <a:gd name="T26" fmla="*/ 476 w 1257"/>
              <a:gd name="T27" fmla="*/ 432 h 833"/>
              <a:gd name="T28" fmla="*/ 513 w 1257"/>
              <a:gd name="T29" fmla="*/ 440 h 833"/>
              <a:gd name="T30" fmla="*/ 552 w 1257"/>
              <a:gd name="T31" fmla="*/ 437 h 833"/>
              <a:gd name="T32" fmla="*/ 605 w 1257"/>
              <a:gd name="T33" fmla="*/ 457 h 833"/>
              <a:gd name="T34" fmla="*/ 601 w 1257"/>
              <a:gd name="T35" fmla="*/ 495 h 833"/>
              <a:gd name="T36" fmla="*/ 617 w 1257"/>
              <a:gd name="T37" fmla="*/ 532 h 833"/>
              <a:gd name="T38" fmla="*/ 661 w 1257"/>
              <a:gd name="T39" fmla="*/ 556 h 833"/>
              <a:gd name="T40" fmla="*/ 696 w 1257"/>
              <a:gd name="T41" fmla="*/ 542 h 833"/>
              <a:gd name="T42" fmla="*/ 744 w 1257"/>
              <a:gd name="T43" fmla="*/ 552 h 833"/>
              <a:gd name="T44" fmla="*/ 779 w 1257"/>
              <a:gd name="T45" fmla="*/ 641 h 833"/>
              <a:gd name="T46" fmla="*/ 862 w 1257"/>
              <a:gd name="T47" fmla="*/ 759 h 833"/>
              <a:gd name="T48" fmla="*/ 953 w 1257"/>
              <a:gd name="T49" fmla="*/ 809 h 833"/>
              <a:gd name="T50" fmla="*/ 993 w 1257"/>
              <a:gd name="T51" fmla="*/ 825 h 833"/>
              <a:gd name="T52" fmla="*/ 1033 w 1257"/>
              <a:gd name="T53" fmla="*/ 825 h 833"/>
              <a:gd name="T54" fmla="*/ 1063 w 1257"/>
              <a:gd name="T55" fmla="*/ 802 h 833"/>
              <a:gd name="T56" fmla="*/ 1078 w 1257"/>
              <a:gd name="T57" fmla="*/ 785 h 833"/>
              <a:gd name="T58" fmla="*/ 1037 w 1257"/>
              <a:gd name="T59" fmla="*/ 754 h 833"/>
              <a:gd name="T60" fmla="*/ 987 w 1257"/>
              <a:gd name="T61" fmla="*/ 730 h 833"/>
              <a:gd name="T62" fmla="*/ 938 w 1257"/>
              <a:gd name="T63" fmla="*/ 647 h 833"/>
              <a:gd name="T64" fmla="*/ 1050 w 1257"/>
              <a:gd name="T65" fmla="*/ 618 h 833"/>
              <a:gd name="T66" fmla="*/ 1104 w 1257"/>
              <a:gd name="T67" fmla="*/ 615 h 833"/>
              <a:gd name="T68" fmla="*/ 1137 w 1257"/>
              <a:gd name="T69" fmla="*/ 628 h 833"/>
              <a:gd name="T70" fmla="*/ 1183 w 1257"/>
              <a:gd name="T71" fmla="*/ 637 h 833"/>
              <a:gd name="T72" fmla="*/ 1202 w 1257"/>
              <a:gd name="T73" fmla="*/ 647 h 833"/>
              <a:gd name="T74" fmla="*/ 1219 w 1257"/>
              <a:gd name="T75" fmla="*/ 621 h 833"/>
              <a:gd name="T76" fmla="*/ 1246 w 1257"/>
              <a:gd name="T77" fmla="*/ 612 h 833"/>
              <a:gd name="T78" fmla="*/ 1254 w 1257"/>
              <a:gd name="T79" fmla="*/ 577 h 833"/>
              <a:gd name="T80" fmla="*/ 1248 w 1257"/>
              <a:gd name="T81" fmla="*/ 518 h 833"/>
              <a:gd name="T82" fmla="*/ 1240 w 1257"/>
              <a:gd name="T83" fmla="*/ 423 h 833"/>
              <a:gd name="T84" fmla="*/ 1190 w 1257"/>
              <a:gd name="T85" fmla="*/ 294 h 833"/>
              <a:gd name="T86" fmla="*/ 1137 w 1257"/>
              <a:gd name="T87" fmla="*/ 243 h 833"/>
              <a:gd name="T88" fmla="*/ 1122 w 1257"/>
              <a:gd name="T89" fmla="*/ 270 h 833"/>
              <a:gd name="T90" fmla="*/ 1115 w 1257"/>
              <a:gd name="T91" fmla="*/ 292 h 833"/>
              <a:gd name="T92" fmla="*/ 1058 w 1257"/>
              <a:gd name="T93" fmla="*/ 270 h 833"/>
              <a:gd name="T94" fmla="*/ 969 w 1257"/>
              <a:gd name="T95" fmla="*/ 221 h 833"/>
              <a:gd name="T96" fmla="*/ 932 w 1257"/>
              <a:gd name="T97" fmla="*/ 195 h 833"/>
              <a:gd name="T98" fmla="*/ 795 w 1257"/>
              <a:gd name="T99" fmla="*/ 115 h 833"/>
              <a:gd name="T100" fmla="*/ 703 w 1257"/>
              <a:gd name="T101" fmla="*/ 65 h 833"/>
              <a:gd name="T102" fmla="*/ 608 w 1257"/>
              <a:gd name="T103" fmla="*/ 27 h 833"/>
              <a:gd name="T104" fmla="*/ 535 w 1257"/>
              <a:gd name="T105" fmla="*/ 10 h 833"/>
              <a:gd name="T106" fmla="*/ 484 w 1257"/>
              <a:gd name="T107" fmla="*/ 1 h 833"/>
              <a:gd name="T108" fmla="*/ 434 w 1257"/>
              <a:gd name="T109" fmla="*/ 3 h 833"/>
              <a:gd name="T110" fmla="*/ 395 w 1257"/>
              <a:gd name="T111" fmla="*/ 12 h 833"/>
              <a:gd name="T112" fmla="*/ 354 w 1257"/>
              <a:gd name="T113" fmla="*/ 30 h 833"/>
              <a:gd name="T114" fmla="*/ 342 w 1257"/>
              <a:gd name="T115" fmla="*/ 44 h 833"/>
              <a:gd name="T116" fmla="*/ 319 w 1257"/>
              <a:gd name="T117" fmla="*/ 60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57" h="833">
                <a:moveTo>
                  <a:pt x="306" y="71"/>
                </a:moveTo>
                <a:lnTo>
                  <a:pt x="306" y="71"/>
                </a:lnTo>
                <a:lnTo>
                  <a:pt x="279" y="81"/>
                </a:lnTo>
                <a:lnTo>
                  <a:pt x="217" y="106"/>
                </a:lnTo>
                <a:lnTo>
                  <a:pt x="181" y="122"/>
                </a:lnTo>
                <a:lnTo>
                  <a:pt x="146" y="139"/>
                </a:lnTo>
                <a:lnTo>
                  <a:pt x="116" y="156"/>
                </a:lnTo>
                <a:lnTo>
                  <a:pt x="104" y="163"/>
                </a:lnTo>
                <a:lnTo>
                  <a:pt x="93" y="171"/>
                </a:lnTo>
                <a:lnTo>
                  <a:pt x="93" y="171"/>
                </a:lnTo>
                <a:lnTo>
                  <a:pt x="84" y="178"/>
                </a:lnTo>
                <a:lnTo>
                  <a:pt x="77" y="187"/>
                </a:lnTo>
                <a:lnTo>
                  <a:pt x="65" y="202"/>
                </a:lnTo>
                <a:lnTo>
                  <a:pt x="55" y="218"/>
                </a:lnTo>
                <a:lnTo>
                  <a:pt x="48" y="235"/>
                </a:lnTo>
                <a:lnTo>
                  <a:pt x="43" y="249"/>
                </a:lnTo>
                <a:lnTo>
                  <a:pt x="39" y="263"/>
                </a:lnTo>
                <a:lnTo>
                  <a:pt x="34" y="275"/>
                </a:lnTo>
                <a:lnTo>
                  <a:pt x="30" y="286"/>
                </a:lnTo>
                <a:lnTo>
                  <a:pt x="30" y="286"/>
                </a:lnTo>
                <a:lnTo>
                  <a:pt x="24" y="295"/>
                </a:lnTo>
                <a:lnTo>
                  <a:pt x="19" y="307"/>
                </a:lnTo>
                <a:lnTo>
                  <a:pt x="10" y="334"/>
                </a:lnTo>
                <a:lnTo>
                  <a:pt x="0" y="366"/>
                </a:lnTo>
                <a:lnTo>
                  <a:pt x="0" y="366"/>
                </a:lnTo>
                <a:lnTo>
                  <a:pt x="10" y="370"/>
                </a:lnTo>
                <a:lnTo>
                  <a:pt x="20" y="375"/>
                </a:lnTo>
                <a:lnTo>
                  <a:pt x="34" y="378"/>
                </a:lnTo>
                <a:lnTo>
                  <a:pt x="51" y="382"/>
                </a:lnTo>
                <a:lnTo>
                  <a:pt x="69" y="383"/>
                </a:lnTo>
                <a:lnTo>
                  <a:pt x="78" y="382"/>
                </a:lnTo>
                <a:lnTo>
                  <a:pt x="88" y="381"/>
                </a:lnTo>
                <a:lnTo>
                  <a:pt x="98" y="378"/>
                </a:lnTo>
                <a:lnTo>
                  <a:pt x="107" y="375"/>
                </a:lnTo>
                <a:lnTo>
                  <a:pt x="107" y="375"/>
                </a:lnTo>
                <a:lnTo>
                  <a:pt x="117" y="369"/>
                </a:lnTo>
                <a:lnTo>
                  <a:pt x="126" y="364"/>
                </a:lnTo>
                <a:lnTo>
                  <a:pt x="135" y="357"/>
                </a:lnTo>
                <a:lnTo>
                  <a:pt x="143" y="349"/>
                </a:lnTo>
                <a:lnTo>
                  <a:pt x="158" y="333"/>
                </a:lnTo>
                <a:lnTo>
                  <a:pt x="170" y="317"/>
                </a:lnTo>
                <a:lnTo>
                  <a:pt x="179" y="301"/>
                </a:lnTo>
                <a:lnTo>
                  <a:pt x="187" y="289"/>
                </a:lnTo>
                <a:lnTo>
                  <a:pt x="193" y="277"/>
                </a:lnTo>
                <a:lnTo>
                  <a:pt x="235" y="252"/>
                </a:lnTo>
                <a:lnTo>
                  <a:pt x="236" y="269"/>
                </a:lnTo>
                <a:lnTo>
                  <a:pt x="277" y="241"/>
                </a:lnTo>
                <a:lnTo>
                  <a:pt x="272" y="258"/>
                </a:lnTo>
                <a:lnTo>
                  <a:pt x="291" y="243"/>
                </a:lnTo>
                <a:lnTo>
                  <a:pt x="291" y="252"/>
                </a:lnTo>
                <a:lnTo>
                  <a:pt x="338" y="217"/>
                </a:lnTo>
                <a:lnTo>
                  <a:pt x="338" y="217"/>
                </a:lnTo>
                <a:lnTo>
                  <a:pt x="340" y="233"/>
                </a:lnTo>
                <a:lnTo>
                  <a:pt x="340" y="258"/>
                </a:lnTo>
                <a:lnTo>
                  <a:pt x="340" y="258"/>
                </a:lnTo>
                <a:lnTo>
                  <a:pt x="338" y="268"/>
                </a:lnTo>
                <a:lnTo>
                  <a:pt x="336" y="283"/>
                </a:lnTo>
                <a:lnTo>
                  <a:pt x="325" y="325"/>
                </a:lnTo>
                <a:lnTo>
                  <a:pt x="313" y="370"/>
                </a:lnTo>
                <a:lnTo>
                  <a:pt x="305" y="401"/>
                </a:lnTo>
                <a:lnTo>
                  <a:pt x="305" y="401"/>
                </a:lnTo>
                <a:lnTo>
                  <a:pt x="303" y="407"/>
                </a:lnTo>
                <a:lnTo>
                  <a:pt x="302" y="413"/>
                </a:lnTo>
                <a:lnTo>
                  <a:pt x="303" y="428"/>
                </a:lnTo>
                <a:lnTo>
                  <a:pt x="306" y="445"/>
                </a:lnTo>
                <a:lnTo>
                  <a:pt x="309" y="461"/>
                </a:lnTo>
                <a:lnTo>
                  <a:pt x="317" y="493"/>
                </a:lnTo>
                <a:lnTo>
                  <a:pt x="323" y="514"/>
                </a:lnTo>
                <a:lnTo>
                  <a:pt x="323" y="514"/>
                </a:lnTo>
                <a:lnTo>
                  <a:pt x="325" y="526"/>
                </a:lnTo>
                <a:lnTo>
                  <a:pt x="325" y="536"/>
                </a:lnTo>
                <a:lnTo>
                  <a:pt x="324" y="546"/>
                </a:lnTo>
                <a:lnTo>
                  <a:pt x="324" y="549"/>
                </a:lnTo>
                <a:lnTo>
                  <a:pt x="325" y="552"/>
                </a:lnTo>
                <a:lnTo>
                  <a:pt x="325" y="552"/>
                </a:lnTo>
                <a:lnTo>
                  <a:pt x="329" y="556"/>
                </a:lnTo>
                <a:lnTo>
                  <a:pt x="332" y="560"/>
                </a:lnTo>
                <a:lnTo>
                  <a:pt x="338" y="562"/>
                </a:lnTo>
                <a:lnTo>
                  <a:pt x="338" y="562"/>
                </a:lnTo>
                <a:lnTo>
                  <a:pt x="362" y="565"/>
                </a:lnTo>
                <a:lnTo>
                  <a:pt x="383" y="567"/>
                </a:lnTo>
                <a:lnTo>
                  <a:pt x="391" y="569"/>
                </a:lnTo>
                <a:lnTo>
                  <a:pt x="397" y="571"/>
                </a:lnTo>
                <a:lnTo>
                  <a:pt x="397" y="571"/>
                </a:lnTo>
                <a:lnTo>
                  <a:pt x="411" y="576"/>
                </a:lnTo>
                <a:lnTo>
                  <a:pt x="414" y="577"/>
                </a:lnTo>
                <a:lnTo>
                  <a:pt x="420" y="590"/>
                </a:lnTo>
                <a:lnTo>
                  <a:pt x="420" y="590"/>
                </a:lnTo>
                <a:lnTo>
                  <a:pt x="421" y="584"/>
                </a:lnTo>
                <a:lnTo>
                  <a:pt x="423" y="579"/>
                </a:lnTo>
                <a:lnTo>
                  <a:pt x="423" y="577"/>
                </a:lnTo>
                <a:lnTo>
                  <a:pt x="423" y="577"/>
                </a:lnTo>
                <a:lnTo>
                  <a:pt x="425" y="577"/>
                </a:lnTo>
                <a:lnTo>
                  <a:pt x="431" y="577"/>
                </a:lnTo>
                <a:lnTo>
                  <a:pt x="442" y="577"/>
                </a:lnTo>
                <a:lnTo>
                  <a:pt x="450" y="585"/>
                </a:lnTo>
                <a:lnTo>
                  <a:pt x="450" y="585"/>
                </a:lnTo>
                <a:lnTo>
                  <a:pt x="452" y="584"/>
                </a:lnTo>
                <a:lnTo>
                  <a:pt x="453" y="582"/>
                </a:lnTo>
                <a:lnTo>
                  <a:pt x="452" y="577"/>
                </a:lnTo>
                <a:lnTo>
                  <a:pt x="452" y="577"/>
                </a:lnTo>
                <a:lnTo>
                  <a:pt x="450" y="567"/>
                </a:lnTo>
                <a:lnTo>
                  <a:pt x="450" y="567"/>
                </a:lnTo>
                <a:lnTo>
                  <a:pt x="452" y="567"/>
                </a:lnTo>
                <a:lnTo>
                  <a:pt x="453" y="567"/>
                </a:lnTo>
                <a:lnTo>
                  <a:pt x="454" y="567"/>
                </a:lnTo>
                <a:lnTo>
                  <a:pt x="454" y="565"/>
                </a:lnTo>
                <a:lnTo>
                  <a:pt x="454" y="562"/>
                </a:lnTo>
                <a:lnTo>
                  <a:pt x="453" y="559"/>
                </a:lnTo>
                <a:lnTo>
                  <a:pt x="450" y="552"/>
                </a:lnTo>
                <a:lnTo>
                  <a:pt x="450" y="552"/>
                </a:lnTo>
                <a:lnTo>
                  <a:pt x="441" y="532"/>
                </a:lnTo>
                <a:lnTo>
                  <a:pt x="437" y="529"/>
                </a:lnTo>
                <a:lnTo>
                  <a:pt x="431" y="524"/>
                </a:lnTo>
                <a:lnTo>
                  <a:pt x="431" y="524"/>
                </a:lnTo>
                <a:lnTo>
                  <a:pt x="424" y="522"/>
                </a:lnTo>
                <a:lnTo>
                  <a:pt x="418" y="520"/>
                </a:lnTo>
                <a:lnTo>
                  <a:pt x="412" y="520"/>
                </a:lnTo>
                <a:lnTo>
                  <a:pt x="412" y="520"/>
                </a:lnTo>
                <a:lnTo>
                  <a:pt x="423" y="484"/>
                </a:lnTo>
                <a:lnTo>
                  <a:pt x="423" y="484"/>
                </a:lnTo>
                <a:lnTo>
                  <a:pt x="425" y="481"/>
                </a:lnTo>
                <a:lnTo>
                  <a:pt x="431" y="473"/>
                </a:lnTo>
                <a:lnTo>
                  <a:pt x="449" y="457"/>
                </a:lnTo>
                <a:lnTo>
                  <a:pt x="468" y="438"/>
                </a:lnTo>
                <a:lnTo>
                  <a:pt x="476" y="432"/>
                </a:lnTo>
                <a:lnTo>
                  <a:pt x="482" y="429"/>
                </a:lnTo>
                <a:lnTo>
                  <a:pt x="482" y="429"/>
                </a:lnTo>
                <a:lnTo>
                  <a:pt x="489" y="426"/>
                </a:lnTo>
                <a:lnTo>
                  <a:pt x="495" y="425"/>
                </a:lnTo>
                <a:lnTo>
                  <a:pt x="501" y="425"/>
                </a:lnTo>
                <a:lnTo>
                  <a:pt x="496" y="436"/>
                </a:lnTo>
                <a:lnTo>
                  <a:pt x="512" y="431"/>
                </a:lnTo>
                <a:lnTo>
                  <a:pt x="513" y="440"/>
                </a:lnTo>
                <a:lnTo>
                  <a:pt x="513" y="440"/>
                </a:lnTo>
                <a:lnTo>
                  <a:pt x="521" y="436"/>
                </a:lnTo>
                <a:lnTo>
                  <a:pt x="529" y="434"/>
                </a:lnTo>
                <a:lnTo>
                  <a:pt x="529" y="434"/>
                </a:lnTo>
                <a:lnTo>
                  <a:pt x="529" y="437"/>
                </a:lnTo>
                <a:lnTo>
                  <a:pt x="530" y="440"/>
                </a:lnTo>
                <a:lnTo>
                  <a:pt x="541" y="436"/>
                </a:lnTo>
                <a:lnTo>
                  <a:pt x="541" y="445"/>
                </a:lnTo>
                <a:lnTo>
                  <a:pt x="552" y="437"/>
                </a:lnTo>
                <a:lnTo>
                  <a:pt x="552" y="437"/>
                </a:lnTo>
                <a:lnTo>
                  <a:pt x="554" y="446"/>
                </a:lnTo>
                <a:lnTo>
                  <a:pt x="554" y="446"/>
                </a:lnTo>
                <a:lnTo>
                  <a:pt x="556" y="445"/>
                </a:lnTo>
                <a:lnTo>
                  <a:pt x="564" y="443"/>
                </a:lnTo>
                <a:lnTo>
                  <a:pt x="574" y="442"/>
                </a:lnTo>
                <a:lnTo>
                  <a:pt x="577" y="451"/>
                </a:lnTo>
                <a:lnTo>
                  <a:pt x="589" y="448"/>
                </a:lnTo>
                <a:lnTo>
                  <a:pt x="589" y="457"/>
                </a:lnTo>
                <a:lnTo>
                  <a:pt x="605" y="457"/>
                </a:lnTo>
                <a:lnTo>
                  <a:pt x="605" y="457"/>
                </a:lnTo>
                <a:lnTo>
                  <a:pt x="607" y="464"/>
                </a:lnTo>
                <a:lnTo>
                  <a:pt x="608" y="470"/>
                </a:lnTo>
                <a:lnTo>
                  <a:pt x="608" y="473"/>
                </a:lnTo>
                <a:lnTo>
                  <a:pt x="608" y="473"/>
                </a:lnTo>
                <a:lnTo>
                  <a:pt x="606" y="479"/>
                </a:lnTo>
                <a:lnTo>
                  <a:pt x="602" y="490"/>
                </a:lnTo>
                <a:lnTo>
                  <a:pt x="602" y="490"/>
                </a:lnTo>
                <a:lnTo>
                  <a:pt x="601" y="495"/>
                </a:lnTo>
                <a:lnTo>
                  <a:pt x="601" y="499"/>
                </a:lnTo>
                <a:lnTo>
                  <a:pt x="602" y="507"/>
                </a:lnTo>
                <a:lnTo>
                  <a:pt x="605" y="514"/>
                </a:lnTo>
                <a:lnTo>
                  <a:pt x="602" y="529"/>
                </a:lnTo>
                <a:lnTo>
                  <a:pt x="611" y="526"/>
                </a:lnTo>
                <a:lnTo>
                  <a:pt x="611" y="526"/>
                </a:lnTo>
                <a:lnTo>
                  <a:pt x="614" y="530"/>
                </a:lnTo>
                <a:lnTo>
                  <a:pt x="617" y="532"/>
                </a:lnTo>
                <a:lnTo>
                  <a:pt x="617" y="532"/>
                </a:lnTo>
                <a:lnTo>
                  <a:pt x="613" y="541"/>
                </a:lnTo>
                <a:lnTo>
                  <a:pt x="611" y="548"/>
                </a:lnTo>
                <a:lnTo>
                  <a:pt x="625" y="540"/>
                </a:lnTo>
                <a:lnTo>
                  <a:pt x="636" y="548"/>
                </a:lnTo>
                <a:lnTo>
                  <a:pt x="633" y="556"/>
                </a:lnTo>
                <a:lnTo>
                  <a:pt x="647" y="549"/>
                </a:lnTo>
                <a:lnTo>
                  <a:pt x="649" y="554"/>
                </a:lnTo>
                <a:lnTo>
                  <a:pt x="649" y="565"/>
                </a:lnTo>
                <a:lnTo>
                  <a:pt x="661" y="556"/>
                </a:lnTo>
                <a:lnTo>
                  <a:pt x="661" y="556"/>
                </a:lnTo>
                <a:lnTo>
                  <a:pt x="664" y="556"/>
                </a:lnTo>
                <a:lnTo>
                  <a:pt x="671" y="556"/>
                </a:lnTo>
                <a:lnTo>
                  <a:pt x="679" y="556"/>
                </a:lnTo>
                <a:lnTo>
                  <a:pt x="684" y="554"/>
                </a:lnTo>
                <a:lnTo>
                  <a:pt x="689" y="552"/>
                </a:lnTo>
                <a:lnTo>
                  <a:pt x="689" y="552"/>
                </a:lnTo>
                <a:lnTo>
                  <a:pt x="692" y="548"/>
                </a:lnTo>
                <a:lnTo>
                  <a:pt x="696" y="542"/>
                </a:lnTo>
                <a:lnTo>
                  <a:pt x="702" y="530"/>
                </a:lnTo>
                <a:lnTo>
                  <a:pt x="707" y="519"/>
                </a:lnTo>
                <a:lnTo>
                  <a:pt x="708" y="514"/>
                </a:lnTo>
                <a:lnTo>
                  <a:pt x="714" y="531"/>
                </a:lnTo>
                <a:lnTo>
                  <a:pt x="723" y="526"/>
                </a:lnTo>
                <a:lnTo>
                  <a:pt x="720" y="543"/>
                </a:lnTo>
                <a:lnTo>
                  <a:pt x="733" y="537"/>
                </a:lnTo>
                <a:lnTo>
                  <a:pt x="731" y="556"/>
                </a:lnTo>
                <a:lnTo>
                  <a:pt x="744" y="552"/>
                </a:lnTo>
                <a:lnTo>
                  <a:pt x="742" y="567"/>
                </a:lnTo>
                <a:lnTo>
                  <a:pt x="756" y="569"/>
                </a:lnTo>
                <a:lnTo>
                  <a:pt x="737" y="594"/>
                </a:lnTo>
                <a:lnTo>
                  <a:pt x="748" y="596"/>
                </a:lnTo>
                <a:lnTo>
                  <a:pt x="744" y="613"/>
                </a:lnTo>
                <a:lnTo>
                  <a:pt x="759" y="618"/>
                </a:lnTo>
                <a:lnTo>
                  <a:pt x="756" y="624"/>
                </a:lnTo>
                <a:lnTo>
                  <a:pt x="779" y="641"/>
                </a:lnTo>
                <a:lnTo>
                  <a:pt x="779" y="641"/>
                </a:lnTo>
                <a:lnTo>
                  <a:pt x="782" y="652"/>
                </a:lnTo>
                <a:lnTo>
                  <a:pt x="786" y="666"/>
                </a:lnTo>
                <a:lnTo>
                  <a:pt x="786" y="666"/>
                </a:lnTo>
                <a:lnTo>
                  <a:pt x="796" y="682"/>
                </a:lnTo>
                <a:lnTo>
                  <a:pt x="816" y="709"/>
                </a:lnTo>
                <a:lnTo>
                  <a:pt x="828" y="725"/>
                </a:lnTo>
                <a:lnTo>
                  <a:pt x="841" y="739"/>
                </a:lnTo>
                <a:lnTo>
                  <a:pt x="853" y="752"/>
                </a:lnTo>
                <a:lnTo>
                  <a:pt x="862" y="759"/>
                </a:lnTo>
                <a:lnTo>
                  <a:pt x="862" y="759"/>
                </a:lnTo>
                <a:lnTo>
                  <a:pt x="883" y="771"/>
                </a:lnTo>
                <a:lnTo>
                  <a:pt x="907" y="783"/>
                </a:lnTo>
                <a:lnTo>
                  <a:pt x="928" y="792"/>
                </a:lnTo>
                <a:lnTo>
                  <a:pt x="938" y="797"/>
                </a:lnTo>
                <a:lnTo>
                  <a:pt x="944" y="802"/>
                </a:lnTo>
                <a:lnTo>
                  <a:pt x="944" y="802"/>
                </a:lnTo>
                <a:lnTo>
                  <a:pt x="949" y="806"/>
                </a:lnTo>
                <a:lnTo>
                  <a:pt x="953" y="809"/>
                </a:lnTo>
                <a:lnTo>
                  <a:pt x="956" y="815"/>
                </a:lnTo>
                <a:lnTo>
                  <a:pt x="959" y="819"/>
                </a:lnTo>
                <a:lnTo>
                  <a:pt x="961" y="821"/>
                </a:lnTo>
                <a:lnTo>
                  <a:pt x="965" y="824"/>
                </a:lnTo>
                <a:lnTo>
                  <a:pt x="969" y="825"/>
                </a:lnTo>
                <a:lnTo>
                  <a:pt x="969" y="825"/>
                </a:lnTo>
                <a:lnTo>
                  <a:pt x="979" y="826"/>
                </a:lnTo>
                <a:lnTo>
                  <a:pt x="986" y="826"/>
                </a:lnTo>
                <a:lnTo>
                  <a:pt x="993" y="825"/>
                </a:lnTo>
                <a:lnTo>
                  <a:pt x="997" y="833"/>
                </a:lnTo>
                <a:lnTo>
                  <a:pt x="997" y="833"/>
                </a:lnTo>
                <a:lnTo>
                  <a:pt x="1008" y="820"/>
                </a:lnTo>
                <a:lnTo>
                  <a:pt x="1008" y="820"/>
                </a:lnTo>
                <a:lnTo>
                  <a:pt x="1010" y="821"/>
                </a:lnTo>
                <a:lnTo>
                  <a:pt x="1016" y="823"/>
                </a:lnTo>
                <a:lnTo>
                  <a:pt x="1025" y="824"/>
                </a:lnTo>
                <a:lnTo>
                  <a:pt x="1033" y="825"/>
                </a:lnTo>
                <a:lnTo>
                  <a:pt x="1033" y="825"/>
                </a:lnTo>
                <a:lnTo>
                  <a:pt x="1037" y="825"/>
                </a:lnTo>
                <a:lnTo>
                  <a:pt x="1042" y="824"/>
                </a:lnTo>
                <a:lnTo>
                  <a:pt x="1049" y="821"/>
                </a:lnTo>
                <a:lnTo>
                  <a:pt x="1056" y="817"/>
                </a:lnTo>
                <a:lnTo>
                  <a:pt x="1062" y="823"/>
                </a:lnTo>
                <a:lnTo>
                  <a:pt x="1064" y="808"/>
                </a:lnTo>
                <a:lnTo>
                  <a:pt x="1064" y="808"/>
                </a:lnTo>
                <a:lnTo>
                  <a:pt x="1063" y="805"/>
                </a:lnTo>
                <a:lnTo>
                  <a:pt x="1063" y="802"/>
                </a:lnTo>
                <a:lnTo>
                  <a:pt x="1067" y="800"/>
                </a:lnTo>
                <a:lnTo>
                  <a:pt x="1067" y="800"/>
                </a:lnTo>
                <a:lnTo>
                  <a:pt x="1072" y="798"/>
                </a:lnTo>
                <a:lnTo>
                  <a:pt x="1077" y="796"/>
                </a:lnTo>
                <a:lnTo>
                  <a:pt x="1079" y="795"/>
                </a:lnTo>
                <a:lnTo>
                  <a:pt x="1079" y="792"/>
                </a:lnTo>
                <a:lnTo>
                  <a:pt x="1079" y="789"/>
                </a:lnTo>
                <a:lnTo>
                  <a:pt x="1078" y="785"/>
                </a:lnTo>
                <a:lnTo>
                  <a:pt x="1078" y="785"/>
                </a:lnTo>
                <a:lnTo>
                  <a:pt x="1073" y="774"/>
                </a:lnTo>
                <a:lnTo>
                  <a:pt x="1069" y="771"/>
                </a:lnTo>
                <a:lnTo>
                  <a:pt x="1066" y="766"/>
                </a:lnTo>
                <a:lnTo>
                  <a:pt x="1062" y="762"/>
                </a:lnTo>
                <a:lnTo>
                  <a:pt x="1057" y="760"/>
                </a:lnTo>
                <a:lnTo>
                  <a:pt x="1051" y="758"/>
                </a:lnTo>
                <a:lnTo>
                  <a:pt x="1044" y="755"/>
                </a:lnTo>
                <a:lnTo>
                  <a:pt x="1044" y="755"/>
                </a:lnTo>
                <a:lnTo>
                  <a:pt x="1037" y="754"/>
                </a:lnTo>
                <a:lnTo>
                  <a:pt x="1031" y="755"/>
                </a:lnTo>
                <a:lnTo>
                  <a:pt x="1024" y="756"/>
                </a:lnTo>
                <a:lnTo>
                  <a:pt x="1020" y="758"/>
                </a:lnTo>
                <a:lnTo>
                  <a:pt x="1016" y="756"/>
                </a:lnTo>
                <a:lnTo>
                  <a:pt x="1012" y="754"/>
                </a:lnTo>
                <a:lnTo>
                  <a:pt x="1005" y="749"/>
                </a:lnTo>
                <a:lnTo>
                  <a:pt x="1005" y="749"/>
                </a:lnTo>
                <a:lnTo>
                  <a:pt x="997" y="741"/>
                </a:lnTo>
                <a:lnTo>
                  <a:pt x="987" y="730"/>
                </a:lnTo>
                <a:lnTo>
                  <a:pt x="967" y="705"/>
                </a:lnTo>
                <a:lnTo>
                  <a:pt x="942" y="672"/>
                </a:lnTo>
                <a:lnTo>
                  <a:pt x="942" y="672"/>
                </a:lnTo>
                <a:lnTo>
                  <a:pt x="940" y="670"/>
                </a:lnTo>
                <a:lnTo>
                  <a:pt x="938" y="664"/>
                </a:lnTo>
                <a:lnTo>
                  <a:pt x="936" y="655"/>
                </a:lnTo>
                <a:lnTo>
                  <a:pt x="937" y="652"/>
                </a:lnTo>
                <a:lnTo>
                  <a:pt x="938" y="647"/>
                </a:lnTo>
                <a:lnTo>
                  <a:pt x="938" y="647"/>
                </a:lnTo>
                <a:lnTo>
                  <a:pt x="949" y="630"/>
                </a:lnTo>
                <a:lnTo>
                  <a:pt x="955" y="619"/>
                </a:lnTo>
                <a:lnTo>
                  <a:pt x="955" y="619"/>
                </a:lnTo>
                <a:lnTo>
                  <a:pt x="986" y="624"/>
                </a:lnTo>
                <a:lnTo>
                  <a:pt x="986" y="624"/>
                </a:lnTo>
                <a:lnTo>
                  <a:pt x="998" y="624"/>
                </a:lnTo>
                <a:lnTo>
                  <a:pt x="1020" y="621"/>
                </a:lnTo>
                <a:lnTo>
                  <a:pt x="1039" y="619"/>
                </a:lnTo>
                <a:lnTo>
                  <a:pt x="1050" y="618"/>
                </a:lnTo>
                <a:lnTo>
                  <a:pt x="1050" y="618"/>
                </a:lnTo>
                <a:lnTo>
                  <a:pt x="1058" y="614"/>
                </a:lnTo>
                <a:lnTo>
                  <a:pt x="1064" y="613"/>
                </a:lnTo>
                <a:lnTo>
                  <a:pt x="1079" y="611"/>
                </a:lnTo>
                <a:lnTo>
                  <a:pt x="1079" y="611"/>
                </a:lnTo>
                <a:lnTo>
                  <a:pt x="1090" y="614"/>
                </a:lnTo>
                <a:lnTo>
                  <a:pt x="1098" y="615"/>
                </a:lnTo>
                <a:lnTo>
                  <a:pt x="1102" y="615"/>
                </a:lnTo>
                <a:lnTo>
                  <a:pt x="1104" y="615"/>
                </a:lnTo>
                <a:lnTo>
                  <a:pt x="1104" y="615"/>
                </a:lnTo>
                <a:lnTo>
                  <a:pt x="1110" y="614"/>
                </a:lnTo>
                <a:lnTo>
                  <a:pt x="1115" y="615"/>
                </a:lnTo>
                <a:lnTo>
                  <a:pt x="1122" y="618"/>
                </a:lnTo>
                <a:lnTo>
                  <a:pt x="1103" y="628"/>
                </a:lnTo>
                <a:lnTo>
                  <a:pt x="1126" y="624"/>
                </a:lnTo>
                <a:lnTo>
                  <a:pt x="1114" y="641"/>
                </a:lnTo>
                <a:lnTo>
                  <a:pt x="1137" y="628"/>
                </a:lnTo>
                <a:lnTo>
                  <a:pt x="1137" y="628"/>
                </a:lnTo>
                <a:lnTo>
                  <a:pt x="1144" y="632"/>
                </a:lnTo>
                <a:lnTo>
                  <a:pt x="1156" y="638"/>
                </a:lnTo>
                <a:lnTo>
                  <a:pt x="1156" y="638"/>
                </a:lnTo>
                <a:lnTo>
                  <a:pt x="1162" y="640"/>
                </a:lnTo>
                <a:lnTo>
                  <a:pt x="1170" y="641"/>
                </a:lnTo>
                <a:lnTo>
                  <a:pt x="1178" y="640"/>
                </a:lnTo>
                <a:lnTo>
                  <a:pt x="1181" y="638"/>
                </a:lnTo>
                <a:lnTo>
                  <a:pt x="1181" y="638"/>
                </a:lnTo>
                <a:lnTo>
                  <a:pt x="1183" y="637"/>
                </a:lnTo>
                <a:lnTo>
                  <a:pt x="1185" y="636"/>
                </a:lnTo>
                <a:lnTo>
                  <a:pt x="1187" y="635"/>
                </a:lnTo>
                <a:lnTo>
                  <a:pt x="1187" y="635"/>
                </a:lnTo>
                <a:lnTo>
                  <a:pt x="1189" y="637"/>
                </a:lnTo>
                <a:lnTo>
                  <a:pt x="1191" y="642"/>
                </a:lnTo>
                <a:lnTo>
                  <a:pt x="1192" y="644"/>
                </a:lnTo>
                <a:lnTo>
                  <a:pt x="1195" y="647"/>
                </a:lnTo>
                <a:lnTo>
                  <a:pt x="1198" y="648"/>
                </a:lnTo>
                <a:lnTo>
                  <a:pt x="1202" y="647"/>
                </a:lnTo>
                <a:lnTo>
                  <a:pt x="1202" y="647"/>
                </a:lnTo>
                <a:lnTo>
                  <a:pt x="1205" y="646"/>
                </a:lnTo>
                <a:lnTo>
                  <a:pt x="1209" y="642"/>
                </a:lnTo>
                <a:lnTo>
                  <a:pt x="1215" y="634"/>
                </a:lnTo>
                <a:lnTo>
                  <a:pt x="1219" y="625"/>
                </a:lnTo>
                <a:lnTo>
                  <a:pt x="1219" y="621"/>
                </a:lnTo>
                <a:lnTo>
                  <a:pt x="1219" y="621"/>
                </a:lnTo>
                <a:lnTo>
                  <a:pt x="1219" y="621"/>
                </a:lnTo>
                <a:lnTo>
                  <a:pt x="1219" y="621"/>
                </a:lnTo>
                <a:lnTo>
                  <a:pt x="1225" y="621"/>
                </a:lnTo>
                <a:lnTo>
                  <a:pt x="1229" y="621"/>
                </a:lnTo>
                <a:lnTo>
                  <a:pt x="1232" y="619"/>
                </a:lnTo>
                <a:lnTo>
                  <a:pt x="1232" y="619"/>
                </a:lnTo>
                <a:lnTo>
                  <a:pt x="1235" y="613"/>
                </a:lnTo>
                <a:lnTo>
                  <a:pt x="1235" y="613"/>
                </a:lnTo>
                <a:lnTo>
                  <a:pt x="1238" y="614"/>
                </a:lnTo>
                <a:lnTo>
                  <a:pt x="1243" y="613"/>
                </a:lnTo>
                <a:lnTo>
                  <a:pt x="1246" y="612"/>
                </a:lnTo>
                <a:lnTo>
                  <a:pt x="1249" y="609"/>
                </a:lnTo>
                <a:lnTo>
                  <a:pt x="1252" y="605"/>
                </a:lnTo>
                <a:lnTo>
                  <a:pt x="1255" y="599"/>
                </a:lnTo>
                <a:lnTo>
                  <a:pt x="1255" y="599"/>
                </a:lnTo>
                <a:lnTo>
                  <a:pt x="1256" y="591"/>
                </a:lnTo>
                <a:lnTo>
                  <a:pt x="1257" y="587"/>
                </a:lnTo>
                <a:lnTo>
                  <a:pt x="1257" y="583"/>
                </a:lnTo>
                <a:lnTo>
                  <a:pt x="1256" y="579"/>
                </a:lnTo>
                <a:lnTo>
                  <a:pt x="1254" y="577"/>
                </a:lnTo>
                <a:lnTo>
                  <a:pt x="1252" y="576"/>
                </a:lnTo>
                <a:lnTo>
                  <a:pt x="1252" y="576"/>
                </a:lnTo>
                <a:lnTo>
                  <a:pt x="1248" y="555"/>
                </a:lnTo>
                <a:lnTo>
                  <a:pt x="1244" y="542"/>
                </a:lnTo>
                <a:lnTo>
                  <a:pt x="1243" y="532"/>
                </a:lnTo>
                <a:lnTo>
                  <a:pt x="1243" y="532"/>
                </a:lnTo>
                <a:lnTo>
                  <a:pt x="1244" y="529"/>
                </a:lnTo>
                <a:lnTo>
                  <a:pt x="1245" y="525"/>
                </a:lnTo>
                <a:lnTo>
                  <a:pt x="1248" y="518"/>
                </a:lnTo>
                <a:lnTo>
                  <a:pt x="1249" y="504"/>
                </a:lnTo>
                <a:lnTo>
                  <a:pt x="1249" y="504"/>
                </a:lnTo>
                <a:lnTo>
                  <a:pt x="1250" y="484"/>
                </a:lnTo>
                <a:lnTo>
                  <a:pt x="1250" y="466"/>
                </a:lnTo>
                <a:lnTo>
                  <a:pt x="1249" y="457"/>
                </a:lnTo>
                <a:lnTo>
                  <a:pt x="1248" y="446"/>
                </a:lnTo>
                <a:lnTo>
                  <a:pt x="1244" y="435"/>
                </a:lnTo>
                <a:lnTo>
                  <a:pt x="1240" y="423"/>
                </a:lnTo>
                <a:lnTo>
                  <a:pt x="1240" y="423"/>
                </a:lnTo>
                <a:lnTo>
                  <a:pt x="1215" y="361"/>
                </a:lnTo>
                <a:lnTo>
                  <a:pt x="1215" y="361"/>
                </a:lnTo>
                <a:lnTo>
                  <a:pt x="1207" y="343"/>
                </a:lnTo>
                <a:lnTo>
                  <a:pt x="1199" y="331"/>
                </a:lnTo>
                <a:lnTo>
                  <a:pt x="1199" y="331"/>
                </a:lnTo>
                <a:lnTo>
                  <a:pt x="1198" y="328"/>
                </a:lnTo>
                <a:lnTo>
                  <a:pt x="1196" y="317"/>
                </a:lnTo>
                <a:lnTo>
                  <a:pt x="1193" y="305"/>
                </a:lnTo>
                <a:lnTo>
                  <a:pt x="1190" y="294"/>
                </a:lnTo>
                <a:lnTo>
                  <a:pt x="1190" y="294"/>
                </a:lnTo>
                <a:lnTo>
                  <a:pt x="1186" y="288"/>
                </a:lnTo>
                <a:lnTo>
                  <a:pt x="1181" y="282"/>
                </a:lnTo>
                <a:lnTo>
                  <a:pt x="1168" y="266"/>
                </a:lnTo>
                <a:lnTo>
                  <a:pt x="1152" y="253"/>
                </a:lnTo>
                <a:lnTo>
                  <a:pt x="1146" y="248"/>
                </a:lnTo>
                <a:lnTo>
                  <a:pt x="1140" y="245"/>
                </a:lnTo>
                <a:lnTo>
                  <a:pt x="1140" y="245"/>
                </a:lnTo>
                <a:lnTo>
                  <a:pt x="1137" y="243"/>
                </a:lnTo>
                <a:lnTo>
                  <a:pt x="1133" y="243"/>
                </a:lnTo>
                <a:lnTo>
                  <a:pt x="1131" y="245"/>
                </a:lnTo>
                <a:lnTo>
                  <a:pt x="1128" y="246"/>
                </a:lnTo>
                <a:lnTo>
                  <a:pt x="1126" y="248"/>
                </a:lnTo>
                <a:lnTo>
                  <a:pt x="1126" y="249"/>
                </a:lnTo>
                <a:lnTo>
                  <a:pt x="1128" y="258"/>
                </a:lnTo>
                <a:lnTo>
                  <a:pt x="1122" y="260"/>
                </a:lnTo>
                <a:lnTo>
                  <a:pt x="1122" y="270"/>
                </a:lnTo>
                <a:lnTo>
                  <a:pt x="1122" y="270"/>
                </a:lnTo>
                <a:lnTo>
                  <a:pt x="1122" y="275"/>
                </a:lnTo>
                <a:lnTo>
                  <a:pt x="1122" y="278"/>
                </a:lnTo>
                <a:lnTo>
                  <a:pt x="1122" y="278"/>
                </a:lnTo>
                <a:lnTo>
                  <a:pt x="1122" y="278"/>
                </a:lnTo>
                <a:lnTo>
                  <a:pt x="1122" y="278"/>
                </a:lnTo>
                <a:lnTo>
                  <a:pt x="1120" y="280"/>
                </a:lnTo>
                <a:lnTo>
                  <a:pt x="1119" y="281"/>
                </a:lnTo>
                <a:lnTo>
                  <a:pt x="1117" y="283"/>
                </a:lnTo>
                <a:lnTo>
                  <a:pt x="1115" y="292"/>
                </a:lnTo>
                <a:lnTo>
                  <a:pt x="1115" y="292"/>
                </a:lnTo>
                <a:lnTo>
                  <a:pt x="1097" y="286"/>
                </a:lnTo>
                <a:lnTo>
                  <a:pt x="1085" y="281"/>
                </a:lnTo>
                <a:lnTo>
                  <a:pt x="1078" y="277"/>
                </a:lnTo>
                <a:lnTo>
                  <a:pt x="1078" y="277"/>
                </a:lnTo>
                <a:lnTo>
                  <a:pt x="1074" y="275"/>
                </a:lnTo>
                <a:lnTo>
                  <a:pt x="1068" y="274"/>
                </a:lnTo>
                <a:lnTo>
                  <a:pt x="1062" y="272"/>
                </a:lnTo>
                <a:lnTo>
                  <a:pt x="1058" y="270"/>
                </a:lnTo>
                <a:lnTo>
                  <a:pt x="1058" y="270"/>
                </a:lnTo>
                <a:lnTo>
                  <a:pt x="1036" y="255"/>
                </a:lnTo>
                <a:lnTo>
                  <a:pt x="999" y="233"/>
                </a:lnTo>
                <a:lnTo>
                  <a:pt x="999" y="233"/>
                </a:lnTo>
                <a:lnTo>
                  <a:pt x="986" y="225"/>
                </a:lnTo>
                <a:lnTo>
                  <a:pt x="978" y="222"/>
                </a:lnTo>
                <a:lnTo>
                  <a:pt x="969" y="219"/>
                </a:lnTo>
                <a:lnTo>
                  <a:pt x="969" y="219"/>
                </a:lnTo>
                <a:lnTo>
                  <a:pt x="969" y="221"/>
                </a:lnTo>
                <a:lnTo>
                  <a:pt x="968" y="222"/>
                </a:lnTo>
                <a:lnTo>
                  <a:pt x="967" y="224"/>
                </a:lnTo>
                <a:lnTo>
                  <a:pt x="967" y="224"/>
                </a:lnTo>
                <a:lnTo>
                  <a:pt x="951" y="209"/>
                </a:lnTo>
                <a:lnTo>
                  <a:pt x="939" y="198"/>
                </a:lnTo>
                <a:lnTo>
                  <a:pt x="936" y="195"/>
                </a:lnTo>
                <a:lnTo>
                  <a:pt x="933" y="194"/>
                </a:lnTo>
                <a:lnTo>
                  <a:pt x="933" y="194"/>
                </a:lnTo>
                <a:lnTo>
                  <a:pt x="932" y="195"/>
                </a:lnTo>
                <a:lnTo>
                  <a:pt x="928" y="195"/>
                </a:lnTo>
                <a:lnTo>
                  <a:pt x="924" y="195"/>
                </a:lnTo>
                <a:lnTo>
                  <a:pt x="921" y="194"/>
                </a:lnTo>
                <a:lnTo>
                  <a:pt x="921" y="194"/>
                </a:lnTo>
                <a:lnTo>
                  <a:pt x="887" y="165"/>
                </a:lnTo>
                <a:lnTo>
                  <a:pt x="887" y="175"/>
                </a:lnTo>
                <a:lnTo>
                  <a:pt x="887" y="175"/>
                </a:lnTo>
                <a:lnTo>
                  <a:pt x="833" y="140"/>
                </a:lnTo>
                <a:lnTo>
                  <a:pt x="795" y="115"/>
                </a:lnTo>
                <a:lnTo>
                  <a:pt x="775" y="101"/>
                </a:lnTo>
                <a:lnTo>
                  <a:pt x="775" y="101"/>
                </a:lnTo>
                <a:lnTo>
                  <a:pt x="773" y="99"/>
                </a:lnTo>
                <a:lnTo>
                  <a:pt x="772" y="101"/>
                </a:lnTo>
                <a:lnTo>
                  <a:pt x="773" y="105"/>
                </a:lnTo>
                <a:lnTo>
                  <a:pt x="773" y="105"/>
                </a:lnTo>
                <a:lnTo>
                  <a:pt x="708" y="68"/>
                </a:lnTo>
                <a:lnTo>
                  <a:pt x="708" y="68"/>
                </a:lnTo>
                <a:lnTo>
                  <a:pt x="703" y="65"/>
                </a:lnTo>
                <a:lnTo>
                  <a:pt x="700" y="66"/>
                </a:lnTo>
                <a:lnTo>
                  <a:pt x="697" y="68"/>
                </a:lnTo>
                <a:lnTo>
                  <a:pt x="697" y="69"/>
                </a:lnTo>
                <a:lnTo>
                  <a:pt x="697" y="69"/>
                </a:lnTo>
                <a:lnTo>
                  <a:pt x="657" y="52"/>
                </a:lnTo>
                <a:lnTo>
                  <a:pt x="629" y="38"/>
                </a:lnTo>
                <a:lnTo>
                  <a:pt x="613" y="29"/>
                </a:lnTo>
                <a:lnTo>
                  <a:pt x="613" y="29"/>
                </a:lnTo>
                <a:lnTo>
                  <a:pt x="608" y="27"/>
                </a:lnTo>
                <a:lnTo>
                  <a:pt x="603" y="26"/>
                </a:lnTo>
                <a:lnTo>
                  <a:pt x="601" y="27"/>
                </a:lnTo>
                <a:lnTo>
                  <a:pt x="601" y="28"/>
                </a:lnTo>
                <a:lnTo>
                  <a:pt x="602" y="29"/>
                </a:lnTo>
                <a:lnTo>
                  <a:pt x="602" y="29"/>
                </a:lnTo>
                <a:lnTo>
                  <a:pt x="601" y="29"/>
                </a:lnTo>
                <a:lnTo>
                  <a:pt x="595" y="28"/>
                </a:lnTo>
                <a:lnTo>
                  <a:pt x="574" y="22"/>
                </a:lnTo>
                <a:lnTo>
                  <a:pt x="535" y="10"/>
                </a:lnTo>
                <a:lnTo>
                  <a:pt x="535" y="10"/>
                </a:lnTo>
                <a:lnTo>
                  <a:pt x="529" y="9"/>
                </a:lnTo>
                <a:lnTo>
                  <a:pt x="527" y="9"/>
                </a:lnTo>
                <a:lnTo>
                  <a:pt x="527" y="10"/>
                </a:lnTo>
                <a:lnTo>
                  <a:pt x="530" y="12"/>
                </a:lnTo>
                <a:lnTo>
                  <a:pt x="530" y="12"/>
                </a:lnTo>
                <a:lnTo>
                  <a:pt x="512" y="7"/>
                </a:lnTo>
                <a:lnTo>
                  <a:pt x="496" y="4"/>
                </a:lnTo>
                <a:lnTo>
                  <a:pt x="484" y="1"/>
                </a:lnTo>
                <a:lnTo>
                  <a:pt x="484" y="1"/>
                </a:lnTo>
                <a:lnTo>
                  <a:pt x="472" y="0"/>
                </a:lnTo>
                <a:lnTo>
                  <a:pt x="471" y="0"/>
                </a:lnTo>
                <a:lnTo>
                  <a:pt x="471" y="1"/>
                </a:lnTo>
                <a:lnTo>
                  <a:pt x="471" y="1"/>
                </a:lnTo>
                <a:lnTo>
                  <a:pt x="470" y="3"/>
                </a:lnTo>
                <a:lnTo>
                  <a:pt x="465" y="3"/>
                </a:lnTo>
                <a:lnTo>
                  <a:pt x="449" y="3"/>
                </a:lnTo>
                <a:lnTo>
                  <a:pt x="434" y="3"/>
                </a:lnTo>
                <a:lnTo>
                  <a:pt x="429" y="3"/>
                </a:lnTo>
                <a:lnTo>
                  <a:pt x="426" y="4"/>
                </a:lnTo>
                <a:lnTo>
                  <a:pt x="426" y="4"/>
                </a:lnTo>
                <a:lnTo>
                  <a:pt x="425" y="5"/>
                </a:lnTo>
                <a:lnTo>
                  <a:pt x="421" y="6"/>
                </a:lnTo>
                <a:lnTo>
                  <a:pt x="409" y="9"/>
                </a:lnTo>
                <a:lnTo>
                  <a:pt x="399" y="11"/>
                </a:lnTo>
                <a:lnTo>
                  <a:pt x="395" y="11"/>
                </a:lnTo>
                <a:lnTo>
                  <a:pt x="395" y="12"/>
                </a:lnTo>
                <a:lnTo>
                  <a:pt x="395" y="12"/>
                </a:lnTo>
                <a:lnTo>
                  <a:pt x="395" y="12"/>
                </a:lnTo>
                <a:lnTo>
                  <a:pt x="395" y="12"/>
                </a:lnTo>
                <a:lnTo>
                  <a:pt x="394" y="13"/>
                </a:lnTo>
                <a:lnTo>
                  <a:pt x="389" y="16"/>
                </a:lnTo>
                <a:lnTo>
                  <a:pt x="373" y="22"/>
                </a:lnTo>
                <a:lnTo>
                  <a:pt x="358" y="28"/>
                </a:lnTo>
                <a:lnTo>
                  <a:pt x="354" y="30"/>
                </a:lnTo>
                <a:lnTo>
                  <a:pt x="354" y="30"/>
                </a:lnTo>
                <a:lnTo>
                  <a:pt x="355" y="32"/>
                </a:lnTo>
                <a:lnTo>
                  <a:pt x="355" y="32"/>
                </a:lnTo>
                <a:lnTo>
                  <a:pt x="356" y="32"/>
                </a:lnTo>
                <a:lnTo>
                  <a:pt x="356" y="33"/>
                </a:lnTo>
                <a:lnTo>
                  <a:pt x="350" y="38"/>
                </a:lnTo>
                <a:lnTo>
                  <a:pt x="343" y="41"/>
                </a:lnTo>
                <a:lnTo>
                  <a:pt x="342" y="42"/>
                </a:lnTo>
                <a:lnTo>
                  <a:pt x="342" y="44"/>
                </a:lnTo>
                <a:lnTo>
                  <a:pt x="342" y="44"/>
                </a:lnTo>
                <a:lnTo>
                  <a:pt x="343" y="45"/>
                </a:lnTo>
                <a:lnTo>
                  <a:pt x="342" y="46"/>
                </a:lnTo>
                <a:lnTo>
                  <a:pt x="336" y="50"/>
                </a:lnTo>
                <a:lnTo>
                  <a:pt x="322" y="54"/>
                </a:lnTo>
                <a:lnTo>
                  <a:pt x="322" y="54"/>
                </a:lnTo>
                <a:lnTo>
                  <a:pt x="317" y="57"/>
                </a:lnTo>
                <a:lnTo>
                  <a:pt x="316" y="59"/>
                </a:lnTo>
                <a:lnTo>
                  <a:pt x="317" y="60"/>
                </a:lnTo>
                <a:lnTo>
                  <a:pt x="319" y="60"/>
                </a:lnTo>
                <a:lnTo>
                  <a:pt x="319" y="60"/>
                </a:lnTo>
                <a:lnTo>
                  <a:pt x="319" y="60"/>
                </a:lnTo>
                <a:lnTo>
                  <a:pt x="319" y="62"/>
                </a:lnTo>
                <a:lnTo>
                  <a:pt x="314" y="65"/>
                </a:lnTo>
                <a:lnTo>
                  <a:pt x="306" y="71"/>
                </a:lnTo>
                <a:lnTo>
                  <a:pt x="306" y="71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6BD05F0F-6343-43F8-A6A7-B2B0EA727CB5}"/>
              </a:ext>
            </a:extLst>
          </p:cNvPr>
          <p:cNvSpPr>
            <a:spLocks/>
          </p:cNvSpPr>
          <p:nvPr/>
        </p:nvSpPr>
        <p:spPr bwMode="auto">
          <a:xfrm>
            <a:off x="2387715" y="1219586"/>
            <a:ext cx="1370012" cy="1009650"/>
          </a:xfrm>
          <a:custGeom>
            <a:avLst/>
            <a:gdLst>
              <a:gd name="T0" fmla="*/ 436 w 863"/>
              <a:gd name="T1" fmla="*/ 72 h 636"/>
              <a:gd name="T2" fmla="*/ 322 w 863"/>
              <a:gd name="T3" fmla="*/ 77 h 636"/>
              <a:gd name="T4" fmla="*/ 217 w 863"/>
              <a:gd name="T5" fmla="*/ 73 h 636"/>
              <a:gd name="T6" fmla="*/ 175 w 863"/>
              <a:gd name="T7" fmla="*/ 83 h 636"/>
              <a:gd name="T8" fmla="*/ 136 w 863"/>
              <a:gd name="T9" fmla="*/ 87 h 636"/>
              <a:gd name="T10" fmla="*/ 70 w 863"/>
              <a:gd name="T11" fmla="*/ 138 h 636"/>
              <a:gd name="T12" fmla="*/ 26 w 863"/>
              <a:gd name="T13" fmla="*/ 188 h 636"/>
              <a:gd name="T14" fmla="*/ 4 w 863"/>
              <a:gd name="T15" fmla="*/ 256 h 636"/>
              <a:gd name="T16" fmla="*/ 20 w 863"/>
              <a:gd name="T17" fmla="*/ 337 h 636"/>
              <a:gd name="T18" fmla="*/ 40 w 863"/>
              <a:gd name="T19" fmla="*/ 383 h 636"/>
              <a:gd name="T20" fmla="*/ 41 w 863"/>
              <a:gd name="T21" fmla="*/ 402 h 636"/>
              <a:gd name="T22" fmla="*/ 67 w 863"/>
              <a:gd name="T23" fmla="*/ 403 h 636"/>
              <a:gd name="T24" fmla="*/ 87 w 863"/>
              <a:gd name="T25" fmla="*/ 396 h 636"/>
              <a:gd name="T26" fmla="*/ 103 w 863"/>
              <a:gd name="T27" fmla="*/ 380 h 636"/>
              <a:gd name="T28" fmla="*/ 128 w 863"/>
              <a:gd name="T29" fmla="*/ 362 h 636"/>
              <a:gd name="T30" fmla="*/ 157 w 863"/>
              <a:gd name="T31" fmla="*/ 297 h 636"/>
              <a:gd name="T32" fmla="*/ 193 w 863"/>
              <a:gd name="T33" fmla="*/ 260 h 636"/>
              <a:gd name="T34" fmla="*/ 265 w 863"/>
              <a:gd name="T35" fmla="*/ 252 h 636"/>
              <a:gd name="T36" fmla="*/ 417 w 863"/>
              <a:gd name="T37" fmla="*/ 255 h 636"/>
              <a:gd name="T38" fmla="*/ 415 w 863"/>
              <a:gd name="T39" fmla="*/ 342 h 636"/>
              <a:gd name="T40" fmla="*/ 412 w 863"/>
              <a:gd name="T41" fmla="*/ 394 h 636"/>
              <a:gd name="T42" fmla="*/ 417 w 863"/>
              <a:gd name="T43" fmla="*/ 430 h 636"/>
              <a:gd name="T44" fmla="*/ 448 w 863"/>
              <a:gd name="T45" fmla="*/ 448 h 636"/>
              <a:gd name="T46" fmla="*/ 483 w 863"/>
              <a:gd name="T47" fmla="*/ 449 h 636"/>
              <a:gd name="T48" fmla="*/ 495 w 863"/>
              <a:gd name="T49" fmla="*/ 376 h 636"/>
              <a:gd name="T50" fmla="*/ 505 w 863"/>
              <a:gd name="T51" fmla="*/ 447 h 636"/>
              <a:gd name="T52" fmla="*/ 518 w 863"/>
              <a:gd name="T53" fmla="*/ 512 h 636"/>
              <a:gd name="T54" fmla="*/ 560 w 863"/>
              <a:gd name="T55" fmla="*/ 542 h 636"/>
              <a:gd name="T56" fmla="*/ 600 w 863"/>
              <a:gd name="T57" fmla="*/ 574 h 636"/>
              <a:gd name="T58" fmla="*/ 635 w 863"/>
              <a:gd name="T59" fmla="*/ 583 h 636"/>
              <a:gd name="T60" fmla="*/ 660 w 863"/>
              <a:gd name="T61" fmla="*/ 573 h 636"/>
              <a:gd name="T62" fmla="*/ 663 w 863"/>
              <a:gd name="T63" fmla="*/ 560 h 636"/>
              <a:gd name="T64" fmla="*/ 629 w 863"/>
              <a:gd name="T65" fmla="*/ 522 h 636"/>
              <a:gd name="T66" fmla="*/ 619 w 863"/>
              <a:gd name="T67" fmla="*/ 500 h 636"/>
              <a:gd name="T68" fmla="*/ 622 w 863"/>
              <a:gd name="T69" fmla="*/ 461 h 636"/>
              <a:gd name="T70" fmla="*/ 658 w 863"/>
              <a:gd name="T71" fmla="*/ 466 h 636"/>
              <a:gd name="T72" fmla="*/ 683 w 863"/>
              <a:gd name="T73" fmla="*/ 488 h 636"/>
              <a:gd name="T74" fmla="*/ 710 w 863"/>
              <a:gd name="T75" fmla="*/ 489 h 636"/>
              <a:gd name="T76" fmla="*/ 730 w 863"/>
              <a:gd name="T77" fmla="*/ 463 h 636"/>
              <a:gd name="T78" fmla="*/ 747 w 863"/>
              <a:gd name="T79" fmla="*/ 501 h 636"/>
              <a:gd name="T80" fmla="*/ 752 w 863"/>
              <a:gd name="T81" fmla="*/ 550 h 636"/>
              <a:gd name="T82" fmla="*/ 742 w 863"/>
              <a:gd name="T83" fmla="*/ 579 h 636"/>
              <a:gd name="T84" fmla="*/ 757 w 863"/>
              <a:gd name="T85" fmla="*/ 603 h 636"/>
              <a:gd name="T86" fmla="*/ 784 w 863"/>
              <a:gd name="T87" fmla="*/ 636 h 636"/>
              <a:gd name="T88" fmla="*/ 823 w 863"/>
              <a:gd name="T89" fmla="*/ 613 h 636"/>
              <a:gd name="T90" fmla="*/ 857 w 863"/>
              <a:gd name="T91" fmla="*/ 569 h 636"/>
              <a:gd name="T92" fmla="*/ 861 w 863"/>
              <a:gd name="T93" fmla="*/ 522 h 636"/>
              <a:gd name="T94" fmla="*/ 849 w 863"/>
              <a:gd name="T95" fmla="*/ 439 h 636"/>
              <a:gd name="T96" fmla="*/ 852 w 863"/>
              <a:gd name="T97" fmla="*/ 314 h 636"/>
              <a:gd name="T98" fmla="*/ 843 w 863"/>
              <a:gd name="T99" fmla="*/ 247 h 636"/>
              <a:gd name="T100" fmla="*/ 823 w 863"/>
              <a:gd name="T101" fmla="*/ 201 h 636"/>
              <a:gd name="T102" fmla="*/ 823 w 863"/>
              <a:gd name="T103" fmla="*/ 134 h 636"/>
              <a:gd name="T104" fmla="*/ 781 w 863"/>
              <a:gd name="T105" fmla="*/ 58 h 636"/>
              <a:gd name="T106" fmla="*/ 727 w 863"/>
              <a:gd name="T107" fmla="*/ 12 h 636"/>
              <a:gd name="T108" fmla="*/ 666 w 863"/>
              <a:gd name="T109" fmla="*/ 0 h 636"/>
              <a:gd name="T110" fmla="*/ 581 w 863"/>
              <a:gd name="T111" fmla="*/ 23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63" h="636">
                <a:moveTo>
                  <a:pt x="498" y="61"/>
                </a:moveTo>
                <a:lnTo>
                  <a:pt x="498" y="61"/>
                </a:lnTo>
                <a:lnTo>
                  <a:pt x="492" y="64"/>
                </a:lnTo>
                <a:lnTo>
                  <a:pt x="471" y="67"/>
                </a:lnTo>
                <a:lnTo>
                  <a:pt x="436" y="72"/>
                </a:lnTo>
                <a:lnTo>
                  <a:pt x="412" y="73"/>
                </a:lnTo>
                <a:lnTo>
                  <a:pt x="383" y="76"/>
                </a:lnTo>
                <a:lnTo>
                  <a:pt x="383" y="76"/>
                </a:lnTo>
                <a:lnTo>
                  <a:pt x="352" y="77"/>
                </a:lnTo>
                <a:lnTo>
                  <a:pt x="322" y="77"/>
                </a:lnTo>
                <a:lnTo>
                  <a:pt x="268" y="76"/>
                </a:lnTo>
                <a:lnTo>
                  <a:pt x="229" y="73"/>
                </a:lnTo>
                <a:lnTo>
                  <a:pt x="220" y="73"/>
                </a:lnTo>
                <a:lnTo>
                  <a:pt x="217" y="73"/>
                </a:lnTo>
                <a:lnTo>
                  <a:pt x="217" y="73"/>
                </a:lnTo>
                <a:lnTo>
                  <a:pt x="217" y="76"/>
                </a:lnTo>
                <a:lnTo>
                  <a:pt x="217" y="79"/>
                </a:lnTo>
                <a:lnTo>
                  <a:pt x="215" y="82"/>
                </a:lnTo>
                <a:lnTo>
                  <a:pt x="215" y="82"/>
                </a:lnTo>
                <a:lnTo>
                  <a:pt x="175" y="83"/>
                </a:lnTo>
                <a:lnTo>
                  <a:pt x="147" y="83"/>
                </a:lnTo>
                <a:lnTo>
                  <a:pt x="139" y="84"/>
                </a:lnTo>
                <a:lnTo>
                  <a:pt x="135" y="84"/>
                </a:lnTo>
                <a:lnTo>
                  <a:pt x="135" y="84"/>
                </a:lnTo>
                <a:lnTo>
                  <a:pt x="136" y="87"/>
                </a:lnTo>
                <a:lnTo>
                  <a:pt x="135" y="89"/>
                </a:lnTo>
                <a:lnTo>
                  <a:pt x="134" y="93"/>
                </a:lnTo>
                <a:lnTo>
                  <a:pt x="75" y="120"/>
                </a:lnTo>
                <a:lnTo>
                  <a:pt x="70" y="138"/>
                </a:lnTo>
                <a:lnTo>
                  <a:pt x="70" y="138"/>
                </a:lnTo>
                <a:lnTo>
                  <a:pt x="50" y="158"/>
                </a:lnTo>
                <a:lnTo>
                  <a:pt x="28" y="179"/>
                </a:lnTo>
                <a:lnTo>
                  <a:pt x="28" y="179"/>
                </a:lnTo>
                <a:lnTo>
                  <a:pt x="27" y="183"/>
                </a:lnTo>
                <a:lnTo>
                  <a:pt x="26" y="188"/>
                </a:lnTo>
                <a:lnTo>
                  <a:pt x="26" y="195"/>
                </a:lnTo>
                <a:lnTo>
                  <a:pt x="0" y="221"/>
                </a:lnTo>
                <a:lnTo>
                  <a:pt x="16" y="217"/>
                </a:lnTo>
                <a:lnTo>
                  <a:pt x="4" y="254"/>
                </a:lnTo>
                <a:lnTo>
                  <a:pt x="4" y="256"/>
                </a:lnTo>
                <a:lnTo>
                  <a:pt x="16" y="258"/>
                </a:lnTo>
                <a:lnTo>
                  <a:pt x="10" y="297"/>
                </a:lnTo>
                <a:lnTo>
                  <a:pt x="20" y="290"/>
                </a:lnTo>
                <a:lnTo>
                  <a:pt x="10" y="337"/>
                </a:lnTo>
                <a:lnTo>
                  <a:pt x="20" y="337"/>
                </a:lnTo>
                <a:lnTo>
                  <a:pt x="20" y="355"/>
                </a:lnTo>
                <a:lnTo>
                  <a:pt x="37" y="359"/>
                </a:lnTo>
                <a:lnTo>
                  <a:pt x="33" y="391"/>
                </a:lnTo>
                <a:lnTo>
                  <a:pt x="33" y="391"/>
                </a:lnTo>
                <a:lnTo>
                  <a:pt x="40" y="383"/>
                </a:lnTo>
                <a:lnTo>
                  <a:pt x="44" y="378"/>
                </a:lnTo>
                <a:lnTo>
                  <a:pt x="45" y="377"/>
                </a:lnTo>
                <a:lnTo>
                  <a:pt x="45" y="377"/>
                </a:lnTo>
                <a:lnTo>
                  <a:pt x="45" y="377"/>
                </a:lnTo>
                <a:lnTo>
                  <a:pt x="41" y="402"/>
                </a:lnTo>
                <a:lnTo>
                  <a:pt x="55" y="380"/>
                </a:lnTo>
                <a:lnTo>
                  <a:pt x="52" y="398"/>
                </a:lnTo>
                <a:lnTo>
                  <a:pt x="65" y="386"/>
                </a:lnTo>
                <a:lnTo>
                  <a:pt x="65" y="386"/>
                </a:lnTo>
                <a:lnTo>
                  <a:pt x="67" y="403"/>
                </a:lnTo>
                <a:lnTo>
                  <a:pt x="68" y="415"/>
                </a:lnTo>
                <a:lnTo>
                  <a:pt x="68" y="418"/>
                </a:lnTo>
                <a:lnTo>
                  <a:pt x="69" y="419"/>
                </a:lnTo>
                <a:lnTo>
                  <a:pt x="69" y="419"/>
                </a:lnTo>
                <a:lnTo>
                  <a:pt x="87" y="396"/>
                </a:lnTo>
                <a:lnTo>
                  <a:pt x="98" y="383"/>
                </a:lnTo>
                <a:lnTo>
                  <a:pt x="102" y="379"/>
                </a:lnTo>
                <a:lnTo>
                  <a:pt x="103" y="379"/>
                </a:lnTo>
                <a:lnTo>
                  <a:pt x="103" y="380"/>
                </a:lnTo>
                <a:lnTo>
                  <a:pt x="103" y="380"/>
                </a:lnTo>
                <a:lnTo>
                  <a:pt x="103" y="382"/>
                </a:lnTo>
                <a:lnTo>
                  <a:pt x="104" y="382"/>
                </a:lnTo>
                <a:lnTo>
                  <a:pt x="106" y="382"/>
                </a:lnTo>
                <a:lnTo>
                  <a:pt x="115" y="374"/>
                </a:lnTo>
                <a:lnTo>
                  <a:pt x="128" y="362"/>
                </a:lnTo>
                <a:lnTo>
                  <a:pt x="128" y="362"/>
                </a:lnTo>
                <a:lnTo>
                  <a:pt x="133" y="348"/>
                </a:lnTo>
                <a:lnTo>
                  <a:pt x="139" y="333"/>
                </a:lnTo>
                <a:lnTo>
                  <a:pt x="147" y="315"/>
                </a:lnTo>
                <a:lnTo>
                  <a:pt x="157" y="297"/>
                </a:lnTo>
                <a:lnTo>
                  <a:pt x="168" y="280"/>
                </a:lnTo>
                <a:lnTo>
                  <a:pt x="174" y="274"/>
                </a:lnTo>
                <a:lnTo>
                  <a:pt x="180" y="267"/>
                </a:lnTo>
                <a:lnTo>
                  <a:pt x="187" y="262"/>
                </a:lnTo>
                <a:lnTo>
                  <a:pt x="193" y="260"/>
                </a:lnTo>
                <a:lnTo>
                  <a:pt x="193" y="260"/>
                </a:lnTo>
                <a:lnTo>
                  <a:pt x="209" y="255"/>
                </a:lnTo>
                <a:lnTo>
                  <a:pt x="226" y="253"/>
                </a:lnTo>
                <a:lnTo>
                  <a:pt x="245" y="252"/>
                </a:lnTo>
                <a:lnTo>
                  <a:pt x="265" y="252"/>
                </a:lnTo>
                <a:lnTo>
                  <a:pt x="305" y="253"/>
                </a:lnTo>
                <a:lnTo>
                  <a:pt x="340" y="254"/>
                </a:lnTo>
                <a:lnTo>
                  <a:pt x="340" y="254"/>
                </a:lnTo>
                <a:lnTo>
                  <a:pt x="417" y="255"/>
                </a:lnTo>
                <a:lnTo>
                  <a:pt x="417" y="255"/>
                </a:lnTo>
                <a:lnTo>
                  <a:pt x="416" y="270"/>
                </a:lnTo>
                <a:lnTo>
                  <a:pt x="415" y="289"/>
                </a:lnTo>
                <a:lnTo>
                  <a:pt x="415" y="315"/>
                </a:lnTo>
                <a:lnTo>
                  <a:pt x="415" y="315"/>
                </a:lnTo>
                <a:lnTo>
                  <a:pt x="415" y="342"/>
                </a:lnTo>
                <a:lnTo>
                  <a:pt x="415" y="361"/>
                </a:lnTo>
                <a:lnTo>
                  <a:pt x="416" y="374"/>
                </a:lnTo>
                <a:lnTo>
                  <a:pt x="415" y="384"/>
                </a:lnTo>
                <a:lnTo>
                  <a:pt x="415" y="384"/>
                </a:lnTo>
                <a:lnTo>
                  <a:pt x="412" y="394"/>
                </a:lnTo>
                <a:lnTo>
                  <a:pt x="411" y="407"/>
                </a:lnTo>
                <a:lnTo>
                  <a:pt x="412" y="413"/>
                </a:lnTo>
                <a:lnTo>
                  <a:pt x="412" y="420"/>
                </a:lnTo>
                <a:lnTo>
                  <a:pt x="415" y="425"/>
                </a:lnTo>
                <a:lnTo>
                  <a:pt x="417" y="430"/>
                </a:lnTo>
                <a:lnTo>
                  <a:pt x="417" y="430"/>
                </a:lnTo>
                <a:lnTo>
                  <a:pt x="423" y="437"/>
                </a:lnTo>
                <a:lnTo>
                  <a:pt x="428" y="442"/>
                </a:lnTo>
                <a:lnTo>
                  <a:pt x="436" y="445"/>
                </a:lnTo>
                <a:lnTo>
                  <a:pt x="448" y="448"/>
                </a:lnTo>
                <a:lnTo>
                  <a:pt x="448" y="448"/>
                </a:lnTo>
                <a:lnTo>
                  <a:pt x="463" y="450"/>
                </a:lnTo>
                <a:lnTo>
                  <a:pt x="475" y="451"/>
                </a:lnTo>
                <a:lnTo>
                  <a:pt x="480" y="450"/>
                </a:lnTo>
                <a:lnTo>
                  <a:pt x="483" y="449"/>
                </a:lnTo>
                <a:lnTo>
                  <a:pt x="486" y="448"/>
                </a:lnTo>
                <a:lnTo>
                  <a:pt x="486" y="445"/>
                </a:lnTo>
                <a:lnTo>
                  <a:pt x="486" y="445"/>
                </a:lnTo>
                <a:lnTo>
                  <a:pt x="483" y="424"/>
                </a:lnTo>
                <a:lnTo>
                  <a:pt x="495" y="376"/>
                </a:lnTo>
                <a:lnTo>
                  <a:pt x="495" y="376"/>
                </a:lnTo>
                <a:lnTo>
                  <a:pt x="500" y="404"/>
                </a:lnTo>
                <a:lnTo>
                  <a:pt x="503" y="429"/>
                </a:lnTo>
                <a:lnTo>
                  <a:pt x="505" y="447"/>
                </a:lnTo>
                <a:lnTo>
                  <a:pt x="505" y="447"/>
                </a:lnTo>
                <a:lnTo>
                  <a:pt x="505" y="462"/>
                </a:lnTo>
                <a:lnTo>
                  <a:pt x="507" y="480"/>
                </a:lnTo>
                <a:lnTo>
                  <a:pt x="512" y="497"/>
                </a:lnTo>
                <a:lnTo>
                  <a:pt x="515" y="506"/>
                </a:lnTo>
                <a:lnTo>
                  <a:pt x="518" y="512"/>
                </a:lnTo>
                <a:lnTo>
                  <a:pt x="518" y="512"/>
                </a:lnTo>
                <a:lnTo>
                  <a:pt x="523" y="518"/>
                </a:lnTo>
                <a:lnTo>
                  <a:pt x="529" y="522"/>
                </a:lnTo>
                <a:lnTo>
                  <a:pt x="545" y="532"/>
                </a:lnTo>
                <a:lnTo>
                  <a:pt x="560" y="542"/>
                </a:lnTo>
                <a:lnTo>
                  <a:pt x="576" y="553"/>
                </a:lnTo>
                <a:lnTo>
                  <a:pt x="576" y="553"/>
                </a:lnTo>
                <a:lnTo>
                  <a:pt x="587" y="561"/>
                </a:lnTo>
                <a:lnTo>
                  <a:pt x="593" y="568"/>
                </a:lnTo>
                <a:lnTo>
                  <a:pt x="600" y="574"/>
                </a:lnTo>
                <a:lnTo>
                  <a:pt x="609" y="578"/>
                </a:lnTo>
                <a:lnTo>
                  <a:pt x="609" y="578"/>
                </a:lnTo>
                <a:lnTo>
                  <a:pt x="615" y="580"/>
                </a:lnTo>
                <a:lnTo>
                  <a:pt x="622" y="581"/>
                </a:lnTo>
                <a:lnTo>
                  <a:pt x="635" y="583"/>
                </a:lnTo>
                <a:lnTo>
                  <a:pt x="648" y="580"/>
                </a:lnTo>
                <a:lnTo>
                  <a:pt x="652" y="579"/>
                </a:lnTo>
                <a:lnTo>
                  <a:pt x="655" y="577"/>
                </a:lnTo>
                <a:lnTo>
                  <a:pt x="655" y="577"/>
                </a:lnTo>
                <a:lnTo>
                  <a:pt x="660" y="573"/>
                </a:lnTo>
                <a:lnTo>
                  <a:pt x="665" y="569"/>
                </a:lnTo>
                <a:lnTo>
                  <a:pt x="666" y="567"/>
                </a:lnTo>
                <a:lnTo>
                  <a:pt x="666" y="565"/>
                </a:lnTo>
                <a:lnTo>
                  <a:pt x="665" y="562"/>
                </a:lnTo>
                <a:lnTo>
                  <a:pt x="663" y="560"/>
                </a:lnTo>
                <a:lnTo>
                  <a:pt x="663" y="560"/>
                </a:lnTo>
                <a:lnTo>
                  <a:pt x="646" y="543"/>
                </a:lnTo>
                <a:lnTo>
                  <a:pt x="635" y="532"/>
                </a:lnTo>
                <a:lnTo>
                  <a:pt x="631" y="527"/>
                </a:lnTo>
                <a:lnTo>
                  <a:pt x="629" y="522"/>
                </a:lnTo>
                <a:lnTo>
                  <a:pt x="629" y="522"/>
                </a:lnTo>
                <a:lnTo>
                  <a:pt x="625" y="516"/>
                </a:lnTo>
                <a:lnTo>
                  <a:pt x="622" y="513"/>
                </a:lnTo>
                <a:lnTo>
                  <a:pt x="621" y="508"/>
                </a:lnTo>
                <a:lnTo>
                  <a:pt x="619" y="500"/>
                </a:lnTo>
                <a:lnTo>
                  <a:pt x="619" y="500"/>
                </a:lnTo>
                <a:lnTo>
                  <a:pt x="619" y="480"/>
                </a:lnTo>
                <a:lnTo>
                  <a:pt x="619" y="468"/>
                </a:lnTo>
                <a:lnTo>
                  <a:pt x="619" y="468"/>
                </a:lnTo>
                <a:lnTo>
                  <a:pt x="622" y="461"/>
                </a:lnTo>
                <a:lnTo>
                  <a:pt x="627" y="449"/>
                </a:lnTo>
                <a:lnTo>
                  <a:pt x="634" y="435"/>
                </a:lnTo>
                <a:lnTo>
                  <a:pt x="634" y="435"/>
                </a:lnTo>
                <a:lnTo>
                  <a:pt x="646" y="451"/>
                </a:lnTo>
                <a:lnTo>
                  <a:pt x="658" y="466"/>
                </a:lnTo>
                <a:lnTo>
                  <a:pt x="665" y="473"/>
                </a:lnTo>
                <a:lnTo>
                  <a:pt x="671" y="479"/>
                </a:lnTo>
                <a:lnTo>
                  <a:pt x="671" y="479"/>
                </a:lnTo>
                <a:lnTo>
                  <a:pt x="677" y="484"/>
                </a:lnTo>
                <a:lnTo>
                  <a:pt x="683" y="488"/>
                </a:lnTo>
                <a:lnTo>
                  <a:pt x="688" y="490"/>
                </a:lnTo>
                <a:lnTo>
                  <a:pt x="693" y="491"/>
                </a:lnTo>
                <a:lnTo>
                  <a:pt x="698" y="491"/>
                </a:lnTo>
                <a:lnTo>
                  <a:pt x="702" y="491"/>
                </a:lnTo>
                <a:lnTo>
                  <a:pt x="710" y="489"/>
                </a:lnTo>
                <a:lnTo>
                  <a:pt x="710" y="489"/>
                </a:lnTo>
                <a:lnTo>
                  <a:pt x="713" y="486"/>
                </a:lnTo>
                <a:lnTo>
                  <a:pt x="717" y="483"/>
                </a:lnTo>
                <a:lnTo>
                  <a:pt x="724" y="474"/>
                </a:lnTo>
                <a:lnTo>
                  <a:pt x="730" y="463"/>
                </a:lnTo>
                <a:lnTo>
                  <a:pt x="730" y="463"/>
                </a:lnTo>
                <a:lnTo>
                  <a:pt x="734" y="469"/>
                </a:lnTo>
                <a:lnTo>
                  <a:pt x="740" y="483"/>
                </a:lnTo>
                <a:lnTo>
                  <a:pt x="745" y="491"/>
                </a:lnTo>
                <a:lnTo>
                  <a:pt x="747" y="501"/>
                </a:lnTo>
                <a:lnTo>
                  <a:pt x="749" y="512"/>
                </a:lnTo>
                <a:lnTo>
                  <a:pt x="751" y="522"/>
                </a:lnTo>
                <a:lnTo>
                  <a:pt x="751" y="522"/>
                </a:lnTo>
                <a:lnTo>
                  <a:pt x="751" y="539"/>
                </a:lnTo>
                <a:lnTo>
                  <a:pt x="752" y="550"/>
                </a:lnTo>
                <a:lnTo>
                  <a:pt x="752" y="556"/>
                </a:lnTo>
                <a:lnTo>
                  <a:pt x="751" y="563"/>
                </a:lnTo>
                <a:lnTo>
                  <a:pt x="751" y="563"/>
                </a:lnTo>
                <a:lnTo>
                  <a:pt x="747" y="572"/>
                </a:lnTo>
                <a:lnTo>
                  <a:pt x="742" y="579"/>
                </a:lnTo>
                <a:lnTo>
                  <a:pt x="737" y="587"/>
                </a:lnTo>
                <a:lnTo>
                  <a:pt x="747" y="585"/>
                </a:lnTo>
                <a:lnTo>
                  <a:pt x="748" y="594"/>
                </a:lnTo>
                <a:lnTo>
                  <a:pt x="745" y="607"/>
                </a:lnTo>
                <a:lnTo>
                  <a:pt x="757" y="603"/>
                </a:lnTo>
                <a:lnTo>
                  <a:pt x="763" y="609"/>
                </a:lnTo>
                <a:lnTo>
                  <a:pt x="758" y="626"/>
                </a:lnTo>
                <a:lnTo>
                  <a:pt x="775" y="615"/>
                </a:lnTo>
                <a:lnTo>
                  <a:pt x="784" y="625"/>
                </a:lnTo>
                <a:lnTo>
                  <a:pt x="784" y="636"/>
                </a:lnTo>
                <a:lnTo>
                  <a:pt x="794" y="628"/>
                </a:lnTo>
                <a:lnTo>
                  <a:pt x="794" y="628"/>
                </a:lnTo>
                <a:lnTo>
                  <a:pt x="806" y="622"/>
                </a:lnTo>
                <a:lnTo>
                  <a:pt x="816" y="618"/>
                </a:lnTo>
                <a:lnTo>
                  <a:pt x="823" y="613"/>
                </a:lnTo>
                <a:lnTo>
                  <a:pt x="823" y="613"/>
                </a:lnTo>
                <a:lnTo>
                  <a:pt x="832" y="603"/>
                </a:lnTo>
                <a:lnTo>
                  <a:pt x="845" y="589"/>
                </a:lnTo>
                <a:lnTo>
                  <a:pt x="851" y="579"/>
                </a:lnTo>
                <a:lnTo>
                  <a:pt x="857" y="569"/>
                </a:lnTo>
                <a:lnTo>
                  <a:pt x="860" y="559"/>
                </a:lnTo>
                <a:lnTo>
                  <a:pt x="863" y="549"/>
                </a:lnTo>
                <a:lnTo>
                  <a:pt x="863" y="549"/>
                </a:lnTo>
                <a:lnTo>
                  <a:pt x="863" y="537"/>
                </a:lnTo>
                <a:lnTo>
                  <a:pt x="861" y="522"/>
                </a:lnTo>
                <a:lnTo>
                  <a:pt x="857" y="491"/>
                </a:lnTo>
                <a:lnTo>
                  <a:pt x="852" y="460"/>
                </a:lnTo>
                <a:lnTo>
                  <a:pt x="851" y="448"/>
                </a:lnTo>
                <a:lnTo>
                  <a:pt x="849" y="439"/>
                </a:lnTo>
                <a:lnTo>
                  <a:pt x="849" y="439"/>
                </a:lnTo>
                <a:lnTo>
                  <a:pt x="849" y="404"/>
                </a:lnTo>
                <a:lnTo>
                  <a:pt x="849" y="379"/>
                </a:lnTo>
                <a:lnTo>
                  <a:pt x="849" y="347"/>
                </a:lnTo>
                <a:lnTo>
                  <a:pt x="849" y="347"/>
                </a:lnTo>
                <a:lnTo>
                  <a:pt x="852" y="314"/>
                </a:lnTo>
                <a:lnTo>
                  <a:pt x="854" y="291"/>
                </a:lnTo>
                <a:lnTo>
                  <a:pt x="857" y="271"/>
                </a:lnTo>
                <a:lnTo>
                  <a:pt x="857" y="271"/>
                </a:lnTo>
                <a:lnTo>
                  <a:pt x="852" y="262"/>
                </a:lnTo>
                <a:lnTo>
                  <a:pt x="843" y="247"/>
                </a:lnTo>
                <a:lnTo>
                  <a:pt x="832" y="229"/>
                </a:lnTo>
                <a:lnTo>
                  <a:pt x="828" y="219"/>
                </a:lnTo>
                <a:lnTo>
                  <a:pt x="825" y="211"/>
                </a:lnTo>
                <a:lnTo>
                  <a:pt x="825" y="211"/>
                </a:lnTo>
                <a:lnTo>
                  <a:pt x="823" y="201"/>
                </a:lnTo>
                <a:lnTo>
                  <a:pt x="822" y="193"/>
                </a:lnTo>
                <a:lnTo>
                  <a:pt x="822" y="173"/>
                </a:lnTo>
                <a:lnTo>
                  <a:pt x="825" y="142"/>
                </a:lnTo>
                <a:lnTo>
                  <a:pt x="825" y="142"/>
                </a:lnTo>
                <a:lnTo>
                  <a:pt x="823" y="134"/>
                </a:lnTo>
                <a:lnTo>
                  <a:pt x="818" y="118"/>
                </a:lnTo>
                <a:lnTo>
                  <a:pt x="810" y="100"/>
                </a:lnTo>
                <a:lnTo>
                  <a:pt x="796" y="79"/>
                </a:lnTo>
                <a:lnTo>
                  <a:pt x="789" y="69"/>
                </a:lnTo>
                <a:lnTo>
                  <a:pt x="781" y="58"/>
                </a:lnTo>
                <a:lnTo>
                  <a:pt x="771" y="47"/>
                </a:lnTo>
                <a:lnTo>
                  <a:pt x="761" y="37"/>
                </a:lnTo>
                <a:lnTo>
                  <a:pt x="751" y="28"/>
                </a:lnTo>
                <a:lnTo>
                  <a:pt x="739" y="19"/>
                </a:lnTo>
                <a:lnTo>
                  <a:pt x="727" y="12"/>
                </a:lnTo>
                <a:lnTo>
                  <a:pt x="713" y="6"/>
                </a:lnTo>
                <a:lnTo>
                  <a:pt x="713" y="6"/>
                </a:lnTo>
                <a:lnTo>
                  <a:pt x="699" y="2"/>
                </a:lnTo>
                <a:lnTo>
                  <a:pt x="683" y="0"/>
                </a:lnTo>
                <a:lnTo>
                  <a:pt x="666" y="0"/>
                </a:lnTo>
                <a:lnTo>
                  <a:pt x="649" y="2"/>
                </a:lnTo>
                <a:lnTo>
                  <a:pt x="633" y="6"/>
                </a:lnTo>
                <a:lnTo>
                  <a:pt x="615" y="11"/>
                </a:lnTo>
                <a:lnTo>
                  <a:pt x="598" y="16"/>
                </a:lnTo>
                <a:lnTo>
                  <a:pt x="581" y="23"/>
                </a:lnTo>
                <a:lnTo>
                  <a:pt x="551" y="35"/>
                </a:lnTo>
                <a:lnTo>
                  <a:pt x="527" y="48"/>
                </a:lnTo>
                <a:lnTo>
                  <a:pt x="505" y="60"/>
                </a:lnTo>
                <a:lnTo>
                  <a:pt x="498" y="61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6CA13C27-AA14-4C5D-BFD6-C36FE9F164D7}"/>
              </a:ext>
            </a:extLst>
          </p:cNvPr>
          <p:cNvSpPr>
            <a:spLocks/>
          </p:cNvSpPr>
          <p:nvPr/>
        </p:nvSpPr>
        <p:spPr bwMode="auto">
          <a:xfrm>
            <a:off x="4157487" y="1403775"/>
            <a:ext cx="1614618" cy="765085"/>
          </a:xfrm>
          <a:custGeom>
            <a:avLst/>
            <a:gdLst>
              <a:gd name="T0" fmla="*/ 1068 w 1281"/>
              <a:gd name="T1" fmla="*/ 188 h 607"/>
              <a:gd name="T2" fmla="*/ 1090 w 1281"/>
              <a:gd name="T3" fmla="*/ 174 h 607"/>
              <a:gd name="T4" fmla="*/ 1149 w 1281"/>
              <a:gd name="T5" fmla="*/ 221 h 607"/>
              <a:gd name="T6" fmla="*/ 1197 w 1281"/>
              <a:gd name="T7" fmla="*/ 292 h 607"/>
              <a:gd name="T8" fmla="*/ 1208 w 1281"/>
              <a:gd name="T9" fmla="*/ 390 h 607"/>
              <a:gd name="T10" fmla="*/ 1216 w 1281"/>
              <a:gd name="T11" fmla="*/ 442 h 607"/>
              <a:gd name="T12" fmla="*/ 1175 w 1281"/>
              <a:gd name="T13" fmla="*/ 457 h 607"/>
              <a:gd name="T14" fmla="*/ 1145 w 1281"/>
              <a:gd name="T15" fmla="*/ 466 h 607"/>
              <a:gd name="T16" fmla="*/ 1183 w 1281"/>
              <a:gd name="T17" fmla="*/ 527 h 607"/>
              <a:gd name="T18" fmla="*/ 1231 w 1281"/>
              <a:gd name="T19" fmla="*/ 560 h 607"/>
              <a:gd name="T20" fmla="*/ 1280 w 1281"/>
              <a:gd name="T21" fmla="*/ 585 h 607"/>
              <a:gd name="T22" fmla="*/ 1261 w 1281"/>
              <a:gd name="T23" fmla="*/ 586 h 607"/>
              <a:gd name="T24" fmla="*/ 1251 w 1281"/>
              <a:gd name="T25" fmla="*/ 598 h 607"/>
              <a:gd name="T26" fmla="*/ 1237 w 1281"/>
              <a:gd name="T27" fmla="*/ 590 h 607"/>
              <a:gd name="T28" fmla="*/ 1168 w 1281"/>
              <a:gd name="T29" fmla="*/ 579 h 607"/>
              <a:gd name="T30" fmla="*/ 1108 w 1281"/>
              <a:gd name="T31" fmla="*/ 556 h 607"/>
              <a:gd name="T32" fmla="*/ 1069 w 1281"/>
              <a:gd name="T33" fmla="*/ 524 h 607"/>
              <a:gd name="T34" fmla="*/ 1032 w 1281"/>
              <a:gd name="T35" fmla="*/ 461 h 607"/>
              <a:gd name="T36" fmla="*/ 1006 w 1281"/>
              <a:gd name="T37" fmla="*/ 450 h 607"/>
              <a:gd name="T38" fmla="*/ 983 w 1281"/>
              <a:gd name="T39" fmla="*/ 420 h 607"/>
              <a:gd name="T40" fmla="*/ 857 w 1281"/>
              <a:gd name="T41" fmla="*/ 451 h 607"/>
              <a:gd name="T42" fmla="*/ 796 w 1281"/>
              <a:gd name="T43" fmla="*/ 483 h 607"/>
              <a:gd name="T44" fmla="*/ 843 w 1281"/>
              <a:gd name="T45" fmla="*/ 531 h 607"/>
              <a:gd name="T46" fmla="*/ 826 w 1281"/>
              <a:gd name="T47" fmla="*/ 552 h 607"/>
              <a:gd name="T48" fmla="*/ 788 w 1281"/>
              <a:gd name="T49" fmla="*/ 555 h 607"/>
              <a:gd name="T50" fmla="*/ 720 w 1281"/>
              <a:gd name="T51" fmla="*/ 520 h 607"/>
              <a:gd name="T52" fmla="*/ 715 w 1281"/>
              <a:gd name="T53" fmla="*/ 456 h 607"/>
              <a:gd name="T54" fmla="*/ 737 w 1281"/>
              <a:gd name="T55" fmla="*/ 375 h 607"/>
              <a:gd name="T56" fmla="*/ 679 w 1281"/>
              <a:gd name="T57" fmla="*/ 351 h 607"/>
              <a:gd name="T58" fmla="*/ 665 w 1281"/>
              <a:gd name="T59" fmla="*/ 342 h 607"/>
              <a:gd name="T60" fmla="*/ 653 w 1281"/>
              <a:gd name="T61" fmla="*/ 336 h 607"/>
              <a:gd name="T62" fmla="*/ 626 w 1281"/>
              <a:gd name="T63" fmla="*/ 349 h 607"/>
              <a:gd name="T64" fmla="*/ 589 w 1281"/>
              <a:gd name="T65" fmla="*/ 416 h 607"/>
              <a:gd name="T66" fmla="*/ 621 w 1281"/>
              <a:gd name="T67" fmla="*/ 454 h 607"/>
              <a:gd name="T68" fmla="*/ 603 w 1281"/>
              <a:gd name="T69" fmla="*/ 471 h 607"/>
              <a:gd name="T70" fmla="*/ 583 w 1281"/>
              <a:gd name="T71" fmla="*/ 472 h 607"/>
              <a:gd name="T72" fmla="*/ 552 w 1281"/>
              <a:gd name="T73" fmla="*/ 461 h 607"/>
              <a:gd name="T74" fmla="*/ 525 w 1281"/>
              <a:gd name="T75" fmla="*/ 440 h 607"/>
              <a:gd name="T76" fmla="*/ 517 w 1281"/>
              <a:gd name="T77" fmla="*/ 379 h 607"/>
              <a:gd name="T78" fmla="*/ 441 w 1281"/>
              <a:gd name="T79" fmla="*/ 361 h 607"/>
              <a:gd name="T80" fmla="*/ 364 w 1281"/>
              <a:gd name="T81" fmla="*/ 356 h 607"/>
              <a:gd name="T82" fmla="*/ 318 w 1281"/>
              <a:gd name="T83" fmla="*/ 386 h 607"/>
              <a:gd name="T84" fmla="*/ 293 w 1281"/>
              <a:gd name="T85" fmla="*/ 371 h 607"/>
              <a:gd name="T86" fmla="*/ 312 w 1281"/>
              <a:gd name="T87" fmla="*/ 320 h 607"/>
              <a:gd name="T88" fmla="*/ 336 w 1281"/>
              <a:gd name="T89" fmla="*/ 279 h 607"/>
              <a:gd name="T90" fmla="*/ 384 w 1281"/>
              <a:gd name="T91" fmla="*/ 247 h 607"/>
              <a:gd name="T92" fmla="*/ 400 w 1281"/>
              <a:gd name="T93" fmla="*/ 197 h 607"/>
              <a:gd name="T94" fmla="*/ 370 w 1281"/>
              <a:gd name="T95" fmla="*/ 170 h 607"/>
              <a:gd name="T96" fmla="*/ 276 w 1281"/>
              <a:gd name="T97" fmla="*/ 148 h 607"/>
              <a:gd name="T98" fmla="*/ 141 w 1281"/>
              <a:gd name="T99" fmla="*/ 171 h 607"/>
              <a:gd name="T100" fmla="*/ 117 w 1281"/>
              <a:gd name="T101" fmla="*/ 220 h 607"/>
              <a:gd name="T102" fmla="*/ 102 w 1281"/>
              <a:gd name="T103" fmla="*/ 241 h 607"/>
              <a:gd name="T104" fmla="*/ 49 w 1281"/>
              <a:gd name="T105" fmla="*/ 244 h 607"/>
              <a:gd name="T106" fmla="*/ 33 w 1281"/>
              <a:gd name="T107" fmla="*/ 215 h 607"/>
              <a:gd name="T108" fmla="*/ 19 w 1281"/>
              <a:gd name="T109" fmla="*/ 120 h 607"/>
              <a:gd name="T110" fmla="*/ 71 w 1281"/>
              <a:gd name="T111" fmla="*/ 54 h 607"/>
              <a:gd name="T112" fmla="*/ 175 w 1281"/>
              <a:gd name="T113" fmla="*/ 6 h 607"/>
              <a:gd name="T114" fmla="*/ 276 w 1281"/>
              <a:gd name="T115" fmla="*/ 6 h 607"/>
              <a:gd name="T116" fmla="*/ 477 w 1281"/>
              <a:gd name="T117" fmla="*/ 38 h 607"/>
              <a:gd name="T118" fmla="*/ 668 w 1281"/>
              <a:gd name="T119" fmla="*/ 62 h 607"/>
              <a:gd name="T120" fmla="*/ 878 w 1281"/>
              <a:gd name="T121" fmla="*/ 137 h 607"/>
              <a:gd name="T122" fmla="*/ 998 w 1281"/>
              <a:gd name="T123" fmla="*/ 202 h 607"/>
              <a:gd name="T124" fmla="*/ 1067 w 1281"/>
              <a:gd name="T125" fmla="*/ 213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1" h="607">
                <a:moveTo>
                  <a:pt x="1067" y="213"/>
                </a:moveTo>
                <a:lnTo>
                  <a:pt x="1067" y="213"/>
                </a:lnTo>
                <a:lnTo>
                  <a:pt x="1066" y="209"/>
                </a:lnTo>
                <a:lnTo>
                  <a:pt x="1065" y="201"/>
                </a:lnTo>
                <a:lnTo>
                  <a:pt x="1066" y="192"/>
                </a:lnTo>
                <a:lnTo>
                  <a:pt x="1066" y="190"/>
                </a:lnTo>
                <a:lnTo>
                  <a:pt x="1068" y="188"/>
                </a:lnTo>
                <a:lnTo>
                  <a:pt x="1068" y="188"/>
                </a:lnTo>
                <a:lnTo>
                  <a:pt x="1073" y="185"/>
                </a:lnTo>
                <a:lnTo>
                  <a:pt x="1077" y="185"/>
                </a:lnTo>
                <a:lnTo>
                  <a:pt x="1079" y="186"/>
                </a:lnTo>
                <a:lnTo>
                  <a:pt x="1079" y="186"/>
                </a:lnTo>
                <a:lnTo>
                  <a:pt x="1080" y="184"/>
                </a:lnTo>
                <a:lnTo>
                  <a:pt x="1083" y="179"/>
                </a:lnTo>
                <a:lnTo>
                  <a:pt x="1087" y="176"/>
                </a:lnTo>
                <a:lnTo>
                  <a:pt x="1090" y="174"/>
                </a:lnTo>
                <a:lnTo>
                  <a:pt x="1093" y="174"/>
                </a:lnTo>
                <a:lnTo>
                  <a:pt x="1093" y="174"/>
                </a:lnTo>
                <a:lnTo>
                  <a:pt x="1102" y="178"/>
                </a:lnTo>
                <a:lnTo>
                  <a:pt x="1111" y="185"/>
                </a:lnTo>
                <a:lnTo>
                  <a:pt x="1124" y="195"/>
                </a:lnTo>
                <a:lnTo>
                  <a:pt x="1148" y="221"/>
                </a:lnTo>
                <a:lnTo>
                  <a:pt x="1148" y="221"/>
                </a:lnTo>
                <a:lnTo>
                  <a:pt x="1149" y="221"/>
                </a:lnTo>
                <a:lnTo>
                  <a:pt x="1155" y="224"/>
                </a:lnTo>
                <a:lnTo>
                  <a:pt x="1157" y="226"/>
                </a:lnTo>
                <a:lnTo>
                  <a:pt x="1161" y="230"/>
                </a:lnTo>
                <a:lnTo>
                  <a:pt x="1166" y="233"/>
                </a:lnTo>
                <a:lnTo>
                  <a:pt x="1169" y="241"/>
                </a:lnTo>
                <a:lnTo>
                  <a:pt x="1169" y="241"/>
                </a:lnTo>
                <a:lnTo>
                  <a:pt x="1187" y="273"/>
                </a:lnTo>
                <a:lnTo>
                  <a:pt x="1197" y="292"/>
                </a:lnTo>
                <a:lnTo>
                  <a:pt x="1204" y="310"/>
                </a:lnTo>
                <a:lnTo>
                  <a:pt x="1204" y="310"/>
                </a:lnTo>
                <a:lnTo>
                  <a:pt x="1207" y="321"/>
                </a:lnTo>
                <a:lnTo>
                  <a:pt x="1208" y="333"/>
                </a:lnTo>
                <a:lnTo>
                  <a:pt x="1209" y="359"/>
                </a:lnTo>
                <a:lnTo>
                  <a:pt x="1209" y="380"/>
                </a:lnTo>
                <a:lnTo>
                  <a:pt x="1208" y="390"/>
                </a:lnTo>
                <a:lnTo>
                  <a:pt x="1208" y="390"/>
                </a:lnTo>
                <a:lnTo>
                  <a:pt x="1217" y="406"/>
                </a:lnTo>
                <a:lnTo>
                  <a:pt x="1222" y="420"/>
                </a:lnTo>
                <a:lnTo>
                  <a:pt x="1225" y="426"/>
                </a:lnTo>
                <a:lnTo>
                  <a:pt x="1225" y="431"/>
                </a:lnTo>
                <a:lnTo>
                  <a:pt x="1225" y="431"/>
                </a:lnTo>
                <a:lnTo>
                  <a:pt x="1223" y="434"/>
                </a:lnTo>
                <a:lnTo>
                  <a:pt x="1220" y="438"/>
                </a:lnTo>
                <a:lnTo>
                  <a:pt x="1216" y="442"/>
                </a:lnTo>
                <a:lnTo>
                  <a:pt x="1211" y="444"/>
                </a:lnTo>
                <a:lnTo>
                  <a:pt x="1202" y="448"/>
                </a:lnTo>
                <a:lnTo>
                  <a:pt x="1192" y="450"/>
                </a:lnTo>
                <a:lnTo>
                  <a:pt x="1192" y="450"/>
                </a:lnTo>
                <a:lnTo>
                  <a:pt x="1183" y="450"/>
                </a:lnTo>
                <a:lnTo>
                  <a:pt x="1173" y="449"/>
                </a:lnTo>
                <a:lnTo>
                  <a:pt x="1162" y="447"/>
                </a:lnTo>
                <a:lnTo>
                  <a:pt x="1175" y="457"/>
                </a:lnTo>
                <a:lnTo>
                  <a:pt x="1175" y="457"/>
                </a:lnTo>
                <a:lnTo>
                  <a:pt x="1174" y="459"/>
                </a:lnTo>
                <a:lnTo>
                  <a:pt x="1170" y="461"/>
                </a:lnTo>
                <a:lnTo>
                  <a:pt x="1166" y="465"/>
                </a:lnTo>
                <a:lnTo>
                  <a:pt x="1162" y="466"/>
                </a:lnTo>
                <a:lnTo>
                  <a:pt x="1158" y="466"/>
                </a:lnTo>
                <a:lnTo>
                  <a:pt x="1158" y="466"/>
                </a:lnTo>
                <a:lnTo>
                  <a:pt x="1145" y="466"/>
                </a:lnTo>
                <a:lnTo>
                  <a:pt x="1140" y="465"/>
                </a:lnTo>
                <a:lnTo>
                  <a:pt x="1140" y="465"/>
                </a:lnTo>
                <a:lnTo>
                  <a:pt x="1145" y="474"/>
                </a:lnTo>
                <a:lnTo>
                  <a:pt x="1154" y="486"/>
                </a:lnTo>
                <a:lnTo>
                  <a:pt x="1166" y="503"/>
                </a:lnTo>
                <a:lnTo>
                  <a:pt x="1166" y="503"/>
                </a:lnTo>
                <a:lnTo>
                  <a:pt x="1178" y="518"/>
                </a:lnTo>
                <a:lnTo>
                  <a:pt x="1183" y="527"/>
                </a:lnTo>
                <a:lnTo>
                  <a:pt x="1186" y="533"/>
                </a:lnTo>
                <a:lnTo>
                  <a:pt x="1191" y="539"/>
                </a:lnTo>
                <a:lnTo>
                  <a:pt x="1191" y="539"/>
                </a:lnTo>
                <a:lnTo>
                  <a:pt x="1199" y="545"/>
                </a:lnTo>
                <a:lnTo>
                  <a:pt x="1208" y="551"/>
                </a:lnTo>
                <a:lnTo>
                  <a:pt x="1219" y="557"/>
                </a:lnTo>
                <a:lnTo>
                  <a:pt x="1231" y="560"/>
                </a:lnTo>
                <a:lnTo>
                  <a:pt x="1231" y="560"/>
                </a:lnTo>
                <a:lnTo>
                  <a:pt x="1248" y="562"/>
                </a:lnTo>
                <a:lnTo>
                  <a:pt x="1255" y="565"/>
                </a:lnTo>
                <a:lnTo>
                  <a:pt x="1261" y="568"/>
                </a:lnTo>
                <a:lnTo>
                  <a:pt x="1261" y="568"/>
                </a:lnTo>
                <a:lnTo>
                  <a:pt x="1274" y="579"/>
                </a:lnTo>
                <a:lnTo>
                  <a:pt x="1274" y="579"/>
                </a:lnTo>
                <a:lnTo>
                  <a:pt x="1278" y="583"/>
                </a:lnTo>
                <a:lnTo>
                  <a:pt x="1280" y="585"/>
                </a:lnTo>
                <a:lnTo>
                  <a:pt x="1280" y="585"/>
                </a:lnTo>
                <a:lnTo>
                  <a:pt x="1281" y="590"/>
                </a:lnTo>
                <a:lnTo>
                  <a:pt x="1281" y="593"/>
                </a:lnTo>
                <a:lnTo>
                  <a:pt x="1273" y="585"/>
                </a:lnTo>
                <a:lnTo>
                  <a:pt x="1272" y="602"/>
                </a:lnTo>
                <a:lnTo>
                  <a:pt x="1272" y="602"/>
                </a:lnTo>
                <a:lnTo>
                  <a:pt x="1267" y="595"/>
                </a:lnTo>
                <a:lnTo>
                  <a:pt x="1261" y="586"/>
                </a:lnTo>
                <a:lnTo>
                  <a:pt x="1261" y="586"/>
                </a:lnTo>
                <a:lnTo>
                  <a:pt x="1258" y="585"/>
                </a:lnTo>
                <a:lnTo>
                  <a:pt x="1255" y="584"/>
                </a:lnTo>
                <a:lnTo>
                  <a:pt x="1251" y="584"/>
                </a:lnTo>
                <a:lnTo>
                  <a:pt x="1251" y="584"/>
                </a:lnTo>
                <a:lnTo>
                  <a:pt x="1251" y="589"/>
                </a:lnTo>
                <a:lnTo>
                  <a:pt x="1252" y="593"/>
                </a:lnTo>
                <a:lnTo>
                  <a:pt x="1251" y="598"/>
                </a:lnTo>
                <a:lnTo>
                  <a:pt x="1251" y="598"/>
                </a:lnTo>
                <a:lnTo>
                  <a:pt x="1248" y="602"/>
                </a:lnTo>
                <a:lnTo>
                  <a:pt x="1245" y="604"/>
                </a:lnTo>
                <a:lnTo>
                  <a:pt x="1242" y="607"/>
                </a:lnTo>
                <a:lnTo>
                  <a:pt x="1242" y="607"/>
                </a:lnTo>
                <a:lnTo>
                  <a:pt x="1240" y="596"/>
                </a:lnTo>
                <a:lnTo>
                  <a:pt x="1240" y="596"/>
                </a:lnTo>
                <a:lnTo>
                  <a:pt x="1237" y="590"/>
                </a:lnTo>
                <a:lnTo>
                  <a:pt x="1234" y="586"/>
                </a:lnTo>
                <a:lnTo>
                  <a:pt x="1227" y="592"/>
                </a:lnTo>
                <a:lnTo>
                  <a:pt x="1216" y="592"/>
                </a:lnTo>
                <a:lnTo>
                  <a:pt x="1208" y="601"/>
                </a:lnTo>
                <a:lnTo>
                  <a:pt x="1208" y="585"/>
                </a:lnTo>
                <a:lnTo>
                  <a:pt x="1208" y="585"/>
                </a:lnTo>
                <a:lnTo>
                  <a:pt x="1185" y="581"/>
                </a:lnTo>
                <a:lnTo>
                  <a:pt x="1168" y="579"/>
                </a:lnTo>
                <a:lnTo>
                  <a:pt x="1161" y="578"/>
                </a:lnTo>
                <a:lnTo>
                  <a:pt x="1161" y="578"/>
                </a:lnTo>
                <a:lnTo>
                  <a:pt x="1156" y="575"/>
                </a:lnTo>
                <a:lnTo>
                  <a:pt x="1148" y="573"/>
                </a:lnTo>
                <a:lnTo>
                  <a:pt x="1138" y="569"/>
                </a:lnTo>
                <a:lnTo>
                  <a:pt x="1127" y="566"/>
                </a:lnTo>
                <a:lnTo>
                  <a:pt x="1127" y="566"/>
                </a:lnTo>
                <a:lnTo>
                  <a:pt x="1108" y="556"/>
                </a:lnTo>
                <a:lnTo>
                  <a:pt x="1099" y="550"/>
                </a:lnTo>
                <a:lnTo>
                  <a:pt x="1095" y="546"/>
                </a:lnTo>
                <a:lnTo>
                  <a:pt x="1095" y="546"/>
                </a:lnTo>
                <a:lnTo>
                  <a:pt x="1083" y="537"/>
                </a:lnTo>
                <a:lnTo>
                  <a:pt x="1074" y="531"/>
                </a:lnTo>
                <a:lnTo>
                  <a:pt x="1072" y="527"/>
                </a:lnTo>
                <a:lnTo>
                  <a:pt x="1069" y="524"/>
                </a:lnTo>
                <a:lnTo>
                  <a:pt x="1069" y="524"/>
                </a:lnTo>
                <a:lnTo>
                  <a:pt x="1067" y="518"/>
                </a:lnTo>
                <a:lnTo>
                  <a:pt x="1063" y="510"/>
                </a:lnTo>
                <a:lnTo>
                  <a:pt x="1050" y="493"/>
                </a:lnTo>
                <a:lnTo>
                  <a:pt x="1039" y="477"/>
                </a:lnTo>
                <a:lnTo>
                  <a:pt x="1036" y="471"/>
                </a:lnTo>
                <a:lnTo>
                  <a:pt x="1033" y="467"/>
                </a:lnTo>
                <a:lnTo>
                  <a:pt x="1033" y="467"/>
                </a:lnTo>
                <a:lnTo>
                  <a:pt x="1032" y="461"/>
                </a:lnTo>
                <a:lnTo>
                  <a:pt x="1028" y="454"/>
                </a:lnTo>
                <a:lnTo>
                  <a:pt x="1026" y="448"/>
                </a:lnTo>
                <a:lnTo>
                  <a:pt x="1024" y="445"/>
                </a:lnTo>
                <a:lnTo>
                  <a:pt x="1024" y="445"/>
                </a:lnTo>
                <a:lnTo>
                  <a:pt x="1014" y="448"/>
                </a:lnTo>
                <a:lnTo>
                  <a:pt x="1008" y="450"/>
                </a:lnTo>
                <a:lnTo>
                  <a:pt x="1006" y="450"/>
                </a:lnTo>
                <a:lnTo>
                  <a:pt x="1006" y="450"/>
                </a:lnTo>
                <a:lnTo>
                  <a:pt x="1007" y="440"/>
                </a:lnTo>
                <a:lnTo>
                  <a:pt x="999" y="444"/>
                </a:lnTo>
                <a:lnTo>
                  <a:pt x="1003" y="436"/>
                </a:lnTo>
                <a:lnTo>
                  <a:pt x="992" y="437"/>
                </a:lnTo>
                <a:lnTo>
                  <a:pt x="992" y="437"/>
                </a:lnTo>
                <a:lnTo>
                  <a:pt x="987" y="427"/>
                </a:lnTo>
                <a:lnTo>
                  <a:pt x="984" y="422"/>
                </a:lnTo>
                <a:lnTo>
                  <a:pt x="983" y="420"/>
                </a:lnTo>
                <a:lnTo>
                  <a:pt x="983" y="420"/>
                </a:lnTo>
                <a:lnTo>
                  <a:pt x="980" y="422"/>
                </a:lnTo>
                <a:lnTo>
                  <a:pt x="973" y="424"/>
                </a:lnTo>
                <a:lnTo>
                  <a:pt x="950" y="430"/>
                </a:lnTo>
                <a:lnTo>
                  <a:pt x="919" y="438"/>
                </a:lnTo>
                <a:lnTo>
                  <a:pt x="874" y="453"/>
                </a:lnTo>
                <a:lnTo>
                  <a:pt x="875" y="444"/>
                </a:lnTo>
                <a:lnTo>
                  <a:pt x="857" y="451"/>
                </a:lnTo>
                <a:lnTo>
                  <a:pt x="851" y="444"/>
                </a:lnTo>
                <a:lnTo>
                  <a:pt x="825" y="454"/>
                </a:lnTo>
                <a:lnTo>
                  <a:pt x="825" y="447"/>
                </a:lnTo>
                <a:lnTo>
                  <a:pt x="825" y="447"/>
                </a:lnTo>
                <a:lnTo>
                  <a:pt x="802" y="472"/>
                </a:lnTo>
                <a:lnTo>
                  <a:pt x="802" y="472"/>
                </a:lnTo>
                <a:lnTo>
                  <a:pt x="798" y="477"/>
                </a:lnTo>
                <a:lnTo>
                  <a:pt x="796" y="483"/>
                </a:lnTo>
                <a:lnTo>
                  <a:pt x="792" y="495"/>
                </a:lnTo>
                <a:lnTo>
                  <a:pt x="791" y="506"/>
                </a:lnTo>
                <a:lnTo>
                  <a:pt x="791" y="510"/>
                </a:lnTo>
                <a:lnTo>
                  <a:pt x="791" y="510"/>
                </a:lnTo>
                <a:lnTo>
                  <a:pt x="815" y="516"/>
                </a:lnTo>
                <a:lnTo>
                  <a:pt x="832" y="524"/>
                </a:lnTo>
                <a:lnTo>
                  <a:pt x="838" y="527"/>
                </a:lnTo>
                <a:lnTo>
                  <a:pt x="843" y="531"/>
                </a:lnTo>
                <a:lnTo>
                  <a:pt x="843" y="531"/>
                </a:lnTo>
                <a:lnTo>
                  <a:pt x="844" y="533"/>
                </a:lnTo>
                <a:lnTo>
                  <a:pt x="845" y="537"/>
                </a:lnTo>
                <a:lnTo>
                  <a:pt x="845" y="543"/>
                </a:lnTo>
                <a:lnTo>
                  <a:pt x="844" y="550"/>
                </a:lnTo>
                <a:lnTo>
                  <a:pt x="833" y="551"/>
                </a:lnTo>
                <a:lnTo>
                  <a:pt x="833" y="551"/>
                </a:lnTo>
                <a:lnTo>
                  <a:pt x="826" y="552"/>
                </a:lnTo>
                <a:lnTo>
                  <a:pt x="820" y="554"/>
                </a:lnTo>
                <a:lnTo>
                  <a:pt x="816" y="555"/>
                </a:lnTo>
                <a:lnTo>
                  <a:pt x="816" y="555"/>
                </a:lnTo>
                <a:lnTo>
                  <a:pt x="814" y="556"/>
                </a:lnTo>
                <a:lnTo>
                  <a:pt x="812" y="556"/>
                </a:lnTo>
                <a:lnTo>
                  <a:pt x="808" y="555"/>
                </a:lnTo>
                <a:lnTo>
                  <a:pt x="788" y="555"/>
                </a:lnTo>
                <a:lnTo>
                  <a:pt x="788" y="555"/>
                </a:lnTo>
                <a:lnTo>
                  <a:pt x="778" y="555"/>
                </a:lnTo>
                <a:lnTo>
                  <a:pt x="762" y="551"/>
                </a:lnTo>
                <a:lnTo>
                  <a:pt x="762" y="551"/>
                </a:lnTo>
                <a:lnTo>
                  <a:pt x="757" y="549"/>
                </a:lnTo>
                <a:lnTo>
                  <a:pt x="750" y="545"/>
                </a:lnTo>
                <a:lnTo>
                  <a:pt x="736" y="536"/>
                </a:lnTo>
                <a:lnTo>
                  <a:pt x="724" y="525"/>
                </a:lnTo>
                <a:lnTo>
                  <a:pt x="720" y="520"/>
                </a:lnTo>
                <a:lnTo>
                  <a:pt x="719" y="516"/>
                </a:lnTo>
                <a:lnTo>
                  <a:pt x="719" y="516"/>
                </a:lnTo>
                <a:lnTo>
                  <a:pt x="717" y="507"/>
                </a:lnTo>
                <a:lnTo>
                  <a:pt x="714" y="492"/>
                </a:lnTo>
                <a:lnTo>
                  <a:pt x="713" y="485"/>
                </a:lnTo>
                <a:lnTo>
                  <a:pt x="713" y="475"/>
                </a:lnTo>
                <a:lnTo>
                  <a:pt x="714" y="466"/>
                </a:lnTo>
                <a:lnTo>
                  <a:pt x="715" y="456"/>
                </a:lnTo>
                <a:lnTo>
                  <a:pt x="715" y="456"/>
                </a:lnTo>
                <a:lnTo>
                  <a:pt x="730" y="409"/>
                </a:lnTo>
                <a:lnTo>
                  <a:pt x="737" y="384"/>
                </a:lnTo>
                <a:lnTo>
                  <a:pt x="737" y="384"/>
                </a:lnTo>
                <a:lnTo>
                  <a:pt x="739" y="379"/>
                </a:lnTo>
                <a:lnTo>
                  <a:pt x="739" y="375"/>
                </a:lnTo>
                <a:lnTo>
                  <a:pt x="738" y="375"/>
                </a:lnTo>
                <a:lnTo>
                  <a:pt x="737" y="375"/>
                </a:lnTo>
                <a:lnTo>
                  <a:pt x="737" y="375"/>
                </a:lnTo>
                <a:lnTo>
                  <a:pt x="736" y="375"/>
                </a:lnTo>
                <a:lnTo>
                  <a:pt x="732" y="374"/>
                </a:lnTo>
                <a:lnTo>
                  <a:pt x="724" y="369"/>
                </a:lnTo>
                <a:lnTo>
                  <a:pt x="713" y="363"/>
                </a:lnTo>
                <a:lnTo>
                  <a:pt x="690" y="353"/>
                </a:lnTo>
                <a:lnTo>
                  <a:pt x="690" y="353"/>
                </a:lnTo>
                <a:lnTo>
                  <a:pt x="679" y="351"/>
                </a:lnTo>
                <a:lnTo>
                  <a:pt x="673" y="349"/>
                </a:lnTo>
                <a:lnTo>
                  <a:pt x="671" y="348"/>
                </a:lnTo>
                <a:lnTo>
                  <a:pt x="670" y="345"/>
                </a:lnTo>
                <a:lnTo>
                  <a:pt x="670" y="345"/>
                </a:lnTo>
                <a:lnTo>
                  <a:pt x="668" y="343"/>
                </a:lnTo>
                <a:lnTo>
                  <a:pt x="667" y="342"/>
                </a:lnTo>
                <a:lnTo>
                  <a:pt x="665" y="342"/>
                </a:lnTo>
                <a:lnTo>
                  <a:pt x="665" y="342"/>
                </a:lnTo>
                <a:lnTo>
                  <a:pt x="660" y="341"/>
                </a:lnTo>
                <a:lnTo>
                  <a:pt x="656" y="342"/>
                </a:lnTo>
                <a:lnTo>
                  <a:pt x="656" y="342"/>
                </a:lnTo>
                <a:lnTo>
                  <a:pt x="655" y="338"/>
                </a:lnTo>
                <a:lnTo>
                  <a:pt x="654" y="336"/>
                </a:lnTo>
                <a:lnTo>
                  <a:pt x="654" y="335"/>
                </a:lnTo>
                <a:lnTo>
                  <a:pt x="653" y="336"/>
                </a:lnTo>
                <a:lnTo>
                  <a:pt x="653" y="336"/>
                </a:lnTo>
                <a:lnTo>
                  <a:pt x="650" y="336"/>
                </a:lnTo>
                <a:lnTo>
                  <a:pt x="645" y="335"/>
                </a:lnTo>
                <a:lnTo>
                  <a:pt x="639" y="335"/>
                </a:lnTo>
                <a:lnTo>
                  <a:pt x="636" y="335"/>
                </a:lnTo>
                <a:lnTo>
                  <a:pt x="636" y="335"/>
                </a:lnTo>
                <a:lnTo>
                  <a:pt x="633" y="336"/>
                </a:lnTo>
                <a:lnTo>
                  <a:pt x="632" y="339"/>
                </a:lnTo>
                <a:lnTo>
                  <a:pt x="626" y="349"/>
                </a:lnTo>
                <a:lnTo>
                  <a:pt x="621" y="362"/>
                </a:lnTo>
                <a:lnTo>
                  <a:pt x="614" y="375"/>
                </a:lnTo>
                <a:lnTo>
                  <a:pt x="614" y="375"/>
                </a:lnTo>
                <a:lnTo>
                  <a:pt x="597" y="400"/>
                </a:lnTo>
                <a:lnTo>
                  <a:pt x="591" y="409"/>
                </a:lnTo>
                <a:lnTo>
                  <a:pt x="589" y="413"/>
                </a:lnTo>
                <a:lnTo>
                  <a:pt x="589" y="416"/>
                </a:lnTo>
                <a:lnTo>
                  <a:pt x="589" y="416"/>
                </a:lnTo>
                <a:lnTo>
                  <a:pt x="590" y="419"/>
                </a:lnTo>
                <a:lnTo>
                  <a:pt x="592" y="421"/>
                </a:lnTo>
                <a:lnTo>
                  <a:pt x="599" y="427"/>
                </a:lnTo>
                <a:lnTo>
                  <a:pt x="611" y="438"/>
                </a:lnTo>
                <a:lnTo>
                  <a:pt x="611" y="438"/>
                </a:lnTo>
                <a:lnTo>
                  <a:pt x="617" y="444"/>
                </a:lnTo>
                <a:lnTo>
                  <a:pt x="619" y="448"/>
                </a:lnTo>
                <a:lnTo>
                  <a:pt x="621" y="454"/>
                </a:lnTo>
                <a:lnTo>
                  <a:pt x="621" y="454"/>
                </a:lnTo>
                <a:lnTo>
                  <a:pt x="620" y="461"/>
                </a:lnTo>
                <a:lnTo>
                  <a:pt x="619" y="467"/>
                </a:lnTo>
                <a:lnTo>
                  <a:pt x="617" y="469"/>
                </a:lnTo>
                <a:lnTo>
                  <a:pt x="615" y="471"/>
                </a:lnTo>
                <a:lnTo>
                  <a:pt x="612" y="479"/>
                </a:lnTo>
                <a:lnTo>
                  <a:pt x="609" y="467"/>
                </a:lnTo>
                <a:lnTo>
                  <a:pt x="603" y="471"/>
                </a:lnTo>
                <a:lnTo>
                  <a:pt x="602" y="484"/>
                </a:lnTo>
                <a:lnTo>
                  <a:pt x="597" y="471"/>
                </a:lnTo>
                <a:lnTo>
                  <a:pt x="597" y="471"/>
                </a:lnTo>
                <a:lnTo>
                  <a:pt x="595" y="472"/>
                </a:lnTo>
                <a:lnTo>
                  <a:pt x="589" y="473"/>
                </a:lnTo>
                <a:lnTo>
                  <a:pt x="589" y="473"/>
                </a:lnTo>
                <a:lnTo>
                  <a:pt x="585" y="473"/>
                </a:lnTo>
                <a:lnTo>
                  <a:pt x="583" y="472"/>
                </a:lnTo>
                <a:lnTo>
                  <a:pt x="580" y="469"/>
                </a:lnTo>
                <a:lnTo>
                  <a:pt x="577" y="485"/>
                </a:lnTo>
                <a:lnTo>
                  <a:pt x="574" y="469"/>
                </a:lnTo>
                <a:lnTo>
                  <a:pt x="574" y="469"/>
                </a:lnTo>
                <a:lnTo>
                  <a:pt x="571" y="469"/>
                </a:lnTo>
                <a:lnTo>
                  <a:pt x="566" y="469"/>
                </a:lnTo>
                <a:lnTo>
                  <a:pt x="566" y="469"/>
                </a:lnTo>
                <a:lnTo>
                  <a:pt x="552" y="461"/>
                </a:lnTo>
                <a:lnTo>
                  <a:pt x="552" y="461"/>
                </a:lnTo>
                <a:lnTo>
                  <a:pt x="549" y="462"/>
                </a:lnTo>
                <a:lnTo>
                  <a:pt x="543" y="460"/>
                </a:lnTo>
                <a:lnTo>
                  <a:pt x="538" y="457"/>
                </a:lnTo>
                <a:lnTo>
                  <a:pt x="535" y="454"/>
                </a:lnTo>
                <a:lnTo>
                  <a:pt x="530" y="449"/>
                </a:lnTo>
                <a:lnTo>
                  <a:pt x="525" y="440"/>
                </a:lnTo>
                <a:lnTo>
                  <a:pt x="525" y="440"/>
                </a:lnTo>
                <a:lnTo>
                  <a:pt x="517" y="426"/>
                </a:lnTo>
                <a:lnTo>
                  <a:pt x="511" y="413"/>
                </a:lnTo>
                <a:lnTo>
                  <a:pt x="509" y="408"/>
                </a:lnTo>
                <a:lnTo>
                  <a:pt x="509" y="403"/>
                </a:lnTo>
                <a:lnTo>
                  <a:pt x="509" y="398"/>
                </a:lnTo>
                <a:lnTo>
                  <a:pt x="512" y="392"/>
                </a:lnTo>
                <a:lnTo>
                  <a:pt x="512" y="392"/>
                </a:lnTo>
                <a:lnTo>
                  <a:pt x="517" y="379"/>
                </a:lnTo>
                <a:lnTo>
                  <a:pt x="520" y="365"/>
                </a:lnTo>
                <a:lnTo>
                  <a:pt x="524" y="348"/>
                </a:lnTo>
                <a:lnTo>
                  <a:pt x="524" y="348"/>
                </a:lnTo>
                <a:lnTo>
                  <a:pt x="503" y="351"/>
                </a:lnTo>
                <a:lnTo>
                  <a:pt x="462" y="359"/>
                </a:lnTo>
                <a:lnTo>
                  <a:pt x="462" y="359"/>
                </a:lnTo>
                <a:lnTo>
                  <a:pt x="452" y="360"/>
                </a:lnTo>
                <a:lnTo>
                  <a:pt x="441" y="361"/>
                </a:lnTo>
                <a:lnTo>
                  <a:pt x="423" y="360"/>
                </a:lnTo>
                <a:lnTo>
                  <a:pt x="397" y="357"/>
                </a:lnTo>
                <a:lnTo>
                  <a:pt x="397" y="357"/>
                </a:lnTo>
                <a:lnTo>
                  <a:pt x="381" y="355"/>
                </a:lnTo>
                <a:lnTo>
                  <a:pt x="371" y="354"/>
                </a:lnTo>
                <a:lnTo>
                  <a:pt x="366" y="355"/>
                </a:lnTo>
                <a:lnTo>
                  <a:pt x="366" y="355"/>
                </a:lnTo>
                <a:lnTo>
                  <a:pt x="364" y="356"/>
                </a:lnTo>
                <a:lnTo>
                  <a:pt x="361" y="359"/>
                </a:lnTo>
                <a:lnTo>
                  <a:pt x="354" y="368"/>
                </a:lnTo>
                <a:lnTo>
                  <a:pt x="350" y="373"/>
                </a:lnTo>
                <a:lnTo>
                  <a:pt x="344" y="378"/>
                </a:lnTo>
                <a:lnTo>
                  <a:pt x="340" y="381"/>
                </a:lnTo>
                <a:lnTo>
                  <a:pt x="332" y="384"/>
                </a:lnTo>
                <a:lnTo>
                  <a:pt x="332" y="384"/>
                </a:lnTo>
                <a:lnTo>
                  <a:pt x="318" y="386"/>
                </a:lnTo>
                <a:lnTo>
                  <a:pt x="311" y="386"/>
                </a:lnTo>
                <a:lnTo>
                  <a:pt x="303" y="386"/>
                </a:lnTo>
                <a:lnTo>
                  <a:pt x="299" y="384"/>
                </a:lnTo>
                <a:lnTo>
                  <a:pt x="294" y="383"/>
                </a:lnTo>
                <a:lnTo>
                  <a:pt x="291" y="379"/>
                </a:lnTo>
                <a:lnTo>
                  <a:pt x="291" y="375"/>
                </a:lnTo>
                <a:lnTo>
                  <a:pt x="291" y="375"/>
                </a:lnTo>
                <a:lnTo>
                  <a:pt x="293" y="371"/>
                </a:lnTo>
                <a:lnTo>
                  <a:pt x="294" y="367"/>
                </a:lnTo>
                <a:lnTo>
                  <a:pt x="299" y="361"/>
                </a:lnTo>
                <a:lnTo>
                  <a:pt x="305" y="356"/>
                </a:lnTo>
                <a:lnTo>
                  <a:pt x="310" y="349"/>
                </a:lnTo>
                <a:lnTo>
                  <a:pt x="310" y="349"/>
                </a:lnTo>
                <a:lnTo>
                  <a:pt x="311" y="343"/>
                </a:lnTo>
                <a:lnTo>
                  <a:pt x="312" y="337"/>
                </a:lnTo>
                <a:lnTo>
                  <a:pt x="312" y="320"/>
                </a:lnTo>
                <a:lnTo>
                  <a:pt x="313" y="303"/>
                </a:lnTo>
                <a:lnTo>
                  <a:pt x="316" y="296"/>
                </a:lnTo>
                <a:lnTo>
                  <a:pt x="318" y="290"/>
                </a:lnTo>
                <a:lnTo>
                  <a:pt x="318" y="290"/>
                </a:lnTo>
                <a:lnTo>
                  <a:pt x="322" y="285"/>
                </a:lnTo>
                <a:lnTo>
                  <a:pt x="325" y="283"/>
                </a:lnTo>
                <a:lnTo>
                  <a:pt x="330" y="280"/>
                </a:lnTo>
                <a:lnTo>
                  <a:pt x="336" y="279"/>
                </a:lnTo>
                <a:lnTo>
                  <a:pt x="348" y="277"/>
                </a:lnTo>
                <a:lnTo>
                  <a:pt x="354" y="276"/>
                </a:lnTo>
                <a:lnTo>
                  <a:pt x="361" y="272"/>
                </a:lnTo>
                <a:lnTo>
                  <a:pt x="361" y="272"/>
                </a:lnTo>
                <a:lnTo>
                  <a:pt x="369" y="268"/>
                </a:lnTo>
                <a:lnTo>
                  <a:pt x="375" y="262"/>
                </a:lnTo>
                <a:lnTo>
                  <a:pt x="379" y="255"/>
                </a:lnTo>
                <a:lnTo>
                  <a:pt x="384" y="247"/>
                </a:lnTo>
                <a:lnTo>
                  <a:pt x="389" y="233"/>
                </a:lnTo>
                <a:lnTo>
                  <a:pt x="390" y="229"/>
                </a:lnTo>
                <a:lnTo>
                  <a:pt x="390" y="225"/>
                </a:lnTo>
                <a:lnTo>
                  <a:pt x="390" y="225"/>
                </a:lnTo>
                <a:lnTo>
                  <a:pt x="390" y="224"/>
                </a:lnTo>
                <a:lnTo>
                  <a:pt x="391" y="220"/>
                </a:lnTo>
                <a:lnTo>
                  <a:pt x="395" y="211"/>
                </a:lnTo>
                <a:lnTo>
                  <a:pt x="400" y="197"/>
                </a:lnTo>
                <a:lnTo>
                  <a:pt x="400" y="197"/>
                </a:lnTo>
                <a:lnTo>
                  <a:pt x="399" y="196"/>
                </a:lnTo>
                <a:lnTo>
                  <a:pt x="395" y="195"/>
                </a:lnTo>
                <a:lnTo>
                  <a:pt x="390" y="194"/>
                </a:lnTo>
                <a:lnTo>
                  <a:pt x="390" y="183"/>
                </a:lnTo>
                <a:lnTo>
                  <a:pt x="385" y="182"/>
                </a:lnTo>
                <a:lnTo>
                  <a:pt x="389" y="171"/>
                </a:lnTo>
                <a:lnTo>
                  <a:pt x="370" y="170"/>
                </a:lnTo>
                <a:lnTo>
                  <a:pt x="375" y="162"/>
                </a:lnTo>
                <a:lnTo>
                  <a:pt x="375" y="162"/>
                </a:lnTo>
                <a:lnTo>
                  <a:pt x="342" y="158"/>
                </a:lnTo>
                <a:lnTo>
                  <a:pt x="319" y="154"/>
                </a:lnTo>
                <a:lnTo>
                  <a:pt x="307" y="153"/>
                </a:lnTo>
                <a:lnTo>
                  <a:pt x="307" y="153"/>
                </a:lnTo>
                <a:lnTo>
                  <a:pt x="297" y="152"/>
                </a:lnTo>
                <a:lnTo>
                  <a:pt x="276" y="148"/>
                </a:lnTo>
                <a:lnTo>
                  <a:pt x="244" y="143"/>
                </a:lnTo>
                <a:lnTo>
                  <a:pt x="244" y="143"/>
                </a:lnTo>
                <a:lnTo>
                  <a:pt x="229" y="146"/>
                </a:lnTo>
                <a:lnTo>
                  <a:pt x="194" y="153"/>
                </a:lnTo>
                <a:lnTo>
                  <a:pt x="173" y="158"/>
                </a:lnTo>
                <a:lnTo>
                  <a:pt x="155" y="164"/>
                </a:lnTo>
                <a:lnTo>
                  <a:pt x="147" y="167"/>
                </a:lnTo>
                <a:lnTo>
                  <a:pt x="141" y="171"/>
                </a:lnTo>
                <a:lnTo>
                  <a:pt x="135" y="174"/>
                </a:lnTo>
                <a:lnTo>
                  <a:pt x="131" y="179"/>
                </a:lnTo>
                <a:lnTo>
                  <a:pt x="131" y="179"/>
                </a:lnTo>
                <a:lnTo>
                  <a:pt x="126" y="188"/>
                </a:lnTo>
                <a:lnTo>
                  <a:pt x="123" y="195"/>
                </a:lnTo>
                <a:lnTo>
                  <a:pt x="120" y="203"/>
                </a:lnTo>
                <a:lnTo>
                  <a:pt x="118" y="209"/>
                </a:lnTo>
                <a:lnTo>
                  <a:pt x="117" y="220"/>
                </a:lnTo>
                <a:lnTo>
                  <a:pt x="117" y="224"/>
                </a:lnTo>
                <a:lnTo>
                  <a:pt x="105" y="225"/>
                </a:lnTo>
                <a:lnTo>
                  <a:pt x="105" y="225"/>
                </a:lnTo>
                <a:lnTo>
                  <a:pt x="105" y="232"/>
                </a:lnTo>
                <a:lnTo>
                  <a:pt x="105" y="237"/>
                </a:lnTo>
                <a:lnTo>
                  <a:pt x="104" y="241"/>
                </a:lnTo>
                <a:lnTo>
                  <a:pt x="104" y="241"/>
                </a:lnTo>
                <a:lnTo>
                  <a:pt x="102" y="241"/>
                </a:lnTo>
                <a:lnTo>
                  <a:pt x="101" y="241"/>
                </a:lnTo>
                <a:lnTo>
                  <a:pt x="96" y="238"/>
                </a:lnTo>
                <a:lnTo>
                  <a:pt x="90" y="233"/>
                </a:lnTo>
                <a:lnTo>
                  <a:pt x="86" y="250"/>
                </a:lnTo>
                <a:lnTo>
                  <a:pt x="76" y="238"/>
                </a:lnTo>
                <a:lnTo>
                  <a:pt x="64" y="250"/>
                </a:lnTo>
                <a:lnTo>
                  <a:pt x="58" y="235"/>
                </a:lnTo>
                <a:lnTo>
                  <a:pt x="49" y="244"/>
                </a:lnTo>
                <a:lnTo>
                  <a:pt x="49" y="244"/>
                </a:lnTo>
                <a:lnTo>
                  <a:pt x="49" y="237"/>
                </a:lnTo>
                <a:lnTo>
                  <a:pt x="48" y="232"/>
                </a:lnTo>
                <a:lnTo>
                  <a:pt x="47" y="230"/>
                </a:lnTo>
                <a:lnTo>
                  <a:pt x="47" y="230"/>
                </a:lnTo>
                <a:lnTo>
                  <a:pt x="47" y="230"/>
                </a:lnTo>
                <a:lnTo>
                  <a:pt x="25" y="241"/>
                </a:lnTo>
                <a:lnTo>
                  <a:pt x="33" y="215"/>
                </a:lnTo>
                <a:lnTo>
                  <a:pt x="19" y="215"/>
                </a:lnTo>
                <a:lnTo>
                  <a:pt x="29" y="194"/>
                </a:lnTo>
                <a:lnTo>
                  <a:pt x="21" y="184"/>
                </a:lnTo>
                <a:lnTo>
                  <a:pt x="25" y="171"/>
                </a:lnTo>
                <a:lnTo>
                  <a:pt x="0" y="166"/>
                </a:lnTo>
                <a:lnTo>
                  <a:pt x="18" y="148"/>
                </a:lnTo>
                <a:lnTo>
                  <a:pt x="23" y="126"/>
                </a:lnTo>
                <a:lnTo>
                  <a:pt x="19" y="120"/>
                </a:lnTo>
                <a:lnTo>
                  <a:pt x="25" y="108"/>
                </a:lnTo>
                <a:lnTo>
                  <a:pt x="19" y="101"/>
                </a:lnTo>
                <a:lnTo>
                  <a:pt x="30" y="88"/>
                </a:lnTo>
                <a:lnTo>
                  <a:pt x="29" y="80"/>
                </a:lnTo>
                <a:lnTo>
                  <a:pt x="29" y="80"/>
                </a:lnTo>
                <a:lnTo>
                  <a:pt x="51" y="67"/>
                </a:lnTo>
                <a:lnTo>
                  <a:pt x="65" y="59"/>
                </a:lnTo>
                <a:lnTo>
                  <a:pt x="71" y="54"/>
                </a:lnTo>
                <a:lnTo>
                  <a:pt x="71" y="54"/>
                </a:lnTo>
                <a:lnTo>
                  <a:pt x="67" y="41"/>
                </a:lnTo>
                <a:lnTo>
                  <a:pt x="98" y="44"/>
                </a:lnTo>
                <a:lnTo>
                  <a:pt x="96" y="32"/>
                </a:lnTo>
                <a:lnTo>
                  <a:pt x="130" y="34"/>
                </a:lnTo>
                <a:lnTo>
                  <a:pt x="165" y="13"/>
                </a:lnTo>
                <a:lnTo>
                  <a:pt x="175" y="6"/>
                </a:lnTo>
                <a:lnTo>
                  <a:pt x="175" y="6"/>
                </a:lnTo>
                <a:lnTo>
                  <a:pt x="187" y="6"/>
                </a:lnTo>
                <a:lnTo>
                  <a:pt x="201" y="6"/>
                </a:lnTo>
                <a:lnTo>
                  <a:pt x="201" y="6"/>
                </a:lnTo>
                <a:lnTo>
                  <a:pt x="214" y="2"/>
                </a:lnTo>
                <a:lnTo>
                  <a:pt x="228" y="0"/>
                </a:lnTo>
                <a:lnTo>
                  <a:pt x="228" y="0"/>
                </a:lnTo>
                <a:lnTo>
                  <a:pt x="276" y="6"/>
                </a:lnTo>
                <a:lnTo>
                  <a:pt x="276" y="6"/>
                </a:lnTo>
                <a:lnTo>
                  <a:pt x="307" y="6"/>
                </a:lnTo>
                <a:lnTo>
                  <a:pt x="331" y="7"/>
                </a:lnTo>
                <a:lnTo>
                  <a:pt x="348" y="8"/>
                </a:lnTo>
                <a:lnTo>
                  <a:pt x="348" y="8"/>
                </a:lnTo>
                <a:lnTo>
                  <a:pt x="400" y="18"/>
                </a:lnTo>
                <a:lnTo>
                  <a:pt x="440" y="26"/>
                </a:lnTo>
                <a:lnTo>
                  <a:pt x="459" y="32"/>
                </a:lnTo>
                <a:lnTo>
                  <a:pt x="477" y="38"/>
                </a:lnTo>
                <a:lnTo>
                  <a:pt x="477" y="38"/>
                </a:lnTo>
                <a:lnTo>
                  <a:pt x="487" y="41"/>
                </a:lnTo>
                <a:lnTo>
                  <a:pt x="497" y="43"/>
                </a:lnTo>
                <a:lnTo>
                  <a:pt x="525" y="48"/>
                </a:lnTo>
                <a:lnTo>
                  <a:pt x="555" y="52"/>
                </a:lnTo>
                <a:lnTo>
                  <a:pt x="588" y="54"/>
                </a:lnTo>
                <a:lnTo>
                  <a:pt x="647" y="60"/>
                </a:lnTo>
                <a:lnTo>
                  <a:pt x="668" y="62"/>
                </a:lnTo>
                <a:lnTo>
                  <a:pt x="684" y="66"/>
                </a:lnTo>
                <a:lnTo>
                  <a:pt x="684" y="66"/>
                </a:lnTo>
                <a:lnTo>
                  <a:pt x="720" y="77"/>
                </a:lnTo>
                <a:lnTo>
                  <a:pt x="779" y="95"/>
                </a:lnTo>
                <a:lnTo>
                  <a:pt x="810" y="106"/>
                </a:lnTo>
                <a:lnTo>
                  <a:pt x="841" y="118"/>
                </a:lnTo>
                <a:lnTo>
                  <a:pt x="867" y="131"/>
                </a:lnTo>
                <a:lnTo>
                  <a:pt x="878" y="137"/>
                </a:lnTo>
                <a:lnTo>
                  <a:pt x="888" y="143"/>
                </a:lnTo>
                <a:lnTo>
                  <a:pt x="888" y="143"/>
                </a:lnTo>
                <a:lnTo>
                  <a:pt x="915" y="165"/>
                </a:lnTo>
                <a:lnTo>
                  <a:pt x="926" y="172"/>
                </a:lnTo>
                <a:lnTo>
                  <a:pt x="936" y="178"/>
                </a:lnTo>
                <a:lnTo>
                  <a:pt x="947" y="183"/>
                </a:lnTo>
                <a:lnTo>
                  <a:pt x="960" y="189"/>
                </a:lnTo>
                <a:lnTo>
                  <a:pt x="998" y="202"/>
                </a:lnTo>
                <a:lnTo>
                  <a:pt x="998" y="202"/>
                </a:lnTo>
                <a:lnTo>
                  <a:pt x="1020" y="209"/>
                </a:lnTo>
                <a:lnTo>
                  <a:pt x="1037" y="213"/>
                </a:lnTo>
                <a:lnTo>
                  <a:pt x="1049" y="215"/>
                </a:lnTo>
                <a:lnTo>
                  <a:pt x="1057" y="215"/>
                </a:lnTo>
                <a:lnTo>
                  <a:pt x="1062" y="215"/>
                </a:lnTo>
                <a:lnTo>
                  <a:pt x="1066" y="214"/>
                </a:lnTo>
                <a:lnTo>
                  <a:pt x="1067" y="213"/>
                </a:lnTo>
                <a:lnTo>
                  <a:pt x="1067" y="213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6A06C96F-C2D3-42A1-9844-D70C1A35F901}"/>
              </a:ext>
            </a:extLst>
          </p:cNvPr>
          <p:cNvSpPr>
            <a:spLocks/>
          </p:cNvSpPr>
          <p:nvPr/>
        </p:nvSpPr>
        <p:spPr bwMode="auto">
          <a:xfrm>
            <a:off x="7914317" y="1313932"/>
            <a:ext cx="1588033" cy="889898"/>
          </a:xfrm>
          <a:custGeom>
            <a:avLst/>
            <a:gdLst>
              <a:gd name="T0" fmla="*/ 626 w 1590"/>
              <a:gd name="T1" fmla="*/ 89 h 891"/>
              <a:gd name="T2" fmla="*/ 500 w 1590"/>
              <a:gd name="T3" fmla="*/ 141 h 891"/>
              <a:gd name="T4" fmla="*/ 364 w 1590"/>
              <a:gd name="T5" fmla="*/ 217 h 891"/>
              <a:gd name="T6" fmla="*/ 173 w 1590"/>
              <a:gd name="T7" fmla="*/ 351 h 891"/>
              <a:gd name="T8" fmla="*/ 112 w 1590"/>
              <a:gd name="T9" fmla="*/ 374 h 891"/>
              <a:gd name="T10" fmla="*/ 124 w 1590"/>
              <a:gd name="T11" fmla="*/ 388 h 891"/>
              <a:gd name="T12" fmla="*/ 73 w 1590"/>
              <a:gd name="T13" fmla="*/ 423 h 891"/>
              <a:gd name="T14" fmla="*/ 83 w 1590"/>
              <a:gd name="T15" fmla="*/ 429 h 891"/>
              <a:gd name="T16" fmla="*/ 34 w 1590"/>
              <a:gd name="T17" fmla="*/ 549 h 891"/>
              <a:gd name="T18" fmla="*/ 40 w 1590"/>
              <a:gd name="T19" fmla="*/ 701 h 891"/>
              <a:gd name="T20" fmla="*/ 128 w 1590"/>
              <a:gd name="T21" fmla="*/ 699 h 891"/>
              <a:gd name="T22" fmla="*/ 143 w 1590"/>
              <a:gd name="T23" fmla="*/ 717 h 891"/>
              <a:gd name="T24" fmla="*/ 184 w 1590"/>
              <a:gd name="T25" fmla="*/ 643 h 891"/>
              <a:gd name="T26" fmla="*/ 240 w 1590"/>
              <a:gd name="T27" fmla="*/ 599 h 891"/>
              <a:gd name="T28" fmla="*/ 362 w 1590"/>
              <a:gd name="T29" fmla="*/ 535 h 891"/>
              <a:gd name="T30" fmla="*/ 632 w 1590"/>
              <a:gd name="T31" fmla="*/ 330 h 891"/>
              <a:gd name="T32" fmla="*/ 738 w 1590"/>
              <a:gd name="T33" fmla="*/ 378 h 891"/>
              <a:gd name="T34" fmla="*/ 779 w 1590"/>
              <a:gd name="T35" fmla="*/ 460 h 891"/>
              <a:gd name="T36" fmla="*/ 778 w 1590"/>
              <a:gd name="T37" fmla="*/ 516 h 891"/>
              <a:gd name="T38" fmla="*/ 757 w 1590"/>
              <a:gd name="T39" fmla="*/ 588 h 891"/>
              <a:gd name="T40" fmla="*/ 769 w 1590"/>
              <a:gd name="T41" fmla="*/ 644 h 891"/>
              <a:gd name="T42" fmla="*/ 857 w 1590"/>
              <a:gd name="T43" fmla="*/ 670 h 891"/>
              <a:gd name="T44" fmla="*/ 932 w 1590"/>
              <a:gd name="T45" fmla="*/ 673 h 891"/>
              <a:gd name="T46" fmla="*/ 963 w 1590"/>
              <a:gd name="T47" fmla="*/ 652 h 891"/>
              <a:gd name="T48" fmla="*/ 955 w 1590"/>
              <a:gd name="T49" fmla="*/ 613 h 891"/>
              <a:gd name="T50" fmla="*/ 1001 w 1590"/>
              <a:gd name="T51" fmla="*/ 445 h 891"/>
              <a:gd name="T52" fmla="*/ 1021 w 1590"/>
              <a:gd name="T53" fmla="*/ 500 h 891"/>
              <a:gd name="T54" fmla="*/ 1028 w 1590"/>
              <a:gd name="T55" fmla="*/ 551 h 891"/>
              <a:gd name="T56" fmla="*/ 1069 w 1590"/>
              <a:gd name="T57" fmla="*/ 607 h 891"/>
              <a:gd name="T58" fmla="*/ 1092 w 1590"/>
              <a:gd name="T59" fmla="*/ 626 h 891"/>
              <a:gd name="T60" fmla="*/ 1160 w 1590"/>
              <a:gd name="T61" fmla="*/ 703 h 891"/>
              <a:gd name="T62" fmla="*/ 1226 w 1590"/>
              <a:gd name="T63" fmla="*/ 830 h 891"/>
              <a:gd name="T64" fmla="*/ 1296 w 1590"/>
              <a:gd name="T65" fmla="*/ 878 h 891"/>
              <a:gd name="T66" fmla="*/ 1379 w 1590"/>
              <a:gd name="T67" fmla="*/ 885 h 891"/>
              <a:gd name="T68" fmla="*/ 1400 w 1590"/>
              <a:gd name="T69" fmla="*/ 865 h 891"/>
              <a:gd name="T70" fmla="*/ 1398 w 1590"/>
              <a:gd name="T71" fmla="*/ 832 h 891"/>
              <a:gd name="T72" fmla="*/ 1337 w 1590"/>
              <a:gd name="T73" fmla="*/ 770 h 891"/>
              <a:gd name="T74" fmla="*/ 1292 w 1590"/>
              <a:gd name="T75" fmla="*/ 688 h 891"/>
              <a:gd name="T76" fmla="*/ 1299 w 1590"/>
              <a:gd name="T77" fmla="*/ 700 h 891"/>
              <a:gd name="T78" fmla="*/ 1335 w 1590"/>
              <a:gd name="T79" fmla="*/ 735 h 891"/>
              <a:gd name="T80" fmla="*/ 1382 w 1590"/>
              <a:gd name="T81" fmla="*/ 728 h 891"/>
              <a:gd name="T82" fmla="*/ 1390 w 1590"/>
              <a:gd name="T83" fmla="*/ 667 h 891"/>
              <a:gd name="T84" fmla="*/ 1441 w 1590"/>
              <a:gd name="T85" fmla="*/ 689 h 891"/>
              <a:gd name="T86" fmla="*/ 1469 w 1590"/>
              <a:gd name="T87" fmla="*/ 665 h 891"/>
              <a:gd name="T88" fmla="*/ 1491 w 1590"/>
              <a:gd name="T89" fmla="*/ 660 h 891"/>
              <a:gd name="T90" fmla="*/ 1504 w 1590"/>
              <a:gd name="T91" fmla="*/ 628 h 891"/>
              <a:gd name="T92" fmla="*/ 1537 w 1590"/>
              <a:gd name="T93" fmla="*/ 628 h 891"/>
              <a:gd name="T94" fmla="*/ 1563 w 1590"/>
              <a:gd name="T95" fmla="*/ 590 h 891"/>
              <a:gd name="T96" fmla="*/ 1571 w 1590"/>
              <a:gd name="T97" fmla="*/ 543 h 891"/>
              <a:gd name="T98" fmla="*/ 1583 w 1590"/>
              <a:gd name="T99" fmla="*/ 499 h 891"/>
              <a:gd name="T100" fmla="*/ 1585 w 1590"/>
              <a:gd name="T101" fmla="*/ 449 h 891"/>
              <a:gd name="T102" fmla="*/ 1590 w 1590"/>
              <a:gd name="T103" fmla="*/ 389 h 891"/>
              <a:gd name="T104" fmla="*/ 1575 w 1590"/>
              <a:gd name="T105" fmla="*/ 295 h 891"/>
              <a:gd name="T106" fmla="*/ 1551 w 1590"/>
              <a:gd name="T107" fmla="*/ 296 h 891"/>
              <a:gd name="T108" fmla="*/ 1475 w 1590"/>
              <a:gd name="T109" fmla="*/ 283 h 891"/>
              <a:gd name="T110" fmla="*/ 1367 w 1590"/>
              <a:gd name="T111" fmla="*/ 159 h 891"/>
              <a:gd name="T112" fmla="*/ 1269 w 1590"/>
              <a:gd name="T113" fmla="*/ 73 h 891"/>
              <a:gd name="T114" fmla="*/ 1162 w 1590"/>
              <a:gd name="T115" fmla="*/ 17 h 891"/>
              <a:gd name="T116" fmla="*/ 1010 w 1590"/>
              <a:gd name="T117" fmla="*/ 0 h 891"/>
              <a:gd name="T118" fmla="*/ 877 w 1590"/>
              <a:gd name="T119" fmla="*/ 29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90" h="891">
                <a:moveTo>
                  <a:pt x="824" y="51"/>
                </a:moveTo>
                <a:lnTo>
                  <a:pt x="824" y="51"/>
                </a:lnTo>
                <a:lnTo>
                  <a:pt x="790" y="57"/>
                </a:lnTo>
                <a:lnTo>
                  <a:pt x="714" y="70"/>
                </a:lnTo>
                <a:lnTo>
                  <a:pt x="670" y="80"/>
                </a:lnTo>
                <a:lnTo>
                  <a:pt x="626" y="89"/>
                </a:lnTo>
                <a:lnTo>
                  <a:pt x="586" y="101"/>
                </a:lnTo>
                <a:lnTo>
                  <a:pt x="570" y="107"/>
                </a:lnTo>
                <a:lnTo>
                  <a:pt x="555" y="113"/>
                </a:lnTo>
                <a:lnTo>
                  <a:pt x="555" y="113"/>
                </a:lnTo>
                <a:lnTo>
                  <a:pt x="518" y="132"/>
                </a:lnTo>
                <a:lnTo>
                  <a:pt x="500" y="141"/>
                </a:lnTo>
                <a:lnTo>
                  <a:pt x="479" y="152"/>
                </a:lnTo>
                <a:lnTo>
                  <a:pt x="435" y="172"/>
                </a:lnTo>
                <a:lnTo>
                  <a:pt x="435" y="172"/>
                </a:lnTo>
                <a:lnTo>
                  <a:pt x="418" y="181"/>
                </a:lnTo>
                <a:lnTo>
                  <a:pt x="401" y="192"/>
                </a:lnTo>
                <a:lnTo>
                  <a:pt x="364" y="217"/>
                </a:lnTo>
                <a:lnTo>
                  <a:pt x="324" y="245"/>
                </a:lnTo>
                <a:lnTo>
                  <a:pt x="284" y="276"/>
                </a:lnTo>
                <a:lnTo>
                  <a:pt x="244" y="305"/>
                </a:lnTo>
                <a:lnTo>
                  <a:pt x="207" y="330"/>
                </a:lnTo>
                <a:lnTo>
                  <a:pt x="189" y="341"/>
                </a:lnTo>
                <a:lnTo>
                  <a:pt x="173" y="351"/>
                </a:lnTo>
                <a:lnTo>
                  <a:pt x="158" y="358"/>
                </a:lnTo>
                <a:lnTo>
                  <a:pt x="143" y="361"/>
                </a:lnTo>
                <a:lnTo>
                  <a:pt x="143" y="361"/>
                </a:lnTo>
                <a:lnTo>
                  <a:pt x="123" y="369"/>
                </a:lnTo>
                <a:lnTo>
                  <a:pt x="117" y="371"/>
                </a:lnTo>
                <a:lnTo>
                  <a:pt x="112" y="374"/>
                </a:lnTo>
                <a:lnTo>
                  <a:pt x="110" y="376"/>
                </a:lnTo>
                <a:lnTo>
                  <a:pt x="108" y="378"/>
                </a:lnTo>
                <a:lnTo>
                  <a:pt x="110" y="381"/>
                </a:lnTo>
                <a:lnTo>
                  <a:pt x="111" y="382"/>
                </a:lnTo>
                <a:lnTo>
                  <a:pt x="117" y="386"/>
                </a:lnTo>
                <a:lnTo>
                  <a:pt x="124" y="388"/>
                </a:lnTo>
                <a:lnTo>
                  <a:pt x="131" y="389"/>
                </a:lnTo>
                <a:lnTo>
                  <a:pt x="131" y="389"/>
                </a:lnTo>
                <a:lnTo>
                  <a:pt x="119" y="395"/>
                </a:lnTo>
                <a:lnTo>
                  <a:pt x="94" y="410"/>
                </a:lnTo>
                <a:lnTo>
                  <a:pt x="82" y="417"/>
                </a:lnTo>
                <a:lnTo>
                  <a:pt x="73" y="423"/>
                </a:lnTo>
                <a:lnTo>
                  <a:pt x="71" y="425"/>
                </a:lnTo>
                <a:lnTo>
                  <a:pt x="70" y="428"/>
                </a:lnTo>
                <a:lnTo>
                  <a:pt x="71" y="429"/>
                </a:lnTo>
                <a:lnTo>
                  <a:pt x="75" y="429"/>
                </a:lnTo>
                <a:lnTo>
                  <a:pt x="75" y="429"/>
                </a:lnTo>
                <a:lnTo>
                  <a:pt x="83" y="429"/>
                </a:lnTo>
                <a:lnTo>
                  <a:pt x="90" y="430"/>
                </a:lnTo>
                <a:lnTo>
                  <a:pt x="95" y="433"/>
                </a:lnTo>
                <a:lnTo>
                  <a:pt x="98" y="434"/>
                </a:lnTo>
                <a:lnTo>
                  <a:pt x="101" y="437"/>
                </a:lnTo>
                <a:lnTo>
                  <a:pt x="102" y="439"/>
                </a:lnTo>
                <a:lnTo>
                  <a:pt x="34" y="549"/>
                </a:lnTo>
                <a:lnTo>
                  <a:pt x="47" y="549"/>
                </a:lnTo>
                <a:lnTo>
                  <a:pt x="0" y="612"/>
                </a:lnTo>
                <a:lnTo>
                  <a:pt x="22" y="612"/>
                </a:lnTo>
                <a:lnTo>
                  <a:pt x="16" y="643"/>
                </a:lnTo>
                <a:lnTo>
                  <a:pt x="51" y="632"/>
                </a:lnTo>
                <a:lnTo>
                  <a:pt x="40" y="701"/>
                </a:lnTo>
                <a:lnTo>
                  <a:pt x="72" y="682"/>
                </a:lnTo>
                <a:lnTo>
                  <a:pt x="65" y="707"/>
                </a:lnTo>
                <a:lnTo>
                  <a:pt x="88" y="689"/>
                </a:lnTo>
                <a:lnTo>
                  <a:pt x="106" y="720"/>
                </a:lnTo>
                <a:lnTo>
                  <a:pt x="106" y="720"/>
                </a:lnTo>
                <a:lnTo>
                  <a:pt x="128" y="699"/>
                </a:lnTo>
                <a:lnTo>
                  <a:pt x="143" y="684"/>
                </a:lnTo>
                <a:lnTo>
                  <a:pt x="148" y="679"/>
                </a:lnTo>
                <a:lnTo>
                  <a:pt x="149" y="679"/>
                </a:lnTo>
                <a:lnTo>
                  <a:pt x="149" y="679"/>
                </a:lnTo>
                <a:lnTo>
                  <a:pt x="147" y="700"/>
                </a:lnTo>
                <a:lnTo>
                  <a:pt x="143" y="717"/>
                </a:lnTo>
                <a:lnTo>
                  <a:pt x="143" y="717"/>
                </a:lnTo>
                <a:lnTo>
                  <a:pt x="148" y="706"/>
                </a:lnTo>
                <a:lnTo>
                  <a:pt x="153" y="693"/>
                </a:lnTo>
                <a:lnTo>
                  <a:pt x="160" y="677"/>
                </a:lnTo>
                <a:lnTo>
                  <a:pt x="171" y="660"/>
                </a:lnTo>
                <a:lnTo>
                  <a:pt x="184" y="643"/>
                </a:lnTo>
                <a:lnTo>
                  <a:pt x="191" y="634"/>
                </a:lnTo>
                <a:lnTo>
                  <a:pt x="201" y="625"/>
                </a:lnTo>
                <a:lnTo>
                  <a:pt x="210" y="618"/>
                </a:lnTo>
                <a:lnTo>
                  <a:pt x="220" y="611"/>
                </a:lnTo>
                <a:lnTo>
                  <a:pt x="220" y="611"/>
                </a:lnTo>
                <a:lnTo>
                  <a:pt x="240" y="599"/>
                </a:lnTo>
                <a:lnTo>
                  <a:pt x="255" y="590"/>
                </a:lnTo>
                <a:lnTo>
                  <a:pt x="283" y="577"/>
                </a:lnTo>
                <a:lnTo>
                  <a:pt x="297" y="571"/>
                </a:lnTo>
                <a:lnTo>
                  <a:pt x="314" y="563"/>
                </a:lnTo>
                <a:lnTo>
                  <a:pt x="336" y="552"/>
                </a:lnTo>
                <a:lnTo>
                  <a:pt x="362" y="535"/>
                </a:lnTo>
                <a:lnTo>
                  <a:pt x="362" y="535"/>
                </a:lnTo>
                <a:lnTo>
                  <a:pt x="397" y="511"/>
                </a:lnTo>
                <a:lnTo>
                  <a:pt x="443" y="478"/>
                </a:lnTo>
                <a:lnTo>
                  <a:pt x="494" y="440"/>
                </a:lnTo>
                <a:lnTo>
                  <a:pt x="544" y="400"/>
                </a:lnTo>
                <a:lnTo>
                  <a:pt x="632" y="330"/>
                </a:lnTo>
                <a:lnTo>
                  <a:pt x="668" y="301"/>
                </a:lnTo>
                <a:lnTo>
                  <a:pt x="668" y="301"/>
                </a:lnTo>
                <a:lnTo>
                  <a:pt x="684" y="316"/>
                </a:lnTo>
                <a:lnTo>
                  <a:pt x="700" y="333"/>
                </a:lnTo>
                <a:lnTo>
                  <a:pt x="719" y="353"/>
                </a:lnTo>
                <a:lnTo>
                  <a:pt x="738" y="378"/>
                </a:lnTo>
                <a:lnTo>
                  <a:pt x="747" y="392"/>
                </a:lnTo>
                <a:lnTo>
                  <a:pt x="756" y="405"/>
                </a:lnTo>
                <a:lnTo>
                  <a:pt x="763" y="418"/>
                </a:lnTo>
                <a:lnTo>
                  <a:pt x="771" y="433"/>
                </a:lnTo>
                <a:lnTo>
                  <a:pt x="775" y="447"/>
                </a:lnTo>
                <a:lnTo>
                  <a:pt x="779" y="460"/>
                </a:lnTo>
                <a:lnTo>
                  <a:pt x="779" y="460"/>
                </a:lnTo>
                <a:lnTo>
                  <a:pt x="780" y="473"/>
                </a:lnTo>
                <a:lnTo>
                  <a:pt x="782" y="486"/>
                </a:lnTo>
                <a:lnTo>
                  <a:pt x="782" y="496"/>
                </a:lnTo>
                <a:lnTo>
                  <a:pt x="779" y="506"/>
                </a:lnTo>
                <a:lnTo>
                  <a:pt x="778" y="516"/>
                </a:lnTo>
                <a:lnTo>
                  <a:pt x="775" y="524"/>
                </a:lnTo>
                <a:lnTo>
                  <a:pt x="769" y="541"/>
                </a:lnTo>
                <a:lnTo>
                  <a:pt x="763" y="557"/>
                </a:lnTo>
                <a:lnTo>
                  <a:pt x="759" y="571"/>
                </a:lnTo>
                <a:lnTo>
                  <a:pt x="759" y="579"/>
                </a:lnTo>
                <a:lnTo>
                  <a:pt x="757" y="588"/>
                </a:lnTo>
                <a:lnTo>
                  <a:pt x="759" y="596"/>
                </a:lnTo>
                <a:lnTo>
                  <a:pt x="761" y="606"/>
                </a:lnTo>
                <a:lnTo>
                  <a:pt x="761" y="606"/>
                </a:lnTo>
                <a:lnTo>
                  <a:pt x="766" y="624"/>
                </a:lnTo>
                <a:lnTo>
                  <a:pt x="767" y="636"/>
                </a:lnTo>
                <a:lnTo>
                  <a:pt x="769" y="644"/>
                </a:lnTo>
                <a:lnTo>
                  <a:pt x="772" y="648"/>
                </a:lnTo>
                <a:lnTo>
                  <a:pt x="774" y="652"/>
                </a:lnTo>
                <a:lnTo>
                  <a:pt x="778" y="654"/>
                </a:lnTo>
                <a:lnTo>
                  <a:pt x="784" y="655"/>
                </a:lnTo>
                <a:lnTo>
                  <a:pt x="800" y="660"/>
                </a:lnTo>
                <a:lnTo>
                  <a:pt x="857" y="670"/>
                </a:lnTo>
                <a:lnTo>
                  <a:pt x="857" y="670"/>
                </a:lnTo>
                <a:lnTo>
                  <a:pt x="877" y="672"/>
                </a:lnTo>
                <a:lnTo>
                  <a:pt x="894" y="673"/>
                </a:lnTo>
                <a:lnTo>
                  <a:pt x="908" y="675"/>
                </a:lnTo>
                <a:lnTo>
                  <a:pt x="921" y="675"/>
                </a:lnTo>
                <a:lnTo>
                  <a:pt x="932" y="673"/>
                </a:lnTo>
                <a:lnTo>
                  <a:pt x="940" y="671"/>
                </a:lnTo>
                <a:lnTo>
                  <a:pt x="948" y="669"/>
                </a:lnTo>
                <a:lnTo>
                  <a:pt x="954" y="665"/>
                </a:lnTo>
                <a:lnTo>
                  <a:pt x="959" y="661"/>
                </a:lnTo>
                <a:lnTo>
                  <a:pt x="961" y="656"/>
                </a:lnTo>
                <a:lnTo>
                  <a:pt x="963" y="652"/>
                </a:lnTo>
                <a:lnTo>
                  <a:pt x="963" y="647"/>
                </a:lnTo>
                <a:lnTo>
                  <a:pt x="965" y="642"/>
                </a:lnTo>
                <a:lnTo>
                  <a:pt x="963" y="636"/>
                </a:lnTo>
                <a:lnTo>
                  <a:pt x="960" y="624"/>
                </a:lnTo>
                <a:lnTo>
                  <a:pt x="960" y="624"/>
                </a:lnTo>
                <a:lnTo>
                  <a:pt x="955" y="613"/>
                </a:lnTo>
                <a:lnTo>
                  <a:pt x="949" y="604"/>
                </a:lnTo>
                <a:lnTo>
                  <a:pt x="942" y="595"/>
                </a:lnTo>
                <a:lnTo>
                  <a:pt x="934" y="588"/>
                </a:lnTo>
                <a:lnTo>
                  <a:pt x="924" y="578"/>
                </a:lnTo>
                <a:lnTo>
                  <a:pt x="919" y="575"/>
                </a:lnTo>
                <a:lnTo>
                  <a:pt x="1001" y="445"/>
                </a:lnTo>
                <a:lnTo>
                  <a:pt x="1001" y="445"/>
                </a:lnTo>
                <a:lnTo>
                  <a:pt x="1004" y="451"/>
                </a:lnTo>
                <a:lnTo>
                  <a:pt x="1012" y="466"/>
                </a:lnTo>
                <a:lnTo>
                  <a:pt x="1015" y="476"/>
                </a:lnTo>
                <a:lnTo>
                  <a:pt x="1019" y="488"/>
                </a:lnTo>
                <a:lnTo>
                  <a:pt x="1021" y="500"/>
                </a:lnTo>
                <a:lnTo>
                  <a:pt x="1022" y="513"/>
                </a:lnTo>
                <a:lnTo>
                  <a:pt x="1022" y="513"/>
                </a:lnTo>
                <a:lnTo>
                  <a:pt x="1024" y="534"/>
                </a:lnTo>
                <a:lnTo>
                  <a:pt x="1025" y="540"/>
                </a:lnTo>
                <a:lnTo>
                  <a:pt x="1026" y="546"/>
                </a:lnTo>
                <a:lnTo>
                  <a:pt x="1028" y="551"/>
                </a:lnTo>
                <a:lnTo>
                  <a:pt x="1032" y="557"/>
                </a:lnTo>
                <a:lnTo>
                  <a:pt x="1046" y="573"/>
                </a:lnTo>
                <a:lnTo>
                  <a:pt x="1046" y="573"/>
                </a:lnTo>
                <a:lnTo>
                  <a:pt x="1055" y="583"/>
                </a:lnTo>
                <a:lnTo>
                  <a:pt x="1061" y="593"/>
                </a:lnTo>
                <a:lnTo>
                  <a:pt x="1069" y="607"/>
                </a:lnTo>
                <a:lnTo>
                  <a:pt x="1072" y="612"/>
                </a:lnTo>
                <a:lnTo>
                  <a:pt x="1075" y="617"/>
                </a:lnTo>
                <a:lnTo>
                  <a:pt x="1080" y="620"/>
                </a:lnTo>
                <a:lnTo>
                  <a:pt x="1086" y="624"/>
                </a:lnTo>
                <a:lnTo>
                  <a:pt x="1086" y="624"/>
                </a:lnTo>
                <a:lnTo>
                  <a:pt x="1092" y="626"/>
                </a:lnTo>
                <a:lnTo>
                  <a:pt x="1099" y="629"/>
                </a:lnTo>
                <a:lnTo>
                  <a:pt x="1111" y="630"/>
                </a:lnTo>
                <a:lnTo>
                  <a:pt x="1121" y="630"/>
                </a:lnTo>
                <a:lnTo>
                  <a:pt x="1125" y="630"/>
                </a:lnTo>
                <a:lnTo>
                  <a:pt x="1125" y="630"/>
                </a:lnTo>
                <a:lnTo>
                  <a:pt x="1160" y="703"/>
                </a:lnTo>
                <a:lnTo>
                  <a:pt x="1187" y="762"/>
                </a:lnTo>
                <a:lnTo>
                  <a:pt x="1199" y="787"/>
                </a:lnTo>
                <a:lnTo>
                  <a:pt x="1209" y="806"/>
                </a:lnTo>
                <a:lnTo>
                  <a:pt x="1209" y="806"/>
                </a:lnTo>
                <a:lnTo>
                  <a:pt x="1217" y="818"/>
                </a:lnTo>
                <a:lnTo>
                  <a:pt x="1226" y="830"/>
                </a:lnTo>
                <a:lnTo>
                  <a:pt x="1234" y="839"/>
                </a:lnTo>
                <a:lnTo>
                  <a:pt x="1244" y="848"/>
                </a:lnTo>
                <a:lnTo>
                  <a:pt x="1255" y="855"/>
                </a:lnTo>
                <a:lnTo>
                  <a:pt x="1267" y="864"/>
                </a:lnTo>
                <a:lnTo>
                  <a:pt x="1296" y="878"/>
                </a:lnTo>
                <a:lnTo>
                  <a:pt x="1296" y="878"/>
                </a:lnTo>
                <a:lnTo>
                  <a:pt x="1313" y="885"/>
                </a:lnTo>
                <a:lnTo>
                  <a:pt x="1329" y="889"/>
                </a:lnTo>
                <a:lnTo>
                  <a:pt x="1345" y="891"/>
                </a:lnTo>
                <a:lnTo>
                  <a:pt x="1360" y="890"/>
                </a:lnTo>
                <a:lnTo>
                  <a:pt x="1373" y="888"/>
                </a:lnTo>
                <a:lnTo>
                  <a:pt x="1379" y="885"/>
                </a:lnTo>
                <a:lnTo>
                  <a:pt x="1384" y="882"/>
                </a:lnTo>
                <a:lnTo>
                  <a:pt x="1388" y="878"/>
                </a:lnTo>
                <a:lnTo>
                  <a:pt x="1393" y="874"/>
                </a:lnTo>
                <a:lnTo>
                  <a:pt x="1397" y="870"/>
                </a:lnTo>
                <a:lnTo>
                  <a:pt x="1400" y="865"/>
                </a:lnTo>
                <a:lnTo>
                  <a:pt x="1400" y="865"/>
                </a:lnTo>
                <a:lnTo>
                  <a:pt x="1403" y="859"/>
                </a:lnTo>
                <a:lnTo>
                  <a:pt x="1404" y="854"/>
                </a:lnTo>
                <a:lnTo>
                  <a:pt x="1405" y="850"/>
                </a:lnTo>
                <a:lnTo>
                  <a:pt x="1404" y="846"/>
                </a:lnTo>
                <a:lnTo>
                  <a:pt x="1402" y="838"/>
                </a:lnTo>
                <a:lnTo>
                  <a:pt x="1398" y="832"/>
                </a:lnTo>
                <a:lnTo>
                  <a:pt x="1392" y="827"/>
                </a:lnTo>
                <a:lnTo>
                  <a:pt x="1385" y="823"/>
                </a:lnTo>
                <a:lnTo>
                  <a:pt x="1379" y="817"/>
                </a:lnTo>
                <a:lnTo>
                  <a:pt x="1373" y="812"/>
                </a:lnTo>
                <a:lnTo>
                  <a:pt x="1373" y="812"/>
                </a:lnTo>
                <a:lnTo>
                  <a:pt x="1337" y="770"/>
                </a:lnTo>
                <a:lnTo>
                  <a:pt x="1317" y="746"/>
                </a:lnTo>
                <a:lnTo>
                  <a:pt x="1310" y="737"/>
                </a:lnTo>
                <a:lnTo>
                  <a:pt x="1305" y="730"/>
                </a:lnTo>
                <a:lnTo>
                  <a:pt x="1305" y="730"/>
                </a:lnTo>
                <a:lnTo>
                  <a:pt x="1299" y="713"/>
                </a:lnTo>
                <a:lnTo>
                  <a:pt x="1292" y="688"/>
                </a:lnTo>
                <a:lnTo>
                  <a:pt x="1282" y="654"/>
                </a:lnTo>
                <a:lnTo>
                  <a:pt x="1282" y="654"/>
                </a:lnTo>
                <a:lnTo>
                  <a:pt x="1285" y="664"/>
                </a:lnTo>
                <a:lnTo>
                  <a:pt x="1287" y="675"/>
                </a:lnTo>
                <a:lnTo>
                  <a:pt x="1292" y="687"/>
                </a:lnTo>
                <a:lnTo>
                  <a:pt x="1299" y="700"/>
                </a:lnTo>
                <a:lnTo>
                  <a:pt x="1309" y="713"/>
                </a:lnTo>
                <a:lnTo>
                  <a:pt x="1315" y="719"/>
                </a:lnTo>
                <a:lnTo>
                  <a:pt x="1321" y="725"/>
                </a:lnTo>
                <a:lnTo>
                  <a:pt x="1328" y="730"/>
                </a:lnTo>
                <a:lnTo>
                  <a:pt x="1335" y="735"/>
                </a:lnTo>
                <a:lnTo>
                  <a:pt x="1335" y="735"/>
                </a:lnTo>
                <a:lnTo>
                  <a:pt x="1350" y="740"/>
                </a:lnTo>
                <a:lnTo>
                  <a:pt x="1361" y="742"/>
                </a:lnTo>
                <a:lnTo>
                  <a:pt x="1370" y="741"/>
                </a:lnTo>
                <a:lnTo>
                  <a:pt x="1376" y="738"/>
                </a:lnTo>
                <a:lnTo>
                  <a:pt x="1380" y="734"/>
                </a:lnTo>
                <a:lnTo>
                  <a:pt x="1382" y="728"/>
                </a:lnTo>
                <a:lnTo>
                  <a:pt x="1385" y="723"/>
                </a:lnTo>
                <a:lnTo>
                  <a:pt x="1385" y="717"/>
                </a:lnTo>
                <a:lnTo>
                  <a:pt x="1385" y="687"/>
                </a:lnTo>
                <a:lnTo>
                  <a:pt x="1385" y="664"/>
                </a:lnTo>
                <a:lnTo>
                  <a:pt x="1385" y="664"/>
                </a:lnTo>
                <a:lnTo>
                  <a:pt x="1390" y="667"/>
                </a:lnTo>
                <a:lnTo>
                  <a:pt x="1404" y="677"/>
                </a:lnTo>
                <a:lnTo>
                  <a:pt x="1414" y="682"/>
                </a:lnTo>
                <a:lnTo>
                  <a:pt x="1422" y="685"/>
                </a:lnTo>
                <a:lnTo>
                  <a:pt x="1432" y="689"/>
                </a:lnTo>
                <a:lnTo>
                  <a:pt x="1441" y="689"/>
                </a:lnTo>
                <a:lnTo>
                  <a:pt x="1441" y="689"/>
                </a:lnTo>
                <a:lnTo>
                  <a:pt x="1450" y="688"/>
                </a:lnTo>
                <a:lnTo>
                  <a:pt x="1456" y="684"/>
                </a:lnTo>
                <a:lnTo>
                  <a:pt x="1461" y="681"/>
                </a:lnTo>
                <a:lnTo>
                  <a:pt x="1464" y="677"/>
                </a:lnTo>
                <a:lnTo>
                  <a:pt x="1468" y="669"/>
                </a:lnTo>
                <a:lnTo>
                  <a:pt x="1469" y="665"/>
                </a:lnTo>
                <a:lnTo>
                  <a:pt x="1469" y="665"/>
                </a:lnTo>
                <a:lnTo>
                  <a:pt x="1472" y="666"/>
                </a:lnTo>
                <a:lnTo>
                  <a:pt x="1479" y="666"/>
                </a:lnTo>
                <a:lnTo>
                  <a:pt x="1484" y="665"/>
                </a:lnTo>
                <a:lnTo>
                  <a:pt x="1487" y="662"/>
                </a:lnTo>
                <a:lnTo>
                  <a:pt x="1491" y="660"/>
                </a:lnTo>
                <a:lnTo>
                  <a:pt x="1494" y="655"/>
                </a:lnTo>
                <a:lnTo>
                  <a:pt x="1494" y="655"/>
                </a:lnTo>
                <a:lnTo>
                  <a:pt x="1499" y="646"/>
                </a:lnTo>
                <a:lnTo>
                  <a:pt x="1503" y="636"/>
                </a:lnTo>
                <a:lnTo>
                  <a:pt x="1504" y="628"/>
                </a:lnTo>
                <a:lnTo>
                  <a:pt x="1504" y="628"/>
                </a:lnTo>
                <a:lnTo>
                  <a:pt x="1508" y="629"/>
                </a:lnTo>
                <a:lnTo>
                  <a:pt x="1516" y="630"/>
                </a:lnTo>
                <a:lnTo>
                  <a:pt x="1526" y="630"/>
                </a:lnTo>
                <a:lnTo>
                  <a:pt x="1532" y="630"/>
                </a:lnTo>
                <a:lnTo>
                  <a:pt x="1537" y="628"/>
                </a:lnTo>
                <a:lnTo>
                  <a:pt x="1537" y="628"/>
                </a:lnTo>
                <a:lnTo>
                  <a:pt x="1540" y="625"/>
                </a:lnTo>
                <a:lnTo>
                  <a:pt x="1544" y="622"/>
                </a:lnTo>
                <a:lnTo>
                  <a:pt x="1551" y="613"/>
                </a:lnTo>
                <a:lnTo>
                  <a:pt x="1558" y="602"/>
                </a:lnTo>
                <a:lnTo>
                  <a:pt x="1558" y="602"/>
                </a:lnTo>
                <a:lnTo>
                  <a:pt x="1563" y="590"/>
                </a:lnTo>
                <a:lnTo>
                  <a:pt x="1565" y="581"/>
                </a:lnTo>
                <a:lnTo>
                  <a:pt x="1568" y="575"/>
                </a:lnTo>
                <a:lnTo>
                  <a:pt x="1568" y="575"/>
                </a:lnTo>
                <a:lnTo>
                  <a:pt x="1568" y="560"/>
                </a:lnTo>
                <a:lnTo>
                  <a:pt x="1569" y="551"/>
                </a:lnTo>
                <a:lnTo>
                  <a:pt x="1571" y="543"/>
                </a:lnTo>
                <a:lnTo>
                  <a:pt x="1571" y="543"/>
                </a:lnTo>
                <a:lnTo>
                  <a:pt x="1580" y="529"/>
                </a:lnTo>
                <a:lnTo>
                  <a:pt x="1583" y="522"/>
                </a:lnTo>
                <a:lnTo>
                  <a:pt x="1585" y="516"/>
                </a:lnTo>
                <a:lnTo>
                  <a:pt x="1585" y="516"/>
                </a:lnTo>
                <a:lnTo>
                  <a:pt x="1583" y="499"/>
                </a:lnTo>
                <a:lnTo>
                  <a:pt x="1581" y="481"/>
                </a:lnTo>
                <a:lnTo>
                  <a:pt x="1581" y="481"/>
                </a:lnTo>
                <a:lnTo>
                  <a:pt x="1581" y="469"/>
                </a:lnTo>
                <a:lnTo>
                  <a:pt x="1583" y="459"/>
                </a:lnTo>
                <a:lnTo>
                  <a:pt x="1583" y="459"/>
                </a:lnTo>
                <a:lnTo>
                  <a:pt x="1585" y="449"/>
                </a:lnTo>
                <a:lnTo>
                  <a:pt x="1587" y="435"/>
                </a:lnTo>
                <a:lnTo>
                  <a:pt x="1590" y="413"/>
                </a:lnTo>
                <a:lnTo>
                  <a:pt x="1590" y="413"/>
                </a:lnTo>
                <a:lnTo>
                  <a:pt x="1590" y="401"/>
                </a:lnTo>
                <a:lnTo>
                  <a:pt x="1590" y="389"/>
                </a:lnTo>
                <a:lnTo>
                  <a:pt x="1590" y="389"/>
                </a:lnTo>
                <a:lnTo>
                  <a:pt x="1586" y="345"/>
                </a:lnTo>
                <a:lnTo>
                  <a:pt x="1585" y="328"/>
                </a:lnTo>
                <a:lnTo>
                  <a:pt x="1582" y="313"/>
                </a:lnTo>
                <a:lnTo>
                  <a:pt x="1579" y="301"/>
                </a:lnTo>
                <a:lnTo>
                  <a:pt x="1577" y="298"/>
                </a:lnTo>
                <a:lnTo>
                  <a:pt x="1575" y="295"/>
                </a:lnTo>
                <a:lnTo>
                  <a:pt x="1575" y="295"/>
                </a:lnTo>
                <a:lnTo>
                  <a:pt x="1571" y="293"/>
                </a:lnTo>
                <a:lnTo>
                  <a:pt x="1567" y="292"/>
                </a:lnTo>
                <a:lnTo>
                  <a:pt x="1563" y="292"/>
                </a:lnTo>
                <a:lnTo>
                  <a:pt x="1558" y="293"/>
                </a:lnTo>
                <a:lnTo>
                  <a:pt x="1551" y="296"/>
                </a:lnTo>
                <a:lnTo>
                  <a:pt x="1544" y="301"/>
                </a:lnTo>
                <a:lnTo>
                  <a:pt x="1544" y="301"/>
                </a:lnTo>
                <a:lnTo>
                  <a:pt x="1539" y="305"/>
                </a:lnTo>
                <a:lnTo>
                  <a:pt x="1535" y="310"/>
                </a:lnTo>
                <a:lnTo>
                  <a:pt x="1532" y="315"/>
                </a:lnTo>
                <a:lnTo>
                  <a:pt x="1475" y="283"/>
                </a:lnTo>
                <a:lnTo>
                  <a:pt x="1465" y="283"/>
                </a:lnTo>
                <a:lnTo>
                  <a:pt x="1428" y="244"/>
                </a:lnTo>
                <a:lnTo>
                  <a:pt x="1397" y="209"/>
                </a:lnTo>
                <a:lnTo>
                  <a:pt x="1397" y="209"/>
                </a:lnTo>
                <a:lnTo>
                  <a:pt x="1387" y="192"/>
                </a:lnTo>
                <a:lnTo>
                  <a:pt x="1367" y="159"/>
                </a:lnTo>
                <a:lnTo>
                  <a:pt x="1367" y="159"/>
                </a:lnTo>
                <a:lnTo>
                  <a:pt x="1358" y="148"/>
                </a:lnTo>
                <a:lnTo>
                  <a:pt x="1343" y="133"/>
                </a:lnTo>
                <a:lnTo>
                  <a:pt x="1321" y="113"/>
                </a:lnTo>
                <a:lnTo>
                  <a:pt x="1297" y="93"/>
                </a:lnTo>
                <a:lnTo>
                  <a:pt x="1269" y="73"/>
                </a:lnTo>
                <a:lnTo>
                  <a:pt x="1242" y="53"/>
                </a:lnTo>
                <a:lnTo>
                  <a:pt x="1214" y="36"/>
                </a:lnTo>
                <a:lnTo>
                  <a:pt x="1201" y="30"/>
                </a:lnTo>
                <a:lnTo>
                  <a:pt x="1187" y="26"/>
                </a:lnTo>
                <a:lnTo>
                  <a:pt x="1187" y="26"/>
                </a:lnTo>
                <a:lnTo>
                  <a:pt x="1162" y="17"/>
                </a:lnTo>
                <a:lnTo>
                  <a:pt x="1134" y="10"/>
                </a:lnTo>
                <a:lnTo>
                  <a:pt x="1107" y="6"/>
                </a:lnTo>
                <a:lnTo>
                  <a:pt x="1079" y="3"/>
                </a:lnTo>
                <a:lnTo>
                  <a:pt x="1052" y="1"/>
                </a:lnTo>
                <a:lnTo>
                  <a:pt x="1030" y="0"/>
                </a:lnTo>
                <a:lnTo>
                  <a:pt x="1010" y="0"/>
                </a:lnTo>
                <a:lnTo>
                  <a:pt x="997" y="1"/>
                </a:lnTo>
                <a:lnTo>
                  <a:pt x="997" y="1"/>
                </a:lnTo>
                <a:lnTo>
                  <a:pt x="969" y="6"/>
                </a:lnTo>
                <a:lnTo>
                  <a:pt x="936" y="14"/>
                </a:lnTo>
                <a:lnTo>
                  <a:pt x="902" y="22"/>
                </a:lnTo>
                <a:lnTo>
                  <a:pt x="877" y="29"/>
                </a:lnTo>
                <a:lnTo>
                  <a:pt x="877" y="29"/>
                </a:lnTo>
                <a:lnTo>
                  <a:pt x="860" y="35"/>
                </a:lnTo>
                <a:lnTo>
                  <a:pt x="844" y="42"/>
                </a:lnTo>
                <a:lnTo>
                  <a:pt x="824" y="51"/>
                </a:lnTo>
                <a:lnTo>
                  <a:pt x="824" y="51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4C5F8D59-CF1A-412E-A484-10471B29D0F8}"/>
              </a:ext>
            </a:extLst>
          </p:cNvPr>
          <p:cNvSpPr>
            <a:spLocks/>
          </p:cNvSpPr>
          <p:nvPr/>
        </p:nvSpPr>
        <p:spPr bwMode="auto">
          <a:xfrm>
            <a:off x="6033121" y="1307716"/>
            <a:ext cx="1620180" cy="921520"/>
          </a:xfrm>
          <a:custGeom>
            <a:avLst/>
            <a:gdLst>
              <a:gd name="T0" fmla="*/ 109 w 1185"/>
              <a:gd name="T1" fmla="*/ 241 h 674"/>
              <a:gd name="T2" fmla="*/ 136 w 1185"/>
              <a:gd name="T3" fmla="*/ 235 h 674"/>
              <a:gd name="T4" fmla="*/ 165 w 1185"/>
              <a:gd name="T5" fmla="*/ 277 h 674"/>
              <a:gd name="T6" fmla="*/ 243 w 1185"/>
              <a:gd name="T7" fmla="*/ 242 h 674"/>
              <a:gd name="T8" fmla="*/ 414 w 1185"/>
              <a:gd name="T9" fmla="*/ 129 h 674"/>
              <a:gd name="T10" fmla="*/ 548 w 1185"/>
              <a:gd name="T11" fmla="*/ 71 h 674"/>
              <a:gd name="T12" fmla="*/ 814 w 1185"/>
              <a:gd name="T13" fmla="*/ 15 h 674"/>
              <a:gd name="T14" fmla="*/ 958 w 1185"/>
              <a:gd name="T15" fmla="*/ 17 h 674"/>
              <a:gd name="T16" fmla="*/ 1072 w 1185"/>
              <a:gd name="T17" fmla="*/ 0 h 674"/>
              <a:gd name="T18" fmla="*/ 1150 w 1185"/>
              <a:gd name="T19" fmla="*/ 41 h 674"/>
              <a:gd name="T20" fmla="*/ 1185 w 1185"/>
              <a:gd name="T21" fmla="*/ 101 h 674"/>
              <a:gd name="T22" fmla="*/ 1159 w 1185"/>
              <a:gd name="T23" fmla="*/ 183 h 674"/>
              <a:gd name="T24" fmla="*/ 1127 w 1185"/>
              <a:gd name="T25" fmla="*/ 195 h 674"/>
              <a:gd name="T26" fmla="*/ 1097 w 1185"/>
              <a:gd name="T27" fmla="*/ 199 h 674"/>
              <a:gd name="T28" fmla="*/ 1068 w 1185"/>
              <a:gd name="T29" fmla="*/ 187 h 674"/>
              <a:gd name="T30" fmla="*/ 1005 w 1185"/>
              <a:gd name="T31" fmla="*/ 154 h 674"/>
              <a:gd name="T32" fmla="*/ 899 w 1185"/>
              <a:gd name="T33" fmla="*/ 159 h 674"/>
              <a:gd name="T34" fmla="*/ 856 w 1185"/>
              <a:gd name="T35" fmla="*/ 198 h 674"/>
              <a:gd name="T36" fmla="*/ 837 w 1185"/>
              <a:gd name="T37" fmla="*/ 228 h 674"/>
              <a:gd name="T38" fmla="*/ 826 w 1185"/>
              <a:gd name="T39" fmla="*/ 257 h 674"/>
              <a:gd name="T40" fmla="*/ 835 w 1185"/>
              <a:gd name="T41" fmla="*/ 263 h 674"/>
              <a:gd name="T42" fmla="*/ 840 w 1185"/>
              <a:gd name="T43" fmla="*/ 300 h 674"/>
              <a:gd name="T44" fmla="*/ 849 w 1185"/>
              <a:gd name="T45" fmla="*/ 341 h 674"/>
              <a:gd name="T46" fmla="*/ 850 w 1185"/>
              <a:gd name="T47" fmla="*/ 381 h 674"/>
              <a:gd name="T48" fmla="*/ 838 w 1185"/>
              <a:gd name="T49" fmla="*/ 428 h 674"/>
              <a:gd name="T50" fmla="*/ 773 w 1185"/>
              <a:gd name="T51" fmla="*/ 482 h 674"/>
              <a:gd name="T52" fmla="*/ 732 w 1185"/>
              <a:gd name="T53" fmla="*/ 482 h 674"/>
              <a:gd name="T54" fmla="*/ 717 w 1185"/>
              <a:gd name="T55" fmla="*/ 478 h 674"/>
              <a:gd name="T56" fmla="*/ 728 w 1185"/>
              <a:gd name="T57" fmla="*/ 440 h 674"/>
              <a:gd name="T58" fmla="*/ 680 w 1185"/>
              <a:gd name="T59" fmla="*/ 400 h 674"/>
              <a:gd name="T60" fmla="*/ 658 w 1185"/>
              <a:gd name="T61" fmla="*/ 330 h 674"/>
              <a:gd name="T62" fmla="*/ 574 w 1185"/>
              <a:gd name="T63" fmla="*/ 372 h 674"/>
              <a:gd name="T64" fmla="*/ 572 w 1185"/>
              <a:gd name="T65" fmla="*/ 382 h 674"/>
              <a:gd name="T66" fmla="*/ 578 w 1185"/>
              <a:gd name="T67" fmla="*/ 423 h 674"/>
              <a:gd name="T68" fmla="*/ 584 w 1185"/>
              <a:gd name="T69" fmla="*/ 489 h 674"/>
              <a:gd name="T70" fmla="*/ 616 w 1185"/>
              <a:gd name="T71" fmla="*/ 550 h 674"/>
              <a:gd name="T72" fmla="*/ 616 w 1185"/>
              <a:gd name="T73" fmla="*/ 587 h 674"/>
              <a:gd name="T74" fmla="*/ 580 w 1185"/>
              <a:gd name="T75" fmla="*/ 591 h 674"/>
              <a:gd name="T76" fmla="*/ 530 w 1185"/>
              <a:gd name="T77" fmla="*/ 556 h 674"/>
              <a:gd name="T78" fmla="*/ 461 w 1185"/>
              <a:gd name="T79" fmla="*/ 505 h 674"/>
              <a:gd name="T80" fmla="*/ 377 w 1185"/>
              <a:gd name="T81" fmla="*/ 505 h 674"/>
              <a:gd name="T82" fmla="*/ 345 w 1185"/>
              <a:gd name="T83" fmla="*/ 509 h 674"/>
              <a:gd name="T84" fmla="*/ 337 w 1185"/>
              <a:gd name="T85" fmla="*/ 556 h 674"/>
              <a:gd name="T86" fmla="*/ 273 w 1185"/>
              <a:gd name="T87" fmla="*/ 631 h 674"/>
              <a:gd name="T88" fmla="*/ 224 w 1185"/>
              <a:gd name="T89" fmla="*/ 664 h 674"/>
              <a:gd name="T90" fmla="*/ 195 w 1185"/>
              <a:gd name="T91" fmla="*/ 662 h 674"/>
              <a:gd name="T92" fmla="*/ 171 w 1185"/>
              <a:gd name="T93" fmla="*/ 661 h 674"/>
              <a:gd name="T94" fmla="*/ 152 w 1185"/>
              <a:gd name="T95" fmla="*/ 655 h 674"/>
              <a:gd name="T96" fmla="*/ 121 w 1185"/>
              <a:gd name="T97" fmla="*/ 649 h 674"/>
              <a:gd name="T98" fmla="*/ 162 w 1185"/>
              <a:gd name="T99" fmla="*/ 618 h 674"/>
              <a:gd name="T100" fmla="*/ 195 w 1185"/>
              <a:gd name="T101" fmla="*/ 607 h 674"/>
              <a:gd name="T102" fmla="*/ 223 w 1185"/>
              <a:gd name="T103" fmla="*/ 506 h 674"/>
              <a:gd name="T104" fmla="*/ 138 w 1185"/>
              <a:gd name="T105" fmla="*/ 526 h 674"/>
              <a:gd name="T106" fmla="*/ 126 w 1185"/>
              <a:gd name="T107" fmla="*/ 542 h 674"/>
              <a:gd name="T108" fmla="*/ 88 w 1185"/>
              <a:gd name="T109" fmla="*/ 526 h 674"/>
              <a:gd name="T110" fmla="*/ 41 w 1185"/>
              <a:gd name="T111" fmla="*/ 512 h 674"/>
              <a:gd name="T112" fmla="*/ 3 w 1185"/>
              <a:gd name="T113" fmla="*/ 490 h 674"/>
              <a:gd name="T114" fmla="*/ 9 w 1185"/>
              <a:gd name="T115" fmla="*/ 453 h 674"/>
              <a:gd name="T116" fmla="*/ 13 w 1185"/>
              <a:gd name="T117" fmla="*/ 387 h 674"/>
              <a:gd name="T118" fmla="*/ 71 w 1185"/>
              <a:gd name="T119" fmla="*/ 299 h 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85" h="674">
                <a:moveTo>
                  <a:pt x="82" y="293"/>
                </a:moveTo>
                <a:lnTo>
                  <a:pt x="82" y="293"/>
                </a:lnTo>
                <a:lnTo>
                  <a:pt x="85" y="283"/>
                </a:lnTo>
                <a:lnTo>
                  <a:pt x="90" y="273"/>
                </a:lnTo>
                <a:lnTo>
                  <a:pt x="95" y="261"/>
                </a:lnTo>
                <a:lnTo>
                  <a:pt x="102" y="251"/>
                </a:lnTo>
                <a:lnTo>
                  <a:pt x="109" y="241"/>
                </a:lnTo>
                <a:lnTo>
                  <a:pt x="114" y="237"/>
                </a:lnTo>
                <a:lnTo>
                  <a:pt x="118" y="235"/>
                </a:lnTo>
                <a:lnTo>
                  <a:pt x="123" y="233"/>
                </a:lnTo>
                <a:lnTo>
                  <a:pt x="127" y="233"/>
                </a:lnTo>
                <a:lnTo>
                  <a:pt x="127" y="233"/>
                </a:lnTo>
                <a:lnTo>
                  <a:pt x="132" y="233"/>
                </a:lnTo>
                <a:lnTo>
                  <a:pt x="136" y="235"/>
                </a:lnTo>
                <a:lnTo>
                  <a:pt x="141" y="236"/>
                </a:lnTo>
                <a:lnTo>
                  <a:pt x="144" y="240"/>
                </a:lnTo>
                <a:lnTo>
                  <a:pt x="150" y="247"/>
                </a:lnTo>
                <a:lnTo>
                  <a:pt x="155" y="255"/>
                </a:lnTo>
                <a:lnTo>
                  <a:pt x="160" y="263"/>
                </a:lnTo>
                <a:lnTo>
                  <a:pt x="162" y="270"/>
                </a:lnTo>
                <a:lnTo>
                  <a:pt x="165" y="277"/>
                </a:lnTo>
                <a:lnTo>
                  <a:pt x="197" y="257"/>
                </a:lnTo>
                <a:lnTo>
                  <a:pt x="197" y="257"/>
                </a:lnTo>
                <a:lnTo>
                  <a:pt x="200" y="263"/>
                </a:lnTo>
                <a:lnTo>
                  <a:pt x="202" y="267"/>
                </a:lnTo>
                <a:lnTo>
                  <a:pt x="202" y="267"/>
                </a:lnTo>
                <a:lnTo>
                  <a:pt x="215" y="259"/>
                </a:lnTo>
                <a:lnTo>
                  <a:pt x="243" y="242"/>
                </a:lnTo>
                <a:lnTo>
                  <a:pt x="283" y="219"/>
                </a:lnTo>
                <a:lnTo>
                  <a:pt x="289" y="221"/>
                </a:lnTo>
                <a:lnTo>
                  <a:pt x="355" y="172"/>
                </a:lnTo>
                <a:lnTo>
                  <a:pt x="355" y="172"/>
                </a:lnTo>
                <a:lnTo>
                  <a:pt x="371" y="159"/>
                </a:lnTo>
                <a:lnTo>
                  <a:pt x="390" y="146"/>
                </a:lnTo>
                <a:lnTo>
                  <a:pt x="414" y="129"/>
                </a:lnTo>
                <a:lnTo>
                  <a:pt x="444" y="112"/>
                </a:lnTo>
                <a:lnTo>
                  <a:pt x="460" y="104"/>
                </a:lnTo>
                <a:lnTo>
                  <a:pt x="477" y="95"/>
                </a:lnTo>
                <a:lnTo>
                  <a:pt x="494" y="88"/>
                </a:lnTo>
                <a:lnTo>
                  <a:pt x="512" y="81"/>
                </a:lnTo>
                <a:lnTo>
                  <a:pt x="530" y="76"/>
                </a:lnTo>
                <a:lnTo>
                  <a:pt x="548" y="71"/>
                </a:lnTo>
                <a:lnTo>
                  <a:pt x="548" y="71"/>
                </a:lnTo>
                <a:lnTo>
                  <a:pt x="621" y="56"/>
                </a:lnTo>
                <a:lnTo>
                  <a:pt x="692" y="40"/>
                </a:lnTo>
                <a:lnTo>
                  <a:pt x="796" y="17"/>
                </a:lnTo>
                <a:lnTo>
                  <a:pt x="796" y="17"/>
                </a:lnTo>
                <a:lnTo>
                  <a:pt x="804" y="15"/>
                </a:lnTo>
                <a:lnTo>
                  <a:pt x="814" y="15"/>
                </a:lnTo>
                <a:lnTo>
                  <a:pt x="833" y="15"/>
                </a:lnTo>
                <a:lnTo>
                  <a:pt x="854" y="16"/>
                </a:lnTo>
                <a:lnTo>
                  <a:pt x="876" y="17"/>
                </a:lnTo>
                <a:lnTo>
                  <a:pt x="899" y="19"/>
                </a:lnTo>
                <a:lnTo>
                  <a:pt x="923" y="19"/>
                </a:lnTo>
                <a:lnTo>
                  <a:pt x="947" y="18"/>
                </a:lnTo>
                <a:lnTo>
                  <a:pt x="958" y="17"/>
                </a:lnTo>
                <a:lnTo>
                  <a:pt x="970" y="15"/>
                </a:lnTo>
                <a:lnTo>
                  <a:pt x="970" y="15"/>
                </a:lnTo>
                <a:lnTo>
                  <a:pt x="1013" y="6"/>
                </a:lnTo>
                <a:lnTo>
                  <a:pt x="1029" y="3"/>
                </a:lnTo>
                <a:lnTo>
                  <a:pt x="1045" y="1"/>
                </a:lnTo>
                <a:lnTo>
                  <a:pt x="1059" y="0"/>
                </a:lnTo>
                <a:lnTo>
                  <a:pt x="1072" y="0"/>
                </a:lnTo>
                <a:lnTo>
                  <a:pt x="1082" y="3"/>
                </a:lnTo>
                <a:lnTo>
                  <a:pt x="1092" y="5"/>
                </a:lnTo>
                <a:lnTo>
                  <a:pt x="1092" y="5"/>
                </a:lnTo>
                <a:lnTo>
                  <a:pt x="1104" y="11"/>
                </a:lnTo>
                <a:lnTo>
                  <a:pt x="1118" y="18"/>
                </a:lnTo>
                <a:lnTo>
                  <a:pt x="1134" y="29"/>
                </a:lnTo>
                <a:lnTo>
                  <a:pt x="1150" y="41"/>
                </a:lnTo>
                <a:lnTo>
                  <a:pt x="1157" y="48"/>
                </a:lnTo>
                <a:lnTo>
                  <a:pt x="1164" y="56"/>
                </a:lnTo>
                <a:lnTo>
                  <a:pt x="1170" y="64"/>
                </a:lnTo>
                <a:lnTo>
                  <a:pt x="1175" y="72"/>
                </a:lnTo>
                <a:lnTo>
                  <a:pt x="1180" y="82"/>
                </a:lnTo>
                <a:lnTo>
                  <a:pt x="1184" y="92"/>
                </a:lnTo>
                <a:lnTo>
                  <a:pt x="1185" y="101"/>
                </a:lnTo>
                <a:lnTo>
                  <a:pt x="1185" y="112"/>
                </a:lnTo>
                <a:lnTo>
                  <a:pt x="1185" y="112"/>
                </a:lnTo>
                <a:lnTo>
                  <a:pt x="1181" y="133"/>
                </a:lnTo>
                <a:lnTo>
                  <a:pt x="1177" y="149"/>
                </a:lnTo>
                <a:lnTo>
                  <a:pt x="1171" y="163"/>
                </a:lnTo>
                <a:lnTo>
                  <a:pt x="1165" y="175"/>
                </a:lnTo>
                <a:lnTo>
                  <a:pt x="1159" y="183"/>
                </a:lnTo>
                <a:lnTo>
                  <a:pt x="1153" y="188"/>
                </a:lnTo>
                <a:lnTo>
                  <a:pt x="1149" y="193"/>
                </a:lnTo>
                <a:lnTo>
                  <a:pt x="1149" y="183"/>
                </a:lnTo>
                <a:lnTo>
                  <a:pt x="1144" y="189"/>
                </a:lnTo>
                <a:lnTo>
                  <a:pt x="1135" y="187"/>
                </a:lnTo>
                <a:lnTo>
                  <a:pt x="1135" y="187"/>
                </a:lnTo>
                <a:lnTo>
                  <a:pt x="1127" y="195"/>
                </a:lnTo>
                <a:lnTo>
                  <a:pt x="1117" y="204"/>
                </a:lnTo>
                <a:lnTo>
                  <a:pt x="1117" y="204"/>
                </a:lnTo>
                <a:lnTo>
                  <a:pt x="1114" y="204"/>
                </a:lnTo>
                <a:lnTo>
                  <a:pt x="1110" y="202"/>
                </a:lnTo>
                <a:lnTo>
                  <a:pt x="1104" y="200"/>
                </a:lnTo>
                <a:lnTo>
                  <a:pt x="1100" y="207"/>
                </a:lnTo>
                <a:lnTo>
                  <a:pt x="1097" y="199"/>
                </a:lnTo>
                <a:lnTo>
                  <a:pt x="1084" y="207"/>
                </a:lnTo>
                <a:lnTo>
                  <a:pt x="1084" y="207"/>
                </a:lnTo>
                <a:lnTo>
                  <a:pt x="1084" y="206"/>
                </a:lnTo>
                <a:lnTo>
                  <a:pt x="1082" y="202"/>
                </a:lnTo>
                <a:lnTo>
                  <a:pt x="1080" y="199"/>
                </a:lnTo>
                <a:lnTo>
                  <a:pt x="1075" y="194"/>
                </a:lnTo>
                <a:lnTo>
                  <a:pt x="1068" y="187"/>
                </a:lnTo>
                <a:lnTo>
                  <a:pt x="1058" y="178"/>
                </a:lnTo>
                <a:lnTo>
                  <a:pt x="1044" y="169"/>
                </a:lnTo>
                <a:lnTo>
                  <a:pt x="1044" y="169"/>
                </a:lnTo>
                <a:lnTo>
                  <a:pt x="1035" y="164"/>
                </a:lnTo>
                <a:lnTo>
                  <a:pt x="1026" y="159"/>
                </a:lnTo>
                <a:lnTo>
                  <a:pt x="1016" y="157"/>
                </a:lnTo>
                <a:lnTo>
                  <a:pt x="1005" y="154"/>
                </a:lnTo>
                <a:lnTo>
                  <a:pt x="985" y="151"/>
                </a:lnTo>
                <a:lnTo>
                  <a:pt x="963" y="151"/>
                </a:lnTo>
                <a:lnTo>
                  <a:pt x="943" y="151"/>
                </a:lnTo>
                <a:lnTo>
                  <a:pt x="925" y="153"/>
                </a:lnTo>
                <a:lnTo>
                  <a:pt x="909" y="157"/>
                </a:lnTo>
                <a:lnTo>
                  <a:pt x="899" y="159"/>
                </a:lnTo>
                <a:lnTo>
                  <a:pt x="899" y="159"/>
                </a:lnTo>
                <a:lnTo>
                  <a:pt x="884" y="165"/>
                </a:lnTo>
                <a:lnTo>
                  <a:pt x="872" y="172"/>
                </a:lnTo>
                <a:lnTo>
                  <a:pt x="862" y="178"/>
                </a:lnTo>
                <a:lnTo>
                  <a:pt x="857" y="183"/>
                </a:lnTo>
                <a:lnTo>
                  <a:pt x="857" y="183"/>
                </a:lnTo>
                <a:lnTo>
                  <a:pt x="857" y="189"/>
                </a:lnTo>
                <a:lnTo>
                  <a:pt x="856" y="198"/>
                </a:lnTo>
                <a:lnTo>
                  <a:pt x="855" y="204"/>
                </a:lnTo>
                <a:lnTo>
                  <a:pt x="854" y="208"/>
                </a:lnTo>
                <a:lnTo>
                  <a:pt x="850" y="213"/>
                </a:lnTo>
                <a:lnTo>
                  <a:pt x="846" y="217"/>
                </a:lnTo>
                <a:lnTo>
                  <a:pt x="846" y="217"/>
                </a:lnTo>
                <a:lnTo>
                  <a:pt x="842" y="222"/>
                </a:lnTo>
                <a:lnTo>
                  <a:pt x="837" y="228"/>
                </a:lnTo>
                <a:lnTo>
                  <a:pt x="828" y="241"/>
                </a:lnTo>
                <a:lnTo>
                  <a:pt x="826" y="247"/>
                </a:lnTo>
                <a:lnTo>
                  <a:pt x="825" y="252"/>
                </a:lnTo>
                <a:lnTo>
                  <a:pt x="823" y="255"/>
                </a:lnTo>
                <a:lnTo>
                  <a:pt x="825" y="257"/>
                </a:lnTo>
                <a:lnTo>
                  <a:pt x="826" y="257"/>
                </a:lnTo>
                <a:lnTo>
                  <a:pt x="826" y="257"/>
                </a:lnTo>
                <a:lnTo>
                  <a:pt x="832" y="257"/>
                </a:lnTo>
                <a:lnTo>
                  <a:pt x="835" y="257"/>
                </a:lnTo>
                <a:lnTo>
                  <a:pt x="837" y="258"/>
                </a:lnTo>
                <a:lnTo>
                  <a:pt x="838" y="258"/>
                </a:lnTo>
                <a:lnTo>
                  <a:pt x="837" y="260"/>
                </a:lnTo>
                <a:lnTo>
                  <a:pt x="835" y="263"/>
                </a:lnTo>
                <a:lnTo>
                  <a:pt x="835" y="263"/>
                </a:lnTo>
                <a:lnTo>
                  <a:pt x="829" y="269"/>
                </a:lnTo>
                <a:lnTo>
                  <a:pt x="825" y="276"/>
                </a:lnTo>
                <a:lnTo>
                  <a:pt x="821" y="283"/>
                </a:lnTo>
                <a:lnTo>
                  <a:pt x="820" y="286"/>
                </a:lnTo>
                <a:lnTo>
                  <a:pt x="820" y="287"/>
                </a:lnTo>
                <a:lnTo>
                  <a:pt x="820" y="287"/>
                </a:lnTo>
                <a:lnTo>
                  <a:pt x="840" y="300"/>
                </a:lnTo>
                <a:lnTo>
                  <a:pt x="840" y="300"/>
                </a:lnTo>
                <a:lnTo>
                  <a:pt x="838" y="301"/>
                </a:lnTo>
                <a:lnTo>
                  <a:pt x="835" y="304"/>
                </a:lnTo>
                <a:lnTo>
                  <a:pt x="835" y="304"/>
                </a:lnTo>
                <a:lnTo>
                  <a:pt x="837" y="310"/>
                </a:lnTo>
                <a:lnTo>
                  <a:pt x="842" y="323"/>
                </a:lnTo>
                <a:lnTo>
                  <a:pt x="849" y="341"/>
                </a:lnTo>
                <a:lnTo>
                  <a:pt x="849" y="341"/>
                </a:lnTo>
                <a:lnTo>
                  <a:pt x="845" y="352"/>
                </a:lnTo>
                <a:lnTo>
                  <a:pt x="843" y="361"/>
                </a:lnTo>
                <a:lnTo>
                  <a:pt x="843" y="367"/>
                </a:lnTo>
                <a:lnTo>
                  <a:pt x="843" y="367"/>
                </a:lnTo>
                <a:lnTo>
                  <a:pt x="845" y="372"/>
                </a:lnTo>
                <a:lnTo>
                  <a:pt x="850" y="381"/>
                </a:lnTo>
                <a:lnTo>
                  <a:pt x="852" y="385"/>
                </a:lnTo>
                <a:lnTo>
                  <a:pt x="854" y="390"/>
                </a:lnTo>
                <a:lnTo>
                  <a:pt x="854" y="395"/>
                </a:lnTo>
                <a:lnTo>
                  <a:pt x="852" y="401"/>
                </a:lnTo>
                <a:lnTo>
                  <a:pt x="852" y="401"/>
                </a:lnTo>
                <a:lnTo>
                  <a:pt x="846" y="413"/>
                </a:lnTo>
                <a:lnTo>
                  <a:pt x="838" y="428"/>
                </a:lnTo>
                <a:lnTo>
                  <a:pt x="826" y="443"/>
                </a:lnTo>
                <a:lnTo>
                  <a:pt x="820" y="449"/>
                </a:lnTo>
                <a:lnTo>
                  <a:pt x="813" y="455"/>
                </a:lnTo>
                <a:lnTo>
                  <a:pt x="813" y="455"/>
                </a:lnTo>
                <a:lnTo>
                  <a:pt x="791" y="471"/>
                </a:lnTo>
                <a:lnTo>
                  <a:pt x="783" y="477"/>
                </a:lnTo>
                <a:lnTo>
                  <a:pt x="773" y="482"/>
                </a:lnTo>
                <a:lnTo>
                  <a:pt x="773" y="482"/>
                </a:lnTo>
                <a:lnTo>
                  <a:pt x="756" y="489"/>
                </a:lnTo>
                <a:lnTo>
                  <a:pt x="751" y="491"/>
                </a:lnTo>
                <a:lnTo>
                  <a:pt x="749" y="490"/>
                </a:lnTo>
                <a:lnTo>
                  <a:pt x="749" y="490"/>
                </a:lnTo>
                <a:lnTo>
                  <a:pt x="739" y="485"/>
                </a:lnTo>
                <a:lnTo>
                  <a:pt x="732" y="482"/>
                </a:lnTo>
                <a:lnTo>
                  <a:pt x="728" y="496"/>
                </a:lnTo>
                <a:lnTo>
                  <a:pt x="728" y="496"/>
                </a:lnTo>
                <a:lnTo>
                  <a:pt x="726" y="487"/>
                </a:lnTo>
                <a:lnTo>
                  <a:pt x="725" y="479"/>
                </a:lnTo>
                <a:lnTo>
                  <a:pt x="722" y="476"/>
                </a:lnTo>
                <a:lnTo>
                  <a:pt x="722" y="476"/>
                </a:lnTo>
                <a:lnTo>
                  <a:pt x="717" y="478"/>
                </a:lnTo>
                <a:lnTo>
                  <a:pt x="713" y="479"/>
                </a:lnTo>
                <a:lnTo>
                  <a:pt x="713" y="479"/>
                </a:lnTo>
                <a:lnTo>
                  <a:pt x="721" y="464"/>
                </a:lnTo>
                <a:lnTo>
                  <a:pt x="726" y="452"/>
                </a:lnTo>
                <a:lnTo>
                  <a:pt x="728" y="442"/>
                </a:lnTo>
                <a:lnTo>
                  <a:pt x="728" y="442"/>
                </a:lnTo>
                <a:lnTo>
                  <a:pt x="728" y="440"/>
                </a:lnTo>
                <a:lnTo>
                  <a:pt x="730" y="440"/>
                </a:lnTo>
                <a:lnTo>
                  <a:pt x="731" y="440"/>
                </a:lnTo>
                <a:lnTo>
                  <a:pt x="731" y="440"/>
                </a:lnTo>
                <a:lnTo>
                  <a:pt x="715" y="428"/>
                </a:lnTo>
                <a:lnTo>
                  <a:pt x="715" y="428"/>
                </a:lnTo>
                <a:lnTo>
                  <a:pt x="696" y="413"/>
                </a:lnTo>
                <a:lnTo>
                  <a:pt x="680" y="400"/>
                </a:lnTo>
                <a:lnTo>
                  <a:pt x="673" y="394"/>
                </a:lnTo>
                <a:lnTo>
                  <a:pt x="667" y="388"/>
                </a:lnTo>
                <a:lnTo>
                  <a:pt x="665" y="382"/>
                </a:lnTo>
                <a:lnTo>
                  <a:pt x="662" y="377"/>
                </a:lnTo>
                <a:lnTo>
                  <a:pt x="662" y="377"/>
                </a:lnTo>
                <a:lnTo>
                  <a:pt x="658" y="330"/>
                </a:lnTo>
                <a:lnTo>
                  <a:pt x="658" y="330"/>
                </a:lnTo>
                <a:lnTo>
                  <a:pt x="642" y="337"/>
                </a:lnTo>
                <a:lnTo>
                  <a:pt x="625" y="345"/>
                </a:lnTo>
                <a:lnTo>
                  <a:pt x="606" y="354"/>
                </a:lnTo>
                <a:lnTo>
                  <a:pt x="606" y="354"/>
                </a:lnTo>
                <a:lnTo>
                  <a:pt x="581" y="369"/>
                </a:lnTo>
                <a:lnTo>
                  <a:pt x="574" y="372"/>
                </a:lnTo>
                <a:lnTo>
                  <a:pt x="574" y="372"/>
                </a:lnTo>
                <a:lnTo>
                  <a:pt x="575" y="375"/>
                </a:lnTo>
                <a:lnTo>
                  <a:pt x="577" y="377"/>
                </a:lnTo>
                <a:lnTo>
                  <a:pt x="577" y="378"/>
                </a:lnTo>
                <a:lnTo>
                  <a:pt x="577" y="381"/>
                </a:lnTo>
                <a:lnTo>
                  <a:pt x="575" y="382"/>
                </a:lnTo>
                <a:lnTo>
                  <a:pt x="572" y="382"/>
                </a:lnTo>
                <a:lnTo>
                  <a:pt x="572" y="382"/>
                </a:lnTo>
                <a:lnTo>
                  <a:pt x="566" y="384"/>
                </a:lnTo>
                <a:lnTo>
                  <a:pt x="561" y="387"/>
                </a:lnTo>
                <a:lnTo>
                  <a:pt x="555" y="389"/>
                </a:lnTo>
                <a:lnTo>
                  <a:pt x="555" y="389"/>
                </a:lnTo>
                <a:lnTo>
                  <a:pt x="561" y="396"/>
                </a:lnTo>
                <a:lnTo>
                  <a:pt x="572" y="413"/>
                </a:lnTo>
                <a:lnTo>
                  <a:pt x="578" y="423"/>
                </a:lnTo>
                <a:lnTo>
                  <a:pt x="583" y="434"/>
                </a:lnTo>
                <a:lnTo>
                  <a:pt x="586" y="444"/>
                </a:lnTo>
                <a:lnTo>
                  <a:pt x="587" y="453"/>
                </a:lnTo>
                <a:lnTo>
                  <a:pt x="587" y="453"/>
                </a:lnTo>
                <a:lnTo>
                  <a:pt x="586" y="467"/>
                </a:lnTo>
                <a:lnTo>
                  <a:pt x="585" y="479"/>
                </a:lnTo>
                <a:lnTo>
                  <a:pt x="584" y="489"/>
                </a:lnTo>
                <a:lnTo>
                  <a:pt x="585" y="499"/>
                </a:lnTo>
                <a:lnTo>
                  <a:pt x="585" y="499"/>
                </a:lnTo>
                <a:lnTo>
                  <a:pt x="587" y="505"/>
                </a:lnTo>
                <a:lnTo>
                  <a:pt x="592" y="513"/>
                </a:lnTo>
                <a:lnTo>
                  <a:pt x="606" y="531"/>
                </a:lnTo>
                <a:lnTo>
                  <a:pt x="612" y="541"/>
                </a:lnTo>
                <a:lnTo>
                  <a:pt x="616" y="550"/>
                </a:lnTo>
                <a:lnTo>
                  <a:pt x="620" y="559"/>
                </a:lnTo>
                <a:lnTo>
                  <a:pt x="621" y="562"/>
                </a:lnTo>
                <a:lnTo>
                  <a:pt x="621" y="566"/>
                </a:lnTo>
                <a:lnTo>
                  <a:pt x="621" y="566"/>
                </a:lnTo>
                <a:lnTo>
                  <a:pt x="620" y="577"/>
                </a:lnTo>
                <a:lnTo>
                  <a:pt x="618" y="583"/>
                </a:lnTo>
                <a:lnTo>
                  <a:pt x="616" y="587"/>
                </a:lnTo>
                <a:lnTo>
                  <a:pt x="613" y="591"/>
                </a:lnTo>
                <a:lnTo>
                  <a:pt x="608" y="594"/>
                </a:lnTo>
                <a:lnTo>
                  <a:pt x="602" y="595"/>
                </a:lnTo>
                <a:lnTo>
                  <a:pt x="593" y="596"/>
                </a:lnTo>
                <a:lnTo>
                  <a:pt x="593" y="596"/>
                </a:lnTo>
                <a:lnTo>
                  <a:pt x="585" y="595"/>
                </a:lnTo>
                <a:lnTo>
                  <a:pt x="580" y="591"/>
                </a:lnTo>
                <a:lnTo>
                  <a:pt x="577" y="588"/>
                </a:lnTo>
                <a:lnTo>
                  <a:pt x="575" y="583"/>
                </a:lnTo>
                <a:lnTo>
                  <a:pt x="574" y="574"/>
                </a:lnTo>
                <a:lnTo>
                  <a:pt x="574" y="571"/>
                </a:lnTo>
                <a:lnTo>
                  <a:pt x="572" y="570"/>
                </a:lnTo>
                <a:lnTo>
                  <a:pt x="572" y="570"/>
                </a:lnTo>
                <a:lnTo>
                  <a:pt x="530" y="556"/>
                </a:lnTo>
                <a:lnTo>
                  <a:pt x="530" y="556"/>
                </a:lnTo>
                <a:lnTo>
                  <a:pt x="512" y="546"/>
                </a:lnTo>
                <a:lnTo>
                  <a:pt x="491" y="532"/>
                </a:lnTo>
                <a:lnTo>
                  <a:pt x="491" y="532"/>
                </a:lnTo>
                <a:lnTo>
                  <a:pt x="474" y="516"/>
                </a:lnTo>
                <a:lnTo>
                  <a:pt x="465" y="507"/>
                </a:lnTo>
                <a:lnTo>
                  <a:pt x="461" y="505"/>
                </a:lnTo>
                <a:lnTo>
                  <a:pt x="460" y="503"/>
                </a:lnTo>
                <a:lnTo>
                  <a:pt x="460" y="503"/>
                </a:lnTo>
                <a:lnTo>
                  <a:pt x="433" y="516"/>
                </a:lnTo>
                <a:lnTo>
                  <a:pt x="400" y="506"/>
                </a:lnTo>
                <a:lnTo>
                  <a:pt x="386" y="506"/>
                </a:lnTo>
                <a:lnTo>
                  <a:pt x="386" y="506"/>
                </a:lnTo>
                <a:lnTo>
                  <a:pt x="377" y="505"/>
                </a:lnTo>
                <a:lnTo>
                  <a:pt x="371" y="505"/>
                </a:lnTo>
                <a:lnTo>
                  <a:pt x="368" y="505"/>
                </a:lnTo>
                <a:lnTo>
                  <a:pt x="367" y="506"/>
                </a:lnTo>
                <a:lnTo>
                  <a:pt x="367" y="506"/>
                </a:lnTo>
                <a:lnTo>
                  <a:pt x="363" y="507"/>
                </a:lnTo>
                <a:lnTo>
                  <a:pt x="355" y="508"/>
                </a:lnTo>
                <a:lnTo>
                  <a:pt x="345" y="509"/>
                </a:lnTo>
                <a:lnTo>
                  <a:pt x="345" y="509"/>
                </a:lnTo>
                <a:lnTo>
                  <a:pt x="345" y="512"/>
                </a:lnTo>
                <a:lnTo>
                  <a:pt x="345" y="520"/>
                </a:lnTo>
                <a:lnTo>
                  <a:pt x="344" y="531"/>
                </a:lnTo>
                <a:lnTo>
                  <a:pt x="342" y="547"/>
                </a:lnTo>
                <a:lnTo>
                  <a:pt x="342" y="547"/>
                </a:lnTo>
                <a:lnTo>
                  <a:pt x="337" y="556"/>
                </a:lnTo>
                <a:lnTo>
                  <a:pt x="329" y="570"/>
                </a:lnTo>
                <a:lnTo>
                  <a:pt x="318" y="583"/>
                </a:lnTo>
                <a:lnTo>
                  <a:pt x="306" y="596"/>
                </a:lnTo>
                <a:lnTo>
                  <a:pt x="284" y="619"/>
                </a:lnTo>
                <a:lnTo>
                  <a:pt x="273" y="630"/>
                </a:lnTo>
                <a:lnTo>
                  <a:pt x="273" y="630"/>
                </a:lnTo>
                <a:lnTo>
                  <a:pt x="273" y="631"/>
                </a:lnTo>
                <a:lnTo>
                  <a:pt x="270" y="636"/>
                </a:lnTo>
                <a:lnTo>
                  <a:pt x="264" y="643"/>
                </a:lnTo>
                <a:lnTo>
                  <a:pt x="249" y="654"/>
                </a:lnTo>
                <a:lnTo>
                  <a:pt x="249" y="654"/>
                </a:lnTo>
                <a:lnTo>
                  <a:pt x="241" y="659"/>
                </a:lnTo>
                <a:lnTo>
                  <a:pt x="232" y="661"/>
                </a:lnTo>
                <a:lnTo>
                  <a:pt x="224" y="664"/>
                </a:lnTo>
                <a:lnTo>
                  <a:pt x="218" y="664"/>
                </a:lnTo>
                <a:lnTo>
                  <a:pt x="208" y="662"/>
                </a:lnTo>
                <a:lnTo>
                  <a:pt x="205" y="661"/>
                </a:lnTo>
                <a:lnTo>
                  <a:pt x="202" y="674"/>
                </a:lnTo>
                <a:lnTo>
                  <a:pt x="202" y="674"/>
                </a:lnTo>
                <a:lnTo>
                  <a:pt x="198" y="667"/>
                </a:lnTo>
                <a:lnTo>
                  <a:pt x="195" y="662"/>
                </a:lnTo>
                <a:lnTo>
                  <a:pt x="192" y="660"/>
                </a:lnTo>
                <a:lnTo>
                  <a:pt x="192" y="660"/>
                </a:lnTo>
                <a:lnTo>
                  <a:pt x="189" y="660"/>
                </a:lnTo>
                <a:lnTo>
                  <a:pt x="182" y="660"/>
                </a:lnTo>
                <a:lnTo>
                  <a:pt x="174" y="661"/>
                </a:lnTo>
                <a:lnTo>
                  <a:pt x="171" y="661"/>
                </a:lnTo>
                <a:lnTo>
                  <a:pt x="171" y="661"/>
                </a:lnTo>
                <a:lnTo>
                  <a:pt x="161" y="660"/>
                </a:lnTo>
                <a:lnTo>
                  <a:pt x="155" y="672"/>
                </a:lnTo>
                <a:lnTo>
                  <a:pt x="155" y="672"/>
                </a:lnTo>
                <a:lnTo>
                  <a:pt x="155" y="667"/>
                </a:lnTo>
                <a:lnTo>
                  <a:pt x="154" y="660"/>
                </a:lnTo>
                <a:lnTo>
                  <a:pt x="154" y="660"/>
                </a:lnTo>
                <a:lnTo>
                  <a:pt x="152" y="655"/>
                </a:lnTo>
                <a:lnTo>
                  <a:pt x="150" y="654"/>
                </a:lnTo>
                <a:lnTo>
                  <a:pt x="137" y="652"/>
                </a:lnTo>
                <a:lnTo>
                  <a:pt x="129" y="668"/>
                </a:lnTo>
                <a:lnTo>
                  <a:pt x="129" y="648"/>
                </a:lnTo>
                <a:lnTo>
                  <a:pt x="120" y="654"/>
                </a:lnTo>
                <a:lnTo>
                  <a:pt x="120" y="654"/>
                </a:lnTo>
                <a:lnTo>
                  <a:pt x="121" y="649"/>
                </a:lnTo>
                <a:lnTo>
                  <a:pt x="127" y="637"/>
                </a:lnTo>
                <a:lnTo>
                  <a:pt x="132" y="631"/>
                </a:lnTo>
                <a:lnTo>
                  <a:pt x="137" y="625"/>
                </a:lnTo>
                <a:lnTo>
                  <a:pt x="144" y="620"/>
                </a:lnTo>
                <a:lnTo>
                  <a:pt x="154" y="618"/>
                </a:lnTo>
                <a:lnTo>
                  <a:pt x="154" y="618"/>
                </a:lnTo>
                <a:lnTo>
                  <a:pt x="162" y="618"/>
                </a:lnTo>
                <a:lnTo>
                  <a:pt x="168" y="618"/>
                </a:lnTo>
                <a:lnTo>
                  <a:pt x="177" y="619"/>
                </a:lnTo>
                <a:lnTo>
                  <a:pt x="180" y="619"/>
                </a:lnTo>
                <a:lnTo>
                  <a:pt x="184" y="618"/>
                </a:lnTo>
                <a:lnTo>
                  <a:pt x="189" y="614"/>
                </a:lnTo>
                <a:lnTo>
                  <a:pt x="195" y="607"/>
                </a:lnTo>
                <a:lnTo>
                  <a:pt x="195" y="607"/>
                </a:lnTo>
                <a:lnTo>
                  <a:pt x="198" y="602"/>
                </a:lnTo>
                <a:lnTo>
                  <a:pt x="201" y="596"/>
                </a:lnTo>
                <a:lnTo>
                  <a:pt x="207" y="582"/>
                </a:lnTo>
                <a:lnTo>
                  <a:pt x="212" y="565"/>
                </a:lnTo>
                <a:lnTo>
                  <a:pt x="215" y="548"/>
                </a:lnTo>
                <a:lnTo>
                  <a:pt x="221" y="518"/>
                </a:lnTo>
                <a:lnTo>
                  <a:pt x="223" y="506"/>
                </a:lnTo>
                <a:lnTo>
                  <a:pt x="184" y="519"/>
                </a:lnTo>
                <a:lnTo>
                  <a:pt x="182" y="529"/>
                </a:lnTo>
                <a:lnTo>
                  <a:pt x="162" y="523"/>
                </a:lnTo>
                <a:lnTo>
                  <a:pt x="162" y="536"/>
                </a:lnTo>
                <a:lnTo>
                  <a:pt x="162" y="536"/>
                </a:lnTo>
                <a:lnTo>
                  <a:pt x="149" y="529"/>
                </a:lnTo>
                <a:lnTo>
                  <a:pt x="138" y="526"/>
                </a:lnTo>
                <a:lnTo>
                  <a:pt x="135" y="525"/>
                </a:lnTo>
                <a:lnTo>
                  <a:pt x="133" y="526"/>
                </a:lnTo>
                <a:lnTo>
                  <a:pt x="133" y="526"/>
                </a:lnTo>
                <a:lnTo>
                  <a:pt x="129" y="536"/>
                </a:lnTo>
                <a:lnTo>
                  <a:pt x="127" y="542"/>
                </a:lnTo>
                <a:lnTo>
                  <a:pt x="127" y="542"/>
                </a:lnTo>
                <a:lnTo>
                  <a:pt x="126" y="542"/>
                </a:lnTo>
                <a:lnTo>
                  <a:pt x="124" y="543"/>
                </a:lnTo>
                <a:lnTo>
                  <a:pt x="119" y="542"/>
                </a:lnTo>
                <a:lnTo>
                  <a:pt x="111" y="537"/>
                </a:lnTo>
                <a:lnTo>
                  <a:pt x="111" y="537"/>
                </a:lnTo>
                <a:lnTo>
                  <a:pt x="101" y="532"/>
                </a:lnTo>
                <a:lnTo>
                  <a:pt x="94" y="529"/>
                </a:lnTo>
                <a:lnTo>
                  <a:pt x="88" y="526"/>
                </a:lnTo>
                <a:lnTo>
                  <a:pt x="64" y="529"/>
                </a:lnTo>
                <a:lnTo>
                  <a:pt x="90" y="559"/>
                </a:lnTo>
                <a:lnTo>
                  <a:pt x="56" y="529"/>
                </a:lnTo>
                <a:lnTo>
                  <a:pt x="61" y="550"/>
                </a:lnTo>
                <a:lnTo>
                  <a:pt x="48" y="532"/>
                </a:lnTo>
                <a:lnTo>
                  <a:pt x="44" y="559"/>
                </a:lnTo>
                <a:lnTo>
                  <a:pt x="41" y="512"/>
                </a:lnTo>
                <a:lnTo>
                  <a:pt x="18" y="506"/>
                </a:lnTo>
                <a:lnTo>
                  <a:pt x="18" y="506"/>
                </a:lnTo>
                <a:lnTo>
                  <a:pt x="17" y="506"/>
                </a:lnTo>
                <a:lnTo>
                  <a:pt x="13" y="503"/>
                </a:lnTo>
                <a:lnTo>
                  <a:pt x="8" y="499"/>
                </a:lnTo>
                <a:lnTo>
                  <a:pt x="3" y="490"/>
                </a:lnTo>
                <a:lnTo>
                  <a:pt x="3" y="490"/>
                </a:lnTo>
                <a:lnTo>
                  <a:pt x="0" y="483"/>
                </a:lnTo>
                <a:lnTo>
                  <a:pt x="0" y="478"/>
                </a:lnTo>
                <a:lnTo>
                  <a:pt x="1" y="476"/>
                </a:lnTo>
                <a:lnTo>
                  <a:pt x="1" y="476"/>
                </a:lnTo>
                <a:lnTo>
                  <a:pt x="1" y="476"/>
                </a:lnTo>
                <a:lnTo>
                  <a:pt x="9" y="453"/>
                </a:lnTo>
                <a:lnTo>
                  <a:pt x="9" y="453"/>
                </a:lnTo>
                <a:lnTo>
                  <a:pt x="8" y="446"/>
                </a:lnTo>
                <a:lnTo>
                  <a:pt x="6" y="431"/>
                </a:lnTo>
                <a:lnTo>
                  <a:pt x="3" y="417"/>
                </a:lnTo>
                <a:lnTo>
                  <a:pt x="5" y="410"/>
                </a:lnTo>
                <a:lnTo>
                  <a:pt x="5" y="405"/>
                </a:lnTo>
                <a:lnTo>
                  <a:pt x="5" y="405"/>
                </a:lnTo>
                <a:lnTo>
                  <a:pt x="13" y="387"/>
                </a:lnTo>
                <a:lnTo>
                  <a:pt x="26" y="358"/>
                </a:lnTo>
                <a:lnTo>
                  <a:pt x="41" y="330"/>
                </a:lnTo>
                <a:lnTo>
                  <a:pt x="47" y="319"/>
                </a:lnTo>
                <a:lnTo>
                  <a:pt x="52" y="313"/>
                </a:lnTo>
                <a:lnTo>
                  <a:pt x="52" y="313"/>
                </a:lnTo>
                <a:lnTo>
                  <a:pt x="61" y="306"/>
                </a:lnTo>
                <a:lnTo>
                  <a:pt x="71" y="299"/>
                </a:lnTo>
                <a:lnTo>
                  <a:pt x="82" y="293"/>
                </a:lnTo>
                <a:lnTo>
                  <a:pt x="82" y="293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D67F007D-6DA8-41A4-A9A8-231D374747D9}"/>
              </a:ext>
            </a:extLst>
          </p:cNvPr>
          <p:cNvSpPr>
            <a:spLocks noEditPoints="1"/>
          </p:cNvSpPr>
          <p:nvPr/>
        </p:nvSpPr>
        <p:spPr bwMode="auto">
          <a:xfrm>
            <a:off x="4130152" y="3246597"/>
            <a:ext cx="1702021" cy="872249"/>
          </a:xfrm>
          <a:custGeom>
            <a:avLst/>
            <a:gdLst>
              <a:gd name="T0" fmla="*/ 206 w 1723"/>
              <a:gd name="T1" fmla="*/ 21 h 883"/>
              <a:gd name="T2" fmla="*/ 145 w 1723"/>
              <a:gd name="T3" fmla="*/ 36 h 883"/>
              <a:gd name="T4" fmla="*/ 92 w 1723"/>
              <a:gd name="T5" fmla="*/ 56 h 883"/>
              <a:gd name="T6" fmla="*/ 4 w 1723"/>
              <a:gd name="T7" fmla="*/ 105 h 883"/>
              <a:gd name="T8" fmla="*/ 54 w 1723"/>
              <a:gd name="T9" fmla="*/ 123 h 883"/>
              <a:gd name="T10" fmla="*/ 52 w 1723"/>
              <a:gd name="T11" fmla="*/ 182 h 883"/>
              <a:gd name="T12" fmla="*/ 56 w 1723"/>
              <a:gd name="T13" fmla="*/ 232 h 883"/>
              <a:gd name="T14" fmla="*/ 77 w 1723"/>
              <a:gd name="T15" fmla="*/ 250 h 883"/>
              <a:gd name="T16" fmla="*/ 103 w 1723"/>
              <a:gd name="T17" fmla="*/ 270 h 883"/>
              <a:gd name="T18" fmla="*/ 91 w 1723"/>
              <a:gd name="T19" fmla="*/ 363 h 883"/>
              <a:gd name="T20" fmla="*/ 149 w 1723"/>
              <a:gd name="T21" fmla="*/ 494 h 883"/>
              <a:gd name="T22" fmla="*/ 143 w 1723"/>
              <a:gd name="T23" fmla="*/ 629 h 883"/>
              <a:gd name="T24" fmla="*/ 127 w 1723"/>
              <a:gd name="T25" fmla="*/ 749 h 883"/>
              <a:gd name="T26" fmla="*/ 167 w 1723"/>
              <a:gd name="T27" fmla="*/ 807 h 883"/>
              <a:gd name="T28" fmla="*/ 199 w 1723"/>
              <a:gd name="T29" fmla="*/ 807 h 883"/>
              <a:gd name="T30" fmla="*/ 226 w 1723"/>
              <a:gd name="T31" fmla="*/ 760 h 883"/>
              <a:gd name="T32" fmla="*/ 340 w 1723"/>
              <a:gd name="T33" fmla="*/ 723 h 883"/>
              <a:gd name="T34" fmla="*/ 380 w 1723"/>
              <a:gd name="T35" fmla="*/ 685 h 883"/>
              <a:gd name="T36" fmla="*/ 425 w 1723"/>
              <a:gd name="T37" fmla="*/ 590 h 883"/>
              <a:gd name="T38" fmla="*/ 670 w 1723"/>
              <a:gd name="T39" fmla="*/ 607 h 883"/>
              <a:gd name="T40" fmla="*/ 703 w 1723"/>
              <a:gd name="T41" fmla="*/ 685 h 883"/>
              <a:gd name="T42" fmla="*/ 737 w 1723"/>
              <a:gd name="T43" fmla="*/ 779 h 883"/>
              <a:gd name="T44" fmla="*/ 689 w 1723"/>
              <a:gd name="T45" fmla="*/ 823 h 883"/>
              <a:gd name="T46" fmla="*/ 629 w 1723"/>
              <a:gd name="T47" fmla="*/ 849 h 883"/>
              <a:gd name="T48" fmla="*/ 642 w 1723"/>
              <a:gd name="T49" fmla="*/ 883 h 883"/>
              <a:gd name="T50" fmla="*/ 660 w 1723"/>
              <a:gd name="T51" fmla="*/ 868 h 883"/>
              <a:gd name="T52" fmla="*/ 707 w 1723"/>
              <a:gd name="T53" fmla="*/ 865 h 883"/>
              <a:gd name="T54" fmla="*/ 808 w 1723"/>
              <a:gd name="T55" fmla="*/ 843 h 883"/>
              <a:gd name="T56" fmla="*/ 868 w 1723"/>
              <a:gd name="T57" fmla="*/ 807 h 883"/>
              <a:gd name="T58" fmla="*/ 876 w 1723"/>
              <a:gd name="T59" fmla="*/ 735 h 883"/>
              <a:gd name="T60" fmla="*/ 922 w 1723"/>
              <a:gd name="T61" fmla="*/ 761 h 883"/>
              <a:gd name="T62" fmla="*/ 883 w 1723"/>
              <a:gd name="T63" fmla="*/ 819 h 883"/>
              <a:gd name="T64" fmla="*/ 928 w 1723"/>
              <a:gd name="T65" fmla="*/ 832 h 883"/>
              <a:gd name="T66" fmla="*/ 1014 w 1723"/>
              <a:gd name="T67" fmla="*/ 800 h 883"/>
              <a:gd name="T68" fmla="*/ 1058 w 1723"/>
              <a:gd name="T69" fmla="*/ 705 h 883"/>
              <a:gd name="T70" fmla="*/ 1054 w 1723"/>
              <a:gd name="T71" fmla="*/ 621 h 883"/>
              <a:gd name="T72" fmla="*/ 989 w 1723"/>
              <a:gd name="T73" fmla="*/ 587 h 883"/>
              <a:gd name="T74" fmla="*/ 1008 w 1723"/>
              <a:gd name="T75" fmla="*/ 538 h 883"/>
              <a:gd name="T76" fmla="*/ 1081 w 1723"/>
              <a:gd name="T77" fmla="*/ 477 h 883"/>
              <a:gd name="T78" fmla="*/ 1296 w 1723"/>
              <a:gd name="T79" fmla="*/ 550 h 883"/>
              <a:gd name="T80" fmla="*/ 1451 w 1723"/>
              <a:gd name="T81" fmla="*/ 683 h 883"/>
              <a:gd name="T82" fmla="*/ 1565 w 1723"/>
              <a:gd name="T83" fmla="*/ 761 h 883"/>
              <a:gd name="T84" fmla="*/ 1679 w 1723"/>
              <a:gd name="T85" fmla="*/ 779 h 883"/>
              <a:gd name="T86" fmla="*/ 1700 w 1723"/>
              <a:gd name="T87" fmla="*/ 769 h 883"/>
              <a:gd name="T88" fmla="*/ 1698 w 1723"/>
              <a:gd name="T89" fmla="*/ 705 h 883"/>
              <a:gd name="T90" fmla="*/ 1659 w 1723"/>
              <a:gd name="T91" fmla="*/ 619 h 883"/>
              <a:gd name="T92" fmla="*/ 1512 w 1723"/>
              <a:gd name="T93" fmla="*/ 477 h 883"/>
              <a:gd name="T94" fmla="*/ 1246 w 1723"/>
              <a:gd name="T95" fmla="*/ 352 h 883"/>
              <a:gd name="T96" fmla="*/ 959 w 1723"/>
              <a:gd name="T97" fmla="*/ 301 h 883"/>
              <a:gd name="T98" fmla="*/ 648 w 1723"/>
              <a:gd name="T99" fmla="*/ 208 h 883"/>
              <a:gd name="T100" fmla="*/ 406 w 1723"/>
              <a:gd name="T101" fmla="*/ 157 h 883"/>
              <a:gd name="T102" fmla="*/ 377 w 1723"/>
              <a:gd name="T103" fmla="*/ 86 h 883"/>
              <a:gd name="T104" fmla="*/ 388 w 1723"/>
              <a:gd name="T105" fmla="*/ 3 h 883"/>
              <a:gd name="T106" fmla="*/ 295 w 1723"/>
              <a:gd name="T107" fmla="*/ 24 h 883"/>
              <a:gd name="T108" fmla="*/ 278 w 1723"/>
              <a:gd name="T109" fmla="*/ 669 h 883"/>
              <a:gd name="T110" fmla="*/ 203 w 1723"/>
              <a:gd name="T111" fmla="*/ 712 h 883"/>
              <a:gd name="T112" fmla="*/ 180 w 1723"/>
              <a:gd name="T113" fmla="*/ 724 h 883"/>
              <a:gd name="T114" fmla="*/ 221 w 1723"/>
              <a:gd name="T115" fmla="*/ 677 h 883"/>
              <a:gd name="T116" fmla="*/ 257 w 1723"/>
              <a:gd name="T117" fmla="*/ 656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23" h="883">
                <a:moveTo>
                  <a:pt x="295" y="24"/>
                </a:moveTo>
                <a:lnTo>
                  <a:pt x="295" y="24"/>
                </a:lnTo>
                <a:lnTo>
                  <a:pt x="277" y="21"/>
                </a:lnTo>
                <a:lnTo>
                  <a:pt x="262" y="20"/>
                </a:lnTo>
                <a:lnTo>
                  <a:pt x="250" y="19"/>
                </a:lnTo>
                <a:lnTo>
                  <a:pt x="250" y="19"/>
                </a:lnTo>
                <a:lnTo>
                  <a:pt x="228" y="20"/>
                </a:lnTo>
                <a:lnTo>
                  <a:pt x="206" y="21"/>
                </a:lnTo>
                <a:lnTo>
                  <a:pt x="206" y="21"/>
                </a:lnTo>
                <a:lnTo>
                  <a:pt x="199" y="21"/>
                </a:lnTo>
                <a:lnTo>
                  <a:pt x="193" y="21"/>
                </a:lnTo>
                <a:lnTo>
                  <a:pt x="187" y="21"/>
                </a:lnTo>
                <a:lnTo>
                  <a:pt x="176" y="24"/>
                </a:lnTo>
                <a:lnTo>
                  <a:pt x="176" y="24"/>
                </a:lnTo>
                <a:lnTo>
                  <a:pt x="164" y="27"/>
                </a:lnTo>
                <a:lnTo>
                  <a:pt x="157" y="30"/>
                </a:lnTo>
                <a:lnTo>
                  <a:pt x="145" y="36"/>
                </a:lnTo>
                <a:lnTo>
                  <a:pt x="145" y="36"/>
                </a:lnTo>
                <a:lnTo>
                  <a:pt x="133" y="42"/>
                </a:lnTo>
                <a:lnTo>
                  <a:pt x="122" y="46"/>
                </a:lnTo>
                <a:lnTo>
                  <a:pt x="122" y="46"/>
                </a:lnTo>
                <a:lnTo>
                  <a:pt x="116" y="49"/>
                </a:lnTo>
                <a:lnTo>
                  <a:pt x="112" y="52"/>
                </a:lnTo>
                <a:lnTo>
                  <a:pt x="108" y="55"/>
                </a:lnTo>
                <a:lnTo>
                  <a:pt x="103" y="56"/>
                </a:lnTo>
                <a:lnTo>
                  <a:pt x="103" y="56"/>
                </a:lnTo>
                <a:lnTo>
                  <a:pt x="92" y="56"/>
                </a:lnTo>
                <a:lnTo>
                  <a:pt x="83" y="57"/>
                </a:lnTo>
                <a:lnTo>
                  <a:pt x="72" y="60"/>
                </a:lnTo>
                <a:lnTo>
                  <a:pt x="60" y="62"/>
                </a:lnTo>
                <a:lnTo>
                  <a:pt x="47" y="67"/>
                </a:lnTo>
                <a:lnTo>
                  <a:pt x="35" y="74"/>
                </a:lnTo>
                <a:lnTo>
                  <a:pt x="24" y="82"/>
                </a:lnTo>
                <a:lnTo>
                  <a:pt x="24" y="82"/>
                </a:lnTo>
                <a:lnTo>
                  <a:pt x="7" y="99"/>
                </a:lnTo>
                <a:lnTo>
                  <a:pt x="4" y="105"/>
                </a:lnTo>
                <a:lnTo>
                  <a:pt x="1" y="110"/>
                </a:lnTo>
                <a:lnTo>
                  <a:pt x="0" y="114"/>
                </a:lnTo>
                <a:lnTo>
                  <a:pt x="1" y="116"/>
                </a:lnTo>
                <a:lnTo>
                  <a:pt x="2" y="117"/>
                </a:lnTo>
                <a:lnTo>
                  <a:pt x="6" y="118"/>
                </a:lnTo>
                <a:lnTo>
                  <a:pt x="6" y="118"/>
                </a:lnTo>
                <a:lnTo>
                  <a:pt x="56" y="122"/>
                </a:lnTo>
                <a:lnTo>
                  <a:pt x="56" y="122"/>
                </a:lnTo>
                <a:lnTo>
                  <a:pt x="54" y="123"/>
                </a:lnTo>
                <a:lnTo>
                  <a:pt x="53" y="126"/>
                </a:lnTo>
                <a:lnTo>
                  <a:pt x="50" y="128"/>
                </a:lnTo>
                <a:lnTo>
                  <a:pt x="49" y="133"/>
                </a:lnTo>
                <a:lnTo>
                  <a:pt x="48" y="139"/>
                </a:lnTo>
                <a:lnTo>
                  <a:pt x="47" y="147"/>
                </a:lnTo>
                <a:lnTo>
                  <a:pt x="48" y="157"/>
                </a:lnTo>
                <a:lnTo>
                  <a:pt x="48" y="157"/>
                </a:lnTo>
                <a:lnTo>
                  <a:pt x="50" y="174"/>
                </a:lnTo>
                <a:lnTo>
                  <a:pt x="52" y="182"/>
                </a:lnTo>
                <a:lnTo>
                  <a:pt x="53" y="188"/>
                </a:lnTo>
                <a:lnTo>
                  <a:pt x="53" y="198"/>
                </a:lnTo>
                <a:lnTo>
                  <a:pt x="53" y="198"/>
                </a:lnTo>
                <a:lnTo>
                  <a:pt x="53" y="210"/>
                </a:lnTo>
                <a:lnTo>
                  <a:pt x="52" y="218"/>
                </a:lnTo>
                <a:lnTo>
                  <a:pt x="52" y="223"/>
                </a:lnTo>
                <a:lnTo>
                  <a:pt x="52" y="226"/>
                </a:lnTo>
                <a:lnTo>
                  <a:pt x="53" y="229"/>
                </a:lnTo>
                <a:lnTo>
                  <a:pt x="56" y="232"/>
                </a:lnTo>
                <a:lnTo>
                  <a:pt x="56" y="232"/>
                </a:lnTo>
                <a:lnTo>
                  <a:pt x="62" y="237"/>
                </a:lnTo>
                <a:lnTo>
                  <a:pt x="68" y="241"/>
                </a:lnTo>
                <a:lnTo>
                  <a:pt x="72" y="243"/>
                </a:lnTo>
                <a:lnTo>
                  <a:pt x="73" y="244"/>
                </a:lnTo>
                <a:lnTo>
                  <a:pt x="73" y="247"/>
                </a:lnTo>
                <a:lnTo>
                  <a:pt x="73" y="247"/>
                </a:lnTo>
                <a:lnTo>
                  <a:pt x="74" y="248"/>
                </a:lnTo>
                <a:lnTo>
                  <a:pt x="77" y="250"/>
                </a:lnTo>
                <a:lnTo>
                  <a:pt x="83" y="254"/>
                </a:lnTo>
                <a:lnTo>
                  <a:pt x="90" y="259"/>
                </a:lnTo>
                <a:lnTo>
                  <a:pt x="92" y="260"/>
                </a:lnTo>
                <a:lnTo>
                  <a:pt x="94" y="262"/>
                </a:lnTo>
                <a:lnTo>
                  <a:pt x="94" y="262"/>
                </a:lnTo>
                <a:lnTo>
                  <a:pt x="95" y="264"/>
                </a:lnTo>
                <a:lnTo>
                  <a:pt x="97" y="265"/>
                </a:lnTo>
                <a:lnTo>
                  <a:pt x="101" y="267"/>
                </a:lnTo>
                <a:lnTo>
                  <a:pt x="103" y="270"/>
                </a:lnTo>
                <a:lnTo>
                  <a:pt x="104" y="272"/>
                </a:lnTo>
                <a:lnTo>
                  <a:pt x="104" y="277"/>
                </a:lnTo>
                <a:lnTo>
                  <a:pt x="103" y="283"/>
                </a:lnTo>
                <a:lnTo>
                  <a:pt x="103" y="283"/>
                </a:lnTo>
                <a:lnTo>
                  <a:pt x="98" y="301"/>
                </a:lnTo>
                <a:lnTo>
                  <a:pt x="95" y="325"/>
                </a:lnTo>
                <a:lnTo>
                  <a:pt x="91" y="349"/>
                </a:lnTo>
                <a:lnTo>
                  <a:pt x="91" y="357"/>
                </a:lnTo>
                <a:lnTo>
                  <a:pt x="91" y="363"/>
                </a:lnTo>
                <a:lnTo>
                  <a:pt x="91" y="363"/>
                </a:lnTo>
                <a:lnTo>
                  <a:pt x="94" y="372"/>
                </a:lnTo>
                <a:lnTo>
                  <a:pt x="100" y="387"/>
                </a:lnTo>
                <a:lnTo>
                  <a:pt x="119" y="429"/>
                </a:lnTo>
                <a:lnTo>
                  <a:pt x="145" y="485"/>
                </a:lnTo>
                <a:lnTo>
                  <a:pt x="145" y="485"/>
                </a:lnTo>
                <a:lnTo>
                  <a:pt x="146" y="487"/>
                </a:lnTo>
                <a:lnTo>
                  <a:pt x="148" y="488"/>
                </a:lnTo>
                <a:lnTo>
                  <a:pt x="149" y="494"/>
                </a:lnTo>
                <a:lnTo>
                  <a:pt x="151" y="505"/>
                </a:lnTo>
                <a:lnTo>
                  <a:pt x="151" y="505"/>
                </a:lnTo>
                <a:lnTo>
                  <a:pt x="151" y="521"/>
                </a:lnTo>
                <a:lnTo>
                  <a:pt x="151" y="543"/>
                </a:lnTo>
                <a:lnTo>
                  <a:pt x="149" y="565"/>
                </a:lnTo>
                <a:lnTo>
                  <a:pt x="146" y="586"/>
                </a:lnTo>
                <a:lnTo>
                  <a:pt x="146" y="586"/>
                </a:lnTo>
                <a:lnTo>
                  <a:pt x="144" y="607"/>
                </a:lnTo>
                <a:lnTo>
                  <a:pt x="143" y="629"/>
                </a:lnTo>
                <a:lnTo>
                  <a:pt x="142" y="670"/>
                </a:lnTo>
                <a:lnTo>
                  <a:pt x="142" y="670"/>
                </a:lnTo>
                <a:lnTo>
                  <a:pt x="140" y="687"/>
                </a:lnTo>
                <a:lnTo>
                  <a:pt x="138" y="703"/>
                </a:lnTo>
                <a:lnTo>
                  <a:pt x="133" y="730"/>
                </a:lnTo>
                <a:lnTo>
                  <a:pt x="133" y="730"/>
                </a:lnTo>
                <a:lnTo>
                  <a:pt x="130" y="740"/>
                </a:lnTo>
                <a:lnTo>
                  <a:pt x="128" y="745"/>
                </a:lnTo>
                <a:lnTo>
                  <a:pt x="127" y="749"/>
                </a:lnTo>
                <a:lnTo>
                  <a:pt x="127" y="755"/>
                </a:lnTo>
                <a:lnTo>
                  <a:pt x="128" y="763"/>
                </a:lnTo>
                <a:lnTo>
                  <a:pt x="132" y="770"/>
                </a:lnTo>
                <a:lnTo>
                  <a:pt x="137" y="779"/>
                </a:lnTo>
                <a:lnTo>
                  <a:pt x="137" y="779"/>
                </a:lnTo>
                <a:lnTo>
                  <a:pt x="144" y="788"/>
                </a:lnTo>
                <a:lnTo>
                  <a:pt x="152" y="796"/>
                </a:lnTo>
                <a:lnTo>
                  <a:pt x="160" y="802"/>
                </a:lnTo>
                <a:lnTo>
                  <a:pt x="167" y="807"/>
                </a:lnTo>
                <a:lnTo>
                  <a:pt x="174" y="811"/>
                </a:lnTo>
                <a:lnTo>
                  <a:pt x="180" y="813"/>
                </a:lnTo>
                <a:lnTo>
                  <a:pt x="185" y="814"/>
                </a:lnTo>
                <a:lnTo>
                  <a:pt x="190" y="815"/>
                </a:lnTo>
                <a:lnTo>
                  <a:pt x="190" y="815"/>
                </a:lnTo>
                <a:lnTo>
                  <a:pt x="193" y="814"/>
                </a:lnTo>
                <a:lnTo>
                  <a:pt x="197" y="813"/>
                </a:lnTo>
                <a:lnTo>
                  <a:pt x="198" y="811"/>
                </a:lnTo>
                <a:lnTo>
                  <a:pt x="199" y="807"/>
                </a:lnTo>
                <a:lnTo>
                  <a:pt x="200" y="801"/>
                </a:lnTo>
                <a:lnTo>
                  <a:pt x="199" y="796"/>
                </a:lnTo>
                <a:lnTo>
                  <a:pt x="199" y="796"/>
                </a:lnTo>
                <a:lnTo>
                  <a:pt x="186" y="775"/>
                </a:lnTo>
                <a:lnTo>
                  <a:pt x="186" y="775"/>
                </a:lnTo>
                <a:lnTo>
                  <a:pt x="199" y="770"/>
                </a:lnTo>
                <a:lnTo>
                  <a:pt x="217" y="764"/>
                </a:lnTo>
                <a:lnTo>
                  <a:pt x="217" y="764"/>
                </a:lnTo>
                <a:lnTo>
                  <a:pt x="226" y="760"/>
                </a:lnTo>
                <a:lnTo>
                  <a:pt x="241" y="753"/>
                </a:lnTo>
                <a:lnTo>
                  <a:pt x="259" y="745"/>
                </a:lnTo>
                <a:lnTo>
                  <a:pt x="275" y="740"/>
                </a:lnTo>
                <a:lnTo>
                  <a:pt x="275" y="740"/>
                </a:lnTo>
                <a:lnTo>
                  <a:pt x="292" y="737"/>
                </a:lnTo>
                <a:lnTo>
                  <a:pt x="311" y="734"/>
                </a:lnTo>
                <a:lnTo>
                  <a:pt x="320" y="731"/>
                </a:lnTo>
                <a:lnTo>
                  <a:pt x="330" y="728"/>
                </a:lnTo>
                <a:lnTo>
                  <a:pt x="340" y="723"/>
                </a:lnTo>
                <a:lnTo>
                  <a:pt x="349" y="717"/>
                </a:lnTo>
                <a:lnTo>
                  <a:pt x="349" y="717"/>
                </a:lnTo>
                <a:lnTo>
                  <a:pt x="356" y="710"/>
                </a:lnTo>
                <a:lnTo>
                  <a:pt x="362" y="705"/>
                </a:lnTo>
                <a:lnTo>
                  <a:pt x="368" y="697"/>
                </a:lnTo>
                <a:lnTo>
                  <a:pt x="371" y="691"/>
                </a:lnTo>
                <a:lnTo>
                  <a:pt x="373" y="687"/>
                </a:lnTo>
                <a:lnTo>
                  <a:pt x="373" y="687"/>
                </a:lnTo>
                <a:lnTo>
                  <a:pt x="380" y="685"/>
                </a:lnTo>
                <a:lnTo>
                  <a:pt x="390" y="681"/>
                </a:lnTo>
                <a:lnTo>
                  <a:pt x="395" y="679"/>
                </a:lnTo>
                <a:lnTo>
                  <a:pt x="400" y="674"/>
                </a:lnTo>
                <a:lnTo>
                  <a:pt x="404" y="668"/>
                </a:lnTo>
                <a:lnTo>
                  <a:pt x="409" y="661"/>
                </a:lnTo>
                <a:lnTo>
                  <a:pt x="409" y="661"/>
                </a:lnTo>
                <a:lnTo>
                  <a:pt x="413" y="647"/>
                </a:lnTo>
                <a:lnTo>
                  <a:pt x="418" y="631"/>
                </a:lnTo>
                <a:lnTo>
                  <a:pt x="425" y="590"/>
                </a:lnTo>
                <a:lnTo>
                  <a:pt x="433" y="537"/>
                </a:lnTo>
                <a:lnTo>
                  <a:pt x="433" y="537"/>
                </a:lnTo>
                <a:lnTo>
                  <a:pt x="467" y="545"/>
                </a:lnTo>
                <a:lnTo>
                  <a:pt x="542" y="565"/>
                </a:lnTo>
                <a:lnTo>
                  <a:pt x="584" y="577"/>
                </a:lnTo>
                <a:lnTo>
                  <a:pt x="623" y="589"/>
                </a:lnTo>
                <a:lnTo>
                  <a:pt x="653" y="598"/>
                </a:lnTo>
                <a:lnTo>
                  <a:pt x="664" y="603"/>
                </a:lnTo>
                <a:lnTo>
                  <a:pt x="670" y="607"/>
                </a:lnTo>
                <a:lnTo>
                  <a:pt x="670" y="607"/>
                </a:lnTo>
                <a:lnTo>
                  <a:pt x="678" y="613"/>
                </a:lnTo>
                <a:lnTo>
                  <a:pt x="684" y="621"/>
                </a:lnTo>
                <a:lnTo>
                  <a:pt x="690" y="629"/>
                </a:lnTo>
                <a:lnTo>
                  <a:pt x="695" y="639"/>
                </a:lnTo>
                <a:lnTo>
                  <a:pt x="698" y="649"/>
                </a:lnTo>
                <a:lnTo>
                  <a:pt x="701" y="661"/>
                </a:lnTo>
                <a:lnTo>
                  <a:pt x="703" y="671"/>
                </a:lnTo>
                <a:lnTo>
                  <a:pt x="703" y="685"/>
                </a:lnTo>
                <a:lnTo>
                  <a:pt x="703" y="685"/>
                </a:lnTo>
                <a:lnTo>
                  <a:pt x="706" y="698"/>
                </a:lnTo>
                <a:lnTo>
                  <a:pt x="710" y="711"/>
                </a:lnTo>
                <a:lnTo>
                  <a:pt x="716" y="727"/>
                </a:lnTo>
                <a:lnTo>
                  <a:pt x="722" y="740"/>
                </a:lnTo>
                <a:lnTo>
                  <a:pt x="730" y="753"/>
                </a:lnTo>
                <a:lnTo>
                  <a:pt x="734" y="765"/>
                </a:lnTo>
                <a:lnTo>
                  <a:pt x="737" y="776"/>
                </a:lnTo>
                <a:lnTo>
                  <a:pt x="737" y="779"/>
                </a:lnTo>
                <a:lnTo>
                  <a:pt x="736" y="783"/>
                </a:lnTo>
                <a:lnTo>
                  <a:pt x="736" y="783"/>
                </a:lnTo>
                <a:lnTo>
                  <a:pt x="731" y="795"/>
                </a:lnTo>
                <a:lnTo>
                  <a:pt x="728" y="801"/>
                </a:lnTo>
                <a:lnTo>
                  <a:pt x="725" y="807"/>
                </a:lnTo>
                <a:lnTo>
                  <a:pt x="719" y="812"/>
                </a:lnTo>
                <a:lnTo>
                  <a:pt x="712" y="817"/>
                </a:lnTo>
                <a:lnTo>
                  <a:pt x="702" y="819"/>
                </a:lnTo>
                <a:lnTo>
                  <a:pt x="689" y="823"/>
                </a:lnTo>
                <a:lnTo>
                  <a:pt x="689" y="823"/>
                </a:lnTo>
                <a:lnTo>
                  <a:pt x="666" y="825"/>
                </a:lnTo>
                <a:lnTo>
                  <a:pt x="654" y="826"/>
                </a:lnTo>
                <a:lnTo>
                  <a:pt x="650" y="826"/>
                </a:lnTo>
                <a:lnTo>
                  <a:pt x="647" y="829"/>
                </a:lnTo>
                <a:lnTo>
                  <a:pt x="638" y="836"/>
                </a:lnTo>
                <a:lnTo>
                  <a:pt x="638" y="836"/>
                </a:lnTo>
                <a:lnTo>
                  <a:pt x="631" y="844"/>
                </a:lnTo>
                <a:lnTo>
                  <a:pt x="629" y="849"/>
                </a:lnTo>
                <a:lnTo>
                  <a:pt x="626" y="853"/>
                </a:lnTo>
                <a:lnTo>
                  <a:pt x="626" y="856"/>
                </a:lnTo>
                <a:lnTo>
                  <a:pt x="626" y="860"/>
                </a:lnTo>
                <a:lnTo>
                  <a:pt x="629" y="865"/>
                </a:lnTo>
                <a:lnTo>
                  <a:pt x="631" y="869"/>
                </a:lnTo>
                <a:lnTo>
                  <a:pt x="631" y="869"/>
                </a:lnTo>
                <a:lnTo>
                  <a:pt x="636" y="877"/>
                </a:lnTo>
                <a:lnTo>
                  <a:pt x="640" y="881"/>
                </a:lnTo>
                <a:lnTo>
                  <a:pt x="642" y="883"/>
                </a:lnTo>
                <a:lnTo>
                  <a:pt x="643" y="883"/>
                </a:lnTo>
                <a:lnTo>
                  <a:pt x="643" y="883"/>
                </a:lnTo>
                <a:lnTo>
                  <a:pt x="644" y="873"/>
                </a:lnTo>
                <a:lnTo>
                  <a:pt x="647" y="865"/>
                </a:lnTo>
                <a:lnTo>
                  <a:pt x="647" y="865"/>
                </a:lnTo>
                <a:lnTo>
                  <a:pt x="648" y="868"/>
                </a:lnTo>
                <a:lnTo>
                  <a:pt x="650" y="872"/>
                </a:lnTo>
                <a:lnTo>
                  <a:pt x="654" y="875"/>
                </a:lnTo>
                <a:lnTo>
                  <a:pt x="660" y="868"/>
                </a:lnTo>
                <a:lnTo>
                  <a:pt x="660" y="868"/>
                </a:lnTo>
                <a:lnTo>
                  <a:pt x="661" y="866"/>
                </a:lnTo>
                <a:lnTo>
                  <a:pt x="664" y="865"/>
                </a:lnTo>
                <a:lnTo>
                  <a:pt x="667" y="863"/>
                </a:lnTo>
                <a:lnTo>
                  <a:pt x="673" y="862"/>
                </a:lnTo>
                <a:lnTo>
                  <a:pt x="682" y="862"/>
                </a:lnTo>
                <a:lnTo>
                  <a:pt x="692" y="862"/>
                </a:lnTo>
                <a:lnTo>
                  <a:pt x="707" y="865"/>
                </a:lnTo>
                <a:lnTo>
                  <a:pt x="707" y="865"/>
                </a:lnTo>
                <a:lnTo>
                  <a:pt x="714" y="866"/>
                </a:lnTo>
                <a:lnTo>
                  <a:pt x="721" y="866"/>
                </a:lnTo>
                <a:lnTo>
                  <a:pt x="736" y="865"/>
                </a:lnTo>
                <a:lnTo>
                  <a:pt x="749" y="862"/>
                </a:lnTo>
                <a:lnTo>
                  <a:pt x="762" y="857"/>
                </a:lnTo>
                <a:lnTo>
                  <a:pt x="786" y="849"/>
                </a:lnTo>
                <a:lnTo>
                  <a:pt x="797" y="845"/>
                </a:lnTo>
                <a:lnTo>
                  <a:pt x="808" y="843"/>
                </a:lnTo>
                <a:lnTo>
                  <a:pt x="808" y="843"/>
                </a:lnTo>
                <a:lnTo>
                  <a:pt x="827" y="842"/>
                </a:lnTo>
                <a:lnTo>
                  <a:pt x="835" y="841"/>
                </a:lnTo>
                <a:lnTo>
                  <a:pt x="842" y="839"/>
                </a:lnTo>
                <a:lnTo>
                  <a:pt x="848" y="836"/>
                </a:lnTo>
                <a:lnTo>
                  <a:pt x="853" y="832"/>
                </a:lnTo>
                <a:lnTo>
                  <a:pt x="858" y="827"/>
                </a:lnTo>
                <a:lnTo>
                  <a:pt x="862" y="820"/>
                </a:lnTo>
                <a:lnTo>
                  <a:pt x="862" y="820"/>
                </a:lnTo>
                <a:lnTo>
                  <a:pt x="868" y="807"/>
                </a:lnTo>
                <a:lnTo>
                  <a:pt x="869" y="802"/>
                </a:lnTo>
                <a:lnTo>
                  <a:pt x="870" y="797"/>
                </a:lnTo>
                <a:lnTo>
                  <a:pt x="869" y="788"/>
                </a:lnTo>
                <a:lnTo>
                  <a:pt x="868" y="775"/>
                </a:lnTo>
                <a:lnTo>
                  <a:pt x="868" y="775"/>
                </a:lnTo>
                <a:lnTo>
                  <a:pt x="868" y="766"/>
                </a:lnTo>
                <a:lnTo>
                  <a:pt x="869" y="755"/>
                </a:lnTo>
                <a:lnTo>
                  <a:pt x="872" y="745"/>
                </a:lnTo>
                <a:lnTo>
                  <a:pt x="876" y="735"/>
                </a:lnTo>
                <a:lnTo>
                  <a:pt x="883" y="717"/>
                </a:lnTo>
                <a:lnTo>
                  <a:pt x="886" y="710"/>
                </a:lnTo>
                <a:lnTo>
                  <a:pt x="953" y="713"/>
                </a:lnTo>
                <a:lnTo>
                  <a:pt x="935" y="757"/>
                </a:lnTo>
                <a:lnTo>
                  <a:pt x="935" y="757"/>
                </a:lnTo>
                <a:lnTo>
                  <a:pt x="934" y="757"/>
                </a:lnTo>
                <a:lnTo>
                  <a:pt x="929" y="757"/>
                </a:lnTo>
                <a:lnTo>
                  <a:pt x="925" y="759"/>
                </a:lnTo>
                <a:lnTo>
                  <a:pt x="922" y="761"/>
                </a:lnTo>
                <a:lnTo>
                  <a:pt x="917" y="765"/>
                </a:lnTo>
                <a:lnTo>
                  <a:pt x="911" y="771"/>
                </a:lnTo>
                <a:lnTo>
                  <a:pt x="911" y="771"/>
                </a:lnTo>
                <a:lnTo>
                  <a:pt x="900" y="783"/>
                </a:lnTo>
                <a:lnTo>
                  <a:pt x="890" y="796"/>
                </a:lnTo>
                <a:lnTo>
                  <a:pt x="888" y="802"/>
                </a:lnTo>
                <a:lnTo>
                  <a:pt x="886" y="807"/>
                </a:lnTo>
                <a:lnTo>
                  <a:pt x="884" y="813"/>
                </a:lnTo>
                <a:lnTo>
                  <a:pt x="883" y="819"/>
                </a:lnTo>
                <a:lnTo>
                  <a:pt x="883" y="819"/>
                </a:lnTo>
                <a:lnTo>
                  <a:pt x="884" y="824"/>
                </a:lnTo>
                <a:lnTo>
                  <a:pt x="886" y="829"/>
                </a:lnTo>
                <a:lnTo>
                  <a:pt x="889" y="832"/>
                </a:lnTo>
                <a:lnTo>
                  <a:pt x="892" y="835"/>
                </a:lnTo>
                <a:lnTo>
                  <a:pt x="898" y="838"/>
                </a:lnTo>
                <a:lnTo>
                  <a:pt x="900" y="839"/>
                </a:lnTo>
                <a:lnTo>
                  <a:pt x="914" y="837"/>
                </a:lnTo>
                <a:lnTo>
                  <a:pt x="928" y="832"/>
                </a:lnTo>
                <a:lnTo>
                  <a:pt x="965" y="815"/>
                </a:lnTo>
                <a:lnTo>
                  <a:pt x="965" y="815"/>
                </a:lnTo>
                <a:lnTo>
                  <a:pt x="988" y="803"/>
                </a:lnTo>
                <a:lnTo>
                  <a:pt x="1001" y="797"/>
                </a:lnTo>
                <a:lnTo>
                  <a:pt x="1001" y="797"/>
                </a:lnTo>
                <a:lnTo>
                  <a:pt x="1003" y="797"/>
                </a:lnTo>
                <a:lnTo>
                  <a:pt x="1006" y="799"/>
                </a:lnTo>
                <a:lnTo>
                  <a:pt x="1009" y="800"/>
                </a:lnTo>
                <a:lnTo>
                  <a:pt x="1014" y="800"/>
                </a:lnTo>
                <a:lnTo>
                  <a:pt x="1018" y="800"/>
                </a:lnTo>
                <a:lnTo>
                  <a:pt x="1024" y="797"/>
                </a:lnTo>
                <a:lnTo>
                  <a:pt x="1028" y="793"/>
                </a:lnTo>
                <a:lnTo>
                  <a:pt x="1033" y="784"/>
                </a:lnTo>
                <a:lnTo>
                  <a:pt x="1033" y="784"/>
                </a:lnTo>
                <a:lnTo>
                  <a:pt x="1039" y="771"/>
                </a:lnTo>
                <a:lnTo>
                  <a:pt x="1046" y="752"/>
                </a:lnTo>
                <a:lnTo>
                  <a:pt x="1052" y="730"/>
                </a:lnTo>
                <a:lnTo>
                  <a:pt x="1058" y="705"/>
                </a:lnTo>
                <a:lnTo>
                  <a:pt x="1063" y="682"/>
                </a:lnTo>
                <a:lnTo>
                  <a:pt x="1066" y="661"/>
                </a:lnTo>
                <a:lnTo>
                  <a:pt x="1067" y="644"/>
                </a:lnTo>
                <a:lnTo>
                  <a:pt x="1066" y="638"/>
                </a:lnTo>
                <a:lnTo>
                  <a:pt x="1064" y="634"/>
                </a:lnTo>
                <a:lnTo>
                  <a:pt x="1064" y="634"/>
                </a:lnTo>
                <a:lnTo>
                  <a:pt x="1061" y="629"/>
                </a:lnTo>
                <a:lnTo>
                  <a:pt x="1057" y="625"/>
                </a:lnTo>
                <a:lnTo>
                  <a:pt x="1054" y="621"/>
                </a:lnTo>
                <a:lnTo>
                  <a:pt x="1050" y="620"/>
                </a:lnTo>
                <a:lnTo>
                  <a:pt x="1042" y="616"/>
                </a:lnTo>
                <a:lnTo>
                  <a:pt x="1032" y="614"/>
                </a:lnTo>
                <a:lnTo>
                  <a:pt x="1032" y="614"/>
                </a:lnTo>
                <a:lnTo>
                  <a:pt x="1027" y="613"/>
                </a:lnTo>
                <a:lnTo>
                  <a:pt x="1020" y="609"/>
                </a:lnTo>
                <a:lnTo>
                  <a:pt x="1007" y="601"/>
                </a:lnTo>
                <a:lnTo>
                  <a:pt x="996" y="592"/>
                </a:lnTo>
                <a:lnTo>
                  <a:pt x="989" y="587"/>
                </a:lnTo>
                <a:lnTo>
                  <a:pt x="989" y="587"/>
                </a:lnTo>
                <a:lnTo>
                  <a:pt x="986" y="583"/>
                </a:lnTo>
                <a:lnTo>
                  <a:pt x="983" y="575"/>
                </a:lnTo>
                <a:lnTo>
                  <a:pt x="980" y="566"/>
                </a:lnTo>
                <a:lnTo>
                  <a:pt x="997" y="559"/>
                </a:lnTo>
                <a:lnTo>
                  <a:pt x="998" y="539"/>
                </a:lnTo>
                <a:lnTo>
                  <a:pt x="998" y="539"/>
                </a:lnTo>
                <a:lnTo>
                  <a:pt x="1002" y="539"/>
                </a:lnTo>
                <a:lnTo>
                  <a:pt x="1008" y="538"/>
                </a:lnTo>
                <a:lnTo>
                  <a:pt x="1012" y="536"/>
                </a:lnTo>
                <a:lnTo>
                  <a:pt x="1015" y="535"/>
                </a:lnTo>
                <a:lnTo>
                  <a:pt x="1018" y="531"/>
                </a:lnTo>
                <a:lnTo>
                  <a:pt x="1019" y="527"/>
                </a:lnTo>
                <a:lnTo>
                  <a:pt x="1019" y="527"/>
                </a:lnTo>
                <a:lnTo>
                  <a:pt x="1020" y="508"/>
                </a:lnTo>
                <a:lnTo>
                  <a:pt x="1020" y="496"/>
                </a:lnTo>
                <a:lnTo>
                  <a:pt x="1055" y="489"/>
                </a:lnTo>
                <a:lnTo>
                  <a:pt x="1081" y="477"/>
                </a:lnTo>
                <a:lnTo>
                  <a:pt x="1081" y="477"/>
                </a:lnTo>
                <a:lnTo>
                  <a:pt x="1111" y="484"/>
                </a:lnTo>
                <a:lnTo>
                  <a:pt x="1141" y="493"/>
                </a:lnTo>
                <a:lnTo>
                  <a:pt x="1178" y="503"/>
                </a:lnTo>
                <a:lnTo>
                  <a:pt x="1217" y="517"/>
                </a:lnTo>
                <a:lnTo>
                  <a:pt x="1254" y="530"/>
                </a:lnTo>
                <a:lnTo>
                  <a:pt x="1270" y="537"/>
                </a:lnTo>
                <a:lnTo>
                  <a:pt x="1284" y="544"/>
                </a:lnTo>
                <a:lnTo>
                  <a:pt x="1296" y="550"/>
                </a:lnTo>
                <a:lnTo>
                  <a:pt x="1304" y="557"/>
                </a:lnTo>
                <a:lnTo>
                  <a:pt x="1304" y="557"/>
                </a:lnTo>
                <a:lnTo>
                  <a:pt x="1320" y="572"/>
                </a:lnTo>
                <a:lnTo>
                  <a:pt x="1338" y="585"/>
                </a:lnTo>
                <a:lnTo>
                  <a:pt x="1377" y="615"/>
                </a:lnTo>
                <a:lnTo>
                  <a:pt x="1399" y="632"/>
                </a:lnTo>
                <a:lnTo>
                  <a:pt x="1421" y="651"/>
                </a:lnTo>
                <a:lnTo>
                  <a:pt x="1441" y="671"/>
                </a:lnTo>
                <a:lnTo>
                  <a:pt x="1451" y="683"/>
                </a:lnTo>
                <a:lnTo>
                  <a:pt x="1460" y="695"/>
                </a:lnTo>
                <a:lnTo>
                  <a:pt x="1460" y="695"/>
                </a:lnTo>
                <a:lnTo>
                  <a:pt x="1471" y="707"/>
                </a:lnTo>
                <a:lnTo>
                  <a:pt x="1484" y="718"/>
                </a:lnTo>
                <a:lnTo>
                  <a:pt x="1499" y="729"/>
                </a:lnTo>
                <a:lnTo>
                  <a:pt x="1514" y="737"/>
                </a:lnTo>
                <a:lnTo>
                  <a:pt x="1531" y="747"/>
                </a:lnTo>
                <a:lnTo>
                  <a:pt x="1548" y="754"/>
                </a:lnTo>
                <a:lnTo>
                  <a:pt x="1565" y="761"/>
                </a:lnTo>
                <a:lnTo>
                  <a:pt x="1583" y="767"/>
                </a:lnTo>
                <a:lnTo>
                  <a:pt x="1615" y="777"/>
                </a:lnTo>
                <a:lnTo>
                  <a:pt x="1644" y="783"/>
                </a:lnTo>
                <a:lnTo>
                  <a:pt x="1663" y="785"/>
                </a:lnTo>
                <a:lnTo>
                  <a:pt x="1670" y="785"/>
                </a:lnTo>
                <a:lnTo>
                  <a:pt x="1673" y="785"/>
                </a:lnTo>
                <a:lnTo>
                  <a:pt x="1673" y="785"/>
                </a:lnTo>
                <a:lnTo>
                  <a:pt x="1676" y="783"/>
                </a:lnTo>
                <a:lnTo>
                  <a:pt x="1679" y="779"/>
                </a:lnTo>
                <a:lnTo>
                  <a:pt x="1682" y="773"/>
                </a:lnTo>
                <a:lnTo>
                  <a:pt x="1685" y="765"/>
                </a:lnTo>
                <a:lnTo>
                  <a:pt x="1685" y="765"/>
                </a:lnTo>
                <a:lnTo>
                  <a:pt x="1687" y="769"/>
                </a:lnTo>
                <a:lnTo>
                  <a:pt x="1692" y="773"/>
                </a:lnTo>
                <a:lnTo>
                  <a:pt x="1695" y="775"/>
                </a:lnTo>
                <a:lnTo>
                  <a:pt x="1698" y="775"/>
                </a:lnTo>
                <a:lnTo>
                  <a:pt x="1700" y="773"/>
                </a:lnTo>
                <a:lnTo>
                  <a:pt x="1700" y="769"/>
                </a:lnTo>
                <a:lnTo>
                  <a:pt x="1700" y="769"/>
                </a:lnTo>
                <a:lnTo>
                  <a:pt x="1701" y="763"/>
                </a:lnTo>
                <a:lnTo>
                  <a:pt x="1704" y="757"/>
                </a:lnTo>
                <a:lnTo>
                  <a:pt x="1707" y="752"/>
                </a:lnTo>
                <a:lnTo>
                  <a:pt x="1712" y="747"/>
                </a:lnTo>
                <a:lnTo>
                  <a:pt x="1719" y="740"/>
                </a:lnTo>
                <a:lnTo>
                  <a:pt x="1723" y="737"/>
                </a:lnTo>
                <a:lnTo>
                  <a:pt x="1723" y="737"/>
                </a:lnTo>
                <a:lnTo>
                  <a:pt x="1698" y="705"/>
                </a:lnTo>
                <a:lnTo>
                  <a:pt x="1698" y="705"/>
                </a:lnTo>
                <a:lnTo>
                  <a:pt x="1694" y="698"/>
                </a:lnTo>
                <a:lnTo>
                  <a:pt x="1692" y="689"/>
                </a:lnTo>
                <a:lnTo>
                  <a:pt x="1687" y="668"/>
                </a:lnTo>
                <a:lnTo>
                  <a:pt x="1683" y="656"/>
                </a:lnTo>
                <a:lnTo>
                  <a:pt x="1677" y="643"/>
                </a:lnTo>
                <a:lnTo>
                  <a:pt x="1670" y="631"/>
                </a:lnTo>
                <a:lnTo>
                  <a:pt x="1665" y="625"/>
                </a:lnTo>
                <a:lnTo>
                  <a:pt x="1659" y="619"/>
                </a:lnTo>
                <a:lnTo>
                  <a:pt x="1659" y="619"/>
                </a:lnTo>
                <a:lnTo>
                  <a:pt x="1645" y="604"/>
                </a:lnTo>
                <a:lnTo>
                  <a:pt x="1628" y="585"/>
                </a:lnTo>
                <a:lnTo>
                  <a:pt x="1607" y="561"/>
                </a:lnTo>
                <a:lnTo>
                  <a:pt x="1580" y="535"/>
                </a:lnTo>
                <a:lnTo>
                  <a:pt x="1566" y="521"/>
                </a:lnTo>
                <a:lnTo>
                  <a:pt x="1549" y="507"/>
                </a:lnTo>
                <a:lnTo>
                  <a:pt x="1531" y="493"/>
                </a:lnTo>
                <a:lnTo>
                  <a:pt x="1512" y="477"/>
                </a:lnTo>
                <a:lnTo>
                  <a:pt x="1491" y="463"/>
                </a:lnTo>
                <a:lnTo>
                  <a:pt x="1467" y="448"/>
                </a:lnTo>
                <a:lnTo>
                  <a:pt x="1443" y="434"/>
                </a:lnTo>
                <a:lnTo>
                  <a:pt x="1417" y="421"/>
                </a:lnTo>
                <a:lnTo>
                  <a:pt x="1417" y="421"/>
                </a:lnTo>
                <a:lnTo>
                  <a:pt x="1388" y="407"/>
                </a:lnTo>
                <a:lnTo>
                  <a:pt x="1359" y="394"/>
                </a:lnTo>
                <a:lnTo>
                  <a:pt x="1302" y="372"/>
                </a:lnTo>
                <a:lnTo>
                  <a:pt x="1246" y="352"/>
                </a:lnTo>
                <a:lnTo>
                  <a:pt x="1192" y="336"/>
                </a:lnTo>
                <a:lnTo>
                  <a:pt x="1144" y="322"/>
                </a:lnTo>
                <a:lnTo>
                  <a:pt x="1103" y="313"/>
                </a:lnTo>
                <a:lnTo>
                  <a:pt x="1072" y="307"/>
                </a:lnTo>
                <a:lnTo>
                  <a:pt x="1051" y="304"/>
                </a:lnTo>
                <a:lnTo>
                  <a:pt x="1051" y="304"/>
                </a:lnTo>
                <a:lnTo>
                  <a:pt x="991" y="302"/>
                </a:lnTo>
                <a:lnTo>
                  <a:pt x="959" y="301"/>
                </a:lnTo>
                <a:lnTo>
                  <a:pt x="959" y="301"/>
                </a:lnTo>
                <a:lnTo>
                  <a:pt x="935" y="291"/>
                </a:lnTo>
                <a:lnTo>
                  <a:pt x="872" y="268"/>
                </a:lnTo>
                <a:lnTo>
                  <a:pt x="834" y="255"/>
                </a:lnTo>
                <a:lnTo>
                  <a:pt x="794" y="242"/>
                </a:lnTo>
                <a:lnTo>
                  <a:pt x="755" y="231"/>
                </a:lnTo>
                <a:lnTo>
                  <a:pt x="719" y="222"/>
                </a:lnTo>
                <a:lnTo>
                  <a:pt x="719" y="222"/>
                </a:lnTo>
                <a:lnTo>
                  <a:pt x="684" y="214"/>
                </a:lnTo>
                <a:lnTo>
                  <a:pt x="648" y="208"/>
                </a:lnTo>
                <a:lnTo>
                  <a:pt x="576" y="198"/>
                </a:lnTo>
                <a:lnTo>
                  <a:pt x="464" y="184"/>
                </a:lnTo>
                <a:lnTo>
                  <a:pt x="464" y="184"/>
                </a:lnTo>
                <a:lnTo>
                  <a:pt x="449" y="182"/>
                </a:lnTo>
                <a:lnTo>
                  <a:pt x="434" y="180"/>
                </a:lnTo>
                <a:lnTo>
                  <a:pt x="413" y="172"/>
                </a:lnTo>
                <a:lnTo>
                  <a:pt x="401" y="168"/>
                </a:lnTo>
                <a:lnTo>
                  <a:pt x="396" y="165"/>
                </a:lnTo>
                <a:lnTo>
                  <a:pt x="406" y="157"/>
                </a:lnTo>
                <a:lnTo>
                  <a:pt x="402" y="145"/>
                </a:lnTo>
                <a:lnTo>
                  <a:pt x="410" y="141"/>
                </a:lnTo>
                <a:lnTo>
                  <a:pt x="402" y="136"/>
                </a:lnTo>
                <a:lnTo>
                  <a:pt x="413" y="129"/>
                </a:lnTo>
                <a:lnTo>
                  <a:pt x="389" y="121"/>
                </a:lnTo>
                <a:lnTo>
                  <a:pt x="402" y="115"/>
                </a:lnTo>
                <a:lnTo>
                  <a:pt x="371" y="102"/>
                </a:lnTo>
                <a:lnTo>
                  <a:pt x="371" y="102"/>
                </a:lnTo>
                <a:lnTo>
                  <a:pt x="377" y="86"/>
                </a:lnTo>
                <a:lnTo>
                  <a:pt x="383" y="69"/>
                </a:lnTo>
                <a:lnTo>
                  <a:pt x="390" y="49"/>
                </a:lnTo>
                <a:lnTo>
                  <a:pt x="390" y="49"/>
                </a:lnTo>
                <a:lnTo>
                  <a:pt x="392" y="38"/>
                </a:lnTo>
                <a:lnTo>
                  <a:pt x="394" y="28"/>
                </a:lnTo>
                <a:lnTo>
                  <a:pt x="394" y="20"/>
                </a:lnTo>
                <a:lnTo>
                  <a:pt x="392" y="13"/>
                </a:lnTo>
                <a:lnTo>
                  <a:pt x="390" y="7"/>
                </a:lnTo>
                <a:lnTo>
                  <a:pt x="388" y="3"/>
                </a:lnTo>
                <a:lnTo>
                  <a:pt x="385" y="1"/>
                </a:lnTo>
                <a:lnTo>
                  <a:pt x="383" y="0"/>
                </a:lnTo>
                <a:lnTo>
                  <a:pt x="383" y="0"/>
                </a:lnTo>
                <a:lnTo>
                  <a:pt x="378" y="1"/>
                </a:lnTo>
                <a:lnTo>
                  <a:pt x="372" y="4"/>
                </a:lnTo>
                <a:lnTo>
                  <a:pt x="356" y="15"/>
                </a:lnTo>
                <a:lnTo>
                  <a:pt x="356" y="15"/>
                </a:lnTo>
                <a:lnTo>
                  <a:pt x="317" y="39"/>
                </a:lnTo>
                <a:lnTo>
                  <a:pt x="295" y="24"/>
                </a:lnTo>
                <a:close/>
                <a:moveTo>
                  <a:pt x="295" y="556"/>
                </a:moveTo>
                <a:lnTo>
                  <a:pt x="295" y="556"/>
                </a:lnTo>
                <a:lnTo>
                  <a:pt x="295" y="572"/>
                </a:lnTo>
                <a:lnTo>
                  <a:pt x="293" y="605"/>
                </a:lnTo>
                <a:lnTo>
                  <a:pt x="292" y="625"/>
                </a:lnTo>
                <a:lnTo>
                  <a:pt x="288" y="643"/>
                </a:lnTo>
                <a:lnTo>
                  <a:pt x="284" y="658"/>
                </a:lnTo>
                <a:lnTo>
                  <a:pt x="281" y="664"/>
                </a:lnTo>
                <a:lnTo>
                  <a:pt x="278" y="669"/>
                </a:lnTo>
                <a:lnTo>
                  <a:pt x="278" y="669"/>
                </a:lnTo>
                <a:lnTo>
                  <a:pt x="268" y="681"/>
                </a:lnTo>
                <a:lnTo>
                  <a:pt x="260" y="688"/>
                </a:lnTo>
                <a:lnTo>
                  <a:pt x="253" y="693"/>
                </a:lnTo>
                <a:lnTo>
                  <a:pt x="241" y="698"/>
                </a:lnTo>
                <a:lnTo>
                  <a:pt x="241" y="698"/>
                </a:lnTo>
                <a:lnTo>
                  <a:pt x="216" y="705"/>
                </a:lnTo>
                <a:lnTo>
                  <a:pt x="206" y="710"/>
                </a:lnTo>
                <a:lnTo>
                  <a:pt x="203" y="712"/>
                </a:lnTo>
                <a:lnTo>
                  <a:pt x="199" y="716"/>
                </a:lnTo>
                <a:lnTo>
                  <a:pt x="199" y="716"/>
                </a:lnTo>
                <a:lnTo>
                  <a:pt x="196" y="725"/>
                </a:lnTo>
                <a:lnTo>
                  <a:pt x="192" y="734"/>
                </a:lnTo>
                <a:lnTo>
                  <a:pt x="190" y="745"/>
                </a:lnTo>
                <a:lnTo>
                  <a:pt x="190" y="745"/>
                </a:lnTo>
                <a:lnTo>
                  <a:pt x="187" y="740"/>
                </a:lnTo>
                <a:lnTo>
                  <a:pt x="182" y="730"/>
                </a:lnTo>
                <a:lnTo>
                  <a:pt x="180" y="724"/>
                </a:lnTo>
                <a:lnTo>
                  <a:pt x="179" y="719"/>
                </a:lnTo>
                <a:lnTo>
                  <a:pt x="178" y="715"/>
                </a:lnTo>
                <a:lnTo>
                  <a:pt x="179" y="711"/>
                </a:lnTo>
                <a:lnTo>
                  <a:pt x="179" y="711"/>
                </a:lnTo>
                <a:lnTo>
                  <a:pt x="185" y="704"/>
                </a:lnTo>
                <a:lnTo>
                  <a:pt x="193" y="695"/>
                </a:lnTo>
                <a:lnTo>
                  <a:pt x="205" y="686"/>
                </a:lnTo>
                <a:lnTo>
                  <a:pt x="212" y="681"/>
                </a:lnTo>
                <a:lnTo>
                  <a:pt x="221" y="677"/>
                </a:lnTo>
                <a:lnTo>
                  <a:pt x="221" y="677"/>
                </a:lnTo>
                <a:lnTo>
                  <a:pt x="227" y="675"/>
                </a:lnTo>
                <a:lnTo>
                  <a:pt x="232" y="675"/>
                </a:lnTo>
                <a:lnTo>
                  <a:pt x="236" y="674"/>
                </a:lnTo>
                <a:lnTo>
                  <a:pt x="239" y="674"/>
                </a:lnTo>
                <a:lnTo>
                  <a:pt x="241" y="671"/>
                </a:lnTo>
                <a:lnTo>
                  <a:pt x="252" y="661"/>
                </a:lnTo>
                <a:lnTo>
                  <a:pt x="252" y="661"/>
                </a:lnTo>
                <a:lnTo>
                  <a:pt x="257" y="656"/>
                </a:lnTo>
                <a:lnTo>
                  <a:pt x="260" y="650"/>
                </a:lnTo>
                <a:lnTo>
                  <a:pt x="268" y="635"/>
                </a:lnTo>
                <a:lnTo>
                  <a:pt x="275" y="619"/>
                </a:lnTo>
                <a:lnTo>
                  <a:pt x="282" y="601"/>
                </a:lnTo>
                <a:lnTo>
                  <a:pt x="292" y="569"/>
                </a:lnTo>
                <a:lnTo>
                  <a:pt x="295" y="556"/>
                </a:lnTo>
                <a:lnTo>
                  <a:pt x="295" y="556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8">
            <a:extLst>
              <a:ext uri="{FF2B5EF4-FFF2-40B4-BE49-F238E27FC236}">
                <a16:creationId xmlns:a16="http://schemas.microsoft.com/office/drawing/2014/main" id="{BFB5CD1C-28C4-4CC8-92CA-FC22D46B1150}"/>
              </a:ext>
            </a:extLst>
          </p:cNvPr>
          <p:cNvSpPr>
            <a:spLocks/>
          </p:cNvSpPr>
          <p:nvPr/>
        </p:nvSpPr>
        <p:spPr bwMode="auto">
          <a:xfrm>
            <a:off x="2234092" y="3204844"/>
            <a:ext cx="1627902" cy="833458"/>
          </a:xfrm>
          <a:custGeom>
            <a:avLst/>
            <a:gdLst>
              <a:gd name="T0" fmla="*/ 1052 w 1377"/>
              <a:gd name="T1" fmla="*/ 137 h 705"/>
              <a:gd name="T2" fmla="*/ 853 w 1377"/>
              <a:gd name="T3" fmla="*/ 65 h 705"/>
              <a:gd name="T4" fmla="*/ 626 w 1377"/>
              <a:gd name="T5" fmla="*/ 4 h 705"/>
              <a:gd name="T6" fmla="*/ 500 w 1377"/>
              <a:gd name="T7" fmla="*/ 17 h 705"/>
              <a:gd name="T8" fmla="*/ 322 w 1377"/>
              <a:gd name="T9" fmla="*/ 11 h 705"/>
              <a:gd name="T10" fmla="*/ 143 w 1377"/>
              <a:gd name="T11" fmla="*/ 83 h 705"/>
              <a:gd name="T12" fmla="*/ 2 w 1377"/>
              <a:gd name="T13" fmla="*/ 262 h 705"/>
              <a:gd name="T14" fmla="*/ 65 w 1377"/>
              <a:gd name="T15" fmla="*/ 275 h 705"/>
              <a:gd name="T16" fmla="*/ 186 w 1377"/>
              <a:gd name="T17" fmla="*/ 221 h 705"/>
              <a:gd name="T18" fmla="*/ 398 w 1377"/>
              <a:gd name="T19" fmla="*/ 170 h 705"/>
              <a:gd name="T20" fmla="*/ 410 w 1377"/>
              <a:gd name="T21" fmla="*/ 270 h 705"/>
              <a:gd name="T22" fmla="*/ 367 w 1377"/>
              <a:gd name="T23" fmla="*/ 365 h 705"/>
              <a:gd name="T24" fmla="*/ 389 w 1377"/>
              <a:gd name="T25" fmla="*/ 390 h 705"/>
              <a:gd name="T26" fmla="*/ 424 w 1377"/>
              <a:gd name="T27" fmla="*/ 384 h 705"/>
              <a:gd name="T28" fmla="*/ 431 w 1377"/>
              <a:gd name="T29" fmla="*/ 344 h 705"/>
              <a:gd name="T30" fmla="*/ 481 w 1377"/>
              <a:gd name="T31" fmla="*/ 322 h 705"/>
              <a:gd name="T32" fmla="*/ 527 w 1377"/>
              <a:gd name="T33" fmla="*/ 450 h 705"/>
              <a:gd name="T34" fmla="*/ 624 w 1377"/>
              <a:gd name="T35" fmla="*/ 536 h 705"/>
              <a:gd name="T36" fmla="*/ 650 w 1377"/>
              <a:gd name="T37" fmla="*/ 534 h 705"/>
              <a:gd name="T38" fmla="*/ 669 w 1377"/>
              <a:gd name="T39" fmla="*/ 531 h 705"/>
              <a:gd name="T40" fmla="*/ 692 w 1377"/>
              <a:gd name="T41" fmla="*/ 506 h 705"/>
              <a:gd name="T42" fmla="*/ 687 w 1377"/>
              <a:gd name="T43" fmla="*/ 479 h 705"/>
              <a:gd name="T44" fmla="*/ 638 w 1377"/>
              <a:gd name="T45" fmla="*/ 462 h 705"/>
              <a:gd name="T46" fmla="*/ 621 w 1377"/>
              <a:gd name="T47" fmla="*/ 419 h 705"/>
              <a:gd name="T48" fmla="*/ 686 w 1377"/>
              <a:gd name="T49" fmla="*/ 358 h 705"/>
              <a:gd name="T50" fmla="*/ 761 w 1377"/>
              <a:gd name="T51" fmla="*/ 384 h 705"/>
              <a:gd name="T52" fmla="*/ 770 w 1377"/>
              <a:gd name="T53" fmla="*/ 390 h 705"/>
              <a:gd name="T54" fmla="*/ 804 w 1377"/>
              <a:gd name="T55" fmla="*/ 392 h 705"/>
              <a:gd name="T56" fmla="*/ 818 w 1377"/>
              <a:gd name="T57" fmla="*/ 409 h 705"/>
              <a:gd name="T58" fmla="*/ 829 w 1377"/>
              <a:gd name="T59" fmla="*/ 539 h 705"/>
              <a:gd name="T60" fmla="*/ 881 w 1377"/>
              <a:gd name="T61" fmla="*/ 575 h 705"/>
              <a:gd name="T62" fmla="*/ 917 w 1377"/>
              <a:gd name="T63" fmla="*/ 576 h 705"/>
              <a:gd name="T64" fmla="*/ 932 w 1377"/>
              <a:gd name="T65" fmla="*/ 572 h 705"/>
              <a:gd name="T66" fmla="*/ 943 w 1377"/>
              <a:gd name="T67" fmla="*/ 558 h 705"/>
              <a:gd name="T68" fmla="*/ 948 w 1377"/>
              <a:gd name="T69" fmla="*/ 528 h 705"/>
              <a:gd name="T70" fmla="*/ 924 w 1377"/>
              <a:gd name="T71" fmla="*/ 509 h 705"/>
              <a:gd name="T72" fmla="*/ 924 w 1377"/>
              <a:gd name="T73" fmla="*/ 433 h 705"/>
              <a:gd name="T74" fmla="*/ 995 w 1377"/>
              <a:gd name="T75" fmla="*/ 469 h 705"/>
              <a:gd name="T76" fmla="*/ 1059 w 1377"/>
              <a:gd name="T77" fmla="*/ 540 h 705"/>
              <a:gd name="T78" fmla="*/ 1181 w 1377"/>
              <a:gd name="T79" fmla="*/ 678 h 705"/>
              <a:gd name="T80" fmla="*/ 1272 w 1377"/>
              <a:gd name="T81" fmla="*/ 699 h 705"/>
              <a:gd name="T82" fmla="*/ 1323 w 1377"/>
              <a:gd name="T83" fmla="*/ 697 h 705"/>
              <a:gd name="T84" fmla="*/ 1356 w 1377"/>
              <a:gd name="T85" fmla="*/ 684 h 705"/>
              <a:gd name="T86" fmla="*/ 1362 w 1377"/>
              <a:gd name="T87" fmla="*/ 650 h 705"/>
              <a:gd name="T88" fmla="*/ 1302 w 1377"/>
              <a:gd name="T89" fmla="*/ 632 h 705"/>
              <a:gd name="T90" fmla="*/ 1237 w 1377"/>
              <a:gd name="T91" fmla="*/ 603 h 705"/>
              <a:gd name="T92" fmla="*/ 1146 w 1377"/>
              <a:gd name="T93" fmla="*/ 469 h 705"/>
              <a:gd name="T94" fmla="*/ 1159 w 1377"/>
              <a:gd name="T95" fmla="*/ 413 h 705"/>
              <a:gd name="T96" fmla="*/ 1187 w 1377"/>
              <a:gd name="T97" fmla="*/ 401 h 705"/>
              <a:gd name="T98" fmla="*/ 1207 w 1377"/>
              <a:gd name="T99" fmla="*/ 408 h 705"/>
              <a:gd name="T100" fmla="*/ 1225 w 1377"/>
              <a:gd name="T101" fmla="*/ 403 h 705"/>
              <a:gd name="T102" fmla="*/ 1280 w 1377"/>
              <a:gd name="T103" fmla="*/ 388 h 705"/>
              <a:gd name="T104" fmla="*/ 1335 w 1377"/>
              <a:gd name="T105" fmla="*/ 383 h 705"/>
              <a:gd name="T106" fmla="*/ 1375 w 1377"/>
              <a:gd name="T107" fmla="*/ 349 h 705"/>
              <a:gd name="T108" fmla="*/ 1356 w 1377"/>
              <a:gd name="T109" fmla="*/ 320 h 705"/>
              <a:gd name="T110" fmla="*/ 1332 w 1377"/>
              <a:gd name="T111" fmla="*/ 259 h 705"/>
              <a:gd name="T112" fmla="*/ 1279 w 1377"/>
              <a:gd name="T113" fmla="*/ 164 h 705"/>
              <a:gd name="T114" fmla="*/ 1242 w 1377"/>
              <a:gd name="T115" fmla="*/ 92 h 705"/>
              <a:gd name="T116" fmla="*/ 1212 w 1377"/>
              <a:gd name="T117" fmla="*/ 74 h 705"/>
              <a:gd name="T118" fmla="*/ 1176 w 1377"/>
              <a:gd name="T119" fmla="*/ 125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77" h="705">
                <a:moveTo>
                  <a:pt x="1163" y="133"/>
                </a:moveTo>
                <a:lnTo>
                  <a:pt x="1163" y="133"/>
                </a:lnTo>
                <a:lnTo>
                  <a:pt x="1152" y="137"/>
                </a:lnTo>
                <a:lnTo>
                  <a:pt x="1139" y="138"/>
                </a:lnTo>
                <a:lnTo>
                  <a:pt x="1122" y="140"/>
                </a:lnTo>
                <a:lnTo>
                  <a:pt x="1101" y="142"/>
                </a:lnTo>
                <a:lnTo>
                  <a:pt x="1077" y="140"/>
                </a:lnTo>
                <a:lnTo>
                  <a:pt x="1052" y="137"/>
                </a:lnTo>
                <a:lnTo>
                  <a:pt x="1038" y="134"/>
                </a:lnTo>
                <a:lnTo>
                  <a:pt x="1025" y="131"/>
                </a:lnTo>
                <a:lnTo>
                  <a:pt x="1025" y="131"/>
                </a:lnTo>
                <a:lnTo>
                  <a:pt x="997" y="122"/>
                </a:lnTo>
                <a:lnTo>
                  <a:pt x="972" y="113"/>
                </a:lnTo>
                <a:lnTo>
                  <a:pt x="920" y="91"/>
                </a:lnTo>
                <a:lnTo>
                  <a:pt x="889" y="79"/>
                </a:lnTo>
                <a:lnTo>
                  <a:pt x="853" y="65"/>
                </a:lnTo>
                <a:lnTo>
                  <a:pt x="809" y="48"/>
                </a:lnTo>
                <a:lnTo>
                  <a:pt x="755" y="30"/>
                </a:lnTo>
                <a:lnTo>
                  <a:pt x="755" y="30"/>
                </a:lnTo>
                <a:lnTo>
                  <a:pt x="727" y="22"/>
                </a:lnTo>
                <a:lnTo>
                  <a:pt x="699" y="14"/>
                </a:lnTo>
                <a:lnTo>
                  <a:pt x="673" y="10"/>
                </a:lnTo>
                <a:lnTo>
                  <a:pt x="649" y="6"/>
                </a:lnTo>
                <a:lnTo>
                  <a:pt x="626" y="4"/>
                </a:lnTo>
                <a:lnTo>
                  <a:pt x="606" y="2"/>
                </a:lnTo>
                <a:lnTo>
                  <a:pt x="587" y="4"/>
                </a:lnTo>
                <a:lnTo>
                  <a:pt x="569" y="4"/>
                </a:lnTo>
                <a:lnTo>
                  <a:pt x="540" y="7"/>
                </a:lnTo>
                <a:lnTo>
                  <a:pt x="518" y="11"/>
                </a:lnTo>
                <a:lnTo>
                  <a:pt x="504" y="14"/>
                </a:lnTo>
                <a:lnTo>
                  <a:pt x="500" y="17"/>
                </a:lnTo>
                <a:lnTo>
                  <a:pt x="500" y="17"/>
                </a:lnTo>
                <a:lnTo>
                  <a:pt x="460" y="8"/>
                </a:lnTo>
                <a:lnTo>
                  <a:pt x="427" y="4"/>
                </a:lnTo>
                <a:lnTo>
                  <a:pt x="402" y="0"/>
                </a:lnTo>
                <a:lnTo>
                  <a:pt x="402" y="0"/>
                </a:lnTo>
                <a:lnTo>
                  <a:pt x="390" y="0"/>
                </a:lnTo>
                <a:lnTo>
                  <a:pt x="372" y="2"/>
                </a:lnTo>
                <a:lnTo>
                  <a:pt x="348" y="6"/>
                </a:lnTo>
                <a:lnTo>
                  <a:pt x="322" y="11"/>
                </a:lnTo>
                <a:lnTo>
                  <a:pt x="292" y="18"/>
                </a:lnTo>
                <a:lnTo>
                  <a:pt x="260" y="26"/>
                </a:lnTo>
                <a:lnTo>
                  <a:pt x="229" y="38"/>
                </a:lnTo>
                <a:lnTo>
                  <a:pt x="214" y="44"/>
                </a:lnTo>
                <a:lnTo>
                  <a:pt x="198" y="52"/>
                </a:lnTo>
                <a:lnTo>
                  <a:pt x="198" y="52"/>
                </a:lnTo>
                <a:lnTo>
                  <a:pt x="169" y="67"/>
                </a:lnTo>
                <a:lnTo>
                  <a:pt x="143" y="83"/>
                </a:lnTo>
                <a:lnTo>
                  <a:pt x="119" y="98"/>
                </a:lnTo>
                <a:lnTo>
                  <a:pt x="98" y="113"/>
                </a:lnTo>
                <a:lnTo>
                  <a:pt x="66" y="137"/>
                </a:lnTo>
                <a:lnTo>
                  <a:pt x="52" y="150"/>
                </a:lnTo>
                <a:lnTo>
                  <a:pt x="52" y="150"/>
                </a:lnTo>
                <a:lnTo>
                  <a:pt x="0" y="215"/>
                </a:lnTo>
                <a:lnTo>
                  <a:pt x="8" y="229"/>
                </a:lnTo>
                <a:lnTo>
                  <a:pt x="2" y="262"/>
                </a:lnTo>
                <a:lnTo>
                  <a:pt x="22" y="262"/>
                </a:lnTo>
                <a:lnTo>
                  <a:pt x="28" y="281"/>
                </a:lnTo>
                <a:lnTo>
                  <a:pt x="28" y="281"/>
                </a:lnTo>
                <a:lnTo>
                  <a:pt x="46" y="275"/>
                </a:lnTo>
                <a:lnTo>
                  <a:pt x="59" y="274"/>
                </a:lnTo>
                <a:lnTo>
                  <a:pt x="64" y="274"/>
                </a:lnTo>
                <a:lnTo>
                  <a:pt x="65" y="274"/>
                </a:lnTo>
                <a:lnTo>
                  <a:pt x="65" y="275"/>
                </a:lnTo>
                <a:lnTo>
                  <a:pt x="65" y="275"/>
                </a:lnTo>
                <a:lnTo>
                  <a:pt x="66" y="276"/>
                </a:lnTo>
                <a:lnTo>
                  <a:pt x="68" y="276"/>
                </a:lnTo>
                <a:lnTo>
                  <a:pt x="76" y="275"/>
                </a:lnTo>
                <a:lnTo>
                  <a:pt x="97" y="265"/>
                </a:lnTo>
                <a:lnTo>
                  <a:pt x="144" y="242"/>
                </a:lnTo>
                <a:lnTo>
                  <a:pt x="144" y="242"/>
                </a:lnTo>
                <a:lnTo>
                  <a:pt x="186" y="221"/>
                </a:lnTo>
                <a:lnTo>
                  <a:pt x="256" y="184"/>
                </a:lnTo>
                <a:lnTo>
                  <a:pt x="350" y="131"/>
                </a:lnTo>
                <a:lnTo>
                  <a:pt x="367" y="167"/>
                </a:lnTo>
                <a:lnTo>
                  <a:pt x="400" y="150"/>
                </a:lnTo>
                <a:lnTo>
                  <a:pt x="400" y="150"/>
                </a:lnTo>
                <a:lnTo>
                  <a:pt x="398" y="161"/>
                </a:lnTo>
                <a:lnTo>
                  <a:pt x="398" y="168"/>
                </a:lnTo>
                <a:lnTo>
                  <a:pt x="398" y="170"/>
                </a:lnTo>
                <a:lnTo>
                  <a:pt x="400" y="172"/>
                </a:lnTo>
                <a:lnTo>
                  <a:pt x="400" y="172"/>
                </a:lnTo>
                <a:lnTo>
                  <a:pt x="415" y="174"/>
                </a:lnTo>
                <a:lnTo>
                  <a:pt x="438" y="221"/>
                </a:lnTo>
                <a:lnTo>
                  <a:pt x="438" y="221"/>
                </a:lnTo>
                <a:lnTo>
                  <a:pt x="426" y="240"/>
                </a:lnTo>
                <a:lnTo>
                  <a:pt x="416" y="256"/>
                </a:lnTo>
                <a:lnTo>
                  <a:pt x="410" y="270"/>
                </a:lnTo>
                <a:lnTo>
                  <a:pt x="410" y="270"/>
                </a:lnTo>
                <a:lnTo>
                  <a:pt x="407" y="281"/>
                </a:lnTo>
                <a:lnTo>
                  <a:pt x="403" y="293"/>
                </a:lnTo>
                <a:lnTo>
                  <a:pt x="398" y="305"/>
                </a:lnTo>
                <a:lnTo>
                  <a:pt x="391" y="319"/>
                </a:lnTo>
                <a:lnTo>
                  <a:pt x="391" y="319"/>
                </a:lnTo>
                <a:lnTo>
                  <a:pt x="378" y="341"/>
                </a:lnTo>
                <a:lnTo>
                  <a:pt x="367" y="365"/>
                </a:lnTo>
                <a:lnTo>
                  <a:pt x="367" y="365"/>
                </a:lnTo>
                <a:lnTo>
                  <a:pt x="365" y="373"/>
                </a:lnTo>
                <a:lnTo>
                  <a:pt x="364" y="378"/>
                </a:lnTo>
                <a:lnTo>
                  <a:pt x="366" y="383"/>
                </a:lnTo>
                <a:lnTo>
                  <a:pt x="368" y="385"/>
                </a:lnTo>
                <a:lnTo>
                  <a:pt x="373" y="388"/>
                </a:lnTo>
                <a:lnTo>
                  <a:pt x="378" y="388"/>
                </a:lnTo>
                <a:lnTo>
                  <a:pt x="389" y="390"/>
                </a:lnTo>
                <a:lnTo>
                  <a:pt x="389" y="390"/>
                </a:lnTo>
                <a:lnTo>
                  <a:pt x="400" y="391"/>
                </a:lnTo>
                <a:lnTo>
                  <a:pt x="410" y="391"/>
                </a:lnTo>
                <a:lnTo>
                  <a:pt x="415" y="391"/>
                </a:lnTo>
                <a:lnTo>
                  <a:pt x="419" y="390"/>
                </a:lnTo>
                <a:lnTo>
                  <a:pt x="422" y="388"/>
                </a:lnTo>
                <a:lnTo>
                  <a:pt x="424" y="384"/>
                </a:lnTo>
                <a:lnTo>
                  <a:pt x="424" y="384"/>
                </a:lnTo>
                <a:lnTo>
                  <a:pt x="425" y="380"/>
                </a:lnTo>
                <a:lnTo>
                  <a:pt x="425" y="377"/>
                </a:lnTo>
                <a:lnTo>
                  <a:pt x="422" y="371"/>
                </a:lnTo>
                <a:lnTo>
                  <a:pt x="419" y="362"/>
                </a:lnTo>
                <a:lnTo>
                  <a:pt x="419" y="362"/>
                </a:lnTo>
                <a:lnTo>
                  <a:pt x="420" y="359"/>
                </a:lnTo>
                <a:lnTo>
                  <a:pt x="424" y="352"/>
                </a:lnTo>
                <a:lnTo>
                  <a:pt x="431" y="344"/>
                </a:lnTo>
                <a:lnTo>
                  <a:pt x="440" y="335"/>
                </a:lnTo>
                <a:lnTo>
                  <a:pt x="440" y="335"/>
                </a:lnTo>
                <a:lnTo>
                  <a:pt x="446" y="331"/>
                </a:lnTo>
                <a:lnTo>
                  <a:pt x="452" y="328"/>
                </a:lnTo>
                <a:lnTo>
                  <a:pt x="466" y="324"/>
                </a:lnTo>
                <a:lnTo>
                  <a:pt x="476" y="322"/>
                </a:lnTo>
                <a:lnTo>
                  <a:pt x="481" y="322"/>
                </a:lnTo>
                <a:lnTo>
                  <a:pt x="481" y="322"/>
                </a:lnTo>
                <a:lnTo>
                  <a:pt x="490" y="347"/>
                </a:lnTo>
                <a:lnTo>
                  <a:pt x="497" y="370"/>
                </a:lnTo>
                <a:lnTo>
                  <a:pt x="503" y="392"/>
                </a:lnTo>
                <a:lnTo>
                  <a:pt x="503" y="392"/>
                </a:lnTo>
                <a:lnTo>
                  <a:pt x="505" y="403"/>
                </a:lnTo>
                <a:lnTo>
                  <a:pt x="509" y="415"/>
                </a:lnTo>
                <a:lnTo>
                  <a:pt x="520" y="439"/>
                </a:lnTo>
                <a:lnTo>
                  <a:pt x="527" y="450"/>
                </a:lnTo>
                <a:lnTo>
                  <a:pt x="533" y="461"/>
                </a:lnTo>
                <a:lnTo>
                  <a:pt x="540" y="470"/>
                </a:lnTo>
                <a:lnTo>
                  <a:pt x="546" y="476"/>
                </a:lnTo>
                <a:lnTo>
                  <a:pt x="546" y="476"/>
                </a:lnTo>
                <a:lnTo>
                  <a:pt x="566" y="494"/>
                </a:lnTo>
                <a:lnTo>
                  <a:pt x="595" y="517"/>
                </a:lnTo>
                <a:lnTo>
                  <a:pt x="611" y="528"/>
                </a:lnTo>
                <a:lnTo>
                  <a:pt x="624" y="536"/>
                </a:lnTo>
                <a:lnTo>
                  <a:pt x="635" y="541"/>
                </a:lnTo>
                <a:lnTo>
                  <a:pt x="638" y="542"/>
                </a:lnTo>
                <a:lnTo>
                  <a:pt x="641" y="542"/>
                </a:lnTo>
                <a:lnTo>
                  <a:pt x="641" y="542"/>
                </a:lnTo>
                <a:lnTo>
                  <a:pt x="645" y="540"/>
                </a:lnTo>
                <a:lnTo>
                  <a:pt x="648" y="537"/>
                </a:lnTo>
                <a:lnTo>
                  <a:pt x="649" y="535"/>
                </a:lnTo>
                <a:lnTo>
                  <a:pt x="650" y="534"/>
                </a:lnTo>
                <a:lnTo>
                  <a:pt x="650" y="530"/>
                </a:lnTo>
                <a:lnTo>
                  <a:pt x="649" y="528"/>
                </a:lnTo>
                <a:lnTo>
                  <a:pt x="649" y="528"/>
                </a:lnTo>
                <a:lnTo>
                  <a:pt x="650" y="529"/>
                </a:lnTo>
                <a:lnTo>
                  <a:pt x="656" y="531"/>
                </a:lnTo>
                <a:lnTo>
                  <a:pt x="660" y="533"/>
                </a:lnTo>
                <a:lnTo>
                  <a:pt x="665" y="533"/>
                </a:lnTo>
                <a:lnTo>
                  <a:pt x="669" y="531"/>
                </a:lnTo>
                <a:lnTo>
                  <a:pt x="677" y="528"/>
                </a:lnTo>
                <a:lnTo>
                  <a:pt x="677" y="528"/>
                </a:lnTo>
                <a:lnTo>
                  <a:pt x="683" y="525"/>
                </a:lnTo>
                <a:lnTo>
                  <a:pt x="687" y="521"/>
                </a:lnTo>
                <a:lnTo>
                  <a:pt x="690" y="517"/>
                </a:lnTo>
                <a:lnTo>
                  <a:pt x="692" y="515"/>
                </a:lnTo>
                <a:lnTo>
                  <a:pt x="693" y="509"/>
                </a:lnTo>
                <a:lnTo>
                  <a:pt x="692" y="506"/>
                </a:lnTo>
                <a:lnTo>
                  <a:pt x="692" y="506"/>
                </a:lnTo>
                <a:lnTo>
                  <a:pt x="693" y="503"/>
                </a:lnTo>
                <a:lnTo>
                  <a:pt x="692" y="493"/>
                </a:lnTo>
                <a:lnTo>
                  <a:pt x="692" y="493"/>
                </a:lnTo>
                <a:lnTo>
                  <a:pt x="692" y="487"/>
                </a:lnTo>
                <a:lnTo>
                  <a:pt x="692" y="483"/>
                </a:lnTo>
                <a:lnTo>
                  <a:pt x="690" y="481"/>
                </a:lnTo>
                <a:lnTo>
                  <a:pt x="687" y="479"/>
                </a:lnTo>
                <a:lnTo>
                  <a:pt x="684" y="475"/>
                </a:lnTo>
                <a:lnTo>
                  <a:pt x="678" y="473"/>
                </a:lnTo>
                <a:lnTo>
                  <a:pt x="668" y="469"/>
                </a:lnTo>
                <a:lnTo>
                  <a:pt x="668" y="469"/>
                </a:lnTo>
                <a:lnTo>
                  <a:pt x="659" y="465"/>
                </a:lnTo>
                <a:lnTo>
                  <a:pt x="651" y="464"/>
                </a:lnTo>
                <a:lnTo>
                  <a:pt x="642" y="463"/>
                </a:lnTo>
                <a:lnTo>
                  <a:pt x="638" y="462"/>
                </a:lnTo>
                <a:lnTo>
                  <a:pt x="635" y="459"/>
                </a:lnTo>
                <a:lnTo>
                  <a:pt x="631" y="456"/>
                </a:lnTo>
                <a:lnTo>
                  <a:pt x="627" y="450"/>
                </a:lnTo>
                <a:lnTo>
                  <a:pt x="627" y="450"/>
                </a:lnTo>
                <a:lnTo>
                  <a:pt x="621" y="437"/>
                </a:lnTo>
                <a:lnTo>
                  <a:pt x="620" y="432"/>
                </a:lnTo>
                <a:lnTo>
                  <a:pt x="620" y="427"/>
                </a:lnTo>
                <a:lnTo>
                  <a:pt x="621" y="419"/>
                </a:lnTo>
                <a:lnTo>
                  <a:pt x="625" y="409"/>
                </a:lnTo>
                <a:lnTo>
                  <a:pt x="625" y="409"/>
                </a:lnTo>
                <a:lnTo>
                  <a:pt x="637" y="376"/>
                </a:lnTo>
                <a:lnTo>
                  <a:pt x="647" y="354"/>
                </a:lnTo>
                <a:lnTo>
                  <a:pt x="647" y="354"/>
                </a:lnTo>
                <a:lnTo>
                  <a:pt x="650" y="354"/>
                </a:lnTo>
                <a:lnTo>
                  <a:pt x="659" y="355"/>
                </a:lnTo>
                <a:lnTo>
                  <a:pt x="686" y="358"/>
                </a:lnTo>
                <a:lnTo>
                  <a:pt x="726" y="362"/>
                </a:lnTo>
                <a:lnTo>
                  <a:pt x="726" y="362"/>
                </a:lnTo>
                <a:lnTo>
                  <a:pt x="733" y="370"/>
                </a:lnTo>
                <a:lnTo>
                  <a:pt x="738" y="374"/>
                </a:lnTo>
                <a:lnTo>
                  <a:pt x="741" y="376"/>
                </a:lnTo>
                <a:lnTo>
                  <a:pt x="741" y="376"/>
                </a:lnTo>
                <a:lnTo>
                  <a:pt x="755" y="373"/>
                </a:lnTo>
                <a:lnTo>
                  <a:pt x="761" y="384"/>
                </a:lnTo>
                <a:lnTo>
                  <a:pt x="761" y="384"/>
                </a:lnTo>
                <a:lnTo>
                  <a:pt x="764" y="382"/>
                </a:lnTo>
                <a:lnTo>
                  <a:pt x="765" y="380"/>
                </a:lnTo>
                <a:lnTo>
                  <a:pt x="767" y="380"/>
                </a:lnTo>
                <a:lnTo>
                  <a:pt x="768" y="382"/>
                </a:lnTo>
                <a:lnTo>
                  <a:pt x="769" y="384"/>
                </a:lnTo>
                <a:lnTo>
                  <a:pt x="769" y="384"/>
                </a:lnTo>
                <a:lnTo>
                  <a:pt x="770" y="390"/>
                </a:lnTo>
                <a:lnTo>
                  <a:pt x="771" y="396"/>
                </a:lnTo>
                <a:lnTo>
                  <a:pt x="774" y="399"/>
                </a:lnTo>
                <a:lnTo>
                  <a:pt x="775" y="401"/>
                </a:lnTo>
                <a:lnTo>
                  <a:pt x="777" y="401"/>
                </a:lnTo>
                <a:lnTo>
                  <a:pt x="777" y="401"/>
                </a:lnTo>
                <a:lnTo>
                  <a:pt x="793" y="396"/>
                </a:lnTo>
                <a:lnTo>
                  <a:pt x="804" y="392"/>
                </a:lnTo>
                <a:lnTo>
                  <a:pt x="804" y="392"/>
                </a:lnTo>
                <a:lnTo>
                  <a:pt x="806" y="391"/>
                </a:lnTo>
                <a:lnTo>
                  <a:pt x="807" y="391"/>
                </a:lnTo>
                <a:lnTo>
                  <a:pt x="810" y="392"/>
                </a:lnTo>
                <a:lnTo>
                  <a:pt x="811" y="394"/>
                </a:lnTo>
                <a:lnTo>
                  <a:pt x="813" y="397"/>
                </a:lnTo>
                <a:lnTo>
                  <a:pt x="816" y="402"/>
                </a:lnTo>
                <a:lnTo>
                  <a:pt x="818" y="409"/>
                </a:lnTo>
                <a:lnTo>
                  <a:pt x="818" y="409"/>
                </a:lnTo>
                <a:lnTo>
                  <a:pt x="819" y="419"/>
                </a:lnTo>
                <a:lnTo>
                  <a:pt x="819" y="433"/>
                </a:lnTo>
                <a:lnTo>
                  <a:pt x="821" y="467"/>
                </a:lnTo>
                <a:lnTo>
                  <a:pt x="823" y="500"/>
                </a:lnTo>
                <a:lnTo>
                  <a:pt x="824" y="515"/>
                </a:lnTo>
                <a:lnTo>
                  <a:pt x="825" y="525"/>
                </a:lnTo>
                <a:lnTo>
                  <a:pt x="825" y="525"/>
                </a:lnTo>
                <a:lnTo>
                  <a:pt x="829" y="539"/>
                </a:lnTo>
                <a:lnTo>
                  <a:pt x="831" y="545"/>
                </a:lnTo>
                <a:lnTo>
                  <a:pt x="835" y="549"/>
                </a:lnTo>
                <a:lnTo>
                  <a:pt x="842" y="555"/>
                </a:lnTo>
                <a:lnTo>
                  <a:pt x="842" y="555"/>
                </a:lnTo>
                <a:lnTo>
                  <a:pt x="852" y="563"/>
                </a:lnTo>
                <a:lnTo>
                  <a:pt x="861" y="569"/>
                </a:lnTo>
                <a:lnTo>
                  <a:pt x="871" y="572"/>
                </a:lnTo>
                <a:lnTo>
                  <a:pt x="881" y="575"/>
                </a:lnTo>
                <a:lnTo>
                  <a:pt x="881" y="575"/>
                </a:lnTo>
                <a:lnTo>
                  <a:pt x="890" y="577"/>
                </a:lnTo>
                <a:lnTo>
                  <a:pt x="901" y="578"/>
                </a:lnTo>
                <a:lnTo>
                  <a:pt x="911" y="578"/>
                </a:lnTo>
                <a:lnTo>
                  <a:pt x="914" y="578"/>
                </a:lnTo>
                <a:lnTo>
                  <a:pt x="915" y="577"/>
                </a:lnTo>
                <a:lnTo>
                  <a:pt x="915" y="577"/>
                </a:lnTo>
                <a:lnTo>
                  <a:pt x="917" y="576"/>
                </a:lnTo>
                <a:lnTo>
                  <a:pt x="921" y="575"/>
                </a:lnTo>
                <a:lnTo>
                  <a:pt x="921" y="575"/>
                </a:lnTo>
                <a:lnTo>
                  <a:pt x="925" y="573"/>
                </a:lnTo>
                <a:lnTo>
                  <a:pt x="927" y="571"/>
                </a:lnTo>
                <a:lnTo>
                  <a:pt x="930" y="571"/>
                </a:lnTo>
                <a:lnTo>
                  <a:pt x="931" y="571"/>
                </a:lnTo>
                <a:lnTo>
                  <a:pt x="932" y="572"/>
                </a:lnTo>
                <a:lnTo>
                  <a:pt x="932" y="572"/>
                </a:lnTo>
                <a:lnTo>
                  <a:pt x="933" y="575"/>
                </a:lnTo>
                <a:lnTo>
                  <a:pt x="936" y="575"/>
                </a:lnTo>
                <a:lnTo>
                  <a:pt x="937" y="573"/>
                </a:lnTo>
                <a:lnTo>
                  <a:pt x="937" y="572"/>
                </a:lnTo>
                <a:lnTo>
                  <a:pt x="937" y="572"/>
                </a:lnTo>
                <a:lnTo>
                  <a:pt x="938" y="569"/>
                </a:lnTo>
                <a:lnTo>
                  <a:pt x="939" y="564"/>
                </a:lnTo>
                <a:lnTo>
                  <a:pt x="943" y="558"/>
                </a:lnTo>
                <a:lnTo>
                  <a:pt x="943" y="558"/>
                </a:lnTo>
                <a:lnTo>
                  <a:pt x="948" y="555"/>
                </a:lnTo>
                <a:lnTo>
                  <a:pt x="950" y="553"/>
                </a:lnTo>
                <a:lnTo>
                  <a:pt x="951" y="552"/>
                </a:lnTo>
                <a:lnTo>
                  <a:pt x="951" y="551"/>
                </a:lnTo>
                <a:lnTo>
                  <a:pt x="951" y="551"/>
                </a:lnTo>
                <a:lnTo>
                  <a:pt x="949" y="539"/>
                </a:lnTo>
                <a:lnTo>
                  <a:pt x="948" y="528"/>
                </a:lnTo>
                <a:lnTo>
                  <a:pt x="948" y="528"/>
                </a:lnTo>
                <a:lnTo>
                  <a:pt x="953" y="527"/>
                </a:lnTo>
                <a:lnTo>
                  <a:pt x="955" y="524"/>
                </a:lnTo>
                <a:lnTo>
                  <a:pt x="955" y="524"/>
                </a:lnTo>
                <a:lnTo>
                  <a:pt x="954" y="523"/>
                </a:lnTo>
                <a:lnTo>
                  <a:pt x="954" y="523"/>
                </a:lnTo>
                <a:lnTo>
                  <a:pt x="937" y="516"/>
                </a:lnTo>
                <a:lnTo>
                  <a:pt x="924" y="509"/>
                </a:lnTo>
                <a:lnTo>
                  <a:pt x="918" y="504"/>
                </a:lnTo>
                <a:lnTo>
                  <a:pt x="913" y="498"/>
                </a:lnTo>
                <a:lnTo>
                  <a:pt x="913" y="498"/>
                </a:lnTo>
                <a:lnTo>
                  <a:pt x="905" y="488"/>
                </a:lnTo>
                <a:lnTo>
                  <a:pt x="901" y="479"/>
                </a:lnTo>
                <a:lnTo>
                  <a:pt x="900" y="474"/>
                </a:lnTo>
                <a:lnTo>
                  <a:pt x="899" y="471"/>
                </a:lnTo>
                <a:lnTo>
                  <a:pt x="924" y="433"/>
                </a:lnTo>
                <a:lnTo>
                  <a:pt x="924" y="433"/>
                </a:lnTo>
                <a:lnTo>
                  <a:pt x="932" y="435"/>
                </a:lnTo>
                <a:lnTo>
                  <a:pt x="951" y="443"/>
                </a:lnTo>
                <a:lnTo>
                  <a:pt x="962" y="447"/>
                </a:lnTo>
                <a:lnTo>
                  <a:pt x="974" y="453"/>
                </a:lnTo>
                <a:lnTo>
                  <a:pt x="985" y="461"/>
                </a:lnTo>
                <a:lnTo>
                  <a:pt x="995" y="469"/>
                </a:lnTo>
                <a:lnTo>
                  <a:pt x="995" y="469"/>
                </a:lnTo>
                <a:lnTo>
                  <a:pt x="1002" y="476"/>
                </a:lnTo>
                <a:lnTo>
                  <a:pt x="1010" y="482"/>
                </a:lnTo>
                <a:lnTo>
                  <a:pt x="1026" y="494"/>
                </a:lnTo>
                <a:lnTo>
                  <a:pt x="1033" y="501"/>
                </a:lnTo>
                <a:lnTo>
                  <a:pt x="1041" y="511"/>
                </a:lnTo>
                <a:lnTo>
                  <a:pt x="1050" y="523"/>
                </a:lnTo>
                <a:lnTo>
                  <a:pt x="1059" y="540"/>
                </a:lnTo>
                <a:lnTo>
                  <a:pt x="1059" y="540"/>
                </a:lnTo>
                <a:lnTo>
                  <a:pt x="1070" y="558"/>
                </a:lnTo>
                <a:lnTo>
                  <a:pt x="1083" y="578"/>
                </a:lnTo>
                <a:lnTo>
                  <a:pt x="1098" y="599"/>
                </a:lnTo>
                <a:lnTo>
                  <a:pt x="1115" y="619"/>
                </a:lnTo>
                <a:lnTo>
                  <a:pt x="1133" y="638"/>
                </a:lnTo>
                <a:lnTo>
                  <a:pt x="1152" y="656"/>
                </a:lnTo>
                <a:lnTo>
                  <a:pt x="1171" y="672"/>
                </a:lnTo>
                <a:lnTo>
                  <a:pt x="1181" y="678"/>
                </a:lnTo>
                <a:lnTo>
                  <a:pt x="1190" y="684"/>
                </a:lnTo>
                <a:lnTo>
                  <a:pt x="1190" y="684"/>
                </a:lnTo>
                <a:lnTo>
                  <a:pt x="1200" y="689"/>
                </a:lnTo>
                <a:lnTo>
                  <a:pt x="1209" y="692"/>
                </a:lnTo>
                <a:lnTo>
                  <a:pt x="1227" y="697"/>
                </a:lnTo>
                <a:lnTo>
                  <a:pt x="1243" y="699"/>
                </a:lnTo>
                <a:lnTo>
                  <a:pt x="1259" y="701"/>
                </a:lnTo>
                <a:lnTo>
                  <a:pt x="1272" y="699"/>
                </a:lnTo>
                <a:lnTo>
                  <a:pt x="1283" y="698"/>
                </a:lnTo>
                <a:lnTo>
                  <a:pt x="1291" y="697"/>
                </a:lnTo>
                <a:lnTo>
                  <a:pt x="1296" y="697"/>
                </a:lnTo>
                <a:lnTo>
                  <a:pt x="1296" y="697"/>
                </a:lnTo>
                <a:lnTo>
                  <a:pt x="1304" y="699"/>
                </a:lnTo>
                <a:lnTo>
                  <a:pt x="1311" y="702"/>
                </a:lnTo>
                <a:lnTo>
                  <a:pt x="1320" y="705"/>
                </a:lnTo>
                <a:lnTo>
                  <a:pt x="1323" y="697"/>
                </a:lnTo>
                <a:lnTo>
                  <a:pt x="1323" y="697"/>
                </a:lnTo>
                <a:lnTo>
                  <a:pt x="1329" y="698"/>
                </a:lnTo>
                <a:lnTo>
                  <a:pt x="1335" y="698"/>
                </a:lnTo>
                <a:lnTo>
                  <a:pt x="1343" y="697"/>
                </a:lnTo>
                <a:lnTo>
                  <a:pt x="1343" y="697"/>
                </a:lnTo>
                <a:lnTo>
                  <a:pt x="1349" y="693"/>
                </a:lnTo>
                <a:lnTo>
                  <a:pt x="1352" y="689"/>
                </a:lnTo>
                <a:lnTo>
                  <a:pt x="1356" y="684"/>
                </a:lnTo>
                <a:lnTo>
                  <a:pt x="1367" y="689"/>
                </a:lnTo>
                <a:lnTo>
                  <a:pt x="1364" y="669"/>
                </a:lnTo>
                <a:lnTo>
                  <a:pt x="1377" y="675"/>
                </a:lnTo>
                <a:lnTo>
                  <a:pt x="1361" y="659"/>
                </a:lnTo>
                <a:lnTo>
                  <a:pt x="1361" y="659"/>
                </a:lnTo>
                <a:lnTo>
                  <a:pt x="1362" y="656"/>
                </a:lnTo>
                <a:lnTo>
                  <a:pt x="1362" y="654"/>
                </a:lnTo>
                <a:lnTo>
                  <a:pt x="1362" y="650"/>
                </a:lnTo>
                <a:lnTo>
                  <a:pt x="1359" y="647"/>
                </a:lnTo>
                <a:lnTo>
                  <a:pt x="1355" y="643"/>
                </a:lnTo>
                <a:lnTo>
                  <a:pt x="1347" y="638"/>
                </a:lnTo>
                <a:lnTo>
                  <a:pt x="1337" y="635"/>
                </a:lnTo>
                <a:lnTo>
                  <a:pt x="1337" y="635"/>
                </a:lnTo>
                <a:lnTo>
                  <a:pt x="1326" y="632"/>
                </a:lnTo>
                <a:lnTo>
                  <a:pt x="1316" y="631"/>
                </a:lnTo>
                <a:lnTo>
                  <a:pt x="1302" y="632"/>
                </a:lnTo>
                <a:lnTo>
                  <a:pt x="1296" y="632"/>
                </a:lnTo>
                <a:lnTo>
                  <a:pt x="1289" y="632"/>
                </a:lnTo>
                <a:lnTo>
                  <a:pt x="1281" y="630"/>
                </a:lnTo>
                <a:lnTo>
                  <a:pt x="1272" y="626"/>
                </a:lnTo>
                <a:lnTo>
                  <a:pt x="1272" y="626"/>
                </a:lnTo>
                <a:lnTo>
                  <a:pt x="1260" y="620"/>
                </a:lnTo>
                <a:lnTo>
                  <a:pt x="1249" y="613"/>
                </a:lnTo>
                <a:lnTo>
                  <a:pt x="1237" y="603"/>
                </a:lnTo>
                <a:lnTo>
                  <a:pt x="1225" y="593"/>
                </a:lnTo>
                <a:lnTo>
                  <a:pt x="1203" y="571"/>
                </a:lnTo>
                <a:lnTo>
                  <a:pt x="1187" y="553"/>
                </a:lnTo>
                <a:lnTo>
                  <a:pt x="1187" y="553"/>
                </a:lnTo>
                <a:lnTo>
                  <a:pt x="1179" y="542"/>
                </a:lnTo>
                <a:lnTo>
                  <a:pt x="1172" y="529"/>
                </a:lnTo>
                <a:lnTo>
                  <a:pt x="1158" y="498"/>
                </a:lnTo>
                <a:lnTo>
                  <a:pt x="1146" y="469"/>
                </a:lnTo>
                <a:lnTo>
                  <a:pt x="1141" y="455"/>
                </a:lnTo>
                <a:lnTo>
                  <a:pt x="1141" y="455"/>
                </a:lnTo>
                <a:lnTo>
                  <a:pt x="1142" y="446"/>
                </a:lnTo>
                <a:lnTo>
                  <a:pt x="1146" y="432"/>
                </a:lnTo>
                <a:lnTo>
                  <a:pt x="1152" y="411"/>
                </a:lnTo>
                <a:lnTo>
                  <a:pt x="1152" y="411"/>
                </a:lnTo>
                <a:lnTo>
                  <a:pt x="1157" y="413"/>
                </a:lnTo>
                <a:lnTo>
                  <a:pt x="1159" y="413"/>
                </a:lnTo>
                <a:lnTo>
                  <a:pt x="1160" y="411"/>
                </a:lnTo>
                <a:lnTo>
                  <a:pt x="1160" y="411"/>
                </a:lnTo>
                <a:lnTo>
                  <a:pt x="1160" y="411"/>
                </a:lnTo>
                <a:lnTo>
                  <a:pt x="1159" y="405"/>
                </a:lnTo>
                <a:lnTo>
                  <a:pt x="1158" y="397"/>
                </a:lnTo>
                <a:lnTo>
                  <a:pt x="1158" y="384"/>
                </a:lnTo>
                <a:lnTo>
                  <a:pt x="1184" y="405"/>
                </a:lnTo>
                <a:lnTo>
                  <a:pt x="1187" y="401"/>
                </a:lnTo>
                <a:lnTo>
                  <a:pt x="1187" y="401"/>
                </a:lnTo>
                <a:lnTo>
                  <a:pt x="1199" y="411"/>
                </a:lnTo>
                <a:lnTo>
                  <a:pt x="1199" y="411"/>
                </a:lnTo>
                <a:lnTo>
                  <a:pt x="1200" y="410"/>
                </a:lnTo>
                <a:lnTo>
                  <a:pt x="1203" y="408"/>
                </a:lnTo>
                <a:lnTo>
                  <a:pt x="1206" y="405"/>
                </a:lnTo>
                <a:lnTo>
                  <a:pt x="1206" y="405"/>
                </a:lnTo>
                <a:lnTo>
                  <a:pt x="1207" y="408"/>
                </a:lnTo>
                <a:lnTo>
                  <a:pt x="1211" y="411"/>
                </a:lnTo>
                <a:lnTo>
                  <a:pt x="1215" y="414"/>
                </a:lnTo>
                <a:lnTo>
                  <a:pt x="1217" y="415"/>
                </a:lnTo>
                <a:lnTo>
                  <a:pt x="1217" y="414"/>
                </a:lnTo>
                <a:lnTo>
                  <a:pt x="1217" y="414"/>
                </a:lnTo>
                <a:lnTo>
                  <a:pt x="1221" y="408"/>
                </a:lnTo>
                <a:lnTo>
                  <a:pt x="1225" y="403"/>
                </a:lnTo>
                <a:lnTo>
                  <a:pt x="1225" y="403"/>
                </a:lnTo>
                <a:lnTo>
                  <a:pt x="1229" y="405"/>
                </a:lnTo>
                <a:lnTo>
                  <a:pt x="1232" y="407"/>
                </a:lnTo>
                <a:lnTo>
                  <a:pt x="1236" y="405"/>
                </a:lnTo>
                <a:lnTo>
                  <a:pt x="1236" y="405"/>
                </a:lnTo>
                <a:lnTo>
                  <a:pt x="1255" y="395"/>
                </a:lnTo>
                <a:lnTo>
                  <a:pt x="1277" y="386"/>
                </a:lnTo>
                <a:lnTo>
                  <a:pt x="1277" y="386"/>
                </a:lnTo>
                <a:lnTo>
                  <a:pt x="1280" y="388"/>
                </a:lnTo>
                <a:lnTo>
                  <a:pt x="1289" y="390"/>
                </a:lnTo>
                <a:lnTo>
                  <a:pt x="1295" y="391"/>
                </a:lnTo>
                <a:lnTo>
                  <a:pt x="1302" y="391"/>
                </a:lnTo>
                <a:lnTo>
                  <a:pt x="1310" y="391"/>
                </a:lnTo>
                <a:lnTo>
                  <a:pt x="1317" y="390"/>
                </a:lnTo>
                <a:lnTo>
                  <a:pt x="1317" y="390"/>
                </a:lnTo>
                <a:lnTo>
                  <a:pt x="1326" y="386"/>
                </a:lnTo>
                <a:lnTo>
                  <a:pt x="1335" y="383"/>
                </a:lnTo>
                <a:lnTo>
                  <a:pt x="1351" y="373"/>
                </a:lnTo>
                <a:lnTo>
                  <a:pt x="1369" y="362"/>
                </a:lnTo>
                <a:lnTo>
                  <a:pt x="1369" y="362"/>
                </a:lnTo>
                <a:lnTo>
                  <a:pt x="1370" y="361"/>
                </a:lnTo>
                <a:lnTo>
                  <a:pt x="1374" y="359"/>
                </a:lnTo>
                <a:lnTo>
                  <a:pt x="1375" y="356"/>
                </a:lnTo>
                <a:lnTo>
                  <a:pt x="1375" y="353"/>
                </a:lnTo>
                <a:lnTo>
                  <a:pt x="1375" y="349"/>
                </a:lnTo>
                <a:lnTo>
                  <a:pt x="1375" y="343"/>
                </a:lnTo>
                <a:lnTo>
                  <a:pt x="1375" y="343"/>
                </a:lnTo>
                <a:lnTo>
                  <a:pt x="1371" y="330"/>
                </a:lnTo>
                <a:lnTo>
                  <a:pt x="1370" y="328"/>
                </a:lnTo>
                <a:lnTo>
                  <a:pt x="1369" y="326"/>
                </a:lnTo>
                <a:lnTo>
                  <a:pt x="1369" y="326"/>
                </a:lnTo>
                <a:lnTo>
                  <a:pt x="1364" y="325"/>
                </a:lnTo>
                <a:lnTo>
                  <a:pt x="1356" y="320"/>
                </a:lnTo>
                <a:lnTo>
                  <a:pt x="1351" y="316"/>
                </a:lnTo>
                <a:lnTo>
                  <a:pt x="1347" y="311"/>
                </a:lnTo>
                <a:lnTo>
                  <a:pt x="1343" y="305"/>
                </a:lnTo>
                <a:lnTo>
                  <a:pt x="1339" y="298"/>
                </a:lnTo>
                <a:lnTo>
                  <a:pt x="1339" y="298"/>
                </a:lnTo>
                <a:lnTo>
                  <a:pt x="1335" y="283"/>
                </a:lnTo>
                <a:lnTo>
                  <a:pt x="1334" y="271"/>
                </a:lnTo>
                <a:lnTo>
                  <a:pt x="1332" y="259"/>
                </a:lnTo>
                <a:lnTo>
                  <a:pt x="1329" y="252"/>
                </a:lnTo>
                <a:lnTo>
                  <a:pt x="1326" y="242"/>
                </a:lnTo>
                <a:lnTo>
                  <a:pt x="1326" y="242"/>
                </a:lnTo>
                <a:lnTo>
                  <a:pt x="1316" y="223"/>
                </a:lnTo>
                <a:lnTo>
                  <a:pt x="1307" y="208"/>
                </a:lnTo>
                <a:lnTo>
                  <a:pt x="1287" y="178"/>
                </a:lnTo>
                <a:lnTo>
                  <a:pt x="1287" y="178"/>
                </a:lnTo>
                <a:lnTo>
                  <a:pt x="1279" y="164"/>
                </a:lnTo>
                <a:lnTo>
                  <a:pt x="1271" y="156"/>
                </a:lnTo>
                <a:lnTo>
                  <a:pt x="1263" y="150"/>
                </a:lnTo>
                <a:lnTo>
                  <a:pt x="1263" y="150"/>
                </a:lnTo>
                <a:lnTo>
                  <a:pt x="1260" y="136"/>
                </a:lnTo>
                <a:lnTo>
                  <a:pt x="1256" y="121"/>
                </a:lnTo>
                <a:lnTo>
                  <a:pt x="1250" y="107"/>
                </a:lnTo>
                <a:lnTo>
                  <a:pt x="1250" y="107"/>
                </a:lnTo>
                <a:lnTo>
                  <a:pt x="1242" y="92"/>
                </a:lnTo>
                <a:lnTo>
                  <a:pt x="1238" y="88"/>
                </a:lnTo>
                <a:lnTo>
                  <a:pt x="1233" y="83"/>
                </a:lnTo>
                <a:lnTo>
                  <a:pt x="1229" y="79"/>
                </a:lnTo>
                <a:lnTo>
                  <a:pt x="1224" y="77"/>
                </a:lnTo>
                <a:lnTo>
                  <a:pt x="1219" y="74"/>
                </a:lnTo>
                <a:lnTo>
                  <a:pt x="1214" y="73"/>
                </a:lnTo>
                <a:lnTo>
                  <a:pt x="1214" y="73"/>
                </a:lnTo>
                <a:lnTo>
                  <a:pt x="1212" y="74"/>
                </a:lnTo>
                <a:lnTo>
                  <a:pt x="1209" y="76"/>
                </a:lnTo>
                <a:lnTo>
                  <a:pt x="1207" y="79"/>
                </a:lnTo>
                <a:lnTo>
                  <a:pt x="1205" y="86"/>
                </a:lnTo>
                <a:lnTo>
                  <a:pt x="1202" y="94"/>
                </a:lnTo>
                <a:lnTo>
                  <a:pt x="1201" y="108"/>
                </a:lnTo>
                <a:lnTo>
                  <a:pt x="1201" y="114"/>
                </a:lnTo>
                <a:lnTo>
                  <a:pt x="1201" y="114"/>
                </a:lnTo>
                <a:lnTo>
                  <a:pt x="1176" y="125"/>
                </a:lnTo>
                <a:lnTo>
                  <a:pt x="1176" y="125"/>
                </a:lnTo>
                <a:lnTo>
                  <a:pt x="1163" y="133"/>
                </a:lnTo>
                <a:lnTo>
                  <a:pt x="1163" y="133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4">
            <a:extLst>
              <a:ext uri="{FF2B5EF4-FFF2-40B4-BE49-F238E27FC236}">
                <a16:creationId xmlns:a16="http://schemas.microsoft.com/office/drawing/2014/main" id="{5CA6E183-D773-4A34-BDEB-FC162B7F7E15}"/>
              </a:ext>
            </a:extLst>
          </p:cNvPr>
          <p:cNvSpPr>
            <a:spLocks/>
          </p:cNvSpPr>
          <p:nvPr/>
        </p:nvSpPr>
        <p:spPr bwMode="auto">
          <a:xfrm>
            <a:off x="284312" y="3237784"/>
            <a:ext cx="1840568" cy="774124"/>
          </a:xfrm>
          <a:custGeom>
            <a:avLst/>
            <a:gdLst>
              <a:gd name="T0" fmla="*/ 529 w 1933"/>
              <a:gd name="T1" fmla="*/ 205 h 813"/>
              <a:gd name="T2" fmla="*/ 298 w 1933"/>
              <a:gd name="T3" fmla="*/ 365 h 813"/>
              <a:gd name="T4" fmla="*/ 295 w 1933"/>
              <a:gd name="T5" fmla="*/ 385 h 813"/>
              <a:gd name="T6" fmla="*/ 225 w 1933"/>
              <a:gd name="T7" fmla="*/ 472 h 813"/>
              <a:gd name="T8" fmla="*/ 147 w 1933"/>
              <a:gd name="T9" fmla="*/ 528 h 813"/>
              <a:gd name="T10" fmla="*/ 49 w 1933"/>
              <a:gd name="T11" fmla="*/ 635 h 813"/>
              <a:gd name="T12" fmla="*/ 9 w 1933"/>
              <a:gd name="T13" fmla="*/ 712 h 813"/>
              <a:gd name="T14" fmla="*/ 3 w 1933"/>
              <a:gd name="T15" fmla="*/ 798 h 813"/>
              <a:gd name="T16" fmla="*/ 54 w 1933"/>
              <a:gd name="T17" fmla="*/ 813 h 813"/>
              <a:gd name="T18" fmla="*/ 175 w 1933"/>
              <a:gd name="T19" fmla="*/ 779 h 813"/>
              <a:gd name="T20" fmla="*/ 271 w 1933"/>
              <a:gd name="T21" fmla="*/ 680 h 813"/>
              <a:gd name="T22" fmla="*/ 494 w 1933"/>
              <a:gd name="T23" fmla="*/ 545 h 813"/>
              <a:gd name="T24" fmla="*/ 651 w 1933"/>
              <a:gd name="T25" fmla="*/ 400 h 813"/>
              <a:gd name="T26" fmla="*/ 682 w 1933"/>
              <a:gd name="T27" fmla="*/ 390 h 813"/>
              <a:gd name="T28" fmla="*/ 706 w 1933"/>
              <a:gd name="T29" fmla="*/ 436 h 813"/>
              <a:gd name="T30" fmla="*/ 592 w 1933"/>
              <a:gd name="T31" fmla="*/ 579 h 813"/>
              <a:gd name="T32" fmla="*/ 573 w 1933"/>
              <a:gd name="T33" fmla="*/ 618 h 813"/>
              <a:gd name="T34" fmla="*/ 583 w 1933"/>
              <a:gd name="T35" fmla="*/ 726 h 813"/>
              <a:gd name="T36" fmla="*/ 635 w 1933"/>
              <a:gd name="T37" fmla="*/ 769 h 813"/>
              <a:gd name="T38" fmla="*/ 681 w 1933"/>
              <a:gd name="T39" fmla="*/ 771 h 813"/>
              <a:gd name="T40" fmla="*/ 710 w 1933"/>
              <a:gd name="T41" fmla="*/ 729 h 813"/>
              <a:gd name="T42" fmla="*/ 675 w 1933"/>
              <a:gd name="T43" fmla="*/ 686 h 813"/>
              <a:gd name="T44" fmla="*/ 732 w 1933"/>
              <a:gd name="T45" fmla="*/ 664 h 813"/>
              <a:gd name="T46" fmla="*/ 825 w 1933"/>
              <a:gd name="T47" fmla="*/ 600 h 813"/>
              <a:gd name="T48" fmla="*/ 903 w 1933"/>
              <a:gd name="T49" fmla="*/ 636 h 813"/>
              <a:gd name="T50" fmla="*/ 978 w 1933"/>
              <a:gd name="T51" fmla="*/ 667 h 813"/>
              <a:gd name="T52" fmla="*/ 1101 w 1933"/>
              <a:gd name="T53" fmla="*/ 643 h 813"/>
              <a:gd name="T54" fmla="*/ 1127 w 1933"/>
              <a:gd name="T55" fmla="*/ 624 h 813"/>
              <a:gd name="T56" fmla="*/ 1116 w 1933"/>
              <a:gd name="T57" fmla="*/ 588 h 813"/>
              <a:gd name="T58" fmla="*/ 1089 w 1933"/>
              <a:gd name="T59" fmla="*/ 515 h 813"/>
              <a:gd name="T60" fmla="*/ 1187 w 1933"/>
              <a:gd name="T61" fmla="*/ 530 h 813"/>
              <a:gd name="T62" fmla="*/ 1314 w 1933"/>
              <a:gd name="T63" fmla="*/ 478 h 813"/>
              <a:gd name="T64" fmla="*/ 1397 w 1933"/>
              <a:gd name="T65" fmla="*/ 510 h 813"/>
              <a:gd name="T66" fmla="*/ 1429 w 1933"/>
              <a:gd name="T67" fmla="*/ 600 h 813"/>
              <a:gd name="T68" fmla="*/ 1480 w 1933"/>
              <a:gd name="T69" fmla="*/ 628 h 813"/>
              <a:gd name="T70" fmla="*/ 1519 w 1933"/>
              <a:gd name="T71" fmla="*/ 623 h 813"/>
              <a:gd name="T72" fmla="*/ 1542 w 1933"/>
              <a:gd name="T73" fmla="*/ 632 h 813"/>
              <a:gd name="T74" fmla="*/ 1623 w 1933"/>
              <a:gd name="T75" fmla="*/ 616 h 813"/>
              <a:gd name="T76" fmla="*/ 1624 w 1933"/>
              <a:gd name="T77" fmla="*/ 564 h 813"/>
              <a:gd name="T78" fmla="*/ 1630 w 1933"/>
              <a:gd name="T79" fmla="*/ 545 h 813"/>
              <a:gd name="T80" fmla="*/ 1653 w 1933"/>
              <a:gd name="T81" fmla="*/ 469 h 813"/>
              <a:gd name="T82" fmla="*/ 1712 w 1933"/>
              <a:gd name="T83" fmla="*/ 377 h 813"/>
              <a:gd name="T84" fmla="*/ 1754 w 1933"/>
              <a:gd name="T85" fmla="*/ 398 h 813"/>
              <a:gd name="T86" fmla="*/ 1812 w 1933"/>
              <a:gd name="T87" fmla="*/ 392 h 813"/>
              <a:gd name="T88" fmla="*/ 1912 w 1933"/>
              <a:gd name="T89" fmla="*/ 327 h 813"/>
              <a:gd name="T90" fmla="*/ 1894 w 1933"/>
              <a:gd name="T91" fmla="*/ 297 h 813"/>
              <a:gd name="T92" fmla="*/ 1910 w 1933"/>
              <a:gd name="T93" fmla="*/ 224 h 813"/>
              <a:gd name="T94" fmla="*/ 1933 w 1933"/>
              <a:gd name="T95" fmla="*/ 166 h 813"/>
              <a:gd name="T96" fmla="*/ 1919 w 1933"/>
              <a:gd name="T97" fmla="*/ 66 h 813"/>
              <a:gd name="T98" fmla="*/ 1898 w 1933"/>
              <a:gd name="T99" fmla="*/ 0 h 813"/>
              <a:gd name="T100" fmla="*/ 1841 w 1933"/>
              <a:gd name="T101" fmla="*/ 41 h 813"/>
              <a:gd name="T102" fmla="*/ 1790 w 1933"/>
              <a:gd name="T103" fmla="*/ 52 h 813"/>
              <a:gd name="T104" fmla="*/ 1665 w 1933"/>
              <a:gd name="T105" fmla="*/ 47 h 813"/>
              <a:gd name="T106" fmla="*/ 1502 w 1933"/>
              <a:gd name="T107" fmla="*/ 35 h 813"/>
              <a:gd name="T108" fmla="*/ 1295 w 1933"/>
              <a:gd name="T109" fmla="*/ 40 h 813"/>
              <a:gd name="T110" fmla="*/ 1164 w 1933"/>
              <a:gd name="T111" fmla="*/ 71 h 813"/>
              <a:gd name="T112" fmla="*/ 848 w 1933"/>
              <a:gd name="T113" fmla="*/ 86 h 813"/>
              <a:gd name="T114" fmla="*/ 704 w 1933"/>
              <a:gd name="T115" fmla="*/ 115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33" h="813">
                <a:moveTo>
                  <a:pt x="641" y="140"/>
                </a:moveTo>
                <a:lnTo>
                  <a:pt x="641" y="140"/>
                </a:lnTo>
                <a:lnTo>
                  <a:pt x="600" y="166"/>
                </a:lnTo>
                <a:lnTo>
                  <a:pt x="563" y="187"/>
                </a:lnTo>
                <a:lnTo>
                  <a:pt x="545" y="198"/>
                </a:lnTo>
                <a:lnTo>
                  <a:pt x="529" y="205"/>
                </a:lnTo>
                <a:lnTo>
                  <a:pt x="529" y="205"/>
                </a:lnTo>
                <a:lnTo>
                  <a:pt x="513" y="212"/>
                </a:lnTo>
                <a:lnTo>
                  <a:pt x="500" y="221"/>
                </a:lnTo>
                <a:lnTo>
                  <a:pt x="478" y="234"/>
                </a:lnTo>
                <a:lnTo>
                  <a:pt x="462" y="245"/>
                </a:lnTo>
                <a:lnTo>
                  <a:pt x="457" y="248"/>
                </a:lnTo>
                <a:lnTo>
                  <a:pt x="467" y="250"/>
                </a:lnTo>
                <a:lnTo>
                  <a:pt x="298" y="365"/>
                </a:lnTo>
                <a:lnTo>
                  <a:pt x="298" y="365"/>
                </a:lnTo>
                <a:lnTo>
                  <a:pt x="303" y="369"/>
                </a:lnTo>
                <a:lnTo>
                  <a:pt x="305" y="373"/>
                </a:lnTo>
                <a:lnTo>
                  <a:pt x="306" y="375"/>
                </a:lnTo>
                <a:lnTo>
                  <a:pt x="306" y="375"/>
                </a:lnTo>
                <a:lnTo>
                  <a:pt x="304" y="378"/>
                </a:lnTo>
                <a:lnTo>
                  <a:pt x="295" y="385"/>
                </a:lnTo>
                <a:lnTo>
                  <a:pt x="271" y="403"/>
                </a:lnTo>
                <a:lnTo>
                  <a:pt x="234" y="429"/>
                </a:lnTo>
                <a:lnTo>
                  <a:pt x="253" y="436"/>
                </a:lnTo>
                <a:lnTo>
                  <a:pt x="253" y="436"/>
                </a:lnTo>
                <a:lnTo>
                  <a:pt x="246" y="447"/>
                </a:lnTo>
                <a:lnTo>
                  <a:pt x="237" y="457"/>
                </a:lnTo>
                <a:lnTo>
                  <a:pt x="225" y="472"/>
                </a:lnTo>
                <a:lnTo>
                  <a:pt x="211" y="486"/>
                </a:lnTo>
                <a:lnTo>
                  <a:pt x="192" y="501"/>
                </a:lnTo>
                <a:lnTo>
                  <a:pt x="182" y="509"/>
                </a:lnTo>
                <a:lnTo>
                  <a:pt x="172" y="516"/>
                </a:lnTo>
                <a:lnTo>
                  <a:pt x="160" y="522"/>
                </a:lnTo>
                <a:lnTo>
                  <a:pt x="147" y="528"/>
                </a:lnTo>
                <a:lnTo>
                  <a:pt x="147" y="528"/>
                </a:lnTo>
                <a:lnTo>
                  <a:pt x="87" y="553"/>
                </a:lnTo>
                <a:lnTo>
                  <a:pt x="78" y="556"/>
                </a:lnTo>
                <a:lnTo>
                  <a:pt x="99" y="574"/>
                </a:lnTo>
                <a:lnTo>
                  <a:pt x="55" y="586"/>
                </a:lnTo>
                <a:lnTo>
                  <a:pt x="64" y="616"/>
                </a:lnTo>
                <a:lnTo>
                  <a:pt x="64" y="616"/>
                </a:lnTo>
                <a:lnTo>
                  <a:pt x="49" y="635"/>
                </a:lnTo>
                <a:lnTo>
                  <a:pt x="37" y="651"/>
                </a:lnTo>
                <a:lnTo>
                  <a:pt x="27" y="664"/>
                </a:lnTo>
                <a:lnTo>
                  <a:pt x="27" y="664"/>
                </a:lnTo>
                <a:lnTo>
                  <a:pt x="22" y="670"/>
                </a:lnTo>
                <a:lnTo>
                  <a:pt x="17" y="681"/>
                </a:lnTo>
                <a:lnTo>
                  <a:pt x="12" y="695"/>
                </a:lnTo>
                <a:lnTo>
                  <a:pt x="9" y="712"/>
                </a:lnTo>
                <a:lnTo>
                  <a:pt x="5" y="730"/>
                </a:lnTo>
                <a:lnTo>
                  <a:pt x="2" y="749"/>
                </a:lnTo>
                <a:lnTo>
                  <a:pt x="0" y="769"/>
                </a:lnTo>
                <a:lnTo>
                  <a:pt x="0" y="789"/>
                </a:lnTo>
                <a:lnTo>
                  <a:pt x="0" y="789"/>
                </a:lnTo>
                <a:lnTo>
                  <a:pt x="2" y="794"/>
                </a:lnTo>
                <a:lnTo>
                  <a:pt x="3" y="798"/>
                </a:lnTo>
                <a:lnTo>
                  <a:pt x="5" y="801"/>
                </a:lnTo>
                <a:lnTo>
                  <a:pt x="9" y="805"/>
                </a:lnTo>
                <a:lnTo>
                  <a:pt x="12" y="807"/>
                </a:lnTo>
                <a:lnTo>
                  <a:pt x="17" y="810"/>
                </a:lnTo>
                <a:lnTo>
                  <a:pt x="28" y="812"/>
                </a:lnTo>
                <a:lnTo>
                  <a:pt x="40" y="813"/>
                </a:lnTo>
                <a:lnTo>
                  <a:pt x="54" y="813"/>
                </a:lnTo>
                <a:lnTo>
                  <a:pt x="69" y="812"/>
                </a:lnTo>
                <a:lnTo>
                  <a:pt x="85" y="808"/>
                </a:lnTo>
                <a:lnTo>
                  <a:pt x="100" y="806"/>
                </a:lnTo>
                <a:lnTo>
                  <a:pt x="117" y="801"/>
                </a:lnTo>
                <a:lnTo>
                  <a:pt x="146" y="793"/>
                </a:lnTo>
                <a:lnTo>
                  <a:pt x="167" y="783"/>
                </a:lnTo>
                <a:lnTo>
                  <a:pt x="175" y="779"/>
                </a:lnTo>
                <a:lnTo>
                  <a:pt x="180" y="775"/>
                </a:lnTo>
                <a:lnTo>
                  <a:pt x="180" y="775"/>
                </a:lnTo>
                <a:lnTo>
                  <a:pt x="196" y="760"/>
                </a:lnTo>
                <a:lnTo>
                  <a:pt x="213" y="742"/>
                </a:lnTo>
                <a:lnTo>
                  <a:pt x="234" y="723"/>
                </a:lnTo>
                <a:lnTo>
                  <a:pt x="235" y="745"/>
                </a:lnTo>
                <a:lnTo>
                  <a:pt x="271" y="680"/>
                </a:lnTo>
                <a:lnTo>
                  <a:pt x="288" y="694"/>
                </a:lnTo>
                <a:lnTo>
                  <a:pt x="340" y="620"/>
                </a:lnTo>
                <a:lnTo>
                  <a:pt x="372" y="631"/>
                </a:lnTo>
                <a:lnTo>
                  <a:pt x="393" y="597"/>
                </a:lnTo>
                <a:lnTo>
                  <a:pt x="401" y="613"/>
                </a:lnTo>
                <a:lnTo>
                  <a:pt x="475" y="516"/>
                </a:lnTo>
                <a:lnTo>
                  <a:pt x="494" y="545"/>
                </a:lnTo>
                <a:lnTo>
                  <a:pt x="536" y="472"/>
                </a:lnTo>
                <a:lnTo>
                  <a:pt x="541" y="490"/>
                </a:lnTo>
                <a:lnTo>
                  <a:pt x="566" y="463"/>
                </a:lnTo>
                <a:lnTo>
                  <a:pt x="566" y="492"/>
                </a:lnTo>
                <a:lnTo>
                  <a:pt x="566" y="492"/>
                </a:lnTo>
                <a:lnTo>
                  <a:pt x="604" y="451"/>
                </a:lnTo>
                <a:lnTo>
                  <a:pt x="651" y="400"/>
                </a:lnTo>
                <a:lnTo>
                  <a:pt x="651" y="400"/>
                </a:lnTo>
                <a:lnTo>
                  <a:pt x="657" y="397"/>
                </a:lnTo>
                <a:lnTo>
                  <a:pt x="662" y="393"/>
                </a:lnTo>
                <a:lnTo>
                  <a:pt x="668" y="391"/>
                </a:lnTo>
                <a:lnTo>
                  <a:pt x="673" y="390"/>
                </a:lnTo>
                <a:lnTo>
                  <a:pt x="679" y="390"/>
                </a:lnTo>
                <a:lnTo>
                  <a:pt x="682" y="390"/>
                </a:lnTo>
                <a:lnTo>
                  <a:pt x="675" y="417"/>
                </a:lnTo>
                <a:lnTo>
                  <a:pt x="733" y="365"/>
                </a:lnTo>
                <a:lnTo>
                  <a:pt x="733" y="365"/>
                </a:lnTo>
                <a:lnTo>
                  <a:pt x="731" y="373"/>
                </a:lnTo>
                <a:lnTo>
                  <a:pt x="724" y="394"/>
                </a:lnTo>
                <a:lnTo>
                  <a:pt x="713" y="422"/>
                </a:lnTo>
                <a:lnTo>
                  <a:pt x="706" y="436"/>
                </a:lnTo>
                <a:lnTo>
                  <a:pt x="699" y="449"/>
                </a:lnTo>
                <a:lnTo>
                  <a:pt x="699" y="449"/>
                </a:lnTo>
                <a:lnTo>
                  <a:pt x="688" y="465"/>
                </a:lnTo>
                <a:lnTo>
                  <a:pt x="675" y="482"/>
                </a:lnTo>
                <a:lnTo>
                  <a:pt x="642" y="523"/>
                </a:lnTo>
                <a:lnTo>
                  <a:pt x="611" y="559"/>
                </a:lnTo>
                <a:lnTo>
                  <a:pt x="592" y="579"/>
                </a:lnTo>
                <a:lnTo>
                  <a:pt x="592" y="579"/>
                </a:lnTo>
                <a:lnTo>
                  <a:pt x="585" y="586"/>
                </a:lnTo>
                <a:lnTo>
                  <a:pt x="581" y="591"/>
                </a:lnTo>
                <a:lnTo>
                  <a:pt x="577" y="595"/>
                </a:lnTo>
                <a:lnTo>
                  <a:pt x="575" y="601"/>
                </a:lnTo>
                <a:lnTo>
                  <a:pt x="574" y="608"/>
                </a:lnTo>
                <a:lnTo>
                  <a:pt x="573" y="618"/>
                </a:lnTo>
                <a:lnTo>
                  <a:pt x="573" y="629"/>
                </a:lnTo>
                <a:lnTo>
                  <a:pt x="573" y="629"/>
                </a:lnTo>
                <a:lnTo>
                  <a:pt x="573" y="658"/>
                </a:lnTo>
                <a:lnTo>
                  <a:pt x="573" y="675"/>
                </a:lnTo>
                <a:lnTo>
                  <a:pt x="575" y="694"/>
                </a:lnTo>
                <a:lnTo>
                  <a:pt x="579" y="711"/>
                </a:lnTo>
                <a:lnTo>
                  <a:pt x="583" y="726"/>
                </a:lnTo>
                <a:lnTo>
                  <a:pt x="586" y="733"/>
                </a:lnTo>
                <a:lnTo>
                  <a:pt x="589" y="739"/>
                </a:lnTo>
                <a:lnTo>
                  <a:pt x="594" y="744"/>
                </a:lnTo>
                <a:lnTo>
                  <a:pt x="599" y="748"/>
                </a:lnTo>
                <a:lnTo>
                  <a:pt x="599" y="748"/>
                </a:lnTo>
                <a:lnTo>
                  <a:pt x="618" y="760"/>
                </a:lnTo>
                <a:lnTo>
                  <a:pt x="635" y="769"/>
                </a:lnTo>
                <a:lnTo>
                  <a:pt x="642" y="773"/>
                </a:lnTo>
                <a:lnTo>
                  <a:pt x="649" y="775"/>
                </a:lnTo>
                <a:lnTo>
                  <a:pt x="656" y="776"/>
                </a:lnTo>
                <a:lnTo>
                  <a:pt x="664" y="776"/>
                </a:lnTo>
                <a:lnTo>
                  <a:pt x="664" y="776"/>
                </a:lnTo>
                <a:lnTo>
                  <a:pt x="673" y="775"/>
                </a:lnTo>
                <a:lnTo>
                  <a:pt x="681" y="771"/>
                </a:lnTo>
                <a:lnTo>
                  <a:pt x="689" y="767"/>
                </a:lnTo>
                <a:lnTo>
                  <a:pt x="696" y="761"/>
                </a:lnTo>
                <a:lnTo>
                  <a:pt x="702" y="755"/>
                </a:lnTo>
                <a:lnTo>
                  <a:pt x="707" y="746"/>
                </a:lnTo>
                <a:lnTo>
                  <a:pt x="710" y="737"/>
                </a:lnTo>
                <a:lnTo>
                  <a:pt x="710" y="729"/>
                </a:lnTo>
                <a:lnTo>
                  <a:pt x="710" y="729"/>
                </a:lnTo>
                <a:lnTo>
                  <a:pt x="710" y="724"/>
                </a:lnTo>
                <a:lnTo>
                  <a:pt x="708" y="719"/>
                </a:lnTo>
                <a:lnTo>
                  <a:pt x="704" y="710"/>
                </a:lnTo>
                <a:lnTo>
                  <a:pt x="696" y="702"/>
                </a:lnTo>
                <a:lnTo>
                  <a:pt x="689" y="695"/>
                </a:lnTo>
                <a:lnTo>
                  <a:pt x="681" y="689"/>
                </a:lnTo>
                <a:lnTo>
                  <a:pt x="675" y="686"/>
                </a:lnTo>
                <a:lnTo>
                  <a:pt x="669" y="683"/>
                </a:lnTo>
                <a:lnTo>
                  <a:pt x="668" y="683"/>
                </a:lnTo>
                <a:lnTo>
                  <a:pt x="668" y="683"/>
                </a:lnTo>
                <a:lnTo>
                  <a:pt x="670" y="683"/>
                </a:lnTo>
                <a:lnTo>
                  <a:pt x="681" y="681"/>
                </a:lnTo>
                <a:lnTo>
                  <a:pt x="713" y="672"/>
                </a:lnTo>
                <a:lnTo>
                  <a:pt x="732" y="664"/>
                </a:lnTo>
                <a:lnTo>
                  <a:pt x="752" y="656"/>
                </a:lnTo>
                <a:lnTo>
                  <a:pt x="769" y="648"/>
                </a:lnTo>
                <a:lnTo>
                  <a:pt x="784" y="638"/>
                </a:lnTo>
                <a:lnTo>
                  <a:pt x="784" y="638"/>
                </a:lnTo>
                <a:lnTo>
                  <a:pt x="796" y="629"/>
                </a:lnTo>
                <a:lnTo>
                  <a:pt x="807" y="619"/>
                </a:lnTo>
                <a:lnTo>
                  <a:pt x="825" y="600"/>
                </a:lnTo>
                <a:lnTo>
                  <a:pt x="837" y="586"/>
                </a:lnTo>
                <a:lnTo>
                  <a:pt x="840" y="580"/>
                </a:lnTo>
                <a:lnTo>
                  <a:pt x="840" y="580"/>
                </a:lnTo>
                <a:lnTo>
                  <a:pt x="852" y="593"/>
                </a:lnTo>
                <a:lnTo>
                  <a:pt x="865" y="605"/>
                </a:lnTo>
                <a:lnTo>
                  <a:pt x="882" y="620"/>
                </a:lnTo>
                <a:lnTo>
                  <a:pt x="903" y="636"/>
                </a:lnTo>
                <a:lnTo>
                  <a:pt x="914" y="643"/>
                </a:lnTo>
                <a:lnTo>
                  <a:pt x="926" y="650"/>
                </a:lnTo>
                <a:lnTo>
                  <a:pt x="939" y="656"/>
                </a:lnTo>
                <a:lnTo>
                  <a:pt x="952" y="661"/>
                </a:lnTo>
                <a:lnTo>
                  <a:pt x="965" y="664"/>
                </a:lnTo>
                <a:lnTo>
                  <a:pt x="978" y="667"/>
                </a:lnTo>
                <a:lnTo>
                  <a:pt x="978" y="667"/>
                </a:lnTo>
                <a:lnTo>
                  <a:pt x="1005" y="669"/>
                </a:lnTo>
                <a:lnTo>
                  <a:pt x="1026" y="668"/>
                </a:lnTo>
                <a:lnTo>
                  <a:pt x="1045" y="666"/>
                </a:lnTo>
                <a:lnTo>
                  <a:pt x="1062" y="661"/>
                </a:lnTo>
                <a:lnTo>
                  <a:pt x="1075" y="656"/>
                </a:lnTo>
                <a:lnTo>
                  <a:pt x="1085" y="651"/>
                </a:lnTo>
                <a:lnTo>
                  <a:pt x="1101" y="643"/>
                </a:lnTo>
                <a:lnTo>
                  <a:pt x="1101" y="643"/>
                </a:lnTo>
                <a:lnTo>
                  <a:pt x="1112" y="638"/>
                </a:lnTo>
                <a:lnTo>
                  <a:pt x="1119" y="635"/>
                </a:lnTo>
                <a:lnTo>
                  <a:pt x="1122" y="632"/>
                </a:lnTo>
                <a:lnTo>
                  <a:pt x="1125" y="631"/>
                </a:lnTo>
                <a:lnTo>
                  <a:pt x="1126" y="628"/>
                </a:lnTo>
                <a:lnTo>
                  <a:pt x="1127" y="624"/>
                </a:lnTo>
                <a:lnTo>
                  <a:pt x="1127" y="624"/>
                </a:lnTo>
                <a:lnTo>
                  <a:pt x="1128" y="617"/>
                </a:lnTo>
                <a:lnTo>
                  <a:pt x="1128" y="611"/>
                </a:lnTo>
                <a:lnTo>
                  <a:pt x="1127" y="607"/>
                </a:lnTo>
                <a:lnTo>
                  <a:pt x="1125" y="603"/>
                </a:lnTo>
                <a:lnTo>
                  <a:pt x="1116" y="588"/>
                </a:lnTo>
                <a:lnTo>
                  <a:pt x="1116" y="588"/>
                </a:lnTo>
                <a:lnTo>
                  <a:pt x="1110" y="580"/>
                </a:lnTo>
                <a:lnTo>
                  <a:pt x="1103" y="572"/>
                </a:lnTo>
                <a:lnTo>
                  <a:pt x="1088" y="556"/>
                </a:lnTo>
                <a:lnTo>
                  <a:pt x="1071" y="541"/>
                </a:lnTo>
                <a:lnTo>
                  <a:pt x="1072" y="504"/>
                </a:lnTo>
                <a:lnTo>
                  <a:pt x="1072" y="504"/>
                </a:lnTo>
                <a:lnTo>
                  <a:pt x="1089" y="515"/>
                </a:lnTo>
                <a:lnTo>
                  <a:pt x="1101" y="522"/>
                </a:lnTo>
                <a:lnTo>
                  <a:pt x="1108" y="526"/>
                </a:lnTo>
                <a:lnTo>
                  <a:pt x="1108" y="526"/>
                </a:lnTo>
                <a:lnTo>
                  <a:pt x="1122" y="528"/>
                </a:lnTo>
                <a:lnTo>
                  <a:pt x="1152" y="530"/>
                </a:lnTo>
                <a:lnTo>
                  <a:pt x="1169" y="531"/>
                </a:lnTo>
                <a:lnTo>
                  <a:pt x="1187" y="530"/>
                </a:lnTo>
                <a:lnTo>
                  <a:pt x="1203" y="528"/>
                </a:lnTo>
                <a:lnTo>
                  <a:pt x="1210" y="525"/>
                </a:lnTo>
                <a:lnTo>
                  <a:pt x="1218" y="523"/>
                </a:lnTo>
                <a:lnTo>
                  <a:pt x="1218" y="523"/>
                </a:lnTo>
                <a:lnTo>
                  <a:pt x="1245" y="511"/>
                </a:lnTo>
                <a:lnTo>
                  <a:pt x="1272" y="499"/>
                </a:lnTo>
                <a:lnTo>
                  <a:pt x="1314" y="478"/>
                </a:lnTo>
                <a:lnTo>
                  <a:pt x="1314" y="478"/>
                </a:lnTo>
                <a:lnTo>
                  <a:pt x="1358" y="453"/>
                </a:lnTo>
                <a:lnTo>
                  <a:pt x="1386" y="435"/>
                </a:lnTo>
                <a:lnTo>
                  <a:pt x="1386" y="435"/>
                </a:lnTo>
                <a:lnTo>
                  <a:pt x="1389" y="450"/>
                </a:lnTo>
                <a:lnTo>
                  <a:pt x="1394" y="488"/>
                </a:lnTo>
                <a:lnTo>
                  <a:pt x="1397" y="510"/>
                </a:lnTo>
                <a:lnTo>
                  <a:pt x="1401" y="531"/>
                </a:lnTo>
                <a:lnTo>
                  <a:pt x="1407" y="551"/>
                </a:lnTo>
                <a:lnTo>
                  <a:pt x="1413" y="566"/>
                </a:lnTo>
                <a:lnTo>
                  <a:pt x="1413" y="566"/>
                </a:lnTo>
                <a:lnTo>
                  <a:pt x="1422" y="586"/>
                </a:lnTo>
                <a:lnTo>
                  <a:pt x="1426" y="593"/>
                </a:lnTo>
                <a:lnTo>
                  <a:pt x="1429" y="600"/>
                </a:lnTo>
                <a:lnTo>
                  <a:pt x="1434" y="605"/>
                </a:lnTo>
                <a:lnTo>
                  <a:pt x="1440" y="610"/>
                </a:lnTo>
                <a:lnTo>
                  <a:pt x="1447" y="614"/>
                </a:lnTo>
                <a:lnTo>
                  <a:pt x="1458" y="620"/>
                </a:lnTo>
                <a:lnTo>
                  <a:pt x="1458" y="620"/>
                </a:lnTo>
                <a:lnTo>
                  <a:pt x="1470" y="624"/>
                </a:lnTo>
                <a:lnTo>
                  <a:pt x="1480" y="628"/>
                </a:lnTo>
                <a:lnTo>
                  <a:pt x="1490" y="629"/>
                </a:lnTo>
                <a:lnTo>
                  <a:pt x="1499" y="629"/>
                </a:lnTo>
                <a:lnTo>
                  <a:pt x="1507" y="628"/>
                </a:lnTo>
                <a:lnTo>
                  <a:pt x="1513" y="626"/>
                </a:lnTo>
                <a:lnTo>
                  <a:pt x="1517" y="624"/>
                </a:lnTo>
                <a:lnTo>
                  <a:pt x="1519" y="623"/>
                </a:lnTo>
                <a:lnTo>
                  <a:pt x="1519" y="623"/>
                </a:lnTo>
                <a:lnTo>
                  <a:pt x="1520" y="623"/>
                </a:lnTo>
                <a:lnTo>
                  <a:pt x="1520" y="624"/>
                </a:lnTo>
                <a:lnTo>
                  <a:pt x="1520" y="626"/>
                </a:lnTo>
                <a:lnTo>
                  <a:pt x="1521" y="629"/>
                </a:lnTo>
                <a:lnTo>
                  <a:pt x="1524" y="631"/>
                </a:lnTo>
                <a:lnTo>
                  <a:pt x="1532" y="632"/>
                </a:lnTo>
                <a:lnTo>
                  <a:pt x="1542" y="632"/>
                </a:lnTo>
                <a:lnTo>
                  <a:pt x="1558" y="630"/>
                </a:lnTo>
                <a:lnTo>
                  <a:pt x="1558" y="630"/>
                </a:lnTo>
                <a:lnTo>
                  <a:pt x="1574" y="626"/>
                </a:lnTo>
                <a:lnTo>
                  <a:pt x="1589" y="625"/>
                </a:lnTo>
                <a:lnTo>
                  <a:pt x="1610" y="622"/>
                </a:lnTo>
                <a:lnTo>
                  <a:pt x="1617" y="619"/>
                </a:lnTo>
                <a:lnTo>
                  <a:pt x="1623" y="616"/>
                </a:lnTo>
                <a:lnTo>
                  <a:pt x="1628" y="610"/>
                </a:lnTo>
                <a:lnTo>
                  <a:pt x="1632" y="601"/>
                </a:lnTo>
                <a:lnTo>
                  <a:pt x="1632" y="601"/>
                </a:lnTo>
                <a:lnTo>
                  <a:pt x="1633" y="592"/>
                </a:lnTo>
                <a:lnTo>
                  <a:pt x="1632" y="581"/>
                </a:lnTo>
                <a:lnTo>
                  <a:pt x="1628" y="573"/>
                </a:lnTo>
                <a:lnTo>
                  <a:pt x="1624" y="564"/>
                </a:lnTo>
                <a:lnTo>
                  <a:pt x="1616" y="553"/>
                </a:lnTo>
                <a:lnTo>
                  <a:pt x="1613" y="548"/>
                </a:lnTo>
                <a:lnTo>
                  <a:pt x="1613" y="548"/>
                </a:lnTo>
                <a:lnTo>
                  <a:pt x="1616" y="548"/>
                </a:lnTo>
                <a:lnTo>
                  <a:pt x="1621" y="549"/>
                </a:lnTo>
                <a:lnTo>
                  <a:pt x="1626" y="548"/>
                </a:lnTo>
                <a:lnTo>
                  <a:pt x="1630" y="545"/>
                </a:lnTo>
                <a:lnTo>
                  <a:pt x="1635" y="541"/>
                </a:lnTo>
                <a:lnTo>
                  <a:pt x="1640" y="534"/>
                </a:lnTo>
                <a:lnTo>
                  <a:pt x="1643" y="522"/>
                </a:lnTo>
                <a:lnTo>
                  <a:pt x="1643" y="522"/>
                </a:lnTo>
                <a:lnTo>
                  <a:pt x="1648" y="505"/>
                </a:lnTo>
                <a:lnTo>
                  <a:pt x="1649" y="500"/>
                </a:lnTo>
                <a:lnTo>
                  <a:pt x="1653" y="469"/>
                </a:lnTo>
                <a:lnTo>
                  <a:pt x="1653" y="469"/>
                </a:lnTo>
                <a:lnTo>
                  <a:pt x="1654" y="450"/>
                </a:lnTo>
                <a:lnTo>
                  <a:pt x="1657" y="434"/>
                </a:lnTo>
                <a:lnTo>
                  <a:pt x="1662" y="404"/>
                </a:lnTo>
                <a:lnTo>
                  <a:pt x="1667" y="383"/>
                </a:lnTo>
                <a:lnTo>
                  <a:pt x="1670" y="375"/>
                </a:lnTo>
                <a:lnTo>
                  <a:pt x="1712" y="377"/>
                </a:lnTo>
                <a:lnTo>
                  <a:pt x="1712" y="377"/>
                </a:lnTo>
                <a:lnTo>
                  <a:pt x="1715" y="379"/>
                </a:lnTo>
                <a:lnTo>
                  <a:pt x="1717" y="383"/>
                </a:lnTo>
                <a:lnTo>
                  <a:pt x="1723" y="386"/>
                </a:lnTo>
                <a:lnTo>
                  <a:pt x="1730" y="390"/>
                </a:lnTo>
                <a:lnTo>
                  <a:pt x="1741" y="394"/>
                </a:lnTo>
                <a:lnTo>
                  <a:pt x="1754" y="398"/>
                </a:lnTo>
                <a:lnTo>
                  <a:pt x="1772" y="400"/>
                </a:lnTo>
                <a:lnTo>
                  <a:pt x="1772" y="400"/>
                </a:lnTo>
                <a:lnTo>
                  <a:pt x="1781" y="402"/>
                </a:lnTo>
                <a:lnTo>
                  <a:pt x="1790" y="400"/>
                </a:lnTo>
                <a:lnTo>
                  <a:pt x="1798" y="399"/>
                </a:lnTo>
                <a:lnTo>
                  <a:pt x="1805" y="396"/>
                </a:lnTo>
                <a:lnTo>
                  <a:pt x="1812" y="392"/>
                </a:lnTo>
                <a:lnTo>
                  <a:pt x="1818" y="387"/>
                </a:lnTo>
                <a:lnTo>
                  <a:pt x="1829" y="378"/>
                </a:lnTo>
                <a:lnTo>
                  <a:pt x="1837" y="368"/>
                </a:lnTo>
                <a:lnTo>
                  <a:pt x="1842" y="359"/>
                </a:lnTo>
                <a:lnTo>
                  <a:pt x="1847" y="349"/>
                </a:lnTo>
                <a:lnTo>
                  <a:pt x="1884" y="340"/>
                </a:lnTo>
                <a:lnTo>
                  <a:pt x="1912" y="327"/>
                </a:lnTo>
                <a:lnTo>
                  <a:pt x="1891" y="323"/>
                </a:lnTo>
                <a:lnTo>
                  <a:pt x="1921" y="310"/>
                </a:lnTo>
                <a:lnTo>
                  <a:pt x="1890" y="306"/>
                </a:lnTo>
                <a:lnTo>
                  <a:pt x="1890" y="306"/>
                </a:lnTo>
                <a:lnTo>
                  <a:pt x="1891" y="306"/>
                </a:lnTo>
                <a:lnTo>
                  <a:pt x="1892" y="304"/>
                </a:lnTo>
                <a:lnTo>
                  <a:pt x="1894" y="297"/>
                </a:lnTo>
                <a:lnTo>
                  <a:pt x="1898" y="283"/>
                </a:lnTo>
                <a:lnTo>
                  <a:pt x="1898" y="283"/>
                </a:lnTo>
                <a:lnTo>
                  <a:pt x="1905" y="254"/>
                </a:lnTo>
                <a:lnTo>
                  <a:pt x="1908" y="245"/>
                </a:lnTo>
                <a:lnTo>
                  <a:pt x="1909" y="237"/>
                </a:lnTo>
                <a:lnTo>
                  <a:pt x="1909" y="237"/>
                </a:lnTo>
                <a:lnTo>
                  <a:pt x="1910" y="224"/>
                </a:lnTo>
                <a:lnTo>
                  <a:pt x="1911" y="217"/>
                </a:lnTo>
                <a:lnTo>
                  <a:pt x="1912" y="211"/>
                </a:lnTo>
                <a:lnTo>
                  <a:pt x="1912" y="211"/>
                </a:lnTo>
                <a:lnTo>
                  <a:pt x="1924" y="190"/>
                </a:lnTo>
                <a:lnTo>
                  <a:pt x="1930" y="177"/>
                </a:lnTo>
                <a:lnTo>
                  <a:pt x="1931" y="171"/>
                </a:lnTo>
                <a:lnTo>
                  <a:pt x="1933" y="166"/>
                </a:lnTo>
                <a:lnTo>
                  <a:pt x="1933" y="166"/>
                </a:lnTo>
                <a:lnTo>
                  <a:pt x="1933" y="152"/>
                </a:lnTo>
                <a:lnTo>
                  <a:pt x="1930" y="127"/>
                </a:lnTo>
                <a:lnTo>
                  <a:pt x="1927" y="97"/>
                </a:lnTo>
                <a:lnTo>
                  <a:pt x="1923" y="82"/>
                </a:lnTo>
                <a:lnTo>
                  <a:pt x="1919" y="66"/>
                </a:lnTo>
                <a:lnTo>
                  <a:pt x="1919" y="66"/>
                </a:lnTo>
                <a:lnTo>
                  <a:pt x="1916" y="52"/>
                </a:lnTo>
                <a:lnTo>
                  <a:pt x="1914" y="40"/>
                </a:lnTo>
                <a:lnTo>
                  <a:pt x="1910" y="19"/>
                </a:lnTo>
                <a:lnTo>
                  <a:pt x="1909" y="11"/>
                </a:lnTo>
                <a:lnTo>
                  <a:pt x="1906" y="5"/>
                </a:lnTo>
                <a:lnTo>
                  <a:pt x="1903" y="1"/>
                </a:lnTo>
                <a:lnTo>
                  <a:pt x="1898" y="0"/>
                </a:lnTo>
                <a:lnTo>
                  <a:pt x="1898" y="0"/>
                </a:lnTo>
                <a:lnTo>
                  <a:pt x="1896" y="0"/>
                </a:lnTo>
                <a:lnTo>
                  <a:pt x="1892" y="1"/>
                </a:lnTo>
                <a:lnTo>
                  <a:pt x="1883" y="7"/>
                </a:lnTo>
                <a:lnTo>
                  <a:pt x="1872" y="14"/>
                </a:lnTo>
                <a:lnTo>
                  <a:pt x="1861" y="23"/>
                </a:lnTo>
                <a:lnTo>
                  <a:pt x="1841" y="41"/>
                </a:lnTo>
                <a:lnTo>
                  <a:pt x="1834" y="48"/>
                </a:lnTo>
                <a:lnTo>
                  <a:pt x="1830" y="53"/>
                </a:lnTo>
                <a:lnTo>
                  <a:pt x="1830" y="53"/>
                </a:lnTo>
                <a:lnTo>
                  <a:pt x="1829" y="55"/>
                </a:lnTo>
                <a:lnTo>
                  <a:pt x="1825" y="55"/>
                </a:lnTo>
                <a:lnTo>
                  <a:pt x="1817" y="55"/>
                </a:lnTo>
                <a:lnTo>
                  <a:pt x="1790" y="52"/>
                </a:lnTo>
                <a:lnTo>
                  <a:pt x="1755" y="46"/>
                </a:lnTo>
                <a:lnTo>
                  <a:pt x="1739" y="45"/>
                </a:lnTo>
                <a:lnTo>
                  <a:pt x="1723" y="44"/>
                </a:lnTo>
                <a:lnTo>
                  <a:pt x="1723" y="44"/>
                </a:lnTo>
                <a:lnTo>
                  <a:pt x="1698" y="44"/>
                </a:lnTo>
                <a:lnTo>
                  <a:pt x="1680" y="45"/>
                </a:lnTo>
                <a:lnTo>
                  <a:pt x="1665" y="47"/>
                </a:lnTo>
                <a:lnTo>
                  <a:pt x="1665" y="47"/>
                </a:lnTo>
                <a:lnTo>
                  <a:pt x="1652" y="45"/>
                </a:lnTo>
                <a:lnTo>
                  <a:pt x="1615" y="41"/>
                </a:lnTo>
                <a:lnTo>
                  <a:pt x="1563" y="36"/>
                </a:lnTo>
                <a:lnTo>
                  <a:pt x="1533" y="35"/>
                </a:lnTo>
                <a:lnTo>
                  <a:pt x="1502" y="35"/>
                </a:lnTo>
                <a:lnTo>
                  <a:pt x="1502" y="35"/>
                </a:lnTo>
                <a:lnTo>
                  <a:pt x="1475" y="35"/>
                </a:lnTo>
                <a:lnTo>
                  <a:pt x="1451" y="34"/>
                </a:lnTo>
                <a:lnTo>
                  <a:pt x="1411" y="32"/>
                </a:lnTo>
                <a:lnTo>
                  <a:pt x="1390" y="32"/>
                </a:lnTo>
                <a:lnTo>
                  <a:pt x="1364" y="32"/>
                </a:lnTo>
                <a:lnTo>
                  <a:pt x="1333" y="35"/>
                </a:lnTo>
                <a:lnTo>
                  <a:pt x="1295" y="40"/>
                </a:lnTo>
                <a:lnTo>
                  <a:pt x="1295" y="40"/>
                </a:lnTo>
                <a:lnTo>
                  <a:pt x="1281" y="42"/>
                </a:lnTo>
                <a:lnTo>
                  <a:pt x="1266" y="46"/>
                </a:lnTo>
                <a:lnTo>
                  <a:pt x="1233" y="55"/>
                </a:lnTo>
                <a:lnTo>
                  <a:pt x="1213" y="61"/>
                </a:lnTo>
                <a:lnTo>
                  <a:pt x="1190" y="66"/>
                </a:lnTo>
                <a:lnTo>
                  <a:pt x="1164" y="71"/>
                </a:lnTo>
                <a:lnTo>
                  <a:pt x="1134" y="74"/>
                </a:lnTo>
                <a:lnTo>
                  <a:pt x="1134" y="74"/>
                </a:lnTo>
                <a:lnTo>
                  <a:pt x="1091" y="78"/>
                </a:lnTo>
                <a:lnTo>
                  <a:pt x="1044" y="80"/>
                </a:lnTo>
                <a:lnTo>
                  <a:pt x="942" y="83"/>
                </a:lnTo>
                <a:lnTo>
                  <a:pt x="892" y="84"/>
                </a:lnTo>
                <a:lnTo>
                  <a:pt x="848" y="86"/>
                </a:lnTo>
                <a:lnTo>
                  <a:pt x="811" y="90"/>
                </a:lnTo>
                <a:lnTo>
                  <a:pt x="796" y="92"/>
                </a:lnTo>
                <a:lnTo>
                  <a:pt x="784" y="95"/>
                </a:lnTo>
                <a:lnTo>
                  <a:pt x="784" y="95"/>
                </a:lnTo>
                <a:lnTo>
                  <a:pt x="755" y="101"/>
                </a:lnTo>
                <a:lnTo>
                  <a:pt x="727" y="108"/>
                </a:lnTo>
                <a:lnTo>
                  <a:pt x="704" y="115"/>
                </a:lnTo>
                <a:lnTo>
                  <a:pt x="682" y="122"/>
                </a:lnTo>
                <a:lnTo>
                  <a:pt x="651" y="135"/>
                </a:lnTo>
                <a:lnTo>
                  <a:pt x="641" y="140"/>
                </a:lnTo>
                <a:lnTo>
                  <a:pt x="641" y="140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9BEDBFBB-D331-4078-AA50-A2B5878755DB}"/>
              </a:ext>
            </a:extLst>
          </p:cNvPr>
          <p:cNvSpPr>
            <a:spLocks/>
          </p:cNvSpPr>
          <p:nvPr/>
        </p:nvSpPr>
        <p:spPr bwMode="auto">
          <a:xfrm>
            <a:off x="7878721" y="3257741"/>
            <a:ext cx="1663700" cy="628341"/>
          </a:xfrm>
          <a:custGeom>
            <a:avLst/>
            <a:gdLst>
              <a:gd name="T0" fmla="*/ 1296 w 1541"/>
              <a:gd name="T1" fmla="*/ 79 h 582"/>
              <a:gd name="T2" fmla="*/ 1257 w 1541"/>
              <a:gd name="T3" fmla="*/ 80 h 582"/>
              <a:gd name="T4" fmla="*/ 1053 w 1541"/>
              <a:gd name="T5" fmla="*/ 31 h 582"/>
              <a:gd name="T6" fmla="*/ 773 w 1541"/>
              <a:gd name="T7" fmla="*/ 2 h 582"/>
              <a:gd name="T8" fmla="*/ 697 w 1541"/>
              <a:gd name="T9" fmla="*/ 1 h 582"/>
              <a:gd name="T10" fmla="*/ 641 w 1541"/>
              <a:gd name="T11" fmla="*/ 20 h 582"/>
              <a:gd name="T12" fmla="*/ 532 w 1541"/>
              <a:gd name="T13" fmla="*/ 70 h 582"/>
              <a:gd name="T14" fmla="*/ 415 w 1541"/>
              <a:gd name="T15" fmla="*/ 69 h 582"/>
              <a:gd name="T16" fmla="*/ 256 w 1541"/>
              <a:gd name="T17" fmla="*/ 64 h 582"/>
              <a:gd name="T18" fmla="*/ 151 w 1541"/>
              <a:gd name="T19" fmla="*/ 89 h 582"/>
              <a:gd name="T20" fmla="*/ 50 w 1541"/>
              <a:gd name="T21" fmla="*/ 150 h 582"/>
              <a:gd name="T22" fmla="*/ 9 w 1541"/>
              <a:gd name="T23" fmla="*/ 187 h 582"/>
              <a:gd name="T24" fmla="*/ 0 w 1541"/>
              <a:gd name="T25" fmla="*/ 222 h 582"/>
              <a:gd name="T26" fmla="*/ 19 w 1541"/>
              <a:gd name="T27" fmla="*/ 255 h 582"/>
              <a:gd name="T28" fmla="*/ 57 w 1541"/>
              <a:gd name="T29" fmla="*/ 265 h 582"/>
              <a:gd name="T30" fmla="*/ 176 w 1541"/>
              <a:gd name="T31" fmla="*/ 239 h 582"/>
              <a:gd name="T32" fmla="*/ 319 w 1541"/>
              <a:gd name="T33" fmla="*/ 198 h 582"/>
              <a:gd name="T34" fmla="*/ 364 w 1541"/>
              <a:gd name="T35" fmla="*/ 192 h 582"/>
              <a:gd name="T36" fmla="*/ 390 w 1541"/>
              <a:gd name="T37" fmla="*/ 201 h 582"/>
              <a:gd name="T38" fmla="*/ 422 w 1541"/>
              <a:gd name="T39" fmla="*/ 234 h 582"/>
              <a:gd name="T40" fmla="*/ 476 w 1541"/>
              <a:gd name="T41" fmla="*/ 276 h 582"/>
              <a:gd name="T42" fmla="*/ 515 w 1541"/>
              <a:gd name="T43" fmla="*/ 336 h 582"/>
              <a:gd name="T44" fmla="*/ 533 w 1541"/>
              <a:gd name="T45" fmla="*/ 407 h 582"/>
              <a:gd name="T46" fmla="*/ 553 w 1541"/>
              <a:gd name="T47" fmla="*/ 443 h 582"/>
              <a:gd name="T48" fmla="*/ 575 w 1541"/>
              <a:gd name="T49" fmla="*/ 439 h 582"/>
              <a:gd name="T50" fmla="*/ 588 w 1541"/>
              <a:gd name="T51" fmla="*/ 443 h 582"/>
              <a:gd name="T52" fmla="*/ 596 w 1541"/>
              <a:gd name="T53" fmla="*/ 432 h 582"/>
              <a:gd name="T54" fmla="*/ 583 w 1541"/>
              <a:gd name="T55" fmla="*/ 335 h 582"/>
              <a:gd name="T56" fmla="*/ 610 w 1541"/>
              <a:gd name="T57" fmla="*/ 309 h 582"/>
              <a:gd name="T58" fmla="*/ 721 w 1541"/>
              <a:gd name="T59" fmla="*/ 272 h 582"/>
              <a:gd name="T60" fmla="*/ 788 w 1541"/>
              <a:gd name="T61" fmla="*/ 248 h 582"/>
              <a:gd name="T62" fmla="*/ 852 w 1541"/>
              <a:gd name="T63" fmla="*/ 244 h 582"/>
              <a:gd name="T64" fmla="*/ 982 w 1541"/>
              <a:gd name="T65" fmla="*/ 271 h 582"/>
              <a:gd name="T66" fmla="*/ 1008 w 1541"/>
              <a:gd name="T67" fmla="*/ 356 h 582"/>
              <a:gd name="T68" fmla="*/ 1042 w 1541"/>
              <a:gd name="T69" fmla="*/ 407 h 582"/>
              <a:gd name="T70" fmla="*/ 1087 w 1541"/>
              <a:gd name="T71" fmla="*/ 446 h 582"/>
              <a:gd name="T72" fmla="*/ 1138 w 1541"/>
              <a:gd name="T73" fmla="*/ 521 h 582"/>
              <a:gd name="T74" fmla="*/ 1147 w 1541"/>
              <a:gd name="T75" fmla="*/ 561 h 582"/>
              <a:gd name="T76" fmla="*/ 1164 w 1541"/>
              <a:gd name="T77" fmla="*/ 582 h 582"/>
              <a:gd name="T78" fmla="*/ 1186 w 1541"/>
              <a:gd name="T79" fmla="*/ 560 h 582"/>
              <a:gd name="T80" fmla="*/ 1190 w 1541"/>
              <a:gd name="T81" fmla="*/ 533 h 582"/>
              <a:gd name="T82" fmla="*/ 1158 w 1541"/>
              <a:gd name="T83" fmla="*/ 448 h 582"/>
              <a:gd name="T84" fmla="*/ 1143 w 1541"/>
              <a:gd name="T85" fmla="*/ 370 h 582"/>
              <a:gd name="T86" fmla="*/ 1145 w 1541"/>
              <a:gd name="T87" fmla="*/ 325 h 582"/>
              <a:gd name="T88" fmla="*/ 1171 w 1541"/>
              <a:gd name="T89" fmla="*/ 310 h 582"/>
              <a:gd name="T90" fmla="*/ 1215 w 1541"/>
              <a:gd name="T91" fmla="*/ 297 h 582"/>
              <a:gd name="T92" fmla="*/ 1331 w 1541"/>
              <a:gd name="T93" fmla="*/ 265 h 582"/>
              <a:gd name="T94" fmla="*/ 1440 w 1541"/>
              <a:gd name="T95" fmla="*/ 258 h 582"/>
              <a:gd name="T96" fmla="*/ 1528 w 1541"/>
              <a:gd name="T97" fmla="*/ 248 h 582"/>
              <a:gd name="T98" fmla="*/ 1531 w 1541"/>
              <a:gd name="T99" fmla="*/ 225 h 582"/>
              <a:gd name="T100" fmla="*/ 1536 w 1541"/>
              <a:gd name="T101" fmla="*/ 204 h 582"/>
              <a:gd name="T102" fmla="*/ 1541 w 1541"/>
              <a:gd name="T103" fmla="*/ 193 h 582"/>
              <a:gd name="T104" fmla="*/ 1528 w 1541"/>
              <a:gd name="T105" fmla="*/ 180 h 582"/>
              <a:gd name="T106" fmla="*/ 1497 w 1541"/>
              <a:gd name="T107" fmla="*/ 171 h 582"/>
              <a:gd name="T108" fmla="*/ 1482 w 1541"/>
              <a:gd name="T109" fmla="*/ 163 h 582"/>
              <a:gd name="T110" fmla="*/ 1465 w 1541"/>
              <a:gd name="T111" fmla="*/ 128 h 582"/>
              <a:gd name="T112" fmla="*/ 1429 w 1541"/>
              <a:gd name="T113" fmla="*/ 89 h 582"/>
              <a:gd name="T114" fmla="*/ 1387 w 1541"/>
              <a:gd name="T115" fmla="*/ 64 h 582"/>
              <a:gd name="T116" fmla="*/ 1372 w 1541"/>
              <a:gd name="T117" fmla="*/ 32 h 582"/>
              <a:gd name="T118" fmla="*/ 1336 w 1541"/>
              <a:gd name="T119" fmla="*/ 25 h 582"/>
              <a:gd name="T120" fmla="*/ 1331 w 1541"/>
              <a:gd name="T121" fmla="*/ 49 h 582"/>
              <a:gd name="T122" fmla="*/ 1336 w 1541"/>
              <a:gd name="T123" fmla="*/ 63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41" h="582">
                <a:moveTo>
                  <a:pt x="1324" y="69"/>
                </a:moveTo>
                <a:lnTo>
                  <a:pt x="1324" y="69"/>
                </a:lnTo>
                <a:lnTo>
                  <a:pt x="1321" y="70"/>
                </a:lnTo>
                <a:lnTo>
                  <a:pt x="1311" y="74"/>
                </a:lnTo>
                <a:lnTo>
                  <a:pt x="1296" y="79"/>
                </a:lnTo>
                <a:lnTo>
                  <a:pt x="1285" y="80"/>
                </a:lnTo>
                <a:lnTo>
                  <a:pt x="1273" y="81"/>
                </a:lnTo>
                <a:lnTo>
                  <a:pt x="1273" y="81"/>
                </a:lnTo>
                <a:lnTo>
                  <a:pt x="1265" y="81"/>
                </a:lnTo>
                <a:lnTo>
                  <a:pt x="1257" y="80"/>
                </a:lnTo>
                <a:lnTo>
                  <a:pt x="1236" y="75"/>
                </a:lnTo>
                <a:lnTo>
                  <a:pt x="1176" y="59"/>
                </a:lnTo>
                <a:lnTo>
                  <a:pt x="1139" y="49"/>
                </a:lnTo>
                <a:lnTo>
                  <a:pt x="1098" y="39"/>
                </a:lnTo>
                <a:lnTo>
                  <a:pt x="1053" y="31"/>
                </a:lnTo>
                <a:lnTo>
                  <a:pt x="1002" y="23"/>
                </a:lnTo>
                <a:lnTo>
                  <a:pt x="1002" y="23"/>
                </a:lnTo>
                <a:lnTo>
                  <a:pt x="847" y="7"/>
                </a:lnTo>
                <a:lnTo>
                  <a:pt x="802" y="4"/>
                </a:lnTo>
                <a:lnTo>
                  <a:pt x="773" y="2"/>
                </a:lnTo>
                <a:lnTo>
                  <a:pt x="773" y="2"/>
                </a:lnTo>
                <a:lnTo>
                  <a:pt x="750" y="1"/>
                </a:lnTo>
                <a:lnTo>
                  <a:pt x="724" y="0"/>
                </a:lnTo>
                <a:lnTo>
                  <a:pt x="710" y="0"/>
                </a:lnTo>
                <a:lnTo>
                  <a:pt x="697" y="1"/>
                </a:lnTo>
                <a:lnTo>
                  <a:pt x="683" y="2"/>
                </a:lnTo>
                <a:lnTo>
                  <a:pt x="671" y="6"/>
                </a:lnTo>
                <a:lnTo>
                  <a:pt x="671" y="6"/>
                </a:lnTo>
                <a:lnTo>
                  <a:pt x="657" y="12"/>
                </a:lnTo>
                <a:lnTo>
                  <a:pt x="641" y="20"/>
                </a:lnTo>
                <a:lnTo>
                  <a:pt x="605" y="41"/>
                </a:lnTo>
                <a:lnTo>
                  <a:pt x="584" y="52"/>
                </a:lnTo>
                <a:lnTo>
                  <a:pt x="563" y="60"/>
                </a:lnTo>
                <a:lnTo>
                  <a:pt x="542" y="68"/>
                </a:lnTo>
                <a:lnTo>
                  <a:pt x="532" y="70"/>
                </a:lnTo>
                <a:lnTo>
                  <a:pt x="521" y="73"/>
                </a:lnTo>
                <a:lnTo>
                  <a:pt x="521" y="73"/>
                </a:lnTo>
                <a:lnTo>
                  <a:pt x="499" y="74"/>
                </a:lnTo>
                <a:lnTo>
                  <a:pt x="473" y="73"/>
                </a:lnTo>
                <a:lnTo>
                  <a:pt x="415" y="69"/>
                </a:lnTo>
                <a:lnTo>
                  <a:pt x="380" y="65"/>
                </a:lnTo>
                <a:lnTo>
                  <a:pt x="342" y="64"/>
                </a:lnTo>
                <a:lnTo>
                  <a:pt x="301" y="63"/>
                </a:lnTo>
                <a:lnTo>
                  <a:pt x="256" y="64"/>
                </a:lnTo>
                <a:lnTo>
                  <a:pt x="256" y="64"/>
                </a:lnTo>
                <a:lnTo>
                  <a:pt x="233" y="67"/>
                </a:lnTo>
                <a:lnTo>
                  <a:pt x="210" y="70"/>
                </a:lnTo>
                <a:lnTo>
                  <a:pt x="189" y="75"/>
                </a:lnTo>
                <a:lnTo>
                  <a:pt x="170" y="81"/>
                </a:lnTo>
                <a:lnTo>
                  <a:pt x="151" y="89"/>
                </a:lnTo>
                <a:lnTo>
                  <a:pt x="133" y="96"/>
                </a:lnTo>
                <a:lnTo>
                  <a:pt x="116" y="105"/>
                </a:lnTo>
                <a:lnTo>
                  <a:pt x="100" y="114"/>
                </a:lnTo>
                <a:lnTo>
                  <a:pt x="73" y="132"/>
                </a:lnTo>
                <a:lnTo>
                  <a:pt x="50" y="150"/>
                </a:lnTo>
                <a:lnTo>
                  <a:pt x="31" y="164"/>
                </a:lnTo>
                <a:lnTo>
                  <a:pt x="19" y="175"/>
                </a:lnTo>
                <a:lnTo>
                  <a:pt x="19" y="175"/>
                </a:lnTo>
                <a:lnTo>
                  <a:pt x="14" y="180"/>
                </a:lnTo>
                <a:lnTo>
                  <a:pt x="9" y="187"/>
                </a:lnTo>
                <a:lnTo>
                  <a:pt x="5" y="193"/>
                </a:lnTo>
                <a:lnTo>
                  <a:pt x="3" y="200"/>
                </a:lnTo>
                <a:lnTo>
                  <a:pt x="1" y="208"/>
                </a:lnTo>
                <a:lnTo>
                  <a:pt x="0" y="215"/>
                </a:lnTo>
                <a:lnTo>
                  <a:pt x="0" y="222"/>
                </a:lnTo>
                <a:lnTo>
                  <a:pt x="1" y="230"/>
                </a:lnTo>
                <a:lnTo>
                  <a:pt x="4" y="237"/>
                </a:lnTo>
                <a:lnTo>
                  <a:pt x="8" y="244"/>
                </a:lnTo>
                <a:lnTo>
                  <a:pt x="13" y="250"/>
                </a:lnTo>
                <a:lnTo>
                  <a:pt x="19" y="255"/>
                </a:lnTo>
                <a:lnTo>
                  <a:pt x="26" y="258"/>
                </a:lnTo>
                <a:lnTo>
                  <a:pt x="35" y="262"/>
                </a:lnTo>
                <a:lnTo>
                  <a:pt x="45" y="265"/>
                </a:lnTo>
                <a:lnTo>
                  <a:pt x="57" y="265"/>
                </a:lnTo>
                <a:lnTo>
                  <a:pt x="57" y="265"/>
                </a:lnTo>
                <a:lnTo>
                  <a:pt x="82" y="263"/>
                </a:lnTo>
                <a:lnTo>
                  <a:pt x="103" y="261"/>
                </a:lnTo>
                <a:lnTo>
                  <a:pt x="123" y="256"/>
                </a:lnTo>
                <a:lnTo>
                  <a:pt x="141" y="251"/>
                </a:lnTo>
                <a:lnTo>
                  <a:pt x="176" y="239"/>
                </a:lnTo>
                <a:lnTo>
                  <a:pt x="209" y="227"/>
                </a:lnTo>
                <a:lnTo>
                  <a:pt x="209" y="227"/>
                </a:lnTo>
                <a:lnTo>
                  <a:pt x="248" y="216"/>
                </a:lnTo>
                <a:lnTo>
                  <a:pt x="286" y="205"/>
                </a:lnTo>
                <a:lnTo>
                  <a:pt x="319" y="198"/>
                </a:lnTo>
                <a:lnTo>
                  <a:pt x="339" y="194"/>
                </a:lnTo>
                <a:lnTo>
                  <a:pt x="339" y="194"/>
                </a:lnTo>
                <a:lnTo>
                  <a:pt x="349" y="193"/>
                </a:lnTo>
                <a:lnTo>
                  <a:pt x="359" y="192"/>
                </a:lnTo>
                <a:lnTo>
                  <a:pt x="364" y="192"/>
                </a:lnTo>
                <a:lnTo>
                  <a:pt x="369" y="192"/>
                </a:lnTo>
                <a:lnTo>
                  <a:pt x="374" y="193"/>
                </a:lnTo>
                <a:lnTo>
                  <a:pt x="380" y="195"/>
                </a:lnTo>
                <a:lnTo>
                  <a:pt x="380" y="195"/>
                </a:lnTo>
                <a:lnTo>
                  <a:pt x="390" y="201"/>
                </a:lnTo>
                <a:lnTo>
                  <a:pt x="400" y="208"/>
                </a:lnTo>
                <a:lnTo>
                  <a:pt x="407" y="215"/>
                </a:lnTo>
                <a:lnTo>
                  <a:pt x="417" y="227"/>
                </a:lnTo>
                <a:lnTo>
                  <a:pt x="417" y="227"/>
                </a:lnTo>
                <a:lnTo>
                  <a:pt x="422" y="234"/>
                </a:lnTo>
                <a:lnTo>
                  <a:pt x="429" y="241"/>
                </a:lnTo>
                <a:lnTo>
                  <a:pt x="447" y="253"/>
                </a:lnTo>
                <a:lnTo>
                  <a:pt x="463" y="265"/>
                </a:lnTo>
                <a:lnTo>
                  <a:pt x="470" y="271"/>
                </a:lnTo>
                <a:lnTo>
                  <a:pt x="476" y="276"/>
                </a:lnTo>
                <a:lnTo>
                  <a:pt x="476" y="276"/>
                </a:lnTo>
                <a:lnTo>
                  <a:pt x="489" y="291"/>
                </a:lnTo>
                <a:lnTo>
                  <a:pt x="502" y="312"/>
                </a:lnTo>
                <a:lnTo>
                  <a:pt x="509" y="324"/>
                </a:lnTo>
                <a:lnTo>
                  <a:pt x="515" y="336"/>
                </a:lnTo>
                <a:lnTo>
                  <a:pt x="520" y="347"/>
                </a:lnTo>
                <a:lnTo>
                  <a:pt x="522" y="359"/>
                </a:lnTo>
                <a:lnTo>
                  <a:pt x="522" y="359"/>
                </a:lnTo>
                <a:lnTo>
                  <a:pt x="526" y="382"/>
                </a:lnTo>
                <a:lnTo>
                  <a:pt x="533" y="407"/>
                </a:lnTo>
                <a:lnTo>
                  <a:pt x="537" y="418"/>
                </a:lnTo>
                <a:lnTo>
                  <a:pt x="542" y="428"/>
                </a:lnTo>
                <a:lnTo>
                  <a:pt x="547" y="437"/>
                </a:lnTo>
                <a:lnTo>
                  <a:pt x="553" y="443"/>
                </a:lnTo>
                <a:lnTo>
                  <a:pt x="553" y="443"/>
                </a:lnTo>
                <a:lnTo>
                  <a:pt x="559" y="445"/>
                </a:lnTo>
                <a:lnTo>
                  <a:pt x="564" y="446"/>
                </a:lnTo>
                <a:lnTo>
                  <a:pt x="568" y="445"/>
                </a:lnTo>
                <a:lnTo>
                  <a:pt x="570" y="444"/>
                </a:lnTo>
                <a:lnTo>
                  <a:pt x="575" y="439"/>
                </a:lnTo>
                <a:lnTo>
                  <a:pt x="577" y="435"/>
                </a:lnTo>
                <a:lnTo>
                  <a:pt x="577" y="435"/>
                </a:lnTo>
                <a:lnTo>
                  <a:pt x="579" y="438"/>
                </a:lnTo>
                <a:lnTo>
                  <a:pt x="584" y="441"/>
                </a:lnTo>
                <a:lnTo>
                  <a:pt x="588" y="443"/>
                </a:lnTo>
                <a:lnTo>
                  <a:pt x="591" y="443"/>
                </a:lnTo>
                <a:lnTo>
                  <a:pt x="594" y="441"/>
                </a:lnTo>
                <a:lnTo>
                  <a:pt x="595" y="438"/>
                </a:lnTo>
                <a:lnTo>
                  <a:pt x="595" y="438"/>
                </a:lnTo>
                <a:lnTo>
                  <a:pt x="596" y="432"/>
                </a:lnTo>
                <a:lnTo>
                  <a:pt x="595" y="423"/>
                </a:lnTo>
                <a:lnTo>
                  <a:pt x="594" y="402"/>
                </a:lnTo>
                <a:lnTo>
                  <a:pt x="588" y="361"/>
                </a:lnTo>
                <a:lnTo>
                  <a:pt x="588" y="361"/>
                </a:lnTo>
                <a:lnTo>
                  <a:pt x="583" y="335"/>
                </a:lnTo>
                <a:lnTo>
                  <a:pt x="579" y="319"/>
                </a:lnTo>
                <a:lnTo>
                  <a:pt x="579" y="319"/>
                </a:lnTo>
                <a:lnTo>
                  <a:pt x="580" y="318"/>
                </a:lnTo>
                <a:lnTo>
                  <a:pt x="586" y="317"/>
                </a:lnTo>
                <a:lnTo>
                  <a:pt x="610" y="309"/>
                </a:lnTo>
                <a:lnTo>
                  <a:pt x="645" y="299"/>
                </a:lnTo>
                <a:lnTo>
                  <a:pt x="687" y="286"/>
                </a:lnTo>
                <a:lnTo>
                  <a:pt x="687" y="286"/>
                </a:lnTo>
                <a:lnTo>
                  <a:pt x="706" y="278"/>
                </a:lnTo>
                <a:lnTo>
                  <a:pt x="721" y="272"/>
                </a:lnTo>
                <a:lnTo>
                  <a:pt x="745" y="261"/>
                </a:lnTo>
                <a:lnTo>
                  <a:pt x="755" y="256"/>
                </a:lnTo>
                <a:lnTo>
                  <a:pt x="763" y="252"/>
                </a:lnTo>
                <a:lnTo>
                  <a:pt x="774" y="250"/>
                </a:lnTo>
                <a:lnTo>
                  <a:pt x="788" y="248"/>
                </a:lnTo>
                <a:lnTo>
                  <a:pt x="788" y="248"/>
                </a:lnTo>
                <a:lnTo>
                  <a:pt x="812" y="245"/>
                </a:lnTo>
                <a:lnTo>
                  <a:pt x="830" y="242"/>
                </a:lnTo>
                <a:lnTo>
                  <a:pt x="840" y="242"/>
                </a:lnTo>
                <a:lnTo>
                  <a:pt x="852" y="244"/>
                </a:lnTo>
                <a:lnTo>
                  <a:pt x="888" y="251"/>
                </a:lnTo>
                <a:lnTo>
                  <a:pt x="888" y="251"/>
                </a:lnTo>
                <a:lnTo>
                  <a:pt x="929" y="261"/>
                </a:lnTo>
                <a:lnTo>
                  <a:pt x="959" y="266"/>
                </a:lnTo>
                <a:lnTo>
                  <a:pt x="982" y="271"/>
                </a:lnTo>
                <a:lnTo>
                  <a:pt x="982" y="271"/>
                </a:lnTo>
                <a:lnTo>
                  <a:pt x="986" y="284"/>
                </a:lnTo>
                <a:lnTo>
                  <a:pt x="995" y="318"/>
                </a:lnTo>
                <a:lnTo>
                  <a:pt x="1001" y="338"/>
                </a:lnTo>
                <a:lnTo>
                  <a:pt x="1008" y="356"/>
                </a:lnTo>
                <a:lnTo>
                  <a:pt x="1016" y="373"/>
                </a:lnTo>
                <a:lnTo>
                  <a:pt x="1021" y="380"/>
                </a:lnTo>
                <a:lnTo>
                  <a:pt x="1024" y="386"/>
                </a:lnTo>
                <a:lnTo>
                  <a:pt x="1024" y="386"/>
                </a:lnTo>
                <a:lnTo>
                  <a:pt x="1042" y="407"/>
                </a:lnTo>
                <a:lnTo>
                  <a:pt x="1045" y="411"/>
                </a:lnTo>
                <a:lnTo>
                  <a:pt x="1054" y="418"/>
                </a:lnTo>
                <a:lnTo>
                  <a:pt x="1054" y="418"/>
                </a:lnTo>
                <a:lnTo>
                  <a:pt x="1076" y="435"/>
                </a:lnTo>
                <a:lnTo>
                  <a:pt x="1087" y="446"/>
                </a:lnTo>
                <a:lnTo>
                  <a:pt x="1098" y="461"/>
                </a:lnTo>
                <a:lnTo>
                  <a:pt x="1098" y="461"/>
                </a:lnTo>
                <a:lnTo>
                  <a:pt x="1113" y="481"/>
                </a:lnTo>
                <a:lnTo>
                  <a:pt x="1127" y="502"/>
                </a:lnTo>
                <a:lnTo>
                  <a:pt x="1138" y="521"/>
                </a:lnTo>
                <a:lnTo>
                  <a:pt x="1141" y="528"/>
                </a:lnTo>
                <a:lnTo>
                  <a:pt x="1142" y="533"/>
                </a:lnTo>
                <a:lnTo>
                  <a:pt x="1142" y="533"/>
                </a:lnTo>
                <a:lnTo>
                  <a:pt x="1143" y="545"/>
                </a:lnTo>
                <a:lnTo>
                  <a:pt x="1147" y="561"/>
                </a:lnTo>
                <a:lnTo>
                  <a:pt x="1150" y="569"/>
                </a:lnTo>
                <a:lnTo>
                  <a:pt x="1154" y="575"/>
                </a:lnTo>
                <a:lnTo>
                  <a:pt x="1159" y="580"/>
                </a:lnTo>
                <a:lnTo>
                  <a:pt x="1164" y="582"/>
                </a:lnTo>
                <a:lnTo>
                  <a:pt x="1164" y="582"/>
                </a:lnTo>
                <a:lnTo>
                  <a:pt x="1170" y="581"/>
                </a:lnTo>
                <a:lnTo>
                  <a:pt x="1175" y="579"/>
                </a:lnTo>
                <a:lnTo>
                  <a:pt x="1179" y="574"/>
                </a:lnTo>
                <a:lnTo>
                  <a:pt x="1184" y="568"/>
                </a:lnTo>
                <a:lnTo>
                  <a:pt x="1186" y="560"/>
                </a:lnTo>
                <a:lnTo>
                  <a:pt x="1189" y="553"/>
                </a:lnTo>
                <a:lnTo>
                  <a:pt x="1190" y="545"/>
                </a:lnTo>
                <a:lnTo>
                  <a:pt x="1191" y="539"/>
                </a:lnTo>
                <a:lnTo>
                  <a:pt x="1191" y="539"/>
                </a:lnTo>
                <a:lnTo>
                  <a:pt x="1190" y="533"/>
                </a:lnTo>
                <a:lnTo>
                  <a:pt x="1189" y="526"/>
                </a:lnTo>
                <a:lnTo>
                  <a:pt x="1184" y="511"/>
                </a:lnTo>
                <a:lnTo>
                  <a:pt x="1170" y="479"/>
                </a:lnTo>
                <a:lnTo>
                  <a:pt x="1170" y="479"/>
                </a:lnTo>
                <a:lnTo>
                  <a:pt x="1158" y="448"/>
                </a:lnTo>
                <a:lnTo>
                  <a:pt x="1154" y="433"/>
                </a:lnTo>
                <a:lnTo>
                  <a:pt x="1150" y="419"/>
                </a:lnTo>
                <a:lnTo>
                  <a:pt x="1150" y="419"/>
                </a:lnTo>
                <a:lnTo>
                  <a:pt x="1148" y="399"/>
                </a:lnTo>
                <a:lnTo>
                  <a:pt x="1143" y="370"/>
                </a:lnTo>
                <a:lnTo>
                  <a:pt x="1142" y="355"/>
                </a:lnTo>
                <a:lnTo>
                  <a:pt x="1142" y="341"/>
                </a:lnTo>
                <a:lnTo>
                  <a:pt x="1143" y="331"/>
                </a:lnTo>
                <a:lnTo>
                  <a:pt x="1144" y="328"/>
                </a:lnTo>
                <a:lnTo>
                  <a:pt x="1145" y="325"/>
                </a:lnTo>
                <a:lnTo>
                  <a:pt x="1145" y="325"/>
                </a:lnTo>
                <a:lnTo>
                  <a:pt x="1157" y="317"/>
                </a:lnTo>
                <a:lnTo>
                  <a:pt x="1163" y="313"/>
                </a:lnTo>
                <a:lnTo>
                  <a:pt x="1171" y="310"/>
                </a:lnTo>
                <a:lnTo>
                  <a:pt x="1171" y="310"/>
                </a:lnTo>
                <a:lnTo>
                  <a:pt x="1176" y="308"/>
                </a:lnTo>
                <a:lnTo>
                  <a:pt x="1179" y="307"/>
                </a:lnTo>
                <a:lnTo>
                  <a:pt x="1189" y="303"/>
                </a:lnTo>
                <a:lnTo>
                  <a:pt x="1215" y="297"/>
                </a:lnTo>
                <a:lnTo>
                  <a:pt x="1215" y="297"/>
                </a:lnTo>
                <a:lnTo>
                  <a:pt x="1249" y="288"/>
                </a:lnTo>
                <a:lnTo>
                  <a:pt x="1282" y="278"/>
                </a:lnTo>
                <a:lnTo>
                  <a:pt x="1309" y="271"/>
                </a:lnTo>
                <a:lnTo>
                  <a:pt x="1331" y="265"/>
                </a:lnTo>
                <a:lnTo>
                  <a:pt x="1331" y="265"/>
                </a:lnTo>
                <a:lnTo>
                  <a:pt x="1342" y="263"/>
                </a:lnTo>
                <a:lnTo>
                  <a:pt x="1358" y="261"/>
                </a:lnTo>
                <a:lnTo>
                  <a:pt x="1392" y="260"/>
                </a:lnTo>
                <a:lnTo>
                  <a:pt x="1440" y="258"/>
                </a:lnTo>
                <a:lnTo>
                  <a:pt x="1440" y="258"/>
                </a:lnTo>
                <a:lnTo>
                  <a:pt x="1455" y="257"/>
                </a:lnTo>
                <a:lnTo>
                  <a:pt x="1483" y="256"/>
                </a:lnTo>
                <a:lnTo>
                  <a:pt x="1512" y="253"/>
                </a:lnTo>
                <a:lnTo>
                  <a:pt x="1521" y="252"/>
                </a:lnTo>
                <a:lnTo>
                  <a:pt x="1528" y="248"/>
                </a:lnTo>
                <a:lnTo>
                  <a:pt x="1528" y="248"/>
                </a:lnTo>
                <a:lnTo>
                  <a:pt x="1533" y="244"/>
                </a:lnTo>
                <a:lnTo>
                  <a:pt x="1535" y="237"/>
                </a:lnTo>
                <a:lnTo>
                  <a:pt x="1534" y="231"/>
                </a:lnTo>
                <a:lnTo>
                  <a:pt x="1531" y="225"/>
                </a:lnTo>
                <a:lnTo>
                  <a:pt x="1531" y="225"/>
                </a:lnTo>
                <a:lnTo>
                  <a:pt x="1529" y="220"/>
                </a:lnTo>
                <a:lnTo>
                  <a:pt x="1529" y="216"/>
                </a:lnTo>
                <a:lnTo>
                  <a:pt x="1530" y="214"/>
                </a:lnTo>
                <a:lnTo>
                  <a:pt x="1536" y="204"/>
                </a:lnTo>
                <a:lnTo>
                  <a:pt x="1536" y="204"/>
                </a:lnTo>
                <a:lnTo>
                  <a:pt x="1538" y="203"/>
                </a:lnTo>
                <a:lnTo>
                  <a:pt x="1540" y="199"/>
                </a:lnTo>
                <a:lnTo>
                  <a:pt x="1540" y="195"/>
                </a:lnTo>
                <a:lnTo>
                  <a:pt x="1541" y="193"/>
                </a:lnTo>
                <a:lnTo>
                  <a:pt x="1540" y="190"/>
                </a:lnTo>
                <a:lnTo>
                  <a:pt x="1538" y="187"/>
                </a:lnTo>
                <a:lnTo>
                  <a:pt x="1538" y="187"/>
                </a:lnTo>
                <a:lnTo>
                  <a:pt x="1533" y="182"/>
                </a:lnTo>
                <a:lnTo>
                  <a:pt x="1528" y="180"/>
                </a:lnTo>
                <a:lnTo>
                  <a:pt x="1524" y="180"/>
                </a:lnTo>
                <a:lnTo>
                  <a:pt x="1523" y="180"/>
                </a:lnTo>
                <a:lnTo>
                  <a:pt x="1523" y="180"/>
                </a:lnTo>
                <a:lnTo>
                  <a:pt x="1513" y="177"/>
                </a:lnTo>
                <a:lnTo>
                  <a:pt x="1497" y="171"/>
                </a:lnTo>
                <a:lnTo>
                  <a:pt x="1497" y="171"/>
                </a:lnTo>
                <a:lnTo>
                  <a:pt x="1489" y="168"/>
                </a:lnTo>
                <a:lnTo>
                  <a:pt x="1483" y="164"/>
                </a:lnTo>
                <a:lnTo>
                  <a:pt x="1483" y="164"/>
                </a:lnTo>
                <a:lnTo>
                  <a:pt x="1482" y="163"/>
                </a:lnTo>
                <a:lnTo>
                  <a:pt x="1479" y="159"/>
                </a:lnTo>
                <a:lnTo>
                  <a:pt x="1476" y="151"/>
                </a:lnTo>
                <a:lnTo>
                  <a:pt x="1471" y="140"/>
                </a:lnTo>
                <a:lnTo>
                  <a:pt x="1465" y="128"/>
                </a:lnTo>
                <a:lnTo>
                  <a:pt x="1465" y="128"/>
                </a:lnTo>
                <a:lnTo>
                  <a:pt x="1457" y="117"/>
                </a:lnTo>
                <a:lnTo>
                  <a:pt x="1448" y="106"/>
                </a:lnTo>
                <a:lnTo>
                  <a:pt x="1439" y="98"/>
                </a:lnTo>
                <a:lnTo>
                  <a:pt x="1429" y="89"/>
                </a:lnTo>
                <a:lnTo>
                  <a:pt x="1429" y="89"/>
                </a:lnTo>
                <a:lnTo>
                  <a:pt x="1414" y="80"/>
                </a:lnTo>
                <a:lnTo>
                  <a:pt x="1400" y="73"/>
                </a:lnTo>
                <a:lnTo>
                  <a:pt x="1400" y="73"/>
                </a:lnTo>
                <a:lnTo>
                  <a:pt x="1389" y="67"/>
                </a:lnTo>
                <a:lnTo>
                  <a:pt x="1387" y="64"/>
                </a:lnTo>
                <a:lnTo>
                  <a:pt x="1387" y="64"/>
                </a:lnTo>
                <a:lnTo>
                  <a:pt x="1383" y="51"/>
                </a:lnTo>
                <a:lnTo>
                  <a:pt x="1378" y="41"/>
                </a:lnTo>
                <a:lnTo>
                  <a:pt x="1376" y="36"/>
                </a:lnTo>
                <a:lnTo>
                  <a:pt x="1372" y="32"/>
                </a:lnTo>
                <a:lnTo>
                  <a:pt x="1372" y="32"/>
                </a:lnTo>
                <a:lnTo>
                  <a:pt x="1363" y="28"/>
                </a:lnTo>
                <a:lnTo>
                  <a:pt x="1353" y="25"/>
                </a:lnTo>
                <a:lnTo>
                  <a:pt x="1343" y="23"/>
                </a:lnTo>
                <a:lnTo>
                  <a:pt x="1336" y="25"/>
                </a:lnTo>
                <a:lnTo>
                  <a:pt x="1336" y="25"/>
                </a:lnTo>
                <a:lnTo>
                  <a:pt x="1333" y="27"/>
                </a:lnTo>
                <a:lnTo>
                  <a:pt x="1332" y="30"/>
                </a:lnTo>
                <a:lnTo>
                  <a:pt x="1330" y="39"/>
                </a:lnTo>
                <a:lnTo>
                  <a:pt x="1331" y="49"/>
                </a:lnTo>
                <a:lnTo>
                  <a:pt x="1331" y="53"/>
                </a:lnTo>
                <a:lnTo>
                  <a:pt x="1332" y="55"/>
                </a:lnTo>
                <a:lnTo>
                  <a:pt x="1332" y="55"/>
                </a:lnTo>
                <a:lnTo>
                  <a:pt x="1336" y="60"/>
                </a:lnTo>
                <a:lnTo>
                  <a:pt x="1336" y="63"/>
                </a:lnTo>
                <a:lnTo>
                  <a:pt x="1324" y="6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404BECB0-1587-417D-974D-770DF7B5EBF5}"/>
              </a:ext>
            </a:extLst>
          </p:cNvPr>
          <p:cNvSpPr>
            <a:spLocks/>
          </p:cNvSpPr>
          <p:nvPr/>
        </p:nvSpPr>
        <p:spPr bwMode="auto">
          <a:xfrm>
            <a:off x="6213140" y="2753549"/>
            <a:ext cx="1147924" cy="1679475"/>
          </a:xfrm>
          <a:custGeom>
            <a:avLst/>
            <a:gdLst>
              <a:gd name="T0" fmla="*/ 46 w 812"/>
              <a:gd name="T1" fmla="*/ 78 h 1188"/>
              <a:gd name="T2" fmla="*/ 10 w 812"/>
              <a:gd name="T3" fmla="*/ 146 h 1188"/>
              <a:gd name="T4" fmla="*/ 0 w 812"/>
              <a:gd name="T5" fmla="*/ 218 h 1188"/>
              <a:gd name="T6" fmla="*/ 13 w 812"/>
              <a:gd name="T7" fmla="*/ 282 h 1188"/>
              <a:gd name="T8" fmla="*/ 15 w 812"/>
              <a:gd name="T9" fmla="*/ 305 h 1188"/>
              <a:gd name="T10" fmla="*/ 37 w 812"/>
              <a:gd name="T11" fmla="*/ 308 h 1188"/>
              <a:gd name="T12" fmla="*/ 53 w 812"/>
              <a:gd name="T13" fmla="*/ 309 h 1188"/>
              <a:gd name="T14" fmla="*/ 75 w 812"/>
              <a:gd name="T15" fmla="*/ 314 h 1188"/>
              <a:gd name="T16" fmla="*/ 99 w 812"/>
              <a:gd name="T17" fmla="*/ 324 h 1188"/>
              <a:gd name="T18" fmla="*/ 138 w 812"/>
              <a:gd name="T19" fmla="*/ 318 h 1188"/>
              <a:gd name="T20" fmla="*/ 185 w 812"/>
              <a:gd name="T21" fmla="*/ 329 h 1188"/>
              <a:gd name="T22" fmla="*/ 215 w 812"/>
              <a:gd name="T23" fmla="*/ 386 h 1188"/>
              <a:gd name="T24" fmla="*/ 265 w 812"/>
              <a:gd name="T25" fmla="*/ 545 h 1188"/>
              <a:gd name="T26" fmla="*/ 272 w 812"/>
              <a:gd name="T27" fmla="*/ 617 h 1188"/>
              <a:gd name="T28" fmla="*/ 286 w 812"/>
              <a:gd name="T29" fmla="*/ 646 h 1188"/>
              <a:gd name="T30" fmla="*/ 307 w 812"/>
              <a:gd name="T31" fmla="*/ 642 h 1188"/>
              <a:gd name="T32" fmla="*/ 315 w 812"/>
              <a:gd name="T33" fmla="*/ 616 h 1188"/>
              <a:gd name="T34" fmla="*/ 325 w 812"/>
              <a:gd name="T35" fmla="*/ 595 h 1188"/>
              <a:gd name="T36" fmla="*/ 324 w 812"/>
              <a:gd name="T37" fmla="*/ 576 h 1188"/>
              <a:gd name="T38" fmla="*/ 351 w 812"/>
              <a:gd name="T39" fmla="*/ 539 h 1188"/>
              <a:gd name="T40" fmla="*/ 355 w 812"/>
              <a:gd name="T41" fmla="*/ 521 h 1188"/>
              <a:gd name="T42" fmla="*/ 371 w 812"/>
              <a:gd name="T43" fmla="*/ 421 h 1188"/>
              <a:gd name="T44" fmla="*/ 382 w 812"/>
              <a:gd name="T45" fmla="*/ 461 h 1188"/>
              <a:gd name="T46" fmla="*/ 368 w 812"/>
              <a:gd name="T47" fmla="*/ 501 h 1188"/>
              <a:gd name="T48" fmla="*/ 371 w 812"/>
              <a:gd name="T49" fmla="*/ 513 h 1188"/>
              <a:gd name="T50" fmla="*/ 388 w 812"/>
              <a:gd name="T51" fmla="*/ 516 h 1188"/>
              <a:gd name="T52" fmla="*/ 402 w 812"/>
              <a:gd name="T53" fmla="*/ 517 h 1188"/>
              <a:gd name="T54" fmla="*/ 423 w 812"/>
              <a:gd name="T55" fmla="*/ 516 h 1188"/>
              <a:gd name="T56" fmla="*/ 441 w 812"/>
              <a:gd name="T57" fmla="*/ 510 h 1188"/>
              <a:gd name="T58" fmla="*/ 469 w 812"/>
              <a:gd name="T59" fmla="*/ 500 h 1188"/>
              <a:gd name="T60" fmla="*/ 482 w 812"/>
              <a:gd name="T61" fmla="*/ 505 h 1188"/>
              <a:gd name="T62" fmla="*/ 480 w 812"/>
              <a:gd name="T63" fmla="*/ 523 h 1188"/>
              <a:gd name="T64" fmla="*/ 495 w 812"/>
              <a:gd name="T65" fmla="*/ 516 h 1188"/>
              <a:gd name="T66" fmla="*/ 495 w 812"/>
              <a:gd name="T67" fmla="*/ 524 h 1188"/>
              <a:gd name="T68" fmla="*/ 512 w 812"/>
              <a:gd name="T69" fmla="*/ 523 h 1188"/>
              <a:gd name="T70" fmla="*/ 527 w 812"/>
              <a:gd name="T71" fmla="*/ 528 h 1188"/>
              <a:gd name="T72" fmla="*/ 522 w 812"/>
              <a:gd name="T73" fmla="*/ 537 h 1188"/>
              <a:gd name="T74" fmla="*/ 527 w 812"/>
              <a:gd name="T75" fmla="*/ 536 h 1188"/>
              <a:gd name="T76" fmla="*/ 580 w 812"/>
              <a:gd name="T77" fmla="*/ 529 h 1188"/>
              <a:gd name="T78" fmla="*/ 617 w 812"/>
              <a:gd name="T79" fmla="*/ 500 h 1188"/>
              <a:gd name="T80" fmla="*/ 654 w 812"/>
              <a:gd name="T81" fmla="*/ 583 h 1188"/>
              <a:gd name="T82" fmla="*/ 664 w 812"/>
              <a:gd name="T83" fmla="*/ 720 h 1188"/>
              <a:gd name="T84" fmla="*/ 641 w 812"/>
              <a:gd name="T85" fmla="*/ 878 h 1188"/>
              <a:gd name="T86" fmla="*/ 629 w 812"/>
              <a:gd name="T87" fmla="*/ 966 h 1188"/>
              <a:gd name="T88" fmla="*/ 667 w 812"/>
              <a:gd name="T89" fmla="*/ 1106 h 1188"/>
              <a:gd name="T90" fmla="*/ 737 w 812"/>
              <a:gd name="T91" fmla="*/ 1165 h 1188"/>
              <a:gd name="T92" fmla="*/ 765 w 812"/>
              <a:gd name="T93" fmla="*/ 1171 h 1188"/>
              <a:gd name="T94" fmla="*/ 782 w 812"/>
              <a:gd name="T95" fmla="*/ 1152 h 1188"/>
              <a:gd name="T96" fmla="*/ 806 w 812"/>
              <a:gd name="T97" fmla="*/ 1049 h 1188"/>
              <a:gd name="T98" fmla="*/ 812 w 812"/>
              <a:gd name="T99" fmla="*/ 722 h 1188"/>
              <a:gd name="T100" fmla="*/ 808 w 812"/>
              <a:gd name="T101" fmla="*/ 429 h 1188"/>
              <a:gd name="T102" fmla="*/ 806 w 812"/>
              <a:gd name="T103" fmla="*/ 365 h 1188"/>
              <a:gd name="T104" fmla="*/ 759 w 812"/>
              <a:gd name="T105" fmla="*/ 273 h 1188"/>
              <a:gd name="T106" fmla="*/ 690 w 812"/>
              <a:gd name="T107" fmla="*/ 214 h 1188"/>
              <a:gd name="T108" fmla="*/ 545 w 812"/>
              <a:gd name="T109" fmla="*/ 135 h 1188"/>
              <a:gd name="T110" fmla="*/ 387 w 812"/>
              <a:gd name="T111" fmla="*/ 69 h 1188"/>
              <a:gd name="T112" fmla="*/ 205 w 812"/>
              <a:gd name="T113" fmla="*/ 59 h 1188"/>
              <a:gd name="T114" fmla="*/ 145 w 812"/>
              <a:gd name="T115" fmla="*/ 18 h 1188"/>
              <a:gd name="T116" fmla="*/ 114 w 812"/>
              <a:gd name="T117" fmla="*/ 0 h 1188"/>
              <a:gd name="T118" fmla="*/ 80 w 812"/>
              <a:gd name="T119" fmla="*/ 31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12" h="1188">
                <a:moveTo>
                  <a:pt x="70" y="63"/>
                </a:moveTo>
                <a:lnTo>
                  <a:pt x="70" y="63"/>
                </a:lnTo>
                <a:lnTo>
                  <a:pt x="65" y="64"/>
                </a:lnTo>
                <a:lnTo>
                  <a:pt x="60" y="68"/>
                </a:lnTo>
                <a:lnTo>
                  <a:pt x="53" y="72"/>
                </a:lnTo>
                <a:lnTo>
                  <a:pt x="46" y="78"/>
                </a:lnTo>
                <a:lnTo>
                  <a:pt x="38" y="86"/>
                </a:lnTo>
                <a:lnTo>
                  <a:pt x="30" y="98"/>
                </a:lnTo>
                <a:lnTo>
                  <a:pt x="23" y="111"/>
                </a:lnTo>
                <a:lnTo>
                  <a:pt x="23" y="111"/>
                </a:lnTo>
                <a:lnTo>
                  <a:pt x="16" y="129"/>
                </a:lnTo>
                <a:lnTo>
                  <a:pt x="10" y="146"/>
                </a:lnTo>
                <a:lnTo>
                  <a:pt x="6" y="161"/>
                </a:lnTo>
                <a:lnTo>
                  <a:pt x="2" y="176"/>
                </a:lnTo>
                <a:lnTo>
                  <a:pt x="1" y="188"/>
                </a:lnTo>
                <a:lnTo>
                  <a:pt x="0" y="199"/>
                </a:lnTo>
                <a:lnTo>
                  <a:pt x="0" y="209"/>
                </a:lnTo>
                <a:lnTo>
                  <a:pt x="0" y="218"/>
                </a:lnTo>
                <a:lnTo>
                  <a:pt x="0" y="218"/>
                </a:lnTo>
                <a:lnTo>
                  <a:pt x="4" y="232"/>
                </a:lnTo>
                <a:lnTo>
                  <a:pt x="9" y="246"/>
                </a:lnTo>
                <a:lnTo>
                  <a:pt x="16" y="261"/>
                </a:lnTo>
                <a:lnTo>
                  <a:pt x="13" y="282"/>
                </a:lnTo>
                <a:lnTo>
                  <a:pt x="13" y="282"/>
                </a:lnTo>
                <a:lnTo>
                  <a:pt x="12" y="284"/>
                </a:lnTo>
                <a:lnTo>
                  <a:pt x="11" y="292"/>
                </a:lnTo>
                <a:lnTo>
                  <a:pt x="11" y="296"/>
                </a:lnTo>
                <a:lnTo>
                  <a:pt x="11" y="299"/>
                </a:lnTo>
                <a:lnTo>
                  <a:pt x="12" y="303"/>
                </a:lnTo>
                <a:lnTo>
                  <a:pt x="15" y="305"/>
                </a:lnTo>
                <a:lnTo>
                  <a:pt x="15" y="305"/>
                </a:lnTo>
                <a:lnTo>
                  <a:pt x="22" y="308"/>
                </a:lnTo>
                <a:lnTo>
                  <a:pt x="28" y="309"/>
                </a:lnTo>
                <a:lnTo>
                  <a:pt x="33" y="309"/>
                </a:lnTo>
                <a:lnTo>
                  <a:pt x="37" y="308"/>
                </a:lnTo>
                <a:lnTo>
                  <a:pt x="37" y="308"/>
                </a:lnTo>
                <a:lnTo>
                  <a:pt x="39" y="308"/>
                </a:lnTo>
                <a:lnTo>
                  <a:pt x="43" y="309"/>
                </a:lnTo>
                <a:lnTo>
                  <a:pt x="49" y="312"/>
                </a:lnTo>
                <a:lnTo>
                  <a:pt x="49" y="312"/>
                </a:lnTo>
                <a:lnTo>
                  <a:pt x="51" y="312"/>
                </a:lnTo>
                <a:lnTo>
                  <a:pt x="53" y="309"/>
                </a:lnTo>
                <a:lnTo>
                  <a:pt x="59" y="303"/>
                </a:lnTo>
                <a:lnTo>
                  <a:pt x="67" y="292"/>
                </a:lnTo>
                <a:lnTo>
                  <a:pt x="67" y="292"/>
                </a:lnTo>
                <a:lnTo>
                  <a:pt x="68" y="296"/>
                </a:lnTo>
                <a:lnTo>
                  <a:pt x="70" y="304"/>
                </a:lnTo>
                <a:lnTo>
                  <a:pt x="75" y="314"/>
                </a:lnTo>
                <a:lnTo>
                  <a:pt x="78" y="318"/>
                </a:lnTo>
                <a:lnTo>
                  <a:pt x="81" y="320"/>
                </a:lnTo>
                <a:lnTo>
                  <a:pt x="81" y="320"/>
                </a:lnTo>
                <a:lnTo>
                  <a:pt x="89" y="323"/>
                </a:lnTo>
                <a:lnTo>
                  <a:pt x="99" y="324"/>
                </a:lnTo>
                <a:lnTo>
                  <a:pt x="99" y="324"/>
                </a:lnTo>
                <a:lnTo>
                  <a:pt x="107" y="325"/>
                </a:lnTo>
                <a:lnTo>
                  <a:pt x="114" y="325"/>
                </a:lnTo>
                <a:lnTo>
                  <a:pt x="121" y="323"/>
                </a:lnTo>
                <a:lnTo>
                  <a:pt x="131" y="320"/>
                </a:lnTo>
                <a:lnTo>
                  <a:pt x="131" y="320"/>
                </a:lnTo>
                <a:lnTo>
                  <a:pt x="138" y="318"/>
                </a:lnTo>
                <a:lnTo>
                  <a:pt x="146" y="318"/>
                </a:lnTo>
                <a:lnTo>
                  <a:pt x="156" y="318"/>
                </a:lnTo>
                <a:lnTo>
                  <a:pt x="164" y="320"/>
                </a:lnTo>
                <a:lnTo>
                  <a:pt x="173" y="323"/>
                </a:lnTo>
                <a:lnTo>
                  <a:pt x="180" y="325"/>
                </a:lnTo>
                <a:lnTo>
                  <a:pt x="185" y="329"/>
                </a:lnTo>
                <a:lnTo>
                  <a:pt x="189" y="333"/>
                </a:lnTo>
                <a:lnTo>
                  <a:pt x="189" y="333"/>
                </a:lnTo>
                <a:lnTo>
                  <a:pt x="193" y="340"/>
                </a:lnTo>
                <a:lnTo>
                  <a:pt x="197" y="346"/>
                </a:lnTo>
                <a:lnTo>
                  <a:pt x="204" y="360"/>
                </a:lnTo>
                <a:lnTo>
                  <a:pt x="215" y="386"/>
                </a:lnTo>
                <a:lnTo>
                  <a:pt x="215" y="386"/>
                </a:lnTo>
                <a:lnTo>
                  <a:pt x="224" y="404"/>
                </a:lnTo>
                <a:lnTo>
                  <a:pt x="231" y="425"/>
                </a:lnTo>
                <a:lnTo>
                  <a:pt x="245" y="472"/>
                </a:lnTo>
                <a:lnTo>
                  <a:pt x="256" y="516"/>
                </a:lnTo>
                <a:lnTo>
                  <a:pt x="265" y="545"/>
                </a:lnTo>
                <a:lnTo>
                  <a:pt x="265" y="545"/>
                </a:lnTo>
                <a:lnTo>
                  <a:pt x="274" y="578"/>
                </a:lnTo>
                <a:lnTo>
                  <a:pt x="274" y="578"/>
                </a:lnTo>
                <a:lnTo>
                  <a:pt x="273" y="586"/>
                </a:lnTo>
                <a:lnTo>
                  <a:pt x="272" y="606"/>
                </a:lnTo>
                <a:lnTo>
                  <a:pt x="272" y="617"/>
                </a:lnTo>
                <a:lnTo>
                  <a:pt x="273" y="627"/>
                </a:lnTo>
                <a:lnTo>
                  <a:pt x="276" y="636"/>
                </a:lnTo>
                <a:lnTo>
                  <a:pt x="278" y="639"/>
                </a:lnTo>
                <a:lnTo>
                  <a:pt x="279" y="642"/>
                </a:lnTo>
                <a:lnTo>
                  <a:pt x="279" y="642"/>
                </a:lnTo>
                <a:lnTo>
                  <a:pt x="286" y="646"/>
                </a:lnTo>
                <a:lnTo>
                  <a:pt x="291" y="647"/>
                </a:lnTo>
                <a:lnTo>
                  <a:pt x="294" y="648"/>
                </a:lnTo>
                <a:lnTo>
                  <a:pt x="298" y="648"/>
                </a:lnTo>
                <a:lnTo>
                  <a:pt x="302" y="647"/>
                </a:lnTo>
                <a:lnTo>
                  <a:pt x="304" y="644"/>
                </a:lnTo>
                <a:lnTo>
                  <a:pt x="307" y="642"/>
                </a:lnTo>
                <a:lnTo>
                  <a:pt x="308" y="638"/>
                </a:lnTo>
                <a:lnTo>
                  <a:pt x="308" y="638"/>
                </a:lnTo>
                <a:lnTo>
                  <a:pt x="310" y="625"/>
                </a:lnTo>
                <a:lnTo>
                  <a:pt x="313" y="618"/>
                </a:lnTo>
                <a:lnTo>
                  <a:pt x="315" y="616"/>
                </a:lnTo>
                <a:lnTo>
                  <a:pt x="315" y="616"/>
                </a:lnTo>
                <a:lnTo>
                  <a:pt x="320" y="612"/>
                </a:lnTo>
                <a:lnTo>
                  <a:pt x="324" y="610"/>
                </a:lnTo>
                <a:lnTo>
                  <a:pt x="326" y="605"/>
                </a:lnTo>
                <a:lnTo>
                  <a:pt x="326" y="597"/>
                </a:lnTo>
                <a:lnTo>
                  <a:pt x="326" y="597"/>
                </a:lnTo>
                <a:lnTo>
                  <a:pt x="325" y="595"/>
                </a:lnTo>
                <a:lnTo>
                  <a:pt x="324" y="592"/>
                </a:lnTo>
                <a:lnTo>
                  <a:pt x="320" y="591"/>
                </a:lnTo>
                <a:lnTo>
                  <a:pt x="319" y="590"/>
                </a:lnTo>
                <a:lnTo>
                  <a:pt x="319" y="588"/>
                </a:lnTo>
                <a:lnTo>
                  <a:pt x="320" y="584"/>
                </a:lnTo>
                <a:lnTo>
                  <a:pt x="324" y="576"/>
                </a:lnTo>
                <a:lnTo>
                  <a:pt x="324" y="576"/>
                </a:lnTo>
                <a:lnTo>
                  <a:pt x="336" y="559"/>
                </a:lnTo>
                <a:lnTo>
                  <a:pt x="344" y="550"/>
                </a:lnTo>
                <a:lnTo>
                  <a:pt x="344" y="550"/>
                </a:lnTo>
                <a:lnTo>
                  <a:pt x="347" y="545"/>
                </a:lnTo>
                <a:lnTo>
                  <a:pt x="351" y="539"/>
                </a:lnTo>
                <a:lnTo>
                  <a:pt x="352" y="534"/>
                </a:lnTo>
                <a:lnTo>
                  <a:pt x="354" y="528"/>
                </a:lnTo>
                <a:lnTo>
                  <a:pt x="354" y="528"/>
                </a:lnTo>
                <a:lnTo>
                  <a:pt x="354" y="523"/>
                </a:lnTo>
                <a:lnTo>
                  <a:pt x="355" y="522"/>
                </a:lnTo>
                <a:lnTo>
                  <a:pt x="355" y="521"/>
                </a:lnTo>
                <a:lnTo>
                  <a:pt x="355" y="517"/>
                </a:lnTo>
                <a:lnTo>
                  <a:pt x="355" y="517"/>
                </a:lnTo>
                <a:lnTo>
                  <a:pt x="357" y="497"/>
                </a:lnTo>
                <a:lnTo>
                  <a:pt x="363" y="465"/>
                </a:lnTo>
                <a:lnTo>
                  <a:pt x="371" y="421"/>
                </a:lnTo>
                <a:lnTo>
                  <a:pt x="371" y="421"/>
                </a:lnTo>
                <a:lnTo>
                  <a:pt x="376" y="432"/>
                </a:lnTo>
                <a:lnTo>
                  <a:pt x="380" y="440"/>
                </a:lnTo>
                <a:lnTo>
                  <a:pt x="382" y="449"/>
                </a:lnTo>
                <a:lnTo>
                  <a:pt x="382" y="449"/>
                </a:lnTo>
                <a:lnTo>
                  <a:pt x="382" y="455"/>
                </a:lnTo>
                <a:lnTo>
                  <a:pt x="382" y="461"/>
                </a:lnTo>
                <a:lnTo>
                  <a:pt x="381" y="466"/>
                </a:lnTo>
                <a:lnTo>
                  <a:pt x="377" y="474"/>
                </a:lnTo>
                <a:lnTo>
                  <a:pt x="377" y="474"/>
                </a:lnTo>
                <a:lnTo>
                  <a:pt x="371" y="490"/>
                </a:lnTo>
                <a:lnTo>
                  <a:pt x="370" y="496"/>
                </a:lnTo>
                <a:lnTo>
                  <a:pt x="368" y="501"/>
                </a:lnTo>
                <a:lnTo>
                  <a:pt x="368" y="501"/>
                </a:lnTo>
                <a:lnTo>
                  <a:pt x="370" y="506"/>
                </a:lnTo>
                <a:lnTo>
                  <a:pt x="371" y="508"/>
                </a:lnTo>
                <a:lnTo>
                  <a:pt x="372" y="511"/>
                </a:lnTo>
                <a:lnTo>
                  <a:pt x="372" y="511"/>
                </a:lnTo>
                <a:lnTo>
                  <a:pt x="371" y="513"/>
                </a:lnTo>
                <a:lnTo>
                  <a:pt x="372" y="516"/>
                </a:lnTo>
                <a:lnTo>
                  <a:pt x="375" y="517"/>
                </a:lnTo>
                <a:lnTo>
                  <a:pt x="375" y="517"/>
                </a:lnTo>
                <a:lnTo>
                  <a:pt x="377" y="518"/>
                </a:lnTo>
                <a:lnTo>
                  <a:pt x="381" y="518"/>
                </a:lnTo>
                <a:lnTo>
                  <a:pt x="388" y="516"/>
                </a:lnTo>
                <a:lnTo>
                  <a:pt x="398" y="513"/>
                </a:lnTo>
                <a:lnTo>
                  <a:pt x="398" y="513"/>
                </a:lnTo>
                <a:lnTo>
                  <a:pt x="397" y="515"/>
                </a:lnTo>
                <a:lnTo>
                  <a:pt x="398" y="516"/>
                </a:lnTo>
                <a:lnTo>
                  <a:pt x="402" y="517"/>
                </a:lnTo>
                <a:lnTo>
                  <a:pt x="402" y="517"/>
                </a:lnTo>
                <a:lnTo>
                  <a:pt x="408" y="516"/>
                </a:lnTo>
                <a:lnTo>
                  <a:pt x="414" y="513"/>
                </a:lnTo>
                <a:lnTo>
                  <a:pt x="419" y="511"/>
                </a:lnTo>
                <a:lnTo>
                  <a:pt x="419" y="511"/>
                </a:lnTo>
                <a:lnTo>
                  <a:pt x="420" y="512"/>
                </a:lnTo>
                <a:lnTo>
                  <a:pt x="423" y="516"/>
                </a:lnTo>
                <a:lnTo>
                  <a:pt x="425" y="517"/>
                </a:lnTo>
                <a:lnTo>
                  <a:pt x="428" y="517"/>
                </a:lnTo>
                <a:lnTo>
                  <a:pt x="430" y="517"/>
                </a:lnTo>
                <a:lnTo>
                  <a:pt x="433" y="516"/>
                </a:lnTo>
                <a:lnTo>
                  <a:pt x="433" y="516"/>
                </a:lnTo>
                <a:lnTo>
                  <a:pt x="441" y="510"/>
                </a:lnTo>
                <a:lnTo>
                  <a:pt x="446" y="507"/>
                </a:lnTo>
                <a:lnTo>
                  <a:pt x="446" y="507"/>
                </a:lnTo>
                <a:lnTo>
                  <a:pt x="450" y="507"/>
                </a:lnTo>
                <a:lnTo>
                  <a:pt x="454" y="507"/>
                </a:lnTo>
                <a:lnTo>
                  <a:pt x="460" y="506"/>
                </a:lnTo>
                <a:lnTo>
                  <a:pt x="469" y="500"/>
                </a:lnTo>
                <a:lnTo>
                  <a:pt x="469" y="500"/>
                </a:lnTo>
                <a:lnTo>
                  <a:pt x="492" y="481"/>
                </a:lnTo>
                <a:lnTo>
                  <a:pt x="492" y="481"/>
                </a:lnTo>
                <a:lnTo>
                  <a:pt x="486" y="492"/>
                </a:lnTo>
                <a:lnTo>
                  <a:pt x="483" y="501"/>
                </a:lnTo>
                <a:lnTo>
                  <a:pt x="482" y="505"/>
                </a:lnTo>
                <a:lnTo>
                  <a:pt x="482" y="507"/>
                </a:lnTo>
                <a:lnTo>
                  <a:pt x="482" y="507"/>
                </a:lnTo>
                <a:lnTo>
                  <a:pt x="482" y="513"/>
                </a:lnTo>
                <a:lnTo>
                  <a:pt x="482" y="517"/>
                </a:lnTo>
                <a:lnTo>
                  <a:pt x="482" y="517"/>
                </a:lnTo>
                <a:lnTo>
                  <a:pt x="480" y="523"/>
                </a:lnTo>
                <a:lnTo>
                  <a:pt x="480" y="524"/>
                </a:lnTo>
                <a:lnTo>
                  <a:pt x="481" y="524"/>
                </a:lnTo>
                <a:lnTo>
                  <a:pt x="481" y="524"/>
                </a:lnTo>
                <a:lnTo>
                  <a:pt x="488" y="519"/>
                </a:lnTo>
                <a:lnTo>
                  <a:pt x="495" y="516"/>
                </a:lnTo>
                <a:lnTo>
                  <a:pt x="495" y="516"/>
                </a:lnTo>
                <a:lnTo>
                  <a:pt x="491" y="522"/>
                </a:lnTo>
                <a:lnTo>
                  <a:pt x="490" y="526"/>
                </a:lnTo>
                <a:lnTo>
                  <a:pt x="490" y="527"/>
                </a:lnTo>
                <a:lnTo>
                  <a:pt x="491" y="527"/>
                </a:lnTo>
                <a:lnTo>
                  <a:pt x="491" y="527"/>
                </a:lnTo>
                <a:lnTo>
                  <a:pt x="495" y="524"/>
                </a:lnTo>
                <a:lnTo>
                  <a:pt x="500" y="521"/>
                </a:lnTo>
                <a:lnTo>
                  <a:pt x="504" y="518"/>
                </a:lnTo>
                <a:lnTo>
                  <a:pt x="507" y="518"/>
                </a:lnTo>
                <a:lnTo>
                  <a:pt x="508" y="518"/>
                </a:lnTo>
                <a:lnTo>
                  <a:pt x="508" y="518"/>
                </a:lnTo>
                <a:lnTo>
                  <a:pt x="512" y="523"/>
                </a:lnTo>
                <a:lnTo>
                  <a:pt x="517" y="524"/>
                </a:lnTo>
                <a:lnTo>
                  <a:pt x="517" y="524"/>
                </a:lnTo>
                <a:lnTo>
                  <a:pt x="524" y="526"/>
                </a:lnTo>
                <a:lnTo>
                  <a:pt x="527" y="527"/>
                </a:lnTo>
                <a:lnTo>
                  <a:pt x="527" y="527"/>
                </a:lnTo>
                <a:lnTo>
                  <a:pt x="527" y="528"/>
                </a:lnTo>
                <a:lnTo>
                  <a:pt x="527" y="528"/>
                </a:lnTo>
                <a:lnTo>
                  <a:pt x="524" y="529"/>
                </a:lnTo>
                <a:lnTo>
                  <a:pt x="522" y="533"/>
                </a:lnTo>
                <a:lnTo>
                  <a:pt x="522" y="536"/>
                </a:lnTo>
                <a:lnTo>
                  <a:pt x="522" y="537"/>
                </a:lnTo>
                <a:lnTo>
                  <a:pt x="522" y="537"/>
                </a:lnTo>
                <a:lnTo>
                  <a:pt x="527" y="534"/>
                </a:lnTo>
                <a:lnTo>
                  <a:pt x="529" y="533"/>
                </a:lnTo>
                <a:lnTo>
                  <a:pt x="529" y="533"/>
                </a:lnTo>
                <a:lnTo>
                  <a:pt x="528" y="533"/>
                </a:lnTo>
                <a:lnTo>
                  <a:pt x="527" y="534"/>
                </a:lnTo>
                <a:lnTo>
                  <a:pt x="527" y="536"/>
                </a:lnTo>
                <a:lnTo>
                  <a:pt x="529" y="536"/>
                </a:lnTo>
                <a:lnTo>
                  <a:pt x="539" y="537"/>
                </a:lnTo>
                <a:lnTo>
                  <a:pt x="539" y="537"/>
                </a:lnTo>
                <a:lnTo>
                  <a:pt x="556" y="536"/>
                </a:lnTo>
                <a:lnTo>
                  <a:pt x="556" y="536"/>
                </a:lnTo>
                <a:lnTo>
                  <a:pt x="580" y="529"/>
                </a:lnTo>
                <a:lnTo>
                  <a:pt x="580" y="529"/>
                </a:lnTo>
                <a:lnTo>
                  <a:pt x="590" y="526"/>
                </a:lnTo>
                <a:lnTo>
                  <a:pt x="597" y="521"/>
                </a:lnTo>
                <a:lnTo>
                  <a:pt x="605" y="516"/>
                </a:lnTo>
                <a:lnTo>
                  <a:pt x="610" y="510"/>
                </a:lnTo>
                <a:lnTo>
                  <a:pt x="617" y="500"/>
                </a:lnTo>
                <a:lnTo>
                  <a:pt x="620" y="496"/>
                </a:lnTo>
                <a:lnTo>
                  <a:pt x="620" y="496"/>
                </a:lnTo>
                <a:lnTo>
                  <a:pt x="626" y="512"/>
                </a:lnTo>
                <a:lnTo>
                  <a:pt x="650" y="571"/>
                </a:lnTo>
                <a:lnTo>
                  <a:pt x="650" y="571"/>
                </a:lnTo>
                <a:lnTo>
                  <a:pt x="654" y="583"/>
                </a:lnTo>
                <a:lnTo>
                  <a:pt x="658" y="595"/>
                </a:lnTo>
                <a:lnTo>
                  <a:pt x="660" y="609"/>
                </a:lnTo>
                <a:lnTo>
                  <a:pt x="662" y="623"/>
                </a:lnTo>
                <a:lnTo>
                  <a:pt x="664" y="654"/>
                </a:lnTo>
                <a:lnTo>
                  <a:pt x="664" y="688"/>
                </a:lnTo>
                <a:lnTo>
                  <a:pt x="664" y="720"/>
                </a:lnTo>
                <a:lnTo>
                  <a:pt x="663" y="751"/>
                </a:lnTo>
                <a:lnTo>
                  <a:pt x="659" y="798"/>
                </a:lnTo>
                <a:lnTo>
                  <a:pt x="659" y="798"/>
                </a:lnTo>
                <a:lnTo>
                  <a:pt x="657" y="815"/>
                </a:lnTo>
                <a:lnTo>
                  <a:pt x="653" y="835"/>
                </a:lnTo>
                <a:lnTo>
                  <a:pt x="641" y="878"/>
                </a:lnTo>
                <a:lnTo>
                  <a:pt x="634" y="901"/>
                </a:lnTo>
                <a:lnTo>
                  <a:pt x="631" y="923"/>
                </a:lnTo>
                <a:lnTo>
                  <a:pt x="628" y="945"/>
                </a:lnTo>
                <a:lnTo>
                  <a:pt x="628" y="956"/>
                </a:lnTo>
                <a:lnTo>
                  <a:pt x="629" y="966"/>
                </a:lnTo>
                <a:lnTo>
                  <a:pt x="629" y="966"/>
                </a:lnTo>
                <a:lnTo>
                  <a:pt x="634" y="1006"/>
                </a:lnTo>
                <a:lnTo>
                  <a:pt x="642" y="1042"/>
                </a:lnTo>
                <a:lnTo>
                  <a:pt x="645" y="1059"/>
                </a:lnTo>
                <a:lnTo>
                  <a:pt x="650" y="1075"/>
                </a:lnTo>
                <a:lnTo>
                  <a:pt x="658" y="1091"/>
                </a:lnTo>
                <a:lnTo>
                  <a:pt x="667" y="1106"/>
                </a:lnTo>
                <a:lnTo>
                  <a:pt x="667" y="1106"/>
                </a:lnTo>
                <a:lnTo>
                  <a:pt x="676" y="1119"/>
                </a:lnTo>
                <a:lnTo>
                  <a:pt x="689" y="1132"/>
                </a:lnTo>
                <a:lnTo>
                  <a:pt x="702" y="1143"/>
                </a:lnTo>
                <a:lnTo>
                  <a:pt x="715" y="1152"/>
                </a:lnTo>
                <a:lnTo>
                  <a:pt x="737" y="1165"/>
                </a:lnTo>
                <a:lnTo>
                  <a:pt x="744" y="1170"/>
                </a:lnTo>
                <a:lnTo>
                  <a:pt x="748" y="1173"/>
                </a:lnTo>
                <a:lnTo>
                  <a:pt x="748" y="1173"/>
                </a:lnTo>
                <a:lnTo>
                  <a:pt x="756" y="1183"/>
                </a:lnTo>
                <a:lnTo>
                  <a:pt x="762" y="1188"/>
                </a:lnTo>
                <a:lnTo>
                  <a:pt x="765" y="1171"/>
                </a:lnTo>
                <a:lnTo>
                  <a:pt x="775" y="1180"/>
                </a:lnTo>
                <a:lnTo>
                  <a:pt x="775" y="1180"/>
                </a:lnTo>
                <a:lnTo>
                  <a:pt x="777" y="1173"/>
                </a:lnTo>
                <a:lnTo>
                  <a:pt x="778" y="1164"/>
                </a:lnTo>
                <a:lnTo>
                  <a:pt x="782" y="1152"/>
                </a:lnTo>
                <a:lnTo>
                  <a:pt x="782" y="1152"/>
                </a:lnTo>
                <a:lnTo>
                  <a:pt x="788" y="1136"/>
                </a:lnTo>
                <a:lnTo>
                  <a:pt x="795" y="1112"/>
                </a:lnTo>
                <a:lnTo>
                  <a:pt x="799" y="1098"/>
                </a:lnTo>
                <a:lnTo>
                  <a:pt x="801" y="1082"/>
                </a:lnTo>
                <a:lnTo>
                  <a:pt x="804" y="1066"/>
                </a:lnTo>
                <a:lnTo>
                  <a:pt x="806" y="1049"/>
                </a:lnTo>
                <a:lnTo>
                  <a:pt x="806" y="1049"/>
                </a:lnTo>
                <a:lnTo>
                  <a:pt x="810" y="966"/>
                </a:lnTo>
                <a:lnTo>
                  <a:pt x="812" y="922"/>
                </a:lnTo>
                <a:lnTo>
                  <a:pt x="812" y="877"/>
                </a:lnTo>
                <a:lnTo>
                  <a:pt x="812" y="877"/>
                </a:lnTo>
                <a:lnTo>
                  <a:pt x="812" y="722"/>
                </a:lnTo>
                <a:lnTo>
                  <a:pt x="811" y="589"/>
                </a:lnTo>
                <a:lnTo>
                  <a:pt x="811" y="589"/>
                </a:lnTo>
                <a:lnTo>
                  <a:pt x="808" y="501"/>
                </a:lnTo>
                <a:lnTo>
                  <a:pt x="806" y="475"/>
                </a:lnTo>
                <a:lnTo>
                  <a:pt x="806" y="450"/>
                </a:lnTo>
                <a:lnTo>
                  <a:pt x="808" y="429"/>
                </a:lnTo>
                <a:lnTo>
                  <a:pt x="810" y="416"/>
                </a:lnTo>
                <a:lnTo>
                  <a:pt x="810" y="416"/>
                </a:lnTo>
                <a:lnTo>
                  <a:pt x="811" y="409"/>
                </a:lnTo>
                <a:lnTo>
                  <a:pt x="812" y="403"/>
                </a:lnTo>
                <a:lnTo>
                  <a:pt x="811" y="386"/>
                </a:lnTo>
                <a:lnTo>
                  <a:pt x="806" y="365"/>
                </a:lnTo>
                <a:lnTo>
                  <a:pt x="799" y="343"/>
                </a:lnTo>
                <a:lnTo>
                  <a:pt x="789" y="319"/>
                </a:lnTo>
                <a:lnTo>
                  <a:pt x="783" y="307"/>
                </a:lnTo>
                <a:lnTo>
                  <a:pt x="775" y="296"/>
                </a:lnTo>
                <a:lnTo>
                  <a:pt x="768" y="284"/>
                </a:lnTo>
                <a:lnTo>
                  <a:pt x="759" y="273"/>
                </a:lnTo>
                <a:lnTo>
                  <a:pt x="749" y="262"/>
                </a:lnTo>
                <a:lnTo>
                  <a:pt x="739" y="254"/>
                </a:lnTo>
                <a:lnTo>
                  <a:pt x="739" y="254"/>
                </a:lnTo>
                <a:lnTo>
                  <a:pt x="709" y="228"/>
                </a:lnTo>
                <a:lnTo>
                  <a:pt x="699" y="220"/>
                </a:lnTo>
                <a:lnTo>
                  <a:pt x="690" y="214"/>
                </a:lnTo>
                <a:lnTo>
                  <a:pt x="669" y="204"/>
                </a:lnTo>
                <a:lnTo>
                  <a:pt x="632" y="185"/>
                </a:lnTo>
                <a:lnTo>
                  <a:pt x="632" y="185"/>
                </a:lnTo>
                <a:lnTo>
                  <a:pt x="595" y="164"/>
                </a:lnTo>
                <a:lnTo>
                  <a:pt x="571" y="151"/>
                </a:lnTo>
                <a:lnTo>
                  <a:pt x="545" y="135"/>
                </a:lnTo>
                <a:lnTo>
                  <a:pt x="497" y="108"/>
                </a:lnTo>
                <a:lnTo>
                  <a:pt x="497" y="108"/>
                </a:lnTo>
                <a:lnTo>
                  <a:pt x="466" y="93"/>
                </a:lnTo>
                <a:lnTo>
                  <a:pt x="438" y="82"/>
                </a:lnTo>
                <a:lnTo>
                  <a:pt x="412" y="74"/>
                </a:lnTo>
                <a:lnTo>
                  <a:pt x="387" y="69"/>
                </a:lnTo>
                <a:lnTo>
                  <a:pt x="363" y="65"/>
                </a:lnTo>
                <a:lnTo>
                  <a:pt x="340" y="64"/>
                </a:lnTo>
                <a:lnTo>
                  <a:pt x="292" y="62"/>
                </a:lnTo>
                <a:lnTo>
                  <a:pt x="292" y="62"/>
                </a:lnTo>
                <a:lnTo>
                  <a:pt x="245" y="61"/>
                </a:lnTo>
                <a:lnTo>
                  <a:pt x="205" y="59"/>
                </a:lnTo>
                <a:lnTo>
                  <a:pt x="169" y="59"/>
                </a:lnTo>
                <a:lnTo>
                  <a:pt x="169" y="59"/>
                </a:lnTo>
                <a:lnTo>
                  <a:pt x="164" y="51"/>
                </a:lnTo>
                <a:lnTo>
                  <a:pt x="159" y="41"/>
                </a:lnTo>
                <a:lnTo>
                  <a:pt x="152" y="30"/>
                </a:lnTo>
                <a:lnTo>
                  <a:pt x="145" y="18"/>
                </a:lnTo>
                <a:lnTo>
                  <a:pt x="135" y="10"/>
                </a:lnTo>
                <a:lnTo>
                  <a:pt x="130" y="6"/>
                </a:lnTo>
                <a:lnTo>
                  <a:pt x="125" y="2"/>
                </a:lnTo>
                <a:lnTo>
                  <a:pt x="119" y="1"/>
                </a:lnTo>
                <a:lnTo>
                  <a:pt x="114" y="0"/>
                </a:lnTo>
                <a:lnTo>
                  <a:pt x="114" y="0"/>
                </a:lnTo>
                <a:lnTo>
                  <a:pt x="109" y="1"/>
                </a:lnTo>
                <a:lnTo>
                  <a:pt x="103" y="2"/>
                </a:lnTo>
                <a:lnTo>
                  <a:pt x="99" y="6"/>
                </a:lnTo>
                <a:lnTo>
                  <a:pt x="94" y="10"/>
                </a:lnTo>
                <a:lnTo>
                  <a:pt x="86" y="20"/>
                </a:lnTo>
                <a:lnTo>
                  <a:pt x="80" y="31"/>
                </a:lnTo>
                <a:lnTo>
                  <a:pt x="77" y="43"/>
                </a:lnTo>
                <a:lnTo>
                  <a:pt x="73" y="53"/>
                </a:lnTo>
                <a:lnTo>
                  <a:pt x="70" y="63"/>
                </a:lnTo>
                <a:lnTo>
                  <a:pt x="70" y="63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C00000"/>
              </a:gs>
              <a:gs pos="100000">
                <a:srgbClr val="80000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6">
            <a:extLst>
              <a:ext uri="{FF2B5EF4-FFF2-40B4-BE49-F238E27FC236}">
                <a16:creationId xmlns:a16="http://schemas.microsoft.com/office/drawing/2014/main" id="{F31817B5-79F4-4552-A3ED-5F1F7D7310B7}"/>
              </a:ext>
            </a:extLst>
          </p:cNvPr>
          <p:cNvSpPr>
            <a:spLocks/>
          </p:cNvSpPr>
          <p:nvPr/>
        </p:nvSpPr>
        <p:spPr bwMode="auto">
          <a:xfrm>
            <a:off x="487713" y="4971364"/>
            <a:ext cx="1508125" cy="1038225"/>
          </a:xfrm>
          <a:custGeom>
            <a:avLst/>
            <a:gdLst>
              <a:gd name="T0" fmla="*/ 333 w 950"/>
              <a:gd name="T1" fmla="*/ 24 h 654"/>
              <a:gd name="T2" fmla="*/ 257 w 950"/>
              <a:gd name="T3" fmla="*/ 3 h 654"/>
              <a:gd name="T4" fmla="*/ 200 w 950"/>
              <a:gd name="T5" fmla="*/ 6 h 654"/>
              <a:gd name="T6" fmla="*/ 152 w 950"/>
              <a:gd name="T7" fmla="*/ 26 h 654"/>
              <a:gd name="T8" fmla="*/ 109 w 950"/>
              <a:gd name="T9" fmla="*/ 82 h 654"/>
              <a:gd name="T10" fmla="*/ 79 w 950"/>
              <a:gd name="T11" fmla="*/ 170 h 654"/>
              <a:gd name="T12" fmla="*/ 35 w 950"/>
              <a:gd name="T13" fmla="*/ 372 h 654"/>
              <a:gd name="T14" fmla="*/ 6 w 950"/>
              <a:gd name="T15" fmla="*/ 495 h 654"/>
              <a:gd name="T16" fmla="*/ 0 w 950"/>
              <a:gd name="T17" fmla="*/ 549 h 654"/>
              <a:gd name="T18" fmla="*/ 11 w 950"/>
              <a:gd name="T19" fmla="*/ 585 h 654"/>
              <a:gd name="T20" fmla="*/ 40 w 950"/>
              <a:gd name="T21" fmla="*/ 593 h 654"/>
              <a:gd name="T22" fmla="*/ 97 w 950"/>
              <a:gd name="T23" fmla="*/ 580 h 654"/>
              <a:gd name="T24" fmla="*/ 114 w 950"/>
              <a:gd name="T25" fmla="*/ 560 h 654"/>
              <a:gd name="T26" fmla="*/ 118 w 950"/>
              <a:gd name="T27" fmla="*/ 538 h 654"/>
              <a:gd name="T28" fmla="*/ 140 w 950"/>
              <a:gd name="T29" fmla="*/ 533 h 654"/>
              <a:gd name="T30" fmla="*/ 165 w 950"/>
              <a:gd name="T31" fmla="*/ 518 h 654"/>
              <a:gd name="T32" fmla="*/ 175 w 950"/>
              <a:gd name="T33" fmla="*/ 473 h 654"/>
              <a:gd name="T34" fmla="*/ 193 w 950"/>
              <a:gd name="T35" fmla="*/ 447 h 654"/>
              <a:gd name="T36" fmla="*/ 223 w 950"/>
              <a:gd name="T37" fmla="*/ 436 h 654"/>
              <a:gd name="T38" fmla="*/ 273 w 950"/>
              <a:gd name="T39" fmla="*/ 463 h 654"/>
              <a:gd name="T40" fmla="*/ 310 w 950"/>
              <a:gd name="T41" fmla="*/ 510 h 654"/>
              <a:gd name="T42" fmla="*/ 357 w 950"/>
              <a:gd name="T43" fmla="*/ 570 h 654"/>
              <a:gd name="T44" fmla="*/ 358 w 950"/>
              <a:gd name="T45" fmla="*/ 580 h 654"/>
              <a:gd name="T46" fmla="*/ 333 w 950"/>
              <a:gd name="T47" fmla="*/ 596 h 654"/>
              <a:gd name="T48" fmla="*/ 333 w 950"/>
              <a:gd name="T49" fmla="*/ 627 h 654"/>
              <a:gd name="T50" fmla="*/ 365 w 950"/>
              <a:gd name="T51" fmla="*/ 652 h 654"/>
              <a:gd name="T52" fmla="*/ 406 w 950"/>
              <a:gd name="T53" fmla="*/ 650 h 654"/>
              <a:gd name="T54" fmla="*/ 463 w 950"/>
              <a:gd name="T55" fmla="*/ 615 h 654"/>
              <a:gd name="T56" fmla="*/ 473 w 950"/>
              <a:gd name="T57" fmla="*/ 580 h 654"/>
              <a:gd name="T58" fmla="*/ 469 w 950"/>
              <a:gd name="T59" fmla="*/ 544 h 654"/>
              <a:gd name="T60" fmla="*/ 470 w 950"/>
              <a:gd name="T61" fmla="*/ 503 h 654"/>
              <a:gd name="T62" fmla="*/ 508 w 950"/>
              <a:gd name="T63" fmla="*/ 510 h 654"/>
              <a:gd name="T64" fmla="*/ 518 w 950"/>
              <a:gd name="T65" fmla="*/ 491 h 654"/>
              <a:gd name="T66" fmla="*/ 509 w 950"/>
              <a:gd name="T67" fmla="*/ 459 h 654"/>
              <a:gd name="T68" fmla="*/ 459 w 950"/>
              <a:gd name="T69" fmla="*/ 446 h 654"/>
              <a:gd name="T70" fmla="*/ 519 w 950"/>
              <a:gd name="T71" fmla="*/ 420 h 654"/>
              <a:gd name="T72" fmla="*/ 639 w 950"/>
              <a:gd name="T73" fmla="*/ 427 h 654"/>
              <a:gd name="T74" fmla="*/ 710 w 950"/>
              <a:gd name="T75" fmla="*/ 455 h 654"/>
              <a:gd name="T76" fmla="*/ 769 w 950"/>
              <a:gd name="T77" fmla="*/ 510 h 654"/>
              <a:gd name="T78" fmla="*/ 838 w 950"/>
              <a:gd name="T79" fmla="*/ 599 h 654"/>
              <a:gd name="T80" fmla="*/ 879 w 950"/>
              <a:gd name="T81" fmla="*/ 627 h 654"/>
              <a:gd name="T82" fmla="*/ 911 w 950"/>
              <a:gd name="T83" fmla="*/ 622 h 654"/>
              <a:gd name="T84" fmla="*/ 939 w 950"/>
              <a:gd name="T85" fmla="*/ 586 h 654"/>
              <a:gd name="T86" fmla="*/ 950 w 950"/>
              <a:gd name="T87" fmla="*/ 535 h 654"/>
              <a:gd name="T88" fmla="*/ 934 w 950"/>
              <a:gd name="T89" fmla="*/ 465 h 654"/>
              <a:gd name="T90" fmla="*/ 884 w 950"/>
              <a:gd name="T91" fmla="*/ 368 h 654"/>
              <a:gd name="T92" fmla="*/ 822 w 950"/>
              <a:gd name="T93" fmla="*/ 292 h 654"/>
              <a:gd name="T94" fmla="*/ 764 w 950"/>
              <a:gd name="T95" fmla="*/ 258 h 654"/>
              <a:gd name="T96" fmla="*/ 656 w 950"/>
              <a:gd name="T97" fmla="*/ 231 h 654"/>
              <a:gd name="T98" fmla="*/ 637 w 950"/>
              <a:gd name="T99" fmla="*/ 214 h 654"/>
              <a:gd name="T100" fmla="*/ 666 w 950"/>
              <a:gd name="T101" fmla="*/ 194 h 654"/>
              <a:gd name="T102" fmla="*/ 679 w 950"/>
              <a:gd name="T103" fmla="*/ 187 h 654"/>
              <a:gd name="T104" fmla="*/ 674 w 950"/>
              <a:gd name="T105" fmla="*/ 170 h 654"/>
              <a:gd name="T106" fmla="*/ 668 w 950"/>
              <a:gd name="T107" fmla="*/ 150 h 654"/>
              <a:gd name="T108" fmla="*/ 651 w 950"/>
              <a:gd name="T109" fmla="*/ 115 h 654"/>
              <a:gd name="T110" fmla="*/ 593 w 950"/>
              <a:gd name="T111" fmla="*/ 39 h 654"/>
              <a:gd name="T112" fmla="*/ 557 w 950"/>
              <a:gd name="T113" fmla="*/ 17 h 654"/>
              <a:gd name="T114" fmla="*/ 469 w 950"/>
              <a:gd name="T115" fmla="*/ 0 h 654"/>
              <a:gd name="T116" fmla="*/ 424 w 950"/>
              <a:gd name="T117" fmla="*/ 12 h 654"/>
              <a:gd name="T118" fmla="*/ 380 w 950"/>
              <a:gd name="T119" fmla="*/ 51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50" h="654">
                <a:moveTo>
                  <a:pt x="380" y="51"/>
                </a:moveTo>
                <a:lnTo>
                  <a:pt x="380" y="51"/>
                </a:lnTo>
                <a:lnTo>
                  <a:pt x="368" y="43"/>
                </a:lnTo>
                <a:lnTo>
                  <a:pt x="353" y="34"/>
                </a:lnTo>
                <a:lnTo>
                  <a:pt x="333" y="24"/>
                </a:lnTo>
                <a:lnTo>
                  <a:pt x="310" y="16"/>
                </a:lnTo>
                <a:lnTo>
                  <a:pt x="298" y="12"/>
                </a:lnTo>
                <a:lnTo>
                  <a:pt x="284" y="8"/>
                </a:lnTo>
                <a:lnTo>
                  <a:pt x="271" y="5"/>
                </a:lnTo>
                <a:lnTo>
                  <a:pt x="257" y="3"/>
                </a:lnTo>
                <a:lnTo>
                  <a:pt x="242" y="2"/>
                </a:lnTo>
                <a:lnTo>
                  <a:pt x="228" y="2"/>
                </a:lnTo>
                <a:lnTo>
                  <a:pt x="228" y="2"/>
                </a:lnTo>
                <a:lnTo>
                  <a:pt x="214" y="3"/>
                </a:lnTo>
                <a:lnTo>
                  <a:pt x="200" y="6"/>
                </a:lnTo>
                <a:lnTo>
                  <a:pt x="189" y="8"/>
                </a:lnTo>
                <a:lnTo>
                  <a:pt x="178" y="11"/>
                </a:lnTo>
                <a:lnTo>
                  <a:pt x="168" y="16"/>
                </a:lnTo>
                <a:lnTo>
                  <a:pt x="160" y="19"/>
                </a:lnTo>
                <a:lnTo>
                  <a:pt x="152" y="26"/>
                </a:lnTo>
                <a:lnTo>
                  <a:pt x="145" y="32"/>
                </a:lnTo>
                <a:lnTo>
                  <a:pt x="138" y="38"/>
                </a:lnTo>
                <a:lnTo>
                  <a:pt x="131" y="45"/>
                </a:lnTo>
                <a:lnTo>
                  <a:pt x="120" y="63"/>
                </a:lnTo>
                <a:lnTo>
                  <a:pt x="109" y="82"/>
                </a:lnTo>
                <a:lnTo>
                  <a:pt x="99" y="106"/>
                </a:lnTo>
                <a:lnTo>
                  <a:pt x="99" y="106"/>
                </a:lnTo>
                <a:lnTo>
                  <a:pt x="95" y="119"/>
                </a:lnTo>
                <a:lnTo>
                  <a:pt x="88" y="134"/>
                </a:lnTo>
                <a:lnTo>
                  <a:pt x="79" y="170"/>
                </a:lnTo>
                <a:lnTo>
                  <a:pt x="69" y="210"/>
                </a:lnTo>
                <a:lnTo>
                  <a:pt x="59" y="251"/>
                </a:lnTo>
                <a:lnTo>
                  <a:pt x="44" y="325"/>
                </a:lnTo>
                <a:lnTo>
                  <a:pt x="35" y="372"/>
                </a:lnTo>
                <a:lnTo>
                  <a:pt x="35" y="372"/>
                </a:lnTo>
                <a:lnTo>
                  <a:pt x="28" y="400"/>
                </a:lnTo>
                <a:lnTo>
                  <a:pt x="19" y="432"/>
                </a:lnTo>
                <a:lnTo>
                  <a:pt x="11" y="465"/>
                </a:lnTo>
                <a:lnTo>
                  <a:pt x="7" y="480"/>
                </a:lnTo>
                <a:lnTo>
                  <a:pt x="6" y="495"/>
                </a:lnTo>
                <a:lnTo>
                  <a:pt x="6" y="495"/>
                </a:lnTo>
                <a:lnTo>
                  <a:pt x="5" y="508"/>
                </a:lnTo>
                <a:lnTo>
                  <a:pt x="2" y="522"/>
                </a:lnTo>
                <a:lnTo>
                  <a:pt x="1" y="537"/>
                </a:lnTo>
                <a:lnTo>
                  <a:pt x="0" y="549"/>
                </a:lnTo>
                <a:lnTo>
                  <a:pt x="0" y="561"/>
                </a:lnTo>
                <a:lnTo>
                  <a:pt x="2" y="572"/>
                </a:lnTo>
                <a:lnTo>
                  <a:pt x="5" y="577"/>
                </a:lnTo>
                <a:lnTo>
                  <a:pt x="7" y="581"/>
                </a:lnTo>
                <a:lnTo>
                  <a:pt x="11" y="585"/>
                </a:lnTo>
                <a:lnTo>
                  <a:pt x="16" y="588"/>
                </a:lnTo>
                <a:lnTo>
                  <a:pt x="16" y="588"/>
                </a:lnTo>
                <a:lnTo>
                  <a:pt x="22" y="591"/>
                </a:lnTo>
                <a:lnTo>
                  <a:pt x="28" y="592"/>
                </a:lnTo>
                <a:lnTo>
                  <a:pt x="40" y="593"/>
                </a:lnTo>
                <a:lnTo>
                  <a:pt x="55" y="592"/>
                </a:lnTo>
                <a:lnTo>
                  <a:pt x="69" y="590"/>
                </a:lnTo>
                <a:lnTo>
                  <a:pt x="81" y="587"/>
                </a:lnTo>
                <a:lnTo>
                  <a:pt x="91" y="583"/>
                </a:lnTo>
                <a:lnTo>
                  <a:pt x="97" y="580"/>
                </a:lnTo>
                <a:lnTo>
                  <a:pt x="99" y="579"/>
                </a:lnTo>
                <a:lnTo>
                  <a:pt x="99" y="579"/>
                </a:lnTo>
                <a:lnTo>
                  <a:pt x="103" y="574"/>
                </a:lnTo>
                <a:lnTo>
                  <a:pt x="111" y="565"/>
                </a:lnTo>
                <a:lnTo>
                  <a:pt x="114" y="560"/>
                </a:lnTo>
                <a:lnTo>
                  <a:pt x="117" y="554"/>
                </a:lnTo>
                <a:lnTo>
                  <a:pt x="119" y="549"/>
                </a:lnTo>
                <a:lnTo>
                  <a:pt x="119" y="544"/>
                </a:lnTo>
                <a:lnTo>
                  <a:pt x="119" y="544"/>
                </a:lnTo>
                <a:lnTo>
                  <a:pt x="118" y="538"/>
                </a:lnTo>
                <a:lnTo>
                  <a:pt x="118" y="537"/>
                </a:lnTo>
                <a:lnTo>
                  <a:pt x="119" y="535"/>
                </a:lnTo>
                <a:lnTo>
                  <a:pt x="134" y="534"/>
                </a:lnTo>
                <a:lnTo>
                  <a:pt x="134" y="534"/>
                </a:lnTo>
                <a:lnTo>
                  <a:pt x="140" y="533"/>
                </a:lnTo>
                <a:lnTo>
                  <a:pt x="147" y="531"/>
                </a:lnTo>
                <a:lnTo>
                  <a:pt x="152" y="528"/>
                </a:lnTo>
                <a:lnTo>
                  <a:pt x="157" y="526"/>
                </a:lnTo>
                <a:lnTo>
                  <a:pt x="162" y="522"/>
                </a:lnTo>
                <a:lnTo>
                  <a:pt x="165" y="518"/>
                </a:lnTo>
                <a:lnTo>
                  <a:pt x="167" y="513"/>
                </a:lnTo>
                <a:lnTo>
                  <a:pt x="168" y="510"/>
                </a:lnTo>
                <a:lnTo>
                  <a:pt x="168" y="510"/>
                </a:lnTo>
                <a:lnTo>
                  <a:pt x="172" y="485"/>
                </a:lnTo>
                <a:lnTo>
                  <a:pt x="175" y="473"/>
                </a:lnTo>
                <a:lnTo>
                  <a:pt x="177" y="469"/>
                </a:lnTo>
                <a:lnTo>
                  <a:pt x="178" y="465"/>
                </a:lnTo>
                <a:lnTo>
                  <a:pt x="178" y="465"/>
                </a:lnTo>
                <a:lnTo>
                  <a:pt x="184" y="458"/>
                </a:lnTo>
                <a:lnTo>
                  <a:pt x="193" y="447"/>
                </a:lnTo>
                <a:lnTo>
                  <a:pt x="199" y="442"/>
                </a:lnTo>
                <a:lnTo>
                  <a:pt x="207" y="438"/>
                </a:lnTo>
                <a:lnTo>
                  <a:pt x="214" y="436"/>
                </a:lnTo>
                <a:lnTo>
                  <a:pt x="223" y="436"/>
                </a:lnTo>
                <a:lnTo>
                  <a:pt x="223" y="436"/>
                </a:lnTo>
                <a:lnTo>
                  <a:pt x="232" y="438"/>
                </a:lnTo>
                <a:lnTo>
                  <a:pt x="242" y="442"/>
                </a:lnTo>
                <a:lnTo>
                  <a:pt x="253" y="448"/>
                </a:lnTo>
                <a:lnTo>
                  <a:pt x="263" y="455"/>
                </a:lnTo>
                <a:lnTo>
                  <a:pt x="273" y="463"/>
                </a:lnTo>
                <a:lnTo>
                  <a:pt x="282" y="471"/>
                </a:lnTo>
                <a:lnTo>
                  <a:pt x="290" y="480"/>
                </a:lnTo>
                <a:lnTo>
                  <a:pt x="296" y="490"/>
                </a:lnTo>
                <a:lnTo>
                  <a:pt x="296" y="490"/>
                </a:lnTo>
                <a:lnTo>
                  <a:pt x="310" y="510"/>
                </a:lnTo>
                <a:lnTo>
                  <a:pt x="325" y="531"/>
                </a:lnTo>
                <a:lnTo>
                  <a:pt x="346" y="559"/>
                </a:lnTo>
                <a:lnTo>
                  <a:pt x="346" y="559"/>
                </a:lnTo>
                <a:lnTo>
                  <a:pt x="351" y="565"/>
                </a:lnTo>
                <a:lnTo>
                  <a:pt x="357" y="570"/>
                </a:lnTo>
                <a:lnTo>
                  <a:pt x="360" y="575"/>
                </a:lnTo>
                <a:lnTo>
                  <a:pt x="362" y="576"/>
                </a:lnTo>
                <a:lnTo>
                  <a:pt x="360" y="579"/>
                </a:lnTo>
                <a:lnTo>
                  <a:pt x="360" y="579"/>
                </a:lnTo>
                <a:lnTo>
                  <a:pt x="358" y="580"/>
                </a:lnTo>
                <a:lnTo>
                  <a:pt x="356" y="581"/>
                </a:lnTo>
                <a:lnTo>
                  <a:pt x="347" y="583"/>
                </a:lnTo>
                <a:lnTo>
                  <a:pt x="342" y="586"/>
                </a:lnTo>
                <a:lnTo>
                  <a:pt x="337" y="590"/>
                </a:lnTo>
                <a:lnTo>
                  <a:pt x="333" y="596"/>
                </a:lnTo>
                <a:lnTo>
                  <a:pt x="331" y="603"/>
                </a:lnTo>
                <a:lnTo>
                  <a:pt x="331" y="603"/>
                </a:lnTo>
                <a:lnTo>
                  <a:pt x="330" y="612"/>
                </a:lnTo>
                <a:lnTo>
                  <a:pt x="331" y="619"/>
                </a:lnTo>
                <a:lnTo>
                  <a:pt x="333" y="627"/>
                </a:lnTo>
                <a:lnTo>
                  <a:pt x="337" y="633"/>
                </a:lnTo>
                <a:lnTo>
                  <a:pt x="343" y="639"/>
                </a:lnTo>
                <a:lnTo>
                  <a:pt x="349" y="644"/>
                </a:lnTo>
                <a:lnTo>
                  <a:pt x="357" y="649"/>
                </a:lnTo>
                <a:lnTo>
                  <a:pt x="365" y="652"/>
                </a:lnTo>
                <a:lnTo>
                  <a:pt x="365" y="652"/>
                </a:lnTo>
                <a:lnTo>
                  <a:pt x="370" y="654"/>
                </a:lnTo>
                <a:lnTo>
                  <a:pt x="375" y="654"/>
                </a:lnTo>
                <a:lnTo>
                  <a:pt x="390" y="654"/>
                </a:lnTo>
                <a:lnTo>
                  <a:pt x="406" y="650"/>
                </a:lnTo>
                <a:lnTo>
                  <a:pt x="422" y="644"/>
                </a:lnTo>
                <a:lnTo>
                  <a:pt x="438" y="636"/>
                </a:lnTo>
                <a:lnTo>
                  <a:pt x="452" y="627"/>
                </a:lnTo>
                <a:lnTo>
                  <a:pt x="458" y="622"/>
                </a:lnTo>
                <a:lnTo>
                  <a:pt x="463" y="615"/>
                </a:lnTo>
                <a:lnTo>
                  <a:pt x="466" y="609"/>
                </a:lnTo>
                <a:lnTo>
                  <a:pt x="469" y="603"/>
                </a:lnTo>
                <a:lnTo>
                  <a:pt x="469" y="603"/>
                </a:lnTo>
                <a:lnTo>
                  <a:pt x="471" y="591"/>
                </a:lnTo>
                <a:lnTo>
                  <a:pt x="473" y="580"/>
                </a:lnTo>
                <a:lnTo>
                  <a:pt x="474" y="571"/>
                </a:lnTo>
                <a:lnTo>
                  <a:pt x="473" y="563"/>
                </a:lnTo>
                <a:lnTo>
                  <a:pt x="471" y="551"/>
                </a:lnTo>
                <a:lnTo>
                  <a:pt x="469" y="544"/>
                </a:lnTo>
                <a:lnTo>
                  <a:pt x="469" y="544"/>
                </a:lnTo>
                <a:lnTo>
                  <a:pt x="468" y="534"/>
                </a:lnTo>
                <a:lnTo>
                  <a:pt x="465" y="519"/>
                </a:lnTo>
                <a:lnTo>
                  <a:pt x="464" y="500"/>
                </a:lnTo>
                <a:lnTo>
                  <a:pt x="464" y="500"/>
                </a:lnTo>
                <a:lnTo>
                  <a:pt x="470" y="503"/>
                </a:lnTo>
                <a:lnTo>
                  <a:pt x="485" y="508"/>
                </a:lnTo>
                <a:lnTo>
                  <a:pt x="493" y="511"/>
                </a:lnTo>
                <a:lnTo>
                  <a:pt x="502" y="511"/>
                </a:lnTo>
                <a:lnTo>
                  <a:pt x="506" y="511"/>
                </a:lnTo>
                <a:lnTo>
                  <a:pt x="508" y="510"/>
                </a:lnTo>
                <a:lnTo>
                  <a:pt x="511" y="507"/>
                </a:lnTo>
                <a:lnTo>
                  <a:pt x="513" y="505"/>
                </a:lnTo>
                <a:lnTo>
                  <a:pt x="513" y="505"/>
                </a:lnTo>
                <a:lnTo>
                  <a:pt x="516" y="498"/>
                </a:lnTo>
                <a:lnTo>
                  <a:pt x="518" y="491"/>
                </a:lnTo>
                <a:lnTo>
                  <a:pt x="519" y="484"/>
                </a:lnTo>
                <a:lnTo>
                  <a:pt x="518" y="476"/>
                </a:lnTo>
                <a:lnTo>
                  <a:pt x="517" y="470"/>
                </a:lnTo>
                <a:lnTo>
                  <a:pt x="514" y="464"/>
                </a:lnTo>
                <a:lnTo>
                  <a:pt x="509" y="459"/>
                </a:lnTo>
                <a:lnTo>
                  <a:pt x="503" y="455"/>
                </a:lnTo>
                <a:lnTo>
                  <a:pt x="503" y="455"/>
                </a:lnTo>
                <a:lnTo>
                  <a:pt x="489" y="450"/>
                </a:lnTo>
                <a:lnTo>
                  <a:pt x="474" y="448"/>
                </a:lnTo>
                <a:lnTo>
                  <a:pt x="459" y="446"/>
                </a:lnTo>
                <a:lnTo>
                  <a:pt x="434" y="426"/>
                </a:lnTo>
                <a:lnTo>
                  <a:pt x="434" y="426"/>
                </a:lnTo>
                <a:lnTo>
                  <a:pt x="459" y="423"/>
                </a:lnTo>
                <a:lnTo>
                  <a:pt x="486" y="422"/>
                </a:lnTo>
                <a:lnTo>
                  <a:pt x="519" y="420"/>
                </a:lnTo>
                <a:lnTo>
                  <a:pt x="555" y="420"/>
                </a:lnTo>
                <a:lnTo>
                  <a:pt x="591" y="421"/>
                </a:lnTo>
                <a:lnTo>
                  <a:pt x="608" y="422"/>
                </a:lnTo>
                <a:lnTo>
                  <a:pt x="624" y="425"/>
                </a:lnTo>
                <a:lnTo>
                  <a:pt x="639" y="427"/>
                </a:lnTo>
                <a:lnTo>
                  <a:pt x="651" y="431"/>
                </a:lnTo>
                <a:lnTo>
                  <a:pt x="651" y="431"/>
                </a:lnTo>
                <a:lnTo>
                  <a:pt x="673" y="439"/>
                </a:lnTo>
                <a:lnTo>
                  <a:pt x="693" y="447"/>
                </a:lnTo>
                <a:lnTo>
                  <a:pt x="710" y="455"/>
                </a:lnTo>
                <a:lnTo>
                  <a:pt x="725" y="464"/>
                </a:lnTo>
                <a:lnTo>
                  <a:pt x="737" y="474"/>
                </a:lnTo>
                <a:lnTo>
                  <a:pt x="750" y="484"/>
                </a:lnTo>
                <a:lnTo>
                  <a:pt x="759" y="496"/>
                </a:lnTo>
                <a:lnTo>
                  <a:pt x="769" y="510"/>
                </a:lnTo>
                <a:lnTo>
                  <a:pt x="769" y="510"/>
                </a:lnTo>
                <a:lnTo>
                  <a:pt x="793" y="544"/>
                </a:lnTo>
                <a:lnTo>
                  <a:pt x="806" y="564"/>
                </a:lnTo>
                <a:lnTo>
                  <a:pt x="821" y="582"/>
                </a:lnTo>
                <a:lnTo>
                  <a:pt x="838" y="599"/>
                </a:lnTo>
                <a:lnTo>
                  <a:pt x="846" y="608"/>
                </a:lnTo>
                <a:lnTo>
                  <a:pt x="854" y="614"/>
                </a:lnTo>
                <a:lnTo>
                  <a:pt x="863" y="619"/>
                </a:lnTo>
                <a:lnTo>
                  <a:pt x="871" y="624"/>
                </a:lnTo>
                <a:lnTo>
                  <a:pt x="879" y="627"/>
                </a:lnTo>
                <a:lnTo>
                  <a:pt x="887" y="628"/>
                </a:lnTo>
                <a:lnTo>
                  <a:pt x="887" y="628"/>
                </a:lnTo>
                <a:lnTo>
                  <a:pt x="895" y="628"/>
                </a:lnTo>
                <a:lnTo>
                  <a:pt x="903" y="625"/>
                </a:lnTo>
                <a:lnTo>
                  <a:pt x="911" y="622"/>
                </a:lnTo>
                <a:lnTo>
                  <a:pt x="917" y="617"/>
                </a:lnTo>
                <a:lnTo>
                  <a:pt x="923" y="611"/>
                </a:lnTo>
                <a:lnTo>
                  <a:pt x="929" y="603"/>
                </a:lnTo>
                <a:lnTo>
                  <a:pt x="934" y="596"/>
                </a:lnTo>
                <a:lnTo>
                  <a:pt x="939" y="586"/>
                </a:lnTo>
                <a:lnTo>
                  <a:pt x="943" y="577"/>
                </a:lnTo>
                <a:lnTo>
                  <a:pt x="946" y="567"/>
                </a:lnTo>
                <a:lnTo>
                  <a:pt x="949" y="556"/>
                </a:lnTo>
                <a:lnTo>
                  <a:pt x="950" y="547"/>
                </a:lnTo>
                <a:lnTo>
                  <a:pt x="950" y="535"/>
                </a:lnTo>
                <a:lnTo>
                  <a:pt x="950" y="526"/>
                </a:lnTo>
                <a:lnTo>
                  <a:pt x="949" y="514"/>
                </a:lnTo>
                <a:lnTo>
                  <a:pt x="946" y="505"/>
                </a:lnTo>
                <a:lnTo>
                  <a:pt x="946" y="505"/>
                </a:lnTo>
                <a:lnTo>
                  <a:pt x="934" y="465"/>
                </a:lnTo>
                <a:lnTo>
                  <a:pt x="927" y="446"/>
                </a:lnTo>
                <a:lnTo>
                  <a:pt x="918" y="427"/>
                </a:lnTo>
                <a:lnTo>
                  <a:pt x="908" y="407"/>
                </a:lnTo>
                <a:lnTo>
                  <a:pt x="896" y="388"/>
                </a:lnTo>
                <a:lnTo>
                  <a:pt x="884" y="368"/>
                </a:lnTo>
                <a:lnTo>
                  <a:pt x="868" y="347"/>
                </a:lnTo>
                <a:lnTo>
                  <a:pt x="868" y="347"/>
                </a:lnTo>
                <a:lnTo>
                  <a:pt x="841" y="314"/>
                </a:lnTo>
                <a:lnTo>
                  <a:pt x="831" y="301"/>
                </a:lnTo>
                <a:lnTo>
                  <a:pt x="822" y="292"/>
                </a:lnTo>
                <a:lnTo>
                  <a:pt x="811" y="283"/>
                </a:lnTo>
                <a:lnTo>
                  <a:pt x="799" y="276"/>
                </a:lnTo>
                <a:lnTo>
                  <a:pt x="784" y="267"/>
                </a:lnTo>
                <a:lnTo>
                  <a:pt x="764" y="258"/>
                </a:lnTo>
                <a:lnTo>
                  <a:pt x="764" y="258"/>
                </a:lnTo>
                <a:lnTo>
                  <a:pt x="753" y="253"/>
                </a:lnTo>
                <a:lnTo>
                  <a:pt x="740" y="250"/>
                </a:lnTo>
                <a:lnTo>
                  <a:pt x="713" y="242"/>
                </a:lnTo>
                <a:lnTo>
                  <a:pt x="684" y="236"/>
                </a:lnTo>
                <a:lnTo>
                  <a:pt x="656" y="231"/>
                </a:lnTo>
                <a:lnTo>
                  <a:pt x="610" y="225"/>
                </a:lnTo>
                <a:lnTo>
                  <a:pt x="592" y="224"/>
                </a:lnTo>
                <a:lnTo>
                  <a:pt x="592" y="224"/>
                </a:lnTo>
                <a:lnTo>
                  <a:pt x="618" y="218"/>
                </a:lnTo>
                <a:lnTo>
                  <a:pt x="637" y="214"/>
                </a:lnTo>
                <a:lnTo>
                  <a:pt x="651" y="209"/>
                </a:lnTo>
                <a:lnTo>
                  <a:pt x="651" y="209"/>
                </a:lnTo>
                <a:lnTo>
                  <a:pt x="657" y="204"/>
                </a:lnTo>
                <a:lnTo>
                  <a:pt x="662" y="199"/>
                </a:lnTo>
                <a:lnTo>
                  <a:pt x="666" y="194"/>
                </a:lnTo>
                <a:lnTo>
                  <a:pt x="666" y="194"/>
                </a:lnTo>
                <a:lnTo>
                  <a:pt x="668" y="194"/>
                </a:lnTo>
                <a:lnTo>
                  <a:pt x="674" y="192"/>
                </a:lnTo>
                <a:lnTo>
                  <a:pt x="678" y="189"/>
                </a:lnTo>
                <a:lnTo>
                  <a:pt x="679" y="187"/>
                </a:lnTo>
                <a:lnTo>
                  <a:pt x="681" y="183"/>
                </a:lnTo>
                <a:lnTo>
                  <a:pt x="681" y="180"/>
                </a:lnTo>
                <a:lnTo>
                  <a:pt x="681" y="180"/>
                </a:lnTo>
                <a:lnTo>
                  <a:pt x="677" y="173"/>
                </a:lnTo>
                <a:lnTo>
                  <a:pt x="674" y="170"/>
                </a:lnTo>
                <a:lnTo>
                  <a:pt x="672" y="170"/>
                </a:lnTo>
                <a:lnTo>
                  <a:pt x="671" y="170"/>
                </a:lnTo>
                <a:lnTo>
                  <a:pt x="671" y="170"/>
                </a:lnTo>
                <a:lnTo>
                  <a:pt x="671" y="164"/>
                </a:lnTo>
                <a:lnTo>
                  <a:pt x="668" y="150"/>
                </a:lnTo>
                <a:lnTo>
                  <a:pt x="667" y="141"/>
                </a:lnTo>
                <a:lnTo>
                  <a:pt x="663" y="132"/>
                </a:lnTo>
                <a:lnTo>
                  <a:pt x="658" y="123"/>
                </a:lnTo>
                <a:lnTo>
                  <a:pt x="651" y="115"/>
                </a:lnTo>
                <a:lnTo>
                  <a:pt x="651" y="115"/>
                </a:lnTo>
                <a:lnTo>
                  <a:pt x="644" y="107"/>
                </a:lnTo>
                <a:lnTo>
                  <a:pt x="635" y="96"/>
                </a:lnTo>
                <a:lnTo>
                  <a:pt x="618" y="67"/>
                </a:lnTo>
                <a:lnTo>
                  <a:pt x="607" y="53"/>
                </a:lnTo>
                <a:lnTo>
                  <a:pt x="593" y="39"/>
                </a:lnTo>
                <a:lnTo>
                  <a:pt x="586" y="32"/>
                </a:lnTo>
                <a:lnTo>
                  <a:pt x="577" y="27"/>
                </a:lnTo>
                <a:lnTo>
                  <a:pt x="567" y="22"/>
                </a:lnTo>
                <a:lnTo>
                  <a:pt x="557" y="17"/>
                </a:lnTo>
                <a:lnTo>
                  <a:pt x="557" y="17"/>
                </a:lnTo>
                <a:lnTo>
                  <a:pt x="537" y="10"/>
                </a:lnTo>
                <a:lnTo>
                  <a:pt x="518" y="5"/>
                </a:lnTo>
                <a:lnTo>
                  <a:pt x="500" y="2"/>
                </a:lnTo>
                <a:lnTo>
                  <a:pt x="484" y="0"/>
                </a:lnTo>
                <a:lnTo>
                  <a:pt x="469" y="0"/>
                </a:lnTo>
                <a:lnTo>
                  <a:pt x="456" y="1"/>
                </a:lnTo>
                <a:lnTo>
                  <a:pt x="444" y="3"/>
                </a:lnTo>
                <a:lnTo>
                  <a:pt x="434" y="7"/>
                </a:lnTo>
                <a:lnTo>
                  <a:pt x="434" y="7"/>
                </a:lnTo>
                <a:lnTo>
                  <a:pt x="424" y="12"/>
                </a:lnTo>
                <a:lnTo>
                  <a:pt x="416" y="18"/>
                </a:lnTo>
                <a:lnTo>
                  <a:pt x="399" y="33"/>
                </a:lnTo>
                <a:lnTo>
                  <a:pt x="385" y="47"/>
                </a:lnTo>
                <a:lnTo>
                  <a:pt x="380" y="51"/>
                </a:lnTo>
                <a:lnTo>
                  <a:pt x="380" y="51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7">
            <a:extLst>
              <a:ext uri="{FF2B5EF4-FFF2-40B4-BE49-F238E27FC236}">
                <a16:creationId xmlns:a16="http://schemas.microsoft.com/office/drawing/2014/main" id="{5715414E-6C2A-47E9-916F-5BB3ADDD04F7}"/>
              </a:ext>
            </a:extLst>
          </p:cNvPr>
          <p:cNvSpPr>
            <a:spLocks/>
          </p:cNvSpPr>
          <p:nvPr/>
        </p:nvSpPr>
        <p:spPr bwMode="auto">
          <a:xfrm>
            <a:off x="2387715" y="4644135"/>
            <a:ext cx="1250950" cy="1504950"/>
          </a:xfrm>
          <a:custGeom>
            <a:avLst/>
            <a:gdLst>
              <a:gd name="T0" fmla="*/ 65 w 788"/>
              <a:gd name="T1" fmla="*/ 193 h 948"/>
              <a:gd name="T2" fmla="*/ 8 w 788"/>
              <a:gd name="T3" fmla="*/ 271 h 948"/>
              <a:gd name="T4" fmla="*/ 0 w 788"/>
              <a:gd name="T5" fmla="*/ 351 h 948"/>
              <a:gd name="T6" fmla="*/ 36 w 788"/>
              <a:gd name="T7" fmla="*/ 420 h 948"/>
              <a:gd name="T8" fmla="*/ 67 w 788"/>
              <a:gd name="T9" fmla="*/ 410 h 948"/>
              <a:gd name="T10" fmla="*/ 94 w 788"/>
              <a:gd name="T11" fmla="*/ 385 h 948"/>
              <a:gd name="T12" fmla="*/ 110 w 788"/>
              <a:gd name="T13" fmla="*/ 321 h 948"/>
              <a:gd name="T14" fmla="*/ 110 w 788"/>
              <a:gd name="T15" fmla="*/ 410 h 948"/>
              <a:gd name="T16" fmla="*/ 95 w 788"/>
              <a:gd name="T17" fmla="*/ 503 h 948"/>
              <a:gd name="T18" fmla="*/ 95 w 788"/>
              <a:gd name="T19" fmla="*/ 558 h 948"/>
              <a:gd name="T20" fmla="*/ 89 w 788"/>
              <a:gd name="T21" fmla="*/ 600 h 948"/>
              <a:gd name="T22" fmla="*/ 104 w 788"/>
              <a:gd name="T23" fmla="*/ 630 h 948"/>
              <a:gd name="T24" fmla="*/ 149 w 788"/>
              <a:gd name="T25" fmla="*/ 632 h 948"/>
              <a:gd name="T26" fmla="*/ 166 w 788"/>
              <a:gd name="T27" fmla="*/ 632 h 948"/>
              <a:gd name="T28" fmla="*/ 178 w 788"/>
              <a:gd name="T29" fmla="*/ 623 h 948"/>
              <a:gd name="T30" fmla="*/ 184 w 788"/>
              <a:gd name="T31" fmla="*/ 604 h 948"/>
              <a:gd name="T32" fmla="*/ 174 w 788"/>
              <a:gd name="T33" fmla="*/ 548 h 948"/>
              <a:gd name="T34" fmla="*/ 200 w 788"/>
              <a:gd name="T35" fmla="*/ 502 h 948"/>
              <a:gd name="T36" fmla="*/ 238 w 788"/>
              <a:gd name="T37" fmla="*/ 436 h 948"/>
              <a:gd name="T38" fmla="*/ 356 w 788"/>
              <a:gd name="T39" fmla="*/ 523 h 948"/>
              <a:gd name="T40" fmla="*/ 392 w 788"/>
              <a:gd name="T41" fmla="*/ 581 h 948"/>
              <a:gd name="T42" fmla="*/ 414 w 788"/>
              <a:gd name="T43" fmla="*/ 715 h 948"/>
              <a:gd name="T44" fmla="*/ 442 w 788"/>
              <a:gd name="T45" fmla="*/ 777 h 948"/>
              <a:gd name="T46" fmla="*/ 514 w 788"/>
              <a:gd name="T47" fmla="*/ 907 h 948"/>
              <a:gd name="T48" fmla="*/ 526 w 788"/>
              <a:gd name="T49" fmla="*/ 923 h 948"/>
              <a:gd name="T50" fmla="*/ 569 w 788"/>
              <a:gd name="T51" fmla="*/ 942 h 948"/>
              <a:gd name="T52" fmla="*/ 656 w 788"/>
              <a:gd name="T53" fmla="*/ 947 h 948"/>
              <a:gd name="T54" fmla="*/ 702 w 788"/>
              <a:gd name="T55" fmla="*/ 939 h 948"/>
              <a:gd name="T56" fmla="*/ 718 w 788"/>
              <a:gd name="T57" fmla="*/ 922 h 948"/>
              <a:gd name="T58" fmla="*/ 712 w 788"/>
              <a:gd name="T59" fmla="*/ 906 h 948"/>
              <a:gd name="T60" fmla="*/ 691 w 788"/>
              <a:gd name="T61" fmla="*/ 888 h 948"/>
              <a:gd name="T62" fmla="*/ 637 w 788"/>
              <a:gd name="T63" fmla="*/ 870 h 948"/>
              <a:gd name="T64" fmla="*/ 627 w 788"/>
              <a:gd name="T65" fmla="*/ 858 h 948"/>
              <a:gd name="T66" fmla="*/ 602 w 788"/>
              <a:gd name="T67" fmla="*/ 809 h 948"/>
              <a:gd name="T68" fmla="*/ 584 w 788"/>
              <a:gd name="T69" fmla="*/ 755 h 948"/>
              <a:gd name="T70" fmla="*/ 573 w 788"/>
              <a:gd name="T71" fmla="*/ 681 h 948"/>
              <a:gd name="T72" fmla="*/ 587 w 788"/>
              <a:gd name="T73" fmla="*/ 666 h 948"/>
              <a:gd name="T74" fmla="*/ 637 w 788"/>
              <a:gd name="T75" fmla="*/ 691 h 948"/>
              <a:gd name="T76" fmla="*/ 644 w 788"/>
              <a:gd name="T77" fmla="*/ 697 h 948"/>
              <a:gd name="T78" fmla="*/ 677 w 788"/>
              <a:gd name="T79" fmla="*/ 700 h 948"/>
              <a:gd name="T80" fmla="*/ 711 w 788"/>
              <a:gd name="T81" fmla="*/ 691 h 948"/>
              <a:gd name="T82" fmla="*/ 720 w 788"/>
              <a:gd name="T83" fmla="*/ 681 h 948"/>
              <a:gd name="T84" fmla="*/ 718 w 788"/>
              <a:gd name="T85" fmla="*/ 681 h 948"/>
              <a:gd name="T86" fmla="*/ 738 w 788"/>
              <a:gd name="T87" fmla="*/ 649 h 948"/>
              <a:gd name="T88" fmla="*/ 740 w 788"/>
              <a:gd name="T89" fmla="*/ 616 h 948"/>
              <a:gd name="T90" fmla="*/ 773 w 788"/>
              <a:gd name="T91" fmla="*/ 584 h 948"/>
              <a:gd name="T92" fmla="*/ 787 w 788"/>
              <a:gd name="T93" fmla="*/ 558 h 948"/>
              <a:gd name="T94" fmla="*/ 780 w 788"/>
              <a:gd name="T95" fmla="*/ 455 h 948"/>
              <a:gd name="T96" fmla="*/ 776 w 788"/>
              <a:gd name="T97" fmla="*/ 416 h 948"/>
              <a:gd name="T98" fmla="*/ 766 w 788"/>
              <a:gd name="T99" fmla="*/ 385 h 948"/>
              <a:gd name="T100" fmla="*/ 745 w 788"/>
              <a:gd name="T101" fmla="*/ 341 h 948"/>
              <a:gd name="T102" fmla="*/ 727 w 788"/>
              <a:gd name="T103" fmla="*/ 299 h 948"/>
              <a:gd name="T104" fmla="*/ 703 w 788"/>
              <a:gd name="T105" fmla="*/ 300 h 948"/>
              <a:gd name="T106" fmla="*/ 692 w 788"/>
              <a:gd name="T107" fmla="*/ 319 h 948"/>
              <a:gd name="T108" fmla="*/ 676 w 788"/>
              <a:gd name="T109" fmla="*/ 301 h 948"/>
              <a:gd name="T110" fmla="*/ 585 w 788"/>
              <a:gd name="T111" fmla="*/ 213 h 948"/>
              <a:gd name="T112" fmla="*/ 499 w 788"/>
              <a:gd name="T113" fmla="*/ 117 h 948"/>
              <a:gd name="T114" fmla="*/ 435 w 788"/>
              <a:gd name="T115" fmla="*/ 75 h 948"/>
              <a:gd name="T116" fmla="*/ 326 w 788"/>
              <a:gd name="T117" fmla="*/ 13 h 948"/>
              <a:gd name="T118" fmla="*/ 274 w 788"/>
              <a:gd name="T119" fmla="*/ 0 h 948"/>
              <a:gd name="T120" fmla="*/ 221 w 788"/>
              <a:gd name="T121" fmla="*/ 21 h 948"/>
              <a:gd name="T122" fmla="*/ 170 w 788"/>
              <a:gd name="T123" fmla="*/ 66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88" h="948">
                <a:moveTo>
                  <a:pt x="149" y="100"/>
                </a:moveTo>
                <a:lnTo>
                  <a:pt x="149" y="100"/>
                </a:lnTo>
                <a:lnTo>
                  <a:pt x="131" y="119"/>
                </a:lnTo>
                <a:lnTo>
                  <a:pt x="89" y="166"/>
                </a:lnTo>
                <a:lnTo>
                  <a:pt x="65" y="193"/>
                </a:lnTo>
                <a:lnTo>
                  <a:pt x="42" y="219"/>
                </a:lnTo>
                <a:lnTo>
                  <a:pt x="24" y="244"/>
                </a:lnTo>
                <a:lnTo>
                  <a:pt x="11" y="262"/>
                </a:lnTo>
                <a:lnTo>
                  <a:pt x="11" y="262"/>
                </a:lnTo>
                <a:lnTo>
                  <a:pt x="8" y="271"/>
                </a:lnTo>
                <a:lnTo>
                  <a:pt x="4" y="281"/>
                </a:lnTo>
                <a:lnTo>
                  <a:pt x="3" y="290"/>
                </a:lnTo>
                <a:lnTo>
                  <a:pt x="0" y="303"/>
                </a:lnTo>
                <a:lnTo>
                  <a:pt x="0" y="327"/>
                </a:lnTo>
                <a:lnTo>
                  <a:pt x="0" y="351"/>
                </a:lnTo>
                <a:lnTo>
                  <a:pt x="1" y="374"/>
                </a:lnTo>
                <a:lnTo>
                  <a:pt x="4" y="393"/>
                </a:lnTo>
                <a:lnTo>
                  <a:pt x="6" y="410"/>
                </a:lnTo>
                <a:lnTo>
                  <a:pt x="36" y="410"/>
                </a:lnTo>
                <a:lnTo>
                  <a:pt x="36" y="420"/>
                </a:lnTo>
                <a:lnTo>
                  <a:pt x="36" y="420"/>
                </a:lnTo>
                <a:lnTo>
                  <a:pt x="40" y="420"/>
                </a:lnTo>
                <a:lnTo>
                  <a:pt x="52" y="416"/>
                </a:lnTo>
                <a:lnTo>
                  <a:pt x="59" y="414"/>
                </a:lnTo>
                <a:lnTo>
                  <a:pt x="67" y="410"/>
                </a:lnTo>
                <a:lnTo>
                  <a:pt x="77" y="404"/>
                </a:lnTo>
                <a:lnTo>
                  <a:pt x="85" y="395"/>
                </a:lnTo>
                <a:lnTo>
                  <a:pt x="85" y="395"/>
                </a:lnTo>
                <a:lnTo>
                  <a:pt x="90" y="390"/>
                </a:lnTo>
                <a:lnTo>
                  <a:pt x="94" y="385"/>
                </a:lnTo>
                <a:lnTo>
                  <a:pt x="100" y="373"/>
                </a:lnTo>
                <a:lnTo>
                  <a:pt x="104" y="361"/>
                </a:lnTo>
                <a:lnTo>
                  <a:pt x="107" y="348"/>
                </a:lnTo>
                <a:lnTo>
                  <a:pt x="110" y="330"/>
                </a:lnTo>
                <a:lnTo>
                  <a:pt x="110" y="321"/>
                </a:lnTo>
                <a:lnTo>
                  <a:pt x="115" y="301"/>
                </a:lnTo>
                <a:lnTo>
                  <a:pt x="115" y="301"/>
                </a:lnTo>
                <a:lnTo>
                  <a:pt x="112" y="352"/>
                </a:lnTo>
                <a:lnTo>
                  <a:pt x="111" y="388"/>
                </a:lnTo>
                <a:lnTo>
                  <a:pt x="110" y="410"/>
                </a:lnTo>
                <a:lnTo>
                  <a:pt x="110" y="410"/>
                </a:lnTo>
                <a:lnTo>
                  <a:pt x="102" y="454"/>
                </a:lnTo>
                <a:lnTo>
                  <a:pt x="97" y="483"/>
                </a:lnTo>
                <a:lnTo>
                  <a:pt x="95" y="503"/>
                </a:lnTo>
                <a:lnTo>
                  <a:pt x="95" y="503"/>
                </a:lnTo>
                <a:lnTo>
                  <a:pt x="96" y="518"/>
                </a:lnTo>
                <a:lnTo>
                  <a:pt x="97" y="532"/>
                </a:lnTo>
                <a:lnTo>
                  <a:pt x="97" y="545"/>
                </a:lnTo>
                <a:lnTo>
                  <a:pt x="96" y="551"/>
                </a:lnTo>
                <a:lnTo>
                  <a:pt x="95" y="558"/>
                </a:lnTo>
                <a:lnTo>
                  <a:pt x="95" y="558"/>
                </a:lnTo>
                <a:lnTo>
                  <a:pt x="91" y="569"/>
                </a:lnTo>
                <a:lnTo>
                  <a:pt x="89" y="581"/>
                </a:lnTo>
                <a:lnTo>
                  <a:pt x="88" y="593"/>
                </a:lnTo>
                <a:lnTo>
                  <a:pt x="89" y="600"/>
                </a:lnTo>
                <a:lnTo>
                  <a:pt x="90" y="607"/>
                </a:lnTo>
                <a:lnTo>
                  <a:pt x="90" y="607"/>
                </a:lnTo>
                <a:lnTo>
                  <a:pt x="95" y="619"/>
                </a:lnTo>
                <a:lnTo>
                  <a:pt x="100" y="627"/>
                </a:lnTo>
                <a:lnTo>
                  <a:pt x="104" y="630"/>
                </a:lnTo>
                <a:lnTo>
                  <a:pt x="105" y="632"/>
                </a:lnTo>
                <a:lnTo>
                  <a:pt x="110" y="627"/>
                </a:lnTo>
                <a:lnTo>
                  <a:pt x="134" y="632"/>
                </a:lnTo>
                <a:lnTo>
                  <a:pt x="144" y="641"/>
                </a:lnTo>
                <a:lnTo>
                  <a:pt x="149" y="632"/>
                </a:lnTo>
                <a:lnTo>
                  <a:pt x="149" y="632"/>
                </a:lnTo>
                <a:lnTo>
                  <a:pt x="164" y="627"/>
                </a:lnTo>
                <a:lnTo>
                  <a:pt x="164" y="627"/>
                </a:lnTo>
                <a:lnTo>
                  <a:pt x="164" y="629"/>
                </a:lnTo>
                <a:lnTo>
                  <a:pt x="166" y="632"/>
                </a:lnTo>
                <a:lnTo>
                  <a:pt x="169" y="636"/>
                </a:lnTo>
                <a:lnTo>
                  <a:pt x="174" y="622"/>
                </a:lnTo>
                <a:lnTo>
                  <a:pt x="174" y="622"/>
                </a:lnTo>
                <a:lnTo>
                  <a:pt x="175" y="622"/>
                </a:lnTo>
                <a:lnTo>
                  <a:pt x="178" y="623"/>
                </a:lnTo>
                <a:lnTo>
                  <a:pt x="180" y="622"/>
                </a:lnTo>
                <a:lnTo>
                  <a:pt x="184" y="617"/>
                </a:lnTo>
                <a:lnTo>
                  <a:pt x="184" y="617"/>
                </a:lnTo>
                <a:lnTo>
                  <a:pt x="185" y="612"/>
                </a:lnTo>
                <a:lnTo>
                  <a:pt x="184" y="604"/>
                </a:lnTo>
                <a:lnTo>
                  <a:pt x="180" y="586"/>
                </a:lnTo>
                <a:lnTo>
                  <a:pt x="175" y="566"/>
                </a:lnTo>
                <a:lnTo>
                  <a:pt x="174" y="556"/>
                </a:lnTo>
                <a:lnTo>
                  <a:pt x="174" y="548"/>
                </a:lnTo>
                <a:lnTo>
                  <a:pt x="174" y="548"/>
                </a:lnTo>
                <a:lnTo>
                  <a:pt x="175" y="544"/>
                </a:lnTo>
                <a:lnTo>
                  <a:pt x="176" y="539"/>
                </a:lnTo>
                <a:lnTo>
                  <a:pt x="182" y="528"/>
                </a:lnTo>
                <a:lnTo>
                  <a:pt x="190" y="515"/>
                </a:lnTo>
                <a:lnTo>
                  <a:pt x="200" y="502"/>
                </a:lnTo>
                <a:lnTo>
                  <a:pt x="217" y="478"/>
                </a:lnTo>
                <a:lnTo>
                  <a:pt x="224" y="467"/>
                </a:lnTo>
                <a:lnTo>
                  <a:pt x="228" y="459"/>
                </a:lnTo>
                <a:lnTo>
                  <a:pt x="228" y="459"/>
                </a:lnTo>
                <a:lnTo>
                  <a:pt x="238" y="436"/>
                </a:lnTo>
                <a:lnTo>
                  <a:pt x="243" y="425"/>
                </a:lnTo>
                <a:lnTo>
                  <a:pt x="243" y="425"/>
                </a:lnTo>
                <a:lnTo>
                  <a:pt x="296" y="470"/>
                </a:lnTo>
                <a:lnTo>
                  <a:pt x="335" y="503"/>
                </a:lnTo>
                <a:lnTo>
                  <a:pt x="356" y="523"/>
                </a:lnTo>
                <a:lnTo>
                  <a:pt x="356" y="523"/>
                </a:lnTo>
                <a:lnTo>
                  <a:pt x="377" y="544"/>
                </a:lnTo>
                <a:lnTo>
                  <a:pt x="390" y="558"/>
                </a:lnTo>
                <a:lnTo>
                  <a:pt x="390" y="558"/>
                </a:lnTo>
                <a:lnTo>
                  <a:pt x="392" y="581"/>
                </a:lnTo>
                <a:lnTo>
                  <a:pt x="394" y="604"/>
                </a:lnTo>
                <a:lnTo>
                  <a:pt x="398" y="635"/>
                </a:lnTo>
                <a:lnTo>
                  <a:pt x="403" y="667"/>
                </a:lnTo>
                <a:lnTo>
                  <a:pt x="410" y="700"/>
                </a:lnTo>
                <a:lnTo>
                  <a:pt x="414" y="715"/>
                </a:lnTo>
                <a:lnTo>
                  <a:pt x="419" y="730"/>
                </a:lnTo>
                <a:lnTo>
                  <a:pt x="424" y="744"/>
                </a:lnTo>
                <a:lnTo>
                  <a:pt x="430" y="755"/>
                </a:lnTo>
                <a:lnTo>
                  <a:pt x="430" y="755"/>
                </a:lnTo>
                <a:lnTo>
                  <a:pt x="442" y="777"/>
                </a:lnTo>
                <a:lnTo>
                  <a:pt x="455" y="800"/>
                </a:lnTo>
                <a:lnTo>
                  <a:pt x="478" y="847"/>
                </a:lnTo>
                <a:lnTo>
                  <a:pt x="499" y="885"/>
                </a:lnTo>
                <a:lnTo>
                  <a:pt x="506" y="899"/>
                </a:lnTo>
                <a:lnTo>
                  <a:pt x="514" y="907"/>
                </a:lnTo>
                <a:lnTo>
                  <a:pt x="514" y="907"/>
                </a:lnTo>
                <a:lnTo>
                  <a:pt x="519" y="912"/>
                </a:lnTo>
                <a:lnTo>
                  <a:pt x="521" y="916"/>
                </a:lnTo>
                <a:lnTo>
                  <a:pt x="522" y="921"/>
                </a:lnTo>
                <a:lnTo>
                  <a:pt x="526" y="923"/>
                </a:lnTo>
                <a:lnTo>
                  <a:pt x="531" y="927"/>
                </a:lnTo>
                <a:lnTo>
                  <a:pt x="539" y="931"/>
                </a:lnTo>
                <a:lnTo>
                  <a:pt x="553" y="937"/>
                </a:lnTo>
                <a:lnTo>
                  <a:pt x="553" y="937"/>
                </a:lnTo>
                <a:lnTo>
                  <a:pt x="569" y="942"/>
                </a:lnTo>
                <a:lnTo>
                  <a:pt x="585" y="946"/>
                </a:lnTo>
                <a:lnTo>
                  <a:pt x="601" y="948"/>
                </a:lnTo>
                <a:lnTo>
                  <a:pt x="615" y="948"/>
                </a:lnTo>
                <a:lnTo>
                  <a:pt x="639" y="947"/>
                </a:lnTo>
                <a:lnTo>
                  <a:pt x="656" y="947"/>
                </a:lnTo>
                <a:lnTo>
                  <a:pt x="656" y="947"/>
                </a:lnTo>
                <a:lnTo>
                  <a:pt x="670" y="947"/>
                </a:lnTo>
                <a:lnTo>
                  <a:pt x="685" y="946"/>
                </a:lnTo>
                <a:lnTo>
                  <a:pt x="697" y="942"/>
                </a:lnTo>
                <a:lnTo>
                  <a:pt x="702" y="939"/>
                </a:lnTo>
                <a:lnTo>
                  <a:pt x="706" y="937"/>
                </a:lnTo>
                <a:lnTo>
                  <a:pt x="706" y="937"/>
                </a:lnTo>
                <a:lnTo>
                  <a:pt x="712" y="931"/>
                </a:lnTo>
                <a:lnTo>
                  <a:pt x="717" y="925"/>
                </a:lnTo>
                <a:lnTo>
                  <a:pt x="718" y="922"/>
                </a:lnTo>
                <a:lnTo>
                  <a:pt x="718" y="918"/>
                </a:lnTo>
                <a:lnTo>
                  <a:pt x="717" y="916"/>
                </a:lnTo>
                <a:lnTo>
                  <a:pt x="716" y="912"/>
                </a:lnTo>
                <a:lnTo>
                  <a:pt x="716" y="912"/>
                </a:lnTo>
                <a:lnTo>
                  <a:pt x="712" y="906"/>
                </a:lnTo>
                <a:lnTo>
                  <a:pt x="709" y="900"/>
                </a:lnTo>
                <a:lnTo>
                  <a:pt x="707" y="896"/>
                </a:lnTo>
                <a:lnTo>
                  <a:pt x="703" y="894"/>
                </a:lnTo>
                <a:lnTo>
                  <a:pt x="698" y="890"/>
                </a:lnTo>
                <a:lnTo>
                  <a:pt x="691" y="888"/>
                </a:lnTo>
                <a:lnTo>
                  <a:pt x="691" y="888"/>
                </a:lnTo>
                <a:lnTo>
                  <a:pt x="647" y="873"/>
                </a:lnTo>
                <a:lnTo>
                  <a:pt x="647" y="873"/>
                </a:lnTo>
                <a:lnTo>
                  <a:pt x="642" y="872"/>
                </a:lnTo>
                <a:lnTo>
                  <a:pt x="637" y="870"/>
                </a:lnTo>
                <a:lnTo>
                  <a:pt x="634" y="869"/>
                </a:lnTo>
                <a:lnTo>
                  <a:pt x="632" y="867"/>
                </a:lnTo>
                <a:lnTo>
                  <a:pt x="629" y="863"/>
                </a:lnTo>
                <a:lnTo>
                  <a:pt x="627" y="858"/>
                </a:lnTo>
                <a:lnTo>
                  <a:pt x="627" y="858"/>
                </a:lnTo>
                <a:lnTo>
                  <a:pt x="612" y="824"/>
                </a:lnTo>
                <a:lnTo>
                  <a:pt x="612" y="824"/>
                </a:lnTo>
                <a:lnTo>
                  <a:pt x="608" y="816"/>
                </a:lnTo>
                <a:lnTo>
                  <a:pt x="605" y="814"/>
                </a:lnTo>
                <a:lnTo>
                  <a:pt x="602" y="809"/>
                </a:lnTo>
                <a:lnTo>
                  <a:pt x="597" y="794"/>
                </a:lnTo>
                <a:lnTo>
                  <a:pt x="597" y="794"/>
                </a:lnTo>
                <a:lnTo>
                  <a:pt x="592" y="777"/>
                </a:lnTo>
                <a:lnTo>
                  <a:pt x="587" y="766"/>
                </a:lnTo>
                <a:lnTo>
                  <a:pt x="584" y="755"/>
                </a:lnTo>
                <a:lnTo>
                  <a:pt x="583" y="740"/>
                </a:lnTo>
                <a:lnTo>
                  <a:pt x="583" y="740"/>
                </a:lnTo>
                <a:lnTo>
                  <a:pt x="580" y="720"/>
                </a:lnTo>
                <a:lnTo>
                  <a:pt x="578" y="700"/>
                </a:lnTo>
                <a:lnTo>
                  <a:pt x="573" y="681"/>
                </a:lnTo>
                <a:lnTo>
                  <a:pt x="573" y="681"/>
                </a:lnTo>
                <a:lnTo>
                  <a:pt x="578" y="673"/>
                </a:lnTo>
                <a:lnTo>
                  <a:pt x="583" y="667"/>
                </a:lnTo>
                <a:lnTo>
                  <a:pt x="585" y="666"/>
                </a:lnTo>
                <a:lnTo>
                  <a:pt x="587" y="666"/>
                </a:lnTo>
                <a:lnTo>
                  <a:pt x="587" y="666"/>
                </a:lnTo>
                <a:lnTo>
                  <a:pt x="612" y="671"/>
                </a:lnTo>
                <a:lnTo>
                  <a:pt x="587" y="691"/>
                </a:lnTo>
                <a:lnTo>
                  <a:pt x="622" y="681"/>
                </a:lnTo>
                <a:lnTo>
                  <a:pt x="637" y="691"/>
                </a:lnTo>
                <a:lnTo>
                  <a:pt x="622" y="710"/>
                </a:lnTo>
                <a:lnTo>
                  <a:pt x="647" y="696"/>
                </a:lnTo>
                <a:lnTo>
                  <a:pt x="647" y="696"/>
                </a:lnTo>
                <a:lnTo>
                  <a:pt x="645" y="696"/>
                </a:lnTo>
                <a:lnTo>
                  <a:pt x="644" y="697"/>
                </a:lnTo>
                <a:lnTo>
                  <a:pt x="644" y="697"/>
                </a:lnTo>
                <a:lnTo>
                  <a:pt x="649" y="699"/>
                </a:lnTo>
                <a:lnTo>
                  <a:pt x="666" y="700"/>
                </a:lnTo>
                <a:lnTo>
                  <a:pt x="666" y="700"/>
                </a:lnTo>
                <a:lnTo>
                  <a:pt x="677" y="700"/>
                </a:lnTo>
                <a:lnTo>
                  <a:pt x="687" y="700"/>
                </a:lnTo>
                <a:lnTo>
                  <a:pt x="695" y="699"/>
                </a:lnTo>
                <a:lnTo>
                  <a:pt x="701" y="697"/>
                </a:lnTo>
                <a:lnTo>
                  <a:pt x="708" y="693"/>
                </a:lnTo>
                <a:lnTo>
                  <a:pt x="711" y="691"/>
                </a:lnTo>
                <a:lnTo>
                  <a:pt x="711" y="691"/>
                </a:lnTo>
                <a:lnTo>
                  <a:pt x="717" y="687"/>
                </a:lnTo>
                <a:lnTo>
                  <a:pt x="719" y="683"/>
                </a:lnTo>
                <a:lnTo>
                  <a:pt x="720" y="682"/>
                </a:lnTo>
                <a:lnTo>
                  <a:pt x="720" y="681"/>
                </a:lnTo>
                <a:lnTo>
                  <a:pt x="720" y="681"/>
                </a:lnTo>
                <a:lnTo>
                  <a:pt x="720" y="680"/>
                </a:lnTo>
                <a:lnTo>
                  <a:pt x="719" y="681"/>
                </a:lnTo>
                <a:lnTo>
                  <a:pt x="718" y="681"/>
                </a:lnTo>
                <a:lnTo>
                  <a:pt x="718" y="681"/>
                </a:lnTo>
                <a:lnTo>
                  <a:pt x="725" y="671"/>
                </a:lnTo>
                <a:lnTo>
                  <a:pt x="725" y="671"/>
                </a:lnTo>
                <a:lnTo>
                  <a:pt x="732" y="661"/>
                </a:lnTo>
                <a:lnTo>
                  <a:pt x="735" y="655"/>
                </a:lnTo>
                <a:lnTo>
                  <a:pt x="738" y="649"/>
                </a:lnTo>
                <a:lnTo>
                  <a:pt x="740" y="641"/>
                </a:lnTo>
                <a:lnTo>
                  <a:pt x="740" y="641"/>
                </a:lnTo>
                <a:lnTo>
                  <a:pt x="741" y="632"/>
                </a:lnTo>
                <a:lnTo>
                  <a:pt x="741" y="623"/>
                </a:lnTo>
                <a:lnTo>
                  <a:pt x="740" y="616"/>
                </a:lnTo>
                <a:lnTo>
                  <a:pt x="740" y="612"/>
                </a:lnTo>
                <a:lnTo>
                  <a:pt x="740" y="612"/>
                </a:lnTo>
                <a:lnTo>
                  <a:pt x="746" y="607"/>
                </a:lnTo>
                <a:lnTo>
                  <a:pt x="759" y="597"/>
                </a:lnTo>
                <a:lnTo>
                  <a:pt x="773" y="584"/>
                </a:lnTo>
                <a:lnTo>
                  <a:pt x="780" y="575"/>
                </a:lnTo>
                <a:lnTo>
                  <a:pt x="784" y="567"/>
                </a:lnTo>
                <a:lnTo>
                  <a:pt x="784" y="567"/>
                </a:lnTo>
                <a:lnTo>
                  <a:pt x="786" y="563"/>
                </a:lnTo>
                <a:lnTo>
                  <a:pt x="787" y="558"/>
                </a:lnTo>
                <a:lnTo>
                  <a:pt x="788" y="543"/>
                </a:lnTo>
                <a:lnTo>
                  <a:pt x="787" y="526"/>
                </a:lnTo>
                <a:lnTo>
                  <a:pt x="786" y="506"/>
                </a:lnTo>
                <a:lnTo>
                  <a:pt x="781" y="470"/>
                </a:lnTo>
                <a:lnTo>
                  <a:pt x="780" y="455"/>
                </a:lnTo>
                <a:lnTo>
                  <a:pt x="780" y="444"/>
                </a:lnTo>
                <a:lnTo>
                  <a:pt x="780" y="444"/>
                </a:lnTo>
                <a:lnTo>
                  <a:pt x="780" y="437"/>
                </a:lnTo>
                <a:lnTo>
                  <a:pt x="778" y="430"/>
                </a:lnTo>
                <a:lnTo>
                  <a:pt x="776" y="416"/>
                </a:lnTo>
                <a:lnTo>
                  <a:pt x="772" y="405"/>
                </a:lnTo>
                <a:lnTo>
                  <a:pt x="770" y="395"/>
                </a:lnTo>
                <a:lnTo>
                  <a:pt x="770" y="395"/>
                </a:lnTo>
                <a:lnTo>
                  <a:pt x="768" y="390"/>
                </a:lnTo>
                <a:lnTo>
                  <a:pt x="766" y="385"/>
                </a:lnTo>
                <a:lnTo>
                  <a:pt x="760" y="372"/>
                </a:lnTo>
                <a:lnTo>
                  <a:pt x="751" y="358"/>
                </a:lnTo>
                <a:lnTo>
                  <a:pt x="748" y="350"/>
                </a:lnTo>
                <a:lnTo>
                  <a:pt x="745" y="341"/>
                </a:lnTo>
                <a:lnTo>
                  <a:pt x="745" y="341"/>
                </a:lnTo>
                <a:lnTo>
                  <a:pt x="741" y="325"/>
                </a:lnTo>
                <a:lnTo>
                  <a:pt x="738" y="313"/>
                </a:lnTo>
                <a:lnTo>
                  <a:pt x="734" y="306"/>
                </a:lnTo>
                <a:lnTo>
                  <a:pt x="732" y="303"/>
                </a:lnTo>
                <a:lnTo>
                  <a:pt x="727" y="299"/>
                </a:lnTo>
                <a:lnTo>
                  <a:pt x="720" y="297"/>
                </a:lnTo>
                <a:lnTo>
                  <a:pt x="720" y="297"/>
                </a:lnTo>
                <a:lnTo>
                  <a:pt x="714" y="295"/>
                </a:lnTo>
                <a:lnTo>
                  <a:pt x="708" y="298"/>
                </a:lnTo>
                <a:lnTo>
                  <a:pt x="703" y="300"/>
                </a:lnTo>
                <a:lnTo>
                  <a:pt x="698" y="304"/>
                </a:lnTo>
                <a:lnTo>
                  <a:pt x="693" y="313"/>
                </a:lnTo>
                <a:lnTo>
                  <a:pt x="691" y="316"/>
                </a:lnTo>
                <a:lnTo>
                  <a:pt x="691" y="316"/>
                </a:lnTo>
                <a:lnTo>
                  <a:pt x="692" y="319"/>
                </a:lnTo>
                <a:lnTo>
                  <a:pt x="693" y="322"/>
                </a:lnTo>
                <a:lnTo>
                  <a:pt x="692" y="321"/>
                </a:lnTo>
                <a:lnTo>
                  <a:pt x="688" y="319"/>
                </a:lnTo>
                <a:lnTo>
                  <a:pt x="676" y="301"/>
                </a:lnTo>
                <a:lnTo>
                  <a:pt x="676" y="301"/>
                </a:lnTo>
                <a:lnTo>
                  <a:pt x="666" y="288"/>
                </a:lnTo>
                <a:lnTo>
                  <a:pt x="653" y="276"/>
                </a:lnTo>
                <a:lnTo>
                  <a:pt x="622" y="247"/>
                </a:lnTo>
                <a:lnTo>
                  <a:pt x="603" y="231"/>
                </a:lnTo>
                <a:lnTo>
                  <a:pt x="585" y="213"/>
                </a:lnTo>
                <a:lnTo>
                  <a:pt x="564" y="192"/>
                </a:lnTo>
                <a:lnTo>
                  <a:pt x="543" y="168"/>
                </a:lnTo>
                <a:lnTo>
                  <a:pt x="543" y="168"/>
                </a:lnTo>
                <a:lnTo>
                  <a:pt x="510" y="129"/>
                </a:lnTo>
                <a:lnTo>
                  <a:pt x="499" y="117"/>
                </a:lnTo>
                <a:lnTo>
                  <a:pt x="489" y="108"/>
                </a:lnTo>
                <a:lnTo>
                  <a:pt x="480" y="100"/>
                </a:lnTo>
                <a:lnTo>
                  <a:pt x="468" y="93"/>
                </a:lnTo>
                <a:lnTo>
                  <a:pt x="435" y="75"/>
                </a:lnTo>
                <a:lnTo>
                  <a:pt x="435" y="75"/>
                </a:lnTo>
                <a:lnTo>
                  <a:pt x="414" y="64"/>
                </a:lnTo>
                <a:lnTo>
                  <a:pt x="394" y="53"/>
                </a:lnTo>
                <a:lnTo>
                  <a:pt x="360" y="31"/>
                </a:lnTo>
                <a:lnTo>
                  <a:pt x="342" y="22"/>
                </a:lnTo>
                <a:lnTo>
                  <a:pt x="326" y="13"/>
                </a:lnTo>
                <a:lnTo>
                  <a:pt x="309" y="6"/>
                </a:lnTo>
                <a:lnTo>
                  <a:pt x="292" y="1"/>
                </a:lnTo>
                <a:lnTo>
                  <a:pt x="292" y="1"/>
                </a:lnTo>
                <a:lnTo>
                  <a:pt x="283" y="0"/>
                </a:lnTo>
                <a:lnTo>
                  <a:pt x="274" y="0"/>
                </a:lnTo>
                <a:lnTo>
                  <a:pt x="265" y="1"/>
                </a:lnTo>
                <a:lnTo>
                  <a:pt x="255" y="3"/>
                </a:lnTo>
                <a:lnTo>
                  <a:pt x="246" y="6"/>
                </a:lnTo>
                <a:lnTo>
                  <a:pt x="238" y="11"/>
                </a:lnTo>
                <a:lnTo>
                  <a:pt x="221" y="21"/>
                </a:lnTo>
                <a:lnTo>
                  <a:pt x="206" y="31"/>
                </a:lnTo>
                <a:lnTo>
                  <a:pt x="194" y="40"/>
                </a:lnTo>
                <a:lnTo>
                  <a:pt x="179" y="55"/>
                </a:lnTo>
                <a:lnTo>
                  <a:pt x="179" y="55"/>
                </a:lnTo>
                <a:lnTo>
                  <a:pt x="170" y="66"/>
                </a:lnTo>
                <a:lnTo>
                  <a:pt x="160" y="81"/>
                </a:lnTo>
                <a:lnTo>
                  <a:pt x="149" y="100"/>
                </a:lnTo>
                <a:lnTo>
                  <a:pt x="149" y="100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8">
            <a:extLst>
              <a:ext uri="{FF2B5EF4-FFF2-40B4-BE49-F238E27FC236}">
                <a16:creationId xmlns:a16="http://schemas.microsoft.com/office/drawing/2014/main" id="{C81BB735-6F1A-4E53-AED0-78CB0E2E2BB9}"/>
              </a:ext>
            </a:extLst>
          </p:cNvPr>
          <p:cNvSpPr>
            <a:spLocks/>
          </p:cNvSpPr>
          <p:nvPr/>
        </p:nvSpPr>
        <p:spPr bwMode="auto">
          <a:xfrm>
            <a:off x="6003590" y="4704341"/>
            <a:ext cx="1514695" cy="1427597"/>
          </a:xfrm>
          <a:custGeom>
            <a:avLst/>
            <a:gdLst>
              <a:gd name="T0" fmla="*/ 109 w 1113"/>
              <a:gd name="T1" fmla="*/ 557 h 1049"/>
              <a:gd name="T2" fmla="*/ 104 w 1113"/>
              <a:gd name="T3" fmla="*/ 654 h 1049"/>
              <a:gd name="T4" fmla="*/ 105 w 1113"/>
              <a:gd name="T5" fmla="*/ 726 h 1049"/>
              <a:gd name="T6" fmla="*/ 99 w 1113"/>
              <a:gd name="T7" fmla="*/ 750 h 1049"/>
              <a:gd name="T8" fmla="*/ 126 w 1113"/>
              <a:gd name="T9" fmla="*/ 777 h 1049"/>
              <a:gd name="T10" fmla="*/ 127 w 1113"/>
              <a:gd name="T11" fmla="*/ 788 h 1049"/>
              <a:gd name="T12" fmla="*/ 84 w 1113"/>
              <a:gd name="T13" fmla="*/ 914 h 1049"/>
              <a:gd name="T14" fmla="*/ 51 w 1113"/>
              <a:gd name="T15" fmla="*/ 966 h 1049"/>
              <a:gd name="T16" fmla="*/ 1 w 1113"/>
              <a:gd name="T17" fmla="*/ 993 h 1049"/>
              <a:gd name="T18" fmla="*/ 4 w 1113"/>
              <a:gd name="T19" fmla="*/ 1020 h 1049"/>
              <a:gd name="T20" fmla="*/ 45 w 1113"/>
              <a:gd name="T21" fmla="*/ 1041 h 1049"/>
              <a:gd name="T22" fmla="*/ 86 w 1113"/>
              <a:gd name="T23" fmla="*/ 1049 h 1049"/>
              <a:gd name="T24" fmla="*/ 131 w 1113"/>
              <a:gd name="T25" fmla="*/ 1015 h 1049"/>
              <a:gd name="T26" fmla="*/ 174 w 1113"/>
              <a:gd name="T27" fmla="*/ 987 h 1049"/>
              <a:gd name="T28" fmla="*/ 230 w 1113"/>
              <a:gd name="T29" fmla="*/ 941 h 1049"/>
              <a:gd name="T30" fmla="*/ 261 w 1113"/>
              <a:gd name="T31" fmla="*/ 873 h 1049"/>
              <a:gd name="T32" fmla="*/ 333 w 1113"/>
              <a:gd name="T33" fmla="*/ 816 h 1049"/>
              <a:gd name="T34" fmla="*/ 388 w 1113"/>
              <a:gd name="T35" fmla="*/ 715 h 1049"/>
              <a:gd name="T36" fmla="*/ 426 w 1113"/>
              <a:gd name="T37" fmla="*/ 743 h 1049"/>
              <a:gd name="T38" fmla="*/ 573 w 1113"/>
              <a:gd name="T39" fmla="*/ 759 h 1049"/>
              <a:gd name="T40" fmla="*/ 610 w 1113"/>
              <a:gd name="T41" fmla="*/ 802 h 1049"/>
              <a:gd name="T42" fmla="*/ 584 w 1113"/>
              <a:gd name="T43" fmla="*/ 850 h 1049"/>
              <a:gd name="T44" fmla="*/ 547 w 1113"/>
              <a:gd name="T45" fmla="*/ 884 h 1049"/>
              <a:gd name="T46" fmla="*/ 592 w 1113"/>
              <a:gd name="T47" fmla="*/ 899 h 1049"/>
              <a:gd name="T48" fmla="*/ 704 w 1113"/>
              <a:gd name="T49" fmla="*/ 883 h 1049"/>
              <a:gd name="T50" fmla="*/ 728 w 1113"/>
              <a:gd name="T51" fmla="*/ 855 h 1049"/>
              <a:gd name="T52" fmla="*/ 750 w 1113"/>
              <a:gd name="T53" fmla="*/ 756 h 1049"/>
              <a:gd name="T54" fmla="*/ 767 w 1113"/>
              <a:gd name="T55" fmla="*/ 756 h 1049"/>
              <a:gd name="T56" fmla="*/ 803 w 1113"/>
              <a:gd name="T57" fmla="*/ 763 h 1049"/>
              <a:gd name="T58" fmla="*/ 816 w 1113"/>
              <a:gd name="T59" fmla="*/ 745 h 1049"/>
              <a:gd name="T60" fmla="*/ 824 w 1113"/>
              <a:gd name="T61" fmla="*/ 726 h 1049"/>
              <a:gd name="T62" fmla="*/ 819 w 1113"/>
              <a:gd name="T63" fmla="*/ 632 h 1049"/>
              <a:gd name="T64" fmla="*/ 809 w 1113"/>
              <a:gd name="T65" fmla="*/ 562 h 1049"/>
              <a:gd name="T66" fmla="*/ 853 w 1113"/>
              <a:gd name="T67" fmla="*/ 574 h 1049"/>
              <a:gd name="T68" fmla="*/ 911 w 1113"/>
              <a:gd name="T69" fmla="*/ 577 h 1049"/>
              <a:gd name="T70" fmla="*/ 946 w 1113"/>
              <a:gd name="T71" fmla="*/ 590 h 1049"/>
              <a:gd name="T72" fmla="*/ 984 w 1113"/>
              <a:gd name="T73" fmla="*/ 598 h 1049"/>
              <a:gd name="T74" fmla="*/ 1021 w 1113"/>
              <a:gd name="T75" fmla="*/ 546 h 1049"/>
              <a:gd name="T76" fmla="*/ 1027 w 1113"/>
              <a:gd name="T77" fmla="*/ 463 h 1049"/>
              <a:gd name="T78" fmla="*/ 997 w 1113"/>
              <a:gd name="T79" fmla="*/ 376 h 1049"/>
              <a:gd name="T80" fmla="*/ 990 w 1113"/>
              <a:gd name="T81" fmla="*/ 285 h 1049"/>
              <a:gd name="T82" fmla="*/ 1032 w 1113"/>
              <a:gd name="T83" fmla="*/ 234 h 1049"/>
              <a:gd name="T84" fmla="*/ 1091 w 1113"/>
              <a:gd name="T85" fmla="*/ 184 h 1049"/>
              <a:gd name="T86" fmla="*/ 1113 w 1113"/>
              <a:gd name="T87" fmla="*/ 118 h 1049"/>
              <a:gd name="T88" fmla="*/ 1077 w 1113"/>
              <a:gd name="T89" fmla="*/ 20 h 1049"/>
              <a:gd name="T90" fmla="*/ 1033 w 1113"/>
              <a:gd name="T91" fmla="*/ 0 h 1049"/>
              <a:gd name="T92" fmla="*/ 932 w 1113"/>
              <a:gd name="T93" fmla="*/ 38 h 1049"/>
              <a:gd name="T94" fmla="*/ 872 w 1113"/>
              <a:gd name="T95" fmla="*/ 77 h 1049"/>
              <a:gd name="T96" fmla="*/ 600 w 1113"/>
              <a:gd name="T97" fmla="*/ 208 h 1049"/>
              <a:gd name="T98" fmla="*/ 448 w 1113"/>
              <a:gd name="T99" fmla="*/ 307 h 1049"/>
              <a:gd name="T100" fmla="*/ 312 w 1113"/>
              <a:gd name="T101" fmla="*/ 403 h 1049"/>
              <a:gd name="T102" fmla="*/ 246 w 1113"/>
              <a:gd name="T103" fmla="*/ 409 h 1049"/>
              <a:gd name="T104" fmla="*/ 237 w 1113"/>
              <a:gd name="T105" fmla="*/ 378 h 1049"/>
              <a:gd name="T106" fmla="*/ 195 w 1113"/>
              <a:gd name="T107" fmla="*/ 388 h 10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13" h="1049">
                <a:moveTo>
                  <a:pt x="157" y="458"/>
                </a:moveTo>
                <a:lnTo>
                  <a:pt x="157" y="458"/>
                </a:lnTo>
                <a:lnTo>
                  <a:pt x="148" y="473"/>
                </a:lnTo>
                <a:lnTo>
                  <a:pt x="139" y="489"/>
                </a:lnTo>
                <a:lnTo>
                  <a:pt x="128" y="510"/>
                </a:lnTo>
                <a:lnTo>
                  <a:pt x="117" y="533"/>
                </a:lnTo>
                <a:lnTo>
                  <a:pt x="109" y="557"/>
                </a:lnTo>
                <a:lnTo>
                  <a:pt x="101" y="579"/>
                </a:lnTo>
                <a:lnTo>
                  <a:pt x="99" y="590"/>
                </a:lnTo>
                <a:lnTo>
                  <a:pt x="99" y="600"/>
                </a:lnTo>
                <a:lnTo>
                  <a:pt x="99" y="600"/>
                </a:lnTo>
                <a:lnTo>
                  <a:pt x="99" y="614"/>
                </a:lnTo>
                <a:lnTo>
                  <a:pt x="100" y="627"/>
                </a:lnTo>
                <a:lnTo>
                  <a:pt x="104" y="654"/>
                </a:lnTo>
                <a:lnTo>
                  <a:pt x="109" y="674"/>
                </a:lnTo>
                <a:lnTo>
                  <a:pt x="110" y="681"/>
                </a:lnTo>
                <a:lnTo>
                  <a:pt x="110" y="681"/>
                </a:lnTo>
                <a:lnTo>
                  <a:pt x="110" y="699"/>
                </a:lnTo>
                <a:lnTo>
                  <a:pt x="109" y="713"/>
                </a:lnTo>
                <a:lnTo>
                  <a:pt x="107" y="721"/>
                </a:lnTo>
                <a:lnTo>
                  <a:pt x="105" y="726"/>
                </a:lnTo>
                <a:lnTo>
                  <a:pt x="105" y="726"/>
                </a:lnTo>
                <a:lnTo>
                  <a:pt x="100" y="734"/>
                </a:lnTo>
                <a:lnTo>
                  <a:pt x="96" y="739"/>
                </a:lnTo>
                <a:lnTo>
                  <a:pt x="95" y="740"/>
                </a:lnTo>
                <a:lnTo>
                  <a:pt x="96" y="743"/>
                </a:lnTo>
                <a:lnTo>
                  <a:pt x="99" y="750"/>
                </a:lnTo>
                <a:lnTo>
                  <a:pt x="99" y="750"/>
                </a:lnTo>
                <a:lnTo>
                  <a:pt x="104" y="758"/>
                </a:lnTo>
                <a:lnTo>
                  <a:pt x="110" y="765"/>
                </a:lnTo>
                <a:lnTo>
                  <a:pt x="116" y="769"/>
                </a:lnTo>
                <a:lnTo>
                  <a:pt x="120" y="771"/>
                </a:lnTo>
                <a:lnTo>
                  <a:pt x="120" y="771"/>
                </a:lnTo>
                <a:lnTo>
                  <a:pt x="123" y="775"/>
                </a:lnTo>
                <a:lnTo>
                  <a:pt x="126" y="777"/>
                </a:lnTo>
                <a:lnTo>
                  <a:pt x="126" y="777"/>
                </a:lnTo>
                <a:lnTo>
                  <a:pt x="126" y="776"/>
                </a:lnTo>
                <a:lnTo>
                  <a:pt x="128" y="776"/>
                </a:lnTo>
                <a:lnTo>
                  <a:pt x="130" y="777"/>
                </a:lnTo>
                <a:lnTo>
                  <a:pt x="128" y="783"/>
                </a:lnTo>
                <a:lnTo>
                  <a:pt x="128" y="783"/>
                </a:lnTo>
                <a:lnTo>
                  <a:pt x="127" y="788"/>
                </a:lnTo>
                <a:lnTo>
                  <a:pt x="125" y="795"/>
                </a:lnTo>
                <a:lnTo>
                  <a:pt x="110" y="828"/>
                </a:lnTo>
                <a:lnTo>
                  <a:pt x="110" y="828"/>
                </a:lnTo>
                <a:lnTo>
                  <a:pt x="105" y="843"/>
                </a:lnTo>
                <a:lnTo>
                  <a:pt x="99" y="857"/>
                </a:lnTo>
                <a:lnTo>
                  <a:pt x="91" y="888"/>
                </a:lnTo>
                <a:lnTo>
                  <a:pt x="84" y="914"/>
                </a:lnTo>
                <a:lnTo>
                  <a:pt x="80" y="925"/>
                </a:lnTo>
                <a:lnTo>
                  <a:pt x="78" y="932"/>
                </a:lnTo>
                <a:lnTo>
                  <a:pt x="78" y="932"/>
                </a:lnTo>
                <a:lnTo>
                  <a:pt x="70" y="945"/>
                </a:lnTo>
                <a:lnTo>
                  <a:pt x="63" y="956"/>
                </a:lnTo>
                <a:lnTo>
                  <a:pt x="56" y="962"/>
                </a:lnTo>
                <a:lnTo>
                  <a:pt x="51" y="966"/>
                </a:lnTo>
                <a:lnTo>
                  <a:pt x="51" y="966"/>
                </a:lnTo>
                <a:lnTo>
                  <a:pt x="41" y="968"/>
                </a:lnTo>
                <a:lnTo>
                  <a:pt x="25" y="974"/>
                </a:lnTo>
                <a:lnTo>
                  <a:pt x="17" y="978"/>
                </a:lnTo>
                <a:lnTo>
                  <a:pt x="10" y="983"/>
                </a:lnTo>
                <a:lnTo>
                  <a:pt x="5" y="988"/>
                </a:lnTo>
                <a:lnTo>
                  <a:pt x="1" y="993"/>
                </a:lnTo>
                <a:lnTo>
                  <a:pt x="1" y="993"/>
                </a:lnTo>
                <a:lnTo>
                  <a:pt x="0" y="1001"/>
                </a:lnTo>
                <a:lnTo>
                  <a:pt x="0" y="1009"/>
                </a:lnTo>
                <a:lnTo>
                  <a:pt x="1" y="1014"/>
                </a:lnTo>
                <a:lnTo>
                  <a:pt x="1" y="1016"/>
                </a:lnTo>
                <a:lnTo>
                  <a:pt x="1" y="1016"/>
                </a:lnTo>
                <a:lnTo>
                  <a:pt x="4" y="1020"/>
                </a:lnTo>
                <a:lnTo>
                  <a:pt x="5" y="1026"/>
                </a:lnTo>
                <a:lnTo>
                  <a:pt x="8" y="1035"/>
                </a:lnTo>
                <a:lnTo>
                  <a:pt x="14" y="1020"/>
                </a:lnTo>
                <a:lnTo>
                  <a:pt x="38" y="1029"/>
                </a:lnTo>
                <a:lnTo>
                  <a:pt x="38" y="1029"/>
                </a:lnTo>
                <a:lnTo>
                  <a:pt x="41" y="1033"/>
                </a:lnTo>
                <a:lnTo>
                  <a:pt x="45" y="1041"/>
                </a:lnTo>
                <a:lnTo>
                  <a:pt x="45" y="1041"/>
                </a:lnTo>
                <a:lnTo>
                  <a:pt x="45" y="1041"/>
                </a:lnTo>
                <a:lnTo>
                  <a:pt x="47" y="1040"/>
                </a:lnTo>
                <a:lnTo>
                  <a:pt x="51" y="1035"/>
                </a:lnTo>
                <a:lnTo>
                  <a:pt x="56" y="1029"/>
                </a:lnTo>
                <a:lnTo>
                  <a:pt x="80" y="1035"/>
                </a:lnTo>
                <a:lnTo>
                  <a:pt x="86" y="1049"/>
                </a:lnTo>
                <a:lnTo>
                  <a:pt x="93" y="1035"/>
                </a:lnTo>
                <a:lnTo>
                  <a:pt x="120" y="1026"/>
                </a:lnTo>
                <a:lnTo>
                  <a:pt x="132" y="1031"/>
                </a:lnTo>
                <a:lnTo>
                  <a:pt x="132" y="1031"/>
                </a:lnTo>
                <a:lnTo>
                  <a:pt x="131" y="1027"/>
                </a:lnTo>
                <a:lnTo>
                  <a:pt x="131" y="1020"/>
                </a:lnTo>
                <a:lnTo>
                  <a:pt x="131" y="1015"/>
                </a:lnTo>
                <a:lnTo>
                  <a:pt x="132" y="1010"/>
                </a:lnTo>
                <a:lnTo>
                  <a:pt x="134" y="1008"/>
                </a:lnTo>
                <a:lnTo>
                  <a:pt x="137" y="1005"/>
                </a:lnTo>
                <a:lnTo>
                  <a:pt x="137" y="1005"/>
                </a:lnTo>
                <a:lnTo>
                  <a:pt x="152" y="999"/>
                </a:lnTo>
                <a:lnTo>
                  <a:pt x="160" y="995"/>
                </a:lnTo>
                <a:lnTo>
                  <a:pt x="174" y="987"/>
                </a:lnTo>
                <a:lnTo>
                  <a:pt x="174" y="987"/>
                </a:lnTo>
                <a:lnTo>
                  <a:pt x="190" y="977"/>
                </a:lnTo>
                <a:lnTo>
                  <a:pt x="205" y="968"/>
                </a:lnTo>
                <a:lnTo>
                  <a:pt x="212" y="963"/>
                </a:lnTo>
                <a:lnTo>
                  <a:pt x="218" y="957"/>
                </a:lnTo>
                <a:lnTo>
                  <a:pt x="226" y="950"/>
                </a:lnTo>
                <a:lnTo>
                  <a:pt x="230" y="941"/>
                </a:lnTo>
                <a:lnTo>
                  <a:pt x="230" y="941"/>
                </a:lnTo>
                <a:lnTo>
                  <a:pt x="242" y="923"/>
                </a:lnTo>
                <a:lnTo>
                  <a:pt x="251" y="905"/>
                </a:lnTo>
                <a:lnTo>
                  <a:pt x="258" y="888"/>
                </a:lnTo>
                <a:lnTo>
                  <a:pt x="260" y="881"/>
                </a:lnTo>
                <a:lnTo>
                  <a:pt x="261" y="873"/>
                </a:lnTo>
                <a:lnTo>
                  <a:pt x="261" y="873"/>
                </a:lnTo>
                <a:lnTo>
                  <a:pt x="261" y="852"/>
                </a:lnTo>
                <a:lnTo>
                  <a:pt x="260" y="827"/>
                </a:lnTo>
                <a:lnTo>
                  <a:pt x="258" y="795"/>
                </a:lnTo>
                <a:lnTo>
                  <a:pt x="306" y="840"/>
                </a:lnTo>
                <a:lnTo>
                  <a:pt x="278" y="798"/>
                </a:lnTo>
                <a:lnTo>
                  <a:pt x="288" y="788"/>
                </a:lnTo>
                <a:lnTo>
                  <a:pt x="333" y="816"/>
                </a:lnTo>
                <a:lnTo>
                  <a:pt x="309" y="792"/>
                </a:lnTo>
                <a:lnTo>
                  <a:pt x="309" y="792"/>
                </a:lnTo>
                <a:lnTo>
                  <a:pt x="336" y="767"/>
                </a:lnTo>
                <a:lnTo>
                  <a:pt x="336" y="767"/>
                </a:lnTo>
                <a:lnTo>
                  <a:pt x="350" y="754"/>
                </a:lnTo>
                <a:lnTo>
                  <a:pt x="367" y="737"/>
                </a:lnTo>
                <a:lnTo>
                  <a:pt x="388" y="715"/>
                </a:lnTo>
                <a:lnTo>
                  <a:pt x="388" y="715"/>
                </a:lnTo>
                <a:lnTo>
                  <a:pt x="388" y="718"/>
                </a:lnTo>
                <a:lnTo>
                  <a:pt x="391" y="722"/>
                </a:lnTo>
                <a:lnTo>
                  <a:pt x="395" y="727"/>
                </a:lnTo>
                <a:lnTo>
                  <a:pt x="403" y="733"/>
                </a:lnTo>
                <a:lnTo>
                  <a:pt x="413" y="738"/>
                </a:lnTo>
                <a:lnTo>
                  <a:pt x="426" y="743"/>
                </a:lnTo>
                <a:lnTo>
                  <a:pt x="445" y="747"/>
                </a:lnTo>
                <a:lnTo>
                  <a:pt x="445" y="747"/>
                </a:lnTo>
                <a:lnTo>
                  <a:pt x="467" y="749"/>
                </a:lnTo>
                <a:lnTo>
                  <a:pt x="489" y="751"/>
                </a:lnTo>
                <a:lnTo>
                  <a:pt x="535" y="753"/>
                </a:lnTo>
                <a:lnTo>
                  <a:pt x="555" y="755"/>
                </a:lnTo>
                <a:lnTo>
                  <a:pt x="573" y="759"/>
                </a:lnTo>
                <a:lnTo>
                  <a:pt x="580" y="761"/>
                </a:lnTo>
                <a:lnTo>
                  <a:pt x="586" y="765"/>
                </a:lnTo>
                <a:lnTo>
                  <a:pt x="591" y="769"/>
                </a:lnTo>
                <a:lnTo>
                  <a:pt x="595" y="774"/>
                </a:lnTo>
                <a:lnTo>
                  <a:pt x="595" y="774"/>
                </a:lnTo>
                <a:lnTo>
                  <a:pt x="606" y="793"/>
                </a:lnTo>
                <a:lnTo>
                  <a:pt x="610" y="802"/>
                </a:lnTo>
                <a:lnTo>
                  <a:pt x="612" y="809"/>
                </a:lnTo>
                <a:lnTo>
                  <a:pt x="613" y="816"/>
                </a:lnTo>
                <a:lnTo>
                  <a:pt x="613" y="823"/>
                </a:lnTo>
                <a:lnTo>
                  <a:pt x="610" y="828"/>
                </a:lnTo>
                <a:lnTo>
                  <a:pt x="605" y="834"/>
                </a:lnTo>
                <a:lnTo>
                  <a:pt x="605" y="834"/>
                </a:lnTo>
                <a:lnTo>
                  <a:pt x="584" y="850"/>
                </a:lnTo>
                <a:lnTo>
                  <a:pt x="565" y="864"/>
                </a:lnTo>
                <a:lnTo>
                  <a:pt x="565" y="864"/>
                </a:lnTo>
                <a:lnTo>
                  <a:pt x="555" y="872"/>
                </a:lnTo>
                <a:lnTo>
                  <a:pt x="549" y="877"/>
                </a:lnTo>
                <a:lnTo>
                  <a:pt x="547" y="882"/>
                </a:lnTo>
                <a:lnTo>
                  <a:pt x="547" y="884"/>
                </a:lnTo>
                <a:lnTo>
                  <a:pt x="547" y="884"/>
                </a:lnTo>
                <a:lnTo>
                  <a:pt x="548" y="891"/>
                </a:lnTo>
                <a:lnTo>
                  <a:pt x="549" y="894"/>
                </a:lnTo>
                <a:lnTo>
                  <a:pt x="553" y="897"/>
                </a:lnTo>
                <a:lnTo>
                  <a:pt x="553" y="897"/>
                </a:lnTo>
                <a:lnTo>
                  <a:pt x="562" y="898"/>
                </a:lnTo>
                <a:lnTo>
                  <a:pt x="575" y="899"/>
                </a:lnTo>
                <a:lnTo>
                  <a:pt x="592" y="899"/>
                </a:lnTo>
                <a:lnTo>
                  <a:pt x="613" y="899"/>
                </a:lnTo>
                <a:lnTo>
                  <a:pt x="632" y="899"/>
                </a:lnTo>
                <a:lnTo>
                  <a:pt x="632" y="899"/>
                </a:lnTo>
                <a:lnTo>
                  <a:pt x="647" y="896"/>
                </a:lnTo>
                <a:lnTo>
                  <a:pt x="686" y="888"/>
                </a:lnTo>
                <a:lnTo>
                  <a:pt x="686" y="888"/>
                </a:lnTo>
                <a:lnTo>
                  <a:pt x="704" y="883"/>
                </a:lnTo>
                <a:lnTo>
                  <a:pt x="711" y="881"/>
                </a:lnTo>
                <a:lnTo>
                  <a:pt x="716" y="878"/>
                </a:lnTo>
                <a:lnTo>
                  <a:pt x="720" y="875"/>
                </a:lnTo>
                <a:lnTo>
                  <a:pt x="723" y="870"/>
                </a:lnTo>
                <a:lnTo>
                  <a:pt x="725" y="864"/>
                </a:lnTo>
                <a:lnTo>
                  <a:pt x="728" y="855"/>
                </a:lnTo>
                <a:lnTo>
                  <a:pt x="728" y="855"/>
                </a:lnTo>
                <a:lnTo>
                  <a:pt x="730" y="843"/>
                </a:lnTo>
                <a:lnTo>
                  <a:pt x="732" y="827"/>
                </a:lnTo>
                <a:lnTo>
                  <a:pt x="733" y="790"/>
                </a:lnTo>
                <a:lnTo>
                  <a:pt x="734" y="744"/>
                </a:lnTo>
                <a:lnTo>
                  <a:pt x="746" y="747"/>
                </a:lnTo>
                <a:lnTo>
                  <a:pt x="746" y="747"/>
                </a:lnTo>
                <a:lnTo>
                  <a:pt x="750" y="756"/>
                </a:lnTo>
                <a:lnTo>
                  <a:pt x="752" y="763"/>
                </a:lnTo>
                <a:lnTo>
                  <a:pt x="754" y="765"/>
                </a:lnTo>
                <a:lnTo>
                  <a:pt x="755" y="765"/>
                </a:lnTo>
                <a:lnTo>
                  <a:pt x="755" y="765"/>
                </a:lnTo>
                <a:lnTo>
                  <a:pt x="759" y="755"/>
                </a:lnTo>
                <a:lnTo>
                  <a:pt x="761" y="747"/>
                </a:lnTo>
                <a:lnTo>
                  <a:pt x="767" y="756"/>
                </a:lnTo>
                <a:lnTo>
                  <a:pt x="767" y="756"/>
                </a:lnTo>
                <a:lnTo>
                  <a:pt x="770" y="751"/>
                </a:lnTo>
                <a:lnTo>
                  <a:pt x="771" y="749"/>
                </a:lnTo>
                <a:lnTo>
                  <a:pt x="773" y="747"/>
                </a:lnTo>
                <a:lnTo>
                  <a:pt x="797" y="747"/>
                </a:lnTo>
                <a:lnTo>
                  <a:pt x="803" y="763"/>
                </a:lnTo>
                <a:lnTo>
                  <a:pt x="803" y="763"/>
                </a:lnTo>
                <a:lnTo>
                  <a:pt x="807" y="755"/>
                </a:lnTo>
                <a:lnTo>
                  <a:pt x="808" y="750"/>
                </a:lnTo>
                <a:lnTo>
                  <a:pt x="809" y="747"/>
                </a:lnTo>
                <a:lnTo>
                  <a:pt x="815" y="756"/>
                </a:lnTo>
                <a:lnTo>
                  <a:pt x="815" y="756"/>
                </a:lnTo>
                <a:lnTo>
                  <a:pt x="815" y="750"/>
                </a:lnTo>
                <a:lnTo>
                  <a:pt x="816" y="745"/>
                </a:lnTo>
                <a:lnTo>
                  <a:pt x="818" y="742"/>
                </a:lnTo>
                <a:lnTo>
                  <a:pt x="818" y="742"/>
                </a:lnTo>
                <a:lnTo>
                  <a:pt x="820" y="739"/>
                </a:lnTo>
                <a:lnTo>
                  <a:pt x="823" y="739"/>
                </a:lnTo>
                <a:lnTo>
                  <a:pt x="824" y="738"/>
                </a:lnTo>
                <a:lnTo>
                  <a:pt x="824" y="735"/>
                </a:lnTo>
                <a:lnTo>
                  <a:pt x="824" y="726"/>
                </a:lnTo>
                <a:lnTo>
                  <a:pt x="824" y="726"/>
                </a:lnTo>
                <a:lnTo>
                  <a:pt x="821" y="711"/>
                </a:lnTo>
                <a:lnTo>
                  <a:pt x="821" y="697"/>
                </a:lnTo>
                <a:lnTo>
                  <a:pt x="821" y="669"/>
                </a:lnTo>
                <a:lnTo>
                  <a:pt x="821" y="669"/>
                </a:lnTo>
                <a:lnTo>
                  <a:pt x="820" y="650"/>
                </a:lnTo>
                <a:lnTo>
                  <a:pt x="819" y="632"/>
                </a:lnTo>
                <a:lnTo>
                  <a:pt x="816" y="616"/>
                </a:lnTo>
                <a:lnTo>
                  <a:pt x="814" y="601"/>
                </a:lnTo>
                <a:lnTo>
                  <a:pt x="809" y="579"/>
                </a:lnTo>
                <a:lnTo>
                  <a:pt x="807" y="568"/>
                </a:lnTo>
                <a:lnTo>
                  <a:pt x="807" y="568"/>
                </a:lnTo>
                <a:lnTo>
                  <a:pt x="807" y="564"/>
                </a:lnTo>
                <a:lnTo>
                  <a:pt x="809" y="562"/>
                </a:lnTo>
                <a:lnTo>
                  <a:pt x="816" y="558"/>
                </a:lnTo>
                <a:lnTo>
                  <a:pt x="824" y="556"/>
                </a:lnTo>
                <a:lnTo>
                  <a:pt x="828" y="556"/>
                </a:lnTo>
                <a:lnTo>
                  <a:pt x="828" y="556"/>
                </a:lnTo>
                <a:lnTo>
                  <a:pt x="832" y="559"/>
                </a:lnTo>
                <a:lnTo>
                  <a:pt x="845" y="569"/>
                </a:lnTo>
                <a:lnTo>
                  <a:pt x="853" y="574"/>
                </a:lnTo>
                <a:lnTo>
                  <a:pt x="862" y="579"/>
                </a:lnTo>
                <a:lnTo>
                  <a:pt x="872" y="582"/>
                </a:lnTo>
                <a:lnTo>
                  <a:pt x="882" y="583"/>
                </a:lnTo>
                <a:lnTo>
                  <a:pt x="882" y="583"/>
                </a:lnTo>
                <a:lnTo>
                  <a:pt x="890" y="582"/>
                </a:lnTo>
                <a:lnTo>
                  <a:pt x="898" y="580"/>
                </a:lnTo>
                <a:lnTo>
                  <a:pt x="911" y="577"/>
                </a:lnTo>
                <a:lnTo>
                  <a:pt x="921" y="575"/>
                </a:lnTo>
                <a:lnTo>
                  <a:pt x="925" y="575"/>
                </a:lnTo>
                <a:lnTo>
                  <a:pt x="930" y="577"/>
                </a:lnTo>
                <a:lnTo>
                  <a:pt x="930" y="577"/>
                </a:lnTo>
                <a:lnTo>
                  <a:pt x="935" y="579"/>
                </a:lnTo>
                <a:lnTo>
                  <a:pt x="940" y="584"/>
                </a:lnTo>
                <a:lnTo>
                  <a:pt x="946" y="590"/>
                </a:lnTo>
                <a:lnTo>
                  <a:pt x="952" y="595"/>
                </a:lnTo>
                <a:lnTo>
                  <a:pt x="961" y="599"/>
                </a:lnTo>
                <a:lnTo>
                  <a:pt x="964" y="600"/>
                </a:lnTo>
                <a:lnTo>
                  <a:pt x="969" y="601"/>
                </a:lnTo>
                <a:lnTo>
                  <a:pt x="974" y="601"/>
                </a:lnTo>
                <a:lnTo>
                  <a:pt x="979" y="600"/>
                </a:lnTo>
                <a:lnTo>
                  <a:pt x="984" y="598"/>
                </a:lnTo>
                <a:lnTo>
                  <a:pt x="990" y="594"/>
                </a:lnTo>
                <a:lnTo>
                  <a:pt x="990" y="594"/>
                </a:lnTo>
                <a:lnTo>
                  <a:pt x="995" y="590"/>
                </a:lnTo>
                <a:lnTo>
                  <a:pt x="1000" y="585"/>
                </a:lnTo>
                <a:lnTo>
                  <a:pt x="1009" y="574"/>
                </a:lnTo>
                <a:lnTo>
                  <a:pt x="1016" y="561"/>
                </a:lnTo>
                <a:lnTo>
                  <a:pt x="1021" y="546"/>
                </a:lnTo>
                <a:lnTo>
                  <a:pt x="1025" y="531"/>
                </a:lnTo>
                <a:lnTo>
                  <a:pt x="1027" y="515"/>
                </a:lnTo>
                <a:lnTo>
                  <a:pt x="1028" y="500"/>
                </a:lnTo>
                <a:lnTo>
                  <a:pt x="1029" y="487"/>
                </a:lnTo>
                <a:lnTo>
                  <a:pt x="1029" y="487"/>
                </a:lnTo>
                <a:lnTo>
                  <a:pt x="1028" y="474"/>
                </a:lnTo>
                <a:lnTo>
                  <a:pt x="1027" y="463"/>
                </a:lnTo>
                <a:lnTo>
                  <a:pt x="1026" y="453"/>
                </a:lnTo>
                <a:lnTo>
                  <a:pt x="1022" y="444"/>
                </a:lnTo>
                <a:lnTo>
                  <a:pt x="1015" y="424"/>
                </a:lnTo>
                <a:lnTo>
                  <a:pt x="1005" y="399"/>
                </a:lnTo>
                <a:lnTo>
                  <a:pt x="1005" y="399"/>
                </a:lnTo>
                <a:lnTo>
                  <a:pt x="1000" y="387"/>
                </a:lnTo>
                <a:lnTo>
                  <a:pt x="997" y="376"/>
                </a:lnTo>
                <a:lnTo>
                  <a:pt x="996" y="366"/>
                </a:lnTo>
                <a:lnTo>
                  <a:pt x="995" y="357"/>
                </a:lnTo>
                <a:lnTo>
                  <a:pt x="996" y="340"/>
                </a:lnTo>
                <a:lnTo>
                  <a:pt x="996" y="319"/>
                </a:lnTo>
                <a:lnTo>
                  <a:pt x="996" y="319"/>
                </a:lnTo>
                <a:lnTo>
                  <a:pt x="994" y="298"/>
                </a:lnTo>
                <a:lnTo>
                  <a:pt x="990" y="285"/>
                </a:lnTo>
                <a:lnTo>
                  <a:pt x="988" y="276"/>
                </a:lnTo>
                <a:lnTo>
                  <a:pt x="986" y="274"/>
                </a:lnTo>
                <a:lnTo>
                  <a:pt x="1017" y="235"/>
                </a:lnTo>
                <a:lnTo>
                  <a:pt x="1017" y="235"/>
                </a:lnTo>
                <a:lnTo>
                  <a:pt x="1021" y="235"/>
                </a:lnTo>
                <a:lnTo>
                  <a:pt x="1026" y="235"/>
                </a:lnTo>
                <a:lnTo>
                  <a:pt x="1032" y="234"/>
                </a:lnTo>
                <a:lnTo>
                  <a:pt x="1039" y="232"/>
                </a:lnTo>
                <a:lnTo>
                  <a:pt x="1049" y="226"/>
                </a:lnTo>
                <a:lnTo>
                  <a:pt x="1059" y="217"/>
                </a:lnTo>
                <a:lnTo>
                  <a:pt x="1071" y="205"/>
                </a:lnTo>
                <a:lnTo>
                  <a:pt x="1071" y="205"/>
                </a:lnTo>
                <a:lnTo>
                  <a:pt x="1082" y="192"/>
                </a:lnTo>
                <a:lnTo>
                  <a:pt x="1091" y="184"/>
                </a:lnTo>
                <a:lnTo>
                  <a:pt x="1098" y="175"/>
                </a:lnTo>
                <a:lnTo>
                  <a:pt x="1105" y="168"/>
                </a:lnTo>
                <a:lnTo>
                  <a:pt x="1108" y="160"/>
                </a:lnTo>
                <a:lnTo>
                  <a:pt x="1111" y="151"/>
                </a:lnTo>
                <a:lnTo>
                  <a:pt x="1113" y="137"/>
                </a:lnTo>
                <a:lnTo>
                  <a:pt x="1113" y="118"/>
                </a:lnTo>
                <a:lnTo>
                  <a:pt x="1113" y="118"/>
                </a:lnTo>
                <a:lnTo>
                  <a:pt x="1112" y="98"/>
                </a:lnTo>
                <a:lnTo>
                  <a:pt x="1108" y="78"/>
                </a:lnTo>
                <a:lnTo>
                  <a:pt x="1102" y="58"/>
                </a:lnTo>
                <a:lnTo>
                  <a:pt x="1093" y="42"/>
                </a:lnTo>
                <a:lnTo>
                  <a:pt x="1089" y="34"/>
                </a:lnTo>
                <a:lnTo>
                  <a:pt x="1082" y="27"/>
                </a:lnTo>
                <a:lnTo>
                  <a:pt x="1077" y="20"/>
                </a:lnTo>
                <a:lnTo>
                  <a:pt x="1070" y="15"/>
                </a:lnTo>
                <a:lnTo>
                  <a:pt x="1064" y="10"/>
                </a:lnTo>
                <a:lnTo>
                  <a:pt x="1057" y="6"/>
                </a:lnTo>
                <a:lnTo>
                  <a:pt x="1049" y="3"/>
                </a:lnTo>
                <a:lnTo>
                  <a:pt x="1041" y="2"/>
                </a:lnTo>
                <a:lnTo>
                  <a:pt x="1041" y="2"/>
                </a:lnTo>
                <a:lnTo>
                  <a:pt x="1033" y="0"/>
                </a:lnTo>
                <a:lnTo>
                  <a:pt x="1025" y="0"/>
                </a:lnTo>
                <a:lnTo>
                  <a:pt x="1007" y="3"/>
                </a:lnTo>
                <a:lnTo>
                  <a:pt x="991" y="6"/>
                </a:lnTo>
                <a:lnTo>
                  <a:pt x="974" y="13"/>
                </a:lnTo>
                <a:lnTo>
                  <a:pt x="959" y="21"/>
                </a:lnTo>
                <a:lnTo>
                  <a:pt x="945" y="29"/>
                </a:lnTo>
                <a:lnTo>
                  <a:pt x="932" y="38"/>
                </a:lnTo>
                <a:lnTo>
                  <a:pt x="920" y="46"/>
                </a:lnTo>
                <a:lnTo>
                  <a:pt x="920" y="46"/>
                </a:lnTo>
                <a:lnTo>
                  <a:pt x="905" y="58"/>
                </a:lnTo>
                <a:lnTo>
                  <a:pt x="898" y="64"/>
                </a:lnTo>
                <a:lnTo>
                  <a:pt x="889" y="69"/>
                </a:lnTo>
                <a:lnTo>
                  <a:pt x="872" y="77"/>
                </a:lnTo>
                <a:lnTo>
                  <a:pt x="872" y="77"/>
                </a:lnTo>
                <a:lnTo>
                  <a:pt x="847" y="88"/>
                </a:lnTo>
                <a:lnTo>
                  <a:pt x="820" y="102"/>
                </a:lnTo>
                <a:lnTo>
                  <a:pt x="791" y="118"/>
                </a:lnTo>
                <a:lnTo>
                  <a:pt x="761" y="133"/>
                </a:lnTo>
                <a:lnTo>
                  <a:pt x="761" y="133"/>
                </a:lnTo>
                <a:lnTo>
                  <a:pt x="661" y="179"/>
                </a:lnTo>
                <a:lnTo>
                  <a:pt x="600" y="208"/>
                </a:lnTo>
                <a:lnTo>
                  <a:pt x="570" y="223"/>
                </a:lnTo>
                <a:lnTo>
                  <a:pt x="544" y="238"/>
                </a:lnTo>
                <a:lnTo>
                  <a:pt x="544" y="238"/>
                </a:lnTo>
                <a:lnTo>
                  <a:pt x="520" y="254"/>
                </a:lnTo>
                <a:lnTo>
                  <a:pt x="495" y="271"/>
                </a:lnTo>
                <a:lnTo>
                  <a:pt x="471" y="290"/>
                </a:lnTo>
                <a:lnTo>
                  <a:pt x="448" y="307"/>
                </a:lnTo>
                <a:lnTo>
                  <a:pt x="388" y="357"/>
                </a:lnTo>
                <a:lnTo>
                  <a:pt x="388" y="357"/>
                </a:lnTo>
                <a:lnTo>
                  <a:pt x="373" y="368"/>
                </a:lnTo>
                <a:lnTo>
                  <a:pt x="357" y="380"/>
                </a:lnTo>
                <a:lnTo>
                  <a:pt x="338" y="391"/>
                </a:lnTo>
                <a:lnTo>
                  <a:pt x="312" y="403"/>
                </a:lnTo>
                <a:lnTo>
                  <a:pt x="312" y="403"/>
                </a:lnTo>
                <a:lnTo>
                  <a:pt x="298" y="408"/>
                </a:lnTo>
                <a:lnTo>
                  <a:pt x="286" y="410"/>
                </a:lnTo>
                <a:lnTo>
                  <a:pt x="275" y="412"/>
                </a:lnTo>
                <a:lnTo>
                  <a:pt x="265" y="412"/>
                </a:lnTo>
                <a:lnTo>
                  <a:pt x="251" y="410"/>
                </a:lnTo>
                <a:lnTo>
                  <a:pt x="246" y="409"/>
                </a:lnTo>
                <a:lnTo>
                  <a:pt x="246" y="409"/>
                </a:lnTo>
                <a:lnTo>
                  <a:pt x="246" y="407"/>
                </a:lnTo>
                <a:lnTo>
                  <a:pt x="248" y="399"/>
                </a:lnTo>
                <a:lnTo>
                  <a:pt x="246" y="396"/>
                </a:lnTo>
                <a:lnTo>
                  <a:pt x="245" y="391"/>
                </a:lnTo>
                <a:lnTo>
                  <a:pt x="242" y="384"/>
                </a:lnTo>
                <a:lnTo>
                  <a:pt x="237" y="378"/>
                </a:lnTo>
                <a:lnTo>
                  <a:pt x="237" y="378"/>
                </a:lnTo>
                <a:lnTo>
                  <a:pt x="230" y="375"/>
                </a:lnTo>
                <a:lnTo>
                  <a:pt x="224" y="372"/>
                </a:lnTo>
                <a:lnTo>
                  <a:pt x="219" y="371"/>
                </a:lnTo>
                <a:lnTo>
                  <a:pt x="213" y="373"/>
                </a:lnTo>
                <a:lnTo>
                  <a:pt x="208" y="376"/>
                </a:lnTo>
                <a:lnTo>
                  <a:pt x="203" y="380"/>
                </a:lnTo>
                <a:lnTo>
                  <a:pt x="195" y="388"/>
                </a:lnTo>
                <a:lnTo>
                  <a:pt x="195" y="388"/>
                </a:lnTo>
                <a:lnTo>
                  <a:pt x="190" y="394"/>
                </a:lnTo>
                <a:lnTo>
                  <a:pt x="184" y="404"/>
                </a:lnTo>
                <a:lnTo>
                  <a:pt x="171" y="428"/>
                </a:lnTo>
                <a:lnTo>
                  <a:pt x="157" y="458"/>
                </a:lnTo>
                <a:lnTo>
                  <a:pt x="157" y="458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9">
            <a:extLst>
              <a:ext uri="{FF2B5EF4-FFF2-40B4-BE49-F238E27FC236}">
                <a16:creationId xmlns:a16="http://schemas.microsoft.com/office/drawing/2014/main" id="{99A76634-64CC-4C74-9943-531AE6CB269F}"/>
              </a:ext>
            </a:extLst>
          </p:cNvPr>
          <p:cNvSpPr>
            <a:spLocks/>
          </p:cNvSpPr>
          <p:nvPr/>
        </p:nvSpPr>
        <p:spPr bwMode="auto">
          <a:xfrm>
            <a:off x="4367936" y="4723061"/>
            <a:ext cx="1250950" cy="1587064"/>
          </a:xfrm>
          <a:custGeom>
            <a:avLst/>
            <a:gdLst>
              <a:gd name="T0" fmla="*/ 378 w 990"/>
              <a:gd name="T1" fmla="*/ 14 h 1256"/>
              <a:gd name="T2" fmla="*/ 349 w 990"/>
              <a:gd name="T3" fmla="*/ 0 h 1256"/>
              <a:gd name="T4" fmla="*/ 336 w 990"/>
              <a:gd name="T5" fmla="*/ 2 h 1256"/>
              <a:gd name="T6" fmla="*/ 317 w 990"/>
              <a:gd name="T7" fmla="*/ 27 h 1256"/>
              <a:gd name="T8" fmla="*/ 290 w 990"/>
              <a:gd name="T9" fmla="*/ 63 h 1256"/>
              <a:gd name="T10" fmla="*/ 208 w 990"/>
              <a:gd name="T11" fmla="*/ 127 h 1256"/>
              <a:gd name="T12" fmla="*/ 151 w 990"/>
              <a:gd name="T13" fmla="*/ 163 h 1256"/>
              <a:gd name="T14" fmla="*/ 91 w 990"/>
              <a:gd name="T15" fmla="*/ 181 h 1256"/>
              <a:gd name="T16" fmla="*/ 51 w 990"/>
              <a:gd name="T17" fmla="*/ 207 h 1256"/>
              <a:gd name="T18" fmla="*/ 12 w 990"/>
              <a:gd name="T19" fmla="*/ 272 h 1256"/>
              <a:gd name="T20" fmla="*/ 0 w 990"/>
              <a:gd name="T21" fmla="*/ 345 h 1256"/>
              <a:gd name="T22" fmla="*/ 12 w 990"/>
              <a:gd name="T23" fmla="*/ 449 h 1256"/>
              <a:gd name="T24" fmla="*/ 34 w 990"/>
              <a:gd name="T25" fmla="*/ 548 h 1256"/>
              <a:gd name="T26" fmla="*/ 58 w 990"/>
              <a:gd name="T27" fmla="*/ 621 h 1256"/>
              <a:gd name="T28" fmla="*/ 92 w 990"/>
              <a:gd name="T29" fmla="*/ 659 h 1256"/>
              <a:gd name="T30" fmla="*/ 152 w 990"/>
              <a:gd name="T31" fmla="*/ 699 h 1256"/>
              <a:gd name="T32" fmla="*/ 258 w 990"/>
              <a:gd name="T33" fmla="*/ 793 h 1256"/>
              <a:gd name="T34" fmla="*/ 301 w 990"/>
              <a:gd name="T35" fmla="*/ 837 h 1256"/>
              <a:gd name="T36" fmla="*/ 316 w 990"/>
              <a:gd name="T37" fmla="*/ 862 h 1256"/>
              <a:gd name="T38" fmla="*/ 412 w 990"/>
              <a:gd name="T39" fmla="*/ 974 h 1256"/>
              <a:gd name="T40" fmla="*/ 511 w 990"/>
              <a:gd name="T41" fmla="*/ 1071 h 1256"/>
              <a:gd name="T42" fmla="*/ 589 w 990"/>
              <a:gd name="T43" fmla="*/ 1133 h 1256"/>
              <a:gd name="T44" fmla="*/ 720 w 990"/>
              <a:gd name="T45" fmla="*/ 1217 h 1256"/>
              <a:gd name="T46" fmla="*/ 778 w 990"/>
              <a:gd name="T47" fmla="*/ 1245 h 1256"/>
              <a:gd name="T48" fmla="*/ 842 w 990"/>
              <a:gd name="T49" fmla="*/ 1254 h 1256"/>
              <a:gd name="T50" fmla="*/ 919 w 990"/>
              <a:gd name="T51" fmla="*/ 1245 h 1256"/>
              <a:gd name="T52" fmla="*/ 919 w 990"/>
              <a:gd name="T53" fmla="*/ 1231 h 1256"/>
              <a:gd name="T54" fmla="*/ 983 w 990"/>
              <a:gd name="T55" fmla="*/ 1202 h 1256"/>
              <a:gd name="T56" fmla="*/ 978 w 990"/>
              <a:gd name="T57" fmla="*/ 1162 h 1256"/>
              <a:gd name="T58" fmla="*/ 959 w 990"/>
              <a:gd name="T59" fmla="*/ 1114 h 1256"/>
              <a:gd name="T60" fmla="*/ 929 w 990"/>
              <a:gd name="T61" fmla="*/ 1095 h 1256"/>
              <a:gd name="T62" fmla="*/ 871 w 990"/>
              <a:gd name="T63" fmla="*/ 1074 h 1256"/>
              <a:gd name="T64" fmla="*/ 820 w 990"/>
              <a:gd name="T65" fmla="*/ 1063 h 1256"/>
              <a:gd name="T66" fmla="*/ 783 w 990"/>
              <a:gd name="T67" fmla="*/ 1049 h 1256"/>
              <a:gd name="T68" fmla="*/ 708 w 990"/>
              <a:gd name="T69" fmla="*/ 1001 h 1256"/>
              <a:gd name="T70" fmla="*/ 625 w 990"/>
              <a:gd name="T71" fmla="*/ 926 h 1256"/>
              <a:gd name="T72" fmla="*/ 485 w 990"/>
              <a:gd name="T73" fmla="*/ 760 h 1256"/>
              <a:gd name="T74" fmla="*/ 450 w 990"/>
              <a:gd name="T75" fmla="*/ 697 h 1256"/>
              <a:gd name="T76" fmla="*/ 440 w 990"/>
              <a:gd name="T77" fmla="*/ 653 h 1256"/>
              <a:gd name="T78" fmla="*/ 420 w 990"/>
              <a:gd name="T79" fmla="*/ 582 h 1256"/>
              <a:gd name="T80" fmla="*/ 380 w 990"/>
              <a:gd name="T81" fmla="*/ 489 h 1256"/>
              <a:gd name="T82" fmla="*/ 381 w 990"/>
              <a:gd name="T83" fmla="*/ 409 h 1256"/>
              <a:gd name="T84" fmla="*/ 391 w 990"/>
              <a:gd name="T85" fmla="*/ 334 h 1256"/>
              <a:gd name="T86" fmla="*/ 421 w 990"/>
              <a:gd name="T87" fmla="*/ 270 h 1256"/>
              <a:gd name="T88" fmla="*/ 450 w 990"/>
              <a:gd name="T89" fmla="*/ 276 h 1256"/>
              <a:gd name="T90" fmla="*/ 466 w 990"/>
              <a:gd name="T91" fmla="*/ 318 h 1256"/>
              <a:gd name="T92" fmla="*/ 466 w 990"/>
              <a:gd name="T93" fmla="*/ 271 h 1256"/>
              <a:gd name="T94" fmla="*/ 476 w 990"/>
              <a:gd name="T95" fmla="*/ 268 h 1256"/>
              <a:gd name="T96" fmla="*/ 487 w 990"/>
              <a:gd name="T97" fmla="*/ 260 h 1256"/>
              <a:gd name="T98" fmla="*/ 485 w 990"/>
              <a:gd name="T99" fmla="*/ 238 h 1256"/>
              <a:gd name="T100" fmla="*/ 486 w 990"/>
              <a:gd name="T101" fmla="*/ 209 h 1256"/>
              <a:gd name="T102" fmla="*/ 498 w 990"/>
              <a:gd name="T103" fmla="*/ 187 h 1256"/>
              <a:gd name="T104" fmla="*/ 497 w 990"/>
              <a:gd name="T105" fmla="*/ 144 h 1256"/>
              <a:gd name="T106" fmla="*/ 485 w 990"/>
              <a:gd name="T107" fmla="*/ 100 h 1256"/>
              <a:gd name="T108" fmla="*/ 456 w 990"/>
              <a:gd name="T109" fmla="*/ 58 h 1256"/>
              <a:gd name="T110" fmla="*/ 431 w 990"/>
              <a:gd name="T111" fmla="*/ 42 h 1256"/>
              <a:gd name="T112" fmla="*/ 386 w 990"/>
              <a:gd name="T113" fmla="*/ 22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90" h="1256">
                <a:moveTo>
                  <a:pt x="386" y="22"/>
                </a:moveTo>
                <a:lnTo>
                  <a:pt x="386" y="22"/>
                </a:lnTo>
                <a:lnTo>
                  <a:pt x="383" y="18"/>
                </a:lnTo>
                <a:lnTo>
                  <a:pt x="378" y="14"/>
                </a:lnTo>
                <a:lnTo>
                  <a:pt x="372" y="9"/>
                </a:lnTo>
                <a:lnTo>
                  <a:pt x="365" y="5"/>
                </a:lnTo>
                <a:lnTo>
                  <a:pt x="358" y="1"/>
                </a:lnTo>
                <a:lnTo>
                  <a:pt x="349" y="0"/>
                </a:lnTo>
                <a:lnTo>
                  <a:pt x="344" y="0"/>
                </a:lnTo>
                <a:lnTo>
                  <a:pt x="339" y="1"/>
                </a:lnTo>
                <a:lnTo>
                  <a:pt x="339" y="1"/>
                </a:lnTo>
                <a:lnTo>
                  <a:pt x="336" y="2"/>
                </a:lnTo>
                <a:lnTo>
                  <a:pt x="332" y="5"/>
                </a:lnTo>
                <a:lnTo>
                  <a:pt x="326" y="12"/>
                </a:lnTo>
                <a:lnTo>
                  <a:pt x="321" y="20"/>
                </a:lnTo>
                <a:lnTo>
                  <a:pt x="317" y="27"/>
                </a:lnTo>
                <a:lnTo>
                  <a:pt x="314" y="42"/>
                </a:lnTo>
                <a:lnTo>
                  <a:pt x="312" y="47"/>
                </a:lnTo>
                <a:lnTo>
                  <a:pt x="312" y="47"/>
                </a:lnTo>
                <a:lnTo>
                  <a:pt x="290" y="63"/>
                </a:lnTo>
                <a:lnTo>
                  <a:pt x="267" y="80"/>
                </a:lnTo>
                <a:lnTo>
                  <a:pt x="239" y="103"/>
                </a:lnTo>
                <a:lnTo>
                  <a:pt x="239" y="103"/>
                </a:lnTo>
                <a:lnTo>
                  <a:pt x="208" y="127"/>
                </a:lnTo>
                <a:lnTo>
                  <a:pt x="183" y="145"/>
                </a:lnTo>
                <a:lnTo>
                  <a:pt x="159" y="161"/>
                </a:lnTo>
                <a:lnTo>
                  <a:pt x="159" y="161"/>
                </a:lnTo>
                <a:lnTo>
                  <a:pt x="151" y="163"/>
                </a:lnTo>
                <a:lnTo>
                  <a:pt x="131" y="166"/>
                </a:lnTo>
                <a:lnTo>
                  <a:pt x="118" y="170"/>
                </a:lnTo>
                <a:lnTo>
                  <a:pt x="104" y="175"/>
                </a:lnTo>
                <a:lnTo>
                  <a:pt x="91" y="181"/>
                </a:lnTo>
                <a:lnTo>
                  <a:pt x="77" y="187"/>
                </a:lnTo>
                <a:lnTo>
                  <a:pt x="77" y="187"/>
                </a:lnTo>
                <a:lnTo>
                  <a:pt x="64" y="196"/>
                </a:lnTo>
                <a:lnTo>
                  <a:pt x="51" y="207"/>
                </a:lnTo>
                <a:lnTo>
                  <a:pt x="40" y="219"/>
                </a:lnTo>
                <a:lnTo>
                  <a:pt x="29" y="235"/>
                </a:lnTo>
                <a:lnTo>
                  <a:pt x="19" y="252"/>
                </a:lnTo>
                <a:lnTo>
                  <a:pt x="12" y="272"/>
                </a:lnTo>
                <a:lnTo>
                  <a:pt x="6" y="294"/>
                </a:lnTo>
                <a:lnTo>
                  <a:pt x="1" y="319"/>
                </a:lnTo>
                <a:lnTo>
                  <a:pt x="1" y="319"/>
                </a:lnTo>
                <a:lnTo>
                  <a:pt x="0" y="345"/>
                </a:lnTo>
                <a:lnTo>
                  <a:pt x="1" y="372"/>
                </a:lnTo>
                <a:lnTo>
                  <a:pt x="3" y="399"/>
                </a:lnTo>
                <a:lnTo>
                  <a:pt x="7" y="425"/>
                </a:lnTo>
                <a:lnTo>
                  <a:pt x="12" y="449"/>
                </a:lnTo>
                <a:lnTo>
                  <a:pt x="17" y="473"/>
                </a:lnTo>
                <a:lnTo>
                  <a:pt x="28" y="514"/>
                </a:lnTo>
                <a:lnTo>
                  <a:pt x="28" y="514"/>
                </a:lnTo>
                <a:lnTo>
                  <a:pt x="34" y="548"/>
                </a:lnTo>
                <a:lnTo>
                  <a:pt x="42" y="579"/>
                </a:lnTo>
                <a:lnTo>
                  <a:pt x="45" y="594"/>
                </a:lnTo>
                <a:lnTo>
                  <a:pt x="50" y="607"/>
                </a:lnTo>
                <a:lnTo>
                  <a:pt x="58" y="621"/>
                </a:lnTo>
                <a:lnTo>
                  <a:pt x="67" y="634"/>
                </a:lnTo>
                <a:lnTo>
                  <a:pt x="67" y="634"/>
                </a:lnTo>
                <a:lnTo>
                  <a:pt x="79" y="646"/>
                </a:lnTo>
                <a:lnTo>
                  <a:pt x="92" y="659"/>
                </a:lnTo>
                <a:lnTo>
                  <a:pt x="107" y="670"/>
                </a:lnTo>
                <a:lnTo>
                  <a:pt x="120" y="680"/>
                </a:lnTo>
                <a:lnTo>
                  <a:pt x="143" y="695"/>
                </a:lnTo>
                <a:lnTo>
                  <a:pt x="152" y="699"/>
                </a:lnTo>
                <a:lnTo>
                  <a:pt x="152" y="699"/>
                </a:lnTo>
                <a:lnTo>
                  <a:pt x="195" y="736"/>
                </a:lnTo>
                <a:lnTo>
                  <a:pt x="230" y="768"/>
                </a:lnTo>
                <a:lnTo>
                  <a:pt x="258" y="793"/>
                </a:lnTo>
                <a:lnTo>
                  <a:pt x="258" y="793"/>
                </a:lnTo>
                <a:lnTo>
                  <a:pt x="288" y="823"/>
                </a:lnTo>
                <a:lnTo>
                  <a:pt x="298" y="832"/>
                </a:lnTo>
                <a:lnTo>
                  <a:pt x="301" y="837"/>
                </a:lnTo>
                <a:lnTo>
                  <a:pt x="304" y="842"/>
                </a:lnTo>
                <a:lnTo>
                  <a:pt x="304" y="842"/>
                </a:lnTo>
                <a:lnTo>
                  <a:pt x="309" y="850"/>
                </a:lnTo>
                <a:lnTo>
                  <a:pt x="316" y="862"/>
                </a:lnTo>
                <a:lnTo>
                  <a:pt x="342" y="894"/>
                </a:lnTo>
                <a:lnTo>
                  <a:pt x="376" y="933"/>
                </a:lnTo>
                <a:lnTo>
                  <a:pt x="412" y="974"/>
                </a:lnTo>
                <a:lnTo>
                  <a:pt x="412" y="974"/>
                </a:lnTo>
                <a:lnTo>
                  <a:pt x="449" y="1013"/>
                </a:lnTo>
                <a:lnTo>
                  <a:pt x="469" y="1032"/>
                </a:lnTo>
                <a:lnTo>
                  <a:pt x="488" y="1052"/>
                </a:lnTo>
                <a:lnTo>
                  <a:pt x="511" y="1071"/>
                </a:lnTo>
                <a:lnTo>
                  <a:pt x="535" y="1091"/>
                </a:lnTo>
                <a:lnTo>
                  <a:pt x="561" y="1111"/>
                </a:lnTo>
                <a:lnTo>
                  <a:pt x="589" y="1133"/>
                </a:lnTo>
                <a:lnTo>
                  <a:pt x="589" y="1133"/>
                </a:lnTo>
                <a:lnTo>
                  <a:pt x="641" y="1167"/>
                </a:lnTo>
                <a:lnTo>
                  <a:pt x="677" y="1191"/>
                </a:lnTo>
                <a:lnTo>
                  <a:pt x="701" y="1204"/>
                </a:lnTo>
                <a:lnTo>
                  <a:pt x="720" y="1217"/>
                </a:lnTo>
                <a:lnTo>
                  <a:pt x="720" y="1217"/>
                </a:lnTo>
                <a:lnTo>
                  <a:pt x="738" y="1228"/>
                </a:lnTo>
                <a:lnTo>
                  <a:pt x="758" y="1238"/>
                </a:lnTo>
                <a:lnTo>
                  <a:pt x="778" y="1245"/>
                </a:lnTo>
                <a:lnTo>
                  <a:pt x="794" y="1250"/>
                </a:lnTo>
                <a:lnTo>
                  <a:pt x="794" y="1250"/>
                </a:lnTo>
                <a:lnTo>
                  <a:pt x="815" y="1251"/>
                </a:lnTo>
                <a:lnTo>
                  <a:pt x="842" y="1254"/>
                </a:lnTo>
                <a:lnTo>
                  <a:pt x="876" y="1256"/>
                </a:lnTo>
                <a:lnTo>
                  <a:pt x="905" y="1245"/>
                </a:lnTo>
                <a:lnTo>
                  <a:pt x="919" y="1245"/>
                </a:lnTo>
                <a:lnTo>
                  <a:pt x="919" y="1245"/>
                </a:lnTo>
                <a:lnTo>
                  <a:pt x="918" y="1238"/>
                </a:lnTo>
                <a:lnTo>
                  <a:pt x="918" y="1234"/>
                </a:lnTo>
                <a:lnTo>
                  <a:pt x="919" y="1231"/>
                </a:lnTo>
                <a:lnTo>
                  <a:pt x="919" y="1231"/>
                </a:lnTo>
                <a:lnTo>
                  <a:pt x="933" y="1231"/>
                </a:lnTo>
                <a:lnTo>
                  <a:pt x="946" y="1231"/>
                </a:lnTo>
                <a:lnTo>
                  <a:pt x="939" y="1207"/>
                </a:lnTo>
                <a:lnTo>
                  <a:pt x="983" y="1202"/>
                </a:lnTo>
                <a:lnTo>
                  <a:pt x="969" y="1191"/>
                </a:lnTo>
                <a:lnTo>
                  <a:pt x="990" y="1188"/>
                </a:lnTo>
                <a:lnTo>
                  <a:pt x="971" y="1172"/>
                </a:lnTo>
                <a:lnTo>
                  <a:pt x="978" y="1162"/>
                </a:lnTo>
                <a:lnTo>
                  <a:pt x="965" y="1158"/>
                </a:lnTo>
                <a:lnTo>
                  <a:pt x="975" y="1140"/>
                </a:lnTo>
                <a:lnTo>
                  <a:pt x="955" y="1138"/>
                </a:lnTo>
                <a:lnTo>
                  <a:pt x="959" y="1114"/>
                </a:lnTo>
                <a:lnTo>
                  <a:pt x="942" y="1103"/>
                </a:lnTo>
                <a:lnTo>
                  <a:pt x="942" y="1103"/>
                </a:lnTo>
                <a:lnTo>
                  <a:pt x="939" y="1101"/>
                </a:lnTo>
                <a:lnTo>
                  <a:pt x="929" y="1095"/>
                </a:lnTo>
                <a:lnTo>
                  <a:pt x="921" y="1090"/>
                </a:lnTo>
                <a:lnTo>
                  <a:pt x="907" y="1085"/>
                </a:lnTo>
                <a:lnTo>
                  <a:pt x="891" y="1080"/>
                </a:lnTo>
                <a:lnTo>
                  <a:pt x="871" y="1074"/>
                </a:lnTo>
                <a:lnTo>
                  <a:pt x="871" y="1074"/>
                </a:lnTo>
                <a:lnTo>
                  <a:pt x="852" y="1068"/>
                </a:lnTo>
                <a:lnTo>
                  <a:pt x="838" y="1065"/>
                </a:lnTo>
                <a:lnTo>
                  <a:pt x="820" y="1063"/>
                </a:lnTo>
                <a:lnTo>
                  <a:pt x="813" y="1062"/>
                </a:lnTo>
                <a:lnTo>
                  <a:pt x="806" y="1059"/>
                </a:lnTo>
                <a:lnTo>
                  <a:pt x="796" y="1055"/>
                </a:lnTo>
                <a:lnTo>
                  <a:pt x="783" y="1049"/>
                </a:lnTo>
                <a:lnTo>
                  <a:pt x="783" y="1049"/>
                </a:lnTo>
                <a:lnTo>
                  <a:pt x="765" y="1039"/>
                </a:lnTo>
                <a:lnTo>
                  <a:pt x="747" y="1027"/>
                </a:lnTo>
                <a:lnTo>
                  <a:pt x="708" y="1001"/>
                </a:lnTo>
                <a:lnTo>
                  <a:pt x="674" y="975"/>
                </a:lnTo>
                <a:lnTo>
                  <a:pt x="652" y="957"/>
                </a:lnTo>
                <a:lnTo>
                  <a:pt x="652" y="957"/>
                </a:lnTo>
                <a:lnTo>
                  <a:pt x="625" y="926"/>
                </a:lnTo>
                <a:lnTo>
                  <a:pt x="581" y="874"/>
                </a:lnTo>
                <a:lnTo>
                  <a:pt x="496" y="776"/>
                </a:lnTo>
                <a:lnTo>
                  <a:pt x="496" y="776"/>
                </a:lnTo>
                <a:lnTo>
                  <a:pt x="485" y="760"/>
                </a:lnTo>
                <a:lnTo>
                  <a:pt x="475" y="745"/>
                </a:lnTo>
                <a:lnTo>
                  <a:pt x="466" y="731"/>
                </a:lnTo>
                <a:lnTo>
                  <a:pt x="459" y="718"/>
                </a:lnTo>
                <a:lnTo>
                  <a:pt x="450" y="697"/>
                </a:lnTo>
                <a:lnTo>
                  <a:pt x="447" y="690"/>
                </a:lnTo>
                <a:lnTo>
                  <a:pt x="447" y="690"/>
                </a:lnTo>
                <a:lnTo>
                  <a:pt x="445" y="679"/>
                </a:lnTo>
                <a:lnTo>
                  <a:pt x="440" y="653"/>
                </a:lnTo>
                <a:lnTo>
                  <a:pt x="437" y="635"/>
                </a:lnTo>
                <a:lnTo>
                  <a:pt x="432" y="618"/>
                </a:lnTo>
                <a:lnTo>
                  <a:pt x="426" y="600"/>
                </a:lnTo>
                <a:lnTo>
                  <a:pt x="420" y="582"/>
                </a:lnTo>
                <a:lnTo>
                  <a:pt x="420" y="582"/>
                </a:lnTo>
                <a:lnTo>
                  <a:pt x="404" y="548"/>
                </a:lnTo>
                <a:lnTo>
                  <a:pt x="390" y="515"/>
                </a:lnTo>
                <a:lnTo>
                  <a:pt x="380" y="489"/>
                </a:lnTo>
                <a:lnTo>
                  <a:pt x="376" y="475"/>
                </a:lnTo>
                <a:lnTo>
                  <a:pt x="376" y="475"/>
                </a:lnTo>
                <a:lnTo>
                  <a:pt x="378" y="453"/>
                </a:lnTo>
                <a:lnTo>
                  <a:pt x="381" y="409"/>
                </a:lnTo>
                <a:lnTo>
                  <a:pt x="386" y="362"/>
                </a:lnTo>
                <a:lnTo>
                  <a:pt x="389" y="345"/>
                </a:lnTo>
                <a:lnTo>
                  <a:pt x="391" y="334"/>
                </a:lnTo>
                <a:lnTo>
                  <a:pt x="391" y="334"/>
                </a:lnTo>
                <a:lnTo>
                  <a:pt x="397" y="307"/>
                </a:lnTo>
                <a:lnTo>
                  <a:pt x="401" y="293"/>
                </a:lnTo>
                <a:lnTo>
                  <a:pt x="421" y="270"/>
                </a:lnTo>
                <a:lnTo>
                  <a:pt x="421" y="270"/>
                </a:lnTo>
                <a:lnTo>
                  <a:pt x="427" y="273"/>
                </a:lnTo>
                <a:lnTo>
                  <a:pt x="432" y="276"/>
                </a:lnTo>
                <a:lnTo>
                  <a:pt x="437" y="276"/>
                </a:lnTo>
                <a:lnTo>
                  <a:pt x="450" y="276"/>
                </a:lnTo>
                <a:lnTo>
                  <a:pt x="456" y="320"/>
                </a:lnTo>
                <a:lnTo>
                  <a:pt x="456" y="275"/>
                </a:lnTo>
                <a:lnTo>
                  <a:pt x="466" y="318"/>
                </a:lnTo>
                <a:lnTo>
                  <a:pt x="466" y="318"/>
                </a:lnTo>
                <a:lnTo>
                  <a:pt x="466" y="294"/>
                </a:lnTo>
                <a:lnTo>
                  <a:pt x="466" y="278"/>
                </a:lnTo>
                <a:lnTo>
                  <a:pt x="466" y="271"/>
                </a:lnTo>
                <a:lnTo>
                  <a:pt x="466" y="271"/>
                </a:lnTo>
                <a:lnTo>
                  <a:pt x="474" y="266"/>
                </a:lnTo>
                <a:lnTo>
                  <a:pt x="474" y="266"/>
                </a:lnTo>
                <a:lnTo>
                  <a:pt x="474" y="267"/>
                </a:lnTo>
                <a:lnTo>
                  <a:pt x="476" y="268"/>
                </a:lnTo>
                <a:lnTo>
                  <a:pt x="480" y="267"/>
                </a:lnTo>
                <a:lnTo>
                  <a:pt x="485" y="265"/>
                </a:lnTo>
                <a:lnTo>
                  <a:pt x="485" y="265"/>
                </a:lnTo>
                <a:lnTo>
                  <a:pt x="487" y="260"/>
                </a:lnTo>
                <a:lnTo>
                  <a:pt x="487" y="256"/>
                </a:lnTo>
                <a:lnTo>
                  <a:pt x="486" y="251"/>
                </a:lnTo>
                <a:lnTo>
                  <a:pt x="486" y="251"/>
                </a:lnTo>
                <a:lnTo>
                  <a:pt x="485" y="238"/>
                </a:lnTo>
                <a:lnTo>
                  <a:pt x="485" y="220"/>
                </a:lnTo>
                <a:lnTo>
                  <a:pt x="485" y="220"/>
                </a:lnTo>
                <a:lnTo>
                  <a:pt x="485" y="213"/>
                </a:lnTo>
                <a:lnTo>
                  <a:pt x="486" y="209"/>
                </a:lnTo>
                <a:lnTo>
                  <a:pt x="486" y="209"/>
                </a:lnTo>
                <a:lnTo>
                  <a:pt x="492" y="202"/>
                </a:lnTo>
                <a:lnTo>
                  <a:pt x="495" y="196"/>
                </a:lnTo>
                <a:lnTo>
                  <a:pt x="498" y="187"/>
                </a:lnTo>
                <a:lnTo>
                  <a:pt x="498" y="187"/>
                </a:lnTo>
                <a:lnTo>
                  <a:pt x="500" y="175"/>
                </a:lnTo>
                <a:lnTo>
                  <a:pt x="498" y="155"/>
                </a:lnTo>
                <a:lnTo>
                  <a:pt x="497" y="144"/>
                </a:lnTo>
                <a:lnTo>
                  <a:pt x="493" y="131"/>
                </a:lnTo>
                <a:lnTo>
                  <a:pt x="490" y="116"/>
                </a:lnTo>
                <a:lnTo>
                  <a:pt x="485" y="100"/>
                </a:lnTo>
                <a:lnTo>
                  <a:pt x="485" y="100"/>
                </a:lnTo>
                <a:lnTo>
                  <a:pt x="479" y="85"/>
                </a:lnTo>
                <a:lnTo>
                  <a:pt x="471" y="74"/>
                </a:lnTo>
                <a:lnTo>
                  <a:pt x="464" y="65"/>
                </a:lnTo>
                <a:lnTo>
                  <a:pt x="456" y="58"/>
                </a:lnTo>
                <a:lnTo>
                  <a:pt x="450" y="53"/>
                </a:lnTo>
                <a:lnTo>
                  <a:pt x="443" y="49"/>
                </a:lnTo>
                <a:lnTo>
                  <a:pt x="431" y="42"/>
                </a:lnTo>
                <a:lnTo>
                  <a:pt x="431" y="42"/>
                </a:lnTo>
                <a:lnTo>
                  <a:pt x="418" y="36"/>
                </a:lnTo>
                <a:lnTo>
                  <a:pt x="404" y="30"/>
                </a:lnTo>
                <a:lnTo>
                  <a:pt x="386" y="22"/>
                </a:lnTo>
                <a:lnTo>
                  <a:pt x="386" y="22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30">
            <a:extLst>
              <a:ext uri="{FF2B5EF4-FFF2-40B4-BE49-F238E27FC236}">
                <a16:creationId xmlns:a16="http://schemas.microsoft.com/office/drawing/2014/main" id="{60908C82-A12E-41B5-8460-9BEDBC90C0A5}"/>
              </a:ext>
            </a:extLst>
          </p:cNvPr>
          <p:cNvSpPr>
            <a:spLocks/>
          </p:cNvSpPr>
          <p:nvPr/>
        </p:nvSpPr>
        <p:spPr bwMode="auto">
          <a:xfrm>
            <a:off x="7906599" y="4935851"/>
            <a:ext cx="1595751" cy="1213234"/>
          </a:xfrm>
          <a:custGeom>
            <a:avLst/>
            <a:gdLst>
              <a:gd name="T0" fmla="*/ 962 w 1239"/>
              <a:gd name="T1" fmla="*/ 220 h 942"/>
              <a:gd name="T2" fmla="*/ 806 w 1239"/>
              <a:gd name="T3" fmla="*/ 93 h 942"/>
              <a:gd name="T4" fmla="*/ 629 w 1239"/>
              <a:gd name="T5" fmla="*/ 23 h 942"/>
              <a:gd name="T6" fmla="*/ 506 w 1239"/>
              <a:gd name="T7" fmla="*/ 23 h 942"/>
              <a:gd name="T8" fmla="*/ 384 w 1239"/>
              <a:gd name="T9" fmla="*/ 2 h 942"/>
              <a:gd name="T10" fmla="*/ 220 w 1239"/>
              <a:gd name="T11" fmla="*/ 11 h 942"/>
              <a:gd name="T12" fmla="*/ 98 w 1239"/>
              <a:gd name="T13" fmla="*/ 55 h 942"/>
              <a:gd name="T14" fmla="*/ 32 w 1239"/>
              <a:gd name="T15" fmla="*/ 120 h 942"/>
              <a:gd name="T16" fmla="*/ 0 w 1239"/>
              <a:gd name="T17" fmla="*/ 191 h 942"/>
              <a:gd name="T18" fmla="*/ 22 w 1239"/>
              <a:gd name="T19" fmla="*/ 268 h 942"/>
              <a:gd name="T20" fmla="*/ 107 w 1239"/>
              <a:gd name="T21" fmla="*/ 324 h 942"/>
              <a:gd name="T22" fmla="*/ 140 w 1239"/>
              <a:gd name="T23" fmla="*/ 332 h 942"/>
              <a:gd name="T24" fmla="*/ 166 w 1239"/>
              <a:gd name="T25" fmla="*/ 368 h 942"/>
              <a:gd name="T26" fmla="*/ 236 w 1239"/>
              <a:gd name="T27" fmla="*/ 288 h 942"/>
              <a:gd name="T28" fmla="*/ 302 w 1239"/>
              <a:gd name="T29" fmla="*/ 264 h 942"/>
              <a:gd name="T30" fmla="*/ 442 w 1239"/>
              <a:gd name="T31" fmla="*/ 328 h 942"/>
              <a:gd name="T32" fmla="*/ 435 w 1239"/>
              <a:gd name="T33" fmla="*/ 450 h 942"/>
              <a:gd name="T34" fmla="*/ 448 w 1239"/>
              <a:gd name="T35" fmla="*/ 549 h 942"/>
              <a:gd name="T36" fmla="*/ 451 w 1239"/>
              <a:gd name="T37" fmla="*/ 597 h 942"/>
              <a:gd name="T38" fmla="*/ 497 w 1239"/>
              <a:gd name="T39" fmla="*/ 663 h 942"/>
              <a:gd name="T40" fmla="*/ 529 w 1239"/>
              <a:gd name="T41" fmla="*/ 676 h 942"/>
              <a:gd name="T42" fmla="*/ 550 w 1239"/>
              <a:gd name="T43" fmla="*/ 668 h 942"/>
              <a:gd name="T44" fmla="*/ 574 w 1239"/>
              <a:gd name="T45" fmla="*/ 657 h 942"/>
              <a:gd name="T46" fmla="*/ 604 w 1239"/>
              <a:gd name="T47" fmla="*/ 631 h 942"/>
              <a:gd name="T48" fmla="*/ 573 w 1239"/>
              <a:gd name="T49" fmla="*/ 574 h 942"/>
              <a:gd name="T50" fmla="*/ 568 w 1239"/>
              <a:gd name="T51" fmla="*/ 530 h 942"/>
              <a:gd name="T52" fmla="*/ 648 w 1239"/>
              <a:gd name="T53" fmla="*/ 592 h 942"/>
              <a:gd name="T54" fmla="*/ 679 w 1239"/>
              <a:gd name="T55" fmla="*/ 711 h 942"/>
              <a:gd name="T56" fmla="*/ 742 w 1239"/>
              <a:gd name="T57" fmla="*/ 870 h 942"/>
              <a:gd name="T58" fmla="*/ 767 w 1239"/>
              <a:gd name="T59" fmla="*/ 918 h 942"/>
              <a:gd name="T60" fmla="*/ 824 w 1239"/>
              <a:gd name="T61" fmla="*/ 937 h 942"/>
              <a:gd name="T62" fmla="*/ 917 w 1239"/>
              <a:gd name="T63" fmla="*/ 942 h 942"/>
              <a:gd name="T64" fmla="*/ 959 w 1239"/>
              <a:gd name="T65" fmla="*/ 923 h 942"/>
              <a:gd name="T66" fmla="*/ 967 w 1239"/>
              <a:gd name="T67" fmla="*/ 909 h 942"/>
              <a:gd name="T68" fmla="*/ 968 w 1239"/>
              <a:gd name="T69" fmla="*/ 890 h 942"/>
              <a:gd name="T70" fmla="*/ 938 w 1239"/>
              <a:gd name="T71" fmla="*/ 857 h 942"/>
              <a:gd name="T72" fmla="*/ 880 w 1239"/>
              <a:gd name="T73" fmla="*/ 811 h 942"/>
              <a:gd name="T74" fmla="*/ 875 w 1239"/>
              <a:gd name="T75" fmla="*/ 747 h 942"/>
              <a:gd name="T76" fmla="*/ 919 w 1239"/>
              <a:gd name="T77" fmla="*/ 767 h 942"/>
              <a:gd name="T78" fmla="*/ 973 w 1239"/>
              <a:gd name="T79" fmla="*/ 811 h 942"/>
              <a:gd name="T80" fmla="*/ 1029 w 1239"/>
              <a:gd name="T81" fmla="*/ 758 h 942"/>
              <a:gd name="T82" fmla="*/ 1057 w 1239"/>
              <a:gd name="T83" fmla="*/ 767 h 942"/>
              <a:gd name="T84" fmla="*/ 1106 w 1239"/>
              <a:gd name="T85" fmla="*/ 742 h 942"/>
              <a:gd name="T86" fmla="*/ 1106 w 1239"/>
              <a:gd name="T87" fmla="*/ 796 h 942"/>
              <a:gd name="T88" fmla="*/ 1105 w 1239"/>
              <a:gd name="T89" fmla="*/ 820 h 942"/>
              <a:gd name="T90" fmla="*/ 1095 w 1239"/>
              <a:gd name="T91" fmla="*/ 847 h 942"/>
              <a:gd name="T92" fmla="*/ 1087 w 1239"/>
              <a:gd name="T93" fmla="*/ 867 h 942"/>
              <a:gd name="T94" fmla="*/ 1092 w 1239"/>
              <a:gd name="T95" fmla="*/ 880 h 942"/>
              <a:gd name="T96" fmla="*/ 1096 w 1239"/>
              <a:gd name="T97" fmla="*/ 895 h 942"/>
              <a:gd name="T98" fmla="*/ 1131 w 1239"/>
              <a:gd name="T99" fmla="*/ 910 h 942"/>
              <a:gd name="T100" fmla="*/ 1209 w 1239"/>
              <a:gd name="T101" fmla="*/ 888 h 942"/>
              <a:gd name="T102" fmla="*/ 1233 w 1239"/>
              <a:gd name="T103" fmla="*/ 851 h 942"/>
              <a:gd name="T104" fmla="*/ 1232 w 1239"/>
              <a:gd name="T105" fmla="*/ 718 h 942"/>
              <a:gd name="T106" fmla="*/ 1205 w 1239"/>
              <a:gd name="T107" fmla="*/ 649 h 942"/>
              <a:gd name="T108" fmla="*/ 1201 w 1239"/>
              <a:gd name="T109" fmla="*/ 601 h 942"/>
              <a:gd name="T110" fmla="*/ 1199 w 1239"/>
              <a:gd name="T111" fmla="*/ 506 h 942"/>
              <a:gd name="T112" fmla="*/ 1161 w 1239"/>
              <a:gd name="T113" fmla="*/ 377 h 942"/>
              <a:gd name="T114" fmla="*/ 1141 w 1239"/>
              <a:gd name="T115" fmla="*/ 264 h 942"/>
              <a:gd name="T116" fmla="*/ 1125 w 1239"/>
              <a:gd name="T117" fmla="*/ 257 h 942"/>
              <a:gd name="T118" fmla="*/ 1067 w 1239"/>
              <a:gd name="T119" fmla="*/ 294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39" h="942">
                <a:moveTo>
                  <a:pt x="1023" y="289"/>
                </a:moveTo>
                <a:lnTo>
                  <a:pt x="1023" y="289"/>
                </a:lnTo>
                <a:lnTo>
                  <a:pt x="1013" y="277"/>
                </a:lnTo>
                <a:lnTo>
                  <a:pt x="1000" y="262"/>
                </a:lnTo>
                <a:lnTo>
                  <a:pt x="984" y="242"/>
                </a:lnTo>
                <a:lnTo>
                  <a:pt x="962" y="220"/>
                </a:lnTo>
                <a:lnTo>
                  <a:pt x="938" y="195"/>
                </a:lnTo>
                <a:lnTo>
                  <a:pt x="908" y="168"/>
                </a:lnTo>
                <a:lnTo>
                  <a:pt x="875" y="141"/>
                </a:lnTo>
                <a:lnTo>
                  <a:pt x="875" y="141"/>
                </a:lnTo>
                <a:lnTo>
                  <a:pt x="840" y="115"/>
                </a:lnTo>
                <a:lnTo>
                  <a:pt x="806" y="93"/>
                </a:lnTo>
                <a:lnTo>
                  <a:pt x="771" y="74"/>
                </a:lnTo>
                <a:lnTo>
                  <a:pt x="739" y="58"/>
                </a:lnTo>
                <a:lnTo>
                  <a:pt x="709" y="44"/>
                </a:lnTo>
                <a:lnTo>
                  <a:pt x="679" y="34"/>
                </a:lnTo>
                <a:lnTo>
                  <a:pt x="653" y="27"/>
                </a:lnTo>
                <a:lnTo>
                  <a:pt x="629" y="23"/>
                </a:lnTo>
                <a:lnTo>
                  <a:pt x="629" y="23"/>
                </a:lnTo>
                <a:lnTo>
                  <a:pt x="607" y="21"/>
                </a:lnTo>
                <a:lnTo>
                  <a:pt x="584" y="21"/>
                </a:lnTo>
                <a:lnTo>
                  <a:pt x="545" y="21"/>
                </a:lnTo>
                <a:lnTo>
                  <a:pt x="517" y="22"/>
                </a:lnTo>
                <a:lnTo>
                  <a:pt x="506" y="23"/>
                </a:lnTo>
                <a:lnTo>
                  <a:pt x="506" y="23"/>
                </a:lnTo>
                <a:lnTo>
                  <a:pt x="498" y="21"/>
                </a:lnTo>
                <a:lnTo>
                  <a:pt x="478" y="16"/>
                </a:lnTo>
                <a:lnTo>
                  <a:pt x="448" y="10"/>
                </a:lnTo>
                <a:lnTo>
                  <a:pt x="407" y="3"/>
                </a:lnTo>
                <a:lnTo>
                  <a:pt x="384" y="2"/>
                </a:lnTo>
                <a:lnTo>
                  <a:pt x="359" y="0"/>
                </a:lnTo>
                <a:lnTo>
                  <a:pt x="333" y="0"/>
                </a:lnTo>
                <a:lnTo>
                  <a:pt x="306" y="0"/>
                </a:lnTo>
                <a:lnTo>
                  <a:pt x="278" y="2"/>
                </a:lnTo>
                <a:lnTo>
                  <a:pt x="249" y="6"/>
                </a:lnTo>
                <a:lnTo>
                  <a:pt x="220" y="11"/>
                </a:lnTo>
                <a:lnTo>
                  <a:pt x="190" y="18"/>
                </a:lnTo>
                <a:lnTo>
                  <a:pt x="190" y="18"/>
                </a:lnTo>
                <a:lnTo>
                  <a:pt x="162" y="27"/>
                </a:lnTo>
                <a:lnTo>
                  <a:pt x="137" y="35"/>
                </a:lnTo>
                <a:lnTo>
                  <a:pt x="117" y="45"/>
                </a:lnTo>
                <a:lnTo>
                  <a:pt x="98" y="55"/>
                </a:lnTo>
                <a:lnTo>
                  <a:pt x="82" y="66"/>
                </a:lnTo>
                <a:lnTo>
                  <a:pt x="69" y="76"/>
                </a:lnTo>
                <a:lnTo>
                  <a:pt x="56" y="87"/>
                </a:lnTo>
                <a:lnTo>
                  <a:pt x="46" y="98"/>
                </a:lnTo>
                <a:lnTo>
                  <a:pt x="38" y="109"/>
                </a:lnTo>
                <a:lnTo>
                  <a:pt x="32" y="120"/>
                </a:lnTo>
                <a:lnTo>
                  <a:pt x="25" y="130"/>
                </a:lnTo>
                <a:lnTo>
                  <a:pt x="20" y="141"/>
                </a:lnTo>
                <a:lnTo>
                  <a:pt x="12" y="162"/>
                </a:lnTo>
                <a:lnTo>
                  <a:pt x="3" y="181"/>
                </a:lnTo>
                <a:lnTo>
                  <a:pt x="3" y="181"/>
                </a:lnTo>
                <a:lnTo>
                  <a:pt x="0" y="191"/>
                </a:lnTo>
                <a:lnTo>
                  <a:pt x="0" y="200"/>
                </a:lnTo>
                <a:lnTo>
                  <a:pt x="0" y="212"/>
                </a:lnTo>
                <a:lnTo>
                  <a:pt x="2" y="223"/>
                </a:lnTo>
                <a:lnTo>
                  <a:pt x="6" y="234"/>
                </a:lnTo>
                <a:lnTo>
                  <a:pt x="11" y="245"/>
                </a:lnTo>
                <a:lnTo>
                  <a:pt x="22" y="268"/>
                </a:lnTo>
                <a:lnTo>
                  <a:pt x="34" y="288"/>
                </a:lnTo>
                <a:lnTo>
                  <a:pt x="45" y="304"/>
                </a:lnTo>
                <a:lnTo>
                  <a:pt x="57" y="319"/>
                </a:lnTo>
                <a:lnTo>
                  <a:pt x="77" y="314"/>
                </a:lnTo>
                <a:lnTo>
                  <a:pt x="92" y="333"/>
                </a:lnTo>
                <a:lnTo>
                  <a:pt x="107" y="324"/>
                </a:lnTo>
                <a:lnTo>
                  <a:pt x="121" y="348"/>
                </a:lnTo>
                <a:lnTo>
                  <a:pt x="121" y="348"/>
                </a:lnTo>
                <a:lnTo>
                  <a:pt x="130" y="337"/>
                </a:lnTo>
                <a:lnTo>
                  <a:pt x="134" y="335"/>
                </a:lnTo>
                <a:lnTo>
                  <a:pt x="136" y="332"/>
                </a:lnTo>
                <a:lnTo>
                  <a:pt x="140" y="332"/>
                </a:lnTo>
                <a:lnTo>
                  <a:pt x="141" y="333"/>
                </a:lnTo>
                <a:lnTo>
                  <a:pt x="141" y="333"/>
                </a:lnTo>
                <a:lnTo>
                  <a:pt x="146" y="342"/>
                </a:lnTo>
                <a:lnTo>
                  <a:pt x="155" y="354"/>
                </a:lnTo>
                <a:lnTo>
                  <a:pt x="166" y="368"/>
                </a:lnTo>
                <a:lnTo>
                  <a:pt x="166" y="368"/>
                </a:lnTo>
                <a:lnTo>
                  <a:pt x="174" y="356"/>
                </a:lnTo>
                <a:lnTo>
                  <a:pt x="184" y="342"/>
                </a:lnTo>
                <a:lnTo>
                  <a:pt x="198" y="326"/>
                </a:lnTo>
                <a:lnTo>
                  <a:pt x="211" y="310"/>
                </a:lnTo>
                <a:lnTo>
                  <a:pt x="227" y="294"/>
                </a:lnTo>
                <a:lnTo>
                  <a:pt x="236" y="288"/>
                </a:lnTo>
                <a:lnTo>
                  <a:pt x="243" y="282"/>
                </a:lnTo>
                <a:lnTo>
                  <a:pt x="252" y="278"/>
                </a:lnTo>
                <a:lnTo>
                  <a:pt x="259" y="274"/>
                </a:lnTo>
                <a:lnTo>
                  <a:pt x="259" y="274"/>
                </a:lnTo>
                <a:lnTo>
                  <a:pt x="278" y="269"/>
                </a:lnTo>
                <a:lnTo>
                  <a:pt x="302" y="264"/>
                </a:lnTo>
                <a:lnTo>
                  <a:pt x="358" y="255"/>
                </a:lnTo>
                <a:lnTo>
                  <a:pt x="427" y="245"/>
                </a:lnTo>
                <a:lnTo>
                  <a:pt x="427" y="245"/>
                </a:lnTo>
                <a:lnTo>
                  <a:pt x="433" y="269"/>
                </a:lnTo>
                <a:lnTo>
                  <a:pt x="437" y="296"/>
                </a:lnTo>
                <a:lnTo>
                  <a:pt x="442" y="328"/>
                </a:lnTo>
                <a:lnTo>
                  <a:pt x="442" y="328"/>
                </a:lnTo>
                <a:lnTo>
                  <a:pt x="443" y="346"/>
                </a:lnTo>
                <a:lnTo>
                  <a:pt x="442" y="365"/>
                </a:lnTo>
                <a:lnTo>
                  <a:pt x="439" y="407"/>
                </a:lnTo>
                <a:lnTo>
                  <a:pt x="437" y="429"/>
                </a:lnTo>
                <a:lnTo>
                  <a:pt x="435" y="450"/>
                </a:lnTo>
                <a:lnTo>
                  <a:pt x="435" y="471"/>
                </a:lnTo>
                <a:lnTo>
                  <a:pt x="437" y="491"/>
                </a:lnTo>
                <a:lnTo>
                  <a:pt x="437" y="491"/>
                </a:lnTo>
                <a:lnTo>
                  <a:pt x="442" y="521"/>
                </a:lnTo>
                <a:lnTo>
                  <a:pt x="444" y="537"/>
                </a:lnTo>
                <a:lnTo>
                  <a:pt x="448" y="549"/>
                </a:lnTo>
                <a:lnTo>
                  <a:pt x="451" y="565"/>
                </a:lnTo>
                <a:lnTo>
                  <a:pt x="451" y="565"/>
                </a:lnTo>
                <a:lnTo>
                  <a:pt x="453" y="574"/>
                </a:lnTo>
                <a:lnTo>
                  <a:pt x="453" y="581"/>
                </a:lnTo>
                <a:lnTo>
                  <a:pt x="451" y="592"/>
                </a:lnTo>
                <a:lnTo>
                  <a:pt x="451" y="597"/>
                </a:lnTo>
                <a:lnTo>
                  <a:pt x="454" y="603"/>
                </a:lnTo>
                <a:lnTo>
                  <a:pt x="459" y="612"/>
                </a:lnTo>
                <a:lnTo>
                  <a:pt x="466" y="624"/>
                </a:lnTo>
                <a:lnTo>
                  <a:pt x="466" y="624"/>
                </a:lnTo>
                <a:lnTo>
                  <a:pt x="483" y="647"/>
                </a:lnTo>
                <a:lnTo>
                  <a:pt x="497" y="663"/>
                </a:lnTo>
                <a:lnTo>
                  <a:pt x="508" y="675"/>
                </a:lnTo>
                <a:lnTo>
                  <a:pt x="512" y="677"/>
                </a:lnTo>
                <a:lnTo>
                  <a:pt x="515" y="678"/>
                </a:lnTo>
                <a:lnTo>
                  <a:pt x="515" y="678"/>
                </a:lnTo>
                <a:lnTo>
                  <a:pt x="522" y="678"/>
                </a:lnTo>
                <a:lnTo>
                  <a:pt x="529" y="676"/>
                </a:lnTo>
                <a:lnTo>
                  <a:pt x="535" y="673"/>
                </a:lnTo>
                <a:lnTo>
                  <a:pt x="535" y="673"/>
                </a:lnTo>
                <a:lnTo>
                  <a:pt x="538" y="673"/>
                </a:lnTo>
                <a:lnTo>
                  <a:pt x="542" y="672"/>
                </a:lnTo>
                <a:lnTo>
                  <a:pt x="550" y="668"/>
                </a:lnTo>
                <a:lnTo>
                  <a:pt x="550" y="668"/>
                </a:lnTo>
                <a:lnTo>
                  <a:pt x="563" y="662"/>
                </a:lnTo>
                <a:lnTo>
                  <a:pt x="567" y="661"/>
                </a:lnTo>
                <a:lnTo>
                  <a:pt x="570" y="659"/>
                </a:lnTo>
                <a:lnTo>
                  <a:pt x="570" y="659"/>
                </a:lnTo>
                <a:lnTo>
                  <a:pt x="572" y="657"/>
                </a:lnTo>
                <a:lnTo>
                  <a:pt x="574" y="657"/>
                </a:lnTo>
                <a:lnTo>
                  <a:pt x="583" y="657"/>
                </a:lnTo>
                <a:lnTo>
                  <a:pt x="594" y="659"/>
                </a:lnTo>
                <a:lnTo>
                  <a:pt x="599" y="649"/>
                </a:lnTo>
                <a:lnTo>
                  <a:pt x="604" y="634"/>
                </a:lnTo>
                <a:lnTo>
                  <a:pt x="604" y="634"/>
                </a:lnTo>
                <a:lnTo>
                  <a:pt x="604" y="631"/>
                </a:lnTo>
                <a:lnTo>
                  <a:pt x="603" y="628"/>
                </a:lnTo>
                <a:lnTo>
                  <a:pt x="598" y="617"/>
                </a:lnTo>
                <a:lnTo>
                  <a:pt x="584" y="590"/>
                </a:lnTo>
                <a:lnTo>
                  <a:pt x="584" y="590"/>
                </a:lnTo>
                <a:lnTo>
                  <a:pt x="578" y="580"/>
                </a:lnTo>
                <a:lnTo>
                  <a:pt x="573" y="574"/>
                </a:lnTo>
                <a:lnTo>
                  <a:pt x="571" y="567"/>
                </a:lnTo>
                <a:lnTo>
                  <a:pt x="570" y="555"/>
                </a:lnTo>
                <a:lnTo>
                  <a:pt x="570" y="555"/>
                </a:lnTo>
                <a:lnTo>
                  <a:pt x="567" y="534"/>
                </a:lnTo>
                <a:lnTo>
                  <a:pt x="567" y="530"/>
                </a:lnTo>
                <a:lnTo>
                  <a:pt x="568" y="530"/>
                </a:lnTo>
                <a:lnTo>
                  <a:pt x="570" y="530"/>
                </a:lnTo>
                <a:lnTo>
                  <a:pt x="570" y="530"/>
                </a:lnTo>
                <a:lnTo>
                  <a:pt x="634" y="555"/>
                </a:lnTo>
                <a:lnTo>
                  <a:pt x="634" y="555"/>
                </a:lnTo>
                <a:lnTo>
                  <a:pt x="637" y="565"/>
                </a:lnTo>
                <a:lnTo>
                  <a:pt x="648" y="592"/>
                </a:lnTo>
                <a:lnTo>
                  <a:pt x="655" y="610"/>
                </a:lnTo>
                <a:lnTo>
                  <a:pt x="661" y="633"/>
                </a:lnTo>
                <a:lnTo>
                  <a:pt x="668" y="657"/>
                </a:lnTo>
                <a:lnTo>
                  <a:pt x="673" y="683"/>
                </a:lnTo>
                <a:lnTo>
                  <a:pt x="673" y="683"/>
                </a:lnTo>
                <a:lnTo>
                  <a:pt x="679" y="711"/>
                </a:lnTo>
                <a:lnTo>
                  <a:pt x="689" y="740"/>
                </a:lnTo>
                <a:lnTo>
                  <a:pt x="699" y="768"/>
                </a:lnTo>
                <a:lnTo>
                  <a:pt x="710" y="795"/>
                </a:lnTo>
                <a:lnTo>
                  <a:pt x="731" y="842"/>
                </a:lnTo>
                <a:lnTo>
                  <a:pt x="738" y="859"/>
                </a:lnTo>
                <a:lnTo>
                  <a:pt x="742" y="870"/>
                </a:lnTo>
                <a:lnTo>
                  <a:pt x="742" y="870"/>
                </a:lnTo>
                <a:lnTo>
                  <a:pt x="747" y="888"/>
                </a:lnTo>
                <a:lnTo>
                  <a:pt x="751" y="896"/>
                </a:lnTo>
                <a:lnTo>
                  <a:pt x="754" y="905"/>
                </a:lnTo>
                <a:lnTo>
                  <a:pt x="759" y="912"/>
                </a:lnTo>
                <a:lnTo>
                  <a:pt x="767" y="918"/>
                </a:lnTo>
                <a:lnTo>
                  <a:pt x="775" y="925"/>
                </a:lnTo>
                <a:lnTo>
                  <a:pt x="786" y="929"/>
                </a:lnTo>
                <a:lnTo>
                  <a:pt x="786" y="929"/>
                </a:lnTo>
                <a:lnTo>
                  <a:pt x="799" y="933"/>
                </a:lnTo>
                <a:lnTo>
                  <a:pt x="811" y="936"/>
                </a:lnTo>
                <a:lnTo>
                  <a:pt x="824" y="937"/>
                </a:lnTo>
                <a:lnTo>
                  <a:pt x="837" y="938"/>
                </a:lnTo>
                <a:lnTo>
                  <a:pt x="885" y="939"/>
                </a:lnTo>
                <a:lnTo>
                  <a:pt x="885" y="939"/>
                </a:lnTo>
                <a:lnTo>
                  <a:pt x="902" y="941"/>
                </a:lnTo>
                <a:lnTo>
                  <a:pt x="913" y="942"/>
                </a:lnTo>
                <a:lnTo>
                  <a:pt x="917" y="942"/>
                </a:lnTo>
                <a:lnTo>
                  <a:pt x="922" y="941"/>
                </a:lnTo>
                <a:lnTo>
                  <a:pt x="934" y="934"/>
                </a:lnTo>
                <a:lnTo>
                  <a:pt x="934" y="934"/>
                </a:lnTo>
                <a:lnTo>
                  <a:pt x="948" y="928"/>
                </a:lnTo>
                <a:lnTo>
                  <a:pt x="955" y="926"/>
                </a:lnTo>
                <a:lnTo>
                  <a:pt x="959" y="923"/>
                </a:lnTo>
                <a:lnTo>
                  <a:pt x="961" y="922"/>
                </a:lnTo>
                <a:lnTo>
                  <a:pt x="962" y="918"/>
                </a:lnTo>
                <a:lnTo>
                  <a:pt x="964" y="915"/>
                </a:lnTo>
                <a:lnTo>
                  <a:pt x="964" y="915"/>
                </a:lnTo>
                <a:lnTo>
                  <a:pt x="965" y="911"/>
                </a:lnTo>
                <a:lnTo>
                  <a:pt x="967" y="909"/>
                </a:lnTo>
                <a:lnTo>
                  <a:pt x="971" y="905"/>
                </a:lnTo>
                <a:lnTo>
                  <a:pt x="971" y="904"/>
                </a:lnTo>
                <a:lnTo>
                  <a:pt x="972" y="900"/>
                </a:lnTo>
                <a:lnTo>
                  <a:pt x="971" y="896"/>
                </a:lnTo>
                <a:lnTo>
                  <a:pt x="968" y="890"/>
                </a:lnTo>
                <a:lnTo>
                  <a:pt x="968" y="890"/>
                </a:lnTo>
                <a:lnTo>
                  <a:pt x="962" y="878"/>
                </a:lnTo>
                <a:lnTo>
                  <a:pt x="957" y="869"/>
                </a:lnTo>
                <a:lnTo>
                  <a:pt x="954" y="864"/>
                </a:lnTo>
                <a:lnTo>
                  <a:pt x="949" y="860"/>
                </a:lnTo>
                <a:lnTo>
                  <a:pt x="949" y="860"/>
                </a:lnTo>
                <a:lnTo>
                  <a:pt x="938" y="857"/>
                </a:lnTo>
                <a:lnTo>
                  <a:pt x="919" y="852"/>
                </a:lnTo>
                <a:lnTo>
                  <a:pt x="895" y="846"/>
                </a:lnTo>
                <a:lnTo>
                  <a:pt x="895" y="846"/>
                </a:lnTo>
                <a:lnTo>
                  <a:pt x="888" y="836"/>
                </a:lnTo>
                <a:lnTo>
                  <a:pt x="884" y="825"/>
                </a:lnTo>
                <a:lnTo>
                  <a:pt x="880" y="811"/>
                </a:lnTo>
                <a:lnTo>
                  <a:pt x="880" y="811"/>
                </a:lnTo>
                <a:lnTo>
                  <a:pt x="877" y="794"/>
                </a:lnTo>
                <a:lnTo>
                  <a:pt x="876" y="774"/>
                </a:lnTo>
                <a:lnTo>
                  <a:pt x="875" y="757"/>
                </a:lnTo>
                <a:lnTo>
                  <a:pt x="875" y="747"/>
                </a:lnTo>
                <a:lnTo>
                  <a:pt x="875" y="747"/>
                </a:lnTo>
                <a:lnTo>
                  <a:pt x="877" y="730"/>
                </a:lnTo>
                <a:lnTo>
                  <a:pt x="880" y="718"/>
                </a:lnTo>
                <a:lnTo>
                  <a:pt x="880" y="718"/>
                </a:lnTo>
                <a:lnTo>
                  <a:pt x="904" y="727"/>
                </a:lnTo>
                <a:lnTo>
                  <a:pt x="934" y="737"/>
                </a:lnTo>
                <a:lnTo>
                  <a:pt x="919" y="767"/>
                </a:lnTo>
                <a:lnTo>
                  <a:pt x="959" y="737"/>
                </a:lnTo>
                <a:lnTo>
                  <a:pt x="993" y="713"/>
                </a:lnTo>
                <a:lnTo>
                  <a:pt x="964" y="762"/>
                </a:lnTo>
                <a:lnTo>
                  <a:pt x="944" y="806"/>
                </a:lnTo>
                <a:lnTo>
                  <a:pt x="978" y="762"/>
                </a:lnTo>
                <a:lnTo>
                  <a:pt x="973" y="811"/>
                </a:lnTo>
                <a:lnTo>
                  <a:pt x="1008" y="732"/>
                </a:lnTo>
                <a:lnTo>
                  <a:pt x="1008" y="732"/>
                </a:lnTo>
                <a:lnTo>
                  <a:pt x="1012" y="739"/>
                </a:lnTo>
                <a:lnTo>
                  <a:pt x="1015" y="745"/>
                </a:lnTo>
                <a:lnTo>
                  <a:pt x="1021" y="751"/>
                </a:lnTo>
                <a:lnTo>
                  <a:pt x="1029" y="758"/>
                </a:lnTo>
                <a:lnTo>
                  <a:pt x="1037" y="763"/>
                </a:lnTo>
                <a:lnTo>
                  <a:pt x="1041" y="766"/>
                </a:lnTo>
                <a:lnTo>
                  <a:pt x="1046" y="767"/>
                </a:lnTo>
                <a:lnTo>
                  <a:pt x="1052" y="767"/>
                </a:lnTo>
                <a:lnTo>
                  <a:pt x="1057" y="767"/>
                </a:lnTo>
                <a:lnTo>
                  <a:pt x="1057" y="767"/>
                </a:lnTo>
                <a:lnTo>
                  <a:pt x="1068" y="764"/>
                </a:lnTo>
                <a:lnTo>
                  <a:pt x="1077" y="761"/>
                </a:lnTo>
                <a:lnTo>
                  <a:pt x="1085" y="757"/>
                </a:lnTo>
                <a:lnTo>
                  <a:pt x="1093" y="752"/>
                </a:lnTo>
                <a:lnTo>
                  <a:pt x="1103" y="746"/>
                </a:lnTo>
                <a:lnTo>
                  <a:pt x="1106" y="742"/>
                </a:lnTo>
                <a:lnTo>
                  <a:pt x="1106" y="742"/>
                </a:lnTo>
                <a:lnTo>
                  <a:pt x="1108" y="764"/>
                </a:lnTo>
                <a:lnTo>
                  <a:pt x="1108" y="782"/>
                </a:lnTo>
                <a:lnTo>
                  <a:pt x="1106" y="792"/>
                </a:lnTo>
                <a:lnTo>
                  <a:pt x="1106" y="792"/>
                </a:lnTo>
                <a:lnTo>
                  <a:pt x="1106" y="796"/>
                </a:lnTo>
                <a:lnTo>
                  <a:pt x="1106" y="804"/>
                </a:lnTo>
                <a:lnTo>
                  <a:pt x="1108" y="810"/>
                </a:lnTo>
                <a:lnTo>
                  <a:pt x="1108" y="814"/>
                </a:lnTo>
                <a:lnTo>
                  <a:pt x="1106" y="816"/>
                </a:lnTo>
                <a:lnTo>
                  <a:pt x="1106" y="816"/>
                </a:lnTo>
                <a:lnTo>
                  <a:pt x="1105" y="820"/>
                </a:lnTo>
                <a:lnTo>
                  <a:pt x="1105" y="822"/>
                </a:lnTo>
                <a:lnTo>
                  <a:pt x="1104" y="826"/>
                </a:lnTo>
                <a:lnTo>
                  <a:pt x="1101" y="836"/>
                </a:lnTo>
                <a:lnTo>
                  <a:pt x="1101" y="836"/>
                </a:lnTo>
                <a:lnTo>
                  <a:pt x="1099" y="842"/>
                </a:lnTo>
                <a:lnTo>
                  <a:pt x="1095" y="847"/>
                </a:lnTo>
                <a:lnTo>
                  <a:pt x="1089" y="853"/>
                </a:lnTo>
                <a:lnTo>
                  <a:pt x="1083" y="858"/>
                </a:lnTo>
                <a:lnTo>
                  <a:pt x="1082" y="859"/>
                </a:lnTo>
                <a:lnTo>
                  <a:pt x="1082" y="860"/>
                </a:lnTo>
                <a:lnTo>
                  <a:pt x="1082" y="860"/>
                </a:lnTo>
                <a:lnTo>
                  <a:pt x="1087" y="867"/>
                </a:lnTo>
                <a:lnTo>
                  <a:pt x="1092" y="870"/>
                </a:lnTo>
                <a:lnTo>
                  <a:pt x="1092" y="870"/>
                </a:lnTo>
                <a:lnTo>
                  <a:pt x="1092" y="875"/>
                </a:lnTo>
                <a:lnTo>
                  <a:pt x="1093" y="878"/>
                </a:lnTo>
                <a:lnTo>
                  <a:pt x="1092" y="880"/>
                </a:lnTo>
                <a:lnTo>
                  <a:pt x="1092" y="880"/>
                </a:lnTo>
                <a:lnTo>
                  <a:pt x="1080" y="886"/>
                </a:lnTo>
                <a:lnTo>
                  <a:pt x="1072" y="890"/>
                </a:lnTo>
                <a:lnTo>
                  <a:pt x="1072" y="890"/>
                </a:lnTo>
                <a:lnTo>
                  <a:pt x="1077" y="890"/>
                </a:lnTo>
                <a:lnTo>
                  <a:pt x="1085" y="893"/>
                </a:lnTo>
                <a:lnTo>
                  <a:pt x="1096" y="895"/>
                </a:lnTo>
                <a:lnTo>
                  <a:pt x="1096" y="895"/>
                </a:lnTo>
                <a:lnTo>
                  <a:pt x="1098" y="896"/>
                </a:lnTo>
                <a:lnTo>
                  <a:pt x="1104" y="900"/>
                </a:lnTo>
                <a:lnTo>
                  <a:pt x="1115" y="905"/>
                </a:lnTo>
                <a:lnTo>
                  <a:pt x="1131" y="910"/>
                </a:lnTo>
                <a:lnTo>
                  <a:pt x="1131" y="910"/>
                </a:lnTo>
                <a:lnTo>
                  <a:pt x="1142" y="911"/>
                </a:lnTo>
                <a:lnTo>
                  <a:pt x="1154" y="910"/>
                </a:lnTo>
                <a:lnTo>
                  <a:pt x="1167" y="907"/>
                </a:lnTo>
                <a:lnTo>
                  <a:pt x="1181" y="904"/>
                </a:lnTo>
                <a:lnTo>
                  <a:pt x="1195" y="896"/>
                </a:lnTo>
                <a:lnTo>
                  <a:pt x="1209" y="888"/>
                </a:lnTo>
                <a:lnTo>
                  <a:pt x="1213" y="881"/>
                </a:lnTo>
                <a:lnTo>
                  <a:pt x="1220" y="875"/>
                </a:lnTo>
                <a:lnTo>
                  <a:pt x="1225" y="868"/>
                </a:lnTo>
                <a:lnTo>
                  <a:pt x="1229" y="860"/>
                </a:lnTo>
                <a:lnTo>
                  <a:pt x="1229" y="860"/>
                </a:lnTo>
                <a:lnTo>
                  <a:pt x="1233" y="851"/>
                </a:lnTo>
                <a:lnTo>
                  <a:pt x="1236" y="840"/>
                </a:lnTo>
                <a:lnTo>
                  <a:pt x="1238" y="827"/>
                </a:lnTo>
                <a:lnTo>
                  <a:pt x="1239" y="812"/>
                </a:lnTo>
                <a:lnTo>
                  <a:pt x="1238" y="782"/>
                </a:lnTo>
                <a:lnTo>
                  <a:pt x="1236" y="750"/>
                </a:lnTo>
                <a:lnTo>
                  <a:pt x="1232" y="718"/>
                </a:lnTo>
                <a:lnTo>
                  <a:pt x="1226" y="691"/>
                </a:lnTo>
                <a:lnTo>
                  <a:pt x="1221" y="670"/>
                </a:lnTo>
                <a:lnTo>
                  <a:pt x="1217" y="663"/>
                </a:lnTo>
                <a:lnTo>
                  <a:pt x="1215" y="659"/>
                </a:lnTo>
                <a:lnTo>
                  <a:pt x="1215" y="659"/>
                </a:lnTo>
                <a:lnTo>
                  <a:pt x="1205" y="649"/>
                </a:lnTo>
                <a:lnTo>
                  <a:pt x="1197" y="643"/>
                </a:lnTo>
                <a:lnTo>
                  <a:pt x="1190" y="639"/>
                </a:lnTo>
                <a:lnTo>
                  <a:pt x="1190" y="639"/>
                </a:lnTo>
                <a:lnTo>
                  <a:pt x="1193" y="631"/>
                </a:lnTo>
                <a:lnTo>
                  <a:pt x="1197" y="613"/>
                </a:lnTo>
                <a:lnTo>
                  <a:pt x="1201" y="601"/>
                </a:lnTo>
                <a:lnTo>
                  <a:pt x="1202" y="585"/>
                </a:lnTo>
                <a:lnTo>
                  <a:pt x="1205" y="569"/>
                </a:lnTo>
                <a:lnTo>
                  <a:pt x="1205" y="550"/>
                </a:lnTo>
                <a:lnTo>
                  <a:pt x="1205" y="550"/>
                </a:lnTo>
                <a:lnTo>
                  <a:pt x="1202" y="529"/>
                </a:lnTo>
                <a:lnTo>
                  <a:pt x="1199" y="506"/>
                </a:lnTo>
                <a:lnTo>
                  <a:pt x="1193" y="481"/>
                </a:lnTo>
                <a:lnTo>
                  <a:pt x="1185" y="458"/>
                </a:lnTo>
                <a:lnTo>
                  <a:pt x="1172" y="418"/>
                </a:lnTo>
                <a:lnTo>
                  <a:pt x="1165" y="402"/>
                </a:lnTo>
                <a:lnTo>
                  <a:pt x="1165" y="402"/>
                </a:lnTo>
                <a:lnTo>
                  <a:pt x="1161" y="377"/>
                </a:lnTo>
                <a:lnTo>
                  <a:pt x="1151" y="328"/>
                </a:lnTo>
                <a:lnTo>
                  <a:pt x="1151" y="328"/>
                </a:lnTo>
                <a:lnTo>
                  <a:pt x="1148" y="316"/>
                </a:lnTo>
                <a:lnTo>
                  <a:pt x="1147" y="305"/>
                </a:lnTo>
                <a:lnTo>
                  <a:pt x="1144" y="282"/>
                </a:lnTo>
                <a:lnTo>
                  <a:pt x="1141" y="264"/>
                </a:lnTo>
                <a:lnTo>
                  <a:pt x="1140" y="258"/>
                </a:lnTo>
                <a:lnTo>
                  <a:pt x="1136" y="255"/>
                </a:lnTo>
                <a:lnTo>
                  <a:pt x="1136" y="255"/>
                </a:lnTo>
                <a:lnTo>
                  <a:pt x="1133" y="255"/>
                </a:lnTo>
                <a:lnTo>
                  <a:pt x="1131" y="255"/>
                </a:lnTo>
                <a:lnTo>
                  <a:pt x="1125" y="257"/>
                </a:lnTo>
                <a:lnTo>
                  <a:pt x="1116" y="262"/>
                </a:lnTo>
                <a:lnTo>
                  <a:pt x="1108" y="268"/>
                </a:lnTo>
                <a:lnTo>
                  <a:pt x="1088" y="283"/>
                </a:lnTo>
                <a:lnTo>
                  <a:pt x="1077" y="289"/>
                </a:lnTo>
                <a:lnTo>
                  <a:pt x="1067" y="294"/>
                </a:lnTo>
                <a:lnTo>
                  <a:pt x="1067" y="294"/>
                </a:lnTo>
                <a:lnTo>
                  <a:pt x="1052" y="300"/>
                </a:lnTo>
                <a:lnTo>
                  <a:pt x="1045" y="304"/>
                </a:lnTo>
                <a:lnTo>
                  <a:pt x="1040" y="306"/>
                </a:lnTo>
                <a:lnTo>
                  <a:pt x="1037" y="304"/>
                </a:lnTo>
                <a:lnTo>
                  <a:pt x="1023" y="289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pptx796_レッサーパンダのシルエット</dc:title>
  <dc:subject>pptx796_レッサーパンダのシルエット</dc:subject>
  <dc:creator>Digipot.net</dc:creator>
  <cp:revision>1</cp:revision>
  <dcterms:created xsi:type="dcterms:W3CDTF">2018-05-20T00:31:01Z</dcterms:created>
  <dcterms:modified xsi:type="dcterms:W3CDTF">2018-06-22T01:49:15Z</dcterms:modified>
  <cp:version>1</cp:version>
</cp:coreProperties>
</file>