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6DA83417-8939-4C7C-A5B1-424CF3A365B2}"/>
              </a:ext>
            </a:extLst>
          </p:cNvPr>
          <p:cNvSpPr>
            <a:spLocks noEditPoints="1"/>
          </p:cNvSpPr>
          <p:nvPr/>
        </p:nvSpPr>
        <p:spPr bwMode="auto">
          <a:xfrm>
            <a:off x="317501" y="2991615"/>
            <a:ext cx="1724026" cy="1034000"/>
          </a:xfrm>
          <a:custGeom>
            <a:avLst/>
            <a:gdLst>
              <a:gd name="T0" fmla="*/ 895 w 1659"/>
              <a:gd name="T1" fmla="*/ 509 h 995"/>
              <a:gd name="T2" fmla="*/ 896 w 1659"/>
              <a:gd name="T3" fmla="*/ 694 h 995"/>
              <a:gd name="T4" fmla="*/ 890 w 1659"/>
              <a:gd name="T5" fmla="*/ 773 h 995"/>
              <a:gd name="T6" fmla="*/ 945 w 1659"/>
              <a:gd name="T7" fmla="*/ 792 h 995"/>
              <a:gd name="T8" fmla="*/ 1024 w 1659"/>
              <a:gd name="T9" fmla="*/ 837 h 995"/>
              <a:gd name="T10" fmla="*/ 1118 w 1659"/>
              <a:gd name="T11" fmla="*/ 860 h 995"/>
              <a:gd name="T12" fmla="*/ 1244 w 1659"/>
              <a:gd name="T13" fmla="*/ 842 h 995"/>
              <a:gd name="T14" fmla="*/ 1400 w 1659"/>
              <a:gd name="T15" fmla="*/ 839 h 995"/>
              <a:gd name="T16" fmla="*/ 1440 w 1659"/>
              <a:gd name="T17" fmla="*/ 810 h 995"/>
              <a:gd name="T18" fmla="*/ 1374 w 1659"/>
              <a:gd name="T19" fmla="*/ 794 h 995"/>
              <a:gd name="T20" fmla="*/ 1266 w 1659"/>
              <a:gd name="T21" fmla="*/ 777 h 995"/>
              <a:gd name="T22" fmla="*/ 1146 w 1659"/>
              <a:gd name="T23" fmla="*/ 784 h 995"/>
              <a:gd name="T24" fmla="*/ 1165 w 1659"/>
              <a:gd name="T25" fmla="*/ 744 h 995"/>
              <a:gd name="T26" fmla="*/ 1213 w 1659"/>
              <a:gd name="T27" fmla="*/ 718 h 995"/>
              <a:gd name="T28" fmla="*/ 1213 w 1659"/>
              <a:gd name="T29" fmla="*/ 692 h 995"/>
              <a:gd name="T30" fmla="*/ 1128 w 1659"/>
              <a:gd name="T31" fmla="*/ 669 h 995"/>
              <a:gd name="T32" fmla="*/ 1146 w 1659"/>
              <a:gd name="T33" fmla="*/ 454 h 995"/>
              <a:gd name="T34" fmla="*/ 1263 w 1659"/>
              <a:gd name="T35" fmla="*/ 478 h 995"/>
              <a:gd name="T36" fmla="*/ 1303 w 1659"/>
              <a:gd name="T37" fmla="*/ 516 h 995"/>
              <a:gd name="T38" fmla="*/ 1431 w 1659"/>
              <a:gd name="T39" fmla="*/ 496 h 995"/>
              <a:gd name="T40" fmla="*/ 1525 w 1659"/>
              <a:gd name="T41" fmla="*/ 491 h 995"/>
              <a:gd name="T42" fmla="*/ 1580 w 1659"/>
              <a:gd name="T43" fmla="*/ 498 h 995"/>
              <a:gd name="T44" fmla="*/ 1609 w 1659"/>
              <a:gd name="T45" fmla="*/ 503 h 995"/>
              <a:gd name="T46" fmla="*/ 1601 w 1659"/>
              <a:gd name="T47" fmla="*/ 482 h 995"/>
              <a:gd name="T48" fmla="*/ 1642 w 1659"/>
              <a:gd name="T49" fmla="*/ 471 h 995"/>
              <a:gd name="T50" fmla="*/ 1623 w 1659"/>
              <a:gd name="T51" fmla="*/ 438 h 995"/>
              <a:gd name="T52" fmla="*/ 1620 w 1659"/>
              <a:gd name="T53" fmla="*/ 419 h 995"/>
              <a:gd name="T54" fmla="*/ 1659 w 1659"/>
              <a:gd name="T55" fmla="*/ 377 h 995"/>
              <a:gd name="T56" fmla="*/ 1641 w 1659"/>
              <a:gd name="T57" fmla="*/ 325 h 995"/>
              <a:gd name="T58" fmla="*/ 1583 w 1659"/>
              <a:gd name="T59" fmla="*/ 183 h 995"/>
              <a:gd name="T60" fmla="*/ 1531 w 1659"/>
              <a:gd name="T61" fmla="*/ 107 h 995"/>
              <a:gd name="T62" fmla="*/ 1463 w 1659"/>
              <a:gd name="T63" fmla="*/ 61 h 995"/>
              <a:gd name="T64" fmla="*/ 1454 w 1659"/>
              <a:gd name="T65" fmla="*/ 128 h 995"/>
              <a:gd name="T66" fmla="*/ 1432 w 1659"/>
              <a:gd name="T67" fmla="*/ 178 h 995"/>
              <a:gd name="T68" fmla="*/ 1297 w 1659"/>
              <a:gd name="T69" fmla="*/ 165 h 995"/>
              <a:gd name="T70" fmla="*/ 1110 w 1659"/>
              <a:gd name="T71" fmla="*/ 13 h 995"/>
              <a:gd name="T72" fmla="*/ 921 w 1659"/>
              <a:gd name="T73" fmla="*/ 20 h 995"/>
              <a:gd name="T74" fmla="*/ 757 w 1659"/>
              <a:gd name="T75" fmla="*/ 108 h 995"/>
              <a:gd name="T76" fmla="*/ 642 w 1659"/>
              <a:gd name="T77" fmla="*/ 334 h 995"/>
              <a:gd name="T78" fmla="*/ 596 w 1659"/>
              <a:gd name="T79" fmla="*/ 609 h 995"/>
              <a:gd name="T80" fmla="*/ 557 w 1659"/>
              <a:gd name="T81" fmla="*/ 735 h 995"/>
              <a:gd name="T82" fmla="*/ 465 w 1659"/>
              <a:gd name="T83" fmla="*/ 804 h 995"/>
              <a:gd name="T84" fmla="*/ 88 w 1659"/>
              <a:gd name="T85" fmla="*/ 909 h 995"/>
              <a:gd name="T86" fmla="*/ 0 w 1659"/>
              <a:gd name="T87" fmla="*/ 991 h 995"/>
              <a:gd name="T88" fmla="*/ 137 w 1659"/>
              <a:gd name="T89" fmla="*/ 954 h 995"/>
              <a:gd name="T90" fmla="*/ 499 w 1659"/>
              <a:gd name="T91" fmla="*/ 914 h 995"/>
              <a:gd name="T92" fmla="*/ 626 w 1659"/>
              <a:gd name="T93" fmla="*/ 838 h 995"/>
              <a:gd name="T94" fmla="*/ 738 w 1659"/>
              <a:gd name="T95" fmla="*/ 556 h 995"/>
              <a:gd name="T96" fmla="*/ 757 w 1659"/>
              <a:gd name="T97" fmla="*/ 527 h 995"/>
              <a:gd name="T98" fmla="*/ 1037 w 1659"/>
              <a:gd name="T99" fmla="*/ 688 h 995"/>
              <a:gd name="T100" fmla="*/ 990 w 1659"/>
              <a:gd name="T101" fmla="*/ 709 h 995"/>
              <a:gd name="T102" fmla="*/ 962 w 1659"/>
              <a:gd name="T103" fmla="*/ 578 h 995"/>
              <a:gd name="T104" fmla="*/ 1445 w 1659"/>
              <a:gd name="T105" fmla="*/ 333 h 995"/>
              <a:gd name="T106" fmla="*/ 1495 w 1659"/>
              <a:gd name="T107" fmla="*/ 325 h 995"/>
              <a:gd name="T108" fmla="*/ 1548 w 1659"/>
              <a:gd name="T109" fmla="*/ 392 h 995"/>
              <a:gd name="T110" fmla="*/ 1530 w 1659"/>
              <a:gd name="T111" fmla="*/ 414 h 995"/>
              <a:gd name="T112" fmla="*/ 1399 w 1659"/>
              <a:gd name="T113" fmla="*/ 428 h 995"/>
              <a:gd name="T114" fmla="*/ 1448 w 1659"/>
              <a:gd name="T115" fmla="*/ 357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59" h="995">
                <a:moveTo>
                  <a:pt x="757" y="527"/>
                </a:moveTo>
                <a:lnTo>
                  <a:pt x="757" y="527"/>
                </a:lnTo>
                <a:lnTo>
                  <a:pt x="767" y="525"/>
                </a:lnTo>
                <a:lnTo>
                  <a:pt x="793" y="518"/>
                </a:lnTo>
                <a:lnTo>
                  <a:pt x="828" y="512"/>
                </a:lnTo>
                <a:lnTo>
                  <a:pt x="848" y="511"/>
                </a:lnTo>
                <a:lnTo>
                  <a:pt x="868" y="509"/>
                </a:lnTo>
                <a:lnTo>
                  <a:pt x="868" y="509"/>
                </a:lnTo>
                <a:lnTo>
                  <a:pt x="895" y="509"/>
                </a:lnTo>
                <a:lnTo>
                  <a:pt x="900" y="509"/>
                </a:lnTo>
                <a:lnTo>
                  <a:pt x="901" y="511"/>
                </a:lnTo>
                <a:lnTo>
                  <a:pt x="900" y="512"/>
                </a:lnTo>
                <a:lnTo>
                  <a:pt x="897" y="513"/>
                </a:lnTo>
                <a:lnTo>
                  <a:pt x="894" y="513"/>
                </a:lnTo>
                <a:lnTo>
                  <a:pt x="894" y="583"/>
                </a:lnTo>
                <a:lnTo>
                  <a:pt x="894" y="583"/>
                </a:lnTo>
                <a:lnTo>
                  <a:pt x="896" y="668"/>
                </a:lnTo>
                <a:lnTo>
                  <a:pt x="896" y="694"/>
                </a:lnTo>
                <a:lnTo>
                  <a:pt x="896" y="715"/>
                </a:lnTo>
                <a:lnTo>
                  <a:pt x="895" y="735"/>
                </a:lnTo>
                <a:lnTo>
                  <a:pt x="894" y="741"/>
                </a:lnTo>
                <a:lnTo>
                  <a:pt x="891" y="746"/>
                </a:lnTo>
                <a:lnTo>
                  <a:pt x="891" y="746"/>
                </a:lnTo>
                <a:lnTo>
                  <a:pt x="888" y="755"/>
                </a:lnTo>
                <a:lnTo>
                  <a:pt x="887" y="762"/>
                </a:lnTo>
                <a:lnTo>
                  <a:pt x="888" y="768"/>
                </a:lnTo>
                <a:lnTo>
                  <a:pt x="890" y="773"/>
                </a:lnTo>
                <a:lnTo>
                  <a:pt x="894" y="777"/>
                </a:lnTo>
                <a:lnTo>
                  <a:pt x="897" y="782"/>
                </a:lnTo>
                <a:lnTo>
                  <a:pt x="909" y="790"/>
                </a:lnTo>
                <a:lnTo>
                  <a:pt x="909" y="790"/>
                </a:lnTo>
                <a:lnTo>
                  <a:pt x="915" y="794"/>
                </a:lnTo>
                <a:lnTo>
                  <a:pt x="922" y="797"/>
                </a:lnTo>
                <a:lnTo>
                  <a:pt x="927" y="797"/>
                </a:lnTo>
                <a:lnTo>
                  <a:pt x="934" y="795"/>
                </a:lnTo>
                <a:lnTo>
                  <a:pt x="945" y="792"/>
                </a:lnTo>
                <a:lnTo>
                  <a:pt x="959" y="786"/>
                </a:lnTo>
                <a:lnTo>
                  <a:pt x="959" y="786"/>
                </a:lnTo>
                <a:lnTo>
                  <a:pt x="980" y="780"/>
                </a:lnTo>
                <a:lnTo>
                  <a:pt x="1003" y="775"/>
                </a:lnTo>
                <a:lnTo>
                  <a:pt x="1031" y="770"/>
                </a:lnTo>
                <a:lnTo>
                  <a:pt x="1031" y="770"/>
                </a:lnTo>
                <a:lnTo>
                  <a:pt x="1024" y="829"/>
                </a:lnTo>
                <a:lnTo>
                  <a:pt x="1024" y="829"/>
                </a:lnTo>
                <a:lnTo>
                  <a:pt x="1024" y="837"/>
                </a:lnTo>
                <a:lnTo>
                  <a:pt x="1025" y="843"/>
                </a:lnTo>
                <a:lnTo>
                  <a:pt x="1029" y="847"/>
                </a:lnTo>
                <a:lnTo>
                  <a:pt x="1035" y="852"/>
                </a:lnTo>
                <a:lnTo>
                  <a:pt x="1035" y="852"/>
                </a:lnTo>
                <a:lnTo>
                  <a:pt x="1042" y="855"/>
                </a:lnTo>
                <a:lnTo>
                  <a:pt x="1051" y="857"/>
                </a:lnTo>
                <a:lnTo>
                  <a:pt x="1075" y="860"/>
                </a:lnTo>
                <a:lnTo>
                  <a:pt x="1104" y="860"/>
                </a:lnTo>
                <a:lnTo>
                  <a:pt x="1118" y="860"/>
                </a:lnTo>
                <a:lnTo>
                  <a:pt x="1131" y="859"/>
                </a:lnTo>
                <a:lnTo>
                  <a:pt x="1131" y="859"/>
                </a:lnTo>
                <a:lnTo>
                  <a:pt x="1173" y="851"/>
                </a:lnTo>
                <a:lnTo>
                  <a:pt x="1192" y="847"/>
                </a:lnTo>
                <a:lnTo>
                  <a:pt x="1208" y="846"/>
                </a:lnTo>
                <a:lnTo>
                  <a:pt x="1208" y="846"/>
                </a:lnTo>
                <a:lnTo>
                  <a:pt x="1221" y="844"/>
                </a:lnTo>
                <a:lnTo>
                  <a:pt x="1231" y="843"/>
                </a:lnTo>
                <a:lnTo>
                  <a:pt x="1244" y="842"/>
                </a:lnTo>
                <a:lnTo>
                  <a:pt x="1263" y="843"/>
                </a:lnTo>
                <a:lnTo>
                  <a:pt x="1263" y="843"/>
                </a:lnTo>
                <a:lnTo>
                  <a:pt x="1285" y="843"/>
                </a:lnTo>
                <a:lnTo>
                  <a:pt x="1303" y="843"/>
                </a:lnTo>
                <a:lnTo>
                  <a:pt x="1324" y="842"/>
                </a:lnTo>
                <a:lnTo>
                  <a:pt x="1352" y="842"/>
                </a:lnTo>
                <a:lnTo>
                  <a:pt x="1352" y="842"/>
                </a:lnTo>
                <a:lnTo>
                  <a:pt x="1381" y="842"/>
                </a:lnTo>
                <a:lnTo>
                  <a:pt x="1400" y="839"/>
                </a:lnTo>
                <a:lnTo>
                  <a:pt x="1413" y="837"/>
                </a:lnTo>
                <a:lnTo>
                  <a:pt x="1422" y="833"/>
                </a:lnTo>
                <a:lnTo>
                  <a:pt x="1422" y="833"/>
                </a:lnTo>
                <a:lnTo>
                  <a:pt x="1429" y="828"/>
                </a:lnTo>
                <a:lnTo>
                  <a:pt x="1435" y="822"/>
                </a:lnTo>
                <a:lnTo>
                  <a:pt x="1438" y="817"/>
                </a:lnTo>
                <a:lnTo>
                  <a:pt x="1440" y="812"/>
                </a:lnTo>
                <a:lnTo>
                  <a:pt x="1440" y="812"/>
                </a:lnTo>
                <a:lnTo>
                  <a:pt x="1440" y="810"/>
                </a:lnTo>
                <a:lnTo>
                  <a:pt x="1438" y="806"/>
                </a:lnTo>
                <a:lnTo>
                  <a:pt x="1432" y="801"/>
                </a:lnTo>
                <a:lnTo>
                  <a:pt x="1422" y="797"/>
                </a:lnTo>
                <a:lnTo>
                  <a:pt x="1410" y="793"/>
                </a:lnTo>
                <a:lnTo>
                  <a:pt x="1410" y="793"/>
                </a:lnTo>
                <a:lnTo>
                  <a:pt x="1400" y="792"/>
                </a:lnTo>
                <a:lnTo>
                  <a:pt x="1395" y="792"/>
                </a:lnTo>
                <a:lnTo>
                  <a:pt x="1387" y="794"/>
                </a:lnTo>
                <a:lnTo>
                  <a:pt x="1374" y="794"/>
                </a:lnTo>
                <a:lnTo>
                  <a:pt x="1374" y="794"/>
                </a:lnTo>
                <a:lnTo>
                  <a:pt x="1359" y="794"/>
                </a:lnTo>
                <a:lnTo>
                  <a:pt x="1348" y="792"/>
                </a:lnTo>
                <a:lnTo>
                  <a:pt x="1339" y="788"/>
                </a:lnTo>
                <a:lnTo>
                  <a:pt x="1328" y="784"/>
                </a:lnTo>
                <a:lnTo>
                  <a:pt x="1328" y="784"/>
                </a:lnTo>
                <a:lnTo>
                  <a:pt x="1311" y="780"/>
                </a:lnTo>
                <a:lnTo>
                  <a:pt x="1292" y="777"/>
                </a:lnTo>
                <a:lnTo>
                  <a:pt x="1266" y="777"/>
                </a:lnTo>
                <a:lnTo>
                  <a:pt x="1250" y="777"/>
                </a:lnTo>
                <a:lnTo>
                  <a:pt x="1232" y="779"/>
                </a:lnTo>
                <a:lnTo>
                  <a:pt x="1232" y="779"/>
                </a:lnTo>
                <a:lnTo>
                  <a:pt x="1176" y="786"/>
                </a:lnTo>
                <a:lnTo>
                  <a:pt x="1167" y="788"/>
                </a:lnTo>
                <a:lnTo>
                  <a:pt x="1158" y="788"/>
                </a:lnTo>
                <a:lnTo>
                  <a:pt x="1151" y="786"/>
                </a:lnTo>
                <a:lnTo>
                  <a:pt x="1146" y="784"/>
                </a:lnTo>
                <a:lnTo>
                  <a:pt x="1146" y="784"/>
                </a:lnTo>
                <a:lnTo>
                  <a:pt x="1141" y="780"/>
                </a:lnTo>
                <a:lnTo>
                  <a:pt x="1138" y="775"/>
                </a:lnTo>
                <a:lnTo>
                  <a:pt x="1136" y="770"/>
                </a:lnTo>
                <a:lnTo>
                  <a:pt x="1134" y="763"/>
                </a:lnTo>
                <a:lnTo>
                  <a:pt x="1133" y="754"/>
                </a:lnTo>
                <a:lnTo>
                  <a:pt x="1132" y="750"/>
                </a:lnTo>
                <a:lnTo>
                  <a:pt x="1132" y="750"/>
                </a:lnTo>
                <a:lnTo>
                  <a:pt x="1165" y="744"/>
                </a:lnTo>
                <a:lnTo>
                  <a:pt x="1165" y="744"/>
                </a:lnTo>
                <a:lnTo>
                  <a:pt x="1177" y="740"/>
                </a:lnTo>
                <a:lnTo>
                  <a:pt x="1204" y="732"/>
                </a:lnTo>
                <a:lnTo>
                  <a:pt x="1204" y="732"/>
                </a:lnTo>
                <a:lnTo>
                  <a:pt x="1216" y="728"/>
                </a:lnTo>
                <a:lnTo>
                  <a:pt x="1217" y="727"/>
                </a:lnTo>
                <a:lnTo>
                  <a:pt x="1217" y="726"/>
                </a:lnTo>
                <a:lnTo>
                  <a:pt x="1213" y="723"/>
                </a:lnTo>
                <a:lnTo>
                  <a:pt x="1213" y="721"/>
                </a:lnTo>
                <a:lnTo>
                  <a:pt x="1213" y="718"/>
                </a:lnTo>
                <a:lnTo>
                  <a:pt x="1213" y="718"/>
                </a:lnTo>
                <a:lnTo>
                  <a:pt x="1217" y="710"/>
                </a:lnTo>
                <a:lnTo>
                  <a:pt x="1219" y="704"/>
                </a:lnTo>
                <a:lnTo>
                  <a:pt x="1219" y="704"/>
                </a:lnTo>
                <a:lnTo>
                  <a:pt x="1221" y="700"/>
                </a:lnTo>
                <a:lnTo>
                  <a:pt x="1221" y="697"/>
                </a:lnTo>
                <a:lnTo>
                  <a:pt x="1219" y="696"/>
                </a:lnTo>
                <a:lnTo>
                  <a:pt x="1218" y="695"/>
                </a:lnTo>
                <a:lnTo>
                  <a:pt x="1213" y="692"/>
                </a:lnTo>
                <a:lnTo>
                  <a:pt x="1209" y="690"/>
                </a:lnTo>
                <a:lnTo>
                  <a:pt x="1209" y="690"/>
                </a:lnTo>
                <a:lnTo>
                  <a:pt x="1207" y="688"/>
                </a:lnTo>
                <a:lnTo>
                  <a:pt x="1201" y="688"/>
                </a:lnTo>
                <a:lnTo>
                  <a:pt x="1189" y="691"/>
                </a:lnTo>
                <a:lnTo>
                  <a:pt x="1171" y="697"/>
                </a:lnTo>
                <a:lnTo>
                  <a:pt x="1129" y="687"/>
                </a:lnTo>
                <a:lnTo>
                  <a:pt x="1129" y="687"/>
                </a:lnTo>
                <a:lnTo>
                  <a:pt x="1128" y="669"/>
                </a:lnTo>
                <a:lnTo>
                  <a:pt x="1125" y="625"/>
                </a:lnTo>
                <a:lnTo>
                  <a:pt x="1125" y="599"/>
                </a:lnTo>
                <a:lnTo>
                  <a:pt x="1125" y="575"/>
                </a:lnTo>
                <a:lnTo>
                  <a:pt x="1127" y="553"/>
                </a:lnTo>
                <a:lnTo>
                  <a:pt x="1128" y="538"/>
                </a:lnTo>
                <a:lnTo>
                  <a:pt x="1128" y="538"/>
                </a:lnTo>
                <a:lnTo>
                  <a:pt x="1134" y="509"/>
                </a:lnTo>
                <a:lnTo>
                  <a:pt x="1141" y="482"/>
                </a:lnTo>
                <a:lnTo>
                  <a:pt x="1146" y="454"/>
                </a:lnTo>
                <a:lnTo>
                  <a:pt x="1213" y="454"/>
                </a:lnTo>
                <a:lnTo>
                  <a:pt x="1213" y="454"/>
                </a:lnTo>
                <a:lnTo>
                  <a:pt x="1226" y="462"/>
                </a:lnTo>
                <a:lnTo>
                  <a:pt x="1244" y="473"/>
                </a:lnTo>
                <a:lnTo>
                  <a:pt x="1244" y="473"/>
                </a:lnTo>
                <a:lnTo>
                  <a:pt x="1250" y="476"/>
                </a:lnTo>
                <a:lnTo>
                  <a:pt x="1257" y="477"/>
                </a:lnTo>
                <a:lnTo>
                  <a:pt x="1263" y="478"/>
                </a:lnTo>
                <a:lnTo>
                  <a:pt x="1263" y="478"/>
                </a:lnTo>
                <a:lnTo>
                  <a:pt x="1263" y="481"/>
                </a:lnTo>
                <a:lnTo>
                  <a:pt x="1266" y="487"/>
                </a:lnTo>
                <a:lnTo>
                  <a:pt x="1270" y="495"/>
                </a:lnTo>
                <a:lnTo>
                  <a:pt x="1272" y="499"/>
                </a:lnTo>
                <a:lnTo>
                  <a:pt x="1276" y="503"/>
                </a:lnTo>
                <a:lnTo>
                  <a:pt x="1276" y="503"/>
                </a:lnTo>
                <a:lnTo>
                  <a:pt x="1281" y="507"/>
                </a:lnTo>
                <a:lnTo>
                  <a:pt x="1288" y="511"/>
                </a:lnTo>
                <a:lnTo>
                  <a:pt x="1303" y="516"/>
                </a:lnTo>
                <a:lnTo>
                  <a:pt x="1319" y="518"/>
                </a:lnTo>
                <a:lnTo>
                  <a:pt x="1334" y="521"/>
                </a:lnTo>
                <a:lnTo>
                  <a:pt x="1334" y="521"/>
                </a:lnTo>
                <a:lnTo>
                  <a:pt x="1343" y="520"/>
                </a:lnTo>
                <a:lnTo>
                  <a:pt x="1352" y="518"/>
                </a:lnTo>
                <a:lnTo>
                  <a:pt x="1375" y="512"/>
                </a:lnTo>
                <a:lnTo>
                  <a:pt x="1402" y="504"/>
                </a:lnTo>
                <a:lnTo>
                  <a:pt x="1431" y="496"/>
                </a:lnTo>
                <a:lnTo>
                  <a:pt x="1431" y="496"/>
                </a:lnTo>
                <a:lnTo>
                  <a:pt x="1455" y="493"/>
                </a:lnTo>
                <a:lnTo>
                  <a:pt x="1475" y="491"/>
                </a:lnTo>
                <a:lnTo>
                  <a:pt x="1489" y="491"/>
                </a:lnTo>
                <a:lnTo>
                  <a:pt x="1498" y="490"/>
                </a:lnTo>
                <a:lnTo>
                  <a:pt x="1498" y="490"/>
                </a:lnTo>
                <a:lnTo>
                  <a:pt x="1504" y="490"/>
                </a:lnTo>
                <a:lnTo>
                  <a:pt x="1511" y="490"/>
                </a:lnTo>
                <a:lnTo>
                  <a:pt x="1517" y="491"/>
                </a:lnTo>
                <a:lnTo>
                  <a:pt x="1525" y="491"/>
                </a:lnTo>
                <a:lnTo>
                  <a:pt x="1525" y="491"/>
                </a:lnTo>
                <a:lnTo>
                  <a:pt x="1529" y="493"/>
                </a:lnTo>
                <a:lnTo>
                  <a:pt x="1533" y="493"/>
                </a:lnTo>
                <a:lnTo>
                  <a:pt x="1551" y="502"/>
                </a:lnTo>
                <a:lnTo>
                  <a:pt x="1551" y="502"/>
                </a:lnTo>
                <a:lnTo>
                  <a:pt x="1566" y="507"/>
                </a:lnTo>
                <a:lnTo>
                  <a:pt x="1576" y="511"/>
                </a:lnTo>
                <a:lnTo>
                  <a:pt x="1583" y="512"/>
                </a:lnTo>
                <a:lnTo>
                  <a:pt x="1580" y="498"/>
                </a:lnTo>
                <a:lnTo>
                  <a:pt x="1580" y="498"/>
                </a:lnTo>
                <a:lnTo>
                  <a:pt x="1584" y="502"/>
                </a:lnTo>
                <a:lnTo>
                  <a:pt x="1589" y="504"/>
                </a:lnTo>
                <a:lnTo>
                  <a:pt x="1596" y="507"/>
                </a:lnTo>
                <a:lnTo>
                  <a:pt x="1596" y="507"/>
                </a:lnTo>
                <a:lnTo>
                  <a:pt x="1601" y="508"/>
                </a:lnTo>
                <a:lnTo>
                  <a:pt x="1603" y="507"/>
                </a:lnTo>
                <a:lnTo>
                  <a:pt x="1606" y="504"/>
                </a:lnTo>
                <a:lnTo>
                  <a:pt x="1609" y="503"/>
                </a:lnTo>
                <a:lnTo>
                  <a:pt x="1609" y="503"/>
                </a:lnTo>
                <a:lnTo>
                  <a:pt x="1615" y="500"/>
                </a:lnTo>
                <a:lnTo>
                  <a:pt x="1619" y="498"/>
                </a:lnTo>
                <a:lnTo>
                  <a:pt x="1619" y="498"/>
                </a:lnTo>
                <a:lnTo>
                  <a:pt x="1620" y="495"/>
                </a:lnTo>
                <a:lnTo>
                  <a:pt x="1619" y="494"/>
                </a:lnTo>
                <a:lnTo>
                  <a:pt x="1611" y="489"/>
                </a:lnTo>
                <a:lnTo>
                  <a:pt x="1601" y="482"/>
                </a:lnTo>
                <a:lnTo>
                  <a:pt x="1601" y="482"/>
                </a:lnTo>
                <a:lnTo>
                  <a:pt x="1610" y="482"/>
                </a:lnTo>
                <a:lnTo>
                  <a:pt x="1619" y="482"/>
                </a:lnTo>
                <a:lnTo>
                  <a:pt x="1628" y="481"/>
                </a:lnTo>
                <a:lnTo>
                  <a:pt x="1628" y="481"/>
                </a:lnTo>
                <a:lnTo>
                  <a:pt x="1636" y="480"/>
                </a:lnTo>
                <a:lnTo>
                  <a:pt x="1641" y="476"/>
                </a:lnTo>
                <a:lnTo>
                  <a:pt x="1645" y="473"/>
                </a:lnTo>
                <a:lnTo>
                  <a:pt x="1645" y="473"/>
                </a:lnTo>
                <a:lnTo>
                  <a:pt x="1642" y="471"/>
                </a:lnTo>
                <a:lnTo>
                  <a:pt x="1637" y="468"/>
                </a:lnTo>
                <a:lnTo>
                  <a:pt x="1630" y="465"/>
                </a:lnTo>
                <a:lnTo>
                  <a:pt x="1630" y="465"/>
                </a:lnTo>
                <a:lnTo>
                  <a:pt x="1609" y="459"/>
                </a:lnTo>
                <a:lnTo>
                  <a:pt x="1609" y="459"/>
                </a:lnTo>
                <a:lnTo>
                  <a:pt x="1619" y="446"/>
                </a:lnTo>
                <a:lnTo>
                  <a:pt x="1619" y="446"/>
                </a:lnTo>
                <a:lnTo>
                  <a:pt x="1621" y="442"/>
                </a:lnTo>
                <a:lnTo>
                  <a:pt x="1623" y="438"/>
                </a:lnTo>
                <a:lnTo>
                  <a:pt x="1623" y="435"/>
                </a:lnTo>
                <a:lnTo>
                  <a:pt x="1623" y="433"/>
                </a:lnTo>
                <a:lnTo>
                  <a:pt x="1623" y="433"/>
                </a:lnTo>
                <a:lnTo>
                  <a:pt x="1618" y="433"/>
                </a:lnTo>
                <a:lnTo>
                  <a:pt x="1607" y="435"/>
                </a:lnTo>
                <a:lnTo>
                  <a:pt x="1594" y="437"/>
                </a:lnTo>
                <a:lnTo>
                  <a:pt x="1609" y="418"/>
                </a:lnTo>
                <a:lnTo>
                  <a:pt x="1609" y="418"/>
                </a:lnTo>
                <a:lnTo>
                  <a:pt x="1620" y="419"/>
                </a:lnTo>
                <a:lnTo>
                  <a:pt x="1630" y="420"/>
                </a:lnTo>
                <a:lnTo>
                  <a:pt x="1636" y="419"/>
                </a:lnTo>
                <a:lnTo>
                  <a:pt x="1639" y="418"/>
                </a:lnTo>
                <a:lnTo>
                  <a:pt x="1639" y="418"/>
                </a:lnTo>
                <a:lnTo>
                  <a:pt x="1643" y="415"/>
                </a:lnTo>
                <a:lnTo>
                  <a:pt x="1646" y="413"/>
                </a:lnTo>
                <a:lnTo>
                  <a:pt x="1651" y="405"/>
                </a:lnTo>
                <a:lnTo>
                  <a:pt x="1655" y="393"/>
                </a:lnTo>
                <a:lnTo>
                  <a:pt x="1659" y="377"/>
                </a:lnTo>
                <a:lnTo>
                  <a:pt x="1659" y="377"/>
                </a:lnTo>
                <a:lnTo>
                  <a:pt x="1659" y="369"/>
                </a:lnTo>
                <a:lnTo>
                  <a:pt x="1657" y="362"/>
                </a:lnTo>
                <a:lnTo>
                  <a:pt x="1656" y="356"/>
                </a:lnTo>
                <a:lnTo>
                  <a:pt x="1654" y="351"/>
                </a:lnTo>
                <a:lnTo>
                  <a:pt x="1647" y="340"/>
                </a:lnTo>
                <a:lnTo>
                  <a:pt x="1643" y="333"/>
                </a:lnTo>
                <a:lnTo>
                  <a:pt x="1641" y="325"/>
                </a:lnTo>
                <a:lnTo>
                  <a:pt x="1641" y="325"/>
                </a:lnTo>
                <a:lnTo>
                  <a:pt x="1638" y="316"/>
                </a:lnTo>
                <a:lnTo>
                  <a:pt x="1636" y="308"/>
                </a:lnTo>
                <a:lnTo>
                  <a:pt x="1634" y="294"/>
                </a:lnTo>
                <a:lnTo>
                  <a:pt x="1634" y="282"/>
                </a:lnTo>
                <a:lnTo>
                  <a:pt x="1632" y="272"/>
                </a:lnTo>
                <a:lnTo>
                  <a:pt x="1632" y="272"/>
                </a:lnTo>
                <a:lnTo>
                  <a:pt x="1623" y="253"/>
                </a:lnTo>
                <a:lnTo>
                  <a:pt x="1606" y="223"/>
                </a:lnTo>
                <a:lnTo>
                  <a:pt x="1583" y="183"/>
                </a:lnTo>
                <a:lnTo>
                  <a:pt x="1583" y="183"/>
                </a:lnTo>
                <a:lnTo>
                  <a:pt x="1579" y="176"/>
                </a:lnTo>
                <a:lnTo>
                  <a:pt x="1570" y="152"/>
                </a:lnTo>
                <a:lnTo>
                  <a:pt x="1570" y="152"/>
                </a:lnTo>
                <a:lnTo>
                  <a:pt x="1566" y="145"/>
                </a:lnTo>
                <a:lnTo>
                  <a:pt x="1562" y="138"/>
                </a:lnTo>
                <a:lnTo>
                  <a:pt x="1553" y="127"/>
                </a:lnTo>
                <a:lnTo>
                  <a:pt x="1543" y="118"/>
                </a:lnTo>
                <a:lnTo>
                  <a:pt x="1531" y="107"/>
                </a:lnTo>
                <a:lnTo>
                  <a:pt x="1531" y="107"/>
                </a:lnTo>
                <a:lnTo>
                  <a:pt x="1503" y="81"/>
                </a:lnTo>
                <a:lnTo>
                  <a:pt x="1487" y="67"/>
                </a:lnTo>
                <a:lnTo>
                  <a:pt x="1482" y="78"/>
                </a:lnTo>
                <a:lnTo>
                  <a:pt x="1482" y="78"/>
                </a:lnTo>
                <a:lnTo>
                  <a:pt x="1476" y="71"/>
                </a:lnTo>
                <a:lnTo>
                  <a:pt x="1469" y="66"/>
                </a:lnTo>
                <a:lnTo>
                  <a:pt x="1463" y="61"/>
                </a:lnTo>
                <a:lnTo>
                  <a:pt x="1463" y="61"/>
                </a:lnTo>
                <a:lnTo>
                  <a:pt x="1454" y="53"/>
                </a:lnTo>
                <a:lnTo>
                  <a:pt x="1442" y="41"/>
                </a:lnTo>
                <a:lnTo>
                  <a:pt x="1429" y="26"/>
                </a:lnTo>
                <a:lnTo>
                  <a:pt x="1429" y="26"/>
                </a:lnTo>
                <a:lnTo>
                  <a:pt x="1431" y="38"/>
                </a:lnTo>
                <a:lnTo>
                  <a:pt x="1436" y="66"/>
                </a:lnTo>
                <a:lnTo>
                  <a:pt x="1444" y="101"/>
                </a:lnTo>
                <a:lnTo>
                  <a:pt x="1449" y="116"/>
                </a:lnTo>
                <a:lnTo>
                  <a:pt x="1454" y="128"/>
                </a:lnTo>
                <a:lnTo>
                  <a:pt x="1454" y="128"/>
                </a:lnTo>
                <a:lnTo>
                  <a:pt x="1466" y="147"/>
                </a:lnTo>
                <a:lnTo>
                  <a:pt x="1475" y="160"/>
                </a:lnTo>
                <a:lnTo>
                  <a:pt x="1482" y="168"/>
                </a:lnTo>
                <a:lnTo>
                  <a:pt x="1485" y="170"/>
                </a:lnTo>
                <a:lnTo>
                  <a:pt x="1485" y="170"/>
                </a:lnTo>
                <a:lnTo>
                  <a:pt x="1466" y="173"/>
                </a:lnTo>
                <a:lnTo>
                  <a:pt x="1432" y="178"/>
                </a:lnTo>
                <a:lnTo>
                  <a:pt x="1432" y="178"/>
                </a:lnTo>
                <a:lnTo>
                  <a:pt x="1423" y="179"/>
                </a:lnTo>
                <a:lnTo>
                  <a:pt x="1411" y="181"/>
                </a:lnTo>
                <a:lnTo>
                  <a:pt x="1379" y="181"/>
                </a:lnTo>
                <a:lnTo>
                  <a:pt x="1360" y="179"/>
                </a:lnTo>
                <a:lnTo>
                  <a:pt x="1342" y="177"/>
                </a:lnTo>
                <a:lnTo>
                  <a:pt x="1323" y="174"/>
                </a:lnTo>
                <a:lnTo>
                  <a:pt x="1306" y="169"/>
                </a:lnTo>
                <a:lnTo>
                  <a:pt x="1306" y="169"/>
                </a:lnTo>
                <a:lnTo>
                  <a:pt x="1297" y="165"/>
                </a:lnTo>
                <a:lnTo>
                  <a:pt x="1288" y="160"/>
                </a:lnTo>
                <a:lnTo>
                  <a:pt x="1267" y="146"/>
                </a:lnTo>
                <a:lnTo>
                  <a:pt x="1245" y="128"/>
                </a:lnTo>
                <a:lnTo>
                  <a:pt x="1222" y="107"/>
                </a:lnTo>
                <a:lnTo>
                  <a:pt x="1173" y="62"/>
                </a:lnTo>
                <a:lnTo>
                  <a:pt x="1149" y="40"/>
                </a:lnTo>
                <a:lnTo>
                  <a:pt x="1124" y="21"/>
                </a:lnTo>
                <a:lnTo>
                  <a:pt x="1124" y="21"/>
                </a:lnTo>
                <a:lnTo>
                  <a:pt x="1110" y="13"/>
                </a:lnTo>
                <a:lnTo>
                  <a:pt x="1095" y="8"/>
                </a:lnTo>
                <a:lnTo>
                  <a:pt x="1078" y="4"/>
                </a:lnTo>
                <a:lnTo>
                  <a:pt x="1058" y="2"/>
                </a:lnTo>
                <a:lnTo>
                  <a:pt x="1038" y="0"/>
                </a:lnTo>
                <a:lnTo>
                  <a:pt x="1016" y="2"/>
                </a:lnTo>
                <a:lnTo>
                  <a:pt x="993" y="4"/>
                </a:lnTo>
                <a:lnTo>
                  <a:pt x="970" y="8"/>
                </a:lnTo>
                <a:lnTo>
                  <a:pt x="945" y="13"/>
                </a:lnTo>
                <a:lnTo>
                  <a:pt x="921" y="20"/>
                </a:lnTo>
                <a:lnTo>
                  <a:pt x="896" y="29"/>
                </a:lnTo>
                <a:lnTo>
                  <a:pt x="872" y="38"/>
                </a:lnTo>
                <a:lnTo>
                  <a:pt x="847" y="49"/>
                </a:lnTo>
                <a:lnTo>
                  <a:pt x="823" y="62"/>
                </a:lnTo>
                <a:lnTo>
                  <a:pt x="801" y="75"/>
                </a:lnTo>
                <a:lnTo>
                  <a:pt x="778" y="90"/>
                </a:lnTo>
                <a:lnTo>
                  <a:pt x="778" y="90"/>
                </a:lnTo>
                <a:lnTo>
                  <a:pt x="767" y="98"/>
                </a:lnTo>
                <a:lnTo>
                  <a:pt x="757" y="108"/>
                </a:lnTo>
                <a:lnTo>
                  <a:pt x="748" y="119"/>
                </a:lnTo>
                <a:lnTo>
                  <a:pt x="739" y="129"/>
                </a:lnTo>
                <a:lnTo>
                  <a:pt x="721" y="154"/>
                </a:lnTo>
                <a:lnTo>
                  <a:pt x="704" y="181"/>
                </a:lnTo>
                <a:lnTo>
                  <a:pt x="690" y="210"/>
                </a:lnTo>
                <a:lnTo>
                  <a:pt x="676" y="240"/>
                </a:lnTo>
                <a:lnTo>
                  <a:pt x="663" y="271"/>
                </a:lnTo>
                <a:lnTo>
                  <a:pt x="653" y="303"/>
                </a:lnTo>
                <a:lnTo>
                  <a:pt x="642" y="334"/>
                </a:lnTo>
                <a:lnTo>
                  <a:pt x="633" y="365"/>
                </a:lnTo>
                <a:lnTo>
                  <a:pt x="618" y="420"/>
                </a:lnTo>
                <a:lnTo>
                  <a:pt x="601" y="498"/>
                </a:lnTo>
                <a:lnTo>
                  <a:pt x="601" y="498"/>
                </a:lnTo>
                <a:lnTo>
                  <a:pt x="596" y="520"/>
                </a:lnTo>
                <a:lnTo>
                  <a:pt x="593" y="540"/>
                </a:lnTo>
                <a:lnTo>
                  <a:pt x="593" y="560"/>
                </a:lnTo>
                <a:lnTo>
                  <a:pt x="593" y="578"/>
                </a:lnTo>
                <a:lnTo>
                  <a:pt x="596" y="609"/>
                </a:lnTo>
                <a:lnTo>
                  <a:pt x="599" y="628"/>
                </a:lnTo>
                <a:lnTo>
                  <a:pt x="599" y="628"/>
                </a:lnTo>
                <a:lnTo>
                  <a:pt x="599" y="633"/>
                </a:lnTo>
                <a:lnTo>
                  <a:pt x="597" y="641"/>
                </a:lnTo>
                <a:lnTo>
                  <a:pt x="593" y="659"/>
                </a:lnTo>
                <a:lnTo>
                  <a:pt x="584" y="682"/>
                </a:lnTo>
                <a:lnTo>
                  <a:pt x="573" y="708"/>
                </a:lnTo>
                <a:lnTo>
                  <a:pt x="565" y="722"/>
                </a:lnTo>
                <a:lnTo>
                  <a:pt x="557" y="735"/>
                </a:lnTo>
                <a:lnTo>
                  <a:pt x="548" y="746"/>
                </a:lnTo>
                <a:lnTo>
                  <a:pt x="539" y="759"/>
                </a:lnTo>
                <a:lnTo>
                  <a:pt x="529" y="770"/>
                </a:lnTo>
                <a:lnTo>
                  <a:pt x="519" y="780"/>
                </a:lnTo>
                <a:lnTo>
                  <a:pt x="507" y="788"/>
                </a:lnTo>
                <a:lnTo>
                  <a:pt x="496" y="794"/>
                </a:lnTo>
                <a:lnTo>
                  <a:pt x="496" y="794"/>
                </a:lnTo>
                <a:lnTo>
                  <a:pt x="481" y="799"/>
                </a:lnTo>
                <a:lnTo>
                  <a:pt x="465" y="804"/>
                </a:lnTo>
                <a:lnTo>
                  <a:pt x="425" y="815"/>
                </a:lnTo>
                <a:lnTo>
                  <a:pt x="323" y="839"/>
                </a:lnTo>
                <a:lnTo>
                  <a:pt x="268" y="852"/>
                </a:lnTo>
                <a:lnTo>
                  <a:pt x="215" y="866"/>
                </a:lnTo>
                <a:lnTo>
                  <a:pt x="166" y="879"/>
                </a:lnTo>
                <a:lnTo>
                  <a:pt x="143" y="887"/>
                </a:lnTo>
                <a:lnTo>
                  <a:pt x="123" y="895"/>
                </a:lnTo>
                <a:lnTo>
                  <a:pt x="123" y="895"/>
                </a:lnTo>
                <a:lnTo>
                  <a:pt x="88" y="909"/>
                </a:lnTo>
                <a:lnTo>
                  <a:pt x="61" y="923"/>
                </a:lnTo>
                <a:lnTo>
                  <a:pt x="41" y="936"/>
                </a:lnTo>
                <a:lnTo>
                  <a:pt x="25" y="949"/>
                </a:lnTo>
                <a:lnTo>
                  <a:pt x="14" y="962"/>
                </a:lnTo>
                <a:lnTo>
                  <a:pt x="6" y="972"/>
                </a:lnTo>
                <a:lnTo>
                  <a:pt x="2" y="981"/>
                </a:lnTo>
                <a:lnTo>
                  <a:pt x="0" y="987"/>
                </a:lnTo>
                <a:lnTo>
                  <a:pt x="0" y="987"/>
                </a:lnTo>
                <a:lnTo>
                  <a:pt x="0" y="991"/>
                </a:lnTo>
                <a:lnTo>
                  <a:pt x="1" y="993"/>
                </a:lnTo>
                <a:lnTo>
                  <a:pt x="2" y="994"/>
                </a:lnTo>
                <a:lnTo>
                  <a:pt x="5" y="995"/>
                </a:lnTo>
                <a:lnTo>
                  <a:pt x="14" y="995"/>
                </a:lnTo>
                <a:lnTo>
                  <a:pt x="27" y="991"/>
                </a:lnTo>
                <a:lnTo>
                  <a:pt x="64" y="980"/>
                </a:lnTo>
                <a:lnTo>
                  <a:pt x="121" y="959"/>
                </a:lnTo>
                <a:lnTo>
                  <a:pt x="121" y="959"/>
                </a:lnTo>
                <a:lnTo>
                  <a:pt x="137" y="954"/>
                </a:lnTo>
                <a:lnTo>
                  <a:pt x="155" y="949"/>
                </a:lnTo>
                <a:lnTo>
                  <a:pt x="194" y="941"/>
                </a:lnTo>
                <a:lnTo>
                  <a:pt x="237" y="935"/>
                </a:lnTo>
                <a:lnTo>
                  <a:pt x="282" y="929"/>
                </a:lnTo>
                <a:lnTo>
                  <a:pt x="328" y="926"/>
                </a:lnTo>
                <a:lnTo>
                  <a:pt x="377" y="922"/>
                </a:lnTo>
                <a:lnTo>
                  <a:pt x="476" y="917"/>
                </a:lnTo>
                <a:lnTo>
                  <a:pt x="476" y="917"/>
                </a:lnTo>
                <a:lnTo>
                  <a:pt x="499" y="914"/>
                </a:lnTo>
                <a:lnTo>
                  <a:pt x="521" y="910"/>
                </a:lnTo>
                <a:lnTo>
                  <a:pt x="539" y="905"/>
                </a:lnTo>
                <a:lnTo>
                  <a:pt x="557" y="897"/>
                </a:lnTo>
                <a:lnTo>
                  <a:pt x="572" y="889"/>
                </a:lnTo>
                <a:lnTo>
                  <a:pt x="586" y="882"/>
                </a:lnTo>
                <a:lnTo>
                  <a:pt x="597" y="871"/>
                </a:lnTo>
                <a:lnTo>
                  <a:pt x="608" y="861"/>
                </a:lnTo>
                <a:lnTo>
                  <a:pt x="618" y="849"/>
                </a:lnTo>
                <a:lnTo>
                  <a:pt x="626" y="838"/>
                </a:lnTo>
                <a:lnTo>
                  <a:pt x="641" y="812"/>
                </a:lnTo>
                <a:lnTo>
                  <a:pt x="668" y="759"/>
                </a:lnTo>
                <a:lnTo>
                  <a:pt x="668" y="759"/>
                </a:lnTo>
                <a:lnTo>
                  <a:pt x="681" y="732"/>
                </a:lnTo>
                <a:lnTo>
                  <a:pt x="693" y="703"/>
                </a:lnTo>
                <a:lnTo>
                  <a:pt x="703" y="673"/>
                </a:lnTo>
                <a:lnTo>
                  <a:pt x="713" y="643"/>
                </a:lnTo>
                <a:lnTo>
                  <a:pt x="727" y="590"/>
                </a:lnTo>
                <a:lnTo>
                  <a:pt x="738" y="556"/>
                </a:lnTo>
                <a:lnTo>
                  <a:pt x="738" y="556"/>
                </a:lnTo>
                <a:lnTo>
                  <a:pt x="742" y="545"/>
                </a:lnTo>
                <a:lnTo>
                  <a:pt x="745" y="538"/>
                </a:lnTo>
                <a:lnTo>
                  <a:pt x="748" y="532"/>
                </a:lnTo>
                <a:lnTo>
                  <a:pt x="752" y="529"/>
                </a:lnTo>
                <a:lnTo>
                  <a:pt x="753" y="527"/>
                </a:lnTo>
                <a:lnTo>
                  <a:pt x="756" y="527"/>
                </a:lnTo>
                <a:lnTo>
                  <a:pt x="757" y="527"/>
                </a:lnTo>
                <a:lnTo>
                  <a:pt x="757" y="527"/>
                </a:lnTo>
                <a:close/>
                <a:moveTo>
                  <a:pt x="962" y="507"/>
                </a:moveTo>
                <a:lnTo>
                  <a:pt x="1035" y="505"/>
                </a:lnTo>
                <a:lnTo>
                  <a:pt x="1035" y="505"/>
                </a:lnTo>
                <a:lnTo>
                  <a:pt x="1038" y="539"/>
                </a:lnTo>
                <a:lnTo>
                  <a:pt x="1039" y="567"/>
                </a:lnTo>
                <a:lnTo>
                  <a:pt x="1039" y="592"/>
                </a:lnTo>
                <a:lnTo>
                  <a:pt x="1039" y="592"/>
                </a:lnTo>
                <a:lnTo>
                  <a:pt x="1037" y="688"/>
                </a:lnTo>
                <a:lnTo>
                  <a:pt x="1037" y="688"/>
                </a:lnTo>
                <a:lnTo>
                  <a:pt x="1035" y="691"/>
                </a:lnTo>
                <a:lnTo>
                  <a:pt x="1030" y="697"/>
                </a:lnTo>
                <a:lnTo>
                  <a:pt x="1026" y="701"/>
                </a:lnTo>
                <a:lnTo>
                  <a:pt x="1022" y="704"/>
                </a:lnTo>
                <a:lnTo>
                  <a:pt x="1016" y="706"/>
                </a:lnTo>
                <a:lnTo>
                  <a:pt x="1010" y="708"/>
                </a:lnTo>
                <a:lnTo>
                  <a:pt x="1010" y="708"/>
                </a:lnTo>
                <a:lnTo>
                  <a:pt x="997" y="708"/>
                </a:lnTo>
                <a:lnTo>
                  <a:pt x="990" y="709"/>
                </a:lnTo>
                <a:lnTo>
                  <a:pt x="988" y="708"/>
                </a:lnTo>
                <a:lnTo>
                  <a:pt x="985" y="704"/>
                </a:lnTo>
                <a:lnTo>
                  <a:pt x="979" y="692"/>
                </a:lnTo>
                <a:lnTo>
                  <a:pt x="979" y="692"/>
                </a:lnTo>
                <a:lnTo>
                  <a:pt x="975" y="681"/>
                </a:lnTo>
                <a:lnTo>
                  <a:pt x="971" y="665"/>
                </a:lnTo>
                <a:lnTo>
                  <a:pt x="966" y="627"/>
                </a:lnTo>
                <a:lnTo>
                  <a:pt x="962" y="590"/>
                </a:lnTo>
                <a:lnTo>
                  <a:pt x="962" y="578"/>
                </a:lnTo>
                <a:lnTo>
                  <a:pt x="962" y="569"/>
                </a:lnTo>
                <a:lnTo>
                  <a:pt x="962" y="569"/>
                </a:lnTo>
                <a:lnTo>
                  <a:pt x="963" y="562"/>
                </a:lnTo>
                <a:lnTo>
                  <a:pt x="964" y="553"/>
                </a:lnTo>
                <a:lnTo>
                  <a:pt x="964" y="532"/>
                </a:lnTo>
                <a:lnTo>
                  <a:pt x="962" y="507"/>
                </a:lnTo>
                <a:lnTo>
                  <a:pt x="962" y="507"/>
                </a:lnTo>
                <a:close/>
                <a:moveTo>
                  <a:pt x="1445" y="333"/>
                </a:moveTo>
                <a:lnTo>
                  <a:pt x="1445" y="333"/>
                </a:lnTo>
                <a:lnTo>
                  <a:pt x="1446" y="329"/>
                </a:lnTo>
                <a:lnTo>
                  <a:pt x="1450" y="326"/>
                </a:lnTo>
                <a:lnTo>
                  <a:pt x="1457" y="324"/>
                </a:lnTo>
                <a:lnTo>
                  <a:pt x="1466" y="322"/>
                </a:lnTo>
                <a:lnTo>
                  <a:pt x="1466" y="322"/>
                </a:lnTo>
                <a:lnTo>
                  <a:pt x="1476" y="322"/>
                </a:lnTo>
                <a:lnTo>
                  <a:pt x="1485" y="322"/>
                </a:lnTo>
                <a:lnTo>
                  <a:pt x="1490" y="324"/>
                </a:lnTo>
                <a:lnTo>
                  <a:pt x="1495" y="325"/>
                </a:lnTo>
                <a:lnTo>
                  <a:pt x="1500" y="329"/>
                </a:lnTo>
                <a:lnTo>
                  <a:pt x="1504" y="333"/>
                </a:lnTo>
                <a:lnTo>
                  <a:pt x="1504" y="333"/>
                </a:lnTo>
                <a:lnTo>
                  <a:pt x="1513" y="343"/>
                </a:lnTo>
                <a:lnTo>
                  <a:pt x="1521" y="355"/>
                </a:lnTo>
                <a:lnTo>
                  <a:pt x="1529" y="366"/>
                </a:lnTo>
                <a:lnTo>
                  <a:pt x="1536" y="377"/>
                </a:lnTo>
                <a:lnTo>
                  <a:pt x="1536" y="377"/>
                </a:lnTo>
                <a:lnTo>
                  <a:pt x="1548" y="392"/>
                </a:lnTo>
                <a:lnTo>
                  <a:pt x="1551" y="398"/>
                </a:lnTo>
                <a:lnTo>
                  <a:pt x="1547" y="405"/>
                </a:lnTo>
                <a:lnTo>
                  <a:pt x="1547" y="405"/>
                </a:lnTo>
                <a:lnTo>
                  <a:pt x="1544" y="407"/>
                </a:lnTo>
                <a:lnTo>
                  <a:pt x="1543" y="410"/>
                </a:lnTo>
                <a:lnTo>
                  <a:pt x="1539" y="413"/>
                </a:lnTo>
                <a:lnTo>
                  <a:pt x="1539" y="413"/>
                </a:lnTo>
                <a:lnTo>
                  <a:pt x="1535" y="414"/>
                </a:lnTo>
                <a:lnTo>
                  <a:pt x="1530" y="414"/>
                </a:lnTo>
                <a:lnTo>
                  <a:pt x="1525" y="414"/>
                </a:lnTo>
                <a:lnTo>
                  <a:pt x="1518" y="414"/>
                </a:lnTo>
                <a:lnTo>
                  <a:pt x="1518" y="414"/>
                </a:lnTo>
                <a:lnTo>
                  <a:pt x="1511" y="415"/>
                </a:lnTo>
                <a:lnTo>
                  <a:pt x="1504" y="418"/>
                </a:lnTo>
                <a:lnTo>
                  <a:pt x="1498" y="420"/>
                </a:lnTo>
                <a:lnTo>
                  <a:pt x="1498" y="420"/>
                </a:lnTo>
                <a:lnTo>
                  <a:pt x="1399" y="428"/>
                </a:lnTo>
                <a:lnTo>
                  <a:pt x="1399" y="428"/>
                </a:lnTo>
                <a:lnTo>
                  <a:pt x="1399" y="427"/>
                </a:lnTo>
                <a:lnTo>
                  <a:pt x="1401" y="422"/>
                </a:lnTo>
                <a:lnTo>
                  <a:pt x="1410" y="410"/>
                </a:lnTo>
                <a:lnTo>
                  <a:pt x="1410" y="410"/>
                </a:lnTo>
                <a:lnTo>
                  <a:pt x="1423" y="395"/>
                </a:lnTo>
                <a:lnTo>
                  <a:pt x="1433" y="382"/>
                </a:lnTo>
                <a:lnTo>
                  <a:pt x="1444" y="365"/>
                </a:lnTo>
                <a:lnTo>
                  <a:pt x="1444" y="365"/>
                </a:lnTo>
                <a:lnTo>
                  <a:pt x="1448" y="357"/>
                </a:lnTo>
                <a:lnTo>
                  <a:pt x="1450" y="352"/>
                </a:lnTo>
                <a:lnTo>
                  <a:pt x="1450" y="347"/>
                </a:lnTo>
                <a:lnTo>
                  <a:pt x="1449" y="342"/>
                </a:lnTo>
                <a:lnTo>
                  <a:pt x="1446" y="337"/>
                </a:lnTo>
                <a:lnTo>
                  <a:pt x="1445" y="333"/>
                </a:lnTo>
                <a:lnTo>
                  <a:pt x="1445" y="3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0341B8C6-9F4D-47F3-98A8-C1FF83BC19C4}"/>
              </a:ext>
            </a:extLst>
          </p:cNvPr>
          <p:cNvSpPr>
            <a:spLocks noEditPoints="1"/>
          </p:cNvSpPr>
          <p:nvPr/>
        </p:nvSpPr>
        <p:spPr bwMode="auto">
          <a:xfrm>
            <a:off x="8103350" y="2784074"/>
            <a:ext cx="1023453" cy="1636526"/>
          </a:xfrm>
          <a:custGeom>
            <a:avLst/>
            <a:gdLst>
              <a:gd name="T0" fmla="*/ 100 w 1025"/>
              <a:gd name="T1" fmla="*/ 313 h 1639"/>
              <a:gd name="T2" fmla="*/ 14 w 1025"/>
              <a:gd name="T3" fmla="*/ 436 h 1639"/>
              <a:gd name="T4" fmla="*/ 0 w 1025"/>
              <a:gd name="T5" fmla="*/ 477 h 1639"/>
              <a:gd name="T6" fmla="*/ 13 w 1025"/>
              <a:gd name="T7" fmla="*/ 509 h 1639"/>
              <a:gd name="T8" fmla="*/ 57 w 1025"/>
              <a:gd name="T9" fmla="*/ 532 h 1639"/>
              <a:gd name="T10" fmla="*/ 191 w 1025"/>
              <a:gd name="T11" fmla="*/ 513 h 1639"/>
              <a:gd name="T12" fmla="*/ 297 w 1025"/>
              <a:gd name="T13" fmla="*/ 491 h 1639"/>
              <a:gd name="T14" fmla="*/ 344 w 1025"/>
              <a:gd name="T15" fmla="*/ 657 h 1639"/>
              <a:gd name="T16" fmla="*/ 367 w 1025"/>
              <a:gd name="T17" fmla="*/ 913 h 1639"/>
              <a:gd name="T18" fmla="*/ 348 w 1025"/>
              <a:gd name="T19" fmla="*/ 1094 h 1639"/>
              <a:gd name="T20" fmla="*/ 282 w 1025"/>
              <a:gd name="T21" fmla="*/ 1056 h 1639"/>
              <a:gd name="T22" fmla="*/ 241 w 1025"/>
              <a:gd name="T23" fmla="*/ 1081 h 1639"/>
              <a:gd name="T24" fmla="*/ 255 w 1025"/>
              <a:gd name="T25" fmla="*/ 1147 h 1639"/>
              <a:gd name="T26" fmla="*/ 346 w 1025"/>
              <a:gd name="T27" fmla="*/ 1195 h 1639"/>
              <a:gd name="T28" fmla="*/ 401 w 1025"/>
              <a:gd name="T29" fmla="*/ 1239 h 1639"/>
              <a:gd name="T30" fmla="*/ 469 w 1025"/>
              <a:gd name="T31" fmla="*/ 1241 h 1639"/>
              <a:gd name="T32" fmla="*/ 462 w 1025"/>
              <a:gd name="T33" fmla="*/ 1186 h 1639"/>
              <a:gd name="T34" fmla="*/ 442 w 1025"/>
              <a:gd name="T35" fmla="*/ 954 h 1639"/>
              <a:gd name="T36" fmla="*/ 546 w 1025"/>
              <a:gd name="T37" fmla="*/ 932 h 1639"/>
              <a:gd name="T38" fmla="*/ 620 w 1025"/>
              <a:gd name="T39" fmla="*/ 1078 h 1639"/>
              <a:gd name="T40" fmla="*/ 547 w 1025"/>
              <a:gd name="T41" fmla="*/ 1313 h 1639"/>
              <a:gd name="T42" fmla="*/ 440 w 1025"/>
              <a:gd name="T43" fmla="*/ 1393 h 1639"/>
              <a:gd name="T44" fmla="*/ 136 w 1025"/>
              <a:gd name="T45" fmla="*/ 1523 h 1639"/>
              <a:gd name="T46" fmla="*/ 22 w 1025"/>
              <a:gd name="T47" fmla="*/ 1602 h 1639"/>
              <a:gd name="T48" fmla="*/ 30 w 1025"/>
              <a:gd name="T49" fmla="*/ 1639 h 1639"/>
              <a:gd name="T50" fmla="*/ 201 w 1025"/>
              <a:gd name="T51" fmla="*/ 1578 h 1639"/>
              <a:gd name="T52" fmla="*/ 384 w 1025"/>
              <a:gd name="T53" fmla="*/ 1520 h 1639"/>
              <a:gd name="T54" fmla="*/ 608 w 1025"/>
              <a:gd name="T55" fmla="*/ 1422 h 1639"/>
              <a:gd name="T56" fmla="*/ 701 w 1025"/>
              <a:gd name="T57" fmla="*/ 1307 h 1639"/>
              <a:gd name="T58" fmla="*/ 774 w 1025"/>
              <a:gd name="T59" fmla="*/ 1075 h 1639"/>
              <a:gd name="T60" fmla="*/ 875 w 1025"/>
              <a:gd name="T61" fmla="*/ 1090 h 1639"/>
              <a:gd name="T62" fmla="*/ 873 w 1025"/>
              <a:gd name="T63" fmla="*/ 1173 h 1639"/>
              <a:gd name="T64" fmla="*/ 898 w 1025"/>
              <a:gd name="T65" fmla="*/ 1208 h 1639"/>
              <a:gd name="T66" fmla="*/ 949 w 1025"/>
              <a:gd name="T67" fmla="*/ 1185 h 1639"/>
              <a:gd name="T68" fmla="*/ 997 w 1025"/>
              <a:gd name="T69" fmla="*/ 1096 h 1639"/>
              <a:gd name="T70" fmla="*/ 1015 w 1025"/>
              <a:gd name="T71" fmla="*/ 1052 h 1639"/>
              <a:gd name="T72" fmla="*/ 984 w 1025"/>
              <a:gd name="T73" fmla="*/ 1002 h 1639"/>
              <a:gd name="T74" fmla="*/ 957 w 1025"/>
              <a:gd name="T75" fmla="*/ 877 h 1639"/>
              <a:gd name="T76" fmla="*/ 1015 w 1025"/>
              <a:gd name="T77" fmla="*/ 472 h 1639"/>
              <a:gd name="T78" fmla="*/ 1019 w 1025"/>
              <a:gd name="T79" fmla="*/ 241 h 1639"/>
              <a:gd name="T80" fmla="*/ 982 w 1025"/>
              <a:gd name="T81" fmla="*/ 132 h 1639"/>
              <a:gd name="T82" fmla="*/ 912 w 1025"/>
              <a:gd name="T83" fmla="*/ 114 h 1639"/>
              <a:gd name="T84" fmla="*/ 773 w 1025"/>
              <a:gd name="T85" fmla="*/ 29 h 1639"/>
              <a:gd name="T86" fmla="*/ 672 w 1025"/>
              <a:gd name="T87" fmla="*/ 0 h 1639"/>
              <a:gd name="T88" fmla="*/ 515 w 1025"/>
              <a:gd name="T89" fmla="*/ 54 h 1639"/>
              <a:gd name="T90" fmla="*/ 451 w 1025"/>
              <a:gd name="T91" fmla="*/ 79 h 1639"/>
              <a:gd name="T92" fmla="*/ 413 w 1025"/>
              <a:gd name="T93" fmla="*/ 83 h 1639"/>
              <a:gd name="T94" fmla="*/ 281 w 1025"/>
              <a:gd name="T95" fmla="*/ 145 h 1639"/>
              <a:gd name="T96" fmla="*/ 250 w 1025"/>
              <a:gd name="T97" fmla="*/ 103 h 1639"/>
              <a:gd name="T98" fmla="*/ 165 w 1025"/>
              <a:gd name="T99" fmla="*/ 181 h 1639"/>
              <a:gd name="T100" fmla="*/ 162 w 1025"/>
              <a:gd name="T101" fmla="*/ 239 h 1639"/>
              <a:gd name="T102" fmla="*/ 538 w 1025"/>
              <a:gd name="T103" fmla="*/ 647 h 1639"/>
              <a:gd name="T104" fmla="*/ 623 w 1025"/>
              <a:gd name="T105" fmla="*/ 694 h 1639"/>
              <a:gd name="T106" fmla="*/ 620 w 1025"/>
              <a:gd name="T107" fmla="*/ 972 h 1639"/>
              <a:gd name="T108" fmla="*/ 558 w 1025"/>
              <a:gd name="T109" fmla="*/ 834 h 1639"/>
              <a:gd name="T110" fmla="*/ 514 w 1025"/>
              <a:gd name="T111" fmla="*/ 691 h 1639"/>
              <a:gd name="T112" fmla="*/ 805 w 1025"/>
              <a:gd name="T113" fmla="*/ 964 h 1639"/>
              <a:gd name="T114" fmla="*/ 817 w 1025"/>
              <a:gd name="T115" fmla="*/ 1031 h 1639"/>
              <a:gd name="T116" fmla="*/ 777 w 1025"/>
              <a:gd name="T117" fmla="*/ 953 h 1639"/>
              <a:gd name="T118" fmla="*/ 887 w 1025"/>
              <a:gd name="T119" fmla="*/ 630 h 1639"/>
              <a:gd name="T120" fmla="*/ 906 w 1025"/>
              <a:gd name="T121" fmla="*/ 895 h 1639"/>
              <a:gd name="T122" fmla="*/ 859 w 1025"/>
              <a:gd name="T123" fmla="*/ 855 h 1639"/>
              <a:gd name="T124" fmla="*/ 881 w 1025"/>
              <a:gd name="T125" fmla="*/ 641 h 1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5" h="1639">
                <a:moveTo>
                  <a:pt x="180" y="254"/>
                </a:moveTo>
                <a:lnTo>
                  <a:pt x="187" y="258"/>
                </a:lnTo>
                <a:lnTo>
                  <a:pt x="187" y="258"/>
                </a:lnTo>
                <a:lnTo>
                  <a:pt x="162" y="272"/>
                </a:lnTo>
                <a:lnTo>
                  <a:pt x="139" y="286"/>
                </a:lnTo>
                <a:lnTo>
                  <a:pt x="113" y="303"/>
                </a:lnTo>
                <a:lnTo>
                  <a:pt x="113" y="303"/>
                </a:lnTo>
                <a:lnTo>
                  <a:pt x="100" y="313"/>
                </a:lnTo>
                <a:lnTo>
                  <a:pt x="88" y="328"/>
                </a:lnTo>
                <a:lnTo>
                  <a:pt x="76" y="343"/>
                </a:lnTo>
                <a:lnTo>
                  <a:pt x="64" y="360"/>
                </a:lnTo>
                <a:lnTo>
                  <a:pt x="44" y="391"/>
                </a:lnTo>
                <a:lnTo>
                  <a:pt x="28" y="415"/>
                </a:lnTo>
                <a:lnTo>
                  <a:pt x="28" y="415"/>
                </a:lnTo>
                <a:lnTo>
                  <a:pt x="19" y="428"/>
                </a:lnTo>
                <a:lnTo>
                  <a:pt x="14" y="436"/>
                </a:lnTo>
                <a:lnTo>
                  <a:pt x="13" y="441"/>
                </a:lnTo>
                <a:lnTo>
                  <a:pt x="13" y="441"/>
                </a:lnTo>
                <a:lnTo>
                  <a:pt x="10" y="442"/>
                </a:lnTo>
                <a:lnTo>
                  <a:pt x="6" y="449"/>
                </a:lnTo>
                <a:lnTo>
                  <a:pt x="2" y="460"/>
                </a:lnTo>
                <a:lnTo>
                  <a:pt x="1" y="468"/>
                </a:lnTo>
                <a:lnTo>
                  <a:pt x="0" y="477"/>
                </a:lnTo>
                <a:lnTo>
                  <a:pt x="0" y="477"/>
                </a:lnTo>
                <a:lnTo>
                  <a:pt x="0" y="486"/>
                </a:lnTo>
                <a:lnTo>
                  <a:pt x="1" y="492"/>
                </a:lnTo>
                <a:lnTo>
                  <a:pt x="2" y="496"/>
                </a:lnTo>
                <a:lnTo>
                  <a:pt x="4" y="500"/>
                </a:lnTo>
                <a:lnTo>
                  <a:pt x="8" y="503"/>
                </a:lnTo>
                <a:lnTo>
                  <a:pt x="10" y="503"/>
                </a:lnTo>
                <a:lnTo>
                  <a:pt x="10" y="503"/>
                </a:lnTo>
                <a:lnTo>
                  <a:pt x="13" y="509"/>
                </a:lnTo>
                <a:lnTo>
                  <a:pt x="15" y="517"/>
                </a:lnTo>
                <a:lnTo>
                  <a:pt x="21" y="525"/>
                </a:lnTo>
                <a:lnTo>
                  <a:pt x="21" y="525"/>
                </a:lnTo>
                <a:lnTo>
                  <a:pt x="24" y="529"/>
                </a:lnTo>
                <a:lnTo>
                  <a:pt x="28" y="531"/>
                </a:lnTo>
                <a:lnTo>
                  <a:pt x="33" y="532"/>
                </a:lnTo>
                <a:lnTo>
                  <a:pt x="40" y="532"/>
                </a:lnTo>
                <a:lnTo>
                  <a:pt x="57" y="532"/>
                </a:lnTo>
                <a:lnTo>
                  <a:pt x="76" y="531"/>
                </a:lnTo>
                <a:lnTo>
                  <a:pt x="76" y="531"/>
                </a:lnTo>
                <a:lnTo>
                  <a:pt x="99" y="531"/>
                </a:lnTo>
                <a:lnTo>
                  <a:pt x="122" y="529"/>
                </a:lnTo>
                <a:lnTo>
                  <a:pt x="148" y="525"/>
                </a:lnTo>
                <a:lnTo>
                  <a:pt x="175" y="518"/>
                </a:lnTo>
                <a:lnTo>
                  <a:pt x="175" y="518"/>
                </a:lnTo>
                <a:lnTo>
                  <a:pt x="191" y="513"/>
                </a:lnTo>
                <a:lnTo>
                  <a:pt x="203" y="508"/>
                </a:lnTo>
                <a:lnTo>
                  <a:pt x="216" y="502"/>
                </a:lnTo>
                <a:lnTo>
                  <a:pt x="229" y="495"/>
                </a:lnTo>
                <a:lnTo>
                  <a:pt x="247" y="483"/>
                </a:lnTo>
                <a:lnTo>
                  <a:pt x="255" y="478"/>
                </a:lnTo>
                <a:lnTo>
                  <a:pt x="255" y="478"/>
                </a:lnTo>
                <a:lnTo>
                  <a:pt x="277" y="485"/>
                </a:lnTo>
                <a:lnTo>
                  <a:pt x="297" y="491"/>
                </a:lnTo>
                <a:lnTo>
                  <a:pt x="297" y="491"/>
                </a:lnTo>
                <a:lnTo>
                  <a:pt x="304" y="516"/>
                </a:lnTo>
                <a:lnTo>
                  <a:pt x="310" y="538"/>
                </a:lnTo>
                <a:lnTo>
                  <a:pt x="317" y="558"/>
                </a:lnTo>
                <a:lnTo>
                  <a:pt x="317" y="558"/>
                </a:lnTo>
                <a:lnTo>
                  <a:pt x="327" y="588"/>
                </a:lnTo>
                <a:lnTo>
                  <a:pt x="337" y="633"/>
                </a:lnTo>
                <a:lnTo>
                  <a:pt x="344" y="657"/>
                </a:lnTo>
                <a:lnTo>
                  <a:pt x="348" y="682"/>
                </a:lnTo>
                <a:lnTo>
                  <a:pt x="352" y="706"/>
                </a:lnTo>
                <a:lnTo>
                  <a:pt x="353" y="727"/>
                </a:lnTo>
                <a:lnTo>
                  <a:pt x="353" y="727"/>
                </a:lnTo>
                <a:lnTo>
                  <a:pt x="354" y="750"/>
                </a:lnTo>
                <a:lnTo>
                  <a:pt x="355" y="779"/>
                </a:lnTo>
                <a:lnTo>
                  <a:pt x="362" y="846"/>
                </a:lnTo>
                <a:lnTo>
                  <a:pt x="367" y="913"/>
                </a:lnTo>
                <a:lnTo>
                  <a:pt x="368" y="944"/>
                </a:lnTo>
                <a:lnTo>
                  <a:pt x="368" y="968"/>
                </a:lnTo>
                <a:lnTo>
                  <a:pt x="368" y="968"/>
                </a:lnTo>
                <a:lnTo>
                  <a:pt x="367" y="1058"/>
                </a:lnTo>
                <a:lnTo>
                  <a:pt x="367" y="1102"/>
                </a:lnTo>
                <a:lnTo>
                  <a:pt x="367" y="1102"/>
                </a:lnTo>
                <a:lnTo>
                  <a:pt x="362" y="1099"/>
                </a:lnTo>
                <a:lnTo>
                  <a:pt x="348" y="1094"/>
                </a:lnTo>
                <a:lnTo>
                  <a:pt x="328" y="1085"/>
                </a:lnTo>
                <a:lnTo>
                  <a:pt x="318" y="1079"/>
                </a:lnTo>
                <a:lnTo>
                  <a:pt x="309" y="1072"/>
                </a:lnTo>
                <a:lnTo>
                  <a:pt x="309" y="1072"/>
                </a:lnTo>
                <a:lnTo>
                  <a:pt x="295" y="1062"/>
                </a:lnTo>
                <a:lnTo>
                  <a:pt x="288" y="1058"/>
                </a:lnTo>
                <a:lnTo>
                  <a:pt x="282" y="1056"/>
                </a:lnTo>
                <a:lnTo>
                  <a:pt x="282" y="1056"/>
                </a:lnTo>
                <a:lnTo>
                  <a:pt x="276" y="1054"/>
                </a:lnTo>
                <a:lnTo>
                  <a:pt x="267" y="1056"/>
                </a:lnTo>
                <a:lnTo>
                  <a:pt x="258" y="1058"/>
                </a:lnTo>
                <a:lnTo>
                  <a:pt x="249" y="1062"/>
                </a:lnTo>
                <a:lnTo>
                  <a:pt x="249" y="1062"/>
                </a:lnTo>
                <a:lnTo>
                  <a:pt x="246" y="1066"/>
                </a:lnTo>
                <a:lnTo>
                  <a:pt x="243" y="1072"/>
                </a:lnTo>
                <a:lnTo>
                  <a:pt x="241" y="1081"/>
                </a:lnTo>
                <a:lnTo>
                  <a:pt x="241" y="1092"/>
                </a:lnTo>
                <a:lnTo>
                  <a:pt x="241" y="1112"/>
                </a:lnTo>
                <a:lnTo>
                  <a:pt x="242" y="1129"/>
                </a:lnTo>
                <a:lnTo>
                  <a:pt x="242" y="1129"/>
                </a:lnTo>
                <a:lnTo>
                  <a:pt x="245" y="1136"/>
                </a:lnTo>
                <a:lnTo>
                  <a:pt x="247" y="1139"/>
                </a:lnTo>
                <a:lnTo>
                  <a:pt x="250" y="1143"/>
                </a:lnTo>
                <a:lnTo>
                  <a:pt x="255" y="1147"/>
                </a:lnTo>
                <a:lnTo>
                  <a:pt x="267" y="1154"/>
                </a:lnTo>
                <a:lnTo>
                  <a:pt x="283" y="1160"/>
                </a:lnTo>
                <a:lnTo>
                  <a:pt x="283" y="1160"/>
                </a:lnTo>
                <a:lnTo>
                  <a:pt x="322" y="1178"/>
                </a:lnTo>
                <a:lnTo>
                  <a:pt x="337" y="1186"/>
                </a:lnTo>
                <a:lnTo>
                  <a:pt x="344" y="1191"/>
                </a:lnTo>
                <a:lnTo>
                  <a:pt x="344" y="1191"/>
                </a:lnTo>
                <a:lnTo>
                  <a:pt x="346" y="1195"/>
                </a:lnTo>
                <a:lnTo>
                  <a:pt x="352" y="1203"/>
                </a:lnTo>
                <a:lnTo>
                  <a:pt x="361" y="1213"/>
                </a:lnTo>
                <a:lnTo>
                  <a:pt x="366" y="1219"/>
                </a:lnTo>
                <a:lnTo>
                  <a:pt x="373" y="1224"/>
                </a:lnTo>
                <a:lnTo>
                  <a:pt x="373" y="1224"/>
                </a:lnTo>
                <a:lnTo>
                  <a:pt x="381" y="1230"/>
                </a:lnTo>
                <a:lnTo>
                  <a:pt x="390" y="1235"/>
                </a:lnTo>
                <a:lnTo>
                  <a:pt x="401" y="1239"/>
                </a:lnTo>
                <a:lnTo>
                  <a:pt x="411" y="1243"/>
                </a:lnTo>
                <a:lnTo>
                  <a:pt x="421" y="1244"/>
                </a:lnTo>
                <a:lnTo>
                  <a:pt x="433" y="1245"/>
                </a:lnTo>
                <a:lnTo>
                  <a:pt x="443" y="1246"/>
                </a:lnTo>
                <a:lnTo>
                  <a:pt x="453" y="1245"/>
                </a:lnTo>
                <a:lnTo>
                  <a:pt x="453" y="1245"/>
                </a:lnTo>
                <a:lnTo>
                  <a:pt x="462" y="1243"/>
                </a:lnTo>
                <a:lnTo>
                  <a:pt x="469" y="1241"/>
                </a:lnTo>
                <a:lnTo>
                  <a:pt x="473" y="1237"/>
                </a:lnTo>
                <a:lnTo>
                  <a:pt x="475" y="1233"/>
                </a:lnTo>
                <a:lnTo>
                  <a:pt x="475" y="1228"/>
                </a:lnTo>
                <a:lnTo>
                  <a:pt x="474" y="1221"/>
                </a:lnTo>
                <a:lnTo>
                  <a:pt x="466" y="1201"/>
                </a:lnTo>
                <a:lnTo>
                  <a:pt x="466" y="1201"/>
                </a:lnTo>
                <a:lnTo>
                  <a:pt x="465" y="1195"/>
                </a:lnTo>
                <a:lnTo>
                  <a:pt x="462" y="1186"/>
                </a:lnTo>
                <a:lnTo>
                  <a:pt x="460" y="1163"/>
                </a:lnTo>
                <a:lnTo>
                  <a:pt x="457" y="1134"/>
                </a:lnTo>
                <a:lnTo>
                  <a:pt x="455" y="1102"/>
                </a:lnTo>
                <a:lnTo>
                  <a:pt x="451" y="1036"/>
                </a:lnTo>
                <a:lnTo>
                  <a:pt x="448" y="1005"/>
                </a:lnTo>
                <a:lnTo>
                  <a:pt x="446" y="980"/>
                </a:lnTo>
                <a:lnTo>
                  <a:pt x="446" y="980"/>
                </a:lnTo>
                <a:lnTo>
                  <a:pt x="442" y="954"/>
                </a:lnTo>
                <a:lnTo>
                  <a:pt x="439" y="924"/>
                </a:lnTo>
                <a:lnTo>
                  <a:pt x="438" y="862"/>
                </a:lnTo>
                <a:lnTo>
                  <a:pt x="438" y="812"/>
                </a:lnTo>
                <a:lnTo>
                  <a:pt x="438" y="791"/>
                </a:lnTo>
                <a:lnTo>
                  <a:pt x="438" y="791"/>
                </a:lnTo>
                <a:lnTo>
                  <a:pt x="474" y="835"/>
                </a:lnTo>
                <a:lnTo>
                  <a:pt x="507" y="880"/>
                </a:lnTo>
                <a:lnTo>
                  <a:pt x="546" y="932"/>
                </a:lnTo>
                <a:lnTo>
                  <a:pt x="546" y="932"/>
                </a:lnTo>
                <a:lnTo>
                  <a:pt x="563" y="958"/>
                </a:lnTo>
                <a:lnTo>
                  <a:pt x="578" y="985"/>
                </a:lnTo>
                <a:lnTo>
                  <a:pt x="591" y="1009"/>
                </a:lnTo>
                <a:lnTo>
                  <a:pt x="602" y="1031"/>
                </a:lnTo>
                <a:lnTo>
                  <a:pt x="614" y="1065"/>
                </a:lnTo>
                <a:lnTo>
                  <a:pt x="620" y="1078"/>
                </a:lnTo>
                <a:lnTo>
                  <a:pt x="620" y="1078"/>
                </a:lnTo>
                <a:lnTo>
                  <a:pt x="613" y="1112"/>
                </a:lnTo>
                <a:lnTo>
                  <a:pt x="605" y="1155"/>
                </a:lnTo>
                <a:lnTo>
                  <a:pt x="592" y="1212"/>
                </a:lnTo>
                <a:lnTo>
                  <a:pt x="592" y="1212"/>
                </a:lnTo>
                <a:lnTo>
                  <a:pt x="583" y="1243"/>
                </a:lnTo>
                <a:lnTo>
                  <a:pt x="572" y="1270"/>
                </a:lnTo>
                <a:lnTo>
                  <a:pt x="560" y="1294"/>
                </a:lnTo>
                <a:lnTo>
                  <a:pt x="547" y="1313"/>
                </a:lnTo>
                <a:lnTo>
                  <a:pt x="533" y="1331"/>
                </a:lnTo>
                <a:lnTo>
                  <a:pt x="519" y="1347"/>
                </a:lnTo>
                <a:lnTo>
                  <a:pt x="505" y="1360"/>
                </a:lnTo>
                <a:lnTo>
                  <a:pt x="491" y="1370"/>
                </a:lnTo>
                <a:lnTo>
                  <a:pt x="491" y="1370"/>
                </a:lnTo>
                <a:lnTo>
                  <a:pt x="483" y="1375"/>
                </a:lnTo>
                <a:lnTo>
                  <a:pt x="471" y="1380"/>
                </a:lnTo>
                <a:lnTo>
                  <a:pt x="440" y="1393"/>
                </a:lnTo>
                <a:lnTo>
                  <a:pt x="359" y="1423"/>
                </a:lnTo>
                <a:lnTo>
                  <a:pt x="313" y="1440"/>
                </a:lnTo>
                <a:lnTo>
                  <a:pt x="268" y="1456"/>
                </a:lnTo>
                <a:lnTo>
                  <a:pt x="227" y="1474"/>
                </a:lnTo>
                <a:lnTo>
                  <a:pt x="209" y="1483"/>
                </a:lnTo>
                <a:lnTo>
                  <a:pt x="192" y="1493"/>
                </a:lnTo>
                <a:lnTo>
                  <a:pt x="192" y="1493"/>
                </a:lnTo>
                <a:lnTo>
                  <a:pt x="136" y="1523"/>
                </a:lnTo>
                <a:lnTo>
                  <a:pt x="93" y="1547"/>
                </a:lnTo>
                <a:lnTo>
                  <a:pt x="63" y="1563"/>
                </a:lnTo>
                <a:lnTo>
                  <a:pt x="54" y="1569"/>
                </a:lnTo>
                <a:lnTo>
                  <a:pt x="48" y="1574"/>
                </a:lnTo>
                <a:lnTo>
                  <a:pt x="48" y="1574"/>
                </a:lnTo>
                <a:lnTo>
                  <a:pt x="39" y="1584"/>
                </a:lnTo>
                <a:lnTo>
                  <a:pt x="27" y="1596"/>
                </a:lnTo>
                <a:lnTo>
                  <a:pt x="22" y="1602"/>
                </a:lnTo>
                <a:lnTo>
                  <a:pt x="18" y="1610"/>
                </a:lnTo>
                <a:lnTo>
                  <a:pt x="15" y="1619"/>
                </a:lnTo>
                <a:lnTo>
                  <a:pt x="15" y="1630"/>
                </a:lnTo>
                <a:lnTo>
                  <a:pt x="15" y="1630"/>
                </a:lnTo>
                <a:lnTo>
                  <a:pt x="17" y="1634"/>
                </a:lnTo>
                <a:lnTo>
                  <a:pt x="19" y="1638"/>
                </a:lnTo>
                <a:lnTo>
                  <a:pt x="23" y="1639"/>
                </a:lnTo>
                <a:lnTo>
                  <a:pt x="30" y="1639"/>
                </a:lnTo>
                <a:lnTo>
                  <a:pt x="37" y="1638"/>
                </a:lnTo>
                <a:lnTo>
                  <a:pt x="45" y="1636"/>
                </a:lnTo>
                <a:lnTo>
                  <a:pt x="66" y="1628"/>
                </a:lnTo>
                <a:lnTo>
                  <a:pt x="116" y="1606"/>
                </a:lnTo>
                <a:lnTo>
                  <a:pt x="144" y="1596"/>
                </a:lnTo>
                <a:lnTo>
                  <a:pt x="173" y="1587"/>
                </a:lnTo>
                <a:lnTo>
                  <a:pt x="173" y="1587"/>
                </a:lnTo>
                <a:lnTo>
                  <a:pt x="201" y="1578"/>
                </a:lnTo>
                <a:lnTo>
                  <a:pt x="227" y="1570"/>
                </a:lnTo>
                <a:lnTo>
                  <a:pt x="273" y="1551"/>
                </a:lnTo>
                <a:lnTo>
                  <a:pt x="294" y="1543"/>
                </a:lnTo>
                <a:lnTo>
                  <a:pt x="316" y="1535"/>
                </a:lnTo>
                <a:lnTo>
                  <a:pt x="336" y="1529"/>
                </a:lnTo>
                <a:lnTo>
                  <a:pt x="358" y="1523"/>
                </a:lnTo>
                <a:lnTo>
                  <a:pt x="358" y="1523"/>
                </a:lnTo>
                <a:lnTo>
                  <a:pt x="384" y="1520"/>
                </a:lnTo>
                <a:lnTo>
                  <a:pt x="415" y="1512"/>
                </a:lnTo>
                <a:lnTo>
                  <a:pt x="449" y="1500"/>
                </a:lnTo>
                <a:lnTo>
                  <a:pt x="488" y="1486"/>
                </a:lnTo>
                <a:lnTo>
                  <a:pt x="528" y="1468"/>
                </a:lnTo>
                <a:lnTo>
                  <a:pt x="549" y="1458"/>
                </a:lnTo>
                <a:lnTo>
                  <a:pt x="568" y="1446"/>
                </a:lnTo>
                <a:lnTo>
                  <a:pt x="589" y="1435"/>
                </a:lnTo>
                <a:lnTo>
                  <a:pt x="608" y="1422"/>
                </a:lnTo>
                <a:lnTo>
                  <a:pt x="626" y="1407"/>
                </a:lnTo>
                <a:lnTo>
                  <a:pt x="644" y="1392"/>
                </a:lnTo>
                <a:lnTo>
                  <a:pt x="644" y="1392"/>
                </a:lnTo>
                <a:lnTo>
                  <a:pt x="652" y="1383"/>
                </a:lnTo>
                <a:lnTo>
                  <a:pt x="659" y="1374"/>
                </a:lnTo>
                <a:lnTo>
                  <a:pt x="675" y="1355"/>
                </a:lnTo>
                <a:lnTo>
                  <a:pt x="688" y="1331"/>
                </a:lnTo>
                <a:lnTo>
                  <a:pt x="701" y="1307"/>
                </a:lnTo>
                <a:lnTo>
                  <a:pt x="711" y="1281"/>
                </a:lnTo>
                <a:lnTo>
                  <a:pt x="720" y="1254"/>
                </a:lnTo>
                <a:lnTo>
                  <a:pt x="728" y="1228"/>
                </a:lnTo>
                <a:lnTo>
                  <a:pt x="735" y="1201"/>
                </a:lnTo>
                <a:lnTo>
                  <a:pt x="746" y="1152"/>
                </a:lnTo>
                <a:lnTo>
                  <a:pt x="754" y="1112"/>
                </a:lnTo>
                <a:lnTo>
                  <a:pt x="757" y="1075"/>
                </a:lnTo>
                <a:lnTo>
                  <a:pt x="774" y="1075"/>
                </a:lnTo>
                <a:lnTo>
                  <a:pt x="774" y="1087"/>
                </a:lnTo>
                <a:lnTo>
                  <a:pt x="774" y="1087"/>
                </a:lnTo>
                <a:lnTo>
                  <a:pt x="820" y="1081"/>
                </a:lnTo>
                <a:lnTo>
                  <a:pt x="820" y="1081"/>
                </a:lnTo>
                <a:lnTo>
                  <a:pt x="840" y="1080"/>
                </a:lnTo>
                <a:lnTo>
                  <a:pt x="855" y="1080"/>
                </a:lnTo>
                <a:lnTo>
                  <a:pt x="869" y="1081"/>
                </a:lnTo>
                <a:lnTo>
                  <a:pt x="875" y="1090"/>
                </a:lnTo>
                <a:lnTo>
                  <a:pt x="875" y="1090"/>
                </a:lnTo>
                <a:lnTo>
                  <a:pt x="876" y="1098"/>
                </a:lnTo>
                <a:lnTo>
                  <a:pt x="877" y="1123"/>
                </a:lnTo>
                <a:lnTo>
                  <a:pt x="877" y="1123"/>
                </a:lnTo>
                <a:lnTo>
                  <a:pt x="877" y="1132"/>
                </a:lnTo>
                <a:lnTo>
                  <a:pt x="877" y="1141"/>
                </a:lnTo>
                <a:lnTo>
                  <a:pt x="875" y="1163"/>
                </a:lnTo>
                <a:lnTo>
                  <a:pt x="873" y="1173"/>
                </a:lnTo>
                <a:lnTo>
                  <a:pt x="873" y="1182"/>
                </a:lnTo>
                <a:lnTo>
                  <a:pt x="875" y="1190"/>
                </a:lnTo>
                <a:lnTo>
                  <a:pt x="877" y="1196"/>
                </a:lnTo>
                <a:lnTo>
                  <a:pt x="877" y="1196"/>
                </a:lnTo>
                <a:lnTo>
                  <a:pt x="882" y="1200"/>
                </a:lnTo>
                <a:lnTo>
                  <a:pt x="886" y="1204"/>
                </a:lnTo>
                <a:lnTo>
                  <a:pt x="891" y="1206"/>
                </a:lnTo>
                <a:lnTo>
                  <a:pt x="898" y="1208"/>
                </a:lnTo>
                <a:lnTo>
                  <a:pt x="904" y="1208"/>
                </a:lnTo>
                <a:lnTo>
                  <a:pt x="913" y="1206"/>
                </a:lnTo>
                <a:lnTo>
                  <a:pt x="922" y="1203"/>
                </a:lnTo>
                <a:lnTo>
                  <a:pt x="934" y="1199"/>
                </a:lnTo>
                <a:lnTo>
                  <a:pt x="934" y="1199"/>
                </a:lnTo>
                <a:lnTo>
                  <a:pt x="939" y="1195"/>
                </a:lnTo>
                <a:lnTo>
                  <a:pt x="944" y="1191"/>
                </a:lnTo>
                <a:lnTo>
                  <a:pt x="949" y="1185"/>
                </a:lnTo>
                <a:lnTo>
                  <a:pt x="954" y="1178"/>
                </a:lnTo>
                <a:lnTo>
                  <a:pt x="962" y="1164"/>
                </a:lnTo>
                <a:lnTo>
                  <a:pt x="970" y="1147"/>
                </a:lnTo>
                <a:lnTo>
                  <a:pt x="984" y="1115"/>
                </a:lnTo>
                <a:lnTo>
                  <a:pt x="991" y="1103"/>
                </a:lnTo>
                <a:lnTo>
                  <a:pt x="994" y="1098"/>
                </a:lnTo>
                <a:lnTo>
                  <a:pt x="997" y="1096"/>
                </a:lnTo>
                <a:lnTo>
                  <a:pt x="997" y="1096"/>
                </a:lnTo>
                <a:lnTo>
                  <a:pt x="1003" y="1090"/>
                </a:lnTo>
                <a:lnTo>
                  <a:pt x="1009" y="1085"/>
                </a:lnTo>
                <a:lnTo>
                  <a:pt x="1011" y="1081"/>
                </a:lnTo>
                <a:lnTo>
                  <a:pt x="1012" y="1076"/>
                </a:lnTo>
                <a:lnTo>
                  <a:pt x="1014" y="1067"/>
                </a:lnTo>
                <a:lnTo>
                  <a:pt x="1015" y="1057"/>
                </a:lnTo>
                <a:lnTo>
                  <a:pt x="1015" y="1057"/>
                </a:lnTo>
                <a:lnTo>
                  <a:pt x="1015" y="1052"/>
                </a:lnTo>
                <a:lnTo>
                  <a:pt x="1015" y="1048"/>
                </a:lnTo>
                <a:lnTo>
                  <a:pt x="1012" y="1040"/>
                </a:lnTo>
                <a:lnTo>
                  <a:pt x="1009" y="1036"/>
                </a:lnTo>
                <a:lnTo>
                  <a:pt x="1006" y="1032"/>
                </a:lnTo>
                <a:lnTo>
                  <a:pt x="1006" y="1032"/>
                </a:lnTo>
                <a:lnTo>
                  <a:pt x="997" y="1017"/>
                </a:lnTo>
                <a:lnTo>
                  <a:pt x="989" y="1007"/>
                </a:lnTo>
                <a:lnTo>
                  <a:pt x="984" y="1002"/>
                </a:lnTo>
                <a:lnTo>
                  <a:pt x="980" y="998"/>
                </a:lnTo>
                <a:lnTo>
                  <a:pt x="980" y="998"/>
                </a:lnTo>
                <a:lnTo>
                  <a:pt x="971" y="991"/>
                </a:lnTo>
                <a:lnTo>
                  <a:pt x="965" y="989"/>
                </a:lnTo>
                <a:lnTo>
                  <a:pt x="960" y="987"/>
                </a:lnTo>
                <a:lnTo>
                  <a:pt x="960" y="987"/>
                </a:lnTo>
                <a:lnTo>
                  <a:pt x="958" y="955"/>
                </a:lnTo>
                <a:lnTo>
                  <a:pt x="957" y="877"/>
                </a:lnTo>
                <a:lnTo>
                  <a:pt x="958" y="788"/>
                </a:lnTo>
                <a:lnTo>
                  <a:pt x="960" y="748"/>
                </a:lnTo>
                <a:lnTo>
                  <a:pt x="962" y="718"/>
                </a:lnTo>
                <a:lnTo>
                  <a:pt x="962" y="718"/>
                </a:lnTo>
                <a:lnTo>
                  <a:pt x="967" y="688"/>
                </a:lnTo>
                <a:lnTo>
                  <a:pt x="975" y="650"/>
                </a:lnTo>
                <a:lnTo>
                  <a:pt x="996" y="558"/>
                </a:lnTo>
                <a:lnTo>
                  <a:pt x="1015" y="472"/>
                </a:lnTo>
                <a:lnTo>
                  <a:pt x="1021" y="438"/>
                </a:lnTo>
                <a:lnTo>
                  <a:pt x="1024" y="418"/>
                </a:lnTo>
                <a:lnTo>
                  <a:pt x="1024" y="418"/>
                </a:lnTo>
                <a:lnTo>
                  <a:pt x="1025" y="401"/>
                </a:lnTo>
                <a:lnTo>
                  <a:pt x="1025" y="382"/>
                </a:lnTo>
                <a:lnTo>
                  <a:pt x="1023" y="338"/>
                </a:lnTo>
                <a:lnTo>
                  <a:pt x="1020" y="290"/>
                </a:lnTo>
                <a:lnTo>
                  <a:pt x="1019" y="241"/>
                </a:lnTo>
                <a:lnTo>
                  <a:pt x="1019" y="241"/>
                </a:lnTo>
                <a:lnTo>
                  <a:pt x="1019" y="221"/>
                </a:lnTo>
                <a:lnTo>
                  <a:pt x="1018" y="201"/>
                </a:lnTo>
                <a:lnTo>
                  <a:pt x="1015" y="183"/>
                </a:lnTo>
                <a:lnTo>
                  <a:pt x="1010" y="169"/>
                </a:lnTo>
                <a:lnTo>
                  <a:pt x="1003" y="155"/>
                </a:lnTo>
                <a:lnTo>
                  <a:pt x="994" y="143"/>
                </a:lnTo>
                <a:lnTo>
                  <a:pt x="982" y="132"/>
                </a:lnTo>
                <a:lnTo>
                  <a:pt x="965" y="120"/>
                </a:lnTo>
                <a:lnTo>
                  <a:pt x="965" y="120"/>
                </a:lnTo>
                <a:lnTo>
                  <a:pt x="948" y="112"/>
                </a:lnTo>
                <a:lnTo>
                  <a:pt x="942" y="110"/>
                </a:lnTo>
                <a:lnTo>
                  <a:pt x="935" y="108"/>
                </a:lnTo>
                <a:lnTo>
                  <a:pt x="925" y="108"/>
                </a:lnTo>
                <a:lnTo>
                  <a:pt x="917" y="111"/>
                </a:lnTo>
                <a:lnTo>
                  <a:pt x="912" y="114"/>
                </a:lnTo>
                <a:lnTo>
                  <a:pt x="908" y="117"/>
                </a:lnTo>
                <a:lnTo>
                  <a:pt x="907" y="121"/>
                </a:lnTo>
                <a:lnTo>
                  <a:pt x="907" y="121"/>
                </a:lnTo>
                <a:lnTo>
                  <a:pt x="886" y="106"/>
                </a:lnTo>
                <a:lnTo>
                  <a:pt x="864" y="89"/>
                </a:lnTo>
                <a:lnTo>
                  <a:pt x="836" y="69"/>
                </a:lnTo>
                <a:lnTo>
                  <a:pt x="805" y="48"/>
                </a:lnTo>
                <a:lnTo>
                  <a:pt x="773" y="29"/>
                </a:lnTo>
                <a:lnTo>
                  <a:pt x="757" y="21"/>
                </a:lnTo>
                <a:lnTo>
                  <a:pt x="742" y="13"/>
                </a:lnTo>
                <a:lnTo>
                  <a:pt x="726" y="8"/>
                </a:lnTo>
                <a:lnTo>
                  <a:pt x="714" y="4"/>
                </a:lnTo>
                <a:lnTo>
                  <a:pt x="714" y="4"/>
                </a:lnTo>
                <a:lnTo>
                  <a:pt x="699" y="2"/>
                </a:lnTo>
                <a:lnTo>
                  <a:pt x="687" y="0"/>
                </a:lnTo>
                <a:lnTo>
                  <a:pt x="672" y="0"/>
                </a:lnTo>
                <a:lnTo>
                  <a:pt x="658" y="2"/>
                </a:lnTo>
                <a:lnTo>
                  <a:pt x="644" y="4"/>
                </a:lnTo>
                <a:lnTo>
                  <a:pt x="630" y="7"/>
                </a:lnTo>
                <a:lnTo>
                  <a:pt x="603" y="14"/>
                </a:lnTo>
                <a:lnTo>
                  <a:pt x="577" y="25"/>
                </a:lnTo>
                <a:lnTo>
                  <a:pt x="554" y="35"/>
                </a:lnTo>
                <a:lnTo>
                  <a:pt x="515" y="54"/>
                </a:lnTo>
                <a:lnTo>
                  <a:pt x="515" y="54"/>
                </a:lnTo>
                <a:lnTo>
                  <a:pt x="501" y="62"/>
                </a:lnTo>
                <a:lnTo>
                  <a:pt x="487" y="71"/>
                </a:lnTo>
                <a:lnTo>
                  <a:pt x="464" y="88"/>
                </a:lnTo>
                <a:lnTo>
                  <a:pt x="448" y="101"/>
                </a:lnTo>
                <a:lnTo>
                  <a:pt x="442" y="106"/>
                </a:lnTo>
                <a:lnTo>
                  <a:pt x="442" y="106"/>
                </a:lnTo>
                <a:lnTo>
                  <a:pt x="448" y="90"/>
                </a:lnTo>
                <a:lnTo>
                  <a:pt x="451" y="79"/>
                </a:lnTo>
                <a:lnTo>
                  <a:pt x="452" y="74"/>
                </a:lnTo>
                <a:lnTo>
                  <a:pt x="451" y="69"/>
                </a:lnTo>
                <a:lnTo>
                  <a:pt x="451" y="69"/>
                </a:lnTo>
                <a:lnTo>
                  <a:pt x="449" y="67"/>
                </a:lnTo>
                <a:lnTo>
                  <a:pt x="447" y="67"/>
                </a:lnTo>
                <a:lnTo>
                  <a:pt x="438" y="70"/>
                </a:lnTo>
                <a:lnTo>
                  <a:pt x="426" y="75"/>
                </a:lnTo>
                <a:lnTo>
                  <a:pt x="413" y="83"/>
                </a:lnTo>
                <a:lnTo>
                  <a:pt x="385" y="101"/>
                </a:lnTo>
                <a:lnTo>
                  <a:pt x="361" y="117"/>
                </a:lnTo>
                <a:lnTo>
                  <a:pt x="361" y="117"/>
                </a:lnTo>
                <a:lnTo>
                  <a:pt x="337" y="134"/>
                </a:lnTo>
                <a:lnTo>
                  <a:pt x="313" y="151"/>
                </a:lnTo>
                <a:lnTo>
                  <a:pt x="286" y="169"/>
                </a:lnTo>
                <a:lnTo>
                  <a:pt x="286" y="169"/>
                </a:lnTo>
                <a:lnTo>
                  <a:pt x="281" y="145"/>
                </a:lnTo>
                <a:lnTo>
                  <a:pt x="274" y="124"/>
                </a:lnTo>
                <a:lnTo>
                  <a:pt x="270" y="115"/>
                </a:lnTo>
                <a:lnTo>
                  <a:pt x="267" y="107"/>
                </a:lnTo>
                <a:lnTo>
                  <a:pt x="267" y="107"/>
                </a:lnTo>
                <a:lnTo>
                  <a:pt x="264" y="105"/>
                </a:lnTo>
                <a:lnTo>
                  <a:pt x="260" y="103"/>
                </a:lnTo>
                <a:lnTo>
                  <a:pt x="255" y="103"/>
                </a:lnTo>
                <a:lnTo>
                  <a:pt x="250" y="103"/>
                </a:lnTo>
                <a:lnTo>
                  <a:pt x="236" y="108"/>
                </a:lnTo>
                <a:lnTo>
                  <a:pt x="221" y="116"/>
                </a:lnTo>
                <a:lnTo>
                  <a:pt x="205" y="128"/>
                </a:lnTo>
                <a:lnTo>
                  <a:pt x="189" y="143"/>
                </a:lnTo>
                <a:lnTo>
                  <a:pt x="183" y="151"/>
                </a:lnTo>
                <a:lnTo>
                  <a:pt x="176" y="160"/>
                </a:lnTo>
                <a:lnTo>
                  <a:pt x="170" y="170"/>
                </a:lnTo>
                <a:lnTo>
                  <a:pt x="165" y="181"/>
                </a:lnTo>
                <a:lnTo>
                  <a:pt x="165" y="181"/>
                </a:lnTo>
                <a:lnTo>
                  <a:pt x="161" y="191"/>
                </a:lnTo>
                <a:lnTo>
                  <a:pt x="158" y="200"/>
                </a:lnTo>
                <a:lnTo>
                  <a:pt x="157" y="208"/>
                </a:lnTo>
                <a:lnTo>
                  <a:pt x="157" y="215"/>
                </a:lnTo>
                <a:lnTo>
                  <a:pt x="157" y="222"/>
                </a:lnTo>
                <a:lnTo>
                  <a:pt x="158" y="228"/>
                </a:lnTo>
                <a:lnTo>
                  <a:pt x="162" y="239"/>
                </a:lnTo>
                <a:lnTo>
                  <a:pt x="169" y="245"/>
                </a:lnTo>
                <a:lnTo>
                  <a:pt x="174" y="250"/>
                </a:lnTo>
                <a:lnTo>
                  <a:pt x="180" y="254"/>
                </a:lnTo>
                <a:lnTo>
                  <a:pt x="180" y="254"/>
                </a:lnTo>
                <a:close/>
                <a:moveTo>
                  <a:pt x="491" y="654"/>
                </a:moveTo>
                <a:lnTo>
                  <a:pt x="524" y="645"/>
                </a:lnTo>
                <a:lnTo>
                  <a:pt x="524" y="645"/>
                </a:lnTo>
                <a:lnTo>
                  <a:pt x="538" y="647"/>
                </a:lnTo>
                <a:lnTo>
                  <a:pt x="555" y="652"/>
                </a:lnTo>
                <a:lnTo>
                  <a:pt x="576" y="661"/>
                </a:lnTo>
                <a:lnTo>
                  <a:pt x="576" y="661"/>
                </a:lnTo>
                <a:lnTo>
                  <a:pt x="586" y="666"/>
                </a:lnTo>
                <a:lnTo>
                  <a:pt x="596" y="672"/>
                </a:lnTo>
                <a:lnTo>
                  <a:pt x="611" y="682"/>
                </a:lnTo>
                <a:lnTo>
                  <a:pt x="620" y="691"/>
                </a:lnTo>
                <a:lnTo>
                  <a:pt x="623" y="694"/>
                </a:lnTo>
                <a:lnTo>
                  <a:pt x="623" y="694"/>
                </a:lnTo>
                <a:lnTo>
                  <a:pt x="623" y="779"/>
                </a:lnTo>
                <a:lnTo>
                  <a:pt x="625" y="893"/>
                </a:lnTo>
                <a:lnTo>
                  <a:pt x="625" y="893"/>
                </a:lnTo>
                <a:lnTo>
                  <a:pt x="625" y="951"/>
                </a:lnTo>
                <a:lnTo>
                  <a:pt x="625" y="978"/>
                </a:lnTo>
                <a:lnTo>
                  <a:pt x="625" y="978"/>
                </a:lnTo>
                <a:lnTo>
                  <a:pt x="620" y="972"/>
                </a:lnTo>
                <a:lnTo>
                  <a:pt x="608" y="955"/>
                </a:lnTo>
                <a:lnTo>
                  <a:pt x="591" y="931"/>
                </a:lnTo>
                <a:lnTo>
                  <a:pt x="583" y="915"/>
                </a:lnTo>
                <a:lnTo>
                  <a:pt x="576" y="897"/>
                </a:lnTo>
                <a:lnTo>
                  <a:pt x="576" y="897"/>
                </a:lnTo>
                <a:lnTo>
                  <a:pt x="569" y="880"/>
                </a:lnTo>
                <a:lnTo>
                  <a:pt x="564" y="865"/>
                </a:lnTo>
                <a:lnTo>
                  <a:pt x="558" y="834"/>
                </a:lnTo>
                <a:lnTo>
                  <a:pt x="551" y="799"/>
                </a:lnTo>
                <a:lnTo>
                  <a:pt x="546" y="780"/>
                </a:lnTo>
                <a:lnTo>
                  <a:pt x="538" y="759"/>
                </a:lnTo>
                <a:lnTo>
                  <a:pt x="538" y="759"/>
                </a:lnTo>
                <a:lnTo>
                  <a:pt x="520" y="706"/>
                </a:lnTo>
                <a:lnTo>
                  <a:pt x="518" y="697"/>
                </a:lnTo>
                <a:lnTo>
                  <a:pt x="514" y="691"/>
                </a:lnTo>
                <a:lnTo>
                  <a:pt x="514" y="691"/>
                </a:lnTo>
                <a:lnTo>
                  <a:pt x="491" y="654"/>
                </a:lnTo>
                <a:lnTo>
                  <a:pt x="491" y="654"/>
                </a:lnTo>
                <a:close/>
                <a:moveTo>
                  <a:pt x="801" y="855"/>
                </a:moveTo>
                <a:lnTo>
                  <a:pt x="801" y="855"/>
                </a:lnTo>
                <a:lnTo>
                  <a:pt x="804" y="887"/>
                </a:lnTo>
                <a:lnTo>
                  <a:pt x="805" y="936"/>
                </a:lnTo>
                <a:lnTo>
                  <a:pt x="805" y="936"/>
                </a:lnTo>
                <a:lnTo>
                  <a:pt x="805" y="964"/>
                </a:lnTo>
                <a:lnTo>
                  <a:pt x="805" y="977"/>
                </a:lnTo>
                <a:lnTo>
                  <a:pt x="805" y="989"/>
                </a:lnTo>
                <a:lnTo>
                  <a:pt x="805" y="989"/>
                </a:lnTo>
                <a:lnTo>
                  <a:pt x="809" y="1002"/>
                </a:lnTo>
                <a:lnTo>
                  <a:pt x="813" y="1012"/>
                </a:lnTo>
                <a:lnTo>
                  <a:pt x="819" y="1023"/>
                </a:lnTo>
                <a:lnTo>
                  <a:pt x="819" y="1023"/>
                </a:lnTo>
                <a:lnTo>
                  <a:pt x="817" y="1031"/>
                </a:lnTo>
                <a:lnTo>
                  <a:pt x="814" y="1038"/>
                </a:lnTo>
                <a:lnTo>
                  <a:pt x="811" y="1040"/>
                </a:lnTo>
                <a:lnTo>
                  <a:pt x="809" y="1040"/>
                </a:lnTo>
                <a:lnTo>
                  <a:pt x="809" y="1040"/>
                </a:lnTo>
                <a:lnTo>
                  <a:pt x="763" y="1040"/>
                </a:lnTo>
                <a:lnTo>
                  <a:pt x="763" y="1040"/>
                </a:lnTo>
                <a:lnTo>
                  <a:pt x="766" y="1009"/>
                </a:lnTo>
                <a:lnTo>
                  <a:pt x="777" y="953"/>
                </a:lnTo>
                <a:lnTo>
                  <a:pt x="777" y="953"/>
                </a:lnTo>
                <a:lnTo>
                  <a:pt x="783" y="923"/>
                </a:lnTo>
                <a:lnTo>
                  <a:pt x="792" y="891"/>
                </a:lnTo>
                <a:lnTo>
                  <a:pt x="801" y="855"/>
                </a:lnTo>
                <a:lnTo>
                  <a:pt x="801" y="855"/>
                </a:lnTo>
                <a:close/>
                <a:moveTo>
                  <a:pt x="881" y="641"/>
                </a:moveTo>
                <a:lnTo>
                  <a:pt x="887" y="630"/>
                </a:lnTo>
                <a:lnTo>
                  <a:pt x="887" y="630"/>
                </a:lnTo>
                <a:lnTo>
                  <a:pt x="894" y="678"/>
                </a:lnTo>
                <a:lnTo>
                  <a:pt x="898" y="714"/>
                </a:lnTo>
                <a:lnTo>
                  <a:pt x="899" y="741"/>
                </a:lnTo>
                <a:lnTo>
                  <a:pt x="899" y="741"/>
                </a:lnTo>
                <a:lnTo>
                  <a:pt x="900" y="770"/>
                </a:lnTo>
                <a:lnTo>
                  <a:pt x="903" y="813"/>
                </a:lnTo>
                <a:lnTo>
                  <a:pt x="904" y="858"/>
                </a:lnTo>
                <a:lnTo>
                  <a:pt x="906" y="895"/>
                </a:lnTo>
                <a:lnTo>
                  <a:pt x="906" y="895"/>
                </a:lnTo>
                <a:lnTo>
                  <a:pt x="903" y="931"/>
                </a:lnTo>
                <a:lnTo>
                  <a:pt x="898" y="974"/>
                </a:lnTo>
                <a:lnTo>
                  <a:pt x="893" y="1027"/>
                </a:lnTo>
                <a:lnTo>
                  <a:pt x="893" y="1027"/>
                </a:lnTo>
                <a:lnTo>
                  <a:pt x="877" y="953"/>
                </a:lnTo>
                <a:lnTo>
                  <a:pt x="866" y="895"/>
                </a:lnTo>
                <a:lnTo>
                  <a:pt x="859" y="855"/>
                </a:lnTo>
                <a:lnTo>
                  <a:pt x="859" y="855"/>
                </a:lnTo>
                <a:lnTo>
                  <a:pt x="858" y="842"/>
                </a:lnTo>
                <a:lnTo>
                  <a:pt x="859" y="826"/>
                </a:lnTo>
                <a:lnTo>
                  <a:pt x="862" y="797"/>
                </a:lnTo>
                <a:lnTo>
                  <a:pt x="868" y="750"/>
                </a:lnTo>
                <a:lnTo>
                  <a:pt x="868" y="750"/>
                </a:lnTo>
                <a:lnTo>
                  <a:pt x="881" y="641"/>
                </a:lnTo>
                <a:lnTo>
                  <a:pt x="881" y="6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3942BE2D-AF26-440D-B6B5-ED23C497EE84}"/>
              </a:ext>
            </a:extLst>
          </p:cNvPr>
          <p:cNvSpPr>
            <a:spLocks/>
          </p:cNvSpPr>
          <p:nvPr/>
        </p:nvSpPr>
        <p:spPr bwMode="auto">
          <a:xfrm>
            <a:off x="3935708" y="3074694"/>
            <a:ext cx="1817820" cy="1007574"/>
          </a:xfrm>
          <a:custGeom>
            <a:avLst/>
            <a:gdLst>
              <a:gd name="T0" fmla="*/ 948 w 1824"/>
              <a:gd name="T1" fmla="*/ 633 h 1011"/>
              <a:gd name="T2" fmla="*/ 878 w 1824"/>
              <a:gd name="T3" fmla="*/ 873 h 1011"/>
              <a:gd name="T4" fmla="*/ 928 w 1824"/>
              <a:gd name="T5" fmla="*/ 906 h 1011"/>
              <a:gd name="T6" fmla="*/ 964 w 1824"/>
              <a:gd name="T7" fmla="*/ 928 h 1011"/>
              <a:gd name="T8" fmla="*/ 1066 w 1824"/>
              <a:gd name="T9" fmla="*/ 981 h 1011"/>
              <a:gd name="T10" fmla="*/ 1270 w 1824"/>
              <a:gd name="T11" fmla="*/ 1007 h 1011"/>
              <a:gd name="T12" fmla="*/ 1285 w 1824"/>
              <a:gd name="T13" fmla="*/ 986 h 1011"/>
              <a:gd name="T14" fmla="*/ 1200 w 1824"/>
              <a:gd name="T15" fmla="*/ 963 h 1011"/>
              <a:gd name="T16" fmla="*/ 1196 w 1824"/>
              <a:gd name="T17" fmla="*/ 938 h 1011"/>
              <a:gd name="T18" fmla="*/ 1093 w 1824"/>
              <a:gd name="T19" fmla="*/ 920 h 1011"/>
              <a:gd name="T20" fmla="*/ 1037 w 1824"/>
              <a:gd name="T21" fmla="*/ 884 h 1011"/>
              <a:gd name="T22" fmla="*/ 1122 w 1824"/>
              <a:gd name="T23" fmla="*/ 530 h 1011"/>
              <a:gd name="T24" fmla="*/ 1295 w 1824"/>
              <a:gd name="T25" fmla="*/ 544 h 1011"/>
              <a:gd name="T26" fmla="*/ 1291 w 1824"/>
              <a:gd name="T27" fmla="*/ 643 h 1011"/>
              <a:gd name="T28" fmla="*/ 1419 w 1824"/>
              <a:gd name="T29" fmla="*/ 766 h 1011"/>
              <a:gd name="T30" fmla="*/ 1545 w 1824"/>
              <a:gd name="T31" fmla="*/ 884 h 1011"/>
              <a:gd name="T32" fmla="*/ 1585 w 1824"/>
              <a:gd name="T33" fmla="*/ 945 h 1011"/>
              <a:gd name="T34" fmla="*/ 1647 w 1824"/>
              <a:gd name="T35" fmla="*/ 932 h 1011"/>
              <a:gd name="T36" fmla="*/ 1603 w 1824"/>
              <a:gd name="T37" fmla="*/ 895 h 1011"/>
              <a:gd name="T38" fmla="*/ 1644 w 1824"/>
              <a:gd name="T39" fmla="*/ 878 h 1011"/>
              <a:gd name="T40" fmla="*/ 1572 w 1824"/>
              <a:gd name="T41" fmla="*/ 852 h 1011"/>
              <a:gd name="T42" fmla="*/ 1432 w 1824"/>
              <a:gd name="T43" fmla="*/ 690 h 1011"/>
              <a:gd name="T44" fmla="*/ 1432 w 1824"/>
              <a:gd name="T45" fmla="*/ 605 h 1011"/>
              <a:gd name="T46" fmla="*/ 1508 w 1824"/>
              <a:gd name="T47" fmla="*/ 533 h 1011"/>
              <a:gd name="T48" fmla="*/ 1660 w 1824"/>
              <a:gd name="T49" fmla="*/ 476 h 1011"/>
              <a:gd name="T50" fmla="*/ 1791 w 1824"/>
              <a:gd name="T51" fmla="*/ 527 h 1011"/>
              <a:gd name="T52" fmla="*/ 1823 w 1824"/>
              <a:gd name="T53" fmla="*/ 498 h 1011"/>
              <a:gd name="T54" fmla="*/ 1804 w 1824"/>
              <a:gd name="T55" fmla="*/ 442 h 1011"/>
              <a:gd name="T56" fmla="*/ 1708 w 1824"/>
              <a:gd name="T57" fmla="*/ 352 h 1011"/>
              <a:gd name="T58" fmla="*/ 1696 w 1824"/>
              <a:gd name="T59" fmla="*/ 299 h 1011"/>
              <a:gd name="T60" fmla="*/ 1690 w 1824"/>
              <a:gd name="T61" fmla="*/ 213 h 1011"/>
              <a:gd name="T62" fmla="*/ 1663 w 1824"/>
              <a:gd name="T63" fmla="*/ 203 h 1011"/>
              <a:gd name="T64" fmla="*/ 1650 w 1824"/>
              <a:gd name="T65" fmla="*/ 270 h 1011"/>
              <a:gd name="T66" fmla="*/ 1605 w 1824"/>
              <a:gd name="T67" fmla="*/ 259 h 1011"/>
              <a:gd name="T68" fmla="*/ 1602 w 1824"/>
              <a:gd name="T69" fmla="*/ 320 h 1011"/>
              <a:gd name="T70" fmla="*/ 1508 w 1824"/>
              <a:gd name="T71" fmla="*/ 316 h 1011"/>
              <a:gd name="T72" fmla="*/ 1394 w 1824"/>
              <a:gd name="T73" fmla="*/ 209 h 1011"/>
              <a:gd name="T74" fmla="*/ 1220 w 1824"/>
              <a:gd name="T75" fmla="*/ 51 h 1011"/>
              <a:gd name="T76" fmla="*/ 1053 w 1824"/>
              <a:gd name="T77" fmla="*/ 0 h 1011"/>
              <a:gd name="T78" fmla="*/ 867 w 1824"/>
              <a:gd name="T79" fmla="*/ 47 h 1011"/>
              <a:gd name="T80" fmla="*/ 656 w 1824"/>
              <a:gd name="T81" fmla="*/ 221 h 1011"/>
              <a:gd name="T82" fmla="*/ 519 w 1824"/>
              <a:gd name="T83" fmla="*/ 435 h 1011"/>
              <a:gd name="T84" fmla="*/ 382 w 1824"/>
              <a:gd name="T85" fmla="*/ 715 h 1011"/>
              <a:gd name="T86" fmla="*/ 262 w 1824"/>
              <a:gd name="T87" fmla="*/ 817 h 1011"/>
              <a:gd name="T88" fmla="*/ 169 w 1824"/>
              <a:gd name="T89" fmla="*/ 835 h 1011"/>
              <a:gd name="T90" fmla="*/ 58 w 1824"/>
              <a:gd name="T91" fmla="*/ 786 h 1011"/>
              <a:gd name="T92" fmla="*/ 3 w 1824"/>
              <a:gd name="T93" fmla="*/ 731 h 1011"/>
              <a:gd name="T94" fmla="*/ 35 w 1824"/>
              <a:gd name="T95" fmla="*/ 842 h 1011"/>
              <a:gd name="T96" fmla="*/ 132 w 1824"/>
              <a:gd name="T97" fmla="*/ 895 h 1011"/>
              <a:gd name="T98" fmla="*/ 241 w 1824"/>
              <a:gd name="T99" fmla="*/ 895 h 1011"/>
              <a:gd name="T100" fmla="*/ 380 w 1824"/>
              <a:gd name="T101" fmla="*/ 793 h 1011"/>
              <a:gd name="T102" fmla="*/ 535 w 1824"/>
              <a:gd name="T103" fmla="*/ 589 h 1011"/>
              <a:gd name="T104" fmla="*/ 646 w 1824"/>
              <a:gd name="T105" fmla="*/ 419 h 1011"/>
              <a:gd name="T106" fmla="*/ 755 w 1824"/>
              <a:gd name="T107" fmla="*/ 369 h 1011"/>
              <a:gd name="T108" fmla="*/ 851 w 1824"/>
              <a:gd name="T109" fmla="*/ 415 h 1011"/>
              <a:gd name="T110" fmla="*/ 948 w 1824"/>
              <a:gd name="T111" fmla="*/ 437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24" h="1011">
                <a:moveTo>
                  <a:pt x="977" y="459"/>
                </a:moveTo>
                <a:lnTo>
                  <a:pt x="977" y="459"/>
                </a:lnTo>
                <a:lnTo>
                  <a:pt x="972" y="504"/>
                </a:lnTo>
                <a:lnTo>
                  <a:pt x="968" y="543"/>
                </a:lnTo>
                <a:lnTo>
                  <a:pt x="963" y="576"/>
                </a:lnTo>
                <a:lnTo>
                  <a:pt x="963" y="576"/>
                </a:lnTo>
                <a:lnTo>
                  <a:pt x="957" y="598"/>
                </a:lnTo>
                <a:lnTo>
                  <a:pt x="948" y="633"/>
                </a:lnTo>
                <a:lnTo>
                  <a:pt x="924" y="723"/>
                </a:lnTo>
                <a:lnTo>
                  <a:pt x="898" y="810"/>
                </a:lnTo>
                <a:lnTo>
                  <a:pt x="888" y="840"/>
                </a:lnTo>
                <a:lnTo>
                  <a:pt x="881" y="856"/>
                </a:lnTo>
                <a:lnTo>
                  <a:pt x="881" y="856"/>
                </a:lnTo>
                <a:lnTo>
                  <a:pt x="879" y="862"/>
                </a:lnTo>
                <a:lnTo>
                  <a:pt x="878" y="868"/>
                </a:lnTo>
                <a:lnTo>
                  <a:pt x="878" y="873"/>
                </a:lnTo>
                <a:lnTo>
                  <a:pt x="878" y="877"/>
                </a:lnTo>
                <a:lnTo>
                  <a:pt x="881" y="884"/>
                </a:lnTo>
                <a:lnTo>
                  <a:pt x="885" y="891"/>
                </a:lnTo>
                <a:lnTo>
                  <a:pt x="885" y="891"/>
                </a:lnTo>
                <a:lnTo>
                  <a:pt x="888" y="892"/>
                </a:lnTo>
                <a:lnTo>
                  <a:pt x="890" y="893"/>
                </a:lnTo>
                <a:lnTo>
                  <a:pt x="901" y="897"/>
                </a:lnTo>
                <a:lnTo>
                  <a:pt x="928" y="906"/>
                </a:lnTo>
                <a:lnTo>
                  <a:pt x="956" y="914"/>
                </a:lnTo>
                <a:lnTo>
                  <a:pt x="965" y="917"/>
                </a:lnTo>
                <a:lnTo>
                  <a:pt x="968" y="918"/>
                </a:lnTo>
                <a:lnTo>
                  <a:pt x="968" y="918"/>
                </a:lnTo>
                <a:lnTo>
                  <a:pt x="966" y="922"/>
                </a:lnTo>
                <a:lnTo>
                  <a:pt x="965" y="923"/>
                </a:lnTo>
                <a:lnTo>
                  <a:pt x="964" y="926"/>
                </a:lnTo>
                <a:lnTo>
                  <a:pt x="964" y="928"/>
                </a:lnTo>
                <a:lnTo>
                  <a:pt x="965" y="932"/>
                </a:lnTo>
                <a:lnTo>
                  <a:pt x="969" y="937"/>
                </a:lnTo>
                <a:lnTo>
                  <a:pt x="977" y="942"/>
                </a:lnTo>
                <a:lnTo>
                  <a:pt x="977" y="942"/>
                </a:lnTo>
                <a:lnTo>
                  <a:pt x="990" y="950"/>
                </a:lnTo>
                <a:lnTo>
                  <a:pt x="1010" y="959"/>
                </a:lnTo>
                <a:lnTo>
                  <a:pt x="1036" y="971"/>
                </a:lnTo>
                <a:lnTo>
                  <a:pt x="1066" y="981"/>
                </a:lnTo>
                <a:lnTo>
                  <a:pt x="1097" y="991"/>
                </a:lnTo>
                <a:lnTo>
                  <a:pt x="1126" y="1000"/>
                </a:lnTo>
                <a:lnTo>
                  <a:pt x="1152" y="1007"/>
                </a:lnTo>
                <a:lnTo>
                  <a:pt x="1174" y="1009"/>
                </a:lnTo>
                <a:lnTo>
                  <a:pt x="1174" y="1009"/>
                </a:lnTo>
                <a:lnTo>
                  <a:pt x="1214" y="1011"/>
                </a:lnTo>
                <a:lnTo>
                  <a:pt x="1254" y="1009"/>
                </a:lnTo>
                <a:lnTo>
                  <a:pt x="1270" y="1007"/>
                </a:lnTo>
                <a:lnTo>
                  <a:pt x="1285" y="1004"/>
                </a:lnTo>
                <a:lnTo>
                  <a:pt x="1294" y="1002"/>
                </a:lnTo>
                <a:lnTo>
                  <a:pt x="1296" y="999"/>
                </a:lnTo>
                <a:lnTo>
                  <a:pt x="1296" y="998"/>
                </a:lnTo>
                <a:lnTo>
                  <a:pt x="1296" y="998"/>
                </a:lnTo>
                <a:lnTo>
                  <a:pt x="1295" y="993"/>
                </a:lnTo>
                <a:lnTo>
                  <a:pt x="1291" y="989"/>
                </a:lnTo>
                <a:lnTo>
                  <a:pt x="1285" y="986"/>
                </a:lnTo>
                <a:lnTo>
                  <a:pt x="1277" y="982"/>
                </a:lnTo>
                <a:lnTo>
                  <a:pt x="1259" y="977"/>
                </a:lnTo>
                <a:lnTo>
                  <a:pt x="1238" y="973"/>
                </a:lnTo>
                <a:lnTo>
                  <a:pt x="1238" y="973"/>
                </a:lnTo>
                <a:lnTo>
                  <a:pt x="1220" y="971"/>
                </a:lnTo>
                <a:lnTo>
                  <a:pt x="1209" y="967"/>
                </a:lnTo>
                <a:lnTo>
                  <a:pt x="1200" y="963"/>
                </a:lnTo>
                <a:lnTo>
                  <a:pt x="1200" y="963"/>
                </a:lnTo>
                <a:lnTo>
                  <a:pt x="1202" y="960"/>
                </a:lnTo>
                <a:lnTo>
                  <a:pt x="1205" y="959"/>
                </a:lnTo>
                <a:lnTo>
                  <a:pt x="1206" y="955"/>
                </a:lnTo>
                <a:lnTo>
                  <a:pt x="1207" y="951"/>
                </a:lnTo>
                <a:lnTo>
                  <a:pt x="1206" y="947"/>
                </a:lnTo>
                <a:lnTo>
                  <a:pt x="1202" y="944"/>
                </a:lnTo>
                <a:lnTo>
                  <a:pt x="1196" y="938"/>
                </a:lnTo>
                <a:lnTo>
                  <a:pt x="1196" y="938"/>
                </a:lnTo>
                <a:lnTo>
                  <a:pt x="1182" y="932"/>
                </a:lnTo>
                <a:lnTo>
                  <a:pt x="1171" y="929"/>
                </a:lnTo>
                <a:lnTo>
                  <a:pt x="1162" y="928"/>
                </a:lnTo>
                <a:lnTo>
                  <a:pt x="1149" y="928"/>
                </a:lnTo>
                <a:lnTo>
                  <a:pt x="1149" y="928"/>
                </a:lnTo>
                <a:lnTo>
                  <a:pt x="1122" y="928"/>
                </a:lnTo>
                <a:lnTo>
                  <a:pt x="1109" y="926"/>
                </a:lnTo>
                <a:lnTo>
                  <a:pt x="1093" y="920"/>
                </a:lnTo>
                <a:lnTo>
                  <a:pt x="1093" y="920"/>
                </a:lnTo>
                <a:lnTo>
                  <a:pt x="1075" y="914"/>
                </a:lnTo>
                <a:lnTo>
                  <a:pt x="1057" y="908"/>
                </a:lnTo>
                <a:lnTo>
                  <a:pt x="1049" y="904"/>
                </a:lnTo>
                <a:lnTo>
                  <a:pt x="1042" y="898"/>
                </a:lnTo>
                <a:lnTo>
                  <a:pt x="1039" y="892"/>
                </a:lnTo>
                <a:lnTo>
                  <a:pt x="1037" y="884"/>
                </a:lnTo>
                <a:lnTo>
                  <a:pt x="1037" y="884"/>
                </a:lnTo>
                <a:lnTo>
                  <a:pt x="1037" y="877"/>
                </a:lnTo>
                <a:lnTo>
                  <a:pt x="1039" y="864"/>
                </a:lnTo>
                <a:lnTo>
                  <a:pt x="1048" y="826"/>
                </a:lnTo>
                <a:lnTo>
                  <a:pt x="1073" y="718"/>
                </a:lnTo>
                <a:lnTo>
                  <a:pt x="1100" y="609"/>
                </a:lnTo>
                <a:lnTo>
                  <a:pt x="1117" y="544"/>
                </a:lnTo>
                <a:lnTo>
                  <a:pt x="1117" y="544"/>
                </a:lnTo>
                <a:lnTo>
                  <a:pt x="1122" y="530"/>
                </a:lnTo>
                <a:lnTo>
                  <a:pt x="1129" y="514"/>
                </a:lnTo>
                <a:lnTo>
                  <a:pt x="1147" y="480"/>
                </a:lnTo>
                <a:lnTo>
                  <a:pt x="1162" y="451"/>
                </a:lnTo>
                <a:lnTo>
                  <a:pt x="1170" y="440"/>
                </a:lnTo>
                <a:lnTo>
                  <a:pt x="1304" y="512"/>
                </a:lnTo>
                <a:lnTo>
                  <a:pt x="1304" y="512"/>
                </a:lnTo>
                <a:lnTo>
                  <a:pt x="1300" y="527"/>
                </a:lnTo>
                <a:lnTo>
                  <a:pt x="1295" y="544"/>
                </a:lnTo>
                <a:lnTo>
                  <a:pt x="1291" y="563"/>
                </a:lnTo>
                <a:lnTo>
                  <a:pt x="1287" y="585"/>
                </a:lnTo>
                <a:lnTo>
                  <a:pt x="1285" y="607"/>
                </a:lnTo>
                <a:lnTo>
                  <a:pt x="1285" y="618"/>
                </a:lnTo>
                <a:lnTo>
                  <a:pt x="1286" y="628"/>
                </a:lnTo>
                <a:lnTo>
                  <a:pt x="1287" y="636"/>
                </a:lnTo>
                <a:lnTo>
                  <a:pt x="1291" y="643"/>
                </a:lnTo>
                <a:lnTo>
                  <a:pt x="1291" y="643"/>
                </a:lnTo>
                <a:lnTo>
                  <a:pt x="1295" y="651"/>
                </a:lnTo>
                <a:lnTo>
                  <a:pt x="1300" y="659"/>
                </a:lnTo>
                <a:lnTo>
                  <a:pt x="1316" y="677"/>
                </a:lnTo>
                <a:lnTo>
                  <a:pt x="1336" y="696"/>
                </a:lnTo>
                <a:lnTo>
                  <a:pt x="1357" y="715"/>
                </a:lnTo>
                <a:lnTo>
                  <a:pt x="1380" y="735"/>
                </a:lnTo>
                <a:lnTo>
                  <a:pt x="1401" y="752"/>
                </a:lnTo>
                <a:lnTo>
                  <a:pt x="1419" y="766"/>
                </a:lnTo>
                <a:lnTo>
                  <a:pt x="1434" y="775"/>
                </a:lnTo>
                <a:lnTo>
                  <a:pt x="1434" y="775"/>
                </a:lnTo>
                <a:lnTo>
                  <a:pt x="1447" y="785"/>
                </a:lnTo>
                <a:lnTo>
                  <a:pt x="1464" y="798"/>
                </a:lnTo>
                <a:lnTo>
                  <a:pt x="1498" y="831"/>
                </a:lnTo>
                <a:lnTo>
                  <a:pt x="1529" y="865"/>
                </a:lnTo>
                <a:lnTo>
                  <a:pt x="1540" y="877"/>
                </a:lnTo>
                <a:lnTo>
                  <a:pt x="1545" y="884"/>
                </a:lnTo>
                <a:lnTo>
                  <a:pt x="1545" y="884"/>
                </a:lnTo>
                <a:lnTo>
                  <a:pt x="1550" y="898"/>
                </a:lnTo>
                <a:lnTo>
                  <a:pt x="1560" y="919"/>
                </a:lnTo>
                <a:lnTo>
                  <a:pt x="1567" y="929"/>
                </a:lnTo>
                <a:lnTo>
                  <a:pt x="1573" y="937"/>
                </a:lnTo>
                <a:lnTo>
                  <a:pt x="1578" y="942"/>
                </a:lnTo>
                <a:lnTo>
                  <a:pt x="1582" y="945"/>
                </a:lnTo>
                <a:lnTo>
                  <a:pt x="1585" y="945"/>
                </a:lnTo>
                <a:lnTo>
                  <a:pt x="1585" y="945"/>
                </a:lnTo>
                <a:lnTo>
                  <a:pt x="1600" y="945"/>
                </a:lnTo>
                <a:lnTo>
                  <a:pt x="1621" y="944"/>
                </a:lnTo>
                <a:lnTo>
                  <a:pt x="1630" y="942"/>
                </a:lnTo>
                <a:lnTo>
                  <a:pt x="1639" y="941"/>
                </a:lnTo>
                <a:lnTo>
                  <a:pt x="1644" y="937"/>
                </a:lnTo>
                <a:lnTo>
                  <a:pt x="1647" y="935"/>
                </a:lnTo>
                <a:lnTo>
                  <a:pt x="1647" y="932"/>
                </a:lnTo>
                <a:lnTo>
                  <a:pt x="1647" y="932"/>
                </a:lnTo>
                <a:lnTo>
                  <a:pt x="1647" y="929"/>
                </a:lnTo>
                <a:lnTo>
                  <a:pt x="1645" y="927"/>
                </a:lnTo>
                <a:lnTo>
                  <a:pt x="1640" y="920"/>
                </a:lnTo>
                <a:lnTo>
                  <a:pt x="1634" y="914"/>
                </a:lnTo>
                <a:lnTo>
                  <a:pt x="1626" y="908"/>
                </a:lnTo>
                <a:lnTo>
                  <a:pt x="1609" y="898"/>
                </a:lnTo>
                <a:lnTo>
                  <a:pt x="1603" y="895"/>
                </a:lnTo>
                <a:lnTo>
                  <a:pt x="1603" y="895"/>
                </a:lnTo>
                <a:lnTo>
                  <a:pt x="1611" y="893"/>
                </a:lnTo>
                <a:lnTo>
                  <a:pt x="1626" y="889"/>
                </a:lnTo>
                <a:lnTo>
                  <a:pt x="1635" y="887"/>
                </a:lnTo>
                <a:lnTo>
                  <a:pt x="1640" y="884"/>
                </a:lnTo>
                <a:lnTo>
                  <a:pt x="1643" y="883"/>
                </a:lnTo>
                <a:lnTo>
                  <a:pt x="1644" y="880"/>
                </a:lnTo>
                <a:lnTo>
                  <a:pt x="1644" y="878"/>
                </a:lnTo>
                <a:lnTo>
                  <a:pt x="1643" y="877"/>
                </a:lnTo>
                <a:lnTo>
                  <a:pt x="1643" y="877"/>
                </a:lnTo>
                <a:lnTo>
                  <a:pt x="1639" y="871"/>
                </a:lnTo>
                <a:lnTo>
                  <a:pt x="1632" y="869"/>
                </a:lnTo>
                <a:lnTo>
                  <a:pt x="1614" y="865"/>
                </a:lnTo>
                <a:lnTo>
                  <a:pt x="1594" y="860"/>
                </a:lnTo>
                <a:lnTo>
                  <a:pt x="1584" y="857"/>
                </a:lnTo>
                <a:lnTo>
                  <a:pt x="1572" y="852"/>
                </a:lnTo>
                <a:lnTo>
                  <a:pt x="1572" y="852"/>
                </a:lnTo>
                <a:lnTo>
                  <a:pt x="1567" y="848"/>
                </a:lnTo>
                <a:lnTo>
                  <a:pt x="1559" y="842"/>
                </a:lnTo>
                <a:lnTo>
                  <a:pt x="1542" y="825"/>
                </a:lnTo>
                <a:lnTo>
                  <a:pt x="1523" y="803"/>
                </a:lnTo>
                <a:lnTo>
                  <a:pt x="1501" y="779"/>
                </a:lnTo>
                <a:lnTo>
                  <a:pt x="1461" y="728"/>
                </a:lnTo>
                <a:lnTo>
                  <a:pt x="1432" y="690"/>
                </a:lnTo>
                <a:lnTo>
                  <a:pt x="1432" y="690"/>
                </a:lnTo>
                <a:lnTo>
                  <a:pt x="1424" y="677"/>
                </a:lnTo>
                <a:lnTo>
                  <a:pt x="1419" y="663"/>
                </a:lnTo>
                <a:lnTo>
                  <a:pt x="1416" y="650"/>
                </a:lnTo>
                <a:lnTo>
                  <a:pt x="1417" y="637"/>
                </a:lnTo>
                <a:lnTo>
                  <a:pt x="1420" y="624"/>
                </a:lnTo>
                <a:lnTo>
                  <a:pt x="1425" y="614"/>
                </a:lnTo>
                <a:lnTo>
                  <a:pt x="1432" y="605"/>
                </a:lnTo>
                <a:lnTo>
                  <a:pt x="1439" y="597"/>
                </a:lnTo>
                <a:lnTo>
                  <a:pt x="1439" y="597"/>
                </a:lnTo>
                <a:lnTo>
                  <a:pt x="1459" y="583"/>
                </a:lnTo>
                <a:lnTo>
                  <a:pt x="1479" y="566"/>
                </a:lnTo>
                <a:lnTo>
                  <a:pt x="1488" y="557"/>
                </a:lnTo>
                <a:lnTo>
                  <a:pt x="1497" y="549"/>
                </a:lnTo>
                <a:lnTo>
                  <a:pt x="1504" y="540"/>
                </a:lnTo>
                <a:lnTo>
                  <a:pt x="1508" y="533"/>
                </a:lnTo>
                <a:lnTo>
                  <a:pt x="1508" y="533"/>
                </a:lnTo>
                <a:lnTo>
                  <a:pt x="1523" y="493"/>
                </a:lnTo>
                <a:lnTo>
                  <a:pt x="1532" y="468"/>
                </a:lnTo>
                <a:lnTo>
                  <a:pt x="1625" y="463"/>
                </a:lnTo>
                <a:lnTo>
                  <a:pt x="1625" y="463"/>
                </a:lnTo>
                <a:lnTo>
                  <a:pt x="1631" y="464"/>
                </a:lnTo>
                <a:lnTo>
                  <a:pt x="1639" y="467"/>
                </a:lnTo>
                <a:lnTo>
                  <a:pt x="1660" y="476"/>
                </a:lnTo>
                <a:lnTo>
                  <a:pt x="1689" y="491"/>
                </a:lnTo>
                <a:lnTo>
                  <a:pt x="1710" y="500"/>
                </a:lnTo>
                <a:lnTo>
                  <a:pt x="1734" y="511"/>
                </a:lnTo>
                <a:lnTo>
                  <a:pt x="1734" y="511"/>
                </a:lnTo>
                <a:lnTo>
                  <a:pt x="1772" y="523"/>
                </a:lnTo>
                <a:lnTo>
                  <a:pt x="1781" y="527"/>
                </a:lnTo>
                <a:lnTo>
                  <a:pt x="1787" y="527"/>
                </a:lnTo>
                <a:lnTo>
                  <a:pt x="1791" y="527"/>
                </a:lnTo>
                <a:lnTo>
                  <a:pt x="1793" y="526"/>
                </a:lnTo>
                <a:lnTo>
                  <a:pt x="1796" y="523"/>
                </a:lnTo>
                <a:lnTo>
                  <a:pt x="1800" y="520"/>
                </a:lnTo>
                <a:lnTo>
                  <a:pt x="1800" y="520"/>
                </a:lnTo>
                <a:lnTo>
                  <a:pt x="1810" y="514"/>
                </a:lnTo>
                <a:lnTo>
                  <a:pt x="1818" y="507"/>
                </a:lnTo>
                <a:lnTo>
                  <a:pt x="1821" y="503"/>
                </a:lnTo>
                <a:lnTo>
                  <a:pt x="1823" y="498"/>
                </a:lnTo>
                <a:lnTo>
                  <a:pt x="1824" y="493"/>
                </a:lnTo>
                <a:lnTo>
                  <a:pt x="1824" y="487"/>
                </a:lnTo>
                <a:lnTo>
                  <a:pt x="1824" y="487"/>
                </a:lnTo>
                <a:lnTo>
                  <a:pt x="1822" y="472"/>
                </a:lnTo>
                <a:lnTo>
                  <a:pt x="1821" y="465"/>
                </a:lnTo>
                <a:lnTo>
                  <a:pt x="1817" y="459"/>
                </a:lnTo>
                <a:lnTo>
                  <a:pt x="1817" y="459"/>
                </a:lnTo>
                <a:lnTo>
                  <a:pt x="1804" y="442"/>
                </a:lnTo>
                <a:lnTo>
                  <a:pt x="1793" y="429"/>
                </a:lnTo>
                <a:lnTo>
                  <a:pt x="1781" y="415"/>
                </a:lnTo>
                <a:lnTo>
                  <a:pt x="1781" y="415"/>
                </a:lnTo>
                <a:lnTo>
                  <a:pt x="1745" y="379"/>
                </a:lnTo>
                <a:lnTo>
                  <a:pt x="1730" y="365"/>
                </a:lnTo>
                <a:lnTo>
                  <a:pt x="1721" y="359"/>
                </a:lnTo>
                <a:lnTo>
                  <a:pt x="1721" y="359"/>
                </a:lnTo>
                <a:lnTo>
                  <a:pt x="1708" y="352"/>
                </a:lnTo>
                <a:lnTo>
                  <a:pt x="1701" y="347"/>
                </a:lnTo>
                <a:lnTo>
                  <a:pt x="1696" y="342"/>
                </a:lnTo>
                <a:lnTo>
                  <a:pt x="1696" y="342"/>
                </a:lnTo>
                <a:lnTo>
                  <a:pt x="1688" y="331"/>
                </a:lnTo>
                <a:lnTo>
                  <a:pt x="1685" y="326"/>
                </a:lnTo>
                <a:lnTo>
                  <a:pt x="1685" y="326"/>
                </a:lnTo>
                <a:lnTo>
                  <a:pt x="1689" y="319"/>
                </a:lnTo>
                <a:lnTo>
                  <a:pt x="1696" y="299"/>
                </a:lnTo>
                <a:lnTo>
                  <a:pt x="1699" y="286"/>
                </a:lnTo>
                <a:lnTo>
                  <a:pt x="1702" y="273"/>
                </a:lnTo>
                <a:lnTo>
                  <a:pt x="1703" y="259"/>
                </a:lnTo>
                <a:lnTo>
                  <a:pt x="1702" y="245"/>
                </a:lnTo>
                <a:lnTo>
                  <a:pt x="1702" y="245"/>
                </a:lnTo>
                <a:lnTo>
                  <a:pt x="1698" y="232"/>
                </a:lnTo>
                <a:lnTo>
                  <a:pt x="1694" y="222"/>
                </a:lnTo>
                <a:lnTo>
                  <a:pt x="1690" y="213"/>
                </a:lnTo>
                <a:lnTo>
                  <a:pt x="1687" y="206"/>
                </a:lnTo>
                <a:lnTo>
                  <a:pt x="1681" y="201"/>
                </a:lnTo>
                <a:lnTo>
                  <a:pt x="1678" y="199"/>
                </a:lnTo>
                <a:lnTo>
                  <a:pt x="1674" y="197"/>
                </a:lnTo>
                <a:lnTo>
                  <a:pt x="1670" y="199"/>
                </a:lnTo>
                <a:lnTo>
                  <a:pt x="1670" y="199"/>
                </a:lnTo>
                <a:lnTo>
                  <a:pt x="1666" y="200"/>
                </a:lnTo>
                <a:lnTo>
                  <a:pt x="1663" y="203"/>
                </a:lnTo>
                <a:lnTo>
                  <a:pt x="1662" y="205"/>
                </a:lnTo>
                <a:lnTo>
                  <a:pt x="1661" y="209"/>
                </a:lnTo>
                <a:lnTo>
                  <a:pt x="1660" y="217"/>
                </a:lnTo>
                <a:lnTo>
                  <a:pt x="1660" y="228"/>
                </a:lnTo>
                <a:lnTo>
                  <a:pt x="1660" y="228"/>
                </a:lnTo>
                <a:lnTo>
                  <a:pt x="1657" y="243"/>
                </a:lnTo>
                <a:lnTo>
                  <a:pt x="1654" y="255"/>
                </a:lnTo>
                <a:lnTo>
                  <a:pt x="1650" y="270"/>
                </a:lnTo>
                <a:lnTo>
                  <a:pt x="1650" y="270"/>
                </a:lnTo>
                <a:lnTo>
                  <a:pt x="1639" y="263"/>
                </a:lnTo>
                <a:lnTo>
                  <a:pt x="1627" y="259"/>
                </a:lnTo>
                <a:lnTo>
                  <a:pt x="1621" y="258"/>
                </a:lnTo>
                <a:lnTo>
                  <a:pt x="1614" y="257"/>
                </a:lnTo>
                <a:lnTo>
                  <a:pt x="1614" y="257"/>
                </a:lnTo>
                <a:lnTo>
                  <a:pt x="1609" y="258"/>
                </a:lnTo>
                <a:lnTo>
                  <a:pt x="1605" y="259"/>
                </a:lnTo>
                <a:lnTo>
                  <a:pt x="1603" y="262"/>
                </a:lnTo>
                <a:lnTo>
                  <a:pt x="1600" y="266"/>
                </a:lnTo>
                <a:lnTo>
                  <a:pt x="1599" y="271"/>
                </a:lnTo>
                <a:lnTo>
                  <a:pt x="1599" y="277"/>
                </a:lnTo>
                <a:lnTo>
                  <a:pt x="1600" y="294"/>
                </a:lnTo>
                <a:lnTo>
                  <a:pt x="1600" y="294"/>
                </a:lnTo>
                <a:lnTo>
                  <a:pt x="1602" y="308"/>
                </a:lnTo>
                <a:lnTo>
                  <a:pt x="1602" y="320"/>
                </a:lnTo>
                <a:lnTo>
                  <a:pt x="1600" y="328"/>
                </a:lnTo>
                <a:lnTo>
                  <a:pt x="1600" y="328"/>
                </a:lnTo>
                <a:lnTo>
                  <a:pt x="1589" y="328"/>
                </a:lnTo>
                <a:lnTo>
                  <a:pt x="1559" y="325"/>
                </a:lnTo>
                <a:lnTo>
                  <a:pt x="1528" y="321"/>
                </a:lnTo>
                <a:lnTo>
                  <a:pt x="1517" y="319"/>
                </a:lnTo>
                <a:lnTo>
                  <a:pt x="1508" y="316"/>
                </a:lnTo>
                <a:lnTo>
                  <a:pt x="1508" y="316"/>
                </a:lnTo>
                <a:lnTo>
                  <a:pt x="1493" y="306"/>
                </a:lnTo>
                <a:lnTo>
                  <a:pt x="1471" y="292"/>
                </a:lnTo>
                <a:lnTo>
                  <a:pt x="1459" y="282"/>
                </a:lnTo>
                <a:lnTo>
                  <a:pt x="1447" y="272"/>
                </a:lnTo>
                <a:lnTo>
                  <a:pt x="1435" y="261"/>
                </a:lnTo>
                <a:lnTo>
                  <a:pt x="1425" y="249"/>
                </a:lnTo>
                <a:lnTo>
                  <a:pt x="1425" y="249"/>
                </a:lnTo>
                <a:lnTo>
                  <a:pt x="1394" y="209"/>
                </a:lnTo>
                <a:lnTo>
                  <a:pt x="1371" y="182"/>
                </a:lnTo>
                <a:lnTo>
                  <a:pt x="1344" y="152"/>
                </a:lnTo>
                <a:lnTo>
                  <a:pt x="1314" y="121"/>
                </a:lnTo>
                <a:lnTo>
                  <a:pt x="1282" y="93"/>
                </a:lnTo>
                <a:lnTo>
                  <a:pt x="1267" y="80"/>
                </a:lnTo>
                <a:lnTo>
                  <a:pt x="1251" y="69"/>
                </a:lnTo>
                <a:lnTo>
                  <a:pt x="1236" y="60"/>
                </a:lnTo>
                <a:lnTo>
                  <a:pt x="1220" y="51"/>
                </a:lnTo>
                <a:lnTo>
                  <a:pt x="1220" y="51"/>
                </a:lnTo>
                <a:lnTo>
                  <a:pt x="1188" y="36"/>
                </a:lnTo>
                <a:lnTo>
                  <a:pt x="1153" y="22"/>
                </a:lnTo>
                <a:lnTo>
                  <a:pt x="1135" y="16"/>
                </a:lnTo>
                <a:lnTo>
                  <a:pt x="1116" y="11"/>
                </a:lnTo>
                <a:lnTo>
                  <a:pt x="1095" y="5"/>
                </a:lnTo>
                <a:lnTo>
                  <a:pt x="1075" y="3"/>
                </a:lnTo>
                <a:lnTo>
                  <a:pt x="1053" y="0"/>
                </a:lnTo>
                <a:lnTo>
                  <a:pt x="1030" y="0"/>
                </a:lnTo>
                <a:lnTo>
                  <a:pt x="1005" y="2"/>
                </a:lnTo>
                <a:lnTo>
                  <a:pt x="981" y="5"/>
                </a:lnTo>
                <a:lnTo>
                  <a:pt x="954" y="12"/>
                </a:lnTo>
                <a:lnTo>
                  <a:pt x="927" y="21"/>
                </a:lnTo>
                <a:lnTo>
                  <a:pt x="897" y="32"/>
                </a:lnTo>
                <a:lnTo>
                  <a:pt x="867" y="47"/>
                </a:lnTo>
                <a:lnTo>
                  <a:pt x="867" y="47"/>
                </a:lnTo>
                <a:lnTo>
                  <a:pt x="838" y="63"/>
                </a:lnTo>
                <a:lnTo>
                  <a:pt x="808" y="83"/>
                </a:lnTo>
                <a:lnTo>
                  <a:pt x="780" y="103"/>
                </a:lnTo>
                <a:lnTo>
                  <a:pt x="753" y="127"/>
                </a:lnTo>
                <a:lnTo>
                  <a:pt x="727" y="148"/>
                </a:lnTo>
                <a:lnTo>
                  <a:pt x="701" y="173"/>
                </a:lnTo>
                <a:lnTo>
                  <a:pt x="678" y="196"/>
                </a:lnTo>
                <a:lnTo>
                  <a:pt x="656" y="221"/>
                </a:lnTo>
                <a:lnTo>
                  <a:pt x="637" y="244"/>
                </a:lnTo>
                <a:lnTo>
                  <a:pt x="617" y="266"/>
                </a:lnTo>
                <a:lnTo>
                  <a:pt x="586" y="307"/>
                </a:lnTo>
                <a:lnTo>
                  <a:pt x="563" y="340"/>
                </a:lnTo>
                <a:lnTo>
                  <a:pt x="549" y="365"/>
                </a:lnTo>
                <a:lnTo>
                  <a:pt x="549" y="365"/>
                </a:lnTo>
                <a:lnTo>
                  <a:pt x="537" y="392"/>
                </a:lnTo>
                <a:lnTo>
                  <a:pt x="519" y="435"/>
                </a:lnTo>
                <a:lnTo>
                  <a:pt x="499" y="487"/>
                </a:lnTo>
                <a:lnTo>
                  <a:pt x="474" y="545"/>
                </a:lnTo>
                <a:lnTo>
                  <a:pt x="447" y="603"/>
                </a:lnTo>
                <a:lnTo>
                  <a:pt x="434" y="630"/>
                </a:lnTo>
                <a:lnTo>
                  <a:pt x="422" y="656"/>
                </a:lnTo>
                <a:lnTo>
                  <a:pt x="407" y="679"/>
                </a:lnTo>
                <a:lnTo>
                  <a:pt x="395" y="699"/>
                </a:lnTo>
                <a:lnTo>
                  <a:pt x="382" y="715"/>
                </a:lnTo>
                <a:lnTo>
                  <a:pt x="376" y="721"/>
                </a:lnTo>
                <a:lnTo>
                  <a:pt x="370" y="726"/>
                </a:lnTo>
                <a:lnTo>
                  <a:pt x="370" y="726"/>
                </a:lnTo>
                <a:lnTo>
                  <a:pt x="347" y="745"/>
                </a:lnTo>
                <a:lnTo>
                  <a:pt x="325" y="764"/>
                </a:lnTo>
                <a:lnTo>
                  <a:pt x="304" y="784"/>
                </a:lnTo>
                <a:lnTo>
                  <a:pt x="284" y="802"/>
                </a:lnTo>
                <a:lnTo>
                  <a:pt x="262" y="817"/>
                </a:lnTo>
                <a:lnTo>
                  <a:pt x="252" y="824"/>
                </a:lnTo>
                <a:lnTo>
                  <a:pt x="240" y="829"/>
                </a:lnTo>
                <a:lnTo>
                  <a:pt x="230" y="833"/>
                </a:lnTo>
                <a:lnTo>
                  <a:pt x="218" y="835"/>
                </a:lnTo>
                <a:lnTo>
                  <a:pt x="205" y="838"/>
                </a:lnTo>
                <a:lnTo>
                  <a:pt x="192" y="838"/>
                </a:lnTo>
                <a:lnTo>
                  <a:pt x="192" y="838"/>
                </a:lnTo>
                <a:lnTo>
                  <a:pt x="169" y="835"/>
                </a:lnTo>
                <a:lnTo>
                  <a:pt x="147" y="833"/>
                </a:lnTo>
                <a:lnTo>
                  <a:pt x="128" y="828"/>
                </a:lnTo>
                <a:lnTo>
                  <a:pt x="111" y="822"/>
                </a:lnTo>
                <a:lnTo>
                  <a:pt x="97" y="815"/>
                </a:lnTo>
                <a:lnTo>
                  <a:pt x="83" y="807"/>
                </a:lnTo>
                <a:lnTo>
                  <a:pt x="70" y="798"/>
                </a:lnTo>
                <a:lnTo>
                  <a:pt x="58" y="786"/>
                </a:lnTo>
                <a:lnTo>
                  <a:pt x="58" y="786"/>
                </a:lnTo>
                <a:lnTo>
                  <a:pt x="47" y="776"/>
                </a:lnTo>
                <a:lnTo>
                  <a:pt x="38" y="764"/>
                </a:lnTo>
                <a:lnTo>
                  <a:pt x="24" y="746"/>
                </a:lnTo>
                <a:lnTo>
                  <a:pt x="18" y="739"/>
                </a:lnTo>
                <a:lnTo>
                  <a:pt x="13" y="734"/>
                </a:lnTo>
                <a:lnTo>
                  <a:pt x="8" y="731"/>
                </a:lnTo>
                <a:lnTo>
                  <a:pt x="3" y="731"/>
                </a:lnTo>
                <a:lnTo>
                  <a:pt x="3" y="731"/>
                </a:lnTo>
                <a:lnTo>
                  <a:pt x="2" y="732"/>
                </a:lnTo>
                <a:lnTo>
                  <a:pt x="0" y="736"/>
                </a:lnTo>
                <a:lnTo>
                  <a:pt x="2" y="748"/>
                </a:lnTo>
                <a:lnTo>
                  <a:pt x="5" y="766"/>
                </a:lnTo>
                <a:lnTo>
                  <a:pt x="11" y="785"/>
                </a:lnTo>
                <a:lnTo>
                  <a:pt x="18" y="806"/>
                </a:lnTo>
                <a:lnTo>
                  <a:pt x="27" y="825"/>
                </a:lnTo>
                <a:lnTo>
                  <a:pt x="35" y="842"/>
                </a:lnTo>
                <a:lnTo>
                  <a:pt x="40" y="847"/>
                </a:lnTo>
                <a:lnTo>
                  <a:pt x="44" y="852"/>
                </a:lnTo>
                <a:lnTo>
                  <a:pt x="44" y="852"/>
                </a:lnTo>
                <a:lnTo>
                  <a:pt x="54" y="860"/>
                </a:lnTo>
                <a:lnTo>
                  <a:pt x="69" y="869"/>
                </a:lnTo>
                <a:lnTo>
                  <a:pt x="87" y="878"/>
                </a:lnTo>
                <a:lnTo>
                  <a:pt x="109" y="887"/>
                </a:lnTo>
                <a:lnTo>
                  <a:pt x="132" y="895"/>
                </a:lnTo>
                <a:lnTo>
                  <a:pt x="156" y="901"/>
                </a:lnTo>
                <a:lnTo>
                  <a:pt x="181" y="904"/>
                </a:lnTo>
                <a:lnTo>
                  <a:pt x="192" y="905"/>
                </a:lnTo>
                <a:lnTo>
                  <a:pt x="205" y="905"/>
                </a:lnTo>
                <a:lnTo>
                  <a:pt x="205" y="905"/>
                </a:lnTo>
                <a:lnTo>
                  <a:pt x="217" y="902"/>
                </a:lnTo>
                <a:lnTo>
                  <a:pt x="228" y="900"/>
                </a:lnTo>
                <a:lnTo>
                  <a:pt x="241" y="895"/>
                </a:lnTo>
                <a:lnTo>
                  <a:pt x="254" y="889"/>
                </a:lnTo>
                <a:lnTo>
                  <a:pt x="266" y="882"/>
                </a:lnTo>
                <a:lnTo>
                  <a:pt x="279" y="874"/>
                </a:lnTo>
                <a:lnTo>
                  <a:pt x="302" y="857"/>
                </a:lnTo>
                <a:lnTo>
                  <a:pt x="325" y="839"/>
                </a:lnTo>
                <a:lnTo>
                  <a:pt x="346" y="821"/>
                </a:lnTo>
                <a:lnTo>
                  <a:pt x="364" y="806"/>
                </a:lnTo>
                <a:lnTo>
                  <a:pt x="380" y="793"/>
                </a:lnTo>
                <a:lnTo>
                  <a:pt x="380" y="793"/>
                </a:lnTo>
                <a:lnTo>
                  <a:pt x="388" y="786"/>
                </a:lnTo>
                <a:lnTo>
                  <a:pt x="398" y="776"/>
                </a:lnTo>
                <a:lnTo>
                  <a:pt x="422" y="748"/>
                </a:lnTo>
                <a:lnTo>
                  <a:pt x="450" y="712"/>
                </a:lnTo>
                <a:lnTo>
                  <a:pt x="480" y="670"/>
                </a:lnTo>
                <a:lnTo>
                  <a:pt x="508" y="629"/>
                </a:lnTo>
                <a:lnTo>
                  <a:pt x="535" y="589"/>
                </a:lnTo>
                <a:lnTo>
                  <a:pt x="558" y="554"/>
                </a:lnTo>
                <a:lnTo>
                  <a:pt x="574" y="529"/>
                </a:lnTo>
                <a:lnTo>
                  <a:pt x="574" y="529"/>
                </a:lnTo>
                <a:lnTo>
                  <a:pt x="597" y="487"/>
                </a:lnTo>
                <a:lnTo>
                  <a:pt x="608" y="468"/>
                </a:lnTo>
                <a:lnTo>
                  <a:pt x="621" y="449"/>
                </a:lnTo>
                <a:lnTo>
                  <a:pt x="633" y="433"/>
                </a:lnTo>
                <a:lnTo>
                  <a:pt x="646" y="419"/>
                </a:lnTo>
                <a:lnTo>
                  <a:pt x="660" y="407"/>
                </a:lnTo>
                <a:lnTo>
                  <a:pt x="666" y="402"/>
                </a:lnTo>
                <a:lnTo>
                  <a:pt x="674" y="398"/>
                </a:lnTo>
                <a:lnTo>
                  <a:pt x="674" y="398"/>
                </a:lnTo>
                <a:lnTo>
                  <a:pt x="704" y="386"/>
                </a:lnTo>
                <a:lnTo>
                  <a:pt x="732" y="375"/>
                </a:lnTo>
                <a:lnTo>
                  <a:pt x="744" y="371"/>
                </a:lnTo>
                <a:lnTo>
                  <a:pt x="755" y="369"/>
                </a:lnTo>
                <a:lnTo>
                  <a:pt x="764" y="370"/>
                </a:lnTo>
                <a:lnTo>
                  <a:pt x="768" y="370"/>
                </a:lnTo>
                <a:lnTo>
                  <a:pt x="771" y="373"/>
                </a:lnTo>
                <a:lnTo>
                  <a:pt x="771" y="373"/>
                </a:lnTo>
                <a:lnTo>
                  <a:pt x="790" y="384"/>
                </a:lnTo>
                <a:lnTo>
                  <a:pt x="818" y="400"/>
                </a:lnTo>
                <a:lnTo>
                  <a:pt x="835" y="407"/>
                </a:lnTo>
                <a:lnTo>
                  <a:pt x="851" y="415"/>
                </a:lnTo>
                <a:lnTo>
                  <a:pt x="865" y="420"/>
                </a:lnTo>
                <a:lnTo>
                  <a:pt x="878" y="423"/>
                </a:lnTo>
                <a:lnTo>
                  <a:pt x="878" y="423"/>
                </a:lnTo>
                <a:lnTo>
                  <a:pt x="920" y="429"/>
                </a:lnTo>
                <a:lnTo>
                  <a:pt x="938" y="433"/>
                </a:lnTo>
                <a:lnTo>
                  <a:pt x="943" y="436"/>
                </a:lnTo>
                <a:lnTo>
                  <a:pt x="948" y="437"/>
                </a:lnTo>
                <a:lnTo>
                  <a:pt x="948" y="437"/>
                </a:lnTo>
                <a:lnTo>
                  <a:pt x="965" y="450"/>
                </a:lnTo>
                <a:lnTo>
                  <a:pt x="977" y="459"/>
                </a:lnTo>
                <a:lnTo>
                  <a:pt x="977" y="4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7015CCA4-9761-4A4E-BF75-C558E6AFA7CB}"/>
              </a:ext>
            </a:extLst>
          </p:cNvPr>
          <p:cNvSpPr>
            <a:spLocks noEditPoints="1"/>
          </p:cNvSpPr>
          <p:nvPr/>
        </p:nvSpPr>
        <p:spPr bwMode="auto">
          <a:xfrm>
            <a:off x="2194656" y="3041202"/>
            <a:ext cx="1724027" cy="1132349"/>
          </a:xfrm>
          <a:custGeom>
            <a:avLst/>
            <a:gdLst>
              <a:gd name="T0" fmla="*/ 1531 w 2535"/>
              <a:gd name="T1" fmla="*/ 1403 h 1665"/>
              <a:gd name="T2" fmla="*/ 1599 w 2535"/>
              <a:gd name="T3" fmla="*/ 1420 h 1665"/>
              <a:gd name="T4" fmla="*/ 1598 w 2535"/>
              <a:gd name="T5" fmla="*/ 1574 h 1665"/>
              <a:gd name="T6" fmla="*/ 1675 w 2535"/>
              <a:gd name="T7" fmla="*/ 1605 h 1665"/>
              <a:gd name="T8" fmla="*/ 1775 w 2535"/>
              <a:gd name="T9" fmla="*/ 1589 h 1665"/>
              <a:gd name="T10" fmla="*/ 1961 w 2535"/>
              <a:gd name="T11" fmla="*/ 1596 h 1665"/>
              <a:gd name="T12" fmla="*/ 2158 w 2535"/>
              <a:gd name="T13" fmla="*/ 1595 h 1665"/>
              <a:gd name="T14" fmla="*/ 2186 w 2535"/>
              <a:gd name="T15" fmla="*/ 1547 h 1665"/>
              <a:gd name="T16" fmla="*/ 2070 w 2535"/>
              <a:gd name="T17" fmla="*/ 1527 h 1665"/>
              <a:gd name="T18" fmla="*/ 1927 w 2535"/>
              <a:gd name="T19" fmla="*/ 1513 h 1665"/>
              <a:gd name="T20" fmla="*/ 1753 w 2535"/>
              <a:gd name="T21" fmla="*/ 1496 h 1665"/>
              <a:gd name="T22" fmla="*/ 1877 w 2535"/>
              <a:gd name="T23" fmla="*/ 1362 h 1665"/>
              <a:gd name="T24" fmla="*/ 1944 w 2535"/>
              <a:gd name="T25" fmla="*/ 1362 h 1665"/>
              <a:gd name="T26" fmla="*/ 2036 w 2535"/>
              <a:gd name="T27" fmla="*/ 1336 h 1665"/>
              <a:gd name="T28" fmla="*/ 2083 w 2535"/>
              <a:gd name="T29" fmla="*/ 1295 h 1665"/>
              <a:gd name="T30" fmla="*/ 2034 w 2535"/>
              <a:gd name="T31" fmla="*/ 1274 h 1665"/>
              <a:gd name="T32" fmla="*/ 1792 w 2535"/>
              <a:gd name="T33" fmla="*/ 1296 h 1665"/>
              <a:gd name="T34" fmla="*/ 1788 w 2535"/>
              <a:gd name="T35" fmla="*/ 1005 h 1665"/>
              <a:gd name="T36" fmla="*/ 1938 w 2535"/>
              <a:gd name="T37" fmla="*/ 876 h 1665"/>
              <a:gd name="T38" fmla="*/ 2027 w 2535"/>
              <a:gd name="T39" fmla="*/ 971 h 1665"/>
              <a:gd name="T40" fmla="*/ 2032 w 2535"/>
              <a:gd name="T41" fmla="*/ 1065 h 1665"/>
              <a:gd name="T42" fmla="*/ 2015 w 2535"/>
              <a:gd name="T43" fmla="*/ 1100 h 1665"/>
              <a:gd name="T44" fmla="*/ 2030 w 2535"/>
              <a:gd name="T45" fmla="*/ 1143 h 1665"/>
              <a:gd name="T46" fmla="*/ 2061 w 2535"/>
              <a:gd name="T47" fmla="*/ 1162 h 1665"/>
              <a:gd name="T48" fmla="*/ 2082 w 2535"/>
              <a:gd name="T49" fmla="*/ 1136 h 1665"/>
              <a:gd name="T50" fmla="*/ 2095 w 2535"/>
              <a:gd name="T51" fmla="*/ 1054 h 1665"/>
              <a:gd name="T52" fmla="*/ 2131 w 2535"/>
              <a:gd name="T53" fmla="*/ 904 h 1665"/>
              <a:gd name="T54" fmla="*/ 2229 w 2535"/>
              <a:gd name="T55" fmla="*/ 626 h 1665"/>
              <a:gd name="T56" fmla="*/ 2329 w 2535"/>
              <a:gd name="T57" fmla="*/ 520 h 1665"/>
              <a:gd name="T58" fmla="*/ 2426 w 2535"/>
              <a:gd name="T59" fmla="*/ 564 h 1665"/>
              <a:gd name="T60" fmla="*/ 2516 w 2535"/>
              <a:gd name="T61" fmla="*/ 545 h 1665"/>
              <a:gd name="T62" fmla="*/ 2528 w 2535"/>
              <a:gd name="T63" fmla="*/ 470 h 1665"/>
              <a:gd name="T64" fmla="*/ 2435 w 2535"/>
              <a:gd name="T65" fmla="*/ 326 h 1665"/>
              <a:gd name="T66" fmla="*/ 2363 w 2535"/>
              <a:gd name="T67" fmla="*/ 255 h 1665"/>
              <a:gd name="T68" fmla="*/ 2249 w 2535"/>
              <a:gd name="T69" fmla="*/ 100 h 1665"/>
              <a:gd name="T70" fmla="*/ 2119 w 2535"/>
              <a:gd name="T71" fmla="*/ 19 h 1665"/>
              <a:gd name="T72" fmla="*/ 2131 w 2535"/>
              <a:gd name="T73" fmla="*/ 140 h 1665"/>
              <a:gd name="T74" fmla="*/ 2073 w 2535"/>
              <a:gd name="T75" fmla="*/ 161 h 1665"/>
              <a:gd name="T76" fmla="*/ 1991 w 2535"/>
              <a:gd name="T77" fmla="*/ 101 h 1665"/>
              <a:gd name="T78" fmla="*/ 2042 w 2535"/>
              <a:gd name="T79" fmla="*/ 224 h 1665"/>
              <a:gd name="T80" fmla="*/ 2081 w 2535"/>
              <a:gd name="T81" fmla="*/ 381 h 1665"/>
              <a:gd name="T82" fmla="*/ 1869 w 2535"/>
              <a:gd name="T83" fmla="*/ 366 h 1665"/>
              <a:gd name="T84" fmla="*/ 1501 w 2535"/>
              <a:gd name="T85" fmla="*/ 417 h 1665"/>
              <a:gd name="T86" fmla="*/ 1325 w 2535"/>
              <a:gd name="T87" fmla="*/ 529 h 1665"/>
              <a:gd name="T88" fmla="*/ 1188 w 2535"/>
              <a:gd name="T89" fmla="*/ 751 h 1665"/>
              <a:gd name="T90" fmla="*/ 1127 w 2535"/>
              <a:gd name="T91" fmla="*/ 1095 h 1665"/>
              <a:gd name="T92" fmla="*/ 963 w 2535"/>
              <a:gd name="T93" fmla="*/ 1363 h 1665"/>
              <a:gd name="T94" fmla="*/ 777 w 2535"/>
              <a:gd name="T95" fmla="*/ 1469 h 1665"/>
              <a:gd name="T96" fmla="*/ 297 w 2535"/>
              <a:gd name="T97" fmla="*/ 1538 h 1665"/>
              <a:gd name="T98" fmla="*/ 3 w 2535"/>
              <a:gd name="T99" fmla="*/ 1630 h 1665"/>
              <a:gd name="T100" fmla="*/ 31 w 2535"/>
              <a:gd name="T101" fmla="*/ 1665 h 1665"/>
              <a:gd name="T102" fmla="*/ 443 w 2535"/>
              <a:gd name="T103" fmla="*/ 1639 h 1665"/>
              <a:gd name="T104" fmla="*/ 861 w 2535"/>
              <a:gd name="T105" fmla="*/ 1580 h 1665"/>
              <a:gd name="T106" fmla="*/ 1166 w 2535"/>
              <a:gd name="T107" fmla="*/ 1370 h 1665"/>
              <a:gd name="T108" fmla="*/ 1408 w 2535"/>
              <a:gd name="T109" fmla="*/ 1197 h 1665"/>
              <a:gd name="T110" fmla="*/ 2095 w 2535"/>
              <a:gd name="T111" fmla="*/ 779 h 1665"/>
              <a:gd name="T112" fmla="*/ 2046 w 2535"/>
              <a:gd name="T113" fmla="*/ 833 h 1665"/>
              <a:gd name="T114" fmla="*/ 2095 w 2535"/>
              <a:gd name="T115" fmla="*/ 779 h 1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535" h="1665">
                <a:moveTo>
                  <a:pt x="1549" y="1187"/>
                </a:moveTo>
                <a:lnTo>
                  <a:pt x="1549" y="1187"/>
                </a:lnTo>
                <a:lnTo>
                  <a:pt x="1541" y="1252"/>
                </a:lnTo>
                <a:lnTo>
                  <a:pt x="1534" y="1308"/>
                </a:lnTo>
                <a:lnTo>
                  <a:pt x="1531" y="1351"/>
                </a:lnTo>
                <a:lnTo>
                  <a:pt x="1531" y="1351"/>
                </a:lnTo>
                <a:lnTo>
                  <a:pt x="1529" y="1376"/>
                </a:lnTo>
                <a:lnTo>
                  <a:pt x="1528" y="1391"/>
                </a:lnTo>
                <a:lnTo>
                  <a:pt x="1529" y="1397"/>
                </a:lnTo>
                <a:lnTo>
                  <a:pt x="1531" y="1403"/>
                </a:lnTo>
                <a:lnTo>
                  <a:pt x="1536" y="1416"/>
                </a:lnTo>
                <a:lnTo>
                  <a:pt x="1536" y="1416"/>
                </a:lnTo>
                <a:lnTo>
                  <a:pt x="1538" y="1420"/>
                </a:lnTo>
                <a:lnTo>
                  <a:pt x="1542" y="1422"/>
                </a:lnTo>
                <a:lnTo>
                  <a:pt x="1547" y="1424"/>
                </a:lnTo>
                <a:lnTo>
                  <a:pt x="1553" y="1425"/>
                </a:lnTo>
                <a:lnTo>
                  <a:pt x="1564" y="1426"/>
                </a:lnTo>
                <a:lnTo>
                  <a:pt x="1577" y="1425"/>
                </a:lnTo>
                <a:lnTo>
                  <a:pt x="1589" y="1422"/>
                </a:lnTo>
                <a:lnTo>
                  <a:pt x="1599" y="1420"/>
                </a:lnTo>
                <a:lnTo>
                  <a:pt x="1609" y="1417"/>
                </a:lnTo>
                <a:lnTo>
                  <a:pt x="1609" y="1417"/>
                </a:lnTo>
                <a:lnTo>
                  <a:pt x="1586" y="1528"/>
                </a:lnTo>
                <a:lnTo>
                  <a:pt x="1586" y="1528"/>
                </a:lnTo>
                <a:lnTo>
                  <a:pt x="1585" y="1536"/>
                </a:lnTo>
                <a:lnTo>
                  <a:pt x="1585" y="1545"/>
                </a:lnTo>
                <a:lnTo>
                  <a:pt x="1586" y="1553"/>
                </a:lnTo>
                <a:lnTo>
                  <a:pt x="1589" y="1560"/>
                </a:lnTo>
                <a:lnTo>
                  <a:pt x="1592" y="1568"/>
                </a:lnTo>
                <a:lnTo>
                  <a:pt x="1598" y="1574"/>
                </a:lnTo>
                <a:lnTo>
                  <a:pt x="1604" y="1581"/>
                </a:lnTo>
                <a:lnTo>
                  <a:pt x="1611" y="1587"/>
                </a:lnTo>
                <a:lnTo>
                  <a:pt x="1611" y="1587"/>
                </a:lnTo>
                <a:lnTo>
                  <a:pt x="1618" y="1592"/>
                </a:lnTo>
                <a:lnTo>
                  <a:pt x="1625" y="1596"/>
                </a:lnTo>
                <a:lnTo>
                  <a:pt x="1634" y="1600"/>
                </a:lnTo>
                <a:lnTo>
                  <a:pt x="1641" y="1601"/>
                </a:lnTo>
                <a:lnTo>
                  <a:pt x="1658" y="1604"/>
                </a:lnTo>
                <a:lnTo>
                  <a:pt x="1675" y="1605"/>
                </a:lnTo>
                <a:lnTo>
                  <a:pt x="1675" y="1605"/>
                </a:lnTo>
                <a:lnTo>
                  <a:pt x="1692" y="1607"/>
                </a:lnTo>
                <a:lnTo>
                  <a:pt x="1708" y="1604"/>
                </a:lnTo>
                <a:lnTo>
                  <a:pt x="1726" y="1603"/>
                </a:lnTo>
                <a:lnTo>
                  <a:pt x="1750" y="1600"/>
                </a:lnTo>
                <a:lnTo>
                  <a:pt x="1750" y="1600"/>
                </a:lnTo>
                <a:lnTo>
                  <a:pt x="1760" y="1599"/>
                </a:lnTo>
                <a:lnTo>
                  <a:pt x="1766" y="1598"/>
                </a:lnTo>
                <a:lnTo>
                  <a:pt x="1770" y="1595"/>
                </a:lnTo>
                <a:lnTo>
                  <a:pt x="1773" y="1594"/>
                </a:lnTo>
                <a:lnTo>
                  <a:pt x="1775" y="1589"/>
                </a:lnTo>
                <a:lnTo>
                  <a:pt x="1778" y="1586"/>
                </a:lnTo>
                <a:lnTo>
                  <a:pt x="1783" y="1585"/>
                </a:lnTo>
                <a:lnTo>
                  <a:pt x="1783" y="1585"/>
                </a:lnTo>
                <a:lnTo>
                  <a:pt x="1793" y="1585"/>
                </a:lnTo>
                <a:lnTo>
                  <a:pt x="1810" y="1585"/>
                </a:lnTo>
                <a:lnTo>
                  <a:pt x="1855" y="1589"/>
                </a:lnTo>
                <a:lnTo>
                  <a:pt x="1904" y="1592"/>
                </a:lnTo>
                <a:lnTo>
                  <a:pt x="1942" y="1595"/>
                </a:lnTo>
                <a:lnTo>
                  <a:pt x="1942" y="1595"/>
                </a:lnTo>
                <a:lnTo>
                  <a:pt x="1961" y="1596"/>
                </a:lnTo>
                <a:lnTo>
                  <a:pt x="1971" y="1598"/>
                </a:lnTo>
                <a:lnTo>
                  <a:pt x="1980" y="1599"/>
                </a:lnTo>
                <a:lnTo>
                  <a:pt x="2000" y="1600"/>
                </a:lnTo>
                <a:lnTo>
                  <a:pt x="2000" y="1600"/>
                </a:lnTo>
                <a:lnTo>
                  <a:pt x="2033" y="1601"/>
                </a:lnTo>
                <a:lnTo>
                  <a:pt x="2076" y="1601"/>
                </a:lnTo>
                <a:lnTo>
                  <a:pt x="2115" y="1601"/>
                </a:lnTo>
                <a:lnTo>
                  <a:pt x="2143" y="1599"/>
                </a:lnTo>
                <a:lnTo>
                  <a:pt x="2143" y="1599"/>
                </a:lnTo>
                <a:lnTo>
                  <a:pt x="2158" y="1595"/>
                </a:lnTo>
                <a:lnTo>
                  <a:pt x="2172" y="1589"/>
                </a:lnTo>
                <a:lnTo>
                  <a:pt x="2186" y="1582"/>
                </a:lnTo>
                <a:lnTo>
                  <a:pt x="2197" y="1577"/>
                </a:lnTo>
                <a:lnTo>
                  <a:pt x="2197" y="1577"/>
                </a:lnTo>
                <a:lnTo>
                  <a:pt x="2200" y="1574"/>
                </a:lnTo>
                <a:lnTo>
                  <a:pt x="2202" y="1572"/>
                </a:lnTo>
                <a:lnTo>
                  <a:pt x="2203" y="1569"/>
                </a:lnTo>
                <a:lnTo>
                  <a:pt x="2202" y="1565"/>
                </a:lnTo>
                <a:lnTo>
                  <a:pt x="2195" y="1558"/>
                </a:lnTo>
                <a:lnTo>
                  <a:pt x="2186" y="1547"/>
                </a:lnTo>
                <a:lnTo>
                  <a:pt x="2186" y="1547"/>
                </a:lnTo>
                <a:lnTo>
                  <a:pt x="2182" y="1545"/>
                </a:lnTo>
                <a:lnTo>
                  <a:pt x="2179" y="1542"/>
                </a:lnTo>
                <a:lnTo>
                  <a:pt x="2167" y="1538"/>
                </a:lnTo>
                <a:lnTo>
                  <a:pt x="2153" y="1536"/>
                </a:lnTo>
                <a:lnTo>
                  <a:pt x="2137" y="1534"/>
                </a:lnTo>
                <a:lnTo>
                  <a:pt x="2106" y="1532"/>
                </a:lnTo>
                <a:lnTo>
                  <a:pt x="2083" y="1531"/>
                </a:lnTo>
                <a:lnTo>
                  <a:pt x="2083" y="1531"/>
                </a:lnTo>
                <a:lnTo>
                  <a:pt x="2070" y="1527"/>
                </a:lnTo>
                <a:lnTo>
                  <a:pt x="2061" y="1523"/>
                </a:lnTo>
                <a:lnTo>
                  <a:pt x="2051" y="1518"/>
                </a:lnTo>
                <a:lnTo>
                  <a:pt x="2034" y="1511"/>
                </a:lnTo>
                <a:lnTo>
                  <a:pt x="2034" y="1511"/>
                </a:lnTo>
                <a:lnTo>
                  <a:pt x="2023" y="1507"/>
                </a:lnTo>
                <a:lnTo>
                  <a:pt x="2011" y="1506"/>
                </a:lnTo>
                <a:lnTo>
                  <a:pt x="2000" y="1506"/>
                </a:lnTo>
                <a:lnTo>
                  <a:pt x="1987" y="1506"/>
                </a:lnTo>
                <a:lnTo>
                  <a:pt x="1958" y="1510"/>
                </a:lnTo>
                <a:lnTo>
                  <a:pt x="1927" y="1513"/>
                </a:lnTo>
                <a:lnTo>
                  <a:pt x="1927" y="1513"/>
                </a:lnTo>
                <a:lnTo>
                  <a:pt x="1886" y="1513"/>
                </a:lnTo>
                <a:lnTo>
                  <a:pt x="1836" y="1513"/>
                </a:lnTo>
                <a:lnTo>
                  <a:pt x="1811" y="1510"/>
                </a:lnTo>
                <a:lnTo>
                  <a:pt x="1790" y="1507"/>
                </a:lnTo>
                <a:lnTo>
                  <a:pt x="1772" y="1504"/>
                </a:lnTo>
                <a:lnTo>
                  <a:pt x="1764" y="1502"/>
                </a:lnTo>
                <a:lnTo>
                  <a:pt x="1759" y="1500"/>
                </a:lnTo>
                <a:lnTo>
                  <a:pt x="1759" y="1500"/>
                </a:lnTo>
                <a:lnTo>
                  <a:pt x="1753" y="1496"/>
                </a:lnTo>
                <a:lnTo>
                  <a:pt x="1751" y="1489"/>
                </a:lnTo>
                <a:lnTo>
                  <a:pt x="1747" y="1483"/>
                </a:lnTo>
                <a:lnTo>
                  <a:pt x="1744" y="1474"/>
                </a:lnTo>
                <a:lnTo>
                  <a:pt x="1742" y="1456"/>
                </a:lnTo>
                <a:lnTo>
                  <a:pt x="1741" y="1435"/>
                </a:lnTo>
                <a:lnTo>
                  <a:pt x="1741" y="1415"/>
                </a:lnTo>
                <a:lnTo>
                  <a:pt x="1742" y="1398"/>
                </a:lnTo>
                <a:lnTo>
                  <a:pt x="1743" y="1382"/>
                </a:lnTo>
                <a:lnTo>
                  <a:pt x="1743" y="1382"/>
                </a:lnTo>
                <a:lnTo>
                  <a:pt x="1877" y="1362"/>
                </a:lnTo>
                <a:lnTo>
                  <a:pt x="1877" y="1362"/>
                </a:lnTo>
                <a:lnTo>
                  <a:pt x="1881" y="1362"/>
                </a:lnTo>
                <a:lnTo>
                  <a:pt x="1887" y="1364"/>
                </a:lnTo>
                <a:lnTo>
                  <a:pt x="1896" y="1367"/>
                </a:lnTo>
                <a:lnTo>
                  <a:pt x="1908" y="1370"/>
                </a:lnTo>
                <a:lnTo>
                  <a:pt x="1908" y="1370"/>
                </a:lnTo>
                <a:lnTo>
                  <a:pt x="1918" y="1370"/>
                </a:lnTo>
                <a:lnTo>
                  <a:pt x="1925" y="1368"/>
                </a:lnTo>
                <a:lnTo>
                  <a:pt x="1933" y="1366"/>
                </a:lnTo>
                <a:lnTo>
                  <a:pt x="1944" y="1362"/>
                </a:lnTo>
                <a:lnTo>
                  <a:pt x="1944" y="1362"/>
                </a:lnTo>
                <a:lnTo>
                  <a:pt x="1972" y="1353"/>
                </a:lnTo>
                <a:lnTo>
                  <a:pt x="1987" y="1350"/>
                </a:lnTo>
                <a:lnTo>
                  <a:pt x="2003" y="1349"/>
                </a:lnTo>
                <a:lnTo>
                  <a:pt x="2003" y="1349"/>
                </a:lnTo>
                <a:lnTo>
                  <a:pt x="2011" y="1348"/>
                </a:lnTo>
                <a:lnTo>
                  <a:pt x="2018" y="1346"/>
                </a:lnTo>
                <a:lnTo>
                  <a:pt x="2023" y="1345"/>
                </a:lnTo>
                <a:lnTo>
                  <a:pt x="2027" y="1342"/>
                </a:lnTo>
                <a:lnTo>
                  <a:pt x="2036" y="1336"/>
                </a:lnTo>
                <a:lnTo>
                  <a:pt x="2047" y="1327"/>
                </a:lnTo>
                <a:lnTo>
                  <a:pt x="2047" y="1327"/>
                </a:lnTo>
                <a:lnTo>
                  <a:pt x="2058" y="1321"/>
                </a:lnTo>
                <a:lnTo>
                  <a:pt x="2063" y="1315"/>
                </a:lnTo>
                <a:lnTo>
                  <a:pt x="2067" y="1312"/>
                </a:lnTo>
                <a:lnTo>
                  <a:pt x="2076" y="1304"/>
                </a:lnTo>
                <a:lnTo>
                  <a:pt x="2076" y="1304"/>
                </a:lnTo>
                <a:lnTo>
                  <a:pt x="2081" y="1300"/>
                </a:lnTo>
                <a:lnTo>
                  <a:pt x="2083" y="1297"/>
                </a:lnTo>
                <a:lnTo>
                  <a:pt x="2083" y="1295"/>
                </a:lnTo>
                <a:lnTo>
                  <a:pt x="2082" y="1292"/>
                </a:lnTo>
                <a:lnTo>
                  <a:pt x="2077" y="1288"/>
                </a:lnTo>
                <a:lnTo>
                  <a:pt x="2074" y="1287"/>
                </a:lnTo>
                <a:lnTo>
                  <a:pt x="2072" y="1283"/>
                </a:lnTo>
                <a:lnTo>
                  <a:pt x="2072" y="1283"/>
                </a:lnTo>
                <a:lnTo>
                  <a:pt x="2069" y="1281"/>
                </a:lnTo>
                <a:lnTo>
                  <a:pt x="2067" y="1278"/>
                </a:lnTo>
                <a:lnTo>
                  <a:pt x="2058" y="1275"/>
                </a:lnTo>
                <a:lnTo>
                  <a:pt x="2034" y="1274"/>
                </a:lnTo>
                <a:lnTo>
                  <a:pt x="2034" y="1274"/>
                </a:lnTo>
                <a:lnTo>
                  <a:pt x="2023" y="1274"/>
                </a:lnTo>
                <a:lnTo>
                  <a:pt x="2014" y="1277"/>
                </a:lnTo>
                <a:lnTo>
                  <a:pt x="2002" y="1278"/>
                </a:lnTo>
                <a:lnTo>
                  <a:pt x="1985" y="1279"/>
                </a:lnTo>
                <a:lnTo>
                  <a:pt x="1985" y="1279"/>
                </a:lnTo>
                <a:lnTo>
                  <a:pt x="1938" y="1279"/>
                </a:lnTo>
                <a:lnTo>
                  <a:pt x="1909" y="1281"/>
                </a:lnTo>
                <a:lnTo>
                  <a:pt x="1877" y="1283"/>
                </a:lnTo>
                <a:lnTo>
                  <a:pt x="1877" y="1283"/>
                </a:lnTo>
                <a:lnTo>
                  <a:pt x="1792" y="1296"/>
                </a:lnTo>
                <a:lnTo>
                  <a:pt x="1743" y="1304"/>
                </a:lnTo>
                <a:lnTo>
                  <a:pt x="1743" y="1304"/>
                </a:lnTo>
                <a:lnTo>
                  <a:pt x="1744" y="1248"/>
                </a:lnTo>
                <a:lnTo>
                  <a:pt x="1748" y="1201"/>
                </a:lnTo>
                <a:lnTo>
                  <a:pt x="1752" y="1158"/>
                </a:lnTo>
                <a:lnTo>
                  <a:pt x="1752" y="1158"/>
                </a:lnTo>
                <a:lnTo>
                  <a:pt x="1756" y="1139"/>
                </a:lnTo>
                <a:lnTo>
                  <a:pt x="1760" y="1116"/>
                </a:lnTo>
                <a:lnTo>
                  <a:pt x="1773" y="1065"/>
                </a:lnTo>
                <a:lnTo>
                  <a:pt x="1788" y="1005"/>
                </a:lnTo>
                <a:lnTo>
                  <a:pt x="1788" y="1005"/>
                </a:lnTo>
                <a:lnTo>
                  <a:pt x="1799" y="1000"/>
                </a:lnTo>
                <a:lnTo>
                  <a:pt x="1823" y="983"/>
                </a:lnTo>
                <a:lnTo>
                  <a:pt x="1857" y="960"/>
                </a:lnTo>
                <a:lnTo>
                  <a:pt x="1873" y="947"/>
                </a:lnTo>
                <a:lnTo>
                  <a:pt x="1889" y="933"/>
                </a:lnTo>
                <a:lnTo>
                  <a:pt x="1889" y="933"/>
                </a:lnTo>
                <a:lnTo>
                  <a:pt x="1903" y="918"/>
                </a:lnTo>
                <a:lnTo>
                  <a:pt x="1916" y="903"/>
                </a:lnTo>
                <a:lnTo>
                  <a:pt x="1938" y="876"/>
                </a:lnTo>
                <a:lnTo>
                  <a:pt x="1952" y="855"/>
                </a:lnTo>
                <a:lnTo>
                  <a:pt x="1957" y="846"/>
                </a:lnTo>
                <a:lnTo>
                  <a:pt x="1957" y="846"/>
                </a:lnTo>
                <a:lnTo>
                  <a:pt x="1975" y="871"/>
                </a:lnTo>
                <a:lnTo>
                  <a:pt x="1992" y="894"/>
                </a:lnTo>
                <a:lnTo>
                  <a:pt x="2009" y="920"/>
                </a:lnTo>
                <a:lnTo>
                  <a:pt x="2009" y="920"/>
                </a:lnTo>
                <a:lnTo>
                  <a:pt x="2015" y="934"/>
                </a:lnTo>
                <a:lnTo>
                  <a:pt x="2021" y="952"/>
                </a:lnTo>
                <a:lnTo>
                  <a:pt x="2027" y="971"/>
                </a:lnTo>
                <a:lnTo>
                  <a:pt x="2032" y="991"/>
                </a:lnTo>
                <a:lnTo>
                  <a:pt x="2038" y="1022"/>
                </a:lnTo>
                <a:lnTo>
                  <a:pt x="2041" y="1036"/>
                </a:lnTo>
                <a:lnTo>
                  <a:pt x="2041" y="1036"/>
                </a:lnTo>
                <a:lnTo>
                  <a:pt x="2029" y="1053"/>
                </a:lnTo>
                <a:lnTo>
                  <a:pt x="2029" y="1053"/>
                </a:lnTo>
                <a:lnTo>
                  <a:pt x="2028" y="1054"/>
                </a:lnTo>
                <a:lnTo>
                  <a:pt x="2028" y="1056"/>
                </a:lnTo>
                <a:lnTo>
                  <a:pt x="2029" y="1060"/>
                </a:lnTo>
                <a:lnTo>
                  <a:pt x="2032" y="1065"/>
                </a:lnTo>
                <a:lnTo>
                  <a:pt x="2032" y="1065"/>
                </a:lnTo>
                <a:lnTo>
                  <a:pt x="2029" y="1069"/>
                </a:lnTo>
                <a:lnTo>
                  <a:pt x="2025" y="1076"/>
                </a:lnTo>
                <a:lnTo>
                  <a:pt x="2025" y="1076"/>
                </a:lnTo>
                <a:lnTo>
                  <a:pt x="2015" y="1085"/>
                </a:lnTo>
                <a:lnTo>
                  <a:pt x="2015" y="1085"/>
                </a:lnTo>
                <a:lnTo>
                  <a:pt x="2014" y="1087"/>
                </a:lnTo>
                <a:lnTo>
                  <a:pt x="2014" y="1091"/>
                </a:lnTo>
                <a:lnTo>
                  <a:pt x="2015" y="1100"/>
                </a:lnTo>
                <a:lnTo>
                  <a:pt x="2015" y="1100"/>
                </a:lnTo>
                <a:lnTo>
                  <a:pt x="2015" y="1108"/>
                </a:lnTo>
                <a:lnTo>
                  <a:pt x="2016" y="1111"/>
                </a:lnTo>
                <a:lnTo>
                  <a:pt x="2016" y="1111"/>
                </a:lnTo>
                <a:lnTo>
                  <a:pt x="2016" y="1118"/>
                </a:lnTo>
                <a:lnTo>
                  <a:pt x="2018" y="1123"/>
                </a:lnTo>
                <a:lnTo>
                  <a:pt x="2019" y="1127"/>
                </a:lnTo>
                <a:lnTo>
                  <a:pt x="2019" y="1127"/>
                </a:lnTo>
                <a:lnTo>
                  <a:pt x="2025" y="1136"/>
                </a:lnTo>
                <a:lnTo>
                  <a:pt x="2025" y="1136"/>
                </a:lnTo>
                <a:lnTo>
                  <a:pt x="2030" y="1143"/>
                </a:lnTo>
                <a:lnTo>
                  <a:pt x="2033" y="1148"/>
                </a:lnTo>
                <a:lnTo>
                  <a:pt x="2036" y="1152"/>
                </a:lnTo>
                <a:lnTo>
                  <a:pt x="2036" y="1152"/>
                </a:lnTo>
                <a:lnTo>
                  <a:pt x="2038" y="1157"/>
                </a:lnTo>
                <a:lnTo>
                  <a:pt x="2043" y="1161"/>
                </a:lnTo>
                <a:lnTo>
                  <a:pt x="2048" y="1163"/>
                </a:lnTo>
                <a:lnTo>
                  <a:pt x="2056" y="1163"/>
                </a:lnTo>
                <a:lnTo>
                  <a:pt x="2056" y="1163"/>
                </a:lnTo>
                <a:lnTo>
                  <a:pt x="2060" y="1163"/>
                </a:lnTo>
                <a:lnTo>
                  <a:pt x="2061" y="1162"/>
                </a:lnTo>
                <a:lnTo>
                  <a:pt x="2063" y="1161"/>
                </a:lnTo>
                <a:lnTo>
                  <a:pt x="2064" y="1158"/>
                </a:lnTo>
                <a:lnTo>
                  <a:pt x="2064" y="1156"/>
                </a:lnTo>
                <a:lnTo>
                  <a:pt x="2064" y="1153"/>
                </a:lnTo>
                <a:lnTo>
                  <a:pt x="2064" y="1153"/>
                </a:lnTo>
                <a:lnTo>
                  <a:pt x="2069" y="1150"/>
                </a:lnTo>
                <a:lnTo>
                  <a:pt x="2074" y="1147"/>
                </a:lnTo>
                <a:lnTo>
                  <a:pt x="2079" y="1140"/>
                </a:lnTo>
                <a:lnTo>
                  <a:pt x="2079" y="1140"/>
                </a:lnTo>
                <a:lnTo>
                  <a:pt x="2082" y="1136"/>
                </a:lnTo>
                <a:lnTo>
                  <a:pt x="2083" y="1130"/>
                </a:lnTo>
                <a:lnTo>
                  <a:pt x="2083" y="1116"/>
                </a:lnTo>
                <a:lnTo>
                  <a:pt x="2082" y="1103"/>
                </a:lnTo>
                <a:lnTo>
                  <a:pt x="2081" y="1094"/>
                </a:lnTo>
                <a:lnTo>
                  <a:pt x="2081" y="1094"/>
                </a:lnTo>
                <a:lnTo>
                  <a:pt x="2083" y="1086"/>
                </a:lnTo>
                <a:lnTo>
                  <a:pt x="2086" y="1080"/>
                </a:lnTo>
                <a:lnTo>
                  <a:pt x="2086" y="1080"/>
                </a:lnTo>
                <a:lnTo>
                  <a:pt x="2095" y="1054"/>
                </a:lnTo>
                <a:lnTo>
                  <a:pt x="2095" y="1054"/>
                </a:lnTo>
                <a:lnTo>
                  <a:pt x="2103" y="1045"/>
                </a:lnTo>
                <a:lnTo>
                  <a:pt x="2110" y="1036"/>
                </a:lnTo>
                <a:lnTo>
                  <a:pt x="2118" y="1022"/>
                </a:lnTo>
                <a:lnTo>
                  <a:pt x="2118" y="1022"/>
                </a:lnTo>
                <a:lnTo>
                  <a:pt x="2122" y="1014"/>
                </a:lnTo>
                <a:lnTo>
                  <a:pt x="2124" y="1004"/>
                </a:lnTo>
                <a:lnTo>
                  <a:pt x="2127" y="978"/>
                </a:lnTo>
                <a:lnTo>
                  <a:pt x="2128" y="946"/>
                </a:lnTo>
                <a:lnTo>
                  <a:pt x="2131" y="904"/>
                </a:lnTo>
                <a:lnTo>
                  <a:pt x="2131" y="904"/>
                </a:lnTo>
                <a:lnTo>
                  <a:pt x="2140" y="790"/>
                </a:lnTo>
                <a:lnTo>
                  <a:pt x="2146" y="720"/>
                </a:lnTo>
                <a:lnTo>
                  <a:pt x="2146" y="720"/>
                </a:lnTo>
                <a:lnTo>
                  <a:pt x="2154" y="712"/>
                </a:lnTo>
                <a:lnTo>
                  <a:pt x="2176" y="692"/>
                </a:lnTo>
                <a:lnTo>
                  <a:pt x="2189" y="678"/>
                </a:lnTo>
                <a:lnTo>
                  <a:pt x="2203" y="661"/>
                </a:lnTo>
                <a:lnTo>
                  <a:pt x="2216" y="644"/>
                </a:lnTo>
                <a:lnTo>
                  <a:pt x="2229" y="626"/>
                </a:lnTo>
                <a:lnTo>
                  <a:pt x="2229" y="626"/>
                </a:lnTo>
                <a:lnTo>
                  <a:pt x="2240" y="607"/>
                </a:lnTo>
                <a:lnTo>
                  <a:pt x="2252" y="586"/>
                </a:lnTo>
                <a:lnTo>
                  <a:pt x="2261" y="565"/>
                </a:lnTo>
                <a:lnTo>
                  <a:pt x="2270" y="547"/>
                </a:lnTo>
                <a:lnTo>
                  <a:pt x="2282" y="516"/>
                </a:lnTo>
                <a:lnTo>
                  <a:pt x="2287" y="505"/>
                </a:lnTo>
                <a:lnTo>
                  <a:pt x="2287" y="505"/>
                </a:lnTo>
                <a:lnTo>
                  <a:pt x="2301" y="511"/>
                </a:lnTo>
                <a:lnTo>
                  <a:pt x="2315" y="518"/>
                </a:lnTo>
                <a:lnTo>
                  <a:pt x="2329" y="520"/>
                </a:lnTo>
                <a:lnTo>
                  <a:pt x="2329" y="520"/>
                </a:lnTo>
                <a:lnTo>
                  <a:pt x="2356" y="524"/>
                </a:lnTo>
                <a:lnTo>
                  <a:pt x="2371" y="527"/>
                </a:lnTo>
                <a:lnTo>
                  <a:pt x="2385" y="531"/>
                </a:lnTo>
                <a:lnTo>
                  <a:pt x="2385" y="531"/>
                </a:lnTo>
                <a:lnTo>
                  <a:pt x="2392" y="534"/>
                </a:lnTo>
                <a:lnTo>
                  <a:pt x="2399" y="540"/>
                </a:lnTo>
                <a:lnTo>
                  <a:pt x="2410" y="550"/>
                </a:lnTo>
                <a:lnTo>
                  <a:pt x="2421" y="560"/>
                </a:lnTo>
                <a:lnTo>
                  <a:pt x="2426" y="564"/>
                </a:lnTo>
                <a:lnTo>
                  <a:pt x="2432" y="568"/>
                </a:lnTo>
                <a:lnTo>
                  <a:pt x="2432" y="568"/>
                </a:lnTo>
                <a:lnTo>
                  <a:pt x="2439" y="569"/>
                </a:lnTo>
                <a:lnTo>
                  <a:pt x="2448" y="569"/>
                </a:lnTo>
                <a:lnTo>
                  <a:pt x="2470" y="565"/>
                </a:lnTo>
                <a:lnTo>
                  <a:pt x="2490" y="562"/>
                </a:lnTo>
                <a:lnTo>
                  <a:pt x="2505" y="556"/>
                </a:lnTo>
                <a:lnTo>
                  <a:pt x="2505" y="556"/>
                </a:lnTo>
                <a:lnTo>
                  <a:pt x="2510" y="551"/>
                </a:lnTo>
                <a:lnTo>
                  <a:pt x="2516" y="545"/>
                </a:lnTo>
                <a:lnTo>
                  <a:pt x="2523" y="536"/>
                </a:lnTo>
                <a:lnTo>
                  <a:pt x="2528" y="525"/>
                </a:lnTo>
                <a:lnTo>
                  <a:pt x="2532" y="515"/>
                </a:lnTo>
                <a:lnTo>
                  <a:pt x="2534" y="504"/>
                </a:lnTo>
                <a:lnTo>
                  <a:pt x="2535" y="492"/>
                </a:lnTo>
                <a:lnTo>
                  <a:pt x="2535" y="487"/>
                </a:lnTo>
                <a:lnTo>
                  <a:pt x="2533" y="482"/>
                </a:lnTo>
                <a:lnTo>
                  <a:pt x="2533" y="482"/>
                </a:lnTo>
                <a:lnTo>
                  <a:pt x="2532" y="476"/>
                </a:lnTo>
                <a:lnTo>
                  <a:pt x="2528" y="470"/>
                </a:lnTo>
                <a:lnTo>
                  <a:pt x="2516" y="456"/>
                </a:lnTo>
                <a:lnTo>
                  <a:pt x="2503" y="439"/>
                </a:lnTo>
                <a:lnTo>
                  <a:pt x="2489" y="424"/>
                </a:lnTo>
                <a:lnTo>
                  <a:pt x="2462" y="395"/>
                </a:lnTo>
                <a:lnTo>
                  <a:pt x="2450" y="384"/>
                </a:lnTo>
                <a:lnTo>
                  <a:pt x="2450" y="384"/>
                </a:lnTo>
                <a:lnTo>
                  <a:pt x="2447" y="366"/>
                </a:lnTo>
                <a:lnTo>
                  <a:pt x="2441" y="348"/>
                </a:lnTo>
                <a:lnTo>
                  <a:pt x="2435" y="326"/>
                </a:lnTo>
                <a:lnTo>
                  <a:pt x="2435" y="326"/>
                </a:lnTo>
                <a:lnTo>
                  <a:pt x="2429" y="309"/>
                </a:lnTo>
                <a:lnTo>
                  <a:pt x="2426" y="304"/>
                </a:lnTo>
                <a:lnTo>
                  <a:pt x="2422" y="299"/>
                </a:lnTo>
                <a:lnTo>
                  <a:pt x="2418" y="295"/>
                </a:lnTo>
                <a:lnTo>
                  <a:pt x="2413" y="291"/>
                </a:lnTo>
                <a:lnTo>
                  <a:pt x="2394" y="281"/>
                </a:lnTo>
                <a:lnTo>
                  <a:pt x="2394" y="281"/>
                </a:lnTo>
                <a:lnTo>
                  <a:pt x="2382" y="273"/>
                </a:lnTo>
                <a:lnTo>
                  <a:pt x="2372" y="264"/>
                </a:lnTo>
                <a:lnTo>
                  <a:pt x="2363" y="255"/>
                </a:lnTo>
                <a:lnTo>
                  <a:pt x="2355" y="246"/>
                </a:lnTo>
                <a:lnTo>
                  <a:pt x="2342" y="228"/>
                </a:lnTo>
                <a:lnTo>
                  <a:pt x="2333" y="214"/>
                </a:lnTo>
                <a:lnTo>
                  <a:pt x="2333" y="214"/>
                </a:lnTo>
                <a:lnTo>
                  <a:pt x="2322" y="194"/>
                </a:lnTo>
                <a:lnTo>
                  <a:pt x="2306" y="165"/>
                </a:lnTo>
                <a:lnTo>
                  <a:pt x="2306" y="165"/>
                </a:lnTo>
                <a:lnTo>
                  <a:pt x="2295" y="148"/>
                </a:lnTo>
                <a:lnTo>
                  <a:pt x="2284" y="135"/>
                </a:lnTo>
                <a:lnTo>
                  <a:pt x="2249" y="100"/>
                </a:lnTo>
                <a:lnTo>
                  <a:pt x="2249" y="100"/>
                </a:lnTo>
                <a:lnTo>
                  <a:pt x="2220" y="69"/>
                </a:lnTo>
                <a:lnTo>
                  <a:pt x="2182" y="37"/>
                </a:lnTo>
                <a:lnTo>
                  <a:pt x="2152" y="10"/>
                </a:lnTo>
                <a:lnTo>
                  <a:pt x="2140" y="2"/>
                </a:lnTo>
                <a:lnTo>
                  <a:pt x="2135" y="0"/>
                </a:lnTo>
                <a:lnTo>
                  <a:pt x="2135" y="0"/>
                </a:lnTo>
                <a:lnTo>
                  <a:pt x="2130" y="2"/>
                </a:lnTo>
                <a:lnTo>
                  <a:pt x="2124" y="9"/>
                </a:lnTo>
                <a:lnTo>
                  <a:pt x="2119" y="19"/>
                </a:lnTo>
                <a:lnTo>
                  <a:pt x="2113" y="32"/>
                </a:lnTo>
                <a:lnTo>
                  <a:pt x="2110" y="50"/>
                </a:lnTo>
                <a:lnTo>
                  <a:pt x="2109" y="59"/>
                </a:lnTo>
                <a:lnTo>
                  <a:pt x="2109" y="69"/>
                </a:lnTo>
                <a:lnTo>
                  <a:pt x="2110" y="81"/>
                </a:lnTo>
                <a:lnTo>
                  <a:pt x="2112" y="92"/>
                </a:lnTo>
                <a:lnTo>
                  <a:pt x="2115" y="104"/>
                </a:lnTo>
                <a:lnTo>
                  <a:pt x="2119" y="117"/>
                </a:lnTo>
                <a:lnTo>
                  <a:pt x="2119" y="117"/>
                </a:lnTo>
                <a:lnTo>
                  <a:pt x="2131" y="140"/>
                </a:lnTo>
                <a:lnTo>
                  <a:pt x="2140" y="159"/>
                </a:lnTo>
                <a:lnTo>
                  <a:pt x="2149" y="174"/>
                </a:lnTo>
                <a:lnTo>
                  <a:pt x="2158" y="185"/>
                </a:lnTo>
                <a:lnTo>
                  <a:pt x="2164" y="193"/>
                </a:lnTo>
                <a:lnTo>
                  <a:pt x="2170" y="198"/>
                </a:lnTo>
                <a:lnTo>
                  <a:pt x="2173" y="202"/>
                </a:lnTo>
                <a:lnTo>
                  <a:pt x="2173" y="202"/>
                </a:lnTo>
                <a:lnTo>
                  <a:pt x="2137" y="189"/>
                </a:lnTo>
                <a:lnTo>
                  <a:pt x="2104" y="175"/>
                </a:lnTo>
                <a:lnTo>
                  <a:pt x="2073" y="161"/>
                </a:lnTo>
                <a:lnTo>
                  <a:pt x="2073" y="161"/>
                </a:lnTo>
                <a:lnTo>
                  <a:pt x="2060" y="152"/>
                </a:lnTo>
                <a:lnTo>
                  <a:pt x="2046" y="143"/>
                </a:lnTo>
                <a:lnTo>
                  <a:pt x="2023" y="121"/>
                </a:lnTo>
                <a:lnTo>
                  <a:pt x="2003" y="104"/>
                </a:lnTo>
                <a:lnTo>
                  <a:pt x="1997" y="100"/>
                </a:lnTo>
                <a:lnTo>
                  <a:pt x="1994" y="99"/>
                </a:lnTo>
                <a:lnTo>
                  <a:pt x="1993" y="100"/>
                </a:lnTo>
                <a:lnTo>
                  <a:pt x="1993" y="100"/>
                </a:lnTo>
                <a:lnTo>
                  <a:pt x="1991" y="101"/>
                </a:lnTo>
                <a:lnTo>
                  <a:pt x="1991" y="105"/>
                </a:lnTo>
                <a:lnTo>
                  <a:pt x="1991" y="116"/>
                </a:lnTo>
                <a:lnTo>
                  <a:pt x="1993" y="131"/>
                </a:lnTo>
                <a:lnTo>
                  <a:pt x="1997" y="149"/>
                </a:lnTo>
                <a:lnTo>
                  <a:pt x="2005" y="168"/>
                </a:lnTo>
                <a:lnTo>
                  <a:pt x="2014" y="188"/>
                </a:lnTo>
                <a:lnTo>
                  <a:pt x="2020" y="198"/>
                </a:lnTo>
                <a:lnTo>
                  <a:pt x="2027" y="207"/>
                </a:lnTo>
                <a:lnTo>
                  <a:pt x="2034" y="216"/>
                </a:lnTo>
                <a:lnTo>
                  <a:pt x="2042" y="224"/>
                </a:lnTo>
                <a:lnTo>
                  <a:pt x="2042" y="224"/>
                </a:lnTo>
                <a:lnTo>
                  <a:pt x="2059" y="239"/>
                </a:lnTo>
                <a:lnTo>
                  <a:pt x="2077" y="252"/>
                </a:lnTo>
                <a:lnTo>
                  <a:pt x="2095" y="264"/>
                </a:lnTo>
                <a:lnTo>
                  <a:pt x="2110" y="274"/>
                </a:lnTo>
                <a:lnTo>
                  <a:pt x="2136" y="287"/>
                </a:lnTo>
                <a:lnTo>
                  <a:pt x="2146" y="292"/>
                </a:lnTo>
                <a:lnTo>
                  <a:pt x="2099" y="384"/>
                </a:lnTo>
                <a:lnTo>
                  <a:pt x="2099" y="384"/>
                </a:lnTo>
                <a:lnTo>
                  <a:pt x="2081" y="381"/>
                </a:lnTo>
                <a:lnTo>
                  <a:pt x="2061" y="379"/>
                </a:lnTo>
                <a:lnTo>
                  <a:pt x="2038" y="377"/>
                </a:lnTo>
                <a:lnTo>
                  <a:pt x="2038" y="377"/>
                </a:lnTo>
                <a:lnTo>
                  <a:pt x="2023" y="377"/>
                </a:lnTo>
                <a:lnTo>
                  <a:pt x="2005" y="376"/>
                </a:lnTo>
                <a:lnTo>
                  <a:pt x="1958" y="372"/>
                </a:lnTo>
                <a:lnTo>
                  <a:pt x="1911" y="368"/>
                </a:lnTo>
                <a:lnTo>
                  <a:pt x="1887" y="367"/>
                </a:lnTo>
                <a:lnTo>
                  <a:pt x="1869" y="366"/>
                </a:lnTo>
                <a:lnTo>
                  <a:pt x="1869" y="366"/>
                </a:lnTo>
                <a:lnTo>
                  <a:pt x="1840" y="366"/>
                </a:lnTo>
                <a:lnTo>
                  <a:pt x="1791" y="366"/>
                </a:lnTo>
                <a:lnTo>
                  <a:pt x="1759" y="367"/>
                </a:lnTo>
                <a:lnTo>
                  <a:pt x="1725" y="370"/>
                </a:lnTo>
                <a:lnTo>
                  <a:pt x="1688" y="372"/>
                </a:lnTo>
                <a:lnTo>
                  <a:pt x="1648" y="379"/>
                </a:lnTo>
                <a:lnTo>
                  <a:pt x="1607" y="386"/>
                </a:lnTo>
                <a:lnTo>
                  <a:pt x="1564" y="397"/>
                </a:lnTo>
                <a:lnTo>
                  <a:pt x="1522" y="409"/>
                </a:lnTo>
                <a:lnTo>
                  <a:pt x="1501" y="417"/>
                </a:lnTo>
                <a:lnTo>
                  <a:pt x="1479" y="426"/>
                </a:lnTo>
                <a:lnTo>
                  <a:pt x="1458" y="435"/>
                </a:lnTo>
                <a:lnTo>
                  <a:pt x="1438" y="446"/>
                </a:lnTo>
                <a:lnTo>
                  <a:pt x="1417" y="457"/>
                </a:lnTo>
                <a:lnTo>
                  <a:pt x="1398" y="470"/>
                </a:lnTo>
                <a:lnTo>
                  <a:pt x="1379" y="483"/>
                </a:lnTo>
                <a:lnTo>
                  <a:pt x="1359" y="497"/>
                </a:lnTo>
                <a:lnTo>
                  <a:pt x="1341" y="513"/>
                </a:lnTo>
                <a:lnTo>
                  <a:pt x="1325" y="529"/>
                </a:lnTo>
                <a:lnTo>
                  <a:pt x="1325" y="529"/>
                </a:lnTo>
                <a:lnTo>
                  <a:pt x="1308" y="547"/>
                </a:lnTo>
                <a:lnTo>
                  <a:pt x="1292" y="565"/>
                </a:lnTo>
                <a:lnTo>
                  <a:pt x="1278" y="583"/>
                </a:lnTo>
                <a:lnTo>
                  <a:pt x="1264" y="601"/>
                </a:lnTo>
                <a:lnTo>
                  <a:pt x="1252" y="620"/>
                </a:lnTo>
                <a:lnTo>
                  <a:pt x="1240" y="639"/>
                </a:lnTo>
                <a:lnTo>
                  <a:pt x="1229" y="657"/>
                </a:lnTo>
                <a:lnTo>
                  <a:pt x="1219" y="676"/>
                </a:lnTo>
                <a:lnTo>
                  <a:pt x="1202" y="714"/>
                </a:lnTo>
                <a:lnTo>
                  <a:pt x="1188" y="751"/>
                </a:lnTo>
                <a:lnTo>
                  <a:pt x="1175" y="788"/>
                </a:lnTo>
                <a:lnTo>
                  <a:pt x="1166" y="824"/>
                </a:lnTo>
                <a:lnTo>
                  <a:pt x="1157" y="861"/>
                </a:lnTo>
                <a:lnTo>
                  <a:pt x="1152" y="897"/>
                </a:lnTo>
                <a:lnTo>
                  <a:pt x="1147" y="930"/>
                </a:lnTo>
                <a:lnTo>
                  <a:pt x="1143" y="962"/>
                </a:lnTo>
                <a:lnTo>
                  <a:pt x="1136" y="1022"/>
                </a:lnTo>
                <a:lnTo>
                  <a:pt x="1131" y="1072"/>
                </a:lnTo>
                <a:lnTo>
                  <a:pt x="1131" y="1072"/>
                </a:lnTo>
                <a:lnTo>
                  <a:pt x="1127" y="1095"/>
                </a:lnTo>
                <a:lnTo>
                  <a:pt x="1120" y="1121"/>
                </a:lnTo>
                <a:lnTo>
                  <a:pt x="1109" y="1147"/>
                </a:lnTo>
                <a:lnTo>
                  <a:pt x="1095" y="1175"/>
                </a:lnTo>
                <a:lnTo>
                  <a:pt x="1081" y="1203"/>
                </a:lnTo>
                <a:lnTo>
                  <a:pt x="1063" y="1232"/>
                </a:lnTo>
                <a:lnTo>
                  <a:pt x="1045" y="1260"/>
                </a:lnTo>
                <a:lnTo>
                  <a:pt x="1026" y="1287"/>
                </a:lnTo>
                <a:lnTo>
                  <a:pt x="1005" y="1314"/>
                </a:lnTo>
                <a:lnTo>
                  <a:pt x="983" y="1339"/>
                </a:lnTo>
                <a:lnTo>
                  <a:pt x="963" y="1363"/>
                </a:lnTo>
                <a:lnTo>
                  <a:pt x="941" y="1385"/>
                </a:lnTo>
                <a:lnTo>
                  <a:pt x="920" y="1404"/>
                </a:lnTo>
                <a:lnTo>
                  <a:pt x="901" y="1420"/>
                </a:lnTo>
                <a:lnTo>
                  <a:pt x="881" y="1434"/>
                </a:lnTo>
                <a:lnTo>
                  <a:pt x="863" y="1443"/>
                </a:lnTo>
                <a:lnTo>
                  <a:pt x="863" y="1443"/>
                </a:lnTo>
                <a:lnTo>
                  <a:pt x="845" y="1451"/>
                </a:lnTo>
                <a:lnTo>
                  <a:pt x="825" y="1457"/>
                </a:lnTo>
                <a:lnTo>
                  <a:pt x="802" y="1464"/>
                </a:lnTo>
                <a:lnTo>
                  <a:pt x="777" y="1469"/>
                </a:lnTo>
                <a:lnTo>
                  <a:pt x="722" y="1478"/>
                </a:lnTo>
                <a:lnTo>
                  <a:pt x="665" y="1486"/>
                </a:lnTo>
                <a:lnTo>
                  <a:pt x="607" y="1492"/>
                </a:lnTo>
                <a:lnTo>
                  <a:pt x="552" y="1497"/>
                </a:lnTo>
                <a:lnTo>
                  <a:pt x="503" y="1502"/>
                </a:lnTo>
                <a:lnTo>
                  <a:pt x="464" y="1507"/>
                </a:lnTo>
                <a:lnTo>
                  <a:pt x="464" y="1507"/>
                </a:lnTo>
                <a:lnTo>
                  <a:pt x="427" y="1513"/>
                </a:lnTo>
                <a:lnTo>
                  <a:pt x="385" y="1520"/>
                </a:lnTo>
                <a:lnTo>
                  <a:pt x="297" y="1538"/>
                </a:lnTo>
                <a:lnTo>
                  <a:pt x="212" y="1556"/>
                </a:lnTo>
                <a:lnTo>
                  <a:pt x="146" y="1573"/>
                </a:lnTo>
                <a:lnTo>
                  <a:pt x="146" y="1573"/>
                </a:lnTo>
                <a:lnTo>
                  <a:pt x="97" y="1587"/>
                </a:lnTo>
                <a:lnTo>
                  <a:pt x="53" y="1601"/>
                </a:lnTo>
                <a:lnTo>
                  <a:pt x="35" y="1609"/>
                </a:lnTo>
                <a:lnTo>
                  <a:pt x="21" y="1616"/>
                </a:lnTo>
                <a:lnTo>
                  <a:pt x="9" y="1623"/>
                </a:lnTo>
                <a:lnTo>
                  <a:pt x="5" y="1627"/>
                </a:lnTo>
                <a:lnTo>
                  <a:pt x="3" y="1630"/>
                </a:lnTo>
                <a:lnTo>
                  <a:pt x="3" y="1630"/>
                </a:lnTo>
                <a:lnTo>
                  <a:pt x="0" y="1636"/>
                </a:lnTo>
                <a:lnTo>
                  <a:pt x="0" y="1643"/>
                </a:lnTo>
                <a:lnTo>
                  <a:pt x="3" y="1648"/>
                </a:lnTo>
                <a:lnTo>
                  <a:pt x="5" y="1652"/>
                </a:lnTo>
                <a:lnTo>
                  <a:pt x="11" y="1656"/>
                </a:lnTo>
                <a:lnTo>
                  <a:pt x="16" y="1659"/>
                </a:lnTo>
                <a:lnTo>
                  <a:pt x="26" y="1665"/>
                </a:lnTo>
                <a:lnTo>
                  <a:pt x="26" y="1665"/>
                </a:lnTo>
                <a:lnTo>
                  <a:pt x="31" y="1665"/>
                </a:lnTo>
                <a:lnTo>
                  <a:pt x="39" y="1665"/>
                </a:lnTo>
                <a:lnTo>
                  <a:pt x="65" y="1662"/>
                </a:lnTo>
                <a:lnTo>
                  <a:pt x="147" y="1652"/>
                </a:lnTo>
                <a:lnTo>
                  <a:pt x="200" y="1647"/>
                </a:lnTo>
                <a:lnTo>
                  <a:pt x="258" y="1643"/>
                </a:lnTo>
                <a:lnTo>
                  <a:pt x="318" y="1640"/>
                </a:lnTo>
                <a:lnTo>
                  <a:pt x="348" y="1639"/>
                </a:lnTo>
                <a:lnTo>
                  <a:pt x="379" y="1639"/>
                </a:lnTo>
                <a:lnTo>
                  <a:pt x="379" y="1639"/>
                </a:lnTo>
                <a:lnTo>
                  <a:pt x="443" y="1639"/>
                </a:lnTo>
                <a:lnTo>
                  <a:pt x="517" y="1636"/>
                </a:lnTo>
                <a:lnTo>
                  <a:pt x="555" y="1634"/>
                </a:lnTo>
                <a:lnTo>
                  <a:pt x="595" y="1630"/>
                </a:lnTo>
                <a:lnTo>
                  <a:pt x="635" y="1626"/>
                </a:lnTo>
                <a:lnTo>
                  <a:pt x="675" y="1621"/>
                </a:lnTo>
                <a:lnTo>
                  <a:pt x="714" y="1614"/>
                </a:lnTo>
                <a:lnTo>
                  <a:pt x="754" y="1607"/>
                </a:lnTo>
                <a:lnTo>
                  <a:pt x="791" y="1599"/>
                </a:lnTo>
                <a:lnTo>
                  <a:pt x="827" y="1590"/>
                </a:lnTo>
                <a:lnTo>
                  <a:pt x="861" y="1580"/>
                </a:lnTo>
                <a:lnTo>
                  <a:pt x="893" y="1569"/>
                </a:lnTo>
                <a:lnTo>
                  <a:pt x="923" y="1556"/>
                </a:lnTo>
                <a:lnTo>
                  <a:pt x="948" y="1544"/>
                </a:lnTo>
                <a:lnTo>
                  <a:pt x="948" y="1544"/>
                </a:lnTo>
                <a:lnTo>
                  <a:pt x="973" y="1528"/>
                </a:lnTo>
                <a:lnTo>
                  <a:pt x="1000" y="1510"/>
                </a:lnTo>
                <a:lnTo>
                  <a:pt x="1026" y="1489"/>
                </a:lnTo>
                <a:lnTo>
                  <a:pt x="1054" y="1467"/>
                </a:lnTo>
                <a:lnTo>
                  <a:pt x="1109" y="1420"/>
                </a:lnTo>
                <a:lnTo>
                  <a:pt x="1166" y="1370"/>
                </a:lnTo>
                <a:lnTo>
                  <a:pt x="1220" y="1321"/>
                </a:lnTo>
                <a:lnTo>
                  <a:pt x="1270" y="1277"/>
                </a:lnTo>
                <a:lnTo>
                  <a:pt x="1294" y="1257"/>
                </a:lnTo>
                <a:lnTo>
                  <a:pt x="1317" y="1241"/>
                </a:lnTo>
                <a:lnTo>
                  <a:pt x="1337" y="1228"/>
                </a:lnTo>
                <a:lnTo>
                  <a:pt x="1355" y="1217"/>
                </a:lnTo>
                <a:lnTo>
                  <a:pt x="1355" y="1217"/>
                </a:lnTo>
                <a:lnTo>
                  <a:pt x="1373" y="1210"/>
                </a:lnTo>
                <a:lnTo>
                  <a:pt x="1390" y="1203"/>
                </a:lnTo>
                <a:lnTo>
                  <a:pt x="1408" y="1197"/>
                </a:lnTo>
                <a:lnTo>
                  <a:pt x="1425" y="1193"/>
                </a:lnTo>
                <a:lnTo>
                  <a:pt x="1442" y="1189"/>
                </a:lnTo>
                <a:lnTo>
                  <a:pt x="1457" y="1188"/>
                </a:lnTo>
                <a:lnTo>
                  <a:pt x="1487" y="1184"/>
                </a:lnTo>
                <a:lnTo>
                  <a:pt x="1513" y="1184"/>
                </a:lnTo>
                <a:lnTo>
                  <a:pt x="1532" y="1184"/>
                </a:lnTo>
                <a:lnTo>
                  <a:pt x="1549" y="1187"/>
                </a:lnTo>
                <a:lnTo>
                  <a:pt x="1549" y="1187"/>
                </a:lnTo>
                <a:close/>
                <a:moveTo>
                  <a:pt x="2095" y="779"/>
                </a:moveTo>
                <a:lnTo>
                  <a:pt x="2095" y="779"/>
                </a:lnTo>
                <a:lnTo>
                  <a:pt x="2092" y="817"/>
                </a:lnTo>
                <a:lnTo>
                  <a:pt x="2087" y="882"/>
                </a:lnTo>
                <a:lnTo>
                  <a:pt x="2087" y="882"/>
                </a:lnTo>
                <a:lnTo>
                  <a:pt x="2082" y="974"/>
                </a:lnTo>
                <a:lnTo>
                  <a:pt x="2082" y="974"/>
                </a:lnTo>
                <a:lnTo>
                  <a:pt x="2064" y="908"/>
                </a:lnTo>
                <a:lnTo>
                  <a:pt x="2051" y="861"/>
                </a:lnTo>
                <a:lnTo>
                  <a:pt x="2047" y="842"/>
                </a:lnTo>
                <a:lnTo>
                  <a:pt x="2046" y="833"/>
                </a:lnTo>
                <a:lnTo>
                  <a:pt x="2046" y="833"/>
                </a:lnTo>
                <a:lnTo>
                  <a:pt x="2047" y="824"/>
                </a:lnTo>
                <a:lnTo>
                  <a:pt x="2048" y="818"/>
                </a:lnTo>
                <a:lnTo>
                  <a:pt x="2048" y="818"/>
                </a:lnTo>
                <a:lnTo>
                  <a:pt x="2051" y="814"/>
                </a:lnTo>
                <a:lnTo>
                  <a:pt x="2055" y="810"/>
                </a:lnTo>
                <a:lnTo>
                  <a:pt x="2069" y="803"/>
                </a:lnTo>
                <a:lnTo>
                  <a:pt x="2069" y="803"/>
                </a:lnTo>
                <a:lnTo>
                  <a:pt x="2078" y="796"/>
                </a:lnTo>
                <a:lnTo>
                  <a:pt x="2087" y="788"/>
                </a:lnTo>
                <a:lnTo>
                  <a:pt x="2095" y="779"/>
                </a:lnTo>
                <a:lnTo>
                  <a:pt x="2095" y="7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39CE6B89-CE14-41EA-BF3E-BA8EB32F5658}"/>
              </a:ext>
            </a:extLst>
          </p:cNvPr>
          <p:cNvSpPr>
            <a:spLocks/>
          </p:cNvSpPr>
          <p:nvPr/>
        </p:nvSpPr>
        <p:spPr bwMode="auto">
          <a:xfrm>
            <a:off x="6078125" y="2798930"/>
            <a:ext cx="1638404" cy="1426895"/>
          </a:xfrm>
          <a:custGeom>
            <a:avLst/>
            <a:gdLst>
              <a:gd name="T0" fmla="*/ 25 w 1557"/>
              <a:gd name="T1" fmla="*/ 227 h 1356"/>
              <a:gd name="T2" fmla="*/ 4 w 1557"/>
              <a:gd name="T3" fmla="*/ 299 h 1356"/>
              <a:gd name="T4" fmla="*/ 52 w 1557"/>
              <a:gd name="T5" fmla="*/ 323 h 1356"/>
              <a:gd name="T6" fmla="*/ 127 w 1557"/>
              <a:gd name="T7" fmla="*/ 376 h 1356"/>
              <a:gd name="T8" fmla="*/ 136 w 1557"/>
              <a:gd name="T9" fmla="*/ 506 h 1356"/>
              <a:gd name="T10" fmla="*/ 216 w 1557"/>
              <a:gd name="T11" fmla="*/ 630 h 1356"/>
              <a:gd name="T12" fmla="*/ 178 w 1557"/>
              <a:gd name="T13" fmla="*/ 744 h 1356"/>
              <a:gd name="T14" fmla="*/ 160 w 1557"/>
              <a:gd name="T15" fmla="*/ 835 h 1356"/>
              <a:gd name="T16" fmla="*/ 226 w 1557"/>
              <a:gd name="T17" fmla="*/ 887 h 1356"/>
              <a:gd name="T18" fmla="*/ 221 w 1557"/>
              <a:gd name="T19" fmla="*/ 854 h 1356"/>
              <a:gd name="T20" fmla="*/ 212 w 1557"/>
              <a:gd name="T21" fmla="*/ 821 h 1356"/>
              <a:gd name="T22" fmla="*/ 261 w 1557"/>
              <a:gd name="T23" fmla="*/ 847 h 1356"/>
              <a:gd name="T24" fmla="*/ 250 w 1557"/>
              <a:gd name="T25" fmla="*/ 811 h 1356"/>
              <a:gd name="T26" fmla="*/ 257 w 1557"/>
              <a:gd name="T27" fmla="*/ 787 h 1356"/>
              <a:gd name="T28" fmla="*/ 257 w 1557"/>
              <a:gd name="T29" fmla="*/ 710 h 1356"/>
              <a:gd name="T30" fmla="*/ 370 w 1557"/>
              <a:gd name="T31" fmla="*/ 674 h 1356"/>
              <a:gd name="T32" fmla="*/ 438 w 1557"/>
              <a:gd name="T33" fmla="*/ 892 h 1356"/>
              <a:gd name="T34" fmla="*/ 405 w 1557"/>
              <a:gd name="T35" fmla="*/ 986 h 1356"/>
              <a:gd name="T36" fmla="*/ 231 w 1557"/>
              <a:gd name="T37" fmla="*/ 1023 h 1356"/>
              <a:gd name="T38" fmla="*/ 125 w 1557"/>
              <a:gd name="T39" fmla="*/ 1075 h 1356"/>
              <a:gd name="T40" fmla="*/ 128 w 1557"/>
              <a:gd name="T41" fmla="*/ 1111 h 1356"/>
              <a:gd name="T42" fmla="*/ 236 w 1557"/>
              <a:gd name="T43" fmla="*/ 1097 h 1356"/>
              <a:gd name="T44" fmla="*/ 346 w 1557"/>
              <a:gd name="T45" fmla="*/ 1061 h 1356"/>
              <a:gd name="T46" fmla="*/ 531 w 1557"/>
              <a:gd name="T47" fmla="*/ 1027 h 1356"/>
              <a:gd name="T48" fmla="*/ 530 w 1557"/>
              <a:gd name="T49" fmla="*/ 853 h 1356"/>
              <a:gd name="T50" fmla="*/ 585 w 1557"/>
              <a:gd name="T51" fmla="*/ 764 h 1356"/>
              <a:gd name="T52" fmla="*/ 643 w 1557"/>
              <a:gd name="T53" fmla="*/ 1001 h 1356"/>
              <a:gd name="T54" fmla="*/ 579 w 1557"/>
              <a:gd name="T55" fmla="*/ 1165 h 1356"/>
              <a:gd name="T56" fmla="*/ 467 w 1557"/>
              <a:gd name="T57" fmla="*/ 1246 h 1356"/>
              <a:gd name="T58" fmla="*/ 458 w 1557"/>
              <a:gd name="T59" fmla="*/ 1269 h 1356"/>
              <a:gd name="T60" fmla="*/ 423 w 1557"/>
              <a:gd name="T61" fmla="*/ 1349 h 1356"/>
              <a:gd name="T62" fmla="*/ 512 w 1557"/>
              <a:gd name="T63" fmla="*/ 1318 h 1356"/>
              <a:gd name="T64" fmla="*/ 575 w 1557"/>
              <a:gd name="T65" fmla="*/ 1254 h 1356"/>
              <a:gd name="T66" fmla="*/ 682 w 1557"/>
              <a:gd name="T67" fmla="*/ 1192 h 1356"/>
              <a:gd name="T68" fmla="*/ 710 w 1557"/>
              <a:gd name="T69" fmla="*/ 1122 h 1356"/>
              <a:gd name="T70" fmla="*/ 724 w 1557"/>
              <a:gd name="T71" fmla="*/ 900 h 1356"/>
              <a:gd name="T72" fmla="*/ 781 w 1557"/>
              <a:gd name="T73" fmla="*/ 805 h 1356"/>
              <a:gd name="T74" fmla="*/ 883 w 1557"/>
              <a:gd name="T75" fmla="*/ 909 h 1356"/>
              <a:gd name="T76" fmla="*/ 1080 w 1557"/>
              <a:gd name="T77" fmla="*/ 988 h 1356"/>
              <a:gd name="T78" fmla="*/ 1522 w 1557"/>
              <a:gd name="T79" fmla="*/ 909 h 1356"/>
              <a:gd name="T80" fmla="*/ 1542 w 1557"/>
              <a:gd name="T81" fmla="*/ 884 h 1356"/>
              <a:gd name="T82" fmla="*/ 1389 w 1557"/>
              <a:gd name="T83" fmla="*/ 849 h 1356"/>
              <a:gd name="T84" fmla="*/ 1134 w 1557"/>
              <a:gd name="T85" fmla="*/ 862 h 1356"/>
              <a:gd name="T86" fmla="*/ 988 w 1557"/>
              <a:gd name="T87" fmla="*/ 845 h 1356"/>
              <a:gd name="T88" fmla="*/ 931 w 1557"/>
              <a:gd name="T89" fmla="*/ 735 h 1356"/>
              <a:gd name="T90" fmla="*/ 906 w 1557"/>
              <a:gd name="T91" fmla="*/ 572 h 1356"/>
              <a:gd name="T92" fmla="*/ 870 w 1557"/>
              <a:gd name="T93" fmla="*/ 455 h 1356"/>
              <a:gd name="T94" fmla="*/ 728 w 1557"/>
              <a:gd name="T95" fmla="*/ 316 h 1356"/>
              <a:gd name="T96" fmla="*/ 627 w 1557"/>
              <a:gd name="T97" fmla="*/ 304 h 1356"/>
              <a:gd name="T98" fmla="*/ 504 w 1557"/>
              <a:gd name="T99" fmla="*/ 303 h 1356"/>
              <a:gd name="T100" fmla="*/ 370 w 1557"/>
              <a:gd name="T101" fmla="*/ 340 h 1356"/>
              <a:gd name="T102" fmla="*/ 236 w 1557"/>
              <a:gd name="T103" fmla="*/ 272 h 1356"/>
              <a:gd name="T104" fmla="*/ 218 w 1557"/>
              <a:gd name="T105" fmla="*/ 162 h 1356"/>
              <a:gd name="T106" fmla="*/ 274 w 1557"/>
              <a:gd name="T107" fmla="*/ 117 h 1356"/>
              <a:gd name="T108" fmla="*/ 299 w 1557"/>
              <a:gd name="T109" fmla="*/ 0 h 1356"/>
              <a:gd name="T110" fmla="*/ 186 w 1557"/>
              <a:gd name="T111" fmla="*/ 97 h 1356"/>
              <a:gd name="T112" fmla="*/ 133 w 1557"/>
              <a:gd name="T113" fmla="*/ 108 h 1356"/>
              <a:gd name="T114" fmla="*/ 84 w 1557"/>
              <a:gd name="T115" fmla="*/ 89 h 1356"/>
              <a:gd name="T116" fmla="*/ 48 w 1557"/>
              <a:gd name="T117" fmla="*/ 122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57" h="1356">
                <a:moveTo>
                  <a:pt x="56" y="174"/>
                </a:moveTo>
                <a:lnTo>
                  <a:pt x="56" y="174"/>
                </a:lnTo>
                <a:lnTo>
                  <a:pt x="52" y="177"/>
                </a:lnTo>
                <a:lnTo>
                  <a:pt x="43" y="183"/>
                </a:lnTo>
                <a:lnTo>
                  <a:pt x="38" y="187"/>
                </a:lnTo>
                <a:lnTo>
                  <a:pt x="34" y="193"/>
                </a:lnTo>
                <a:lnTo>
                  <a:pt x="30" y="201"/>
                </a:lnTo>
                <a:lnTo>
                  <a:pt x="28" y="210"/>
                </a:lnTo>
                <a:lnTo>
                  <a:pt x="28" y="210"/>
                </a:lnTo>
                <a:lnTo>
                  <a:pt x="25" y="227"/>
                </a:lnTo>
                <a:lnTo>
                  <a:pt x="21" y="241"/>
                </a:lnTo>
                <a:lnTo>
                  <a:pt x="17" y="253"/>
                </a:lnTo>
                <a:lnTo>
                  <a:pt x="12" y="263"/>
                </a:lnTo>
                <a:lnTo>
                  <a:pt x="12" y="263"/>
                </a:lnTo>
                <a:lnTo>
                  <a:pt x="3" y="278"/>
                </a:lnTo>
                <a:lnTo>
                  <a:pt x="2" y="284"/>
                </a:lnTo>
                <a:lnTo>
                  <a:pt x="0" y="289"/>
                </a:lnTo>
                <a:lnTo>
                  <a:pt x="0" y="289"/>
                </a:lnTo>
                <a:lnTo>
                  <a:pt x="2" y="294"/>
                </a:lnTo>
                <a:lnTo>
                  <a:pt x="4" y="299"/>
                </a:lnTo>
                <a:lnTo>
                  <a:pt x="7" y="304"/>
                </a:lnTo>
                <a:lnTo>
                  <a:pt x="9" y="309"/>
                </a:lnTo>
                <a:lnTo>
                  <a:pt x="9" y="309"/>
                </a:lnTo>
                <a:lnTo>
                  <a:pt x="12" y="316"/>
                </a:lnTo>
                <a:lnTo>
                  <a:pt x="15" y="322"/>
                </a:lnTo>
                <a:lnTo>
                  <a:pt x="18" y="326"/>
                </a:lnTo>
                <a:lnTo>
                  <a:pt x="22" y="327"/>
                </a:lnTo>
                <a:lnTo>
                  <a:pt x="22" y="327"/>
                </a:lnTo>
                <a:lnTo>
                  <a:pt x="33" y="326"/>
                </a:lnTo>
                <a:lnTo>
                  <a:pt x="52" y="323"/>
                </a:lnTo>
                <a:lnTo>
                  <a:pt x="64" y="322"/>
                </a:lnTo>
                <a:lnTo>
                  <a:pt x="74" y="321"/>
                </a:lnTo>
                <a:lnTo>
                  <a:pt x="84" y="322"/>
                </a:lnTo>
                <a:lnTo>
                  <a:pt x="94" y="325"/>
                </a:lnTo>
                <a:lnTo>
                  <a:pt x="94" y="325"/>
                </a:lnTo>
                <a:lnTo>
                  <a:pt x="98" y="327"/>
                </a:lnTo>
                <a:lnTo>
                  <a:pt x="102" y="332"/>
                </a:lnTo>
                <a:lnTo>
                  <a:pt x="111" y="344"/>
                </a:lnTo>
                <a:lnTo>
                  <a:pt x="119" y="358"/>
                </a:lnTo>
                <a:lnTo>
                  <a:pt x="127" y="376"/>
                </a:lnTo>
                <a:lnTo>
                  <a:pt x="134" y="394"/>
                </a:lnTo>
                <a:lnTo>
                  <a:pt x="140" y="411"/>
                </a:lnTo>
                <a:lnTo>
                  <a:pt x="142" y="425"/>
                </a:lnTo>
                <a:lnTo>
                  <a:pt x="142" y="437"/>
                </a:lnTo>
                <a:lnTo>
                  <a:pt x="142" y="437"/>
                </a:lnTo>
                <a:lnTo>
                  <a:pt x="140" y="455"/>
                </a:lnTo>
                <a:lnTo>
                  <a:pt x="136" y="477"/>
                </a:lnTo>
                <a:lnTo>
                  <a:pt x="134" y="487"/>
                </a:lnTo>
                <a:lnTo>
                  <a:pt x="134" y="497"/>
                </a:lnTo>
                <a:lnTo>
                  <a:pt x="136" y="506"/>
                </a:lnTo>
                <a:lnTo>
                  <a:pt x="138" y="514"/>
                </a:lnTo>
                <a:lnTo>
                  <a:pt x="138" y="514"/>
                </a:lnTo>
                <a:lnTo>
                  <a:pt x="145" y="525"/>
                </a:lnTo>
                <a:lnTo>
                  <a:pt x="156" y="537"/>
                </a:lnTo>
                <a:lnTo>
                  <a:pt x="182" y="571"/>
                </a:lnTo>
                <a:lnTo>
                  <a:pt x="195" y="589"/>
                </a:lnTo>
                <a:lnTo>
                  <a:pt x="205" y="607"/>
                </a:lnTo>
                <a:lnTo>
                  <a:pt x="210" y="616"/>
                </a:lnTo>
                <a:lnTo>
                  <a:pt x="213" y="624"/>
                </a:lnTo>
                <a:lnTo>
                  <a:pt x="216" y="630"/>
                </a:lnTo>
                <a:lnTo>
                  <a:pt x="216" y="638"/>
                </a:lnTo>
                <a:lnTo>
                  <a:pt x="216" y="638"/>
                </a:lnTo>
                <a:lnTo>
                  <a:pt x="214" y="651"/>
                </a:lnTo>
                <a:lnTo>
                  <a:pt x="212" y="665"/>
                </a:lnTo>
                <a:lnTo>
                  <a:pt x="208" y="679"/>
                </a:lnTo>
                <a:lnTo>
                  <a:pt x="203" y="693"/>
                </a:lnTo>
                <a:lnTo>
                  <a:pt x="198" y="708"/>
                </a:lnTo>
                <a:lnTo>
                  <a:pt x="191" y="722"/>
                </a:lnTo>
                <a:lnTo>
                  <a:pt x="185" y="733"/>
                </a:lnTo>
                <a:lnTo>
                  <a:pt x="178" y="744"/>
                </a:lnTo>
                <a:lnTo>
                  <a:pt x="178" y="744"/>
                </a:lnTo>
                <a:lnTo>
                  <a:pt x="165" y="762"/>
                </a:lnTo>
                <a:lnTo>
                  <a:pt x="156" y="781"/>
                </a:lnTo>
                <a:lnTo>
                  <a:pt x="152" y="790"/>
                </a:lnTo>
                <a:lnTo>
                  <a:pt x="150" y="798"/>
                </a:lnTo>
                <a:lnTo>
                  <a:pt x="150" y="807"/>
                </a:lnTo>
                <a:lnTo>
                  <a:pt x="150" y="816"/>
                </a:lnTo>
                <a:lnTo>
                  <a:pt x="150" y="816"/>
                </a:lnTo>
                <a:lnTo>
                  <a:pt x="154" y="825"/>
                </a:lnTo>
                <a:lnTo>
                  <a:pt x="160" y="835"/>
                </a:lnTo>
                <a:lnTo>
                  <a:pt x="168" y="847"/>
                </a:lnTo>
                <a:lnTo>
                  <a:pt x="177" y="858"/>
                </a:lnTo>
                <a:lnTo>
                  <a:pt x="187" y="869"/>
                </a:lnTo>
                <a:lnTo>
                  <a:pt x="198" y="878"/>
                </a:lnTo>
                <a:lnTo>
                  <a:pt x="205" y="884"/>
                </a:lnTo>
                <a:lnTo>
                  <a:pt x="212" y="888"/>
                </a:lnTo>
                <a:lnTo>
                  <a:pt x="212" y="888"/>
                </a:lnTo>
                <a:lnTo>
                  <a:pt x="217" y="889"/>
                </a:lnTo>
                <a:lnTo>
                  <a:pt x="221" y="888"/>
                </a:lnTo>
                <a:lnTo>
                  <a:pt x="226" y="887"/>
                </a:lnTo>
                <a:lnTo>
                  <a:pt x="230" y="884"/>
                </a:lnTo>
                <a:lnTo>
                  <a:pt x="235" y="878"/>
                </a:lnTo>
                <a:lnTo>
                  <a:pt x="237" y="875"/>
                </a:lnTo>
                <a:lnTo>
                  <a:pt x="227" y="870"/>
                </a:lnTo>
                <a:lnTo>
                  <a:pt x="235" y="865"/>
                </a:lnTo>
                <a:lnTo>
                  <a:pt x="235" y="865"/>
                </a:lnTo>
                <a:lnTo>
                  <a:pt x="227" y="861"/>
                </a:lnTo>
                <a:lnTo>
                  <a:pt x="223" y="857"/>
                </a:lnTo>
                <a:lnTo>
                  <a:pt x="221" y="854"/>
                </a:lnTo>
                <a:lnTo>
                  <a:pt x="221" y="854"/>
                </a:lnTo>
                <a:lnTo>
                  <a:pt x="221" y="852"/>
                </a:lnTo>
                <a:lnTo>
                  <a:pt x="222" y="849"/>
                </a:lnTo>
                <a:lnTo>
                  <a:pt x="223" y="844"/>
                </a:lnTo>
                <a:lnTo>
                  <a:pt x="223" y="844"/>
                </a:lnTo>
                <a:lnTo>
                  <a:pt x="218" y="840"/>
                </a:lnTo>
                <a:lnTo>
                  <a:pt x="214" y="836"/>
                </a:lnTo>
                <a:lnTo>
                  <a:pt x="212" y="831"/>
                </a:lnTo>
                <a:lnTo>
                  <a:pt x="212" y="831"/>
                </a:lnTo>
                <a:lnTo>
                  <a:pt x="210" y="827"/>
                </a:lnTo>
                <a:lnTo>
                  <a:pt x="212" y="821"/>
                </a:lnTo>
                <a:lnTo>
                  <a:pt x="213" y="816"/>
                </a:lnTo>
                <a:lnTo>
                  <a:pt x="213" y="816"/>
                </a:lnTo>
                <a:lnTo>
                  <a:pt x="219" y="829"/>
                </a:lnTo>
                <a:lnTo>
                  <a:pt x="225" y="839"/>
                </a:lnTo>
                <a:lnTo>
                  <a:pt x="231" y="845"/>
                </a:lnTo>
                <a:lnTo>
                  <a:pt x="231" y="845"/>
                </a:lnTo>
                <a:lnTo>
                  <a:pt x="235" y="848"/>
                </a:lnTo>
                <a:lnTo>
                  <a:pt x="239" y="849"/>
                </a:lnTo>
                <a:lnTo>
                  <a:pt x="249" y="849"/>
                </a:lnTo>
                <a:lnTo>
                  <a:pt x="261" y="847"/>
                </a:lnTo>
                <a:lnTo>
                  <a:pt x="261" y="847"/>
                </a:lnTo>
                <a:lnTo>
                  <a:pt x="258" y="839"/>
                </a:lnTo>
                <a:lnTo>
                  <a:pt x="258" y="839"/>
                </a:lnTo>
                <a:lnTo>
                  <a:pt x="259" y="839"/>
                </a:lnTo>
                <a:lnTo>
                  <a:pt x="265" y="836"/>
                </a:lnTo>
                <a:lnTo>
                  <a:pt x="268" y="835"/>
                </a:lnTo>
                <a:lnTo>
                  <a:pt x="270" y="834"/>
                </a:lnTo>
                <a:lnTo>
                  <a:pt x="270" y="833"/>
                </a:lnTo>
                <a:lnTo>
                  <a:pt x="270" y="833"/>
                </a:lnTo>
                <a:lnTo>
                  <a:pt x="250" y="811"/>
                </a:lnTo>
                <a:lnTo>
                  <a:pt x="250" y="811"/>
                </a:lnTo>
                <a:lnTo>
                  <a:pt x="257" y="809"/>
                </a:lnTo>
                <a:lnTo>
                  <a:pt x="261" y="808"/>
                </a:lnTo>
                <a:lnTo>
                  <a:pt x="262" y="807"/>
                </a:lnTo>
                <a:lnTo>
                  <a:pt x="263" y="805"/>
                </a:lnTo>
                <a:lnTo>
                  <a:pt x="263" y="805"/>
                </a:lnTo>
                <a:lnTo>
                  <a:pt x="259" y="794"/>
                </a:lnTo>
                <a:lnTo>
                  <a:pt x="258" y="789"/>
                </a:lnTo>
                <a:lnTo>
                  <a:pt x="257" y="787"/>
                </a:lnTo>
                <a:lnTo>
                  <a:pt x="257" y="787"/>
                </a:lnTo>
                <a:lnTo>
                  <a:pt x="253" y="782"/>
                </a:lnTo>
                <a:lnTo>
                  <a:pt x="245" y="768"/>
                </a:lnTo>
                <a:lnTo>
                  <a:pt x="245" y="768"/>
                </a:lnTo>
                <a:lnTo>
                  <a:pt x="237" y="753"/>
                </a:lnTo>
                <a:lnTo>
                  <a:pt x="235" y="747"/>
                </a:lnTo>
                <a:lnTo>
                  <a:pt x="234" y="742"/>
                </a:lnTo>
                <a:lnTo>
                  <a:pt x="234" y="742"/>
                </a:lnTo>
                <a:lnTo>
                  <a:pt x="235" y="737"/>
                </a:lnTo>
                <a:lnTo>
                  <a:pt x="240" y="731"/>
                </a:lnTo>
                <a:lnTo>
                  <a:pt x="257" y="710"/>
                </a:lnTo>
                <a:lnTo>
                  <a:pt x="275" y="689"/>
                </a:lnTo>
                <a:lnTo>
                  <a:pt x="283" y="680"/>
                </a:lnTo>
                <a:lnTo>
                  <a:pt x="288" y="673"/>
                </a:lnTo>
                <a:lnTo>
                  <a:pt x="288" y="673"/>
                </a:lnTo>
                <a:lnTo>
                  <a:pt x="310" y="629"/>
                </a:lnTo>
                <a:lnTo>
                  <a:pt x="310" y="629"/>
                </a:lnTo>
                <a:lnTo>
                  <a:pt x="319" y="635"/>
                </a:lnTo>
                <a:lnTo>
                  <a:pt x="341" y="653"/>
                </a:lnTo>
                <a:lnTo>
                  <a:pt x="355" y="664"/>
                </a:lnTo>
                <a:lnTo>
                  <a:pt x="370" y="674"/>
                </a:lnTo>
                <a:lnTo>
                  <a:pt x="387" y="683"/>
                </a:lnTo>
                <a:lnTo>
                  <a:pt x="404" y="691"/>
                </a:lnTo>
                <a:lnTo>
                  <a:pt x="404" y="691"/>
                </a:lnTo>
                <a:lnTo>
                  <a:pt x="437" y="705"/>
                </a:lnTo>
                <a:lnTo>
                  <a:pt x="438" y="705"/>
                </a:lnTo>
                <a:lnTo>
                  <a:pt x="437" y="705"/>
                </a:lnTo>
                <a:lnTo>
                  <a:pt x="437" y="705"/>
                </a:lnTo>
                <a:lnTo>
                  <a:pt x="438" y="796"/>
                </a:lnTo>
                <a:lnTo>
                  <a:pt x="438" y="865"/>
                </a:lnTo>
                <a:lnTo>
                  <a:pt x="438" y="892"/>
                </a:lnTo>
                <a:lnTo>
                  <a:pt x="437" y="907"/>
                </a:lnTo>
                <a:lnTo>
                  <a:pt x="437" y="907"/>
                </a:lnTo>
                <a:lnTo>
                  <a:pt x="433" y="942"/>
                </a:lnTo>
                <a:lnTo>
                  <a:pt x="429" y="958"/>
                </a:lnTo>
                <a:lnTo>
                  <a:pt x="426" y="965"/>
                </a:lnTo>
                <a:lnTo>
                  <a:pt x="422" y="974"/>
                </a:lnTo>
                <a:lnTo>
                  <a:pt x="422" y="974"/>
                </a:lnTo>
                <a:lnTo>
                  <a:pt x="418" y="978"/>
                </a:lnTo>
                <a:lnTo>
                  <a:pt x="413" y="982"/>
                </a:lnTo>
                <a:lnTo>
                  <a:pt x="405" y="986"/>
                </a:lnTo>
                <a:lnTo>
                  <a:pt x="396" y="990"/>
                </a:lnTo>
                <a:lnTo>
                  <a:pt x="374" y="996"/>
                </a:lnTo>
                <a:lnTo>
                  <a:pt x="350" y="1003"/>
                </a:lnTo>
                <a:lnTo>
                  <a:pt x="303" y="1013"/>
                </a:lnTo>
                <a:lnTo>
                  <a:pt x="274" y="1017"/>
                </a:lnTo>
                <a:lnTo>
                  <a:pt x="274" y="1017"/>
                </a:lnTo>
                <a:lnTo>
                  <a:pt x="256" y="1019"/>
                </a:lnTo>
                <a:lnTo>
                  <a:pt x="246" y="1021"/>
                </a:lnTo>
                <a:lnTo>
                  <a:pt x="231" y="1023"/>
                </a:lnTo>
                <a:lnTo>
                  <a:pt x="231" y="1023"/>
                </a:lnTo>
                <a:lnTo>
                  <a:pt x="219" y="1027"/>
                </a:lnTo>
                <a:lnTo>
                  <a:pt x="209" y="1032"/>
                </a:lnTo>
                <a:lnTo>
                  <a:pt x="186" y="1044"/>
                </a:lnTo>
                <a:lnTo>
                  <a:pt x="167" y="1055"/>
                </a:lnTo>
                <a:lnTo>
                  <a:pt x="158" y="1059"/>
                </a:lnTo>
                <a:lnTo>
                  <a:pt x="149" y="1062"/>
                </a:lnTo>
                <a:lnTo>
                  <a:pt x="149" y="1062"/>
                </a:lnTo>
                <a:lnTo>
                  <a:pt x="141" y="1064"/>
                </a:lnTo>
                <a:lnTo>
                  <a:pt x="133" y="1070"/>
                </a:lnTo>
                <a:lnTo>
                  <a:pt x="125" y="1075"/>
                </a:lnTo>
                <a:lnTo>
                  <a:pt x="118" y="1080"/>
                </a:lnTo>
                <a:lnTo>
                  <a:pt x="113" y="1086"/>
                </a:lnTo>
                <a:lnTo>
                  <a:pt x="110" y="1093"/>
                </a:lnTo>
                <a:lnTo>
                  <a:pt x="110" y="1095"/>
                </a:lnTo>
                <a:lnTo>
                  <a:pt x="111" y="1098"/>
                </a:lnTo>
                <a:lnTo>
                  <a:pt x="113" y="1101"/>
                </a:lnTo>
                <a:lnTo>
                  <a:pt x="114" y="1103"/>
                </a:lnTo>
                <a:lnTo>
                  <a:pt x="114" y="1103"/>
                </a:lnTo>
                <a:lnTo>
                  <a:pt x="120" y="1107"/>
                </a:lnTo>
                <a:lnTo>
                  <a:pt x="128" y="1111"/>
                </a:lnTo>
                <a:lnTo>
                  <a:pt x="136" y="1113"/>
                </a:lnTo>
                <a:lnTo>
                  <a:pt x="145" y="1116"/>
                </a:lnTo>
                <a:lnTo>
                  <a:pt x="154" y="1117"/>
                </a:lnTo>
                <a:lnTo>
                  <a:pt x="164" y="1117"/>
                </a:lnTo>
                <a:lnTo>
                  <a:pt x="176" y="1116"/>
                </a:lnTo>
                <a:lnTo>
                  <a:pt x="187" y="1115"/>
                </a:lnTo>
                <a:lnTo>
                  <a:pt x="187" y="1115"/>
                </a:lnTo>
                <a:lnTo>
                  <a:pt x="208" y="1110"/>
                </a:lnTo>
                <a:lnTo>
                  <a:pt x="221" y="1104"/>
                </a:lnTo>
                <a:lnTo>
                  <a:pt x="236" y="1097"/>
                </a:lnTo>
                <a:lnTo>
                  <a:pt x="236" y="1097"/>
                </a:lnTo>
                <a:lnTo>
                  <a:pt x="241" y="1094"/>
                </a:lnTo>
                <a:lnTo>
                  <a:pt x="253" y="1092"/>
                </a:lnTo>
                <a:lnTo>
                  <a:pt x="253" y="1092"/>
                </a:lnTo>
                <a:lnTo>
                  <a:pt x="263" y="1090"/>
                </a:lnTo>
                <a:lnTo>
                  <a:pt x="271" y="1088"/>
                </a:lnTo>
                <a:lnTo>
                  <a:pt x="290" y="1080"/>
                </a:lnTo>
                <a:lnTo>
                  <a:pt x="290" y="1080"/>
                </a:lnTo>
                <a:lnTo>
                  <a:pt x="316" y="1071"/>
                </a:lnTo>
                <a:lnTo>
                  <a:pt x="346" y="1061"/>
                </a:lnTo>
                <a:lnTo>
                  <a:pt x="346" y="1061"/>
                </a:lnTo>
                <a:lnTo>
                  <a:pt x="369" y="1055"/>
                </a:lnTo>
                <a:lnTo>
                  <a:pt x="400" y="1048"/>
                </a:lnTo>
                <a:lnTo>
                  <a:pt x="433" y="1043"/>
                </a:lnTo>
                <a:lnTo>
                  <a:pt x="465" y="1039"/>
                </a:lnTo>
                <a:lnTo>
                  <a:pt x="465" y="1039"/>
                </a:lnTo>
                <a:lnTo>
                  <a:pt x="491" y="1037"/>
                </a:lnTo>
                <a:lnTo>
                  <a:pt x="512" y="1034"/>
                </a:lnTo>
                <a:lnTo>
                  <a:pt x="527" y="1030"/>
                </a:lnTo>
                <a:lnTo>
                  <a:pt x="531" y="1027"/>
                </a:lnTo>
                <a:lnTo>
                  <a:pt x="534" y="1025"/>
                </a:lnTo>
                <a:lnTo>
                  <a:pt x="534" y="1025"/>
                </a:lnTo>
                <a:lnTo>
                  <a:pt x="536" y="1017"/>
                </a:lnTo>
                <a:lnTo>
                  <a:pt x="538" y="1003"/>
                </a:lnTo>
                <a:lnTo>
                  <a:pt x="536" y="985"/>
                </a:lnTo>
                <a:lnTo>
                  <a:pt x="535" y="967"/>
                </a:lnTo>
                <a:lnTo>
                  <a:pt x="535" y="967"/>
                </a:lnTo>
                <a:lnTo>
                  <a:pt x="534" y="938"/>
                </a:lnTo>
                <a:lnTo>
                  <a:pt x="531" y="896"/>
                </a:lnTo>
                <a:lnTo>
                  <a:pt x="530" y="853"/>
                </a:lnTo>
                <a:lnTo>
                  <a:pt x="530" y="821"/>
                </a:lnTo>
                <a:lnTo>
                  <a:pt x="530" y="821"/>
                </a:lnTo>
                <a:lnTo>
                  <a:pt x="530" y="795"/>
                </a:lnTo>
                <a:lnTo>
                  <a:pt x="529" y="768"/>
                </a:lnTo>
                <a:lnTo>
                  <a:pt x="526" y="738"/>
                </a:lnTo>
                <a:lnTo>
                  <a:pt x="526" y="738"/>
                </a:lnTo>
                <a:lnTo>
                  <a:pt x="549" y="749"/>
                </a:lnTo>
                <a:lnTo>
                  <a:pt x="569" y="758"/>
                </a:lnTo>
                <a:lnTo>
                  <a:pt x="585" y="764"/>
                </a:lnTo>
                <a:lnTo>
                  <a:pt x="585" y="764"/>
                </a:lnTo>
                <a:lnTo>
                  <a:pt x="607" y="772"/>
                </a:lnTo>
                <a:lnTo>
                  <a:pt x="617" y="777"/>
                </a:lnTo>
                <a:lnTo>
                  <a:pt x="617" y="777"/>
                </a:lnTo>
                <a:lnTo>
                  <a:pt x="627" y="789"/>
                </a:lnTo>
                <a:lnTo>
                  <a:pt x="634" y="802"/>
                </a:lnTo>
                <a:lnTo>
                  <a:pt x="634" y="802"/>
                </a:lnTo>
                <a:lnTo>
                  <a:pt x="639" y="889"/>
                </a:lnTo>
                <a:lnTo>
                  <a:pt x="642" y="956"/>
                </a:lnTo>
                <a:lnTo>
                  <a:pt x="643" y="983"/>
                </a:lnTo>
                <a:lnTo>
                  <a:pt x="643" y="1001"/>
                </a:lnTo>
                <a:lnTo>
                  <a:pt x="643" y="1001"/>
                </a:lnTo>
                <a:lnTo>
                  <a:pt x="641" y="1028"/>
                </a:lnTo>
                <a:lnTo>
                  <a:pt x="638" y="1058"/>
                </a:lnTo>
                <a:lnTo>
                  <a:pt x="633" y="1085"/>
                </a:lnTo>
                <a:lnTo>
                  <a:pt x="630" y="1097"/>
                </a:lnTo>
                <a:lnTo>
                  <a:pt x="627" y="1106"/>
                </a:lnTo>
                <a:lnTo>
                  <a:pt x="627" y="1106"/>
                </a:lnTo>
                <a:lnTo>
                  <a:pt x="620" y="1116"/>
                </a:lnTo>
                <a:lnTo>
                  <a:pt x="608" y="1130"/>
                </a:lnTo>
                <a:lnTo>
                  <a:pt x="579" y="1165"/>
                </a:lnTo>
                <a:lnTo>
                  <a:pt x="547" y="1198"/>
                </a:lnTo>
                <a:lnTo>
                  <a:pt x="534" y="1210"/>
                </a:lnTo>
                <a:lnTo>
                  <a:pt x="525" y="1217"/>
                </a:lnTo>
                <a:lnTo>
                  <a:pt x="525" y="1217"/>
                </a:lnTo>
                <a:lnTo>
                  <a:pt x="514" y="1223"/>
                </a:lnTo>
                <a:lnTo>
                  <a:pt x="508" y="1228"/>
                </a:lnTo>
                <a:lnTo>
                  <a:pt x="500" y="1233"/>
                </a:lnTo>
                <a:lnTo>
                  <a:pt x="489" y="1238"/>
                </a:lnTo>
                <a:lnTo>
                  <a:pt x="489" y="1238"/>
                </a:lnTo>
                <a:lnTo>
                  <a:pt x="467" y="1246"/>
                </a:lnTo>
                <a:lnTo>
                  <a:pt x="459" y="1250"/>
                </a:lnTo>
                <a:lnTo>
                  <a:pt x="453" y="1254"/>
                </a:lnTo>
                <a:lnTo>
                  <a:pt x="453" y="1254"/>
                </a:lnTo>
                <a:lnTo>
                  <a:pt x="445" y="1260"/>
                </a:lnTo>
                <a:lnTo>
                  <a:pt x="438" y="1266"/>
                </a:lnTo>
                <a:lnTo>
                  <a:pt x="435" y="1271"/>
                </a:lnTo>
                <a:lnTo>
                  <a:pt x="433" y="1272"/>
                </a:lnTo>
                <a:lnTo>
                  <a:pt x="435" y="1272"/>
                </a:lnTo>
                <a:lnTo>
                  <a:pt x="435" y="1272"/>
                </a:lnTo>
                <a:lnTo>
                  <a:pt x="458" y="1269"/>
                </a:lnTo>
                <a:lnTo>
                  <a:pt x="458" y="1269"/>
                </a:lnTo>
                <a:lnTo>
                  <a:pt x="429" y="1302"/>
                </a:lnTo>
                <a:lnTo>
                  <a:pt x="429" y="1302"/>
                </a:lnTo>
                <a:lnTo>
                  <a:pt x="423" y="1309"/>
                </a:lnTo>
                <a:lnTo>
                  <a:pt x="420" y="1318"/>
                </a:lnTo>
                <a:lnTo>
                  <a:pt x="418" y="1326"/>
                </a:lnTo>
                <a:lnTo>
                  <a:pt x="418" y="1333"/>
                </a:lnTo>
                <a:lnTo>
                  <a:pt x="419" y="1339"/>
                </a:lnTo>
                <a:lnTo>
                  <a:pt x="420" y="1344"/>
                </a:lnTo>
                <a:lnTo>
                  <a:pt x="423" y="1349"/>
                </a:lnTo>
                <a:lnTo>
                  <a:pt x="423" y="1349"/>
                </a:lnTo>
                <a:lnTo>
                  <a:pt x="427" y="1353"/>
                </a:lnTo>
                <a:lnTo>
                  <a:pt x="431" y="1356"/>
                </a:lnTo>
                <a:lnTo>
                  <a:pt x="432" y="1356"/>
                </a:lnTo>
                <a:lnTo>
                  <a:pt x="436" y="1356"/>
                </a:lnTo>
                <a:lnTo>
                  <a:pt x="436" y="1356"/>
                </a:lnTo>
                <a:lnTo>
                  <a:pt x="444" y="1353"/>
                </a:lnTo>
                <a:lnTo>
                  <a:pt x="471" y="1340"/>
                </a:lnTo>
                <a:lnTo>
                  <a:pt x="471" y="1340"/>
                </a:lnTo>
                <a:lnTo>
                  <a:pt x="512" y="1318"/>
                </a:lnTo>
                <a:lnTo>
                  <a:pt x="527" y="1309"/>
                </a:lnTo>
                <a:lnTo>
                  <a:pt x="540" y="1300"/>
                </a:lnTo>
                <a:lnTo>
                  <a:pt x="540" y="1300"/>
                </a:lnTo>
                <a:lnTo>
                  <a:pt x="551" y="1293"/>
                </a:lnTo>
                <a:lnTo>
                  <a:pt x="554" y="1287"/>
                </a:lnTo>
                <a:lnTo>
                  <a:pt x="561" y="1276"/>
                </a:lnTo>
                <a:lnTo>
                  <a:pt x="561" y="1276"/>
                </a:lnTo>
                <a:lnTo>
                  <a:pt x="566" y="1267"/>
                </a:lnTo>
                <a:lnTo>
                  <a:pt x="571" y="1258"/>
                </a:lnTo>
                <a:lnTo>
                  <a:pt x="575" y="1254"/>
                </a:lnTo>
                <a:lnTo>
                  <a:pt x="580" y="1249"/>
                </a:lnTo>
                <a:lnTo>
                  <a:pt x="589" y="1244"/>
                </a:lnTo>
                <a:lnTo>
                  <a:pt x="601" y="1237"/>
                </a:lnTo>
                <a:lnTo>
                  <a:pt x="601" y="1237"/>
                </a:lnTo>
                <a:lnTo>
                  <a:pt x="627" y="1224"/>
                </a:lnTo>
                <a:lnTo>
                  <a:pt x="651" y="1213"/>
                </a:lnTo>
                <a:lnTo>
                  <a:pt x="670" y="1201"/>
                </a:lnTo>
                <a:lnTo>
                  <a:pt x="677" y="1196"/>
                </a:lnTo>
                <a:lnTo>
                  <a:pt x="682" y="1192"/>
                </a:lnTo>
                <a:lnTo>
                  <a:pt x="682" y="1192"/>
                </a:lnTo>
                <a:lnTo>
                  <a:pt x="704" y="1164"/>
                </a:lnTo>
                <a:lnTo>
                  <a:pt x="704" y="1164"/>
                </a:lnTo>
                <a:lnTo>
                  <a:pt x="705" y="1162"/>
                </a:lnTo>
                <a:lnTo>
                  <a:pt x="706" y="1164"/>
                </a:lnTo>
                <a:lnTo>
                  <a:pt x="708" y="1168"/>
                </a:lnTo>
                <a:lnTo>
                  <a:pt x="709" y="1168"/>
                </a:lnTo>
                <a:lnTo>
                  <a:pt x="709" y="1165"/>
                </a:lnTo>
                <a:lnTo>
                  <a:pt x="710" y="1148"/>
                </a:lnTo>
                <a:lnTo>
                  <a:pt x="710" y="1148"/>
                </a:lnTo>
                <a:lnTo>
                  <a:pt x="710" y="1122"/>
                </a:lnTo>
                <a:lnTo>
                  <a:pt x="709" y="1099"/>
                </a:lnTo>
                <a:lnTo>
                  <a:pt x="706" y="1079"/>
                </a:lnTo>
                <a:lnTo>
                  <a:pt x="704" y="1057"/>
                </a:lnTo>
                <a:lnTo>
                  <a:pt x="704" y="1057"/>
                </a:lnTo>
                <a:lnTo>
                  <a:pt x="704" y="1043"/>
                </a:lnTo>
                <a:lnTo>
                  <a:pt x="705" y="1025"/>
                </a:lnTo>
                <a:lnTo>
                  <a:pt x="710" y="977"/>
                </a:lnTo>
                <a:lnTo>
                  <a:pt x="718" y="930"/>
                </a:lnTo>
                <a:lnTo>
                  <a:pt x="721" y="912"/>
                </a:lnTo>
                <a:lnTo>
                  <a:pt x="724" y="900"/>
                </a:lnTo>
                <a:lnTo>
                  <a:pt x="724" y="900"/>
                </a:lnTo>
                <a:lnTo>
                  <a:pt x="728" y="890"/>
                </a:lnTo>
                <a:lnTo>
                  <a:pt x="731" y="879"/>
                </a:lnTo>
                <a:lnTo>
                  <a:pt x="737" y="857"/>
                </a:lnTo>
                <a:lnTo>
                  <a:pt x="741" y="845"/>
                </a:lnTo>
                <a:lnTo>
                  <a:pt x="745" y="836"/>
                </a:lnTo>
                <a:lnTo>
                  <a:pt x="750" y="827"/>
                </a:lnTo>
                <a:lnTo>
                  <a:pt x="757" y="822"/>
                </a:lnTo>
                <a:lnTo>
                  <a:pt x="757" y="822"/>
                </a:lnTo>
                <a:lnTo>
                  <a:pt x="781" y="805"/>
                </a:lnTo>
                <a:lnTo>
                  <a:pt x="793" y="800"/>
                </a:lnTo>
                <a:lnTo>
                  <a:pt x="793" y="800"/>
                </a:lnTo>
                <a:lnTo>
                  <a:pt x="800" y="812"/>
                </a:lnTo>
                <a:lnTo>
                  <a:pt x="821" y="843"/>
                </a:lnTo>
                <a:lnTo>
                  <a:pt x="834" y="861"/>
                </a:lnTo>
                <a:lnTo>
                  <a:pt x="849" y="879"/>
                </a:lnTo>
                <a:lnTo>
                  <a:pt x="865" y="894"/>
                </a:lnTo>
                <a:lnTo>
                  <a:pt x="874" y="902"/>
                </a:lnTo>
                <a:lnTo>
                  <a:pt x="883" y="909"/>
                </a:lnTo>
                <a:lnTo>
                  <a:pt x="883" y="909"/>
                </a:lnTo>
                <a:lnTo>
                  <a:pt x="902" y="921"/>
                </a:lnTo>
                <a:lnTo>
                  <a:pt x="924" y="934"/>
                </a:lnTo>
                <a:lnTo>
                  <a:pt x="949" y="947"/>
                </a:lnTo>
                <a:lnTo>
                  <a:pt x="976" y="959"/>
                </a:lnTo>
                <a:lnTo>
                  <a:pt x="1003" y="970"/>
                </a:lnTo>
                <a:lnTo>
                  <a:pt x="1030" y="979"/>
                </a:lnTo>
                <a:lnTo>
                  <a:pt x="1055" y="986"/>
                </a:lnTo>
                <a:lnTo>
                  <a:pt x="1068" y="987"/>
                </a:lnTo>
                <a:lnTo>
                  <a:pt x="1080" y="988"/>
                </a:lnTo>
                <a:lnTo>
                  <a:pt x="1080" y="988"/>
                </a:lnTo>
                <a:lnTo>
                  <a:pt x="1093" y="987"/>
                </a:lnTo>
                <a:lnTo>
                  <a:pt x="1112" y="986"/>
                </a:lnTo>
                <a:lnTo>
                  <a:pt x="1160" y="979"/>
                </a:lnTo>
                <a:lnTo>
                  <a:pt x="1218" y="969"/>
                </a:lnTo>
                <a:lnTo>
                  <a:pt x="1280" y="958"/>
                </a:lnTo>
                <a:lnTo>
                  <a:pt x="1397" y="934"/>
                </a:lnTo>
                <a:lnTo>
                  <a:pt x="1466" y="920"/>
                </a:lnTo>
                <a:lnTo>
                  <a:pt x="1466" y="920"/>
                </a:lnTo>
                <a:lnTo>
                  <a:pt x="1496" y="915"/>
                </a:lnTo>
                <a:lnTo>
                  <a:pt x="1522" y="909"/>
                </a:lnTo>
                <a:lnTo>
                  <a:pt x="1532" y="906"/>
                </a:lnTo>
                <a:lnTo>
                  <a:pt x="1541" y="901"/>
                </a:lnTo>
                <a:lnTo>
                  <a:pt x="1549" y="896"/>
                </a:lnTo>
                <a:lnTo>
                  <a:pt x="1553" y="889"/>
                </a:lnTo>
                <a:lnTo>
                  <a:pt x="1553" y="889"/>
                </a:lnTo>
                <a:lnTo>
                  <a:pt x="1555" y="884"/>
                </a:lnTo>
                <a:lnTo>
                  <a:pt x="1557" y="881"/>
                </a:lnTo>
                <a:lnTo>
                  <a:pt x="1557" y="881"/>
                </a:lnTo>
                <a:lnTo>
                  <a:pt x="1553" y="883"/>
                </a:lnTo>
                <a:lnTo>
                  <a:pt x="1542" y="884"/>
                </a:lnTo>
                <a:lnTo>
                  <a:pt x="1533" y="885"/>
                </a:lnTo>
                <a:lnTo>
                  <a:pt x="1523" y="885"/>
                </a:lnTo>
                <a:lnTo>
                  <a:pt x="1509" y="883"/>
                </a:lnTo>
                <a:lnTo>
                  <a:pt x="1493" y="880"/>
                </a:lnTo>
                <a:lnTo>
                  <a:pt x="1493" y="880"/>
                </a:lnTo>
                <a:lnTo>
                  <a:pt x="1472" y="875"/>
                </a:lnTo>
                <a:lnTo>
                  <a:pt x="1454" y="870"/>
                </a:lnTo>
                <a:lnTo>
                  <a:pt x="1424" y="860"/>
                </a:lnTo>
                <a:lnTo>
                  <a:pt x="1407" y="854"/>
                </a:lnTo>
                <a:lnTo>
                  <a:pt x="1389" y="849"/>
                </a:lnTo>
                <a:lnTo>
                  <a:pt x="1366" y="847"/>
                </a:lnTo>
                <a:lnTo>
                  <a:pt x="1336" y="843"/>
                </a:lnTo>
                <a:lnTo>
                  <a:pt x="1336" y="843"/>
                </a:lnTo>
                <a:lnTo>
                  <a:pt x="1320" y="843"/>
                </a:lnTo>
                <a:lnTo>
                  <a:pt x="1304" y="843"/>
                </a:lnTo>
                <a:lnTo>
                  <a:pt x="1271" y="845"/>
                </a:lnTo>
                <a:lnTo>
                  <a:pt x="1237" y="849"/>
                </a:lnTo>
                <a:lnTo>
                  <a:pt x="1204" y="854"/>
                </a:lnTo>
                <a:lnTo>
                  <a:pt x="1169" y="858"/>
                </a:lnTo>
                <a:lnTo>
                  <a:pt x="1134" y="862"/>
                </a:lnTo>
                <a:lnTo>
                  <a:pt x="1099" y="865"/>
                </a:lnTo>
                <a:lnTo>
                  <a:pt x="1081" y="865"/>
                </a:lnTo>
                <a:lnTo>
                  <a:pt x="1063" y="863"/>
                </a:lnTo>
                <a:lnTo>
                  <a:pt x="1063" y="863"/>
                </a:lnTo>
                <a:lnTo>
                  <a:pt x="1045" y="862"/>
                </a:lnTo>
                <a:lnTo>
                  <a:pt x="1031" y="860"/>
                </a:lnTo>
                <a:lnTo>
                  <a:pt x="1018" y="857"/>
                </a:lnTo>
                <a:lnTo>
                  <a:pt x="1007" y="853"/>
                </a:lnTo>
                <a:lnTo>
                  <a:pt x="998" y="849"/>
                </a:lnTo>
                <a:lnTo>
                  <a:pt x="988" y="845"/>
                </a:lnTo>
                <a:lnTo>
                  <a:pt x="982" y="840"/>
                </a:lnTo>
                <a:lnTo>
                  <a:pt x="977" y="836"/>
                </a:lnTo>
                <a:lnTo>
                  <a:pt x="968" y="826"/>
                </a:lnTo>
                <a:lnTo>
                  <a:pt x="961" y="814"/>
                </a:lnTo>
                <a:lnTo>
                  <a:pt x="956" y="804"/>
                </a:lnTo>
                <a:lnTo>
                  <a:pt x="951" y="795"/>
                </a:lnTo>
                <a:lnTo>
                  <a:pt x="951" y="795"/>
                </a:lnTo>
                <a:lnTo>
                  <a:pt x="945" y="781"/>
                </a:lnTo>
                <a:lnTo>
                  <a:pt x="938" y="760"/>
                </a:lnTo>
                <a:lnTo>
                  <a:pt x="931" y="735"/>
                </a:lnTo>
                <a:lnTo>
                  <a:pt x="923" y="708"/>
                </a:lnTo>
                <a:lnTo>
                  <a:pt x="911" y="660"/>
                </a:lnTo>
                <a:lnTo>
                  <a:pt x="906" y="638"/>
                </a:lnTo>
                <a:lnTo>
                  <a:pt x="906" y="638"/>
                </a:lnTo>
                <a:lnTo>
                  <a:pt x="910" y="629"/>
                </a:lnTo>
                <a:lnTo>
                  <a:pt x="910" y="617"/>
                </a:lnTo>
                <a:lnTo>
                  <a:pt x="910" y="598"/>
                </a:lnTo>
                <a:lnTo>
                  <a:pt x="910" y="598"/>
                </a:lnTo>
                <a:lnTo>
                  <a:pt x="909" y="585"/>
                </a:lnTo>
                <a:lnTo>
                  <a:pt x="906" y="572"/>
                </a:lnTo>
                <a:lnTo>
                  <a:pt x="898" y="546"/>
                </a:lnTo>
                <a:lnTo>
                  <a:pt x="889" y="522"/>
                </a:lnTo>
                <a:lnTo>
                  <a:pt x="885" y="512"/>
                </a:lnTo>
                <a:lnTo>
                  <a:pt x="884" y="501"/>
                </a:lnTo>
                <a:lnTo>
                  <a:pt x="884" y="501"/>
                </a:lnTo>
                <a:lnTo>
                  <a:pt x="883" y="488"/>
                </a:lnTo>
                <a:lnTo>
                  <a:pt x="882" y="482"/>
                </a:lnTo>
                <a:lnTo>
                  <a:pt x="879" y="473"/>
                </a:lnTo>
                <a:lnTo>
                  <a:pt x="870" y="455"/>
                </a:lnTo>
                <a:lnTo>
                  <a:pt x="870" y="455"/>
                </a:lnTo>
                <a:lnTo>
                  <a:pt x="853" y="419"/>
                </a:lnTo>
                <a:lnTo>
                  <a:pt x="846" y="407"/>
                </a:lnTo>
                <a:lnTo>
                  <a:pt x="833" y="393"/>
                </a:lnTo>
                <a:lnTo>
                  <a:pt x="833" y="393"/>
                </a:lnTo>
                <a:lnTo>
                  <a:pt x="804" y="367"/>
                </a:lnTo>
                <a:lnTo>
                  <a:pt x="786" y="353"/>
                </a:lnTo>
                <a:lnTo>
                  <a:pt x="786" y="353"/>
                </a:lnTo>
                <a:lnTo>
                  <a:pt x="770" y="342"/>
                </a:lnTo>
                <a:lnTo>
                  <a:pt x="744" y="323"/>
                </a:lnTo>
                <a:lnTo>
                  <a:pt x="728" y="316"/>
                </a:lnTo>
                <a:lnTo>
                  <a:pt x="715" y="308"/>
                </a:lnTo>
                <a:lnTo>
                  <a:pt x="704" y="304"/>
                </a:lnTo>
                <a:lnTo>
                  <a:pt x="699" y="303"/>
                </a:lnTo>
                <a:lnTo>
                  <a:pt x="695" y="303"/>
                </a:lnTo>
                <a:lnTo>
                  <a:pt x="695" y="303"/>
                </a:lnTo>
                <a:lnTo>
                  <a:pt x="681" y="305"/>
                </a:lnTo>
                <a:lnTo>
                  <a:pt x="666" y="305"/>
                </a:lnTo>
                <a:lnTo>
                  <a:pt x="639" y="304"/>
                </a:lnTo>
                <a:lnTo>
                  <a:pt x="639" y="304"/>
                </a:lnTo>
                <a:lnTo>
                  <a:pt x="627" y="304"/>
                </a:lnTo>
                <a:lnTo>
                  <a:pt x="614" y="302"/>
                </a:lnTo>
                <a:lnTo>
                  <a:pt x="597" y="300"/>
                </a:lnTo>
                <a:lnTo>
                  <a:pt x="578" y="298"/>
                </a:lnTo>
                <a:lnTo>
                  <a:pt x="578" y="298"/>
                </a:lnTo>
                <a:lnTo>
                  <a:pt x="544" y="298"/>
                </a:lnTo>
                <a:lnTo>
                  <a:pt x="532" y="299"/>
                </a:lnTo>
                <a:lnTo>
                  <a:pt x="520" y="300"/>
                </a:lnTo>
                <a:lnTo>
                  <a:pt x="520" y="300"/>
                </a:lnTo>
                <a:lnTo>
                  <a:pt x="511" y="303"/>
                </a:lnTo>
                <a:lnTo>
                  <a:pt x="504" y="303"/>
                </a:lnTo>
                <a:lnTo>
                  <a:pt x="494" y="304"/>
                </a:lnTo>
                <a:lnTo>
                  <a:pt x="476" y="308"/>
                </a:lnTo>
                <a:lnTo>
                  <a:pt x="476" y="308"/>
                </a:lnTo>
                <a:lnTo>
                  <a:pt x="451" y="316"/>
                </a:lnTo>
                <a:lnTo>
                  <a:pt x="432" y="323"/>
                </a:lnTo>
                <a:lnTo>
                  <a:pt x="415" y="330"/>
                </a:lnTo>
                <a:lnTo>
                  <a:pt x="400" y="335"/>
                </a:lnTo>
                <a:lnTo>
                  <a:pt x="400" y="335"/>
                </a:lnTo>
                <a:lnTo>
                  <a:pt x="386" y="339"/>
                </a:lnTo>
                <a:lnTo>
                  <a:pt x="370" y="340"/>
                </a:lnTo>
                <a:lnTo>
                  <a:pt x="353" y="339"/>
                </a:lnTo>
                <a:lnTo>
                  <a:pt x="333" y="336"/>
                </a:lnTo>
                <a:lnTo>
                  <a:pt x="333" y="336"/>
                </a:lnTo>
                <a:lnTo>
                  <a:pt x="285" y="326"/>
                </a:lnTo>
                <a:lnTo>
                  <a:pt x="266" y="322"/>
                </a:lnTo>
                <a:lnTo>
                  <a:pt x="258" y="320"/>
                </a:lnTo>
                <a:lnTo>
                  <a:pt x="258" y="320"/>
                </a:lnTo>
                <a:lnTo>
                  <a:pt x="254" y="313"/>
                </a:lnTo>
                <a:lnTo>
                  <a:pt x="245" y="296"/>
                </a:lnTo>
                <a:lnTo>
                  <a:pt x="236" y="272"/>
                </a:lnTo>
                <a:lnTo>
                  <a:pt x="232" y="258"/>
                </a:lnTo>
                <a:lnTo>
                  <a:pt x="228" y="242"/>
                </a:lnTo>
                <a:lnTo>
                  <a:pt x="228" y="242"/>
                </a:lnTo>
                <a:lnTo>
                  <a:pt x="222" y="214"/>
                </a:lnTo>
                <a:lnTo>
                  <a:pt x="217" y="192"/>
                </a:lnTo>
                <a:lnTo>
                  <a:pt x="214" y="183"/>
                </a:lnTo>
                <a:lnTo>
                  <a:pt x="214" y="175"/>
                </a:lnTo>
                <a:lnTo>
                  <a:pt x="216" y="169"/>
                </a:lnTo>
                <a:lnTo>
                  <a:pt x="218" y="162"/>
                </a:lnTo>
                <a:lnTo>
                  <a:pt x="218" y="162"/>
                </a:lnTo>
                <a:lnTo>
                  <a:pt x="222" y="157"/>
                </a:lnTo>
                <a:lnTo>
                  <a:pt x="227" y="153"/>
                </a:lnTo>
                <a:lnTo>
                  <a:pt x="239" y="148"/>
                </a:lnTo>
                <a:lnTo>
                  <a:pt x="252" y="144"/>
                </a:lnTo>
                <a:lnTo>
                  <a:pt x="257" y="142"/>
                </a:lnTo>
                <a:lnTo>
                  <a:pt x="263" y="137"/>
                </a:lnTo>
                <a:lnTo>
                  <a:pt x="263" y="137"/>
                </a:lnTo>
                <a:lnTo>
                  <a:pt x="267" y="131"/>
                </a:lnTo>
                <a:lnTo>
                  <a:pt x="271" y="125"/>
                </a:lnTo>
                <a:lnTo>
                  <a:pt x="274" y="117"/>
                </a:lnTo>
                <a:lnTo>
                  <a:pt x="276" y="108"/>
                </a:lnTo>
                <a:lnTo>
                  <a:pt x="281" y="86"/>
                </a:lnTo>
                <a:lnTo>
                  <a:pt x="289" y="57"/>
                </a:lnTo>
                <a:lnTo>
                  <a:pt x="289" y="57"/>
                </a:lnTo>
                <a:lnTo>
                  <a:pt x="295" y="28"/>
                </a:lnTo>
                <a:lnTo>
                  <a:pt x="299" y="12"/>
                </a:lnTo>
                <a:lnTo>
                  <a:pt x="301" y="3"/>
                </a:lnTo>
                <a:lnTo>
                  <a:pt x="299" y="0"/>
                </a:lnTo>
                <a:lnTo>
                  <a:pt x="299" y="0"/>
                </a:lnTo>
                <a:lnTo>
                  <a:pt x="299" y="0"/>
                </a:lnTo>
                <a:lnTo>
                  <a:pt x="295" y="4"/>
                </a:lnTo>
                <a:lnTo>
                  <a:pt x="288" y="13"/>
                </a:lnTo>
                <a:lnTo>
                  <a:pt x="279" y="23"/>
                </a:lnTo>
                <a:lnTo>
                  <a:pt x="274" y="28"/>
                </a:lnTo>
                <a:lnTo>
                  <a:pt x="267" y="32"/>
                </a:lnTo>
                <a:lnTo>
                  <a:pt x="267" y="32"/>
                </a:lnTo>
                <a:lnTo>
                  <a:pt x="246" y="45"/>
                </a:lnTo>
                <a:lnTo>
                  <a:pt x="221" y="66"/>
                </a:lnTo>
                <a:lnTo>
                  <a:pt x="195" y="88"/>
                </a:lnTo>
                <a:lnTo>
                  <a:pt x="186" y="97"/>
                </a:lnTo>
                <a:lnTo>
                  <a:pt x="181" y="103"/>
                </a:lnTo>
                <a:lnTo>
                  <a:pt x="181" y="103"/>
                </a:lnTo>
                <a:lnTo>
                  <a:pt x="172" y="113"/>
                </a:lnTo>
                <a:lnTo>
                  <a:pt x="160" y="126"/>
                </a:lnTo>
                <a:lnTo>
                  <a:pt x="145" y="139"/>
                </a:lnTo>
                <a:lnTo>
                  <a:pt x="145" y="139"/>
                </a:lnTo>
                <a:lnTo>
                  <a:pt x="143" y="134"/>
                </a:lnTo>
                <a:lnTo>
                  <a:pt x="140" y="122"/>
                </a:lnTo>
                <a:lnTo>
                  <a:pt x="137" y="116"/>
                </a:lnTo>
                <a:lnTo>
                  <a:pt x="133" y="108"/>
                </a:lnTo>
                <a:lnTo>
                  <a:pt x="129" y="102"/>
                </a:lnTo>
                <a:lnTo>
                  <a:pt x="123" y="98"/>
                </a:lnTo>
                <a:lnTo>
                  <a:pt x="123" y="98"/>
                </a:lnTo>
                <a:lnTo>
                  <a:pt x="118" y="94"/>
                </a:lnTo>
                <a:lnTo>
                  <a:pt x="111" y="90"/>
                </a:lnTo>
                <a:lnTo>
                  <a:pt x="105" y="89"/>
                </a:lnTo>
                <a:lnTo>
                  <a:pt x="100" y="88"/>
                </a:lnTo>
                <a:lnTo>
                  <a:pt x="93" y="88"/>
                </a:lnTo>
                <a:lnTo>
                  <a:pt x="88" y="88"/>
                </a:lnTo>
                <a:lnTo>
                  <a:pt x="84" y="89"/>
                </a:lnTo>
                <a:lnTo>
                  <a:pt x="80" y="92"/>
                </a:lnTo>
                <a:lnTo>
                  <a:pt x="80" y="92"/>
                </a:lnTo>
                <a:lnTo>
                  <a:pt x="71" y="98"/>
                </a:lnTo>
                <a:lnTo>
                  <a:pt x="65" y="104"/>
                </a:lnTo>
                <a:lnTo>
                  <a:pt x="65" y="104"/>
                </a:lnTo>
                <a:lnTo>
                  <a:pt x="60" y="108"/>
                </a:lnTo>
                <a:lnTo>
                  <a:pt x="55" y="111"/>
                </a:lnTo>
                <a:lnTo>
                  <a:pt x="51" y="115"/>
                </a:lnTo>
                <a:lnTo>
                  <a:pt x="48" y="122"/>
                </a:lnTo>
                <a:lnTo>
                  <a:pt x="48" y="122"/>
                </a:lnTo>
                <a:lnTo>
                  <a:pt x="46" y="133"/>
                </a:lnTo>
                <a:lnTo>
                  <a:pt x="43" y="142"/>
                </a:lnTo>
                <a:lnTo>
                  <a:pt x="43" y="149"/>
                </a:lnTo>
                <a:lnTo>
                  <a:pt x="46" y="156"/>
                </a:lnTo>
                <a:lnTo>
                  <a:pt x="46" y="156"/>
                </a:lnTo>
                <a:lnTo>
                  <a:pt x="52" y="169"/>
                </a:lnTo>
                <a:lnTo>
                  <a:pt x="56" y="174"/>
                </a:lnTo>
                <a:lnTo>
                  <a:pt x="56" y="1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959BF3CE-6A5D-4051-8157-F0715A1C1C0C}"/>
              </a:ext>
            </a:extLst>
          </p:cNvPr>
          <p:cNvSpPr>
            <a:spLocks/>
          </p:cNvSpPr>
          <p:nvPr/>
        </p:nvSpPr>
        <p:spPr bwMode="auto">
          <a:xfrm>
            <a:off x="694580" y="4672591"/>
            <a:ext cx="969868" cy="1668035"/>
          </a:xfrm>
          <a:custGeom>
            <a:avLst/>
            <a:gdLst>
              <a:gd name="T0" fmla="*/ 4 w 846"/>
              <a:gd name="T1" fmla="*/ 349 h 1455"/>
              <a:gd name="T2" fmla="*/ 16 w 846"/>
              <a:gd name="T3" fmla="*/ 376 h 1455"/>
              <a:gd name="T4" fmla="*/ 48 w 846"/>
              <a:gd name="T5" fmla="*/ 378 h 1455"/>
              <a:gd name="T6" fmla="*/ 88 w 846"/>
              <a:gd name="T7" fmla="*/ 341 h 1455"/>
              <a:gd name="T8" fmla="*/ 120 w 846"/>
              <a:gd name="T9" fmla="*/ 372 h 1455"/>
              <a:gd name="T10" fmla="*/ 174 w 846"/>
              <a:gd name="T11" fmla="*/ 426 h 1455"/>
              <a:gd name="T12" fmla="*/ 225 w 846"/>
              <a:gd name="T13" fmla="*/ 499 h 1455"/>
              <a:gd name="T14" fmla="*/ 218 w 846"/>
              <a:gd name="T15" fmla="*/ 539 h 1455"/>
              <a:gd name="T16" fmla="*/ 219 w 846"/>
              <a:gd name="T17" fmla="*/ 636 h 1455"/>
              <a:gd name="T18" fmla="*/ 250 w 846"/>
              <a:gd name="T19" fmla="*/ 791 h 1455"/>
              <a:gd name="T20" fmla="*/ 186 w 846"/>
              <a:gd name="T21" fmla="*/ 975 h 1455"/>
              <a:gd name="T22" fmla="*/ 122 w 846"/>
              <a:gd name="T23" fmla="*/ 967 h 1455"/>
              <a:gd name="T24" fmla="*/ 117 w 846"/>
              <a:gd name="T25" fmla="*/ 989 h 1455"/>
              <a:gd name="T26" fmla="*/ 129 w 846"/>
              <a:gd name="T27" fmla="*/ 1015 h 1455"/>
              <a:gd name="T28" fmla="*/ 162 w 846"/>
              <a:gd name="T29" fmla="*/ 1028 h 1455"/>
              <a:gd name="T30" fmla="*/ 234 w 846"/>
              <a:gd name="T31" fmla="*/ 1052 h 1455"/>
              <a:gd name="T32" fmla="*/ 284 w 846"/>
              <a:gd name="T33" fmla="*/ 1081 h 1455"/>
              <a:gd name="T34" fmla="*/ 333 w 846"/>
              <a:gd name="T35" fmla="*/ 1088 h 1455"/>
              <a:gd name="T36" fmla="*/ 341 w 846"/>
              <a:gd name="T37" fmla="*/ 1057 h 1455"/>
              <a:gd name="T38" fmla="*/ 321 w 846"/>
              <a:gd name="T39" fmla="*/ 899 h 1455"/>
              <a:gd name="T40" fmla="*/ 383 w 846"/>
              <a:gd name="T41" fmla="*/ 829 h 1455"/>
              <a:gd name="T42" fmla="*/ 435 w 846"/>
              <a:gd name="T43" fmla="*/ 877 h 1455"/>
              <a:gd name="T44" fmla="*/ 462 w 846"/>
              <a:gd name="T45" fmla="*/ 998 h 1455"/>
              <a:gd name="T46" fmla="*/ 474 w 846"/>
              <a:gd name="T47" fmla="*/ 1116 h 1455"/>
              <a:gd name="T48" fmla="*/ 554 w 846"/>
              <a:gd name="T49" fmla="*/ 1272 h 1455"/>
              <a:gd name="T50" fmla="*/ 611 w 846"/>
              <a:gd name="T51" fmla="*/ 1333 h 1455"/>
              <a:gd name="T52" fmla="*/ 666 w 846"/>
              <a:gd name="T53" fmla="*/ 1385 h 1455"/>
              <a:gd name="T54" fmla="*/ 824 w 846"/>
              <a:gd name="T55" fmla="*/ 1453 h 1455"/>
              <a:gd name="T56" fmla="*/ 846 w 846"/>
              <a:gd name="T57" fmla="*/ 1449 h 1455"/>
              <a:gd name="T58" fmla="*/ 746 w 846"/>
              <a:gd name="T59" fmla="*/ 1347 h 1455"/>
              <a:gd name="T60" fmla="*/ 634 w 846"/>
              <a:gd name="T61" fmla="*/ 1226 h 1455"/>
              <a:gd name="T62" fmla="*/ 582 w 846"/>
              <a:gd name="T63" fmla="*/ 1142 h 1455"/>
              <a:gd name="T64" fmla="*/ 584 w 846"/>
              <a:gd name="T65" fmla="*/ 944 h 1455"/>
              <a:gd name="T66" fmla="*/ 602 w 846"/>
              <a:gd name="T67" fmla="*/ 798 h 1455"/>
              <a:gd name="T68" fmla="*/ 646 w 846"/>
              <a:gd name="T69" fmla="*/ 754 h 1455"/>
              <a:gd name="T70" fmla="*/ 664 w 846"/>
              <a:gd name="T71" fmla="*/ 661 h 1455"/>
              <a:gd name="T72" fmla="*/ 635 w 846"/>
              <a:gd name="T73" fmla="*/ 474 h 1455"/>
              <a:gd name="T74" fmla="*/ 596 w 846"/>
              <a:gd name="T75" fmla="*/ 383 h 1455"/>
              <a:gd name="T76" fmla="*/ 533 w 846"/>
              <a:gd name="T77" fmla="*/ 310 h 1455"/>
              <a:gd name="T78" fmla="*/ 441 w 846"/>
              <a:gd name="T79" fmla="*/ 250 h 1455"/>
              <a:gd name="T80" fmla="*/ 254 w 846"/>
              <a:gd name="T81" fmla="*/ 211 h 1455"/>
              <a:gd name="T82" fmla="*/ 162 w 846"/>
              <a:gd name="T83" fmla="*/ 181 h 1455"/>
              <a:gd name="T84" fmla="*/ 159 w 846"/>
              <a:gd name="T85" fmla="*/ 171 h 1455"/>
              <a:gd name="T86" fmla="*/ 182 w 846"/>
              <a:gd name="T87" fmla="*/ 115 h 1455"/>
              <a:gd name="T88" fmla="*/ 180 w 846"/>
              <a:gd name="T89" fmla="*/ 7 h 1455"/>
              <a:gd name="T90" fmla="*/ 168 w 846"/>
              <a:gd name="T91" fmla="*/ 11 h 1455"/>
              <a:gd name="T92" fmla="*/ 131 w 846"/>
              <a:gd name="T93" fmla="*/ 147 h 1455"/>
              <a:gd name="T94" fmla="*/ 72 w 846"/>
              <a:gd name="T95" fmla="*/ 135 h 1455"/>
              <a:gd name="T96" fmla="*/ 83 w 846"/>
              <a:gd name="T97" fmla="*/ 107 h 1455"/>
              <a:gd name="T98" fmla="*/ 72 w 846"/>
              <a:gd name="T99" fmla="*/ 31 h 1455"/>
              <a:gd name="T100" fmla="*/ 51 w 846"/>
              <a:gd name="T101" fmla="*/ 0 h 1455"/>
              <a:gd name="T102" fmla="*/ 17 w 846"/>
              <a:gd name="T103" fmla="*/ 35 h 1455"/>
              <a:gd name="T104" fmla="*/ 9 w 846"/>
              <a:gd name="T105" fmla="*/ 113 h 1455"/>
              <a:gd name="T106" fmla="*/ 27 w 846"/>
              <a:gd name="T107" fmla="*/ 181 h 1455"/>
              <a:gd name="T108" fmla="*/ 0 w 846"/>
              <a:gd name="T109" fmla="*/ 229 h 1455"/>
              <a:gd name="T110" fmla="*/ 16 w 846"/>
              <a:gd name="T111" fmla="*/ 271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6" h="1455">
                <a:moveTo>
                  <a:pt x="16" y="271"/>
                </a:moveTo>
                <a:lnTo>
                  <a:pt x="16" y="271"/>
                </a:lnTo>
                <a:lnTo>
                  <a:pt x="8" y="322"/>
                </a:lnTo>
                <a:lnTo>
                  <a:pt x="8" y="322"/>
                </a:lnTo>
                <a:lnTo>
                  <a:pt x="5" y="336"/>
                </a:lnTo>
                <a:lnTo>
                  <a:pt x="4" y="349"/>
                </a:lnTo>
                <a:lnTo>
                  <a:pt x="4" y="354"/>
                </a:lnTo>
                <a:lnTo>
                  <a:pt x="4" y="359"/>
                </a:lnTo>
                <a:lnTo>
                  <a:pt x="6" y="364"/>
                </a:lnTo>
                <a:lnTo>
                  <a:pt x="9" y="368"/>
                </a:lnTo>
                <a:lnTo>
                  <a:pt x="9" y="368"/>
                </a:lnTo>
                <a:lnTo>
                  <a:pt x="16" y="376"/>
                </a:lnTo>
                <a:lnTo>
                  <a:pt x="21" y="378"/>
                </a:lnTo>
                <a:lnTo>
                  <a:pt x="24" y="380"/>
                </a:lnTo>
                <a:lnTo>
                  <a:pt x="30" y="380"/>
                </a:lnTo>
                <a:lnTo>
                  <a:pt x="35" y="382"/>
                </a:lnTo>
                <a:lnTo>
                  <a:pt x="41" y="380"/>
                </a:lnTo>
                <a:lnTo>
                  <a:pt x="48" y="378"/>
                </a:lnTo>
                <a:lnTo>
                  <a:pt x="48" y="378"/>
                </a:lnTo>
                <a:lnTo>
                  <a:pt x="57" y="374"/>
                </a:lnTo>
                <a:lnTo>
                  <a:pt x="64" y="368"/>
                </a:lnTo>
                <a:lnTo>
                  <a:pt x="71" y="361"/>
                </a:lnTo>
                <a:lnTo>
                  <a:pt x="77" y="354"/>
                </a:lnTo>
                <a:lnTo>
                  <a:pt x="88" y="341"/>
                </a:lnTo>
                <a:lnTo>
                  <a:pt x="92" y="335"/>
                </a:lnTo>
                <a:lnTo>
                  <a:pt x="92" y="335"/>
                </a:lnTo>
                <a:lnTo>
                  <a:pt x="101" y="346"/>
                </a:lnTo>
                <a:lnTo>
                  <a:pt x="117" y="367"/>
                </a:lnTo>
                <a:lnTo>
                  <a:pt x="117" y="367"/>
                </a:lnTo>
                <a:lnTo>
                  <a:pt x="120" y="372"/>
                </a:lnTo>
                <a:lnTo>
                  <a:pt x="125" y="376"/>
                </a:lnTo>
                <a:lnTo>
                  <a:pt x="135" y="384"/>
                </a:lnTo>
                <a:lnTo>
                  <a:pt x="147" y="391"/>
                </a:lnTo>
                <a:lnTo>
                  <a:pt x="147" y="391"/>
                </a:lnTo>
                <a:lnTo>
                  <a:pt x="161" y="409"/>
                </a:lnTo>
                <a:lnTo>
                  <a:pt x="174" y="426"/>
                </a:lnTo>
                <a:lnTo>
                  <a:pt x="188" y="443"/>
                </a:lnTo>
                <a:lnTo>
                  <a:pt x="188" y="443"/>
                </a:lnTo>
                <a:lnTo>
                  <a:pt x="213" y="478"/>
                </a:lnTo>
                <a:lnTo>
                  <a:pt x="221" y="492"/>
                </a:lnTo>
                <a:lnTo>
                  <a:pt x="224" y="497"/>
                </a:lnTo>
                <a:lnTo>
                  <a:pt x="225" y="499"/>
                </a:lnTo>
                <a:lnTo>
                  <a:pt x="225" y="499"/>
                </a:lnTo>
                <a:lnTo>
                  <a:pt x="224" y="512"/>
                </a:lnTo>
                <a:lnTo>
                  <a:pt x="225" y="523"/>
                </a:lnTo>
                <a:lnTo>
                  <a:pt x="225" y="523"/>
                </a:lnTo>
                <a:lnTo>
                  <a:pt x="221" y="530"/>
                </a:lnTo>
                <a:lnTo>
                  <a:pt x="218" y="539"/>
                </a:lnTo>
                <a:lnTo>
                  <a:pt x="215" y="551"/>
                </a:lnTo>
                <a:lnTo>
                  <a:pt x="213" y="565"/>
                </a:lnTo>
                <a:lnTo>
                  <a:pt x="213" y="586"/>
                </a:lnTo>
                <a:lnTo>
                  <a:pt x="214" y="608"/>
                </a:lnTo>
                <a:lnTo>
                  <a:pt x="219" y="636"/>
                </a:lnTo>
                <a:lnTo>
                  <a:pt x="219" y="636"/>
                </a:lnTo>
                <a:lnTo>
                  <a:pt x="231" y="685"/>
                </a:lnTo>
                <a:lnTo>
                  <a:pt x="239" y="715"/>
                </a:lnTo>
                <a:lnTo>
                  <a:pt x="245" y="734"/>
                </a:lnTo>
                <a:lnTo>
                  <a:pt x="248" y="745"/>
                </a:lnTo>
                <a:lnTo>
                  <a:pt x="248" y="745"/>
                </a:lnTo>
                <a:lnTo>
                  <a:pt x="250" y="791"/>
                </a:lnTo>
                <a:lnTo>
                  <a:pt x="255" y="880"/>
                </a:lnTo>
                <a:lnTo>
                  <a:pt x="261" y="1003"/>
                </a:lnTo>
                <a:lnTo>
                  <a:pt x="261" y="1003"/>
                </a:lnTo>
                <a:lnTo>
                  <a:pt x="236" y="993"/>
                </a:lnTo>
                <a:lnTo>
                  <a:pt x="186" y="975"/>
                </a:lnTo>
                <a:lnTo>
                  <a:pt x="186" y="975"/>
                </a:lnTo>
                <a:lnTo>
                  <a:pt x="162" y="968"/>
                </a:lnTo>
                <a:lnTo>
                  <a:pt x="143" y="965"/>
                </a:lnTo>
                <a:lnTo>
                  <a:pt x="136" y="963"/>
                </a:lnTo>
                <a:lnTo>
                  <a:pt x="130" y="963"/>
                </a:lnTo>
                <a:lnTo>
                  <a:pt x="125" y="965"/>
                </a:lnTo>
                <a:lnTo>
                  <a:pt x="122" y="967"/>
                </a:lnTo>
                <a:lnTo>
                  <a:pt x="122" y="967"/>
                </a:lnTo>
                <a:lnTo>
                  <a:pt x="118" y="972"/>
                </a:lnTo>
                <a:lnTo>
                  <a:pt x="116" y="977"/>
                </a:lnTo>
                <a:lnTo>
                  <a:pt x="116" y="983"/>
                </a:lnTo>
                <a:lnTo>
                  <a:pt x="117" y="989"/>
                </a:lnTo>
                <a:lnTo>
                  <a:pt x="117" y="989"/>
                </a:lnTo>
                <a:lnTo>
                  <a:pt x="118" y="995"/>
                </a:lnTo>
                <a:lnTo>
                  <a:pt x="119" y="1002"/>
                </a:lnTo>
                <a:lnTo>
                  <a:pt x="123" y="1009"/>
                </a:lnTo>
                <a:lnTo>
                  <a:pt x="125" y="1011"/>
                </a:lnTo>
                <a:lnTo>
                  <a:pt x="129" y="1015"/>
                </a:lnTo>
                <a:lnTo>
                  <a:pt x="129" y="1015"/>
                </a:lnTo>
                <a:lnTo>
                  <a:pt x="142" y="1022"/>
                </a:lnTo>
                <a:lnTo>
                  <a:pt x="148" y="1025"/>
                </a:lnTo>
                <a:lnTo>
                  <a:pt x="155" y="1026"/>
                </a:lnTo>
                <a:lnTo>
                  <a:pt x="155" y="1026"/>
                </a:lnTo>
                <a:lnTo>
                  <a:pt x="160" y="1027"/>
                </a:lnTo>
                <a:lnTo>
                  <a:pt x="162" y="1028"/>
                </a:lnTo>
                <a:lnTo>
                  <a:pt x="167" y="1031"/>
                </a:lnTo>
                <a:lnTo>
                  <a:pt x="179" y="1034"/>
                </a:lnTo>
                <a:lnTo>
                  <a:pt x="179" y="1034"/>
                </a:lnTo>
                <a:lnTo>
                  <a:pt x="215" y="1045"/>
                </a:lnTo>
                <a:lnTo>
                  <a:pt x="228" y="1050"/>
                </a:lnTo>
                <a:lnTo>
                  <a:pt x="234" y="1052"/>
                </a:lnTo>
                <a:lnTo>
                  <a:pt x="234" y="1052"/>
                </a:lnTo>
                <a:lnTo>
                  <a:pt x="240" y="1058"/>
                </a:lnTo>
                <a:lnTo>
                  <a:pt x="254" y="1067"/>
                </a:lnTo>
                <a:lnTo>
                  <a:pt x="263" y="1071"/>
                </a:lnTo>
                <a:lnTo>
                  <a:pt x="273" y="1076"/>
                </a:lnTo>
                <a:lnTo>
                  <a:pt x="284" y="1081"/>
                </a:lnTo>
                <a:lnTo>
                  <a:pt x="296" y="1085"/>
                </a:lnTo>
                <a:lnTo>
                  <a:pt x="296" y="1085"/>
                </a:lnTo>
                <a:lnTo>
                  <a:pt x="316" y="1088"/>
                </a:lnTo>
                <a:lnTo>
                  <a:pt x="324" y="1089"/>
                </a:lnTo>
                <a:lnTo>
                  <a:pt x="330" y="1089"/>
                </a:lnTo>
                <a:lnTo>
                  <a:pt x="333" y="1088"/>
                </a:lnTo>
                <a:lnTo>
                  <a:pt x="335" y="1087"/>
                </a:lnTo>
                <a:lnTo>
                  <a:pt x="338" y="1085"/>
                </a:lnTo>
                <a:lnTo>
                  <a:pt x="339" y="1081"/>
                </a:lnTo>
                <a:lnTo>
                  <a:pt x="341" y="1071"/>
                </a:lnTo>
                <a:lnTo>
                  <a:pt x="341" y="1057"/>
                </a:lnTo>
                <a:lnTo>
                  <a:pt x="341" y="1057"/>
                </a:lnTo>
                <a:lnTo>
                  <a:pt x="341" y="1041"/>
                </a:lnTo>
                <a:lnTo>
                  <a:pt x="339" y="1023"/>
                </a:lnTo>
                <a:lnTo>
                  <a:pt x="333" y="987"/>
                </a:lnTo>
                <a:lnTo>
                  <a:pt x="326" y="945"/>
                </a:lnTo>
                <a:lnTo>
                  <a:pt x="322" y="923"/>
                </a:lnTo>
                <a:lnTo>
                  <a:pt x="321" y="899"/>
                </a:lnTo>
                <a:lnTo>
                  <a:pt x="321" y="899"/>
                </a:lnTo>
                <a:lnTo>
                  <a:pt x="315" y="788"/>
                </a:lnTo>
                <a:lnTo>
                  <a:pt x="315" y="788"/>
                </a:lnTo>
                <a:lnTo>
                  <a:pt x="363" y="818"/>
                </a:lnTo>
                <a:lnTo>
                  <a:pt x="363" y="818"/>
                </a:lnTo>
                <a:lnTo>
                  <a:pt x="383" y="829"/>
                </a:lnTo>
                <a:lnTo>
                  <a:pt x="396" y="838"/>
                </a:lnTo>
                <a:lnTo>
                  <a:pt x="404" y="842"/>
                </a:lnTo>
                <a:lnTo>
                  <a:pt x="411" y="848"/>
                </a:lnTo>
                <a:lnTo>
                  <a:pt x="430" y="869"/>
                </a:lnTo>
                <a:lnTo>
                  <a:pt x="430" y="869"/>
                </a:lnTo>
                <a:lnTo>
                  <a:pt x="435" y="877"/>
                </a:lnTo>
                <a:lnTo>
                  <a:pt x="440" y="887"/>
                </a:lnTo>
                <a:lnTo>
                  <a:pt x="444" y="898"/>
                </a:lnTo>
                <a:lnTo>
                  <a:pt x="448" y="910"/>
                </a:lnTo>
                <a:lnTo>
                  <a:pt x="454" y="937"/>
                </a:lnTo>
                <a:lnTo>
                  <a:pt x="459" y="967"/>
                </a:lnTo>
                <a:lnTo>
                  <a:pt x="462" y="998"/>
                </a:lnTo>
                <a:lnTo>
                  <a:pt x="465" y="1028"/>
                </a:lnTo>
                <a:lnTo>
                  <a:pt x="467" y="1079"/>
                </a:lnTo>
                <a:lnTo>
                  <a:pt x="467" y="1079"/>
                </a:lnTo>
                <a:lnTo>
                  <a:pt x="468" y="1091"/>
                </a:lnTo>
                <a:lnTo>
                  <a:pt x="471" y="1103"/>
                </a:lnTo>
                <a:lnTo>
                  <a:pt x="474" y="1116"/>
                </a:lnTo>
                <a:lnTo>
                  <a:pt x="479" y="1131"/>
                </a:lnTo>
                <a:lnTo>
                  <a:pt x="491" y="1163"/>
                </a:lnTo>
                <a:lnTo>
                  <a:pt x="507" y="1195"/>
                </a:lnTo>
                <a:lnTo>
                  <a:pt x="525" y="1227"/>
                </a:lnTo>
                <a:lnTo>
                  <a:pt x="544" y="1257"/>
                </a:lnTo>
                <a:lnTo>
                  <a:pt x="554" y="1272"/>
                </a:lnTo>
                <a:lnTo>
                  <a:pt x="563" y="1285"/>
                </a:lnTo>
                <a:lnTo>
                  <a:pt x="574" y="1296"/>
                </a:lnTo>
                <a:lnTo>
                  <a:pt x="584" y="1305"/>
                </a:lnTo>
                <a:lnTo>
                  <a:pt x="584" y="1305"/>
                </a:lnTo>
                <a:lnTo>
                  <a:pt x="600" y="1321"/>
                </a:lnTo>
                <a:lnTo>
                  <a:pt x="611" y="1333"/>
                </a:lnTo>
                <a:lnTo>
                  <a:pt x="624" y="1349"/>
                </a:lnTo>
                <a:lnTo>
                  <a:pt x="630" y="1356"/>
                </a:lnTo>
                <a:lnTo>
                  <a:pt x="639" y="1363"/>
                </a:lnTo>
                <a:lnTo>
                  <a:pt x="650" y="1373"/>
                </a:lnTo>
                <a:lnTo>
                  <a:pt x="666" y="1385"/>
                </a:lnTo>
                <a:lnTo>
                  <a:pt x="666" y="1385"/>
                </a:lnTo>
                <a:lnTo>
                  <a:pt x="689" y="1399"/>
                </a:lnTo>
                <a:lnTo>
                  <a:pt x="716" y="1413"/>
                </a:lnTo>
                <a:lnTo>
                  <a:pt x="746" y="1427"/>
                </a:lnTo>
                <a:lnTo>
                  <a:pt x="774" y="1439"/>
                </a:lnTo>
                <a:lnTo>
                  <a:pt x="801" y="1447"/>
                </a:lnTo>
                <a:lnTo>
                  <a:pt x="824" y="1453"/>
                </a:lnTo>
                <a:lnTo>
                  <a:pt x="832" y="1455"/>
                </a:lnTo>
                <a:lnTo>
                  <a:pt x="839" y="1455"/>
                </a:lnTo>
                <a:lnTo>
                  <a:pt x="844" y="1454"/>
                </a:lnTo>
                <a:lnTo>
                  <a:pt x="846" y="1453"/>
                </a:lnTo>
                <a:lnTo>
                  <a:pt x="846" y="1453"/>
                </a:lnTo>
                <a:lnTo>
                  <a:pt x="846" y="1449"/>
                </a:lnTo>
                <a:lnTo>
                  <a:pt x="845" y="1446"/>
                </a:lnTo>
                <a:lnTo>
                  <a:pt x="838" y="1436"/>
                </a:lnTo>
                <a:lnTo>
                  <a:pt x="825" y="1423"/>
                </a:lnTo>
                <a:lnTo>
                  <a:pt x="808" y="1407"/>
                </a:lnTo>
                <a:lnTo>
                  <a:pt x="767" y="1370"/>
                </a:lnTo>
                <a:lnTo>
                  <a:pt x="746" y="1347"/>
                </a:lnTo>
                <a:lnTo>
                  <a:pt x="724" y="1323"/>
                </a:lnTo>
                <a:lnTo>
                  <a:pt x="724" y="1323"/>
                </a:lnTo>
                <a:lnTo>
                  <a:pt x="702" y="1299"/>
                </a:lnTo>
                <a:lnTo>
                  <a:pt x="680" y="1274"/>
                </a:lnTo>
                <a:lnTo>
                  <a:pt x="656" y="1250"/>
                </a:lnTo>
                <a:lnTo>
                  <a:pt x="634" y="1226"/>
                </a:lnTo>
                <a:lnTo>
                  <a:pt x="614" y="1202"/>
                </a:lnTo>
                <a:lnTo>
                  <a:pt x="605" y="1190"/>
                </a:lnTo>
                <a:lnTo>
                  <a:pt x="597" y="1178"/>
                </a:lnTo>
                <a:lnTo>
                  <a:pt x="591" y="1166"/>
                </a:lnTo>
                <a:lnTo>
                  <a:pt x="586" y="1154"/>
                </a:lnTo>
                <a:lnTo>
                  <a:pt x="582" y="1142"/>
                </a:lnTo>
                <a:lnTo>
                  <a:pt x="580" y="1130"/>
                </a:lnTo>
                <a:lnTo>
                  <a:pt x="580" y="1130"/>
                </a:lnTo>
                <a:lnTo>
                  <a:pt x="579" y="1098"/>
                </a:lnTo>
                <a:lnTo>
                  <a:pt x="579" y="1053"/>
                </a:lnTo>
                <a:lnTo>
                  <a:pt x="580" y="999"/>
                </a:lnTo>
                <a:lnTo>
                  <a:pt x="584" y="944"/>
                </a:lnTo>
                <a:lnTo>
                  <a:pt x="587" y="890"/>
                </a:lnTo>
                <a:lnTo>
                  <a:pt x="592" y="845"/>
                </a:lnTo>
                <a:lnTo>
                  <a:pt x="594" y="827"/>
                </a:lnTo>
                <a:lnTo>
                  <a:pt x="597" y="811"/>
                </a:lnTo>
                <a:lnTo>
                  <a:pt x="600" y="802"/>
                </a:lnTo>
                <a:lnTo>
                  <a:pt x="602" y="798"/>
                </a:lnTo>
                <a:lnTo>
                  <a:pt x="603" y="797"/>
                </a:lnTo>
                <a:lnTo>
                  <a:pt x="603" y="797"/>
                </a:lnTo>
                <a:lnTo>
                  <a:pt x="618" y="785"/>
                </a:lnTo>
                <a:lnTo>
                  <a:pt x="628" y="776"/>
                </a:lnTo>
                <a:lnTo>
                  <a:pt x="636" y="766"/>
                </a:lnTo>
                <a:lnTo>
                  <a:pt x="646" y="754"/>
                </a:lnTo>
                <a:lnTo>
                  <a:pt x="653" y="739"/>
                </a:lnTo>
                <a:lnTo>
                  <a:pt x="658" y="722"/>
                </a:lnTo>
                <a:lnTo>
                  <a:pt x="660" y="714"/>
                </a:lnTo>
                <a:lnTo>
                  <a:pt x="662" y="704"/>
                </a:lnTo>
                <a:lnTo>
                  <a:pt x="662" y="704"/>
                </a:lnTo>
                <a:lnTo>
                  <a:pt x="664" y="661"/>
                </a:lnTo>
                <a:lnTo>
                  <a:pt x="664" y="638"/>
                </a:lnTo>
                <a:lnTo>
                  <a:pt x="663" y="612"/>
                </a:lnTo>
                <a:lnTo>
                  <a:pt x="659" y="583"/>
                </a:lnTo>
                <a:lnTo>
                  <a:pt x="654" y="551"/>
                </a:lnTo>
                <a:lnTo>
                  <a:pt x="646" y="515"/>
                </a:lnTo>
                <a:lnTo>
                  <a:pt x="635" y="474"/>
                </a:lnTo>
                <a:lnTo>
                  <a:pt x="635" y="474"/>
                </a:lnTo>
                <a:lnTo>
                  <a:pt x="628" y="454"/>
                </a:lnTo>
                <a:lnTo>
                  <a:pt x="621" y="434"/>
                </a:lnTo>
                <a:lnTo>
                  <a:pt x="612" y="416"/>
                </a:lnTo>
                <a:lnTo>
                  <a:pt x="605" y="400"/>
                </a:lnTo>
                <a:lnTo>
                  <a:pt x="596" y="383"/>
                </a:lnTo>
                <a:lnTo>
                  <a:pt x="586" y="368"/>
                </a:lnTo>
                <a:lnTo>
                  <a:pt x="576" y="355"/>
                </a:lnTo>
                <a:lnTo>
                  <a:pt x="567" y="342"/>
                </a:lnTo>
                <a:lnTo>
                  <a:pt x="556" y="331"/>
                </a:lnTo>
                <a:lnTo>
                  <a:pt x="545" y="319"/>
                </a:lnTo>
                <a:lnTo>
                  <a:pt x="533" y="310"/>
                </a:lnTo>
                <a:lnTo>
                  <a:pt x="521" y="299"/>
                </a:lnTo>
                <a:lnTo>
                  <a:pt x="496" y="281"/>
                </a:lnTo>
                <a:lnTo>
                  <a:pt x="470" y="264"/>
                </a:lnTo>
                <a:lnTo>
                  <a:pt x="470" y="264"/>
                </a:lnTo>
                <a:lnTo>
                  <a:pt x="455" y="257"/>
                </a:lnTo>
                <a:lnTo>
                  <a:pt x="441" y="250"/>
                </a:lnTo>
                <a:lnTo>
                  <a:pt x="425" y="244"/>
                </a:lnTo>
                <a:lnTo>
                  <a:pt x="410" y="239"/>
                </a:lnTo>
                <a:lnTo>
                  <a:pt x="378" y="232"/>
                </a:lnTo>
                <a:lnTo>
                  <a:pt x="346" y="226"/>
                </a:lnTo>
                <a:lnTo>
                  <a:pt x="282" y="216"/>
                </a:lnTo>
                <a:lnTo>
                  <a:pt x="254" y="211"/>
                </a:lnTo>
                <a:lnTo>
                  <a:pt x="226" y="205"/>
                </a:lnTo>
                <a:lnTo>
                  <a:pt x="226" y="205"/>
                </a:lnTo>
                <a:lnTo>
                  <a:pt x="203" y="198"/>
                </a:lnTo>
                <a:lnTo>
                  <a:pt x="185" y="192"/>
                </a:lnTo>
                <a:lnTo>
                  <a:pt x="172" y="186"/>
                </a:lnTo>
                <a:lnTo>
                  <a:pt x="162" y="181"/>
                </a:lnTo>
                <a:lnTo>
                  <a:pt x="156" y="178"/>
                </a:lnTo>
                <a:lnTo>
                  <a:pt x="153" y="174"/>
                </a:lnTo>
                <a:lnTo>
                  <a:pt x="152" y="172"/>
                </a:lnTo>
                <a:lnTo>
                  <a:pt x="152" y="172"/>
                </a:lnTo>
                <a:lnTo>
                  <a:pt x="155" y="172"/>
                </a:lnTo>
                <a:lnTo>
                  <a:pt x="159" y="171"/>
                </a:lnTo>
                <a:lnTo>
                  <a:pt x="164" y="167"/>
                </a:lnTo>
                <a:lnTo>
                  <a:pt x="168" y="161"/>
                </a:lnTo>
                <a:lnTo>
                  <a:pt x="173" y="151"/>
                </a:lnTo>
                <a:lnTo>
                  <a:pt x="178" y="136"/>
                </a:lnTo>
                <a:lnTo>
                  <a:pt x="182" y="115"/>
                </a:lnTo>
                <a:lnTo>
                  <a:pt x="182" y="115"/>
                </a:lnTo>
                <a:lnTo>
                  <a:pt x="185" y="72"/>
                </a:lnTo>
                <a:lnTo>
                  <a:pt x="185" y="53"/>
                </a:lnTo>
                <a:lnTo>
                  <a:pt x="185" y="36"/>
                </a:lnTo>
                <a:lnTo>
                  <a:pt x="184" y="23"/>
                </a:lnTo>
                <a:lnTo>
                  <a:pt x="183" y="13"/>
                </a:lnTo>
                <a:lnTo>
                  <a:pt x="180" y="7"/>
                </a:lnTo>
                <a:lnTo>
                  <a:pt x="178" y="5"/>
                </a:lnTo>
                <a:lnTo>
                  <a:pt x="177" y="5"/>
                </a:lnTo>
                <a:lnTo>
                  <a:pt x="177" y="5"/>
                </a:lnTo>
                <a:lnTo>
                  <a:pt x="174" y="5"/>
                </a:lnTo>
                <a:lnTo>
                  <a:pt x="172" y="6"/>
                </a:lnTo>
                <a:lnTo>
                  <a:pt x="168" y="11"/>
                </a:lnTo>
                <a:lnTo>
                  <a:pt x="165" y="18"/>
                </a:lnTo>
                <a:lnTo>
                  <a:pt x="162" y="25"/>
                </a:lnTo>
                <a:lnTo>
                  <a:pt x="158" y="42"/>
                </a:lnTo>
                <a:lnTo>
                  <a:pt x="155" y="54"/>
                </a:lnTo>
                <a:lnTo>
                  <a:pt x="131" y="147"/>
                </a:lnTo>
                <a:lnTo>
                  <a:pt x="131" y="147"/>
                </a:lnTo>
                <a:lnTo>
                  <a:pt x="110" y="138"/>
                </a:lnTo>
                <a:lnTo>
                  <a:pt x="110" y="138"/>
                </a:lnTo>
                <a:lnTo>
                  <a:pt x="102" y="137"/>
                </a:lnTo>
                <a:lnTo>
                  <a:pt x="95" y="135"/>
                </a:lnTo>
                <a:lnTo>
                  <a:pt x="82" y="135"/>
                </a:lnTo>
                <a:lnTo>
                  <a:pt x="72" y="135"/>
                </a:lnTo>
                <a:lnTo>
                  <a:pt x="69" y="136"/>
                </a:lnTo>
                <a:lnTo>
                  <a:pt x="69" y="136"/>
                </a:lnTo>
                <a:lnTo>
                  <a:pt x="72" y="130"/>
                </a:lnTo>
                <a:lnTo>
                  <a:pt x="77" y="121"/>
                </a:lnTo>
                <a:lnTo>
                  <a:pt x="83" y="107"/>
                </a:lnTo>
                <a:lnTo>
                  <a:pt x="83" y="107"/>
                </a:lnTo>
                <a:lnTo>
                  <a:pt x="84" y="102"/>
                </a:lnTo>
                <a:lnTo>
                  <a:pt x="86" y="96"/>
                </a:lnTo>
                <a:lnTo>
                  <a:pt x="86" y="82"/>
                </a:lnTo>
                <a:lnTo>
                  <a:pt x="82" y="65"/>
                </a:lnTo>
                <a:lnTo>
                  <a:pt x="78" y="48"/>
                </a:lnTo>
                <a:lnTo>
                  <a:pt x="72" y="31"/>
                </a:lnTo>
                <a:lnTo>
                  <a:pt x="68" y="17"/>
                </a:lnTo>
                <a:lnTo>
                  <a:pt x="63" y="6"/>
                </a:lnTo>
                <a:lnTo>
                  <a:pt x="59" y="1"/>
                </a:lnTo>
                <a:lnTo>
                  <a:pt x="59" y="1"/>
                </a:lnTo>
                <a:lnTo>
                  <a:pt x="56" y="0"/>
                </a:lnTo>
                <a:lnTo>
                  <a:pt x="51" y="0"/>
                </a:lnTo>
                <a:lnTo>
                  <a:pt x="46" y="1"/>
                </a:lnTo>
                <a:lnTo>
                  <a:pt x="40" y="5"/>
                </a:lnTo>
                <a:lnTo>
                  <a:pt x="34" y="9"/>
                </a:lnTo>
                <a:lnTo>
                  <a:pt x="28" y="16"/>
                </a:lnTo>
                <a:lnTo>
                  <a:pt x="22" y="24"/>
                </a:lnTo>
                <a:lnTo>
                  <a:pt x="17" y="35"/>
                </a:lnTo>
                <a:lnTo>
                  <a:pt x="17" y="35"/>
                </a:lnTo>
                <a:lnTo>
                  <a:pt x="14" y="47"/>
                </a:lnTo>
                <a:lnTo>
                  <a:pt x="10" y="63"/>
                </a:lnTo>
                <a:lnTo>
                  <a:pt x="9" y="79"/>
                </a:lnTo>
                <a:lnTo>
                  <a:pt x="8" y="96"/>
                </a:lnTo>
                <a:lnTo>
                  <a:pt x="9" y="113"/>
                </a:lnTo>
                <a:lnTo>
                  <a:pt x="10" y="127"/>
                </a:lnTo>
                <a:lnTo>
                  <a:pt x="11" y="141"/>
                </a:lnTo>
                <a:lnTo>
                  <a:pt x="14" y="149"/>
                </a:lnTo>
                <a:lnTo>
                  <a:pt x="14" y="149"/>
                </a:lnTo>
                <a:lnTo>
                  <a:pt x="27" y="181"/>
                </a:lnTo>
                <a:lnTo>
                  <a:pt x="27" y="181"/>
                </a:lnTo>
                <a:lnTo>
                  <a:pt x="22" y="187"/>
                </a:lnTo>
                <a:lnTo>
                  <a:pt x="12" y="202"/>
                </a:lnTo>
                <a:lnTo>
                  <a:pt x="8" y="210"/>
                </a:lnTo>
                <a:lnTo>
                  <a:pt x="3" y="218"/>
                </a:lnTo>
                <a:lnTo>
                  <a:pt x="0" y="226"/>
                </a:lnTo>
                <a:lnTo>
                  <a:pt x="0" y="229"/>
                </a:lnTo>
                <a:lnTo>
                  <a:pt x="0" y="232"/>
                </a:lnTo>
                <a:lnTo>
                  <a:pt x="0" y="232"/>
                </a:lnTo>
                <a:lnTo>
                  <a:pt x="8" y="250"/>
                </a:lnTo>
                <a:lnTo>
                  <a:pt x="8" y="250"/>
                </a:lnTo>
                <a:lnTo>
                  <a:pt x="12" y="263"/>
                </a:lnTo>
                <a:lnTo>
                  <a:pt x="16" y="271"/>
                </a:lnTo>
                <a:lnTo>
                  <a:pt x="16" y="2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37CC4931-14B0-4AE5-A4D5-9EC088E9CFDE}"/>
              </a:ext>
            </a:extLst>
          </p:cNvPr>
          <p:cNvSpPr>
            <a:spLocks noEditPoints="1"/>
          </p:cNvSpPr>
          <p:nvPr/>
        </p:nvSpPr>
        <p:spPr bwMode="auto">
          <a:xfrm>
            <a:off x="2347922" y="4848565"/>
            <a:ext cx="1587786" cy="1316085"/>
          </a:xfrm>
          <a:custGeom>
            <a:avLst/>
            <a:gdLst>
              <a:gd name="T0" fmla="*/ 340 w 1385"/>
              <a:gd name="T1" fmla="*/ 158 h 1148"/>
              <a:gd name="T2" fmla="*/ 299 w 1385"/>
              <a:gd name="T3" fmla="*/ 129 h 1148"/>
              <a:gd name="T4" fmla="*/ 187 w 1385"/>
              <a:gd name="T5" fmla="*/ 78 h 1148"/>
              <a:gd name="T6" fmla="*/ 269 w 1385"/>
              <a:gd name="T7" fmla="*/ 177 h 1148"/>
              <a:gd name="T8" fmla="*/ 289 w 1385"/>
              <a:gd name="T9" fmla="*/ 186 h 1148"/>
              <a:gd name="T10" fmla="*/ 184 w 1385"/>
              <a:gd name="T11" fmla="*/ 293 h 1148"/>
              <a:gd name="T12" fmla="*/ 91 w 1385"/>
              <a:gd name="T13" fmla="*/ 426 h 1148"/>
              <a:gd name="T14" fmla="*/ 91 w 1385"/>
              <a:gd name="T15" fmla="*/ 498 h 1148"/>
              <a:gd name="T16" fmla="*/ 119 w 1385"/>
              <a:gd name="T17" fmla="*/ 565 h 1148"/>
              <a:gd name="T18" fmla="*/ 143 w 1385"/>
              <a:gd name="T19" fmla="*/ 707 h 1148"/>
              <a:gd name="T20" fmla="*/ 153 w 1385"/>
              <a:gd name="T21" fmla="*/ 763 h 1148"/>
              <a:gd name="T22" fmla="*/ 178 w 1385"/>
              <a:gd name="T23" fmla="*/ 768 h 1148"/>
              <a:gd name="T24" fmla="*/ 203 w 1385"/>
              <a:gd name="T25" fmla="*/ 767 h 1148"/>
              <a:gd name="T26" fmla="*/ 258 w 1385"/>
              <a:gd name="T27" fmla="*/ 714 h 1148"/>
              <a:gd name="T28" fmla="*/ 264 w 1385"/>
              <a:gd name="T29" fmla="*/ 867 h 1148"/>
              <a:gd name="T30" fmla="*/ 189 w 1385"/>
              <a:gd name="T31" fmla="*/ 977 h 1148"/>
              <a:gd name="T32" fmla="*/ 15 w 1385"/>
              <a:gd name="T33" fmla="*/ 1019 h 1148"/>
              <a:gd name="T34" fmla="*/ 3 w 1385"/>
              <a:gd name="T35" fmla="*/ 1048 h 1148"/>
              <a:gd name="T36" fmla="*/ 48 w 1385"/>
              <a:gd name="T37" fmla="*/ 1060 h 1148"/>
              <a:gd name="T38" fmla="*/ 139 w 1385"/>
              <a:gd name="T39" fmla="*/ 1032 h 1148"/>
              <a:gd name="T40" fmla="*/ 327 w 1385"/>
              <a:gd name="T41" fmla="*/ 1013 h 1148"/>
              <a:gd name="T42" fmla="*/ 351 w 1385"/>
              <a:gd name="T43" fmla="*/ 962 h 1148"/>
              <a:gd name="T44" fmla="*/ 317 w 1385"/>
              <a:gd name="T45" fmla="*/ 756 h 1148"/>
              <a:gd name="T46" fmla="*/ 449 w 1385"/>
              <a:gd name="T47" fmla="*/ 763 h 1148"/>
              <a:gd name="T48" fmla="*/ 467 w 1385"/>
              <a:gd name="T49" fmla="*/ 959 h 1148"/>
              <a:gd name="T50" fmla="*/ 445 w 1385"/>
              <a:gd name="T51" fmla="*/ 1022 h 1148"/>
              <a:gd name="T52" fmla="*/ 277 w 1385"/>
              <a:gd name="T53" fmla="*/ 1108 h 1148"/>
              <a:gd name="T54" fmla="*/ 252 w 1385"/>
              <a:gd name="T55" fmla="*/ 1138 h 1148"/>
              <a:gd name="T56" fmla="*/ 274 w 1385"/>
              <a:gd name="T57" fmla="*/ 1135 h 1148"/>
              <a:gd name="T58" fmla="*/ 309 w 1385"/>
              <a:gd name="T59" fmla="*/ 1147 h 1148"/>
              <a:gd name="T60" fmla="*/ 415 w 1385"/>
              <a:gd name="T61" fmla="*/ 1114 h 1148"/>
              <a:gd name="T62" fmla="*/ 526 w 1385"/>
              <a:gd name="T63" fmla="*/ 1070 h 1148"/>
              <a:gd name="T64" fmla="*/ 547 w 1385"/>
              <a:gd name="T65" fmla="*/ 1004 h 1148"/>
              <a:gd name="T66" fmla="*/ 538 w 1385"/>
              <a:gd name="T67" fmla="*/ 815 h 1148"/>
              <a:gd name="T68" fmla="*/ 700 w 1385"/>
              <a:gd name="T69" fmla="*/ 900 h 1148"/>
              <a:gd name="T70" fmla="*/ 778 w 1385"/>
              <a:gd name="T71" fmla="*/ 960 h 1148"/>
              <a:gd name="T72" fmla="*/ 935 w 1385"/>
              <a:gd name="T73" fmla="*/ 954 h 1148"/>
              <a:gd name="T74" fmla="*/ 1284 w 1385"/>
              <a:gd name="T75" fmla="*/ 868 h 1148"/>
              <a:gd name="T76" fmla="*/ 1384 w 1385"/>
              <a:gd name="T77" fmla="*/ 849 h 1148"/>
              <a:gd name="T78" fmla="*/ 1216 w 1385"/>
              <a:gd name="T79" fmla="*/ 821 h 1148"/>
              <a:gd name="T80" fmla="*/ 910 w 1385"/>
              <a:gd name="T81" fmla="*/ 852 h 1148"/>
              <a:gd name="T82" fmla="*/ 803 w 1385"/>
              <a:gd name="T83" fmla="*/ 861 h 1148"/>
              <a:gd name="T84" fmla="*/ 736 w 1385"/>
              <a:gd name="T85" fmla="*/ 753 h 1148"/>
              <a:gd name="T86" fmla="*/ 700 w 1385"/>
              <a:gd name="T87" fmla="*/ 592 h 1148"/>
              <a:gd name="T88" fmla="*/ 702 w 1385"/>
              <a:gd name="T89" fmla="*/ 492 h 1148"/>
              <a:gd name="T90" fmla="*/ 629 w 1385"/>
              <a:gd name="T91" fmla="*/ 307 h 1148"/>
              <a:gd name="T92" fmla="*/ 520 w 1385"/>
              <a:gd name="T93" fmla="*/ 233 h 1148"/>
              <a:gd name="T94" fmla="*/ 419 w 1385"/>
              <a:gd name="T95" fmla="*/ 200 h 1148"/>
              <a:gd name="T96" fmla="*/ 449 w 1385"/>
              <a:gd name="T97" fmla="*/ 131 h 1148"/>
              <a:gd name="T98" fmla="*/ 474 w 1385"/>
              <a:gd name="T99" fmla="*/ 9 h 1148"/>
              <a:gd name="T100" fmla="*/ 384 w 1385"/>
              <a:gd name="T101" fmla="*/ 102 h 1148"/>
              <a:gd name="T102" fmla="*/ 161 w 1385"/>
              <a:gd name="T103" fmla="*/ 552 h 1148"/>
              <a:gd name="T104" fmla="*/ 216 w 1385"/>
              <a:gd name="T105" fmla="*/ 605 h 1148"/>
              <a:gd name="T106" fmla="*/ 228 w 1385"/>
              <a:gd name="T107" fmla="*/ 705 h 1148"/>
              <a:gd name="T108" fmla="*/ 193 w 1385"/>
              <a:gd name="T109" fmla="*/ 714 h 1148"/>
              <a:gd name="T110" fmla="*/ 174 w 1385"/>
              <a:gd name="T111" fmla="*/ 699 h 1148"/>
              <a:gd name="T112" fmla="*/ 153 w 1385"/>
              <a:gd name="T113" fmla="*/ 534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85" h="1148">
                <a:moveTo>
                  <a:pt x="364" y="119"/>
                </a:moveTo>
                <a:lnTo>
                  <a:pt x="364" y="119"/>
                </a:lnTo>
                <a:lnTo>
                  <a:pt x="352" y="136"/>
                </a:lnTo>
                <a:lnTo>
                  <a:pt x="340" y="153"/>
                </a:lnTo>
                <a:lnTo>
                  <a:pt x="340" y="153"/>
                </a:lnTo>
                <a:lnTo>
                  <a:pt x="341" y="154"/>
                </a:lnTo>
                <a:lnTo>
                  <a:pt x="341" y="156"/>
                </a:lnTo>
                <a:lnTo>
                  <a:pt x="340" y="158"/>
                </a:lnTo>
                <a:lnTo>
                  <a:pt x="336" y="159"/>
                </a:lnTo>
                <a:lnTo>
                  <a:pt x="340" y="153"/>
                </a:lnTo>
                <a:lnTo>
                  <a:pt x="340" y="153"/>
                </a:lnTo>
                <a:lnTo>
                  <a:pt x="336" y="148"/>
                </a:lnTo>
                <a:lnTo>
                  <a:pt x="329" y="143"/>
                </a:lnTo>
                <a:lnTo>
                  <a:pt x="317" y="137"/>
                </a:lnTo>
                <a:lnTo>
                  <a:pt x="299" y="129"/>
                </a:lnTo>
                <a:lnTo>
                  <a:pt x="299" y="129"/>
                </a:lnTo>
                <a:lnTo>
                  <a:pt x="275" y="117"/>
                </a:lnTo>
                <a:lnTo>
                  <a:pt x="252" y="105"/>
                </a:lnTo>
                <a:lnTo>
                  <a:pt x="232" y="93"/>
                </a:lnTo>
                <a:lnTo>
                  <a:pt x="213" y="81"/>
                </a:lnTo>
                <a:lnTo>
                  <a:pt x="184" y="63"/>
                </a:lnTo>
                <a:lnTo>
                  <a:pt x="174" y="56"/>
                </a:lnTo>
                <a:lnTo>
                  <a:pt x="174" y="56"/>
                </a:lnTo>
                <a:lnTo>
                  <a:pt x="187" y="78"/>
                </a:lnTo>
                <a:lnTo>
                  <a:pt x="202" y="101"/>
                </a:lnTo>
                <a:lnTo>
                  <a:pt x="220" y="129"/>
                </a:lnTo>
                <a:lnTo>
                  <a:pt x="220" y="129"/>
                </a:lnTo>
                <a:lnTo>
                  <a:pt x="229" y="141"/>
                </a:lnTo>
                <a:lnTo>
                  <a:pt x="238" y="152"/>
                </a:lnTo>
                <a:lnTo>
                  <a:pt x="247" y="160"/>
                </a:lnTo>
                <a:lnTo>
                  <a:pt x="255" y="167"/>
                </a:lnTo>
                <a:lnTo>
                  <a:pt x="269" y="177"/>
                </a:lnTo>
                <a:lnTo>
                  <a:pt x="277" y="180"/>
                </a:lnTo>
                <a:lnTo>
                  <a:pt x="277" y="180"/>
                </a:lnTo>
                <a:lnTo>
                  <a:pt x="288" y="185"/>
                </a:lnTo>
                <a:lnTo>
                  <a:pt x="288" y="185"/>
                </a:lnTo>
                <a:lnTo>
                  <a:pt x="291" y="184"/>
                </a:lnTo>
                <a:lnTo>
                  <a:pt x="292" y="184"/>
                </a:lnTo>
                <a:lnTo>
                  <a:pt x="289" y="186"/>
                </a:lnTo>
                <a:lnTo>
                  <a:pt x="289" y="186"/>
                </a:lnTo>
                <a:lnTo>
                  <a:pt x="288" y="185"/>
                </a:lnTo>
                <a:lnTo>
                  <a:pt x="288" y="185"/>
                </a:lnTo>
                <a:lnTo>
                  <a:pt x="276" y="195"/>
                </a:lnTo>
                <a:lnTo>
                  <a:pt x="253" y="218"/>
                </a:lnTo>
                <a:lnTo>
                  <a:pt x="253" y="218"/>
                </a:lnTo>
                <a:lnTo>
                  <a:pt x="233" y="238"/>
                </a:lnTo>
                <a:lnTo>
                  <a:pt x="209" y="264"/>
                </a:lnTo>
                <a:lnTo>
                  <a:pt x="184" y="293"/>
                </a:lnTo>
                <a:lnTo>
                  <a:pt x="160" y="323"/>
                </a:lnTo>
                <a:lnTo>
                  <a:pt x="136" y="353"/>
                </a:lnTo>
                <a:lnTo>
                  <a:pt x="117" y="379"/>
                </a:lnTo>
                <a:lnTo>
                  <a:pt x="102" y="401"/>
                </a:lnTo>
                <a:lnTo>
                  <a:pt x="97" y="409"/>
                </a:lnTo>
                <a:lnTo>
                  <a:pt x="94" y="415"/>
                </a:lnTo>
                <a:lnTo>
                  <a:pt x="94" y="415"/>
                </a:lnTo>
                <a:lnTo>
                  <a:pt x="91" y="426"/>
                </a:lnTo>
                <a:lnTo>
                  <a:pt x="89" y="437"/>
                </a:lnTo>
                <a:lnTo>
                  <a:pt x="87" y="448"/>
                </a:lnTo>
                <a:lnTo>
                  <a:pt x="87" y="459"/>
                </a:lnTo>
                <a:lnTo>
                  <a:pt x="87" y="468"/>
                </a:lnTo>
                <a:lnTo>
                  <a:pt x="88" y="479"/>
                </a:lnTo>
                <a:lnTo>
                  <a:pt x="89" y="489"/>
                </a:lnTo>
                <a:lnTo>
                  <a:pt x="91" y="498"/>
                </a:lnTo>
                <a:lnTo>
                  <a:pt x="91" y="498"/>
                </a:lnTo>
                <a:lnTo>
                  <a:pt x="94" y="507"/>
                </a:lnTo>
                <a:lnTo>
                  <a:pt x="99" y="515"/>
                </a:lnTo>
                <a:lnTo>
                  <a:pt x="107" y="529"/>
                </a:lnTo>
                <a:lnTo>
                  <a:pt x="111" y="538"/>
                </a:lnTo>
                <a:lnTo>
                  <a:pt x="114" y="546"/>
                </a:lnTo>
                <a:lnTo>
                  <a:pt x="118" y="555"/>
                </a:lnTo>
                <a:lnTo>
                  <a:pt x="119" y="565"/>
                </a:lnTo>
                <a:lnTo>
                  <a:pt x="119" y="565"/>
                </a:lnTo>
                <a:lnTo>
                  <a:pt x="123" y="591"/>
                </a:lnTo>
                <a:lnTo>
                  <a:pt x="129" y="619"/>
                </a:lnTo>
                <a:lnTo>
                  <a:pt x="135" y="648"/>
                </a:lnTo>
                <a:lnTo>
                  <a:pt x="136" y="660"/>
                </a:lnTo>
                <a:lnTo>
                  <a:pt x="137" y="669"/>
                </a:lnTo>
                <a:lnTo>
                  <a:pt x="137" y="669"/>
                </a:lnTo>
                <a:lnTo>
                  <a:pt x="139" y="687"/>
                </a:lnTo>
                <a:lnTo>
                  <a:pt x="143" y="707"/>
                </a:lnTo>
                <a:lnTo>
                  <a:pt x="145" y="724"/>
                </a:lnTo>
                <a:lnTo>
                  <a:pt x="147" y="732"/>
                </a:lnTo>
                <a:lnTo>
                  <a:pt x="147" y="732"/>
                </a:lnTo>
                <a:lnTo>
                  <a:pt x="147" y="738"/>
                </a:lnTo>
                <a:lnTo>
                  <a:pt x="148" y="747"/>
                </a:lnTo>
                <a:lnTo>
                  <a:pt x="150" y="756"/>
                </a:lnTo>
                <a:lnTo>
                  <a:pt x="153" y="763"/>
                </a:lnTo>
                <a:lnTo>
                  <a:pt x="153" y="763"/>
                </a:lnTo>
                <a:lnTo>
                  <a:pt x="154" y="766"/>
                </a:lnTo>
                <a:lnTo>
                  <a:pt x="156" y="767"/>
                </a:lnTo>
                <a:lnTo>
                  <a:pt x="160" y="768"/>
                </a:lnTo>
                <a:lnTo>
                  <a:pt x="163" y="767"/>
                </a:lnTo>
                <a:lnTo>
                  <a:pt x="165" y="766"/>
                </a:lnTo>
                <a:lnTo>
                  <a:pt x="165" y="766"/>
                </a:lnTo>
                <a:lnTo>
                  <a:pt x="172" y="767"/>
                </a:lnTo>
                <a:lnTo>
                  <a:pt x="178" y="768"/>
                </a:lnTo>
                <a:lnTo>
                  <a:pt x="183" y="769"/>
                </a:lnTo>
                <a:lnTo>
                  <a:pt x="183" y="769"/>
                </a:lnTo>
                <a:lnTo>
                  <a:pt x="186" y="769"/>
                </a:lnTo>
                <a:lnTo>
                  <a:pt x="189" y="769"/>
                </a:lnTo>
                <a:lnTo>
                  <a:pt x="192" y="767"/>
                </a:lnTo>
                <a:lnTo>
                  <a:pt x="198" y="766"/>
                </a:lnTo>
                <a:lnTo>
                  <a:pt x="198" y="766"/>
                </a:lnTo>
                <a:lnTo>
                  <a:pt x="203" y="767"/>
                </a:lnTo>
                <a:lnTo>
                  <a:pt x="205" y="767"/>
                </a:lnTo>
                <a:lnTo>
                  <a:pt x="209" y="766"/>
                </a:lnTo>
                <a:lnTo>
                  <a:pt x="220" y="760"/>
                </a:lnTo>
                <a:lnTo>
                  <a:pt x="220" y="760"/>
                </a:lnTo>
                <a:lnTo>
                  <a:pt x="227" y="755"/>
                </a:lnTo>
                <a:lnTo>
                  <a:pt x="234" y="747"/>
                </a:lnTo>
                <a:lnTo>
                  <a:pt x="249" y="730"/>
                </a:lnTo>
                <a:lnTo>
                  <a:pt x="258" y="714"/>
                </a:lnTo>
                <a:lnTo>
                  <a:pt x="263" y="708"/>
                </a:lnTo>
                <a:lnTo>
                  <a:pt x="263" y="708"/>
                </a:lnTo>
                <a:lnTo>
                  <a:pt x="265" y="755"/>
                </a:lnTo>
                <a:lnTo>
                  <a:pt x="267" y="795"/>
                </a:lnTo>
                <a:lnTo>
                  <a:pt x="267" y="815"/>
                </a:lnTo>
                <a:lnTo>
                  <a:pt x="265" y="833"/>
                </a:lnTo>
                <a:lnTo>
                  <a:pt x="265" y="833"/>
                </a:lnTo>
                <a:lnTo>
                  <a:pt x="264" y="867"/>
                </a:lnTo>
                <a:lnTo>
                  <a:pt x="263" y="897"/>
                </a:lnTo>
                <a:lnTo>
                  <a:pt x="263" y="919"/>
                </a:lnTo>
                <a:lnTo>
                  <a:pt x="263" y="934"/>
                </a:lnTo>
                <a:lnTo>
                  <a:pt x="263" y="934"/>
                </a:lnTo>
                <a:lnTo>
                  <a:pt x="258" y="955"/>
                </a:lnTo>
                <a:lnTo>
                  <a:pt x="256" y="967"/>
                </a:lnTo>
                <a:lnTo>
                  <a:pt x="256" y="967"/>
                </a:lnTo>
                <a:lnTo>
                  <a:pt x="189" y="977"/>
                </a:lnTo>
                <a:lnTo>
                  <a:pt x="135" y="985"/>
                </a:lnTo>
                <a:lnTo>
                  <a:pt x="94" y="992"/>
                </a:lnTo>
                <a:lnTo>
                  <a:pt x="94" y="992"/>
                </a:lnTo>
                <a:lnTo>
                  <a:pt x="65" y="998"/>
                </a:lnTo>
                <a:lnTo>
                  <a:pt x="51" y="1003"/>
                </a:lnTo>
                <a:lnTo>
                  <a:pt x="37" y="1008"/>
                </a:lnTo>
                <a:lnTo>
                  <a:pt x="24" y="1013"/>
                </a:lnTo>
                <a:lnTo>
                  <a:pt x="15" y="1019"/>
                </a:lnTo>
                <a:lnTo>
                  <a:pt x="7" y="1025"/>
                </a:lnTo>
                <a:lnTo>
                  <a:pt x="4" y="1028"/>
                </a:lnTo>
                <a:lnTo>
                  <a:pt x="3" y="1032"/>
                </a:lnTo>
                <a:lnTo>
                  <a:pt x="3" y="1032"/>
                </a:lnTo>
                <a:lnTo>
                  <a:pt x="1" y="1038"/>
                </a:lnTo>
                <a:lnTo>
                  <a:pt x="0" y="1043"/>
                </a:lnTo>
                <a:lnTo>
                  <a:pt x="1" y="1045"/>
                </a:lnTo>
                <a:lnTo>
                  <a:pt x="3" y="1048"/>
                </a:lnTo>
                <a:lnTo>
                  <a:pt x="5" y="1050"/>
                </a:lnTo>
                <a:lnTo>
                  <a:pt x="7" y="1051"/>
                </a:lnTo>
                <a:lnTo>
                  <a:pt x="15" y="1054"/>
                </a:lnTo>
                <a:lnTo>
                  <a:pt x="15" y="1054"/>
                </a:lnTo>
                <a:lnTo>
                  <a:pt x="19" y="1055"/>
                </a:lnTo>
                <a:lnTo>
                  <a:pt x="24" y="1057"/>
                </a:lnTo>
                <a:lnTo>
                  <a:pt x="31" y="1058"/>
                </a:lnTo>
                <a:lnTo>
                  <a:pt x="48" y="1060"/>
                </a:lnTo>
                <a:lnTo>
                  <a:pt x="48" y="1060"/>
                </a:lnTo>
                <a:lnTo>
                  <a:pt x="60" y="1058"/>
                </a:lnTo>
                <a:lnTo>
                  <a:pt x="71" y="1056"/>
                </a:lnTo>
                <a:lnTo>
                  <a:pt x="82" y="1051"/>
                </a:lnTo>
                <a:lnTo>
                  <a:pt x="93" y="1046"/>
                </a:lnTo>
                <a:lnTo>
                  <a:pt x="106" y="1040"/>
                </a:lnTo>
                <a:lnTo>
                  <a:pt x="121" y="1036"/>
                </a:lnTo>
                <a:lnTo>
                  <a:pt x="139" y="1032"/>
                </a:lnTo>
                <a:lnTo>
                  <a:pt x="161" y="1028"/>
                </a:lnTo>
                <a:lnTo>
                  <a:pt x="161" y="1028"/>
                </a:lnTo>
                <a:lnTo>
                  <a:pt x="210" y="1026"/>
                </a:lnTo>
                <a:lnTo>
                  <a:pt x="257" y="1022"/>
                </a:lnTo>
                <a:lnTo>
                  <a:pt x="298" y="1019"/>
                </a:lnTo>
                <a:lnTo>
                  <a:pt x="313" y="1016"/>
                </a:lnTo>
                <a:lnTo>
                  <a:pt x="327" y="1013"/>
                </a:lnTo>
                <a:lnTo>
                  <a:pt x="327" y="1013"/>
                </a:lnTo>
                <a:lnTo>
                  <a:pt x="342" y="1007"/>
                </a:lnTo>
                <a:lnTo>
                  <a:pt x="351" y="1003"/>
                </a:lnTo>
                <a:lnTo>
                  <a:pt x="353" y="1001"/>
                </a:lnTo>
                <a:lnTo>
                  <a:pt x="353" y="998"/>
                </a:lnTo>
                <a:lnTo>
                  <a:pt x="354" y="992"/>
                </a:lnTo>
                <a:lnTo>
                  <a:pt x="354" y="992"/>
                </a:lnTo>
                <a:lnTo>
                  <a:pt x="353" y="982"/>
                </a:lnTo>
                <a:lnTo>
                  <a:pt x="351" y="962"/>
                </a:lnTo>
                <a:lnTo>
                  <a:pt x="340" y="909"/>
                </a:lnTo>
                <a:lnTo>
                  <a:pt x="329" y="855"/>
                </a:lnTo>
                <a:lnTo>
                  <a:pt x="324" y="834"/>
                </a:lnTo>
                <a:lnTo>
                  <a:pt x="321" y="825"/>
                </a:lnTo>
                <a:lnTo>
                  <a:pt x="321" y="825"/>
                </a:lnTo>
                <a:lnTo>
                  <a:pt x="318" y="815"/>
                </a:lnTo>
                <a:lnTo>
                  <a:pt x="317" y="799"/>
                </a:lnTo>
                <a:lnTo>
                  <a:pt x="317" y="756"/>
                </a:lnTo>
                <a:lnTo>
                  <a:pt x="317" y="696"/>
                </a:lnTo>
                <a:lnTo>
                  <a:pt x="317" y="696"/>
                </a:lnTo>
                <a:lnTo>
                  <a:pt x="409" y="736"/>
                </a:lnTo>
                <a:lnTo>
                  <a:pt x="409" y="736"/>
                </a:lnTo>
                <a:lnTo>
                  <a:pt x="418" y="741"/>
                </a:lnTo>
                <a:lnTo>
                  <a:pt x="426" y="745"/>
                </a:lnTo>
                <a:lnTo>
                  <a:pt x="441" y="755"/>
                </a:lnTo>
                <a:lnTo>
                  <a:pt x="449" y="763"/>
                </a:lnTo>
                <a:lnTo>
                  <a:pt x="451" y="766"/>
                </a:lnTo>
                <a:lnTo>
                  <a:pt x="464" y="775"/>
                </a:lnTo>
                <a:lnTo>
                  <a:pt x="464" y="775"/>
                </a:lnTo>
                <a:lnTo>
                  <a:pt x="467" y="846"/>
                </a:lnTo>
                <a:lnTo>
                  <a:pt x="467" y="904"/>
                </a:lnTo>
                <a:lnTo>
                  <a:pt x="467" y="947"/>
                </a:lnTo>
                <a:lnTo>
                  <a:pt x="467" y="947"/>
                </a:lnTo>
                <a:lnTo>
                  <a:pt x="467" y="959"/>
                </a:lnTo>
                <a:lnTo>
                  <a:pt x="468" y="968"/>
                </a:lnTo>
                <a:lnTo>
                  <a:pt x="469" y="980"/>
                </a:lnTo>
                <a:lnTo>
                  <a:pt x="469" y="985"/>
                </a:lnTo>
                <a:lnTo>
                  <a:pt x="467" y="991"/>
                </a:lnTo>
                <a:lnTo>
                  <a:pt x="462" y="1000"/>
                </a:lnTo>
                <a:lnTo>
                  <a:pt x="455" y="1010"/>
                </a:lnTo>
                <a:lnTo>
                  <a:pt x="455" y="1010"/>
                </a:lnTo>
                <a:lnTo>
                  <a:pt x="445" y="1022"/>
                </a:lnTo>
                <a:lnTo>
                  <a:pt x="436" y="1032"/>
                </a:lnTo>
                <a:lnTo>
                  <a:pt x="425" y="1040"/>
                </a:lnTo>
                <a:lnTo>
                  <a:pt x="414" y="1048"/>
                </a:lnTo>
                <a:lnTo>
                  <a:pt x="402" y="1054"/>
                </a:lnTo>
                <a:lnTo>
                  <a:pt x="390" y="1060"/>
                </a:lnTo>
                <a:lnTo>
                  <a:pt x="364" y="1072"/>
                </a:lnTo>
                <a:lnTo>
                  <a:pt x="364" y="1072"/>
                </a:lnTo>
                <a:lnTo>
                  <a:pt x="277" y="1108"/>
                </a:lnTo>
                <a:lnTo>
                  <a:pt x="277" y="1108"/>
                </a:lnTo>
                <a:lnTo>
                  <a:pt x="270" y="1112"/>
                </a:lnTo>
                <a:lnTo>
                  <a:pt x="263" y="1116"/>
                </a:lnTo>
                <a:lnTo>
                  <a:pt x="257" y="1122"/>
                </a:lnTo>
                <a:lnTo>
                  <a:pt x="253" y="1127"/>
                </a:lnTo>
                <a:lnTo>
                  <a:pt x="251" y="1130"/>
                </a:lnTo>
                <a:lnTo>
                  <a:pt x="251" y="1135"/>
                </a:lnTo>
                <a:lnTo>
                  <a:pt x="252" y="1138"/>
                </a:lnTo>
                <a:lnTo>
                  <a:pt x="256" y="1139"/>
                </a:lnTo>
                <a:lnTo>
                  <a:pt x="256" y="1139"/>
                </a:lnTo>
                <a:lnTo>
                  <a:pt x="261" y="1139"/>
                </a:lnTo>
                <a:lnTo>
                  <a:pt x="264" y="1138"/>
                </a:lnTo>
                <a:lnTo>
                  <a:pt x="268" y="1135"/>
                </a:lnTo>
                <a:lnTo>
                  <a:pt x="270" y="1134"/>
                </a:lnTo>
                <a:lnTo>
                  <a:pt x="271" y="1134"/>
                </a:lnTo>
                <a:lnTo>
                  <a:pt x="274" y="1135"/>
                </a:lnTo>
                <a:lnTo>
                  <a:pt x="277" y="1139"/>
                </a:lnTo>
                <a:lnTo>
                  <a:pt x="277" y="1139"/>
                </a:lnTo>
                <a:lnTo>
                  <a:pt x="283" y="1145"/>
                </a:lnTo>
                <a:lnTo>
                  <a:pt x="286" y="1147"/>
                </a:lnTo>
                <a:lnTo>
                  <a:pt x="288" y="1148"/>
                </a:lnTo>
                <a:lnTo>
                  <a:pt x="295" y="1148"/>
                </a:lnTo>
                <a:lnTo>
                  <a:pt x="309" y="1147"/>
                </a:lnTo>
                <a:lnTo>
                  <a:pt x="309" y="1147"/>
                </a:lnTo>
                <a:lnTo>
                  <a:pt x="327" y="1146"/>
                </a:lnTo>
                <a:lnTo>
                  <a:pt x="346" y="1144"/>
                </a:lnTo>
                <a:lnTo>
                  <a:pt x="366" y="1139"/>
                </a:lnTo>
                <a:lnTo>
                  <a:pt x="376" y="1136"/>
                </a:lnTo>
                <a:lnTo>
                  <a:pt x="384" y="1133"/>
                </a:lnTo>
                <a:lnTo>
                  <a:pt x="384" y="1133"/>
                </a:lnTo>
                <a:lnTo>
                  <a:pt x="400" y="1123"/>
                </a:lnTo>
                <a:lnTo>
                  <a:pt x="415" y="1114"/>
                </a:lnTo>
                <a:lnTo>
                  <a:pt x="435" y="1103"/>
                </a:lnTo>
                <a:lnTo>
                  <a:pt x="448" y="1097"/>
                </a:lnTo>
                <a:lnTo>
                  <a:pt x="464" y="1090"/>
                </a:lnTo>
                <a:lnTo>
                  <a:pt x="464" y="1090"/>
                </a:lnTo>
                <a:lnTo>
                  <a:pt x="481" y="1084"/>
                </a:lnTo>
                <a:lnTo>
                  <a:pt x="494" y="1079"/>
                </a:lnTo>
                <a:lnTo>
                  <a:pt x="517" y="1074"/>
                </a:lnTo>
                <a:lnTo>
                  <a:pt x="526" y="1070"/>
                </a:lnTo>
                <a:lnTo>
                  <a:pt x="533" y="1067"/>
                </a:lnTo>
                <a:lnTo>
                  <a:pt x="539" y="1061"/>
                </a:lnTo>
                <a:lnTo>
                  <a:pt x="544" y="1054"/>
                </a:lnTo>
                <a:lnTo>
                  <a:pt x="544" y="1054"/>
                </a:lnTo>
                <a:lnTo>
                  <a:pt x="547" y="1043"/>
                </a:lnTo>
                <a:lnTo>
                  <a:pt x="548" y="1031"/>
                </a:lnTo>
                <a:lnTo>
                  <a:pt x="548" y="1018"/>
                </a:lnTo>
                <a:lnTo>
                  <a:pt x="547" y="1004"/>
                </a:lnTo>
                <a:lnTo>
                  <a:pt x="544" y="978"/>
                </a:lnTo>
                <a:lnTo>
                  <a:pt x="540" y="955"/>
                </a:lnTo>
                <a:lnTo>
                  <a:pt x="540" y="955"/>
                </a:lnTo>
                <a:lnTo>
                  <a:pt x="538" y="925"/>
                </a:lnTo>
                <a:lnTo>
                  <a:pt x="535" y="883"/>
                </a:lnTo>
                <a:lnTo>
                  <a:pt x="535" y="841"/>
                </a:lnTo>
                <a:lnTo>
                  <a:pt x="535" y="826"/>
                </a:lnTo>
                <a:lnTo>
                  <a:pt x="538" y="815"/>
                </a:lnTo>
                <a:lnTo>
                  <a:pt x="538" y="815"/>
                </a:lnTo>
                <a:lnTo>
                  <a:pt x="545" y="796"/>
                </a:lnTo>
                <a:lnTo>
                  <a:pt x="554" y="773"/>
                </a:lnTo>
                <a:lnTo>
                  <a:pt x="568" y="745"/>
                </a:lnTo>
                <a:lnTo>
                  <a:pt x="568" y="745"/>
                </a:lnTo>
                <a:lnTo>
                  <a:pt x="611" y="793"/>
                </a:lnTo>
                <a:lnTo>
                  <a:pt x="653" y="844"/>
                </a:lnTo>
                <a:lnTo>
                  <a:pt x="700" y="900"/>
                </a:lnTo>
                <a:lnTo>
                  <a:pt x="700" y="900"/>
                </a:lnTo>
                <a:lnTo>
                  <a:pt x="710" y="915"/>
                </a:lnTo>
                <a:lnTo>
                  <a:pt x="721" y="927"/>
                </a:lnTo>
                <a:lnTo>
                  <a:pt x="733" y="936"/>
                </a:lnTo>
                <a:lnTo>
                  <a:pt x="744" y="945"/>
                </a:lnTo>
                <a:lnTo>
                  <a:pt x="755" y="950"/>
                </a:lnTo>
                <a:lnTo>
                  <a:pt x="766" y="956"/>
                </a:lnTo>
                <a:lnTo>
                  <a:pt x="778" y="960"/>
                </a:lnTo>
                <a:lnTo>
                  <a:pt x="788" y="962"/>
                </a:lnTo>
                <a:lnTo>
                  <a:pt x="800" y="965"/>
                </a:lnTo>
                <a:lnTo>
                  <a:pt x="812" y="965"/>
                </a:lnTo>
                <a:lnTo>
                  <a:pt x="839" y="965"/>
                </a:lnTo>
                <a:lnTo>
                  <a:pt x="869" y="962"/>
                </a:lnTo>
                <a:lnTo>
                  <a:pt x="901" y="959"/>
                </a:lnTo>
                <a:lnTo>
                  <a:pt x="901" y="959"/>
                </a:lnTo>
                <a:lnTo>
                  <a:pt x="935" y="954"/>
                </a:lnTo>
                <a:lnTo>
                  <a:pt x="970" y="947"/>
                </a:lnTo>
                <a:lnTo>
                  <a:pt x="1006" y="939"/>
                </a:lnTo>
                <a:lnTo>
                  <a:pt x="1042" y="930"/>
                </a:lnTo>
                <a:lnTo>
                  <a:pt x="1118" y="909"/>
                </a:lnTo>
                <a:lnTo>
                  <a:pt x="1204" y="886"/>
                </a:lnTo>
                <a:lnTo>
                  <a:pt x="1204" y="886"/>
                </a:lnTo>
                <a:lnTo>
                  <a:pt x="1247" y="875"/>
                </a:lnTo>
                <a:lnTo>
                  <a:pt x="1284" y="868"/>
                </a:lnTo>
                <a:lnTo>
                  <a:pt x="1316" y="863"/>
                </a:lnTo>
                <a:lnTo>
                  <a:pt x="1343" y="859"/>
                </a:lnTo>
                <a:lnTo>
                  <a:pt x="1362" y="857"/>
                </a:lnTo>
                <a:lnTo>
                  <a:pt x="1376" y="855"/>
                </a:lnTo>
                <a:lnTo>
                  <a:pt x="1384" y="852"/>
                </a:lnTo>
                <a:lnTo>
                  <a:pt x="1385" y="851"/>
                </a:lnTo>
                <a:lnTo>
                  <a:pt x="1384" y="849"/>
                </a:lnTo>
                <a:lnTo>
                  <a:pt x="1384" y="849"/>
                </a:lnTo>
                <a:lnTo>
                  <a:pt x="1379" y="845"/>
                </a:lnTo>
                <a:lnTo>
                  <a:pt x="1369" y="840"/>
                </a:lnTo>
                <a:lnTo>
                  <a:pt x="1356" y="837"/>
                </a:lnTo>
                <a:lnTo>
                  <a:pt x="1338" y="832"/>
                </a:lnTo>
                <a:lnTo>
                  <a:pt x="1315" y="828"/>
                </a:lnTo>
                <a:lnTo>
                  <a:pt x="1288" y="826"/>
                </a:lnTo>
                <a:lnTo>
                  <a:pt x="1254" y="823"/>
                </a:lnTo>
                <a:lnTo>
                  <a:pt x="1216" y="821"/>
                </a:lnTo>
                <a:lnTo>
                  <a:pt x="1216" y="821"/>
                </a:lnTo>
                <a:lnTo>
                  <a:pt x="1174" y="821"/>
                </a:lnTo>
                <a:lnTo>
                  <a:pt x="1129" y="823"/>
                </a:lnTo>
                <a:lnTo>
                  <a:pt x="1085" y="827"/>
                </a:lnTo>
                <a:lnTo>
                  <a:pt x="1043" y="832"/>
                </a:lnTo>
                <a:lnTo>
                  <a:pt x="1002" y="837"/>
                </a:lnTo>
                <a:lnTo>
                  <a:pt x="966" y="841"/>
                </a:lnTo>
                <a:lnTo>
                  <a:pt x="910" y="852"/>
                </a:lnTo>
                <a:lnTo>
                  <a:pt x="910" y="852"/>
                </a:lnTo>
                <a:lnTo>
                  <a:pt x="890" y="856"/>
                </a:lnTo>
                <a:lnTo>
                  <a:pt x="874" y="861"/>
                </a:lnTo>
                <a:lnTo>
                  <a:pt x="847" y="868"/>
                </a:lnTo>
                <a:lnTo>
                  <a:pt x="835" y="869"/>
                </a:lnTo>
                <a:lnTo>
                  <a:pt x="824" y="869"/>
                </a:lnTo>
                <a:lnTo>
                  <a:pt x="815" y="867"/>
                </a:lnTo>
                <a:lnTo>
                  <a:pt x="803" y="861"/>
                </a:lnTo>
                <a:lnTo>
                  <a:pt x="803" y="861"/>
                </a:lnTo>
                <a:lnTo>
                  <a:pt x="797" y="857"/>
                </a:lnTo>
                <a:lnTo>
                  <a:pt x="792" y="851"/>
                </a:lnTo>
                <a:lnTo>
                  <a:pt x="780" y="837"/>
                </a:lnTo>
                <a:lnTo>
                  <a:pt x="768" y="819"/>
                </a:lnTo>
                <a:lnTo>
                  <a:pt x="756" y="798"/>
                </a:lnTo>
                <a:lnTo>
                  <a:pt x="745" y="775"/>
                </a:lnTo>
                <a:lnTo>
                  <a:pt x="736" y="753"/>
                </a:lnTo>
                <a:lnTo>
                  <a:pt x="727" y="730"/>
                </a:lnTo>
                <a:lnTo>
                  <a:pt x="721" y="708"/>
                </a:lnTo>
                <a:lnTo>
                  <a:pt x="721" y="708"/>
                </a:lnTo>
                <a:lnTo>
                  <a:pt x="710" y="669"/>
                </a:lnTo>
                <a:lnTo>
                  <a:pt x="703" y="634"/>
                </a:lnTo>
                <a:lnTo>
                  <a:pt x="696" y="601"/>
                </a:lnTo>
                <a:lnTo>
                  <a:pt x="696" y="601"/>
                </a:lnTo>
                <a:lnTo>
                  <a:pt x="700" y="592"/>
                </a:lnTo>
                <a:lnTo>
                  <a:pt x="703" y="581"/>
                </a:lnTo>
                <a:lnTo>
                  <a:pt x="706" y="568"/>
                </a:lnTo>
                <a:lnTo>
                  <a:pt x="708" y="551"/>
                </a:lnTo>
                <a:lnTo>
                  <a:pt x="709" y="533"/>
                </a:lnTo>
                <a:lnTo>
                  <a:pt x="707" y="513"/>
                </a:lnTo>
                <a:lnTo>
                  <a:pt x="706" y="502"/>
                </a:lnTo>
                <a:lnTo>
                  <a:pt x="702" y="492"/>
                </a:lnTo>
                <a:lnTo>
                  <a:pt x="702" y="492"/>
                </a:lnTo>
                <a:lnTo>
                  <a:pt x="689" y="443"/>
                </a:lnTo>
                <a:lnTo>
                  <a:pt x="680" y="415"/>
                </a:lnTo>
                <a:lnTo>
                  <a:pt x="671" y="387"/>
                </a:lnTo>
                <a:lnTo>
                  <a:pt x="659" y="359"/>
                </a:lnTo>
                <a:lnTo>
                  <a:pt x="653" y="345"/>
                </a:lnTo>
                <a:lnTo>
                  <a:pt x="646" y="331"/>
                </a:lnTo>
                <a:lnTo>
                  <a:pt x="637" y="319"/>
                </a:lnTo>
                <a:lnTo>
                  <a:pt x="629" y="307"/>
                </a:lnTo>
                <a:lnTo>
                  <a:pt x="620" y="297"/>
                </a:lnTo>
                <a:lnTo>
                  <a:pt x="611" y="287"/>
                </a:lnTo>
                <a:lnTo>
                  <a:pt x="611" y="287"/>
                </a:lnTo>
                <a:lnTo>
                  <a:pt x="600" y="279"/>
                </a:lnTo>
                <a:lnTo>
                  <a:pt x="589" y="270"/>
                </a:lnTo>
                <a:lnTo>
                  <a:pt x="566" y="256"/>
                </a:lnTo>
                <a:lnTo>
                  <a:pt x="542" y="243"/>
                </a:lnTo>
                <a:lnTo>
                  <a:pt x="520" y="233"/>
                </a:lnTo>
                <a:lnTo>
                  <a:pt x="499" y="225"/>
                </a:lnTo>
                <a:lnTo>
                  <a:pt x="480" y="219"/>
                </a:lnTo>
                <a:lnTo>
                  <a:pt x="459" y="212"/>
                </a:lnTo>
                <a:lnTo>
                  <a:pt x="459" y="212"/>
                </a:lnTo>
                <a:lnTo>
                  <a:pt x="444" y="208"/>
                </a:lnTo>
                <a:lnTo>
                  <a:pt x="431" y="204"/>
                </a:lnTo>
                <a:lnTo>
                  <a:pt x="424" y="202"/>
                </a:lnTo>
                <a:lnTo>
                  <a:pt x="419" y="200"/>
                </a:lnTo>
                <a:lnTo>
                  <a:pt x="417" y="195"/>
                </a:lnTo>
                <a:lnTo>
                  <a:pt x="415" y="190"/>
                </a:lnTo>
                <a:lnTo>
                  <a:pt x="415" y="190"/>
                </a:lnTo>
                <a:lnTo>
                  <a:pt x="417" y="183"/>
                </a:lnTo>
                <a:lnTo>
                  <a:pt x="421" y="176"/>
                </a:lnTo>
                <a:lnTo>
                  <a:pt x="433" y="156"/>
                </a:lnTo>
                <a:lnTo>
                  <a:pt x="442" y="146"/>
                </a:lnTo>
                <a:lnTo>
                  <a:pt x="449" y="131"/>
                </a:lnTo>
                <a:lnTo>
                  <a:pt x="456" y="116"/>
                </a:lnTo>
                <a:lnTo>
                  <a:pt x="461" y="98"/>
                </a:lnTo>
                <a:lnTo>
                  <a:pt x="461" y="98"/>
                </a:lnTo>
                <a:lnTo>
                  <a:pt x="469" y="62"/>
                </a:lnTo>
                <a:lnTo>
                  <a:pt x="475" y="30"/>
                </a:lnTo>
                <a:lnTo>
                  <a:pt x="479" y="0"/>
                </a:lnTo>
                <a:lnTo>
                  <a:pt x="479" y="0"/>
                </a:lnTo>
                <a:lnTo>
                  <a:pt x="474" y="9"/>
                </a:lnTo>
                <a:lnTo>
                  <a:pt x="462" y="29"/>
                </a:lnTo>
                <a:lnTo>
                  <a:pt x="454" y="41"/>
                </a:lnTo>
                <a:lnTo>
                  <a:pt x="444" y="54"/>
                </a:lnTo>
                <a:lnTo>
                  <a:pt x="433" y="66"/>
                </a:lnTo>
                <a:lnTo>
                  <a:pt x="421" y="77"/>
                </a:lnTo>
                <a:lnTo>
                  <a:pt x="421" y="77"/>
                </a:lnTo>
                <a:lnTo>
                  <a:pt x="400" y="93"/>
                </a:lnTo>
                <a:lnTo>
                  <a:pt x="384" y="102"/>
                </a:lnTo>
                <a:lnTo>
                  <a:pt x="372" y="111"/>
                </a:lnTo>
                <a:lnTo>
                  <a:pt x="367" y="114"/>
                </a:lnTo>
                <a:lnTo>
                  <a:pt x="364" y="119"/>
                </a:lnTo>
                <a:lnTo>
                  <a:pt x="364" y="119"/>
                </a:lnTo>
                <a:close/>
                <a:moveTo>
                  <a:pt x="153" y="534"/>
                </a:moveTo>
                <a:lnTo>
                  <a:pt x="153" y="534"/>
                </a:lnTo>
                <a:lnTo>
                  <a:pt x="155" y="539"/>
                </a:lnTo>
                <a:lnTo>
                  <a:pt x="161" y="552"/>
                </a:lnTo>
                <a:lnTo>
                  <a:pt x="169" y="565"/>
                </a:lnTo>
                <a:lnTo>
                  <a:pt x="174" y="573"/>
                </a:lnTo>
                <a:lnTo>
                  <a:pt x="180" y="577"/>
                </a:lnTo>
                <a:lnTo>
                  <a:pt x="180" y="577"/>
                </a:lnTo>
                <a:lnTo>
                  <a:pt x="203" y="593"/>
                </a:lnTo>
                <a:lnTo>
                  <a:pt x="213" y="599"/>
                </a:lnTo>
                <a:lnTo>
                  <a:pt x="216" y="605"/>
                </a:lnTo>
                <a:lnTo>
                  <a:pt x="216" y="605"/>
                </a:lnTo>
                <a:lnTo>
                  <a:pt x="227" y="627"/>
                </a:lnTo>
                <a:lnTo>
                  <a:pt x="234" y="642"/>
                </a:lnTo>
                <a:lnTo>
                  <a:pt x="238" y="653"/>
                </a:lnTo>
                <a:lnTo>
                  <a:pt x="238" y="653"/>
                </a:lnTo>
                <a:lnTo>
                  <a:pt x="244" y="678"/>
                </a:lnTo>
                <a:lnTo>
                  <a:pt x="244" y="678"/>
                </a:lnTo>
                <a:lnTo>
                  <a:pt x="235" y="694"/>
                </a:lnTo>
                <a:lnTo>
                  <a:pt x="228" y="705"/>
                </a:lnTo>
                <a:lnTo>
                  <a:pt x="222" y="712"/>
                </a:lnTo>
                <a:lnTo>
                  <a:pt x="222" y="712"/>
                </a:lnTo>
                <a:lnTo>
                  <a:pt x="219" y="712"/>
                </a:lnTo>
                <a:lnTo>
                  <a:pt x="214" y="712"/>
                </a:lnTo>
                <a:lnTo>
                  <a:pt x="209" y="712"/>
                </a:lnTo>
                <a:lnTo>
                  <a:pt x="204" y="712"/>
                </a:lnTo>
                <a:lnTo>
                  <a:pt x="204" y="712"/>
                </a:lnTo>
                <a:lnTo>
                  <a:pt x="193" y="714"/>
                </a:lnTo>
                <a:lnTo>
                  <a:pt x="186" y="718"/>
                </a:lnTo>
                <a:lnTo>
                  <a:pt x="186" y="718"/>
                </a:lnTo>
                <a:lnTo>
                  <a:pt x="184" y="718"/>
                </a:lnTo>
                <a:lnTo>
                  <a:pt x="181" y="717"/>
                </a:lnTo>
                <a:lnTo>
                  <a:pt x="179" y="714"/>
                </a:lnTo>
                <a:lnTo>
                  <a:pt x="178" y="711"/>
                </a:lnTo>
                <a:lnTo>
                  <a:pt x="174" y="699"/>
                </a:lnTo>
                <a:lnTo>
                  <a:pt x="174" y="699"/>
                </a:lnTo>
                <a:lnTo>
                  <a:pt x="168" y="673"/>
                </a:lnTo>
                <a:lnTo>
                  <a:pt x="159" y="641"/>
                </a:lnTo>
                <a:lnTo>
                  <a:pt x="159" y="641"/>
                </a:lnTo>
                <a:lnTo>
                  <a:pt x="156" y="628"/>
                </a:lnTo>
                <a:lnTo>
                  <a:pt x="154" y="612"/>
                </a:lnTo>
                <a:lnTo>
                  <a:pt x="153" y="577"/>
                </a:lnTo>
                <a:lnTo>
                  <a:pt x="153" y="547"/>
                </a:lnTo>
                <a:lnTo>
                  <a:pt x="153" y="534"/>
                </a:lnTo>
                <a:lnTo>
                  <a:pt x="153" y="5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1F84E7CC-EE70-4369-8F69-A751AECBA087}"/>
              </a:ext>
            </a:extLst>
          </p:cNvPr>
          <p:cNvSpPr>
            <a:spLocks noEditPoints="1"/>
          </p:cNvSpPr>
          <p:nvPr/>
        </p:nvSpPr>
        <p:spPr bwMode="auto">
          <a:xfrm>
            <a:off x="3935708" y="4849686"/>
            <a:ext cx="1856540" cy="1234552"/>
          </a:xfrm>
          <a:custGeom>
            <a:avLst/>
            <a:gdLst>
              <a:gd name="T0" fmla="*/ 1331 w 1576"/>
              <a:gd name="T1" fmla="*/ 180 h 1048"/>
              <a:gd name="T2" fmla="*/ 1258 w 1576"/>
              <a:gd name="T3" fmla="*/ 269 h 1048"/>
              <a:gd name="T4" fmla="*/ 1127 w 1576"/>
              <a:gd name="T5" fmla="*/ 177 h 1048"/>
              <a:gd name="T6" fmla="*/ 967 w 1576"/>
              <a:gd name="T7" fmla="*/ 126 h 1048"/>
              <a:gd name="T8" fmla="*/ 823 w 1576"/>
              <a:gd name="T9" fmla="*/ 175 h 1048"/>
              <a:gd name="T10" fmla="*/ 691 w 1576"/>
              <a:gd name="T11" fmla="*/ 340 h 1048"/>
              <a:gd name="T12" fmla="*/ 659 w 1576"/>
              <a:gd name="T13" fmla="*/ 557 h 1048"/>
              <a:gd name="T14" fmla="*/ 646 w 1576"/>
              <a:gd name="T15" fmla="*/ 690 h 1048"/>
              <a:gd name="T16" fmla="*/ 575 w 1576"/>
              <a:gd name="T17" fmla="*/ 713 h 1048"/>
              <a:gd name="T18" fmla="*/ 292 w 1576"/>
              <a:gd name="T19" fmla="*/ 675 h 1048"/>
              <a:gd name="T20" fmla="*/ 54 w 1576"/>
              <a:gd name="T21" fmla="*/ 704 h 1048"/>
              <a:gd name="T22" fmla="*/ 2 w 1576"/>
              <a:gd name="T23" fmla="*/ 736 h 1048"/>
              <a:gd name="T24" fmla="*/ 180 w 1576"/>
              <a:gd name="T25" fmla="*/ 749 h 1048"/>
              <a:gd name="T26" fmla="*/ 602 w 1576"/>
              <a:gd name="T27" fmla="*/ 809 h 1048"/>
              <a:gd name="T28" fmla="*/ 735 w 1576"/>
              <a:gd name="T29" fmla="*/ 779 h 1048"/>
              <a:gd name="T30" fmla="*/ 800 w 1576"/>
              <a:gd name="T31" fmla="*/ 681 h 1048"/>
              <a:gd name="T32" fmla="*/ 842 w 1576"/>
              <a:gd name="T33" fmla="*/ 724 h 1048"/>
              <a:gd name="T34" fmla="*/ 862 w 1576"/>
              <a:gd name="T35" fmla="*/ 733 h 1048"/>
              <a:gd name="T36" fmla="*/ 875 w 1576"/>
              <a:gd name="T37" fmla="*/ 854 h 1048"/>
              <a:gd name="T38" fmla="*/ 869 w 1576"/>
              <a:gd name="T39" fmla="*/ 942 h 1048"/>
              <a:gd name="T40" fmla="*/ 1000 w 1576"/>
              <a:gd name="T41" fmla="*/ 983 h 1048"/>
              <a:gd name="T42" fmla="*/ 1060 w 1576"/>
              <a:gd name="T43" fmla="*/ 1026 h 1048"/>
              <a:gd name="T44" fmla="*/ 1099 w 1576"/>
              <a:gd name="T45" fmla="*/ 1028 h 1048"/>
              <a:gd name="T46" fmla="*/ 1171 w 1576"/>
              <a:gd name="T47" fmla="*/ 1039 h 1048"/>
              <a:gd name="T48" fmla="*/ 1193 w 1576"/>
              <a:gd name="T49" fmla="*/ 1027 h 1048"/>
              <a:gd name="T50" fmla="*/ 1119 w 1576"/>
              <a:gd name="T51" fmla="*/ 968 h 1048"/>
              <a:gd name="T52" fmla="*/ 1006 w 1576"/>
              <a:gd name="T53" fmla="*/ 916 h 1048"/>
              <a:gd name="T54" fmla="*/ 934 w 1576"/>
              <a:gd name="T55" fmla="*/ 809 h 1048"/>
              <a:gd name="T56" fmla="*/ 959 w 1576"/>
              <a:gd name="T57" fmla="*/ 651 h 1048"/>
              <a:gd name="T58" fmla="*/ 1027 w 1576"/>
              <a:gd name="T59" fmla="*/ 640 h 1048"/>
              <a:gd name="T60" fmla="*/ 1011 w 1576"/>
              <a:gd name="T61" fmla="*/ 828 h 1048"/>
              <a:gd name="T62" fmla="*/ 1016 w 1576"/>
              <a:gd name="T63" fmla="*/ 884 h 1048"/>
              <a:gd name="T64" fmla="*/ 1138 w 1576"/>
              <a:gd name="T65" fmla="*/ 916 h 1048"/>
              <a:gd name="T66" fmla="*/ 1319 w 1576"/>
              <a:gd name="T67" fmla="*/ 961 h 1048"/>
              <a:gd name="T68" fmla="*/ 1377 w 1576"/>
              <a:gd name="T69" fmla="*/ 971 h 1048"/>
              <a:gd name="T70" fmla="*/ 1426 w 1576"/>
              <a:gd name="T71" fmla="*/ 971 h 1048"/>
              <a:gd name="T72" fmla="*/ 1441 w 1576"/>
              <a:gd name="T73" fmla="*/ 949 h 1048"/>
              <a:gd name="T74" fmla="*/ 1317 w 1576"/>
              <a:gd name="T75" fmla="*/ 893 h 1048"/>
              <a:gd name="T76" fmla="*/ 1172 w 1576"/>
              <a:gd name="T77" fmla="*/ 864 h 1048"/>
              <a:gd name="T78" fmla="*/ 1130 w 1576"/>
              <a:gd name="T79" fmla="*/ 589 h 1048"/>
              <a:gd name="T80" fmla="*/ 1227 w 1576"/>
              <a:gd name="T81" fmla="*/ 683 h 1048"/>
              <a:gd name="T82" fmla="*/ 1240 w 1576"/>
              <a:gd name="T83" fmla="*/ 760 h 1048"/>
              <a:gd name="T84" fmla="*/ 1258 w 1576"/>
              <a:gd name="T85" fmla="*/ 791 h 1048"/>
              <a:gd name="T86" fmla="*/ 1279 w 1576"/>
              <a:gd name="T87" fmla="*/ 793 h 1048"/>
              <a:gd name="T88" fmla="*/ 1304 w 1576"/>
              <a:gd name="T89" fmla="*/ 775 h 1048"/>
              <a:gd name="T90" fmla="*/ 1310 w 1576"/>
              <a:gd name="T91" fmla="*/ 736 h 1048"/>
              <a:gd name="T92" fmla="*/ 1322 w 1576"/>
              <a:gd name="T93" fmla="*/ 663 h 1048"/>
              <a:gd name="T94" fmla="*/ 1367 w 1576"/>
              <a:gd name="T95" fmla="*/ 451 h 1048"/>
              <a:gd name="T96" fmla="*/ 1489 w 1576"/>
              <a:gd name="T97" fmla="*/ 396 h 1048"/>
              <a:gd name="T98" fmla="*/ 1555 w 1576"/>
              <a:gd name="T99" fmla="*/ 406 h 1048"/>
              <a:gd name="T100" fmla="*/ 1575 w 1576"/>
              <a:gd name="T101" fmla="*/ 349 h 1048"/>
              <a:gd name="T102" fmla="*/ 1527 w 1576"/>
              <a:gd name="T103" fmla="*/ 271 h 1048"/>
              <a:gd name="T104" fmla="*/ 1507 w 1576"/>
              <a:gd name="T105" fmla="*/ 210 h 1048"/>
              <a:gd name="T106" fmla="*/ 1481 w 1576"/>
              <a:gd name="T107" fmla="*/ 106 h 1048"/>
              <a:gd name="T108" fmla="*/ 1460 w 1576"/>
              <a:gd name="T109" fmla="*/ 31 h 1048"/>
              <a:gd name="T110" fmla="*/ 1418 w 1576"/>
              <a:gd name="T111" fmla="*/ 4 h 1048"/>
              <a:gd name="T112" fmla="*/ 1389 w 1576"/>
              <a:gd name="T113" fmla="*/ 89 h 1048"/>
              <a:gd name="T114" fmla="*/ 1273 w 1576"/>
              <a:gd name="T115" fmla="*/ 604 h 1048"/>
              <a:gd name="T116" fmla="*/ 1270 w 1576"/>
              <a:gd name="T117" fmla="*/ 665 h 1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76" h="1048">
                <a:moveTo>
                  <a:pt x="1389" y="129"/>
                </a:moveTo>
                <a:lnTo>
                  <a:pt x="1389" y="129"/>
                </a:lnTo>
                <a:lnTo>
                  <a:pt x="1384" y="130"/>
                </a:lnTo>
                <a:lnTo>
                  <a:pt x="1372" y="138"/>
                </a:lnTo>
                <a:lnTo>
                  <a:pt x="1364" y="145"/>
                </a:lnTo>
                <a:lnTo>
                  <a:pt x="1354" y="154"/>
                </a:lnTo>
                <a:lnTo>
                  <a:pt x="1343" y="166"/>
                </a:lnTo>
                <a:lnTo>
                  <a:pt x="1331" y="180"/>
                </a:lnTo>
                <a:lnTo>
                  <a:pt x="1331" y="180"/>
                </a:lnTo>
                <a:lnTo>
                  <a:pt x="1319" y="196"/>
                </a:lnTo>
                <a:lnTo>
                  <a:pt x="1309" y="211"/>
                </a:lnTo>
                <a:lnTo>
                  <a:pt x="1291" y="241"/>
                </a:lnTo>
                <a:lnTo>
                  <a:pt x="1282" y="253"/>
                </a:lnTo>
                <a:lnTo>
                  <a:pt x="1274" y="262"/>
                </a:lnTo>
                <a:lnTo>
                  <a:pt x="1270" y="265"/>
                </a:lnTo>
                <a:lnTo>
                  <a:pt x="1267" y="268"/>
                </a:lnTo>
                <a:lnTo>
                  <a:pt x="1262" y="269"/>
                </a:lnTo>
                <a:lnTo>
                  <a:pt x="1258" y="269"/>
                </a:lnTo>
                <a:lnTo>
                  <a:pt x="1258" y="269"/>
                </a:lnTo>
                <a:lnTo>
                  <a:pt x="1253" y="267"/>
                </a:lnTo>
                <a:lnTo>
                  <a:pt x="1249" y="264"/>
                </a:lnTo>
                <a:lnTo>
                  <a:pt x="1238" y="256"/>
                </a:lnTo>
                <a:lnTo>
                  <a:pt x="1207" y="229"/>
                </a:lnTo>
                <a:lnTo>
                  <a:pt x="1185" y="213"/>
                </a:lnTo>
                <a:lnTo>
                  <a:pt x="1159" y="195"/>
                </a:lnTo>
                <a:lnTo>
                  <a:pt x="1144" y="185"/>
                </a:lnTo>
                <a:lnTo>
                  <a:pt x="1127" y="177"/>
                </a:lnTo>
                <a:lnTo>
                  <a:pt x="1109" y="167"/>
                </a:lnTo>
                <a:lnTo>
                  <a:pt x="1090" y="159"/>
                </a:lnTo>
                <a:lnTo>
                  <a:pt x="1090" y="159"/>
                </a:lnTo>
                <a:lnTo>
                  <a:pt x="1052" y="144"/>
                </a:lnTo>
                <a:lnTo>
                  <a:pt x="1019" y="133"/>
                </a:lnTo>
                <a:lnTo>
                  <a:pt x="1005" y="131"/>
                </a:lnTo>
                <a:lnTo>
                  <a:pt x="992" y="129"/>
                </a:lnTo>
                <a:lnTo>
                  <a:pt x="980" y="126"/>
                </a:lnTo>
                <a:lnTo>
                  <a:pt x="967" y="126"/>
                </a:lnTo>
                <a:lnTo>
                  <a:pt x="956" y="126"/>
                </a:lnTo>
                <a:lnTo>
                  <a:pt x="944" y="127"/>
                </a:lnTo>
                <a:lnTo>
                  <a:pt x="933" y="130"/>
                </a:lnTo>
                <a:lnTo>
                  <a:pt x="921" y="132"/>
                </a:lnTo>
                <a:lnTo>
                  <a:pt x="898" y="139"/>
                </a:lnTo>
                <a:lnTo>
                  <a:pt x="873" y="149"/>
                </a:lnTo>
                <a:lnTo>
                  <a:pt x="873" y="149"/>
                </a:lnTo>
                <a:lnTo>
                  <a:pt x="847" y="161"/>
                </a:lnTo>
                <a:lnTo>
                  <a:pt x="823" y="175"/>
                </a:lnTo>
                <a:lnTo>
                  <a:pt x="799" y="191"/>
                </a:lnTo>
                <a:lnTo>
                  <a:pt x="777" y="209"/>
                </a:lnTo>
                <a:lnTo>
                  <a:pt x="757" y="231"/>
                </a:lnTo>
                <a:lnTo>
                  <a:pt x="739" y="253"/>
                </a:lnTo>
                <a:lnTo>
                  <a:pt x="721" y="280"/>
                </a:lnTo>
                <a:lnTo>
                  <a:pt x="705" y="309"/>
                </a:lnTo>
                <a:lnTo>
                  <a:pt x="705" y="309"/>
                </a:lnTo>
                <a:lnTo>
                  <a:pt x="698" y="323"/>
                </a:lnTo>
                <a:lnTo>
                  <a:pt x="691" y="340"/>
                </a:lnTo>
                <a:lnTo>
                  <a:pt x="686" y="355"/>
                </a:lnTo>
                <a:lnTo>
                  <a:pt x="681" y="371"/>
                </a:lnTo>
                <a:lnTo>
                  <a:pt x="674" y="403"/>
                </a:lnTo>
                <a:lnTo>
                  <a:pt x="669" y="435"/>
                </a:lnTo>
                <a:lnTo>
                  <a:pt x="665" y="463"/>
                </a:lnTo>
                <a:lnTo>
                  <a:pt x="664" y="489"/>
                </a:lnTo>
                <a:lnTo>
                  <a:pt x="662" y="525"/>
                </a:lnTo>
                <a:lnTo>
                  <a:pt x="662" y="525"/>
                </a:lnTo>
                <a:lnTo>
                  <a:pt x="659" y="557"/>
                </a:lnTo>
                <a:lnTo>
                  <a:pt x="658" y="567"/>
                </a:lnTo>
                <a:lnTo>
                  <a:pt x="656" y="580"/>
                </a:lnTo>
                <a:lnTo>
                  <a:pt x="656" y="580"/>
                </a:lnTo>
                <a:lnTo>
                  <a:pt x="655" y="589"/>
                </a:lnTo>
                <a:lnTo>
                  <a:pt x="652" y="604"/>
                </a:lnTo>
                <a:lnTo>
                  <a:pt x="651" y="636"/>
                </a:lnTo>
                <a:lnTo>
                  <a:pt x="649" y="669"/>
                </a:lnTo>
                <a:lnTo>
                  <a:pt x="647" y="682"/>
                </a:lnTo>
                <a:lnTo>
                  <a:pt x="646" y="690"/>
                </a:lnTo>
                <a:lnTo>
                  <a:pt x="646" y="690"/>
                </a:lnTo>
                <a:lnTo>
                  <a:pt x="645" y="692"/>
                </a:lnTo>
                <a:lnTo>
                  <a:pt x="643" y="695"/>
                </a:lnTo>
                <a:lnTo>
                  <a:pt x="635" y="700"/>
                </a:lnTo>
                <a:lnTo>
                  <a:pt x="626" y="704"/>
                </a:lnTo>
                <a:lnTo>
                  <a:pt x="614" y="708"/>
                </a:lnTo>
                <a:lnTo>
                  <a:pt x="601" y="710"/>
                </a:lnTo>
                <a:lnTo>
                  <a:pt x="587" y="713"/>
                </a:lnTo>
                <a:lnTo>
                  <a:pt x="575" y="713"/>
                </a:lnTo>
                <a:lnTo>
                  <a:pt x="565" y="710"/>
                </a:lnTo>
                <a:lnTo>
                  <a:pt x="565" y="710"/>
                </a:lnTo>
                <a:lnTo>
                  <a:pt x="523" y="702"/>
                </a:lnTo>
                <a:lnTo>
                  <a:pt x="451" y="690"/>
                </a:lnTo>
                <a:lnTo>
                  <a:pt x="410" y="684"/>
                </a:lnTo>
                <a:lnTo>
                  <a:pt x="368" y="679"/>
                </a:lnTo>
                <a:lnTo>
                  <a:pt x="328" y="676"/>
                </a:lnTo>
                <a:lnTo>
                  <a:pt x="292" y="675"/>
                </a:lnTo>
                <a:lnTo>
                  <a:pt x="292" y="675"/>
                </a:lnTo>
                <a:lnTo>
                  <a:pt x="257" y="676"/>
                </a:lnTo>
                <a:lnTo>
                  <a:pt x="220" y="678"/>
                </a:lnTo>
                <a:lnTo>
                  <a:pt x="183" y="681"/>
                </a:lnTo>
                <a:lnTo>
                  <a:pt x="148" y="685"/>
                </a:lnTo>
                <a:lnTo>
                  <a:pt x="116" y="690"/>
                </a:lnTo>
                <a:lnTo>
                  <a:pt x="88" y="695"/>
                </a:lnTo>
                <a:lnTo>
                  <a:pt x="67" y="701"/>
                </a:lnTo>
                <a:lnTo>
                  <a:pt x="54" y="704"/>
                </a:lnTo>
                <a:lnTo>
                  <a:pt x="54" y="704"/>
                </a:lnTo>
                <a:lnTo>
                  <a:pt x="45" y="709"/>
                </a:lnTo>
                <a:lnTo>
                  <a:pt x="34" y="713"/>
                </a:lnTo>
                <a:lnTo>
                  <a:pt x="14" y="719"/>
                </a:lnTo>
                <a:lnTo>
                  <a:pt x="7" y="722"/>
                </a:lnTo>
                <a:lnTo>
                  <a:pt x="1" y="726"/>
                </a:lnTo>
                <a:lnTo>
                  <a:pt x="0" y="728"/>
                </a:lnTo>
                <a:lnTo>
                  <a:pt x="0" y="731"/>
                </a:lnTo>
                <a:lnTo>
                  <a:pt x="0" y="733"/>
                </a:lnTo>
                <a:lnTo>
                  <a:pt x="2" y="736"/>
                </a:lnTo>
                <a:lnTo>
                  <a:pt x="2" y="736"/>
                </a:lnTo>
                <a:lnTo>
                  <a:pt x="6" y="738"/>
                </a:lnTo>
                <a:lnTo>
                  <a:pt x="12" y="739"/>
                </a:lnTo>
                <a:lnTo>
                  <a:pt x="30" y="742"/>
                </a:lnTo>
                <a:lnTo>
                  <a:pt x="54" y="743"/>
                </a:lnTo>
                <a:lnTo>
                  <a:pt x="82" y="744"/>
                </a:lnTo>
                <a:lnTo>
                  <a:pt x="115" y="744"/>
                </a:lnTo>
                <a:lnTo>
                  <a:pt x="147" y="746"/>
                </a:lnTo>
                <a:lnTo>
                  <a:pt x="180" y="749"/>
                </a:lnTo>
                <a:lnTo>
                  <a:pt x="209" y="754"/>
                </a:lnTo>
                <a:lnTo>
                  <a:pt x="209" y="754"/>
                </a:lnTo>
                <a:lnTo>
                  <a:pt x="286" y="768"/>
                </a:lnTo>
                <a:lnTo>
                  <a:pt x="388" y="784"/>
                </a:lnTo>
                <a:lnTo>
                  <a:pt x="488" y="798"/>
                </a:lnTo>
                <a:lnTo>
                  <a:pt x="529" y="803"/>
                </a:lnTo>
                <a:lnTo>
                  <a:pt x="557" y="805"/>
                </a:lnTo>
                <a:lnTo>
                  <a:pt x="557" y="805"/>
                </a:lnTo>
                <a:lnTo>
                  <a:pt x="602" y="809"/>
                </a:lnTo>
                <a:lnTo>
                  <a:pt x="641" y="811"/>
                </a:lnTo>
                <a:lnTo>
                  <a:pt x="658" y="811"/>
                </a:lnTo>
                <a:lnTo>
                  <a:pt x="674" y="810"/>
                </a:lnTo>
                <a:lnTo>
                  <a:pt x="688" y="808"/>
                </a:lnTo>
                <a:lnTo>
                  <a:pt x="701" y="803"/>
                </a:lnTo>
                <a:lnTo>
                  <a:pt x="701" y="803"/>
                </a:lnTo>
                <a:lnTo>
                  <a:pt x="713" y="796"/>
                </a:lnTo>
                <a:lnTo>
                  <a:pt x="724" y="787"/>
                </a:lnTo>
                <a:lnTo>
                  <a:pt x="735" y="779"/>
                </a:lnTo>
                <a:lnTo>
                  <a:pt x="745" y="769"/>
                </a:lnTo>
                <a:lnTo>
                  <a:pt x="763" y="750"/>
                </a:lnTo>
                <a:lnTo>
                  <a:pt x="775" y="732"/>
                </a:lnTo>
                <a:lnTo>
                  <a:pt x="775" y="732"/>
                </a:lnTo>
                <a:lnTo>
                  <a:pt x="781" y="724"/>
                </a:lnTo>
                <a:lnTo>
                  <a:pt x="784" y="715"/>
                </a:lnTo>
                <a:lnTo>
                  <a:pt x="793" y="698"/>
                </a:lnTo>
                <a:lnTo>
                  <a:pt x="800" y="681"/>
                </a:lnTo>
                <a:lnTo>
                  <a:pt x="800" y="681"/>
                </a:lnTo>
                <a:lnTo>
                  <a:pt x="807" y="694"/>
                </a:lnTo>
                <a:lnTo>
                  <a:pt x="818" y="710"/>
                </a:lnTo>
                <a:lnTo>
                  <a:pt x="818" y="710"/>
                </a:lnTo>
                <a:lnTo>
                  <a:pt x="821" y="714"/>
                </a:lnTo>
                <a:lnTo>
                  <a:pt x="826" y="715"/>
                </a:lnTo>
                <a:lnTo>
                  <a:pt x="833" y="716"/>
                </a:lnTo>
                <a:lnTo>
                  <a:pt x="833" y="716"/>
                </a:lnTo>
                <a:lnTo>
                  <a:pt x="838" y="719"/>
                </a:lnTo>
                <a:lnTo>
                  <a:pt x="842" y="724"/>
                </a:lnTo>
                <a:lnTo>
                  <a:pt x="842" y="724"/>
                </a:lnTo>
                <a:lnTo>
                  <a:pt x="844" y="728"/>
                </a:lnTo>
                <a:lnTo>
                  <a:pt x="845" y="730"/>
                </a:lnTo>
                <a:lnTo>
                  <a:pt x="848" y="730"/>
                </a:lnTo>
                <a:lnTo>
                  <a:pt x="848" y="730"/>
                </a:lnTo>
                <a:lnTo>
                  <a:pt x="853" y="728"/>
                </a:lnTo>
                <a:lnTo>
                  <a:pt x="857" y="730"/>
                </a:lnTo>
                <a:lnTo>
                  <a:pt x="860" y="731"/>
                </a:lnTo>
                <a:lnTo>
                  <a:pt x="862" y="733"/>
                </a:lnTo>
                <a:lnTo>
                  <a:pt x="863" y="736"/>
                </a:lnTo>
                <a:lnTo>
                  <a:pt x="863" y="738"/>
                </a:lnTo>
                <a:lnTo>
                  <a:pt x="863" y="738"/>
                </a:lnTo>
                <a:lnTo>
                  <a:pt x="865" y="755"/>
                </a:lnTo>
                <a:lnTo>
                  <a:pt x="869" y="786"/>
                </a:lnTo>
                <a:lnTo>
                  <a:pt x="874" y="822"/>
                </a:lnTo>
                <a:lnTo>
                  <a:pt x="875" y="840"/>
                </a:lnTo>
                <a:lnTo>
                  <a:pt x="875" y="854"/>
                </a:lnTo>
                <a:lnTo>
                  <a:pt x="875" y="854"/>
                </a:lnTo>
                <a:lnTo>
                  <a:pt x="875" y="868"/>
                </a:lnTo>
                <a:lnTo>
                  <a:pt x="874" y="878"/>
                </a:lnTo>
                <a:lnTo>
                  <a:pt x="871" y="899"/>
                </a:lnTo>
                <a:lnTo>
                  <a:pt x="867" y="916"/>
                </a:lnTo>
                <a:lnTo>
                  <a:pt x="867" y="923"/>
                </a:lnTo>
                <a:lnTo>
                  <a:pt x="867" y="931"/>
                </a:lnTo>
                <a:lnTo>
                  <a:pt x="867" y="931"/>
                </a:lnTo>
                <a:lnTo>
                  <a:pt x="868" y="937"/>
                </a:lnTo>
                <a:lnTo>
                  <a:pt x="869" y="942"/>
                </a:lnTo>
                <a:lnTo>
                  <a:pt x="872" y="944"/>
                </a:lnTo>
                <a:lnTo>
                  <a:pt x="875" y="947"/>
                </a:lnTo>
                <a:lnTo>
                  <a:pt x="880" y="949"/>
                </a:lnTo>
                <a:lnTo>
                  <a:pt x="881" y="949"/>
                </a:lnTo>
                <a:lnTo>
                  <a:pt x="881" y="949"/>
                </a:lnTo>
                <a:lnTo>
                  <a:pt x="902" y="954"/>
                </a:lnTo>
                <a:lnTo>
                  <a:pt x="949" y="966"/>
                </a:lnTo>
                <a:lnTo>
                  <a:pt x="975" y="974"/>
                </a:lnTo>
                <a:lnTo>
                  <a:pt x="1000" y="983"/>
                </a:lnTo>
                <a:lnTo>
                  <a:pt x="1021" y="992"/>
                </a:lnTo>
                <a:lnTo>
                  <a:pt x="1029" y="996"/>
                </a:lnTo>
                <a:lnTo>
                  <a:pt x="1035" y="1001"/>
                </a:lnTo>
                <a:lnTo>
                  <a:pt x="1035" y="1001"/>
                </a:lnTo>
                <a:lnTo>
                  <a:pt x="1042" y="1008"/>
                </a:lnTo>
                <a:lnTo>
                  <a:pt x="1048" y="1014"/>
                </a:lnTo>
                <a:lnTo>
                  <a:pt x="1054" y="1022"/>
                </a:lnTo>
                <a:lnTo>
                  <a:pt x="1057" y="1025"/>
                </a:lnTo>
                <a:lnTo>
                  <a:pt x="1060" y="1026"/>
                </a:lnTo>
                <a:lnTo>
                  <a:pt x="1071" y="1028"/>
                </a:lnTo>
                <a:lnTo>
                  <a:pt x="1071" y="1028"/>
                </a:lnTo>
                <a:lnTo>
                  <a:pt x="1078" y="1028"/>
                </a:lnTo>
                <a:lnTo>
                  <a:pt x="1083" y="1028"/>
                </a:lnTo>
                <a:lnTo>
                  <a:pt x="1090" y="1027"/>
                </a:lnTo>
                <a:lnTo>
                  <a:pt x="1094" y="1026"/>
                </a:lnTo>
                <a:lnTo>
                  <a:pt x="1096" y="1027"/>
                </a:lnTo>
                <a:lnTo>
                  <a:pt x="1099" y="1028"/>
                </a:lnTo>
                <a:lnTo>
                  <a:pt x="1099" y="1028"/>
                </a:lnTo>
                <a:lnTo>
                  <a:pt x="1108" y="1034"/>
                </a:lnTo>
                <a:lnTo>
                  <a:pt x="1120" y="1042"/>
                </a:lnTo>
                <a:lnTo>
                  <a:pt x="1127" y="1045"/>
                </a:lnTo>
                <a:lnTo>
                  <a:pt x="1135" y="1048"/>
                </a:lnTo>
                <a:lnTo>
                  <a:pt x="1143" y="1048"/>
                </a:lnTo>
                <a:lnTo>
                  <a:pt x="1151" y="1046"/>
                </a:lnTo>
                <a:lnTo>
                  <a:pt x="1151" y="1046"/>
                </a:lnTo>
                <a:lnTo>
                  <a:pt x="1163" y="1043"/>
                </a:lnTo>
                <a:lnTo>
                  <a:pt x="1171" y="1039"/>
                </a:lnTo>
                <a:lnTo>
                  <a:pt x="1174" y="1037"/>
                </a:lnTo>
                <a:lnTo>
                  <a:pt x="1178" y="1034"/>
                </a:lnTo>
                <a:lnTo>
                  <a:pt x="1178" y="1034"/>
                </a:lnTo>
                <a:lnTo>
                  <a:pt x="1181" y="1033"/>
                </a:lnTo>
                <a:lnTo>
                  <a:pt x="1185" y="1033"/>
                </a:lnTo>
                <a:lnTo>
                  <a:pt x="1191" y="1033"/>
                </a:lnTo>
                <a:lnTo>
                  <a:pt x="1193" y="1032"/>
                </a:lnTo>
                <a:lnTo>
                  <a:pt x="1193" y="1031"/>
                </a:lnTo>
                <a:lnTo>
                  <a:pt x="1193" y="1027"/>
                </a:lnTo>
                <a:lnTo>
                  <a:pt x="1191" y="1022"/>
                </a:lnTo>
                <a:lnTo>
                  <a:pt x="1191" y="1022"/>
                </a:lnTo>
                <a:lnTo>
                  <a:pt x="1186" y="1016"/>
                </a:lnTo>
                <a:lnTo>
                  <a:pt x="1180" y="1010"/>
                </a:lnTo>
                <a:lnTo>
                  <a:pt x="1165" y="997"/>
                </a:lnTo>
                <a:lnTo>
                  <a:pt x="1145" y="985"/>
                </a:lnTo>
                <a:lnTo>
                  <a:pt x="1126" y="973"/>
                </a:lnTo>
                <a:lnTo>
                  <a:pt x="1126" y="973"/>
                </a:lnTo>
                <a:lnTo>
                  <a:pt x="1119" y="968"/>
                </a:lnTo>
                <a:lnTo>
                  <a:pt x="1113" y="964"/>
                </a:lnTo>
                <a:lnTo>
                  <a:pt x="1107" y="958"/>
                </a:lnTo>
                <a:lnTo>
                  <a:pt x="1103" y="955"/>
                </a:lnTo>
                <a:lnTo>
                  <a:pt x="1099" y="953"/>
                </a:lnTo>
                <a:lnTo>
                  <a:pt x="1077" y="946"/>
                </a:lnTo>
                <a:lnTo>
                  <a:pt x="1077" y="946"/>
                </a:lnTo>
                <a:lnTo>
                  <a:pt x="1047" y="936"/>
                </a:lnTo>
                <a:lnTo>
                  <a:pt x="1019" y="923"/>
                </a:lnTo>
                <a:lnTo>
                  <a:pt x="1006" y="916"/>
                </a:lnTo>
                <a:lnTo>
                  <a:pt x="994" y="908"/>
                </a:lnTo>
                <a:lnTo>
                  <a:pt x="985" y="901"/>
                </a:lnTo>
                <a:lnTo>
                  <a:pt x="976" y="894"/>
                </a:lnTo>
                <a:lnTo>
                  <a:pt x="976" y="894"/>
                </a:lnTo>
                <a:lnTo>
                  <a:pt x="970" y="886"/>
                </a:lnTo>
                <a:lnTo>
                  <a:pt x="963" y="876"/>
                </a:lnTo>
                <a:lnTo>
                  <a:pt x="951" y="856"/>
                </a:lnTo>
                <a:lnTo>
                  <a:pt x="941" y="832"/>
                </a:lnTo>
                <a:lnTo>
                  <a:pt x="934" y="809"/>
                </a:lnTo>
                <a:lnTo>
                  <a:pt x="934" y="809"/>
                </a:lnTo>
                <a:lnTo>
                  <a:pt x="932" y="793"/>
                </a:lnTo>
                <a:lnTo>
                  <a:pt x="931" y="770"/>
                </a:lnTo>
                <a:lnTo>
                  <a:pt x="932" y="745"/>
                </a:lnTo>
                <a:lnTo>
                  <a:pt x="932" y="718"/>
                </a:lnTo>
                <a:lnTo>
                  <a:pt x="935" y="671"/>
                </a:lnTo>
                <a:lnTo>
                  <a:pt x="937" y="651"/>
                </a:lnTo>
                <a:lnTo>
                  <a:pt x="937" y="651"/>
                </a:lnTo>
                <a:lnTo>
                  <a:pt x="959" y="651"/>
                </a:lnTo>
                <a:lnTo>
                  <a:pt x="979" y="649"/>
                </a:lnTo>
                <a:lnTo>
                  <a:pt x="987" y="648"/>
                </a:lnTo>
                <a:lnTo>
                  <a:pt x="995" y="647"/>
                </a:lnTo>
                <a:lnTo>
                  <a:pt x="995" y="647"/>
                </a:lnTo>
                <a:lnTo>
                  <a:pt x="1007" y="643"/>
                </a:lnTo>
                <a:lnTo>
                  <a:pt x="1017" y="639"/>
                </a:lnTo>
                <a:lnTo>
                  <a:pt x="1025" y="635"/>
                </a:lnTo>
                <a:lnTo>
                  <a:pt x="1025" y="635"/>
                </a:lnTo>
                <a:lnTo>
                  <a:pt x="1027" y="640"/>
                </a:lnTo>
                <a:lnTo>
                  <a:pt x="1028" y="657"/>
                </a:lnTo>
                <a:lnTo>
                  <a:pt x="1029" y="685"/>
                </a:lnTo>
                <a:lnTo>
                  <a:pt x="1029" y="726"/>
                </a:lnTo>
                <a:lnTo>
                  <a:pt x="1029" y="726"/>
                </a:lnTo>
                <a:lnTo>
                  <a:pt x="1027" y="749"/>
                </a:lnTo>
                <a:lnTo>
                  <a:pt x="1025" y="769"/>
                </a:lnTo>
                <a:lnTo>
                  <a:pt x="1022" y="787"/>
                </a:lnTo>
                <a:lnTo>
                  <a:pt x="1018" y="803"/>
                </a:lnTo>
                <a:lnTo>
                  <a:pt x="1011" y="828"/>
                </a:lnTo>
                <a:lnTo>
                  <a:pt x="1007" y="845"/>
                </a:lnTo>
                <a:lnTo>
                  <a:pt x="1007" y="845"/>
                </a:lnTo>
                <a:lnTo>
                  <a:pt x="1005" y="857"/>
                </a:lnTo>
                <a:lnTo>
                  <a:pt x="1004" y="862"/>
                </a:lnTo>
                <a:lnTo>
                  <a:pt x="1003" y="866"/>
                </a:lnTo>
                <a:lnTo>
                  <a:pt x="1004" y="870"/>
                </a:lnTo>
                <a:lnTo>
                  <a:pt x="1006" y="875"/>
                </a:lnTo>
                <a:lnTo>
                  <a:pt x="1010" y="880"/>
                </a:lnTo>
                <a:lnTo>
                  <a:pt x="1016" y="884"/>
                </a:lnTo>
                <a:lnTo>
                  <a:pt x="1016" y="884"/>
                </a:lnTo>
                <a:lnTo>
                  <a:pt x="1024" y="890"/>
                </a:lnTo>
                <a:lnTo>
                  <a:pt x="1035" y="895"/>
                </a:lnTo>
                <a:lnTo>
                  <a:pt x="1046" y="899"/>
                </a:lnTo>
                <a:lnTo>
                  <a:pt x="1057" y="901"/>
                </a:lnTo>
                <a:lnTo>
                  <a:pt x="1081" y="906"/>
                </a:lnTo>
                <a:lnTo>
                  <a:pt x="1105" y="910"/>
                </a:lnTo>
                <a:lnTo>
                  <a:pt x="1105" y="910"/>
                </a:lnTo>
                <a:lnTo>
                  <a:pt x="1138" y="916"/>
                </a:lnTo>
                <a:lnTo>
                  <a:pt x="1185" y="924"/>
                </a:lnTo>
                <a:lnTo>
                  <a:pt x="1232" y="935"/>
                </a:lnTo>
                <a:lnTo>
                  <a:pt x="1252" y="941"/>
                </a:lnTo>
                <a:lnTo>
                  <a:pt x="1267" y="946"/>
                </a:lnTo>
                <a:lnTo>
                  <a:pt x="1267" y="946"/>
                </a:lnTo>
                <a:lnTo>
                  <a:pt x="1301" y="959"/>
                </a:lnTo>
                <a:lnTo>
                  <a:pt x="1311" y="961"/>
                </a:lnTo>
                <a:lnTo>
                  <a:pt x="1319" y="961"/>
                </a:lnTo>
                <a:lnTo>
                  <a:pt x="1319" y="961"/>
                </a:lnTo>
                <a:lnTo>
                  <a:pt x="1324" y="960"/>
                </a:lnTo>
                <a:lnTo>
                  <a:pt x="1328" y="958"/>
                </a:lnTo>
                <a:lnTo>
                  <a:pt x="1330" y="956"/>
                </a:lnTo>
                <a:lnTo>
                  <a:pt x="1334" y="958"/>
                </a:lnTo>
                <a:lnTo>
                  <a:pt x="1334" y="958"/>
                </a:lnTo>
                <a:lnTo>
                  <a:pt x="1341" y="961"/>
                </a:lnTo>
                <a:lnTo>
                  <a:pt x="1348" y="965"/>
                </a:lnTo>
                <a:lnTo>
                  <a:pt x="1360" y="967"/>
                </a:lnTo>
                <a:lnTo>
                  <a:pt x="1377" y="971"/>
                </a:lnTo>
                <a:lnTo>
                  <a:pt x="1377" y="971"/>
                </a:lnTo>
                <a:lnTo>
                  <a:pt x="1393" y="973"/>
                </a:lnTo>
                <a:lnTo>
                  <a:pt x="1403" y="976"/>
                </a:lnTo>
                <a:lnTo>
                  <a:pt x="1407" y="977"/>
                </a:lnTo>
                <a:lnTo>
                  <a:pt x="1412" y="977"/>
                </a:lnTo>
                <a:lnTo>
                  <a:pt x="1415" y="976"/>
                </a:lnTo>
                <a:lnTo>
                  <a:pt x="1420" y="973"/>
                </a:lnTo>
                <a:lnTo>
                  <a:pt x="1420" y="973"/>
                </a:lnTo>
                <a:lnTo>
                  <a:pt x="1426" y="971"/>
                </a:lnTo>
                <a:lnTo>
                  <a:pt x="1432" y="970"/>
                </a:lnTo>
                <a:lnTo>
                  <a:pt x="1445" y="966"/>
                </a:lnTo>
                <a:lnTo>
                  <a:pt x="1450" y="964"/>
                </a:lnTo>
                <a:lnTo>
                  <a:pt x="1451" y="961"/>
                </a:lnTo>
                <a:lnTo>
                  <a:pt x="1451" y="960"/>
                </a:lnTo>
                <a:lnTo>
                  <a:pt x="1450" y="958"/>
                </a:lnTo>
                <a:lnTo>
                  <a:pt x="1449" y="955"/>
                </a:lnTo>
                <a:lnTo>
                  <a:pt x="1441" y="949"/>
                </a:lnTo>
                <a:lnTo>
                  <a:pt x="1441" y="949"/>
                </a:lnTo>
                <a:lnTo>
                  <a:pt x="1431" y="942"/>
                </a:lnTo>
                <a:lnTo>
                  <a:pt x="1421" y="937"/>
                </a:lnTo>
                <a:lnTo>
                  <a:pt x="1405" y="929"/>
                </a:lnTo>
                <a:lnTo>
                  <a:pt x="1373" y="918"/>
                </a:lnTo>
                <a:lnTo>
                  <a:pt x="1373" y="918"/>
                </a:lnTo>
                <a:lnTo>
                  <a:pt x="1361" y="912"/>
                </a:lnTo>
                <a:lnTo>
                  <a:pt x="1348" y="906"/>
                </a:lnTo>
                <a:lnTo>
                  <a:pt x="1329" y="898"/>
                </a:lnTo>
                <a:lnTo>
                  <a:pt x="1317" y="893"/>
                </a:lnTo>
                <a:lnTo>
                  <a:pt x="1300" y="888"/>
                </a:lnTo>
                <a:lnTo>
                  <a:pt x="1300" y="888"/>
                </a:lnTo>
                <a:lnTo>
                  <a:pt x="1282" y="883"/>
                </a:lnTo>
                <a:lnTo>
                  <a:pt x="1264" y="880"/>
                </a:lnTo>
                <a:lnTo>
                  <a:pt x="1228" y="874"/>
                </a:lnTo>
                <a:lnTo>
                  <a:pt x="1196" y="869"/>
                </a:lnTo>
                <a:lnTo>
                  <a:pt x="1183" y="866"/>
                </a:lnTo>
                <a:lnTo>
                  <a:pt x="1172" y="864"/>
                </a:lnTo>
                <a:lnTo>
                  <a:pt x="1172" y="864"/>
                </a:lnTo>
                <a:lnTo>
                  <a:pt x="1138" y="852"/>
                </a:lnTo>
                <a:lnTo>
                  <a:pt x="1126" y="847"/>
                </a:lnTo>
                <a:lnTo>
                  <a:pt x="1123" y="845"/>
                </a:lnTo>
                <a:lnTo>
                  <a:pt x="1120" y="842"/>
                </a:lnTo>
                <a:lnTo>
                  <a:pt x="1120" y="842"/>
                </a:lnTo>
                <a:lnTo>
                  <a:pt x="1120" y="829"/>
                </a:lnTo>
                <a:lnTo>
                  <a:pt x="1121" y="800"/>
                </a:lnTo>
                <a:lnTo>
                  <a:pt x="1124" y="713"/>
                </a:lnTo>
                <a:lnTo>
                  <a:pt x="1130" y="589"/>
                </a:lnTo>
                <a:lnTo>
                  <a:pt x="1157" y="576"/>
                </a:lnTo>
                <a:lnTo>
                  <a:pt x="1157" y="576"/>
                </a:lnTo>
                <a:lnTo>
                  <a:pt x="1165" y="587"/>
                </a:lnTo>
                <a:lnTo>
                  <a:pt x="1183" y="611"/>
                </a:lnTo>
                <a:lnTo>
                  <a:pt x="1204" y="641"/>
                </a:lnTo>
                <a:lnTo>
                  <a:pt x="1214" y="657"/>
                </a:lnTo>
                <a:lnTo>
                  <a:pt x="1221" y="671"/>
                </a:lnTo>
                <a:lnTo>
                  <a:pt x="1221" y="671"/>
                </a:lnTo>
                <a:lnTo>
                  <a:pt x="1227" y="683"/>
                </a:lnTo>
                <a:lnTo>
                  <a:pt x="1232" y="691"/>
                </a:lnTo>
                <a:lnTo>
                  <a:pt x="1238" y="701"/>
                </a:lnTo>
                <a:lnTo>
                  <a:pt x="1240" y="706"/>
                </a:lnTo>
                <a:lnTo>
                  <a:pt x="1241" y="710"/>
                </a:lnTo>
                <a:lnTo>
                  <a:pt x="1243" y="716"/>
                </a:lnTo>
                <a:lnTo>
                  <a:pt x="1243" y="726"/>
                </a:lnTo>
                <a:lnTo>
                  <a:pt x="1243" y="726"/>
                </a:lnTo>
                <a:lnTo>
                  <a:pt x="1241" y="745"/>
                </a:lnTo>
                <a:lnTo>
                  <a:pt x="1240" y="760"/>
                </a:lnTo>
                <a:lnTo>
                  <a:pt x="1240" y="773"/>
                </a:lnTo>
                <a:lnTo>
                  <a:pt x="1243" y="784"/>
                </a:lnTo>
                <a:lnTo>
                  <a:pt x="1243" y="784"/>
                </a:lnTo>
                <a:lnTo>
                  <a:pt x="1245" y="790"/>
                </a:lnTo>
                <a:lnTo>
                  <a:pt x="1247" y="792"/>
                </a:lnTo>
                <a:lnTo>
                  <a:pt x="1250" y="793"/>
                </a:lnTo>
                <a:lnTo>
                  <a:pt x="1252" y="793"/>
                </a:lnTo>
                <a:lnTo>
                  <a:pt x="1256" y="792"/>
                </a:lnTo>
                <a:lnTo>
                  <a:pt x="1258" y="791"/>
                </a:lnTo>
                <a:lnTo>
                  <a:pt x="1258" y="791"/>
                </a:lnTo>
                <a:lnTo>
                  <a:pt x="1261" y="800"/>
                </a:lnTo>
                <a:lnTo>
                  <a:pt x="1263" y="806"/>
                </a:lnTo>
                <a:lnTo>
                  <a:pt x="1265" y="809"/>
                </a:lnTo>
                <a:lnTo>
                  <a:pt x="1267" y="809"/>
                </a:lnTo>
                <a:lnTo>
                  <a:pt x="1267" y="809"/>
                </a:lnTo>
                <a:lnTo>
                  <a:pt x="1271" y="805"/>
                </a:lnTo>
                <a:lnTo>
                  <a:pt x="1275" y="799"/>
                </a:lnTo>
                <a:lnTo>
                  <a:pt x="1279" y="793"/>
                </a:lnTo>
                <a:lnTo>
                  <a:pt x="1279" y="793"/>
                </a:lnTo>
                <a:lnTo>
                  <a:pt x="1288" y="802"/>
                </a:lnTo>
                <a:lnTo>
                  <a:pt x="1294" y="806"/>
                </a:lnTo>
                <a:lnTo>
                  <a:pt x="1297" y="806"/>
                </a:lnTo>
                <a:lnTo>
                  <a:pt x="1298" y="805"/>
                </a:lnTo>
                <a:lnTo>
                  <a:pt x="1298" y="805"/>
                </a:lnTo>
                <a:lnTo>
                  <a:pt x="1304" y="775"/>
                </a:lnTo>
                <a:lnTo>
                  <a:pt x="1304" y="775"/>
                </a:lnTo>
                <a:lnTo>
                  <a:pt x="1304" y="775"/>
                </a:lnTo>
                <a:lnTo>
                  <a:pt x="1305" y="775"/>
                </a:lnTo>
                <a:lnTo>
                  <a:pt x="1305" y="774"/>
                </a:lnTo>
                <a:lnTo>
                  <a:pt x="1306" y="769"/>
                </a:lnTo>
                <a:lnTo>
                  <a:pt x="1306" y="769"/>
                </a:lnTo>
                <a:lnTo>
                  <a:pt x="1307" y="761"/>
                </a:lnTo>
                <a:lnTo>
                  <a:pt x="1309" y="751"/>
                </a:lnTo>
                <a:lnTo>
                  <a:pt x="1309" y="743"/>
                </a:lnTo>
                <a:lnTo>
                  <a:pt x="1310" y="736"/>
                </a:lnTo>
                <a:lnTo>
                  <a:pt x="1310" y="736"/>
                </a:lnTo>
                <a:lnTo>
                  <a:pt x="1313" y="722"/>
                </a:lnTo>
                <a:lnTo>
                  <a:pt x="1317" y="714"/>
                </a:lnTo>
                <a:lnTo>
                  <a:pt x="1319" y="704"/>
                </a:lnTo>
                <a:lnTo>
                  <a:pt x="1319" y="704"/>
                </a:lnTo>
                <a:lnTo>
                  <a:pt x="1321" y="694"/>
                </a:lnTo>
                <a:lnTo>
                  <a:pt x="1322" y="683"/>
                </a:lnTo>
                <a:lnTo>
                  <a:pt x="1323" y="672"/>
                </a:lnTo>
                <a:lnTo>
                  <a:pt x="1322" y="663"/>
                </a:lnTo>
                <a:lnTo>
                  <a:pt x="1322" y="663"/>
                </a:lnTo>
                <a:lnTo>
                  <a:pt x="1313" y="581"/>
                </a:lnTo>
                <a:lnTo>
                  <a:pt x="1306" y="510"/>
                </a:lnTo>
                <a:lnTo>
                  <a:pt x="1306" y="510"/>
                </a:lnTo>
                <a:lnTo>
                  <a:pt x="1312" y="505"/>
                </a:lnTo>
                <a:lnTo>
                  <a:pt x="1327" y="493"/>
                </a:lnTo>
                <a:lnTo>
                  <a:pt x="1347" y="475"/>
                </a:lnTo>
                <a:lnTo>
                  <a:pt x="1358" y="465"/>
                </a:lnTo>
                <a:lnTo>
                  <a:pt x="1367" y="451"/>
                </a:lnTo>
                <a:lnTo>
                  <a:pt x="1367" y="451"/>
                </a:lnTo>
                <a:lnTo>
                  <a:pt x="1377" y="437"/>
                </a:lnTo>
                <a:lnTo>
                  <a:pt x="1387" y="423"/>
                </a:lnTo>
                <a:lnTo>
                  <a:pt x="1394" y="407"/>
                </a:lnTo>
                <a:lnTo>
                  <a:pt x="1400" y="393"/>
                </a:lnTo>
                <a:lnTo>
                  <a:pt x="1408" y="370"/>
                </a:lnTo>
                <a:lnTo>
                  <a:pt x="1411" y="360"/>
                </a:lnTo>
                <a:lnTo>
                  <a:pt x="1478" y="384"/>
                </a:lnTo>
                <a:lnTo>
                  <a:pt x="1478" y="384"/>
                </a:lnTo>
                <a:lnTo>
                  <a:pt x="1489" y="396"/>
                </a:lnTo>
                <a:lnTo>
                  <a:pt x="1499" y="405"/>
                </a:lnTo>
                <a:lnTo>
                  <a:pt x="1504" y="407"/>
                </a:lnTo>
                <a:lnTo>
                  <a:pt x="1509" y="409"/>
                </a:lnTo>
                <a:lnTo>
                  <a:pt x="1509" y="409"/>
                </a:lnTo>
                <a:lnTo>
                  <a:pt x="1519" y="411"/>
                </a:lnTo>
                <a:lnTo>
                  <a:pt x="1532" y="411"/>
                </a:lnTo>
                <a:lnTo>
                  <a:pt x="1544" y="411"/>
                </a:lnTo>
                <a:lnTo>
                  <a:pt x="1550" y="408"/>
                </a:lnTo>
                <a:lnTo>
                  <a:pt x="1555" y="406"/>
                </a:lnTo>
                <a:lnTo>
                  <a:pt x="1555" y="406"/>
                </a:lnTo>
                <a:lnTo>
                  <a:pt x="1558" y="402"/>
                </a:lnTo>
                <a:lnTo>
                  <a:pt x="1562" y="396"/>
                </a:lnTo>
                <a:lnTo>
                  <a:pt x="1569" y="382"/>
                </a:lnTo>
                <a:lnTo>
                  <a:pt x="1574" y="366"/>
                </a:lnTo>
                <a:lnTo>
                  <a:pt x="1575" y="359"/>
                </a:lnTo>
                <a:lnTo>
                  <a:pt x="1576" y="354"/>
                </a:lnTo>
                <a:lnTo>
                  <a:pt x="1576" y="354"/>
                </a:lnTo>
                <a:lnTo>
                  <a:pt x="1575" y="349"/>
                </a:lnTo>
                <a:lnTo>
                  <a:pt x="1574" y="346"/>
                </a:lnTo>
                <a:lnTo>
                  <a:pt x="1569" y="339"/>
                </a:lnTo>
                <a:lnTo>
                  <a:pt x="1561" y="329"/>
                </a:lnTo>
                <a:lnTo>
                  <a:pt x="1561" y="329"/>
                </a:lnTo>
                <a:lnTo>
                  <a:pt x="1553" y="321"/>
                </a:lnTo>
                <a:lnTo>
                  <a:pt x="1543" y="304"/>
                </a:lnTo>
                <a:lnTo>
                  <a:pt x="1531" y="285"/>
                </a:lnTo>
                <a:lnTo>
                  <a:pt x="1528" y="277"/>
                </a:lnTo>
                <a:lnTo>
                  <a:pt x="1527" y="271"/>
                </a:lnTo>
                <a:lnTo>
                  <a:pt x="1527" y="271"/>
                </a:lnTo>
                <a:lnTo>
                  <a:pt x="1528" y="262"/>
                </a:lnTo>
                <a:lnTo>
                  <a:pt x="1531" y="252"/>
                </a:lnTo>
                <a:lnTo>
                  <a:pt x="1531" y="246"/>
                </a:lnTo>
                <a:lnTo>
                  <a:pt x="1531" y="241"/>
                </a:lnTo>
                <a:lnTo>
                  <a:pt x="1528" y="235"/>
                </a:lnTo>
                <a:lnTo>
                  <a:pt x="1523" y="229"/>
                </a:lnTo>
                <a:lnTo>
                  <a:pt x="1523" y="229"/>
                </a:lnTo>
                <a:lnTo>
                  <a:pt x="1507" y="210"/>
                </a:lnTo>
                <a:lnTo>
                  <a:pt x="1481" y="184"/>
                </a:lnTo>
                <a:lnTo>
                  <a:pt x="1450" y="153"/>
                </a:lnTo>
                <a:lnTo>
                  <a:pt x="1450" y="153"/>
                </a:lnTo>
                <a:lnTo>
                  <a:pt x="1456" y="142"/>
                </a:lnTo>
                <a:lnTo>
                  <a:pt x="1465" y="131"/>
                </a:lnTo>
                <a:lnTo>
                  <a:pt x="1474" y="119"/>
                </a:lnTo>
                <a:lnTo>
                  <a:pt x="1474" y="119"/>
                </a:lnTo>
                <a:lnTo>
                  <a:pt x="1479" y="113"/>
                </a:lnTo>
                <a:lnTo>
                  <a:pt x="1481" y="106"/>
                </a:lnTo>
                <a:lnTo>
                  <a:pt x="1481" y="100"/>
                </a:lnTo>
                <a:lnTo>
                  <a:pt x="1481" y="93"/>
                </a:lnTo>
                <a:lnTo>
                  <a:pt x="1479" y="88"/>
                </a:lnTo>
                <a:lnTo>
                  <a:pt x="1477" y="83"/>
                </a:lnTo>
                <a:lnTo>
                  <a:pt x="1474" y="79"/>
                </a:lnTo>
                <a:lnTo>
                  <a:pt x="1474" y="79"/>
                </a:lnTo>
                <a:lnTo>
                  <a:pt x="1472" y="69"/>
                </a:lnTo>
                <a:lnTo>
                  <a:pt x="1466" y="45"/>
                </a:lnTo>
                <a:lnTo>
                  <a:pt x="1460" y="31"/>
                </a:lnTo>
                <a:lnTo>
                  <a:pt x="1455" y="19"/>
                </a:lnTo>
                <a:lnTo>
                  <a:pt x="1448" y="9"/>
                </a:lnTo>
                <a:lnTo>
                  <a:pt x="1444" y="5"/>
                </a:lnTo>
                <a:lnTo>
                  <a:pt x="1441" y="3"/>
                </a:lnTo>
                <a:lnTo>
                  <a:pt x="1441" y="3"/>
                </a:lnTo>
                <a:lnTo>
                  <a:pt x="1437" y="1"/>
                </a:lnTo>
                <a:lnTo>
                  <a:pt x="1433" y="0"/>
                </a:lnTo>
                <a:lnTo>
                  <a:pt x="1426" y="1"/>
                </a:lnTo>
                <a:lnTo>
                  <a:pt x="1418" y="4"/>
                </a:lnTo>
                <a:lnTo>
                  <a:pt x="1411" y="9"/>
                </a:lnTo>
                <a:lnTo>
                  <a:pt x="1405" y="15"/>
                </a:lnTo>
                <a:lnTo>
                  <a:pt x="1399" y="22"/>
                </a:lnTo>
                <a:lnTo>
                  <a:pt x="1395" y="29"/>
                </a:lnTo>
                <a:lnTo>
                  <a:pt x="1393" y="36"/>
                </a:lnTo>
                <a:lnTo>
                  <a:pt x="1393" y="36"/>
                </a:lnTo>
                <a:lnTo>
                  <a:pt x="1391" y="46"/>
                </a:lnTo>
                <a:lnTo>
                  <a:pt x="1390" y="59"/>
                </a:lnTo>
                <a:lnTo>
                  <a:pt x="1389" y="89"/>
                </a:lnTo>
                <a:lnTo>
                  <a:pt x="1389" y="129"/>
                </a:lnTo>
                <a:lnTo>
                  <a:pt x="1389" y="129"/>
                </a:lnTo>
                <a:close/>
                <a:moveTo>
                  <a:pt x="1255" y="537"/>
                </a:moveTo>
                <a:lnTo>
                  <a:pt x="1255" y="537"/>
                </a:lnTo>
                <a:lnTo>
                  <a:pt x="1256" y="538"/>
                </a:lnTo>
                <a:lnTo>
                  <a:pt x="1258" y="540"/>
                </a:lnTo>
                <a:lnTo>
                  <a:pt x="1263" y="553"/>
                </a:lnTo>
                <a:lnTo>
                  <a:pt x="1269" y="575"/>
                </a:lnTo>
                <a:lnTo>
                  <a:pt x="1273" y="604"/>
                </a:lnTo>
                <a:lnTo>
                  <a:pt x="1273" y="604"/>
                </a:lnTo>
                <a:lnTo>
                  <a:pt x="1277" y="637"/>
                </a:lnTo>
                <a:lnTo>
                  <a:pt x="1282" y="669"/>
                </a:lnTo>
                <a:lnTo>
                  <a:pt x="1288" y="698"/>
                </a:lnTo>
                <a:lnTo>
                  <a:pt x="1288" y="698"/>
                </a:lnTo>
                <a:lnTo>
                  <a:pt x="1281" y="688"/>
                </a:lnTo>
                <a:lnTo>
                  <a:pt x="1275" y="677"/>
                </a:lnTo>
                <a:lnTo>
                  <a:pt x="1270" y="665"/>
                </a:lnTo>
                <a:lnTo>
                  <a:pt x="1270" y="665"/>
                </a:lnTo>
                <a:lnTo>
                  <a:pt x="1257" y="642"/>
                </a:lnTo>
                <a:lnTo>
                  <a:pt x="1235" y="604"/>
                </a:lnTo>
                <a:lnTo>
                  <a:pt x="1205" y="552"/>
                </a:lnTo>
                <a:lnTo>
                  <a:pt x="1205" y="552"/>
                </a:lnTo>
                <a:lnTo>
                  <a:pt x="1229" y="545"/>
                </a:lnTo>
                <a:lnTo>
                  <a:pt x="1246" y="540"/>
                </a:lnTo>
                <a:lnTo>
                  <a:pt x="1255" y="537"/>
                </a:lnTo>
                <a:lnTo>
                  <a:pt x="1255" y="5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6AE504B2-2908-4C8D-9AD4-74419D90BBB4}"/>
              </a:ext>
            </a:extLst>
          </p:cNvPr>
          <p:cNvSpPr>
            <a:spLocks noEditPoints="1"/>
          </p:cNvSpPr>
          <p:nvPr/>
        </p:nvSpPr>
        <p:spPr bwMode="auto">
          <a:xfrm>
            <a:off x="6421376" y="808801"/>
            <a:ext cx="833582" cy="1751976"/>
          </a:xfrm>
          <a:custGeom>
            <a:avLst/>
            <a:gdLst>
              <a:gd name="T0" fmla="*/ 575 w 688"/>
              <a:gd name="T1" fmla="*/ 73 h 1446"/>
              <a:gd name="T2" fmla="*/ 539 w 688"/>
              <a:gd name="T3" fmla="*/ 53 h 1446"/>
              <a:gd name="T4" fmla="*/ 430 w 688"/>
              <a:gd name="T5" fmla="*/ 0 h 1446"/>
              <a:gd name="T6" fmla="*/ 455 w 688"/>
              <a:gd name="T7" fmla="*/ 53 h 1446"/>
              <a:gd name="T8" fmla="*/ 484 w 688"/>
              <a:gd name="T9" fmla="*/ 73 h 1446"/>
              <a:gd name="T10" fmla="*/ 515 w 688"/>
              <a:gd name="T11" fmla="*/ 86 h 1446"/>
              <a:gd name="T12" fmla="*/ 518 w 688"/>
              <a:gd name="T13" fmla="*/ 90 h 1446"/>
              <a:gd name="T14" fmla="*/ 493 w 688"/>
              <a:gd name="T15" fmla="*/ 154 h 1446"/>
              <a:gd name="T16" fmla="*/ 474 w 688"/>
              <a:gd name="T17" fmla="*/ 198 h 1446"/>
              <a:gd name="T18" fmla="*/ 392 w 688"/>
              <a:gd name="T19" fmla="*/ 285 h 1446"/>
              <a:gd name="T20" fmla="*/ 344 w 688"/>
              <a:gd name="T21" fmla="*/ 346 h 1446"/>
              <a:gd name="T22" fmla="*/ 226 w 688"/>
              <a:gd name="T23" fmla="*/ 487 h 1446"/>
              <a:gd name="T24" fmla="*/ 181 w 688"/>
              <a:gd name="T25" fmla="*/ 559 h 1446"/>
              <a:gd name="T26" fmla="*/ 174 w 688"/>
              <a:gd name="T27" fmla="*/ 603 h 1446"/>
              <a:gd name="T28" fmla="*/ 202 w 688"/>
              <a:gd name="T29" fmla="*/ 692 h 1446"/>
              <a:gd name="T30" fmla="*/ 233 w 688"/>
              <a:gd name="T31" fmla="*/ 783 h 1446"/>
              <a:gd name="T32" fmla="*/ 224 w 688"/>
              <a:gd name="T33" fmla="*/ 993 h 1446"/>
              <a:gd name="T34" fmla="*/ 205 w 688"/>
              <a:gd name="T35" fmla="*/ 1070 h 1446"/>
              <a:gd name="T36" fmla="*/ 76 w 688"/>
              <a:gd name="T37" fmla="*/ 1312 h 1446"/>
              <a:gd name="T38" fmla="*/ 5 w 688"/>
              <a:gd name="T39" fmla="*/ 1428 h 1446"/>
              <a:gd name="T40" fmla="*/ 4 w 688"/>
              <a:gd name="T41" fmla="*/ 1446 h 1446"/>
              <a:gd name="T42" fmla="*/ 82 w 688"/>
              <a:gd name="T43" fmla="*/ 1375 h 1446"/>
              <a:gd name="T44" fmla="*/ 168 w 688"/>
              <a:gd name="T45" fmla="*/ 1258 h 1446"/>
              <a:gd name="T46" fmla="*/ 258 w 688"/>
              <a:gd name="T47" fmla="*/ 1083 h 1446"/>
              <a:gd name="T48" fmla="*/ 345 w 688"/>
              <a:gd name="T49" fmla="*/ 861 h 1446"/>
              <a:gd name="T50" fmla="*/ 394 w 688"/>
              <a:gd name="T51" fmla="*/ 808 h 1446"/>
              <a:gd name="T52" fmla="*/ 462 w 688"/>
              <a:gd name="T53" fmla="*/ 770 h 1446"/>
              <a:gd name="T54" fmla="*/ 449 w 688"/>
              <a:gd name="T55" fmla="*/ 945 h 1446"/>
              <a:gd name="T56" fmla="*/ 457 w 688"/>
              <a:gd name="T57" fmla="*/ 961 h 1446"/>
              <a:gd name="T58" fmla="*/ 487 w 688"/>
              <a:gd name="T59" fmla="*/ 961 h 1446"/>
              <a:gd name="T60" fmla="*/ 511 w 688"/>
              <a:gd name="T61" fmla="*/ 929 h 1446"/>
              <a:gd name="T62" fmla="*/ 534 w 688"/>
              <a:gd name="T63" fmla="*/ 893 h 1446"/>
              <a:gd name="T64" fmla="*/ 584 w 688"/>
              <a:gd name="T65" fmla="*/ 867 h 1446"/>
              <a:gd name="T66" fmla="*/ 600 w 688"/>
              <a:gd name="T67" fmla="*/ 849 h 1446"/>
              <a:gd name="T68" fmla="*/ 613 w 688"/>
              <a:gd name="T69" fmla="*/ 820 h 1446"/>
              <a:gd name="T70" fmla="*/ 585 w 688"/>
              <a:gd name="T71" fmla="*/ 824 h 1446"/>
              <a:gd name="T72" fmla="*/ 566 w 688"/>
              <a:gd name="T73" fmla="*/ 829 h 1446"/>
              <a:gd name="T74" fmla="*/ 534 w 688"/>
              <a:gd name="T75" fmla="*/ 851 h 1446"/>
              <a:gd name="T76" fmla="*/ 513 w 688"/>
              <a:gd name="T77" fmla="*/ 779 h 1446"/>
              <a:gd name="T78" fmla="*/ 524 w 688"/>
              <a:gd name="T79" fmla="*/ 669 h 1446"/>
              <a:gd name="T80" fmla="*/ 530 w 688"/>
              <a:gd name="T81" fmla="*/ 644 h 1446"/>
              <a:gd name="T82" fmla="*/ 538 w 688"/>
              <a:gd name="T83" fmla="*/ 537 h 1446"/>
              <a:gd name="T84" fmla="*/ 556 w 688"/>
              <a:gd name="T85" fmla="*/ 460 h 1446"/>
              <a:gd name="T86" fmla="*/ 587 w 688"/>
              <a:gd name="T87" fmla="*/ 390 h 1446"/>
              <a:gd name="T88" fmla="*/ 599 w 688"/>
              <a:gd name="T89" fmla="*/ 332 h 1446"/>
              <a:gd name="T90" fmla="*/ 587 w 688"/>
              <a:gd name="T91" fmla="*/ 263 h 1446"/>
              <a:gd name="T92" fmla="*/ 570 w 688"/>
              <a:gd name="T93" fmla="*/ 235 h 1446"/>
              <a:gd name="T94" fmla="*/ 568 w 688"/>
              <a:gd name="T95" fmla="*/ 215 h 1446"/>
              <a:gd name="T96" fmla="*/ 644 w 688"/>
              <a:gd name="T97" fmla="*/ 221 h 1446"/>
              <a:gd name="T98" fmla="*/ 668 w 688"/>
              <a:gd name="T99" fmla="*/ 210 h 1446"/>
              <a:gd name="T100" fmla="*/ 688 w 688"/>
              <a:gd name="T101" fmla="*/ 190 h 1446"/>
              <a:gd name="T102" fmla="*/ 679 w 688"/>
              <a:gd name="T103" fmla="*/ 169 h 1446"/>
              <a:gd name="T104" fmla="*/ 658 w 688"/>
              <a:gd name="T105" fmla="*/ 150 h 1446"/>
              <a:gd name="T106" fmla="*/ 639 w 688"/>
              <a:gd name="T107" fmla="*/ 119 h 1446"/>
              <a:gd name="T108" fmla="*/ 646 w 688"/>
              <a:gd name="T109" fmla="*/ 56 h 1446"/>
              <a:gd name="T110" fmla="*/ 646 w 688"/>
              <a:gd name="T111" fmla="*/ 47 h 1446"/>
              <a:gd name="T112" fmla="*/ 634 w 688"/>
              <a:gd name="T113" fmla="*/ 44 h 1446"/>
              <a:gd name="T114" fmla="*/ 585 w 688"/>
              <a:gd name="T115" fmla="*/ 67 h 1446"/>
              <a:gd name="T116" fmla="*/ 538 w 688"/>
              <a:gd name="T117" fmla="*/ 441 h 1446"/>
              <a:gd name="T118" fmla="*/ 539 w 688"/>
              <a:gd name="T119" fmla="*/ 464 h 1446"/>
              <a:gd name="T120" fmla="*/ 525 w 688"/>
              <a:gd name="T121" fmla="*/ 513 h 1446"/>
              <a:gd name="T122" fmla="*/ 526 w 688"/>
              <a:gd name="T123" fmla="*/ 469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8" h="1446">
                <a:moveTo>
                  <a:pt x="585" y="67"/>
                </a:moveTo>
                <a:lnTo>
                  <a:pt x="574" y="71"/>
                </a:lnTo>
                <a:lnTo>
                  <a:pt x="574" y="71"/>
                </a:lnTo>
                <a:lnTo>
                  <a:pt x="576" y="73"/>
                </a:lnTo>
                <a:lnTo>
                  <a:pt x="575" y="73"/>
                </a:lnTo>
                <a:lnTo>
                  <a:pt x="571" y="72"/>
                </a:lnTo>
                <a:lnTo>
                  <a:pt x="574" y="71"/>
                </a:lnTo>
                <a:lnTo>
                  <a:pt x="574" y="71"/>
                </a:lnTo>
                <a:lnTo>
                  <a:pt x="563" y="65"/>
                </a:lnTo>
                <a:lnTo>
                  <a:pt x="539" y="53"/>
                </a:lnTo>
                <a:lnTo>
                  <a:pt x="539" y="53"/>
                </a:lnTo>
                <a:lnTo>
                  <a:pt x="501" y="34"/>
                </a:lnTo>
                <a:lnTo>
                  <a:pt x="472" y="21"/>
                </a:lnTo>
                <a:lnTo>
                  <a:pt x="447" y="9"/>
                </a:lnTo>
                <a:lnTo>
                  <a:pt x="430" y="0"/>
                </a:lnTo>
                <a:lnTo>
                  <a:pt x="430" y="0"/>
                </a:lnTo>
                <a:lnTo>
                  <a:pt x="437" y="20"/>
                </a:lnTo>
                <a:lnTo>
                  <a:pt x="445" y="37"/>
                </a:lnTo>
                <a:lnTo>
                  <a:pt x="450" y="45"/>
                </a:lnTo>
                <a:lnTo>
                  <a:pt x="455" y="53"/>
                </a:lnTo>
                <a:lnTo>
                  <a:pt x="455" y="53"/>
                </a:lnTo>
                <a:lnTo>
                  <a:pt x="461" y="59"/>
                </a:lnTo>
                <a:lnTo>
                  <a:pt x="468" y="65"/>
                </a:lnTo>
                <a:lnTo>
                  <a:pt x="476" y="70"/>
                </a:lnTo>
                <a:lnTo>
                  <a:pt x="484" y="73"/>
                </a:lnTo>
                <a:lnTo>
                  <a:pt x="500" y="79"/>
                </a:lnTo>
                <a:lnTo>
                  <a:pt x="508" y="82"/>
                </a:lnTo>
                <a:lnTo>
                  <a:pt x="508" y="82"/>
                </a:lnTo>
                <a:lnTo>
                  <a:pt x="513" y="85"/>
                </a:lnTo>
                <a:lnTo>
                  <a:pt x="515" y="86"/>
                </a:lnTo>
                <a:lnTo>
                  <a:pt x="515" y="86"/>
                </a:lnTo>
                <a:lnTo>
                  <a:pt x="516" y="86"/>
                </a:lnTo>
                <a:lnTo>
                  <a:pt x="516" y="86"/>
                </a:lnTo>
                <a:lnTo>
                  <a:pt x="518" y="88"/>
                </a:lnTo>
                <a:lnTo>
                  <a:pt x="518" y="90"/>
                </a:lnTo>
                <a:lnTo>
                  <a:pt x="516" y="94"/>
                </a:lnTo>
                <a:lnTo>
                  <a:pt x="511" y="109"/>
                </a:lnTo>
                <a:lnTo>
                  <a:pt x="511" y="109"/>
                </a:lnTo>
                <a:lnTo>
                  <a:pt x="501" y="130"/>
                </a:lnTo>
                <a:lnTo>
                  <a:pt x="493" y="154"/>
                </a:lnTo>
                <a:lnTo>
                  <a:pt x="486" y="176"/>
                </a:lnTo>
                <a:lnTo>
                  <a:pt x="482" y="185"/>
                </a:lnTo>
                <a:lnTo>
                  <a:pt x="478" y="191"/>
                </a:lnTo>
                <a:lnTo>
                  <a:pt x="478" y="191"/>
                </a:lnTo>
                <a:lnTo>
                  <a:pt x="474" y="198"/>
                </a:lnTo>
                <a:lnTo>
                  <a:pt x="465" y="208"/>
                </a:lnTo>
                <a:lnTo>
                  <a:pt x="444" y="232"/>
                </a:lnTo>
                <a:lnTo>
                  <a:pt x="408" y="268"/>
                </a:lnTo>
                <a:lnTo>
                  <a:pt x="408" y="268"/>
                </a:lnTo>
                <a:lnTo>
                  <a:pt x="392" y="285"/>
                </a:lnTo>
                <a:lnTo>
                  <a:pt x="381" y="297"/>
                </a:lnTo>
                <a:lnTo>
                  <a:pt x="369" y="312"/>
                </a:lnTo>
                <a:lnTo>
                  <a:pt x="369" y="312"/>
                </a:lnTo>
                <a:lnTo>
                  <a:pt x="359" y="326"/>
                </a:lnTo>
                <a:lnTo>
                  <a:pt x="344" y="346"/>
                </a:lnTo>
                <a:lnTo>
                  <a:pt x="303" y="396"/>
                </a:lnTo>
                <a:lnTo>
                  <a:pt x="251" y="460"/>
                </a:lnTo>
                <a:lnTo>
                  <a:pt x="251" y="460"/>
                </a:lnTo>
                <a:lnTo>
                  <a:pt x="239" y="473"/>
                </a:lnTo>
                <a:lnTo>
                  <a:pt x="226" y="487"/>
                </a:lnTo>
                <a:lnTo>
                  <a:pt x="212" y="504"/>
                </a:lnTo>
                <a:lnTo>
                  <a:pt x="199" y="525"/>
                </a:lnTo>
                <a:lnTo>
                  <a:pt x="192" y="536"/>
                </a:lnTo>
                <a:lnTo>
                  <a:pt x="186" y="547"/>
                </a:lnTo>
                <a:lnTo>
                  <a:pt x="181" y="559"/>
                </a:lnTo>
                <a:lnTo>
                  <a:pt x="177" y="569"/>
                </a:lnTo>
                <a:lnTo>
                  <a:pt x="174" y="580"/>
                </a:lnTo>
                <a:lnTo>
                  <a:pt x="173" y="592"/>
                </a:lnTo>
                <a:lnTo>
                  <a:pt x="173" y="592"/>
                </a:lnTo>
                <a:lnTo>
                  <a:pt x="174" y="603"/>
                </a:lnTo>
                <a:lnTo>
                  <a:pt x="175" y="615"/>
                </a:lnTo>
                <a:lnTo>
                  <a:pt x="177" y="626"/>
                </a:lnTo>
                <a:lnTo>
                  <a:pt x="182" y="640"/>
                </a:lnTo>
                <a:lnTo>
                  <a:pt x="192" y="666"/>
                </a:lnTo>
                <a:lnTo>
                  <a:pt x="202" y="692"/>
                </a:lnTo>
                <a:lnTo>
                  <a:pt x="213" y="718"/>
                </a:lnTo>
                <a:lnTo>
                  <a:pt x="224" y="743"/>
                </a:lnTo>
                <a:lnTo>
                  <a:pt x="231" y="764"/>
                </a:lnTo>
                <a:lnTo>
                  <a:pt x="233" y="774"/>
                </a:lnTo>
                <a:lnTo>
                  <a:pt x="233" y="783"/>
                </a:lnTo>
                <a:lnTo>
                  <a:pt x="233" y="783"/>
                </a:lnTo>
                <a:lnTo>
                  <a:pt x="233" y="837"/>
                </a:lnTo>
                <a:lnTo>
                  <a:pt x="231" y="914"/>
                </a:lnTo>
                <a:lnTo>
                  <a:pt x="227" y="955"/>
                </a:lnTo>
                <a:lnTo>
                  <a:pt x="224" y="993"/>
                </a:lnTo>
                <a:lnTo>
                  <a:pt x="219" y="1025"/>
                </a:lnTo>
                <a:lnTo>
                  <a:pt x="217" y="1037"/>
                </a:lnTo>
                <a:lnTo>
                  <a:pt x="214" y="1048"/>
                </a:lnTo>
                <a:lnTo>
                  <a:pt x="214" y="1048"/>
                </a:lnTo>
                <a:lnTo>
                  <a:pt x="205" y="1070"/>
                </a:lnTo>
                <a:lnTo>
                  <a:pt x="190" y="1101"/>
                </a:lnTo>
                <a:lnTo>
                  <a:pt x="173" y="1137"/>
                </a:lnTo>
                <a:lnTo>
                  <a:pt x="152" y="1177"/>
                </a:lnTo>
                <a:lnTo>
                  <a:pt x="110" y="1254"/>
                </a:lnTo>
                <a:lnTo>
                  <a:pt x="76" y="1312"/>
                </a:lnTo>
                <a:lnTo>
                  <a:pt x="76" y="1312"/>
                </a:lnTo>
                <a:lnTo>
                  <a:pt x="49" y="1354"/>
                </a:lnTo>
                <a:lnTo>
                  <a:pt x="23" y="1395"/>
                </a:lnTo>
                <a:lnTo>
                  <a:pt x="13" y="1413"/>
                </a:lnTo>
                <a:lnTo>
                  <a:pt x="5" y="1428"/>
                </a:lnTo>
                <a:lnTo>
                  <a:pt x="0" y="1439"/>
                </a:lnTo>
                <a:lnTo>
                  <a:pt x="0" y="1442"/>
                </a:lnTo>
                <a:lnTo>
                  <a:pt x="1" y="1445"/>
                </a:lnTo>
                <a:lnTo>
                  <a:pt x="1" y="1445"/>
                </a:lnTo>
                <a:lnTo>
                  <a:pt x="4" y="1446"/>
                </a:lnTo>
                <a:lnTo>
                  <a:pt x="7" y="1445"/>
                </a:lnTo>
                <a:lnTo>
                  <a:pt x="20" y="1435"/>
                </a:lnTo>
                <a:lnTo>
                  <a:pt x="38" y="1420"/>
                </a:lnTo>
                <a:lnTo>
                  <a:pt x="60" y="1398"/>
                </a:lnTo>
                <a:lnTo>
                  <a:pt x="82" y="1375"/>
                </a:lnTo>
                <a:lnTo>
                  <a:pt x="104" y="1350"/>
                </a:lnTo>
                <a:lnTo>
                  <a:pt x="125" y="1323"/>
                </a:lnTo>
                <a:lnTo>
                  <a:pt x="142" y="1300"/>
                </a:lnTo>
                <a:lnTo>
                  <a:pt x="142" y="1300"/>
                </a:lnTo>
                <a:lnTo>
                  <a:pt x="168" y="1258"/>
                </a:lnTo>
                <a:lnTo>
                  <a:pt x="189" y="1219"/>
                </a:lnTo>
                <a:lnTo>
                  <a:pt x="231" y="1143"/>
                </a:lnTo>
                <a:lnTo>
                  <a:pt x="231" y="1143"/>
                </a:lnTo>
                <a:lnTo>
                  <a:pt x="244" y="1117"/>
                </a:lnTo>
                <a:lnTo>
                  <a:pt x="258" y="1083"/>
                </a:lnTo>
                <a:lnTo>
                  <a:pt x="289" y="1001"/>
                </a:lnTo>
                <a:lnTo>
                  <a:pt x="320" y="920"/>
                </a:lnTo>
                <a:lnTo>
                  <a:pt x="333" y="886"/>
                </a:lnTo>
                <a:lnTo>
                  <a:pt x="345" y="861"/>
                </a:lnTo>
                <a:lnTo>
                  <a:pt x="345" y="861"/>
                </a:lnTo>
                <a:lnTo>
                  <a:pt x="351" y="850"/>
                </a:lnTo>
                <a:lnTo>
                  <a:pt x="358" y="841"/>
                </a:lnTo>
                <a:lnTo>
                  <a:pt x="367" y="832"/>
                </a:lnTo>
                <a:lnTo>
                  <a:pt x="375" y="824"/>
                </a:lnTo>
                <a:lnTo>
                  <a:pt x="394" y="808"/>
                </a:lnTo>
                <a:lnTo>
                  <a:pt x="414" y="795"/>
                </a:lnTo>
                <a:lnTo>
                  <a:pt x="432" y="785"/>
                </a:lnTo>
                <a:lnTo>
                  <a:pt x="447" y="778"/>
                </a:lnTo>
                <a:lnTo>
                  <a:pt x="462" y="770"/>
                </a:lnTo>
                <a:lnTo>
                  <a:pt x="462" y="770"/>
                </a:lnTo>
                <a:lnTo>
                  <a:pt x="457" y="837"/>
                </a:lnTo>
                <a:lnTo>
                  <a:pt x="452" y="919"/>
                </a:lnTo>
                <a:lnTo>
                  <a:pt x="452" y="919"/>
                </a:lnTo>
                <a:lnTo>
                  <a:pt x="451" y="933"/>
                </a:lnTo>
                <a:lnTo>
                  <a:pt x="449" y="945"/>
                </a:lnTo>
                <a:lnTo>
                  <a:pt x="449" y="950"/>
                </a:lnTo>
                <a:lnTo>
                  <a:pt x="450" y="954"/>
                </a:lnTo>
                <a:lnTo>
                  <a:pt x="452" y="957"/>
                </a:lnTo>
                <a:lnTo>
                  <a:pt x="457" y="961"/>
                </a:lnTo>
                <a:lnTo>
                  <a:pt x="457" y="961"/>
                </a:lnTo>
                <a:lnTo>
                  <a:pt x="462" y="963"/>
                </a:lnTo>
                <a:lnTo>
                  <a:pt x="468" y="964"/>
                </a:lnTo>
                <a:lnTo>
                  <a:pt x="474" y="964"/>
                </a:lnTo>
                <a:lnTo>
                  <a:pt x="480" y="963"/>
                </a:lnTo>
                <a:lnTo>
                  <a:pt x="487" y="961"/>
                </a:lnTo>
                <a:lnTo>
                  <a:pt x="493" y="956"/>
                </a:lnTo>
                <a:lnTo>
                  <a:pt x="499" y="949"/>
                </a:lnTo>
                <a:lnTo>
                  <a:pt x="506" y="938"/>
                </a:lnTo>
                <a:lnTo>
                  <a:pt x="506" y="938"/>
                </a:lnTo>
                <a:lnTo>
                  <a:pt x="511" y="929"/>
                </a:lnTo>
                <a:lnTo>
                  <a:pt x="513" y="920"/>
                </a:lnTo>
                <a:lnTo>
                  <a:pt x="518" y="910"/>
                </a:lnTo>
                <a:lnTo>
                  <a:pt x="520" y="905"/>
                </a:lnTo>
                <a:lnTo>
                  <a:pt x="526" y="900"/>
                </a:lnTo>
                <a:lnTo>
                  <a:pt x="534" y="893"/>
                </a:lnTo>
                <a:lnTo>
                  <a:pt x="546" y="885"/>
                </a:lnTo>
                <a:lnTo>
                  <a:pt x="546" y="885"/>
                </a:lnTo>
                <a:lnTo>
                  <a:pt x="559" y="877"/>
                </a:lnTo>
                <a:lnTo>
                  <a:pt x="570" y="872"/>
                </a:lnTo>
                <a:lnTo>
                  <a:pt x="584" y="867"/>
                </a:lnTo>
                <a:lnTo>
                  <a:pt x="589" y="864"/>
                </a:lnTo>
                <a:lnTo>
                  <a:pt x="593" y="861"/>
                </a:lnTo>
                <a:lnTo>
                  <a:pt x="596" y="856"/>
                </a:lnTo>
                <a:lnTo>
                  <a:pt x="600" y="849"/>
                </a:lnTo>
                <a:lnTo>
                  <a:pt x="600" y="849"/>
                </a:lnTo>
                <a:lnTo>
                  <a:pt x="608" y="833"/>
                </a:lnTo>
                <a:lnTo>
                  <a:pt x="613" y="825"/>
                </a:lnTo>
                <a:lnTo>
                  <a:pt x="614" y="823"/>
                </a:lnTo>
                <a:lnTo>
                  <a:pt x="614" y="822"/>
                </a:lnTo>
                <a:lnTo>
                  <a:pt x="613" y="820"/>
                </a:lnTo>
                <a:lnTo>
                  <a:pt x="609" y="819"/>
                </a:lnTo>
                <a:lnTo>
                  <a:pt x="609" y="819"/>
                </a:lnTo>
                <a:lnTo>
                  <a:pt x="603" y="819"/>
                </a:lnTo>
                <a:lnTo>
                  <a:pt x="597" y="820"/>
                </a:lnTo>
                <a:lnTo>
                  <a:pt x="585" y="824"/>
                </a:lnTo>
                <a:lnTo>
                  <a:pt x="585" y="824"/>
                </a:lnTo>
                <a:lnTo>
                  <a:pt x="580" y="825"/>
                </a:lnTo>
                <a:lnTo>
                  <a:pt x="576" y="826"/>
                </a:lnTo>
                <a:lnTo>
                  <a:pt x="572" y="826"/>
                </a:lnTo>
                <a:lnTo>
                  <a:pt x="566" y="829"/>
                </a:lnTo>
                <a:lnTo>
                  <a:pt x="566" y="829"/>
                </a:lnTo>
                <a:lnTo>
                  <a:pt x="555" y="835"/>
                </a:lnTo>
                <a:lnTo>
                  <a:pt x="546" y="841"/>
                </a:lnTo>
                <a:lnTo>
                  <a:pt x="534" y="851"/>
                </a:lnTo>
                <a:lnTo>
                  <a:pt x="534" y="851"/>
                </a:lnTo>
                <a:lnTo>
                  <a:pt x="506" y="877"/>
                </a:lnTo>
                <a:lnTo>
                  <a:pt x="506" y="877"/>
                </a:lnTo>
                <a:lnTo>
                  <a:pt x="509" y="836"/>
                </a:lnTo>
                <a:lnTo>
                  <a:pt x="512" y="803"/>
                </a:lnTo>
                <a:lnTo>
                  <a:pt x="513" y="779"/>
                </a:lnTo>
                <a:lnTo>
                  <a:pt x="513" y="779"/>
                </a:lnTo>
                <a:lnTo>
                  <a:pt x="514" y="753"/>
                </a:lnTo>
                <a:lnTo>
                  <a:pt x="518" y="714"/>
                </a:lnTo>
                <a:lnTo>
                  <a:pt x="522" y="680"/>
                </a:lnTo>
                <a:lnTo>
                  <a:pt x="524" y="669"/>
                </a:lnTo>
                <a:lnTo>
                  <a:pt x="525" y="665"/>
                </a:lnTo>
                <a:lnTo>
                  <a:pt x="525" y="665"/>
                </a:lnTo>
                <a:lnTo>
                  <a:pt x="526" y="661"/>
                </a:lnTo>
                <a:lnTo>
                  <a:pt x="528" y="654"/>
                </a:lnTo>
                <a:lnTo>
                  <a:pt x="530" y="644"/>
                </a:lnTo>
                <a:lnTo>
                  <a:pt x="530" y="632"/>
                </a:lnTo>
                <a:lnTo>
                  <a:pt x="530" y="632"/>
                </a:lnTo>
                <a:lnTo>
                  <a:pt x="532" y="553"/>
                </a:lnTo>
                <a:lnTo>
                  <a:pt x="532" y="553"/>
                </a:lnTo>
                <a:lnTo>
                  <a:pt x="538" y="537"/>
                </a:lnTo>
                <a:lnTo>
                  <a:pt x="543" y="523"/>
                </a:lnTo>
                <a:lnTo>
                  <a:pt x="546" y="506"/>
                </a:lnTo>
                <a:lnTo>
                  <a:pt x="546" y="506"/>
                </a:lnTo>
                <a:lnTo>
                  <a:pt x="550" y="491"/>
                </a:lnTo>
                <a:lnTo>
                  <a:pt x="556" y="460"/>
                </a:lnTo>
                <a:lnTo>
                  <a:pt x="556" y="460"/>
                </a:lnTo>
                <a:lnTo>
                  <a:pt x="560" y="447"/>
                </a:lnTo>
                <a:lnTo>
                  <a:pt x="565" y="434"/>
                </a:lnTo>
                <a:lnTo>
                  <a:pt x="576" y="412"/>
                </a:lnTo>
                <a:lnTo>
                  <a:pt x="587" y="390"/>
                </a:lnTo>
                <a:lnTo>
                  <a:pt x="591" y="378"/>
                </a:lnTo>
                <a:lnTo>
                  <a:pt x="595" y="364"/>
                </a:lnTo>
                <a:lnTo>
                  <a:pt x="595" y="364"/>
                </a:lnTo>
                <a:lnTo>
                  <a:pt x="597" y="348"/>
                </a:lnTo>
                <a:lnTo>
                  <a:pt x="599" y="332"/>
                </a:lnTo>
                <a:lnTo>
                  <a:pt x="599" y="315"/>
                </a:lnTo>
                <a:lnTo>
                  <a:pt x="596" y="299"/>
                </a:lnTo>
                <a:lnTo>
                  <a:pt x="594" y="284"/>
                </a:lnTo>
                <a:lnTo>
                  <a:pt x="591" y="272"/>
                </a:lnTo>
                <a:lnTo>
                  <a:pt x="587" y="263"/>
                </a:lnTo>
                <a:lnTo>
                  <a:pt x="583" y="257"/>
                </a:lnTo>
                <a:lnTo>
                  <a:pt x="583" y="257"/>
                </a:lnTo>
                <a:lnTo>
                  <a:pt x="578" y="252"/>
                </a:lnTo>
                <a:lnTo>
                  <a:pt x="575" y="247"/>
                </a:lnTo>
                <a:lnTo>
                  <a:pt x="570" y="235"/>
                </a:lnTo>
                <a:lnTo>
                  <a:pt x="566" y="223"/>
                </a:lnTo>
                <a:lnTo>
                  <a:pt x="565" y="219"/>
                </a:lnTo>
                <a:lnTo>
                  <a:pt x="566" y="215"/>
                </a:lnTo>
                <a:lnTo>
                  <a:pt x="566" y="215"/>
                </a:lnTo>
                <a:lnTo>
                  <a:pt x="568" y="215"/>
                </a:lnTo>
                <a:lnTo>
                  <a:pt x="570" y="214"/>
                </a:lnTo>
                <a:lnTo>
                  <a:pt x="578" y="214"/>
                </a:lnTo>
                <a:lnTo>
                  <a:pt x="604" y="216"/>
                </a:lnTo>
                <a:lnTo>
                  <a:pt x="631" y="219"/>
                </a:lnTo>
                <a:lnTo>
                  <a:pt x="644" y="221"/>
                </a:lnTo>
                <a:lnTo>
                  <a:pt x="644" y="221"/>
                </a:lnTo>
                <a:lnTo>
                  <a:pt x="653" y="217"/>
                </a:lnTo>
                <a:lnTo>
                  <a:pt x="660" y="215"/>
                </a:lnTo>
                <a:lnTo>
                  <a:pt x="668" y="210"/>
                </a:lnTo>
                <a:lnTo>
                  <a:pt x="668" y="210"/>
                </a:lnTo>
                <a:lnTo>
                  <a:pt x="675" y="207"/>
                </a:lnTo>
                <a:lnTo>
                  <a:pt x="681" y="202"/>
                </a:lnTo>
                <a:lnTo>
                  <a:pt x="684" y="198"/>
                </a:lnTo>
                <a:lnTo>
                  <a:pt x="687" y="195"/>
                </a:lnTo>
                <a:lnTo>
                  <a:pt x="688" y="190"/>
                </a:lnTo>
                <a:lnTo>
                  <a:pt x="688" y="184"/>
                </a:lnTo>
                <a:lnTo>
                  <a:pt x="688" y="184"/>
                </a:lnTo>
                <a:lnTo>
                  <a:pt x="685" y="178"/>
                </a:lnTo>
                <a:lnTo>
                  <a:pt x="683" y="173"/>
                </a:lnTo>
                <a:lnTo>
                  <a:pt x="679" y="169"/>
                </a:lnTo>
                <a:lnTo>
                  <a:pt x="676" y="165"/>
                </a:lnTo>
                <a:lnTo>
                  <a:pt x="666" y="158"/>
                </a:lnTo>
                <a:lnTo>
                  <a:pt x="662" y="154"/>
                </a:lnTo>
                <a:lnTo>
                  <a:pt x="658" y="150"/>
                </a:lnTo>
                <a:lnTo>
                  <a:pt x="658" y="150"/>
                </a:lnTo>
                <a:lnTo>
                  <a:pt x="652" y="141"/>
                </a:lnTo>
                <a:lnTo>
                  <a:pt x="649" y="134"/>
                </a:lnTo>
                <a:lnTo>
                  <a:pt x="644" y="126"/>
                </a:lnTo>
                <a:lnTo>
                  <a:pt x="639" y="119"/>
                </a:lnTo>
                <a:lnTo>
                  <a:pt x="639" y="119"/>
                </a:lnTo>
                <a:lnTo>
                  <a:pt x="631" y="111"/>
                </a:lnTo>
                <a:lnTo>
                  <a:pt x="622" y="104"/>
                </a:lnTo>
                <a:lnTo>
                  <a:pt x="612" y="97"/>
                </a:lnTo>
                <a:lnTo>
                  <a:pt x="612" y="97"/>
                </a:lnTo>
                <a:lnTo>
                  <a:pt x="646" y="56"/>
                </a:lnTo>
                <a:lnTo>
                  <a:pt x="646" y="56"/>
                </a:lnTo>
                <a:lnTo>
                  <a:pt x="647" y="53"/>
                </a:lnTo>
                <a:lnTo>
                  <a:pt x="647" y="51"/>
                </a:lnTo>
                <a:lnTo>
                  <a:pt x="647" y="48"/>
                </a:lnTo>
                <a:lnTo>
                  <a:pt x="646" y="47"/>
                </a:lnTo>
                <a:lnTo>
                  <a:pt x="644" y="45"/>
                </a:lnTo>
                <a:lnTo>
                  <a:pt x="641" y="44"/>
                </a:lnTo>
                <a:lnTo>
                  <a:pt x="638" y="44"/>
                </a:lnTo>
                <a:lnTo>
                  <a:pt x="634" y="44"/>
                </a:lnTo>
                <a:lnTo>
                  <a:pt x="634" y="44"/>
                </a:lnTo>
                <a:lnTo>
                  <a:pt x="629" y="45"/>
                </a:lnTo>
                <a:lnTo>
                  <a:pt x="622" y="47"/>
                </a:lnTo>
                <a:lnTo>
                  <a:pt x="608" y="56"/>
                </a:lnTo>
                <a:lnTo>
                  <a:pt x="595" y="63"/>
                </a:lnTo>
                <a:lnTo>
                  <a:pt x="585" y="67"/>
                </a:lnTo>
                <a:lnTo>
                  <a:pt x="585" y="67"/>
                </a:lnTo>
                <a:close/>
                <a:moveTo>
                  <a:pt x="534" y="439"/>
                </a:moveTo>
                <a:lnTo>
                  <a:pt x="534" y="439"/>
                </a:lnTo>
                <a:lnTo>
                  <a:pt x="535" y="439"/>
                </a:lnTo>
                <a:lnTo>
                  <a:pt x="538" y="441"/>
                </a:lnTo>
                <a:lnTo>
                  <a:pt x="539" y="444"/>
                </a:lnTo>
                <a:lnTo>
                  <a:pt x="539" y="448"/>
                </a:lnTo>
                <a:lnTo>
                  <a:pt x="540" y="454"/>
                </a:lnTo>
                <a:lnTo>
                  <a:pt x="539" y="464"/>
                </a:lnTo>
                <a:lnTo>
                  <a:pt x="539" y="464"/>
                </a:lnTo>
                <a:lnTo>
                  <a:pt x="538" y="473"/>
                </a:lnTo>
                <a:lnTo>
                  <a:pt x="535" y="481"/>
                </a:lnTo>
                <a:lnTo>
                  <a:pt x="531" y="498"/>
                </a:lnTo>
                <a:lnTo>
                  <a:pt x="525" y="513"/>
                </a:lnTo>
                <a:lnTo>
                  <a:pt x="525" y="513"/>
                </a:lnTo>
                <a:lnTo>
                  <a:pt x="525" y="506"/>
                </a:lnTo>
                <a:lnTo>
                  <a:pt x="525" y="485"/>
                </a:lnTo>
                <a:lnTo>
                  <a:pt x="525" y="485"/>
                </a:lnTo>
                <a:lnTo>
                  <a:pt x="525" y="477"/>
                </a:lnTo>
                <a:lnTo>
                  <a:pt x="526" y="469"/>
                </a:lnTo>
                <a:lnTo>
                  <a:pt x="530" y="454"/>
                </a:lnTo>
                <a:lnTo>
                  <a:pt x="534" y="439"/>
                </a:lnTo>
                <a:lnTo>
                  <a:pt x="534" y="4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id="{232A20B1-5A8C-4BD5-B64D-0916EFB73AD0}"/>
              </a:ext>
            </a:extLst>
          </p:cNvPr>
          <p:cNvSpPr>
            <a:spLocks/>
          </p:cNvSpPr>
          <p:nvPr/>
        </p:nvSpPr>
        <p:spPr bwMode="auto">
          <a:xfrm>
            <a:off x="6029583" y="4730728"/>
            <a:ext cx="1617169" cy="1463414"/>
          </a:xfrm>
          <a:custGeom>
            <a:avLst/>
            <a:gdLst>
              <a:gd name="T0" fmla="*/ 198 w 1178"/>
              <a:gd name="T1" fmla="*/ 224 h 1066"/>
              <a:gd name="T2" fmla="*/ 119 w 1178"/>
              <a:gd name="T3" fmla="*/ 314 h 1066"/>
              <a:gd name="T4" fmla="*/ 96 w 1178"/>
              <a:gd name="T5" fmla="*/ 389 h 1066"/>
              <a:gd name="T6" fmla="*/ 93 w 1178"/>
              <a:gd name="T7" fmla="*/ 457 h 1066"/>
              <a:gd name="T8" fmla="*/ 101 w 1178"/>
              <a:gd name="T9" fmla="*/ 533 h 1066"/>
              <a:gd name="T10" fmla="*/ 195 w 1178"/>
              <a:gd name="T11" fmla="*/ 622 h 1066"/>
              <a:gd name="T12" fmla="*/ 208 w 1178"/>
              <a:gd name="T13" fmla="*/ 726 h 1066"/>
              <a:gd name="T14" fmla="*/ 180 w 1178"/>
              <a:gd name="T15" fmla="*/ 766 h 1066"/>
              <a:gd name="T16" fmla="*/ 49 w 1178"/>
              <a:gd name="T17" fmla="*/ 757 h 1066"/>
              <a:gd name="T18" fmla="*/ 31 w 1178"/>
              <a:gd name="T19" fmla="*/ 774 h 1066"/>
              <a:gd name="T20" fmla="*/ 57 w 1178"/>
              <a:gd name="T21" fmla="*/ 802 h 1066"/>
              <a:gd name="T22" fmla="*/ 146 w 1178"/>
              <a:gd name="T23" fmla="*/ 813 h 1066"/>
              <a:gd name="T24" fmla="*/ 246 w 1178"/>
              <a:gd name="T25" fmla="*/ 875 h 1066"/>
              <a:gd name="T26" fmla="*/ 244 w 1178"/>
              <a:gd name="T27" fmla="*/ 940 h 1066"/>
              <a:gd name="T28" fmla="*/ 184 w 1178"/>
              <a:gd name="T29" fmla="*/ 954 h 1066"/>
              <a:gd name="T30" fmla="*/ 96 w 1178"/>
              <a:gd name="T31" fmla="*/ 959 h 1066"/>
              <a:gd name="T32" fmla="*/ 6 w 1178"/>
              <a:gd name="T33" fmla="*/ 1001 h 1066"/>
              <a:gd name="T34" fmla="*/ 8 w 1178"/>
              <a:gd name="T35" fmla="*/ 1020 h 1066"/>
              <a:gd name="T36" fmla="*/ 50 w 1178"/>
              <a:gd name="T37" fmla="*/ 1028 h 1066"/>
              <a:gd name="T38" fmla="*/ 125 w 1178"/>
              <a:gd name="T39" fmla="*/ 1022 h 1066"/>
              <a:gd name="T40" fmla="*/ 211 w 1178"/>
              <a:gd name="T41" fmla="*/ 1003 h 1066"/>
              <a:gd name="T42" fmla="*/ 333 w 1178"/>
              <a:gd name="T43" fmla="*/ 991 h 1066"/>
              <a:gd name="T44" fmla="*/ 334 w 1178"/>
              <a:gd name="T45" fmla="*/ 964 h 1066"/>
              <a:gd name="T46" fmla="*/ 315 w 1178"/>
              <a:gd name="T47" fmla="*/ 839 h 1066"/>
              <a:gd name="T48" fmla="*/ 344 w 1178"/>
              <a:gd name="T49" fmla="*/ 833 h 1066"/>
              <a:gd name="T50" fmla="*/ 397 w 1178"/>
              <a:gd name="T51" fmla="*/ 796 h 1066"/>
              <a:gd name="T52" fmla="*/ 489 w 1178"/>
              <a:gd name="T53" fmla="*/ 838 h 1066"/>
              <a:gd name="T54" fmla="*/ 646 w 1178"/>
              <a:gd name="T55" fmla="*/ 950 h 1066"/>
              <a:gd name="T56" fmla="*/ 796 w 1178"/>
              <a:gd name="T57" fmla="*/ 1005 h 1066"/>
              <a:gd name="T58" fmla="*/ 911 w 1178"/>
              <a:gd name="T59" fmla="*/ 1016 h 1066"/>
              <a:gd name="T60" fmla="*/ 1164 w 1178"/>
              <a:gd name="T61" fmla="*/ 1065 h 1066"/>
              <a:gd name="T62" fmla="*/ 1178 w 1178"/>
              <a:gd name="T63" fmla="*/ 1063 h 1066"/>
              <a:gd name="T64" fmla="*/ 1096 w 1178"/>
              <a:gd name="T65" fmla="*/ 1024 h 1066"/>
              <a:gd name="T66" fmla="*/ 947 w 1178"/>
              <a:gd name="T67" fmla="*/ 961 h 1066"/>
              <a:gd name="T68" fmla="*/ 828 w 1178"/>
              <a:gd name="T69" fmla="*/ 947 h 1066"/>
              <a:gd name="T70" fmla="*/ 760 w 1178"/>
              <a:gd name="T71" fmla="*/ 926 h 1066"/>
              <a:gd name="T72" fmla="*/ 632 w 1178"/>
              <a:gd name="T73" fmla="*/ 843 h 1066"/>
              <a:gd name="T74" fmla="*/ 601 w 1178"/>
              <a:gd name="T75" fmla="*/ 796 h 1066"/>
              <a:gd name="T76" fmla="*/ 543 w 1178"/>
              <a:gd name="T77" fmla="*/ 627 h 1066"/>
              <a:gd name="T78" fmla="*/ 499 w 1178"/>
              <a:gd name="T79" fmla="*/ 492 h 1066"/>
              <a:gd name="T80" fmla="*/ 420 w 1178"/>
              <a:gd name="T81" fmla="*/ 414 h 1066"/>
              <a:gd name="T82" fmla="*/ 337 w 1178"/>
              <a:gd name="T83" fmla="*/ 357 h 1066"/>
              <a:gd name="T84" fmla="*/ 334 w 1178"/>
              <a:gd name="T85" fmla="*/ 317 h 1066"/>
              <a:gd name="T86" fmla="*/ 300 w 1178"/>
              <a:gd name="T87" fmla="*/ 263 h 1066"/>
              <a:gd name="T88" fmla="*/ 383 w 1178"/>
              <a:gd name="T89" fmla="*/ 294 h 1066"/>
              <a:gd name="T90" fmla="*/ 421 w 1178"/>
              <a:gd name="T91" fmla="*/ 306 h 1066"/>
              <a:gd name="T92" fmla="*/ 456 w 1178"/>
              <a:gd name="T93" fmla="*/ 280 h 1066"/>
              <a:gd name="T94" fmla="*/ 440 w 1178"/>
              <a:gd name="T95" fmla="*/ 250 h 1066"/>
              <a:gd name="T96" fmla="*/ 400 w 1178"/>
              <a:gd name="T97" fmla="*/ 184 h 1066"/>
              <a:gd name="T98" fmla="*/ 384 w 1178"/>
              <a:gd name="T99" fmla="*/ 163 h 1066"/>
              <a:gd name="T100" fmla="*/ 330 w 1178"/>
              <a:gd name="T101" fmla="*/ 91 h 1066"/>
              <a:gd name="T102" fmla="*/ 291 w 1178"/>
              <a:gd name="T103" fmla="*/ 28 h 1066"/>
              <a:gd name="T104" fmla="*/ 249 w 1178"/>
              <a:gd name="T105" fmla="*/ 0 h 1066"/>
              <a:gd name="T106" fmla="*/ 238 w 1178"/>
              <a:gd name="T107" fmla="*/ 35 h 1066"/>
              <a:gd name="T108" fmla="*/ 249 w 1178"/>
              <a:gd name="T109" fmla="*/ 86 h 1066"/>
              <a:gd name="T110" fmla="*/ 289 w 1178"/>
              <a:gd name="T111" fmla="*/ 121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8" h="1066">
                <a:moveTo>
                  <a:pt x="293" y="128"/>
                </a:moveTo>
                <a:lnTo>
                  <a:pt x="293" y="128"/>
                </a:lnTo>
                <a:lnTo>
                  <a:pt x="256" y="168"/>
                </a:lnTo>
                <a:lnTo>
                  <a:pt x="225" y="200"/>
                </a:lnTo>
                <a:lnTo>
                  <a:pt x="209" y="214"/>
                </a:lnTo>
                <a:lnTo>
                  <a:pt x="198" y="224"/>
                </a:lnTo>
                <a:lnTo>
                  <a:pt x="198" y="224"/>
                </a:lnTo>
                <a:lnTo>
                  <a:pt x="186" y="235"/>
                </a:lnTo>
                <a:lnTo>
                  <a:pt x="170" y="251"/>
                </a:lnTo>
                <a:lnTo>
                  <a:pt x="152" y="272"/>
                </a:lnTo>
                <a:lnTo>
                  <a:pt x="134" y="293"/>
                </a:lnTo>
                <a:lnTo>
                  <a:pt x="119" y="314"/>
                </a:lnTo>
                <a:lnTo>
                  <a:pt x="106" y="335"/>
                </a:lnTo>
                <a:lnTo>
                  <a:pt x="96" y="351"/>
                </a:lnTo>
                <a:lnTo>
                  <a:pt x="94" y="357"/>
                </a:lnTo>
                <a:lnTo>
                  <a:pt x="94" y="362"/>
                </a:lnTo>
                <a:lnTo>
                  <a:pt x="94" y="362"/>
                </a:lnTo>
                <a:lnTo>
                  <a:pt x="96" y="389"/>
                </a:lnTo>
                <a:lnTo>
                  <a:pt x="98" y="402"/>
                </a:lnTo>
                <a:lnTo>
                  <a:pt x="99" y="416"/>
                </a:lnTo>
                <a:lnTo>
                  <a:pt x="99" y="416"/>
                </a:lnTo>
                <a:lnTo>
                  <a:pt x="98" y="426"/>
                </a:lnTo>
                <a:lnTo>
                  <a:pt x="95" y="440"/>
                </a:lnTo>
                <a:lnTo>
                  <a:pt x="93" y="457"/>
                </a:lnTo>
                <a:lnTo>
                  <a:pt x="90" y="476"/>
                </a:lnTo>
                <a:lnTo>
                  <a:pt x="90" y="496"/>
                </a:lnTo>
                <a:lnTo>
                  <a:pt x="92" y="506"/>
                </a:lnTo>
                <a:lnTo>
                  <a:pt x="94" y="515"/>
                </a:lnTo>
                <a:lnTo>
                  <a:pt x="96" y="525"/>
                </a:lnTo>
                <a:lnTo>
                  <a:pt x="101" y="533"/>
                </a:lnTo>
                <a:lnTo>
                  <a:pt x="106" y="542"/>
                </a:lnTo>
                <a:lnTo>
                  <a:pt x="113" y="549"/>
                </a:lnTo>
                <a:lnTo>
                  <a:pt x="113" y="549"/>
                </a:lnTo>
                <a:lnTo>
                  <a:pt x="143" y="577"/>
                </a:lnTo>
                <a:lnTo>
                  <a:pt x="169" y="600"/>
                </a:lnTo>
                <a:lnTo>
                  <a:pt x="195" y="622"/>
                </a:lnTo>
                <a:lnTo>
                  <a:pt x="195" y="622"/>
                </a:lnTo>
                <a:lnTo>
                  <a:pt x="196" y="634"/>
                </a:lnTo>
                <a:lnTo>
                  <a:pt x="198" y="662"/>
                </a:lnTo>
                <a:lnTo>
                  <a:pt x="202" y="696"/>
                </a:lnTo>
                <a:lnTo>
                  <a:pt x="205" y="713"/>
                </a:lnTo>
                <a:lnTo>
                  <a:pt x="208" y="726"/>
                </a:lnTo>
                <a:lnTo>
                  <a:pt x="208" y="726"/>
                </a:lnTo>
                <a:lnTo>
                  <a:pt x="222" y="777"/>
                </a:lnTo>
                <a:lnTo>
                  <a:pt x="222" y="777"/>
                </a:lnTo>
                <a:lnTo>
                  <a:pt x="219" y="776"/>
                </a:lnTo>
                <a:lnTo>
                  <a:pt x="206" y="772"/>
                </a:lnTo>
                <a:lnTo>
                  <a:pt x="180" y="766"/>
                </a:lnTo>
                <a:lnTo>
                  <a:pt x="137" y="760"/>
                </a:lnTo>
                <a:lnTo>
                  <a:pt x="137" y="760"/>
                </a:lnTo>
                <a:lnTo>
                  <a:pt x="93" y="756"/>
                </a:lnTo>
                <a:lnTo>
                  <a:pt x="75" y="756"/>
                </a:lnTo>
                <a:lnTo>
                  <a:pt x="59" y="756"/>
                </a:lnTo>
                <a:lnTo>
                  <a:pt x="49" y="757"/>
                </a:lnTo>
                <a:lnTo>
                  <a:pt x="40" y="759"/>
                </a:lnTo>
                <a:lnTo>
                  <a:pt x="35" y="762"/>
                </a:lnTo>
                <a:lnTo>
                  <a:pt x="33" y="763"/>
                </a:lnTo>
                <a:lnTo>
                  <a:pt x="33" y="765"/>
                </a:lnTo>
                <a:lnTo>
                  <a:pt x="33" y="765"/>
                </a:lnTo>
                <a:lnTo>
                  <a:pt x="31" y="774"/>
                </a:lnTo>
                <a:lnTo>
                  <a:pt x="31" y="777"/>
                </a:lnTo>
                <a:lnTo>
                  <a:pt x="31" y="782"/>
                </a:lnTo>
                <a:lnTo>
                  <a:pt x="33" y="787"/>
                </a:lnTo>
                <a:lnTo>
                  <a:pt x="37" y="791"/>
                </a:lnTo>
                <a:lnTo>
                  <a:pt x="45" y="796"/>
                </a:lnTo>
                <a:lnTo>
                  <a:pt x="57" y="802"/>
                </a:lnTo>
                <a:lnTo>
                  <a:pt x="57" y="802"/>
                </a:lnTo>
                <a:lnTo>
                  <a:pt x="73" y="806"/>
                </a:lnTo>
                <a:lnTo>
                  <a:pt x="87" y="809"/>
                </a:lnTo>
                <a:lnTo>
                  <a:pt x="102" y="810"/>
                </a:lnTo>
                <a:lnTo>
                  <a:pt x="118" y="812"/>
                </a:lnTo>
                <a:lnTo>
                  <a:pt x="146" y="813"/>
                </a:lnTo>
                <a:lnTo>
                  <a:pt x="169" y="814"/>
                </a:lnTo>
                <a:lnTo>
                  <a:pt x="169" y="814"/>
                </a:lnTo>
                <a:lnTo>
                  <a:pt x="237" y="823"/>
                </a:lnTo>
                <a:lnTo>
                  <a:pt x="237" y="823"/>
                </a:lnTo>
                <a:lnTo>
                  <a:pt x="240" y="839"/>
                </a:lnTo>
                <a:lnTo>
                  <a:pt x="246" y="875"/>
                </a:lnTo>
                <a:lnTo>
                  <a:pt x="249" y="895"/>
                </a:lnTo>
                <a:lnTo>
                  <a:pt x="249" y="914"/>
                </a:lnTo>
                <a:lnTo>
                  <a:pt x="247" y="929"/>
                </a:lnTo>
                <a:lnTo>
                  <a:pt x="246" y="935"/>
                </a:lnTo>
                <a:lnTo>
                  <a:pt x="244" y="940"/>
                </a:lnTo>
                <a:lnTo>
                  <a:pt x="244" y="940"/>
                </a:lnTo>
                <a:lnTo>
                  <a:pt x="242" y="944"/>
                </a:lnTo>
                <a:lnTo>
                  <a:pt x="238" y="946"/>
                </a:lnTo>
                <a:lnTo>
                  <a:pt x="230" y="950"/>
                </a:lnTo>
                <a:lnTo>
                  <a:pt x="219" y="953"/>
                </a:lnTo>
                <a:lnTo>
                  <a:pt x="208" y="954"/>
                </a:lnTo>
                <a:lnTo>
                  <a:pt x="184" y="954"/>
                </a:lnTo>
                <a:lnTo>
                  <a:pt x="162" y="954"/>
                </a:lnTo>
                <a:lnTo>
                  <a:pt x="162" y="954"/>
                </a:lnTo>
                <a:lnTo>
                  <a:pt x="123" y="954"/>
                </a:lnTo>
                <a:lnTo>
                  <a:pt x="108" y="956"/>
                </a:lnTo>
                <a:lnTo>
                  <a:pt x="101" y="958"/>
                </a:lnTo>
                <a:lnTo>
                  <a:pt x="96" y="959"/>
                </a:lnTo>
                <a:lnTo>
                  <a:pt x="96" y="959"/>
                </a:lnTo>
                <a:lnTo>
                  <a:pt x="58" y="975"/>
                </a:lnTo>
                <a:lnTo>
                  <a:pt x="37" y="984"/>
                </a:lnTo>
                <a:lnTo>
                  <a:pt x="24" y="991"/>
                </a:lnTo>
                <a:lnTo>
                  <a:pt x="24" y="991"/>
                </a:lnTo>
                <a:lnTo>
                  <a:pt x="6" y="1001"/>
                </a:lnTo>
                <a:lnTo>
                  <a:pt x="4" y="1003"/>
                </a:lnTo>
                <a:lnTo>
                  <a:pt x="1" y="1005"/>
                </a:lnTo>
                <a:lnTo>
                  <a:pt x="0" y="1008"/>
                </a:lnTo>
                <a:lnTo>
                  <a:pt x="1" y="1010"/>
                </a:lnTo>
                <a:lnTo>
                  <a:pt x="1" y="1010"/>
                </a:lnTo>
                <a:lnTo>
                  <a:pt x="8" y="1020"/>
                </a:lnTo>
                <a:lnTo>
                  <a:pt x="13" y="1023"/>
                </a:lnTo>
                <a:lnTo>
                  <a:pt x="21" y="1027"/>
                </a:lnTo>
                <a:lnTo>
                  <a:pt x="21" y="1027"/>
                </a:lnTo>
                <a:lnTo>
                  <a:pt x="26" y="1028"/>
                </a:lnTo>
                <a:lnTo>
                  <a:pt x="33" y="1029"/>
                </a:lnTo>
                <a:lnTo>
                  <a:pt x="50" y="1028"/>
                </a:lnTo>
                <a:lnTo>
                  <a:pt x="70" y="1026"/>
                </a:lnTo>
                <a:lnTo>
                  <a:pt x="92" y="1024"/>
                </a:lnTo>
                <a:lnTo>
                  <a:pt x="92" y="1024"/>
                </a:lnTo>
                <a:lnTo>
                  <a:pt x="115" y="1023"/>
                </a:lnTo>
                <a:lnTo>
                  <a:pt x="115" y="1023"/>
                </a:lnTo>
                <a:lnTo>
                  <a:pt x="125" y="1022"/>
                </a:lnTo>
                <a:lnTo>
                  <a:pt x="143" y="1017"/>
                </a:lnTo>
                <a:lnTo>
                  <a:pt x="143" y="1017"/>
                </a:lnTo>
                <a:lnTo>
                  <a:pt x="177" y="1008"/>
                </a:lnTo>
                <a:lnTo>
                  <a:pt x="193" y="1004"/>
                </a:lnTo>
                <a:lnTo>
                  <a:pt x="211" y="1003"/>
                </a:lnTo>
                <a:lnTo>
                  <a:pt x="211" y="1003"/>
                </a:lnTo>
                <a:lnTo>
                  <a:pt x="290" y="998"/>
                </a:lnTo>
                <a:lnTo>
                  <a:pt x="290" y="998"/>
                </a:lnTo>
                <a:lnTo>
                  <a:pt x="312" y="997"/>
                </a:lnTo>
                <a:lnTo>
                  <a:pt x="326" y="995"/>
                </a:lnTo>
                <a:lnTo>
                  <a:pt x="330" y="994"/>
                </a:lnTo>
                <a:lnTo>
                  <a:pt x="333" y="991"/>
                </a:lnTo>
                <a:lnTo>
                  <a:pt x="334" y="988"/>
                </a:lnTo>
                <a:lnTo>
                  <a:pt x="337" y="983"/>
                </a:lnTo>
                <a:lnTo>
                  <a:pt x="337" y="983"/>
                </a:lnTo>
                <a:lnTo>
                  <a:pt x="337" y="978"/>
                </a:lnTo>
                <a:lnTo>
                  <a:pt x="337" y="973"/>
                </a:lnTo>
                <a:lnTo>
                  <a:pt x="334" y="964"/>
                </a:lnTo>
                <a:lnTo>
                  <a:pt x="331" y="951"/>
                </a:lnTo>
                <a:lnTo>
                  <a:pt x="326" y="935"/>
                </a:lnTo>
                <a:lnTo>
                  <a:pt x="326" y="935"/>
                </a:lnTo>
                <a:lnTo>
                  <a:pt x="312" y="838"/>
                </a:lnTo>
                <a:lnTo>
                  <a:pt x="312" y="838"/>
                </a:lnTo>
                <a:lnTo>
                  <a:pt x="315" y="839"/>
                </a:lnTo>
                <a:lnTo>
                  <a:pt x="325" y="841"/>
                </a:lnTo>
                <a:lnTo>
                  <a:pt x="330" y="841"/>
                </a:lnTo>
                <a:lnTo>
                  <a:pt x="334" y="840"/>
                </a:lnTo>
                <a:lnTo>
                  <a:pt x="339" y="838"/>
                </a:lnTo>
                <a:lnTo>
                  <a:pt x="344" y="833"/>
                </a:lnTo>
                <a:lnTo>
                  <a:pt x="344" y="833"/>
                </a:lnTo>
                <a:lnTo>
                  <a:pt x="346" y="827"/>
                </a:lnTo>
                <a:lnTo>
                  <a:pt x="349" y="821"/>
                </a:lnTo>
                <a:lnTo>
                  <a:pt x="352" y="809"/>
                </a:lnTo>
                <a:lnTo>
                  <a:pt x="353" y="796"/>
                </a:lnTo>
                <a:lnTo>
                  <a:pt x="353" y="796"/>
                </a:lnTo>
                <a:lnTo>
                  <a:pt x="397" y="796"/>
                </a:lnTo>
                <a:lnTo>
                  <a:pt x="430" y="797"/>
                </a:lnTo>
                <a:lnTo>
                  <a:pt x="440" y="799"/>
                </a:lnTo>
                <a:lnTo>
                  <a:pt x="445" y="800"/>
                </a:lnTo>
                <a:lnTo>
                  <a:pt x="445" y="800"/>
                </a:lnTo>
                <a:lnTo>
                  <a:pt x="466" y="819"/>
                </a:lnTo>
                <a:lnTo>
                  <a:pt x="489" y="838"/>
                </a:lnTo>
                <a:lnTo>
                  <a:pt x="516" y="862"/>
                </a:lnTo>
                <a:lnTo>
                  <a:pt x="550" y="887"/>
                </a:lnTo>
                <a:lnTo>
                  <a:pt x="587" y="913"/>
                </a:lnTo>
                <a:lnTo>
                  <a:pt x="606" y="926"/>
                </a:lnTo>
                <a:lnTo>
                  <a:pt x="626" y="938"/>
                </a:lnTo>
                <a:lnTo>
                  <a:pt x="646" y="950"/>
                </a:lnTo>
                <a:lnTo>
                  <a:pt x="666" y="959"/>
                </a:lnTo>
                <a:lnTo>
                  <a:pt x="666" y="959"/>
                </a:lnTo>
                <a:lnTo>
                  <a:pt x="704" y="976"/>
                </a:lnTo>
                <a:lnTo>
                  <a:pt x="739" y="989"/>
                </a:lnTo>
                <a:lnTo>
                  <a:pt x="769" y="998"/>
                </a:lnTo>
                <a:lnTo>
                  <a:pt x="796" y="1005"/>
                </a:lnTo>
                <a:lnTo>
                  <a:pt x="821" y="1010"/>
                </a:lnTo>
                <a:lnTo>
                  <a:pt x="846" y="1013"/>
                </a:lnTo>
                <a:lnTo>
                  <a:pt x="871" y="1014"/>
                </a:lnTo>
                <a:lnTo>
                  <a:pt x="897" y="1015"/>
                </a:lnTo>
                <a:lnTo>
                  <a:pt x="897" y="1015"/>
                </a:lnTo>
                <a:lnTo>
                  <a:pt x="911" y="1016"/>
                </a:lnTo>
                <a:lnTo>
                  <a:pt x="928" y="1017"/>
                </a:lnTo>
                <a:lnTo>
                  <a:pt x="968" y="1024"/>
                </a:lnTo>
                <a:lnTo>
                  <a:pt x="1012" y="1033"/>
                </a:lnTo>
                <a:lnTo>
                  <a:pt x="1058" y="1042"/>
                </a:lnTo>
                <a:lnTo>
                  <a:pt x="1137" y="1060"/>
                </a:lnTo>
                <a:lnTo>
                  <a:pt x="1164" y="1065"/>
                </a:lnTo>
                <a:lnTo>
                  <a:pt x="1171" y="1066"/>
                </a:lnTo>
                <a:lnTo>
                  <a:pt x="1175" y="1066"/>
                </a:lnTo>
                <a:lnTo>
                  <a:pt x="1175" y="1066"/>
                </a:lnTo>
                <a:lnTo>
                  <a:pt x="1177" y="1065"/>
                </a:lnTo>
                <a:lnTo>
                  <a:pt x="1178" y="1064"/>
                </a:lnTo>
                <a:lnTo>
                  <a:pt x="1178" y="1063"/>
                </a:lnTo>
                <a:lnTo>
                  <a:pt x="1177" y="1060"/>
                </a:lnTo>
                <a:lnTo>
                  <a:pt x="1172" y="1057"/>
                </a:lnTo>
                <a:lnTo>
                  <a:pt x="1162" y="1052"/>
                </a:lnTo>
                <a:lnTo>
                  <a:pt x="1135" y="1040"/>
                </a:lnTo>
                <a:lnTo>
                  <a:pt x="1096" y="1024"/>
                </a:lnTo>
                <a:lnTo>
                  <a:pt x="1096" y="1024"/>
                </a:lnTo>
                <a:lnTo>
                  <a:pt x="1073" y="1016"/>
                </a:lnTo>
                <a:lnTo>
                  <a:pt x="1052" y="1007"/>
                </a:lnTo>
                <a:lnTo>
                  <a:pt x="1011" y="988"/>
                </a:lnTo>
                <a:lnTo>
                  <a:pt x="990" y="978"/>
                </a:lnTo>
                <a:lnTo>
                  <a:pt x="970" y="969"/>
                </a:lnTo>
                <a:lnTo>
                  <a:pt x="947" y="961"/>
                </a:lnTo>
                <a:lnTo>
                  <a:pt x="923" y="954"/>
                </a:lnTo>
                <a:lnTo>
                  <a:pt x="923" y="954"/>
                </a:lnTo>
                <a:lnTo>
                  <a:pt x="901" y="950"/>
                </a:lnTo>
                <a:lnTo>
                  <a:pt x="880" y="948"/>
                </a:lnTo>
                <a:lnTo>
                  <a:pt x="846" y="948"/>
                </a:lnTo>
                <a:lnTo>
                  <a:pt x="828" y="947"/>
                </a:lnTo>
                <a:lnTo>
                  <a:pt x="808" y="944"/>
                </a:lnTo>
                <a:lnTo>
                  <a:pt x="798" y="941"/>
                </a:lnTo>
                <a:lnTo>
                  <a:pt x="786" y="936"/>
                </a:lnTo>
                <a:lnTo>
                  <a:pt x="775" y="932"/>
                </a:lnTo>
                <a:lnTo>
                  <a:pt x="760" y="926"/>
                </a:lnTo>
                <a:lnTo>
                  <a:pt x="760" y="926"/>
                </a:lnTo>
                <a:lnTo>
                  <a:pt x="733" y="910"/>
                </a:lnTo>
                <a:lnTo>
                  <a:pt x="707" y="896"/>
                </a:lnTo>
                <a:lnTo>
                  <a:pt x="683" y="882"/>
                </a:lnTo>
                <a:lnTo>
                  <a:pt x="660" y="866"/>
                </a:lnTo>
                <a:lnTo>
                  <a:pt x="640" y="851"/>
                </a:lnTo>
                <a:lnTo>
                  <a:pt x="632" y="843"/>
                </a:lnTo>
                <a:lnTo>
                  <a:pt x="623" y="834"/>
                </a:lnTo>
                <a:lnTo>
                  <a:pt x="616" y="825"/>
                </a:lnTo>
                <a:lnTo>
                  <a:pt x="610" y="816"/>
                </a:lnTo>
                <a:lnTo>
                  <a:pt x="604" y="807"/>
                </a:lnTo>
                <a:lnTo>
                  <a:pt x="601" y="796"/>
                </a:lnTo>
                <a:lnTo>
                  <a:pt x="601" y="796"/>
                </a:lnTo>
                <a:lnTo>
                  <a:pt x="584" y="756"/>
                </a:lnTo>
                <a:lnTo>
                  <a:pt x="568" y="719"/>
                </a:lnTo>
                <a:lnTo>
                  <a:pt x="550" y="681"/>
                </a:lnTo>
                <a:lnTo>
                  <a:pt x="550" y="681"/>
                </a:lnTo>
                <a:lnTo>
                  <a:pt x="546" y="655"/>
                </a:lnTo>
                <a:lnTo>
                  <a:pt x="543" y="627"/>
                </a:lnTo>
                <a:lnTo>
                  <a:pt x="535" y="595"/>
                </a:lnTo>
                <a:lnTo>
                  <a:pt x="526" y="559"/>
                </a:lnTo>
                <a:lnTo>
                  <a:pt x="520" y="542"/>
                </a:lnTo>
                <a:lnTo>
                  <a:pt x="514" y="524"/>
                </a:lnTo>
                <a:lnTo>
                  <a:pt x="507" y="507"/>
                </a:lnTo>
                <a:lnTo>
                  <a:pt x="499" y="492"/>
                </a:lnTo>
                <a:lnTo>
                  <a:pt x="489" y="479"/>
                </a:lnTo>
                <a:lnTo>
                  <a:pt x="479" y="467"/>
                </a:lnTo>
                <a:lnTo>
                  <a:pt x="479" y="467"/>
                </a:lnTo>
                <a:lnTo>
                  <a:pt x="459" y="446"/>
                </a:lnTo>
                <a:lnTo>
                  <a:pt x="439" y="430"/>
                </a:lnTo>
                <a:lnTo>
                  <a:pt x="420" y="414"/>
                </a:lnTo>
                <a:lnTo>
                  <a:pt x="402" y="402"/>
                </a:lnTo>
                <a:lnTo>
                  <a:pt x="375" y="385"/>
                </a:lnTo>
                <a:lnTo>
                  <a:pt x="360" y="375"/>
                </a:lnTo>
                <a:lnTo>
                  <a:pt x="360" y="375"/>
                </a:lnTo>
                <a:lnTo>
                  <a:pt x="345" y="363"/>
                </a:lnTo>
                <a:lnTo>
                  <a:pt x="337" y="357"/>
                </a:lnTo>
                <a:lnTo>
                  <a:pt x="337" y="357"/>
                </a:lnTo>
                <a:lnTo>
                  <a:pt x="337" y="354"/>
                </a:lnTo>
                <a:lnTo>
                  <a:pt x="338" y="345"/>
                </a:lnTo>
                <a:lnTo>
                  <a:pt x="338" y="332"/>
                </a:lnTo>
                <a:lnTo>
                  <a:pt x="337" y="324"/>
                </a:lnTo>
                <a:lnTo>
                  <a:pt x="334" y="317"/>
                </a:lnTo>
                <a:lnTo>
                  <a:pt x="334" y="317"/>
                </a:lnTo>
                <a:lnTo>
                  <a:pt x="330" y="308"/>
                </a:lnTo>
                <a:lnTo>
                  <a:pt x="325" y="299"/>
                </a:lnTo>
                <a:lnTo>
                  <a:pt x="314" y="282"/>
                </a:lnTo>
                <a:lnTo>
                  <a:pt x="300" y="263"/>
                </a:lnTo>
                <a:lnTo>
                  <a:pt x="300" y="263"/>
                </a:lnTo>
                <a:lnTo>
                  <a:pt x="332" y="272"/>
                </a:lnTo>
                <a:lnTo>
                  <a:pt x="356" y="280"/>
                </a:lnTo>
                <a:lnTo>
                  <a:pt x="365" y="283"/>
                </a:lnTo>
                <a:lnTo>
                  <a:pt x="372" y="287"/>
                </a:lnTo>
                <a:lnTo>
                  <a:pt x="372" y="287"/>
                </a:lnTo>
                <a:lnTo>
                  <a:pt x="383" y="294"/>
                </a:lnTo>
                <a:lnTo>
                  <a:pt x="395" y="301"/>
                </a:lnTo>
                <a:lnTo>
                  <a:pt x="406" y="305"/>
                </a:lnTo>
                <a:lnTo>
                  <a:pt x="412" y="306"/>
                </a:lnTo>
                <a:lnTo>
                  <a:pt x="416" y="307"/>
                </a:lnTo>
                <a:lnTo>
                  <a:pt x="416" y="307"/>
                </a:lnTo>
                <a:lnTo>
                  <a:pt x="421" y="306"/>
                </a:lnTo>
                <a:lnTo>
                  <a:pt x="427" y="304"/>
                </a:lnTo>
                <a:lnTo>
                  <a:pt x="438" y="298"/>
                </a:lnTo>
                <a:lnTo>
                  <a:pt x="444" y="294"/>
                </a:lnTo>
                <a:lnTo>
                  <a:pt x="449" y="289"/>
                </a:lnTo>
                <a:lnTo>
                  <a:pt x="452" y="285"/>
                </a:lnTo>
                <a:lnTo>
                  <a:pt x="456" y="280"/>
                </a:lnTo>
                <a:lnTo>
                  <a:pt x="456" y="280"/>
                </a:lnTo>
                <a:lnTo>
                  <a:pt x="456" y="278"/>
                </a:lnTo>
                <a:lnTo>
                  <a:pt x="456" y="274"/>
                </a:lnTo>
                <a:lnTo>
                  <a:pt x="452" y="267"/>
                </a:lnTo>
                <a:lnTo>
                  <a:pt x="447" y="259"/>
                </a:lnTo>
                <a:lnTo>
                  <a:pt x="440" y="250"/>
                </a:lnTo>
                <a:lnTo>
                  <a:pt x="426" y="235"/>
                </a:lnTo>
                <a:lnTo>
                  <a:pt x="416" y="224"/>
                </a:lnTo>
                <a:lnTo>
                  <a:pt x="416" y="224"/>
                </a:lnTo>
                <a:lnTo>
                  <a:pt x="412" y="216"/>
                </a:lnTo>
                <a:lnTo>
                  <a:pt x="407" y="205"/>
                </a:lnTo>
                <a:lnTo>
                  <a:pt x="400" y="184"/>
                </a:lnTo>
                <a:lnTo>
                  <a:pt x="400" y="184"/>
                </a:lnTo>
                <a:lnTo>
                  <a:pt x="396" y="175"/>
                </a:lnTo>
                <a:lnTo>
                  <a:pt x="394" y="170"/>
                </a:lnTo>
                <a:lnTo>
                  <a:pt x="390" y="167"/>
                </a:lnTo>
                <a:lnTo>
                  <a:pt x="384" y="163"/>
                </a:lnTo>
                <a:lnTo>
                  <a:pt x="384" y="163"/>
                </a:lnTo>
                <a:lnTo>
                  <a:pt x="378" y="161"/>
                </a:lnTo>
                <a:lnTo>
                  <a:pt x="372" y="157"/>
                </a:lnTo>
                <a:lnTo>
                  <a:pt x="366" y="151"/>
                </a:lnTo>
                <a:lnTo>
                  <a:pt x="358" y="140"/>
                </a:lnTo>
                <a:lnTo>
                  <a:pt x="358" y="140"/>
                </a:lnTo>
                <a:lnTo>
                  <a:pt x="330" y="91"/>
                </a:lnTo>
                <a:lnTo>
                  <a:pt x="316" y="66"/>
                </a:lnTo>
                <a:lnTo>
                  <a:pt x="309" y="52"/>
                </a:lnTo>
                <a:lnTo>
                  <a:pt x="309" y="52"/>
                </a:lnTo>
                <a:lnTo>
                  <a:pt x="308" y="48"/>
                </a:lnTo>
                <a:lnTo>
                  <a:pt x="303" y="42"/>
                </a:lnTo>
                <a:lnTo>
                  <a:pt x="291" y="28"/>
                </a:lnTo>
                <a:lnTo>
                  <a:pt x="277" y="13"/>
                </a:lnTo>
                <a:lnTo>
                  <a:pt x="271" y="9"/>
                </a:lnTo>
                <a:lnTo>
                  <a:pt x="267" y="6"/>
                </a:lnTo>
                <a:lnTo>
                  <a:pt x="267" y="6"/>
                </a:lnTo>
                <a:lnTo>
                  <a:pt x="257" y="3"/>
                </a:lnTo>
                <a:lnTo>
                  <a:pt x="249" y="0"/>
                </a:lnTo>
                <a:lnTo>
                  <a:pt x="243" y="0"/>
                </a:lnTo>
                <a:lnTo>
                  <a:pt x="240" y="2"/>
                </a:lnTo>
                <a:lnTo>
                  <a:pt x="239" y="4"/>
                </a:lnTo>
                <a:lnTo>
                  <a:pt x="239" y="4"/>
                </a:lnTo>
                <a:lnTo>
                  <a:pt x="238" y="15"/>
                </a:lnTo>
                <a:lnTo>
                  <a:pt x="238" y="35"/>
                </a:lnTo>
                <a:lnTo>
                  <a:pt x="238" y="57"/>
                </a:lnTo>
                <a:lnTo>
                  <a:pt x="239" y="67"/>
                </a:lnTo>
                <a:lnTo>
                  <a:pt x="242" y="74"/>
                </a:lnTo>
                <a:lnTo>
                  <a:pt x="242" y="74"/>
                </a:lnTo>
                <a:lnTo>
                  <a:pt x="245" y="80"/>
                </a:lnTo>
                <a:lnTo>
                  <a:pt x="249" y="86"/>
                </a:lnTo>
                <a:lnTo>
                  <a:pt x="258" y="97"/>
                </a:lnTo>
                <a:lnTo>
                  <a:pt x="269" y="105"/>
                </a:lnTo>
                <a:lnTo>
                  <a:pt x="278" y="110"/>
                </a:lnTo>
                <a:lnTo>
                  <a:pt x="278" y="110"/>
                </a:lnTo>
                <a:lnTo>
                  <a:pt x="284" y="115"/>
                </a:lnTo>
                <a:lnTo>
                  <a:pt x="289" y="121"/>
                </a:lnTo>
                <a:lnTo>
                  <a:pt x="293" y="128"/>
                </a:lnTo>
                <a:lnTo>
                  <a:pt x="293" y="1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31D7D013-87D0-4BA3-90F3-3FF5DBB6B824}"/>
              </a:ext>
            </a:extLst>
          </p:cNvPr>
          <p:cNvSpPr>
            <a:spLocks noEditPoints="1"/>
          </p:cNvSpPr>
          <p:nvPr/>
        </p:nvSpPr>
        <p:spPr bwMode="auto">
          <a:xfrm>
            <a:off x="7818034" y="5057235"/>
            <a:ext cx="1720873" cy="771300"/>
          </a:xfrm>
          <a:custGeom>
            <a:avLst/>
            <a:gdLst>
              <a:gd name="T0" fmla="*/ 464 w 1419"/>
              <a:gd name="T1" fmla="*/ 582 h 636"/>
              <a:gd name="T2" fmla="*/ 543 w 1419"/>
              <a:gd name="T3" fmla="*/ 567 h 636"/>
              <a:gd name="T4" fmla="*/ 678 w 1419"/>
              <a:gd name="T5" fmla="*/ 530 h 636"/>
              <a:gd name="T6" fmla="*/ 813 w 1419"/>
              <a:gd name="T7" fmla="*/ 475 h 636"/>
              <a:gd name="T8" fmla="*/ 844 w 1419"/>
              <a:gd name="T9" fmla="*/ 437 h 636"/>
              <a:gd name="T10" fmla="*/ 939 w 1419"/>
              <a:gd name="T11" fmla="*/ 355 h 636"/>
              <a:gd name="T12" fmla="*/ 961 w 1419"/>
              <a:gd name="T13" fmla="*/ 292 h 636"/>
              <a:gd name="T14" fmla="*/ 1013 w 1419"/>
              <a:gd name="T15" fmla="*/ 268 h 636"/>
              <a:gd name="T16" fmla="*/ 1158 w 1419"/>
              <a:gd name="T17" fmla="*/ 124 h 636"/>
              <a:gd name="T18" fmla="*/ 1259 w 1419"/>
              <a:gd name="T19" fmla="*/ 55 h 636"/>
              <a:gd name="T20" fmla="*/ 1393 w 1419"/>
              <a:gd name="T21" fmla="*/ 31 h 636"/>
              <a:gd name="T22" fmla="*/ 1419 w 1419"/>
              <a:gd name="T23" fmla="*/ 11 h 636"/>
              <a:gd name="T24" fmla="*/ 1350 w 1419"/>
              <a:gd name="T25" fmla="*/ 2 h 636"/>
              <a:gd name="T26" fmla="*/ 1148 w 1419"/>
              <a:gd name="T27" fmla="*/ 47 h 636"/>
              <a:gd name="T28" fmla="*/ 1066 w 1419"/>
              <a:gd name="T29" fmla="*/ 105 h 636"/>
              <a:gd name="T30" fmla="*/ 985 w 1419"/>
              <a:gd name="T31" fmla="*/ 160 h 636"/>
              <a:gd name="T32" fmla="*/ 838 w 1419"/>
              <a:gd name="T33" fmla="*/ 150 h 636"/>
              <a:gd name="T34" fmla="*/ 788 w 1419"/>
              <a:gd name="T35" fmla="*/ 124 h 636"/>
              <a:gd name="T36" fmla="*/ 722 w 1419"/>
              <a:gd name="T37" fmla="*/ 94 h 636"/>
              <a:gd name="T38" fmla="*/ 665 w 1419"/>
              <a:gd name="T39" fmla="*/ 102 h 636"/>
              <a:gd name="T40" fmla="*/ 581 w 1419"/>
              <a:gd name="T41" fmla="*/ 84 h 636"/>
              <a:gd name="T42" fmla="*/ 563 w 1419"/>
              <a:gd name="T43" fmla="*/ 98 h 636"/>
              <a:gd name="T44" fmla="*/ 552 w 1419"/>
              <a:gd name="T45" fmla="*/ 96 h 636"/>
              <a:gd name="T46" fmla="*/ 500 w 1419"/>
              <a:gd name="T47" fmla="*/ 86 h 636"/>
              <a:gd name="T48" fmla="*/ 452 w 1419"/>
              <a:gd name="T49" fmla="*/ 102 h 636"/>
              <a:gd name="T50" fmla="*/ 474 w 1419"/>
              <a:gd name="T51" fmla="*/ 119 h 636"/>
              <a:gd name="T52" fmla="*/ 535 w 1419"/>
              <a:gd name="T53" fmla="*/ 142 h 636"/>
              <a:gd name="T54" fmla="*/ 578 w 1419"/>
              <a:gd name="T55" fmla="*/ 212 h 636"/>
              <a:gd name="T56" fmla="*/ 536 w 1419"/>
              <a:gd name="T57" fmla="*/ 268 h 636"/>
              <a:gd name="T58" fmla="*/ 445 w 1419"/>
              <a:gd name="T59" fmla="*/ 362 h 636"/>
              <a:gd name="T60" fmla="*/ 397 w 1419"/>
              <a:gd name="T61" fmla="*/ 317 h 636"/>
              <a:gd name="T62" fmla="*/ 410 w 1419"/>
              <a:gd name="T63" fmla="*/ 256 h 636"/>
              <a:gd name="T64" fmla="*/ 428 w 1419"/>
              <a:gd name="T65" fmla="*/ 167 h 636"/>
              <a:gd name="T66" fmla="*/ 412 w 1419"/>
              <a:gd name="T67" fmla="*/ 181 h 636"/>
              <a:gd name="T68" fmla="*/ 324 w 1419"/>
              <a:gd name="T69" fmla="*/ 263 h 636"/>
              <a:gd name="T70" fmla="*/ 311 w 1419"/>
              <a:gd name="T71" fmla="*/ 240 h 636"/>
              <a:gd name="T72" fmla="*/ 276 w 1419"/>
              <a:gd name="T73" fmla="*/ 231 h 636"/>
              <a:gd name="T74" fmla="*/ 253 w 1419"/>
              <a:gd name="T75" fmla="*/ 269 h 636"/>
              <a:gd name="T76" fmla="*/ 254 w 1419"/>
              <a:gd name="T77" fmla="*/ 300 h 636"/>
              <a:gd name="T78" fmla="*/ 254 w 1419"/>
              <a:gd name="T79" fmla="*/ 342 h 636"/>
              <a:gd name="T80" fmla="*/ 264 w 1419"/>
              <a:gd name="T81" fmla="*/ 376 h 636"/>
              <a:gd name="T82" fmla="*/ 289 w 1419"/>
              <a:gd name="T83" fmla="*/ 389 h 636"/>
              <a:gd name="T84" fmla="*/ 279 w 1419"/>
              <a:gd name="T85" fmla="*/ 452 h 636"/>
              <a:gd name="T86" fmla="*/ 119 w 1419"/>
              <a:gd name="T87" fmla="*/ 479 h 636"/>
              <a:gd name="T88" fmla="*/ 32 w 1419"/>
              <a:gd name="T89" fmla="*/ 499 h 636"/>
              <a:gd name="T90" fmla="*/ 25 w 1419"/>
              <a:gd name="T91" fmla="*/ 512 h 636"/>
              <a:gd name="T92" fmla="*/ 0 w 1419"/>
              <a:gd name="T93" fmla="*/ 532 h 636"/>
              <a:gd name="T94" fmla="*/ 23 w 1419"/>
              <a:gd name="T95" fmla="*/ 540 h 636"/>
              <a:gd name="T96" fmla="*/ 39 w 1419"/>
              <a:gd name="T97" fmla="*/ 548 h 636"/>
              <a:gd name="T98" fmla="*/ 47 w 1419"/>
              <a:gd name="T99" fmla="*/ 565 h 636"/>
              <a:gd name="T100" fmla="*/ 48 w 1419"/>
              <a:gd name="T101" fmla="*/ 576 h 636"/>
              <a:gd name="T102" fmla="*/ 109 w 1419"/>
              <a:gd name="T103" fmla="*/ 574 h 636"/>
              <a:gd name="T104" fmla="*/ 213 w 1419"/>
              <a:gd name="T105" fmla="*/ 584 h 636"/>
              <a:gd name="T106" fmla="*/ 310 w 1419"/>
              <a:gd name="T107" fmla="*/ 628 h 636"/>
              <a:gd name="T108" fmla="*/ 383 w 1419"/>
              <a:gd name="T109" fmla="*/ 631 h 636"/>
              <a:gd name="T110" fmla="*/ 399 w 1419"/>
              <a:gd name="T111" fmla="*/ 590 h 636"/>
              <a:gd name="T112" fmla="*/ 301 w 1419"/>
              <a:gd name="T113" fmla="*/ 521 h 636"/>
              <a:gd name="T114" fmla="*/ 302 w 1419"/>
              <a:gd name="T115" fmla="*/ 567 h 636"/>
              <a:gd name="T116" fmla="*/ 182 w 1419"/>
              <a:gd name="T117" fmla="*/ 537 h 636"/>
              <a:gd name="T118" fmla="*/ 98 w 1419"/>
              <a:gd name="T119" fmla="*/ 529 h 636"/>
              <a:gd name="T120" fmla="*/ 159 w 1419"/>
              <a:gd name="T121" fmla="*/ 494 h 636"/>
              <a:gd name="T122" fmla="*/ 292 w 1419"/>
              <a:gd name="T123" fmla="*/ 508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9" h="636">
                <a:moveTo>
                  <a:pt x="397" y="576"/>
                </a:moveTo>
                <a:lnTo>
                  <a:pt x="397" y="576"/>
                </a:lnTo>
                <a:lnTo>
                  <a:pt x="398" y="575"/>
                </a:lnTo>
                <a:lnTo>
                  <a:pt x="403" y="576"/>
                </a:lnTo>
                <a:lnTo>
                  <a:pt x="420" y="579"/>
                </a:lnTo>
                <a:lnTo>
                  <a:pt x="446" y="581"/>
                </a:lnTo>
                <a:lnTo>
                  <a:pt x="464" y="582"/>
                </a:lnTo>
                <a:lnTo>
                  <a:pt x="483" y="583"/>
                </a:lnTo>
                <a:lnTo>
                  <a:pt x="483" y="583"/>
                </a:lnTo>
                <a:lnTo>
                  <a:pt x="500" y="582"/>
                </a:lnTo>
                <a:lnTo>
                  <a:pt x="514" y="580"/>
                </a:lnTo>
                <a:lnTo>
                  <a:pt x="523" y="576"/>
                </a:lnTo>
                <a:lnTo>
                  <a:pt x="533" y="571"/>
                </a:lnTo>
                <a:lnTo>
                  <a:pt x="543" y="567"/>
                </a:lnTo>
                <a:lnTo>
                  <a:pt x="555" y="561"/>
                </a:lnTo>
                <a:lnTo>
                  <a:pt x="573" y="554"/>
                </a:lnTo>
                <a:lnTo>
                  <a:pt x="598" y="546"/>
                </a:lnTo>
                <a:lnTo>
                  <a:pt x="598" y="546"/>
                </a:lnTo>
                <a:lnTo>
                  <a:pt x="623" y="540"/>
                </a:lnTo>
                <a:lnTo>
                  <a:pt x="643" y="537"/>
                </a:lnTo>
                <a:lnTo>
                  <a:pt x="678" y="530"/>
                </a:lnTo>
                <a:lnTo>
                  <a:pt x="694" y="525"/>
                </a:lnTo>
                <a:lnTo>
                  <a:pt x="713" y="519"/>
                </a:lnTo>
                <a:lnTo>
                  <a:pt x="736" y="511"/>
                </a:lnTo>
                <a:lnTo>
                  <a:pt x="766" y="499"/>
                </a:lnTo>
                <a:lnTo>
                  <a:pt x="766" y="499"/>
                </a:lnTo>
                <a:lnTo>
                  <a:pt x="793" y="487"/>
                </a:lnTo>
                <a:lnTo>
                  <a:pt x="813" y="475"/>
                </a:lnTo>
                <a:lnTo>
                  <a:pt x="828" y="466"/>
                </a:lnTo>
                <a:lnTo>
                  <a:pt x="836" y="457"/>
                </a:lnTo>
                <a:lnTo>
                  <a:pt x="841" y="451"/>
                </a:lnTo>
                <a:lnTo>
                  <a:pt x="842" y="447"/>
                </a:lnTo>
                <a:lnTo>
                  <a:pt x="842" y="441"/>
                </a:lnTo>
                <a:lnTo>
                  <a:pt x="842" y="441"/>
                </a:lnTo>
                <a:lnTo>
                  <a:pt x="844" y="437"/>
                </a:lnTo>
                <a:lnTo>
                  <a:pt x="853" y="430"/>
                </a:lnTo>
                <a:lnTo>
                  <a:pt x="907" y="386"/>
                </a:lnTo>
                <a:lnTo>
                  <a:pt x="907" y="386"/>
                </a:lnTo>
                <a:lnTo>
                  <a:pt x="917" y="379"/>
                </a:lnTo>
                <a:lnTo>
                  <a:pt x="926" y="370"/>
                </a:lnTo>
                <a:lnTo>
                  <a:pt x="933" y="362"/>
                </a:lnTo>
                <a:lnTo>
                  <a:pt x="939" y="355"/>
                </a:lnTo>
                <a:lnTo>
                  <a:pt x="950" y="339"/>
                </a:lnTo>
                <a:lnTo>
                  <a:pt x="956" y="325"/>
                </a:lnTo>
                <a:lnTo>
                  <a:pt x="961" y="313"/>
                </a:lnTo>
                <a:lnTo>
                  <a:pt x="963" y="303"/>
                </a:lnTo>
                <a:lnTo>
                  <a:pt x="964" y="291"/>
                </a:lnTo>
                <a:lnTo>
                  <a:pt x="964" y="291"/>
                </a:lnTo>
                <a:lnTo>
                  <a:pt x="961" y="292"/>
                </a:lnTo>
                <a:lnTo>
                  <a:pt x="962" y="291"/>
                </a:lnTo>
                <a:lnTo>
                  <a:pt x="964" y="290"/>
                </a:lnTo>
                <a:lnTo>
                  <a:pt x="964" y="291"/>
                </a:lnTo>
                <a:lnTo>
                  <a:pt x="964" y="291"/>
                </a:lnTo>
                <a:lnTo>
                  <a:pt x="1002" y="274"/>
                </a:lnTo>
                <a:lnTo>
                  <a:pt x="1002" y="274"/>
                </a:lnTo>
                <a:lnTo>
                  <a:pt x="1013" y="268"/>
                </a:lnTo>
                <a:lnTo>
                  <a:pt x="1025" y="260"/>
                </a:lnTo>
                <a:lnTo>
                  <a:pt x="1037" y="250"/>
                </a:lnTo>
                <a:lnTo>
                  <a:pt x="1049" y="238"/>
                </a:lnTo>
                <a:lnTo>
                  <a:pt x="1074" y="213"/>
                </a:lnTo>
                <a:lnTo>
                  <a:pt x="1100" y="184"/>
                </a:lnTo>
                <a:lnTo>
                  <a:pt x="1129" y="154"/>
                </a:lnTo>
                <a:lnTo>
                  <a:pt x="1158" y="124"/>
                </a:lnTo>
                <a:lnTo>
                  <a:pt x="1174" y="110"/>
                </a:lnTo>
                <a:lnTo>
                  <a:pt x="1190" y="96"/>
                </a:lnTo>
                <a:lnTo>
                  <a:pt x="1207" y="84"/>
                </a:lnTo>
                <a:lnTo>
                  <a:pt x="1224" y="73"/>
                </a:lnTo>
                <a:lnTo>
                  <a:pt x="1224" y="73"/>
                </a:lnTo>
                <a:lnTo>
                  <a:pt x="1242" y="64"/>
                </a:lnTo>
                <a:lnTo>
                  <a:pt x="1259" y="55"/>
                </a:lnTo>
                <a:lnTo>
                  <a:pt x="1277" y="49"/>
                </a:lnTo>
                <a:lnTo>
                  <a:pt x="1294" y="44"/>
                </a:lnTo>
                <a:lnTo>
                  <a:pt x="1311" y="41"/>
                </a:lnTo>
                <a:lnTo>
                  <a:pt x="1327" y="39"/>
                </a:lnTo>
                <a:lnTo>
                  <a:pt x="1356" y="35"/>
                </a:lnTo>
                <a:lnTo>
                  <a:pt x="1382" y="33"/>
                </a:lnTo>
                <a:lnTo>
                  <a:pt x="1393" y="31"/>
                </a:lnTo>
                <a:lnTo>
                  <a:pt x="1401" y="29"/>
                </a:lnTo>
                <a:lnTo>
                  <a:pt x="1408" y="27"/>
                </a:lnTo>
                <a:lnTo>
                  <a:pt x="1414" y="24"/>
                </a:lnTo>
                <a:lnTo>
                  <a:pt x="1418" y="20"/>
                </a:lnTo>
                <a:lnTo>
                  <a:pt x="1419" y="14"/>
                </a:lnTo>
                <a:lnTo>
                  <a:pt x="1419" y="14"/>
                </a:lnTo>
                <a:lnTo>
                  <a:pt x="1419" y="11"/>
                </a:lnTo>
                <a:lnTo>
                  <a:pt x="1417" y="9"/>
                </a:lnTo>
                <a:lnTo>
                  <a:pt x="1414" y="6"/>
                </a:lnTo>
                <a:lnTo>
                  <a:pt x="1411" y="4"/>
                </a:lnTo>
                <a:lnTo>
                  <a:pt x="1400" y="2"/>
                </a:lnTo>
                <a:lnTo>
                  <a:pt x="1386" y="0"/>
                </a:lnTo>
                <a:lnTo>
                  <a:pt x="1369" y="0"/>
                </a:lnTo>
                <a:lnTo>
                  <a:pt x="1350" y="2"/>
                </a:lnTo>
                <a:lnTo>
                  <a:pt x="1328" y="4"/>
                </a:lnTo>
                <a:lnTo>
                  <a:pt x="1306" y="8"/>
                </a:lnTo>
                <a:lnTo>
                  <a:pt x="1258" y="16"/>
                </a:lnTo>
                <a:lnTo>
                  <a:pt x="1211" y="28"/>
                </a:lnTo>
                <a:lnTo>
                  <a:pt x="1188" y="34"/>
                </a:lnTo>
                <a:lnTo>
                  <a:pt x="1167" y="41"/>
                </a:lnTo>
                <a:lnTo>
                  <a:pt x="1148" y="47"/>
                </a:lnTo>
                <a:lnTo>
                  <a:pt x="1132" y="54"/>
                </a:lnTo>
                <a:lnTo>
                  <a:pt x="1132" y="54"/>
                </a:lnTo>
                <a:lnTo>
                  <a:pt x="1118" y="62"/>
                </a:lnTo>
                <a:lnTo>
                  <a:pt x="1105" y="69"/>
                </a:lnTo>
                <a:lnTo>
                  <a:pt x="1094" y="78"/>
                </a:lnTo>
                <a:lnTo>
                  <a:pt x="1083" y="87"/>
                </a:lnTo>
                <a:lnTo>
                  <a:pt x="1066" y="105"/>
                </a:lnTo>
                <a:lnTo>
                  <a:pt x="1048" y="122"/>
                </a:lnTo>
                <a:lnTo>
                  <a:pt x="1039" y="130"/>
                </a:lnTo>
                <a:lnTo>
                  <a:pt x="1030" y="137"/>
                </a:lnTo>
                <a:lnTo>
                  <a:pt x="1020" y="144"/>
                </a:lnTo>
                <a:lnTo>
                  <a:pt x="1010" y="150"/>
                </a:lnTo>
                <a:lnTo>
                  <a:pt x="998" y="155"/>
                </a:lnTo>
                <a:lnTo>
                  <a:pt x="985" y="160"/>
                </a:lnTo>
                <a:lnTo>
                  <a:pt x="969" y="162"/>
                </a:lnTo>
                <a:lnTo>
                  <a:pt x="953" y="163"/>
                </a:lnTo>
                <a:lnTo>
                  <a:pt x="953" y="163"/>
                </a:lnTo>
                <a:lnTo>
                  <a:pt x="919" y="162"/>
                </a:lnTo>
                <a:lnTo>
                  <a:pt x="888" y="160"/>
                </a:lnTo>
                <a:lnTo>
                  <a:pt x="861" y="155"/>
                </a:lnTo>
                <a:lnTo>
                  <a:pt x="838" y="150"/>
                </a:lnTo>
                <a:lnTo>
                  <a:pt x="819" y="144"/>
                </a:lnTo>
                <a:lnTo>
                  <a:pt x="806" y="140"/>
                </a:lnTo>
                <a:lnTo>
                  <a:pt x="794" y="136"/>
                </a:lnTo>
                <a:lnTo>
                  <a:pt x="794" y="136"/>
                </a:lnTo>
                <a:lnTo>
                  <a:pt x="794" y="134"/>
                </a:lnTo>
                <a:lnTo>
                  <a:pt x="792" y="130"/>
                </a:lnTo>
                <a:lnTo>
                  <a:pt x="788" y="124"/>
                </a:lnTo>
                <a:lnTo>
                  <a:pt x="788" y="124"/>
                </a:lnTo>
                <a:lnTo>
                  <a:pt x="784" y="121"/>
                </a:lnTo>
                <a:lnTo>
                  <a:pt x="776" y="116"/>
                </a:lnTo>
                <a:lnTo>
                  <a:pt x="756" y="106"/>
                </a:lnTo>
                <a:lnTo>
                  <a:pt x="744" y="102"/>
                </a:lnTo>
                <a:lnTo>
                  <a:pt x="732" y="98"/>
                </a:lnTo>
                <a:lnTo>
                  <a:pt x="722" y="94"/>
                </a:lnTo>
                <a:lnTo>
                  <a:pt x="711" y="93"/>
                </a:lnTo>
                <a:lnTo>
                  <a:pt x="711" y="93"/>
                </a:lnTo>
                <a:lnTo>
                  <a:pt x="703" y="93"/>
                </a:lnTo>
                <a:lnTo>
                  <a:pt x="696" y="94"/>
                </a:lnTo>
                <a:lnTo>
                  <a:pt x="681" y="98"/>
                </a:lnTo>
                <a:lnTo>
                  <a:pt x="674" y="100"/>
                </a:lnTo>
                <a:lnTo>
                  <a:pt x="665" y="102"/>
                </a:lnTo>
                <a:lnTo>
                  <a:pt x="652" y="102"/>
                </a:lnTo>
                <a:lnTo>
                  <a:pt x="636" y="99"/>
                </a:lnTo>
                <a:lnTo>
                  <a:pt x="636" y="99"/>
                </a:lnTo>
                <a:lnTo>
                  <a:pt x="621" y="97"/>
                </a:lnTo>
                <a:lnTo>
                  <a:pt x="609" y="93"/>
                </a:lnTo>
                <a:lnTo>
                  <a:pt x="592" y="87"/>
                </a:lnTo>
                <a:lnTo>
                  <a:pt x="581" y="84"/>
                </a:lnTo>
                <a:lnTo>
                  <a:pt x="577" y="83"/>
                </a:lnTo>
                <a:lnTo>
                  <a:pt x="571" y="84"/>
                </a:lnTo>
                <a:lnTo>
                  <a:pt x="571" y="84"/>
                </a:lnTo>
                <a:lnTo>
                  <a:pt x="566" y="86"/>
                </a:lnTo>
                <a:lnTo>
                  <a:pt x="563" y="90"/>
                </a:lnTo>
                <a:lnTo>
                  <a:pt x="562" y="93"/>
                </a:lnTo>
                <a:lnTo>
                  <a:pt x="563" y="98"/>
                </a:lnTo>
                <a:lnTo>
                  <a:pt x="566" y="105"/>
                </a:lnTo>
                <a:lnTo>
                  <a:pt x="568" y="109"/>
                </a:lnTo>
                <a:lnTo>
                  <a:pt x="568" y="109"/>
                </a:lnTo>
                <a:lnTo>
                  <a:pt x="565" y="106"/>
                </a:lnTo>
                <a:lnTo>
                  <a:pt x="560" y="102"/>
                </a:lnTo>
                <a:lnTo>
                  <a:pt x="560" y="102"/>
                </a:lnTo>
                <a:lnTo>
                  <a:pt x="552" y="96"/>
                </a:lnTo>
                <a:lnTo>
                  <a:pt x="537" y="86"/>
                </a:lnTo>
                <a:lnTo>
                  <a:pt x="537" y="86"/>
                </a:lnTo>
                <a:lnTo>
                  <a:pt x="533" y="84"/>
                </a:lnTo>
                <a:lnTo>
                  <a:pt x="529" y="83"/>
                </a:lnTo>
                <a:lnTo>
                  <a:pt x="521" y="84"/>
                </a:lnTo>
                <a:lnTo>
                  <a:pt x="512" y="85"/>
                </a:lnTo>
                <a:lnTo>
                  <a:pt x="500" y="86"/>
                </a:lnTo>
                <a:lnTo>
                  <a:pt x="500" y="86"/>
                </a:lnTo>
                <a:lnTo>
                  <a:pt x="485" y="87"/>
                </a:lnTo>
                <a:lnTo>
                  <a:pt x="468" y="88"/>
                </a:lnTo>
                <a:lnTo>
                  <a:pt x="462" y="91"/>
                </a:lnTo>
                <a:lnTo>
                  <a:pt x="456" y="94"/>
                </a:lnTo>
                <a:lnTo>
                  <a:pt x="453" y="98"/>
                </a:lnTo>
                <a:lnTo>
                  <a:pt x="452" y="102"/>
                </a:lnTo>
                <a:lnTo>
                  <a:pt x="450" y="104"/>
                </a:lnTo>
                <a:lnTo>
                  <a:pt x="450" y="104"/>
                </a:lnTo>
                <a:lnTo>
                  <a:pt x="452" y="110"/>
                </a:lnTo>
                <a:lnTo>
                  <a:pt x="454" y="113"/>
                </a:lnTo>
                <a:lnTo>
                  <a:pt x="458" y="117"/>
                </a:lnTo>
                <a:lnTo>
                  <a:pt x="462" y="118"/>
                </a:lnTo>
                <a:lnTo>
                  <a:pt x="474" y="119"/>
                </a:lnTo>
                <a:lnTo>
                  <a:pt x="487" y="119"/>
                </a:lnTo>
                <a:lnTo>
                  <a:pt x="487" y="119"/>
                </a:lnTo>
                <a:lnTo>
                  <a:pt x="493" y="121"/>
                </a:lnTo>
                <a:lnTo>
                  <a:pt x="500" y="123"/>
                </a:lnTo>
                <a:lnTo>
                  <a:pt x="515" y="130"/>
                </a:lnTo>
                <a:lnTo>
                  <a:pt x="535" y="142"/>
                </a:lnTo>
                <a:lnTo>
                  <a:pt x="535" y="142"/>
                </a:lnTo>
                <a:lnTo>
                  <a:pt x="574" y="157"/>
                </a:lnTo>
                <a:lnTo>
                  <a:pt x="611" y="172"/>
                </a:lnTo>
                <a:lnTo>
                  <a:pt x="611" y="184"/>
                </a:lnTo>
                <a:lnTo>
                  <a:pt x="611" y="184"/>
                </a:lnTo>
                <a:lnTo>
                  <a:pt x="598" y="194"/>
                </a:lnTo>
                <a:lnTo>
                  <a:pt x="587" y="204"/>
                </a:lnTo>
                <a:lnTo>
                  <a:pt x="578" y="212"/>
                </a:lnTo>
                <a:lnTo>
                  <a:pt x="578" y="212"/>
                </a:lnTo>
                <a:lnTo>
                  <a:pt x="568" y="224"/>
                </a:lnTo>
                <a:lnTo>
                  <a:pt x="558" y="240"/>
                </a:lnTo>
                <a:lnTo>
                  <a:pt x="549" y="253"/>
                </a:lnTo>
                <a:lnTo>
                  <a:pt x="546" y="260"/>
                </a:lnTo>
                <a:lnTo>
                  <a:pt x="546" y="260"/>
                </a:lnTo>
                <a:lnTo>
                  <a:pt x="536" y="268"/>
                </a:lnTo>
                <a:lnTo>
                  <a:pt x="512" y="288"/>
                </a:lnTo>
                <a:lnTo>
                  <a:pt x="498" y="301"/>
                </a:lnTo>
                <a:lnTo>
                  <a:pt x="483" y="316"/>
                </a:lnTo>
                <a:lnTo>
                  <a:pt x="468" y="331"/>
                </a:lnTo>
                <a:lnTo>
                  <a:pt x="455" y="348"/>
                </a:lnTo>
                <a:lnTo>
                  <a:pt x="455" y="348"/>
                </a:lnTo>
                <a:lnTo>
                  <a:pt x="445" y="362"/>
                </a:lnTo>
                <a:lnTo>
                  <a:pt x="436" y="372"/>
                </a:lnTo>
                <a:lnTo>
                  <a:pt x="430" y="379"/>
                </a:lnTo>
                <a:lnTo>
                  <a:pt x="427" y="381"/>
                </a:lnTo>
                <a:lnTo>
                  <a:pt x="423" y="383"/>
                </a:lnTo>
                <a:lnTo>
                  <a:pt x="422" y="382"/>
                </a:lnTo>
                <a:lnTo>
                  <a:pt x="422" y="382"/>
                </a:lnTo>
                <a:lnTo>
                  <a:pt x="397" y="317"/>
                </a:lnTo>
                <a:lnTo>
                  <a:pt x="397" y="317"/>
                </a:lnTo>
                <a:lnTo>
                  <a:pt x="397" y="306"/>
                </a:lnTo>
                <a:lnTo>
                  <a:pt x="398" y="294"/>
                </a:lnTo>
                <a:lnTo>
                  <a:pt x="400" y="280"/>
                </a:lnTo>
                <a:lnTo>
                  <a:pt x="400" y="280"/>
                </a:lnTo>
                <a:lnTo>
                  <a:pt x="405" y="267"/>
                </a:lnTo>
                <a:lnTo>
                  <a:pt x="410" y="256"/>
                </a:lnTo>
                <a:lnTo>
                  <a:pt x="415" y="242"/>
                </a:lnTo>
                <a:lnTo>
                  <a:pt x="420" y="224"/>
                </a:lnTo>
                <a:lnTo>
                  <a:pt x="420" y="224"/>
                </a:lnTo>
                <a:lnTo>
                  <a:pt x="427" y="186"/>
                </a:lnTo>
                <a:lnTo>
                  <a:pt x="429" y="174"/>
                </a:lnTo>
                <a:lnTo>
                  <a:pt x="429" y="171"/>
                </a:lnTo>
                <a:lnTo>
                  <a:pt x="428" y="167"/>
                </a:lnTo>
                <a:lnTo>
                  <a:pt x="428" y="167"/>
                </a:lnTo>
                <a:lnTo>
                  <a:pt x="427" y="166"/>
                </a:lnTo>
                <a:lnTo>
                  <a:pt x="425" y="166"/>
                </a:lnTo>
                <a:lnTo>
                  <a:pt x="422" y="169"/>
                </a:lnTo>
                <a:lnTo>
                  <a:pt x="417" y="175"/>
                </a:lnTo>
                <a:lnTo>
                  <a:pt x="412" y="181"/>
                </a:lnTo>
                <a:lnTo>
                  <a:pt x="412" y="181"/>
                </a:lnTo>
                <a:lnTo>
                  <a:pt x="389" y="209"/>
                </a:lnTo>
                <a:lnTo>
                  <a:pt x="370" y="228"/>
                </a:lnTo>
                <a:lnTo>
                  <a:pt x="359" y="236"/>
                </a:lnTo>
                <a:lnTo>
                  <a:pt x="349" y="244"/>
                </a:lnTo>
                <a:lnTo>
                  <a:pt x="349" y="244"/>
                </a:lnTo>
                <a:lnTo>
                  <a:pt x="328" y="260"/>
                </a:lnTo>
                <a:lnTo>
                  <a:pt x="324" y="263"/>
                </a:lnTo>
                <a:lnTo>
                  <a:pt x="324" y="265"/>
                </a:lnTo>
                <a:lnTo>
                  <a:pt x="324" y="265"/>
                </a:lnTo>
                <a:lnTo>
                  <a:pt x="324" y="265"/>
                </a:lnTo>
                <a:lnTo>
                  <a:pt x="324" y="265"/>
                </a:lnTo>
                <a:lnTo>
                  <a:pt x="324" y="265"/>
                </a:lnTo>
                <a:lnTo>
                  <a:pt x="317" y="250"/>
                </a:lnTo>
                <a:lnTo>
                  <a:pt x="311" y="240"/>
                </a:lnTo>
                <a:lnTo>
                  <a:pt x="306" y="232"/>
                </a:lnTo>
                <a:lnTo>
                  <a:pt x="306" y="232"/>
                </a:lnTo>
                <a:lnTo>
                  <a:pt x="303" y="231"/>
                </a:lnTo>
                <a:lnTo>
                  <a:pt x="297" y="229"/>
                </a:lnTo>
                <a:lnTo>
                  <a:pt x="290" y="228"/>
                </a:lnTo>
                <a:lnTo>
                  <a:pt x="283" y="229"/>
                </a:lnTo>
                <a:lnTo>
                  <a:pt x="276" y="231"/>
                </a:lnTo>
                <a:lnTo>
                  <a:pt x="268" y="235"/>
                </a:lnTo>
                <a:lnTo>
                  <a:pt x="261" y="242"/>
                </a:lnTo>
                <a:lnTo>
                  <a:pt x="259" y="245"/>
                </a:lnTo>
                <a:lnTo>
                  <a:pt x="257" y="251"/>
                </a:lnTo>
                <a:lnTo>
                  <a:pt x="257" y="251"/>
                </a:lnTo>
                <a:lnTo>
                  <a:pt x="253" y="261"/>
                </a:lnTo>
                <a:lnTo>
                  <a:pt x="253" y="269"/>
                </a:lnTo>
                <a:lnTo>
                  <a:pt x="254" y="276"/>
                </a:lnTo>
                <a:lnTo>
                  <a:pt x="257" y="281"/>
                </a:lnTo>
                <a:lnTo>
                  <a:pt x="259" y="285"/>
                </a:lnTo>
                <a:lnTo>
                  <a:pt x="262" y="287"/>
                </a:lnTo>
                <a:lnTo>
                  <a:pt x="265" y="290"/>
                </a:lnTo>
                <a:lnTo>
                  <a:pt x="254" y="300"/>
                </a:lnTo>
                <a:lnTo>
                  <a:pt x="254" y="300"/>
                </a:lnTo>
                <a:lnTo>
                  <a:pt x="254" y="305"/>
                </a:lnTo>
                <a:lnTo>
                  <a:pt x="255" y="313"/>
                </a:lnTo>
                <a:lnTo>
                  <a:pt x="257" y="323"/>
                </a:lnTo>
                <a:lnTo>
                  <a:pt x="257" y="328"/>
                </a:lnTo>
                <a:lnTo>
                  <a:pt x="257" y="328"/>
                </a:lnTo>
                <a:lnTo>
                  <a:pt x="255" y="331"/>
                </a:lnTo>
                <a:lnTo>
                  <a:pt x="254" y="342"/>
                </a:lnTo>
                <a:lnTo>
                  <a:pt x="254" y="342"/>
                </a:lnTo>
                <a:lnTo>
                  <a:pt x="253" y="349"/>
                </a:lnTo>
                <a:lnTo>
                  <a:pt x="254" y="356"/>
                </a:lnTo>
                <a:lnTo>
                  <a:pt x="258" y="364"/>
                </a:lnTo>
                <a:lnTo>
                  <a:pt x="261" y="373"/>
                </a:lnTo>
                <a:lnTo>
                  <a:pt x="261" y="373"/>
                </a:lnTo>
                <a:lnTo>
                  <a:pt x="264" y="376"/>
                </a:lnTo>
                <a:lnTo>
                  <a:pt x="266" y="380"/>
                </a:lnTo>
                <a:lnTo>
                  <a:pt x="270" y="382"/>
                </a:lnTo>
                <a:lnTo>
                  <a:pt x="273" y="383"/>
                </a:lnTo>
                <a:lnTo>
                  <a:pt x="279" y="386"/>
                </a:lnTo>
                <a:lnTo>
                  <a:pt x="286" y="386"/>
                </a:lnTo>
                <a:lnTo>
                  <a:pt x="286" y="386"/>
                </a:lnTo>
                <a:lnTo>
                  <a:pt x="289" y="389"/>
                </a:lnTo>
                <a:lnTo>
                  <a:pt x="292" y="395"/>
                </a:lnTo>
                <a:lnTo>
                  <a:pt x="301" y="414"/>
                </a:lnTo>
                <a:lnTo>
                  <a:pt x="310" y="441"/>
                </a:lnTo>
                <a:lnTo>
                  <a:pt x="310" y="441"/>
                </a:lnTo>
                <a:lnTo>
                  <a:pt x="302" y="445"/>
                </a:lnTo>
                <a:lnTo>
                  <a:pt x="292" y="449"/>
                </a:lnTo>
                <a:lnTo>
                  <a:pt x="279" y="452"/>
                </a:lnTo>
                <a:lnTo>
                  <a:pt x="279" y="452"/>
                </a:lnTo>
                <a:lnTo>
                  <a:pt x="210" y="463"/>
                </a:lnTo>
                <a:lnTo>
                  <a:pt x="166" y="470"/>
                </a:lnTo>
                <a:lnTo>
                  <a:pt x="136" y="475"/>
                </a:lnTo>
                <a:lnTo>
                  <a:pt x="136" y="475"/>
                </a:lnTo>
                <a:lnTo>
                  <a:pt x="127" y="476"/>
                </a:lnTo>
                <a:lnTo>
                  <a:pt x="119" y="479"/>
                </a:lnTo>
                <a:lnTo>
                  <a:pt x="102" y="483"/>
                </a:lnTo>
                <a:lnTo>
                  <a:pt x="86" y="489"/>
                </a:lnTo>
                <a:lnTo>
                  <a:pt x="79" y="492"/>
                </a:lnTo>
                <a:lnTo>
                  <a:pt x="73" y="493"/>
                </a:lnTo>
                <a:lnTo>
                  <a:pt x="73" y="493"/>
                </a:lnTo>
                <a:lnTo>
                  <a:pt x="45" y="496"/>
                </a:lnTo>
                <a:lnTo>
                  <a:pt x="32" y="499"/>
                </a:lnTo>
                <a:lnTo>
                  <a:pt x="23" y="501"/>
                </a:lnTo>
                <a:lnTo>
                  <a:pt x="23" y="501"/>
                </a:lnTo>
                <a:lnTo>
                  <a:pt x="21" y="504"/>
                </a:lnTo>
                <a:lnTo>
                  <a:pt x="21" y="505"/>
                </a:lnTo>
                <a:lnTo>
                  <a:pt x="21" y="507"/>
                </a:lnTo>
                <a:lnTo>
                  <a:pt x="22" y="508"/>
                </a:lnTo>
                <a:lnTo>
                  <a:pt x="25" y="512"/>
                </a:lnTo>
                <a:lnTo>
                  <a:pt x="26" y="513"/>
                </a:lnTo>
                <a:lnTo>
                  <a:pt x="26" y="513"/>
                </a:lnTo>
                <a:lnTo>
                  <a:pt x="20" y="518"/>
                </a:lnTo>
                <a:lnTo>
                  <a:pt x="3" y="529"/>
                </a:lnTo>
                <a:lnTo>
                  <a:pt x="3" y="529"/>
                </a:lnTo>
                <a:lnTo>
                  <a:pt x="0" y="531"/>
                </a:lnTo>
                <a:lnTo>
                  <a:pt x="0" y="532"/>
                </a:lnTo>
                <a:lnTo>
                  <a:pt x="1" y="533"/>
                </a:lnTo>
                <a:lnTo>
                  <a:pt x="4" y="533"/>
                </a:lnTo>
                <a:lnTo>
                  <a:pt x="10" y="533"/>
                </a:lnTo>
                <a:lnTo>
                  <a:pt x="28" y="531"/>
                </a:lnTo>
                <a:lnTo>
                  <a:pt x="28" y="531"/>
                </a:lnTo>
                <a:lnTo>
                  <a:pt x="27" y="533"/>
                </a:lnTo>
                <a:lnTo>
                  <a:pt x="23" y="540"/>
                </a:lnTo>
                <a:lnTo>
                  <a:pt x="23" y="540"/>
                </a:lnTo>
                <a:lnTo>
                  <a:pt x="23" y="542"/>
                </a:lnTo>
                <a:lnTo>
                  <a:pt x="25" y="543"/>
                </a:lnTo>
                <a:lnTo>
                  <a:pt x="29" y="545"/>
                </a:lnTo>
                <a:lnTo>
                  <a:pt x="39" y="546"/>
                </a:lnTo>
                <a:lnTo>
                  <a:pt x="39" y="546"/>
                </a:lnTo>
                <a:lnTo>
                  <a:pt x="39" y="548"/>
                </a:lnTo>
                <a:lnTo>
                  <a:pt x="36" y="551"/>
                </a:lnTo>
                <a:lnTo>
                  <a:pt x="28" y="561"/>
                </a:lnTo>
                <a:lnTo>
                  <a:pt x="28" y="561"/>
                </a:lnTo>
                <a:lnTo>
                  <a:pt x="27" y="562"/>
                </a:lnTo>
                <a:lnTo>
                  <a:pt x="29" y="563"/>
                </a:lnTo>
                <a:lnTo>
                  <a:pt x="38" y="565"/>
                </a:lnTo>
                <a:lnTo>
                  <a:pt x="47" y="565"/>
                </a:lnTo>
                <a:lnTo>
                  <a:pt x="53" y="564"/>
                </a:lnTo>
                <a:lnTo>
                  <a:pt x="53" y="564"/>
                </a:lnTo>
                <a:lnTo>
                  <a:pt x="53" y="565"/>
                </a:lnTo>
                <a:lnTo>
                  <a:pt x="53" y="568"/>
                </a:lnTo>
                <a:lnTo>
                  <a:pt x="52" y="571"/>
                </a:lnTo>
                <a:lnTo>
                  <a:pt x="48" y="576"/>
                </a:lnTo>
                <a:lnTo>
                  <a:pt x="48" y="576"/>
                </a:lnTo>
                <a:lnTo>
                  <a:pt x="47" y="577"/>
                </a:lnTo>
                <a:lnTo>
                  <a:pt x="47" y="577"/>
                </a:lnTo>
                <a:lnTo>
                  <a:pt x="51" y="579"/>
                </a:lnTo>
                <a:lnTo>
                  <a:pt x="63" y="579"/>
                </a:lnTo>
                <a:lnTo>
                  <a:pt x="84" y="577"/>
                </a:lnTo>
                <a:lnTo>
                  <a:pt x="109" y="574"/>
                </a:lnTo>
                <a:lnTo>
                  <a:pt x="109" y="574"/>
                </a:lnTo>
                <a:lnTo>
                  <a:pt x="130" y="571"/>
                </a:lnTo>
                <a:lnTo>
                  <a:pt x="146" y="571"/>
                </a:lnTo>
                <a:lnTo>
                  <a:pt x="182" y="576"/>
                </a:lnTo>
                <a:lnTo>
                  <a:pt x="182" y="576"/>
                </a:lnTo>
                <a:lnTo>
                  <a:pt x="193" y="579"/>
                </a:lnTo>
                <a:lnTo>
                  <a:pt x="204" y="581"/>
                </a:lnTo>
                <a:lnTo>
                  <a:pt x="213" y="584"/>
                </a:lnTo>
                <a:lnTo>
                  <a:pt x="222" y="589"/>
                </a:lnTo>
                <a:lnTo>
                  <a:pt x="240" y="600"/>
                </a:lnTo>
                <a:lnTo>
                  <a:pt x="251" y="606"/>
                </a:lnTo>
                <a:lnTo>
                  <a:pt x="262" y="612"/>
                </a:lnTo>
                <a:lnTo>
                  <a:pt x="262" y="612"/>
                </a:lnTo>
                <a:lnTo>
                  <a:pt x="293" y="624"/>
                </a:lnTo>
                <a:lnTo>
                  <a:pt x="310" y="628"/>
                </a:lnTo>
                <a:lnTo>
                  <a:pt x="327" y="632"/>
                </a:lnTo>
                <a:lnTo>
                  <a:pt x="342" y="636"/>
                </a:lnTo>
                <a:lnTo>
                  <a:pt x="358" y="636"/>
                </a:lnTo>
                <a:lnTo>
                  <a:pt x="371" y="634"/>
                </a:lnTo>
                <a:lnTo>
                  <a:pt x="377" y="632"/>
                </a:lnTo>
                <a:lnTo>
                  <a:pt x="383" y="631"/>
                </a:lnTo>
                <a:lnTo>
                  <a:pt x="383" y="631"/>
                </a:lnTo>
                <a:lnTo>
                  <a:pt x="387" y="627"/>
                </a:lnTo>
                <a:lnTo>
                  <a:pt x="392" y="624"/>
                </a:lnTo>
                <a:lnTo>
                  <a:pt x="395" y="620"/>
                </a:lnTo>
                <a:lnTo>
                  <a:pt x="397" y="617"/>
                </a:lnTo>
                <a:lnTo>
                  <a:pt x="399" y="607"/>
                </a:lnTo>
                <a:lnTo>
                  <a:pt x="400" y="599"/>
                </a:lnTo>
                <a:lnTo>
                  <a:pt x="399" y="590"/>
                </a:lnTo>
                <a:lnTo>
                  <a:pt x="398" y="583"/>
                </a:lnTo>
                <a:lnTo>
                  <a:pt x="397" y="579"/>
                </a:lnTo>
                <a:lnTo>
                  <a:pt x="397" y="576"/>
                </a:lnTo>
                <a:lnTo>
                  <a:pt x="397" y="576"/>
                </a:lnTo>
                <a:close/>
                <a:moveTo>
                  <a:pt x="292" y="508"/>
                </a:moveTo>
                <a:lnTo>
                  <a:pt x="292" y="508"/>
                </a:lnTo>
                <a:lnTo>
                  <a:pt x="301" y="521"/>
                </a:lnTo>
                <a:lnTo>
                  <a:pt x="305" y="533"/>
                </a:lnTo>
                <a:lnTo>
                  <a:pt x="308" y="539"/>
                </a:lnTo>
                <a:lnTo>
                  <a:pt x="309" y="544"/>
                </a:lnTo>
                <a:lnTo>
                  <a:pt x="309" y="544"/>
                </a:lnTo>
                <a:lnTo>
                  <a:pt x="308" y="554"/>
                </a:lnTo>
                <a:lnTo>
                  <a:pt x="305" y="561"/>
                </a:lnTo>
                <a:lnTo>
                  <a:pt x="302" y="567"/>
                </a:lnTo>
                <a:lnTo>
                  <a:pt x="302" y="567"/>
                </a:lnTo>
                <a:lnTo>
                  <a:pt x="270" y="562"/>
                </a:lnTo>
                <a:lnTo>
                  <a:pt x="240" y="556"/>
                </a:lnTo>
                <a:lnTo>
                  <a:pt x="224" y="551"/>
                </a:lnTo>
                <a:lnTo>
                  <a:pt x="209" y="546"/>
                </a:lnTo>
                <a:lnTo>
                  <a:pt x="209" y="546"/>
                </a:lnTo>
                <a:lnTo>
                  <a:pt x="182" y="537"/>
                </a:lnTo>
                <a:lnTo>
                  <a:pt x="160" y="527"/>
                </a:lnTo>
                <a:lnTo>
                  <a:pt x="145" y="521"/>
                </a:lnTo>
                <a:lnTo>
                  <a:pt x="140" y="520"/>
                </a:lnTo>
                <a:lnTo>
                  <a:pt x="136" y="519"/>
                </a:lnTo>
                <a:lnTo>
                  <a:pt x="136" y="519"/>
                </a:lnTo>
                <a:lnTo>
                  <a:pt x="115" y="525"/>
                </a:lnTo>
                <a:lnTo>
                  <a:pt x="98" y="529"/>
                </a:lnTo>
                <a:lnTo>
                  <a:pt x="98" y="529"/>
                </a:lnTo>
                <a:lnTo>
                  <a:pt x="105" y="523"/>
                </a:lnTo>
                <a:lnTo>
                  <a:pt x="114" y="515"/>
                </a:lnTo>
                <a:lnTo>
                  <a:pt x="124" y="508"/>
                </a:lnTo>
                <a:lnTo>
                  <a:pt x="138" y="502"/>
                </a:lnTo>
                <a:lnTo>
                  <a:pt x="152" y="496"/>
                </a:lnTo>
                <a:lnTo>
                  <a:pt x="159" y="494"/>
                </a:lnTo>
                <a:lnTo>
                  <a:pt x="167" y="493"/>
                </a:lnTo>
                <a:lnTo>
                  <a:pt x="176" y="492"/>
                </a:lnTo>
                <a:lnTo>
                  <a:pt x="184" y="493"/>
                </a:lnTo>
                <a:lnTo>
                  <a:pt x="184" y="493"/>
                </a:lnTo>
                <a:lnTo>
                  <a:pt x="220" y="496"/>
                </a:lnTo>
                <a:lnTo>
                  <a:pt x="255" y="502"/>
                </a:lnTo>
                <a:lnTo>
                  <a:pt x="292" y="508"/>
                </a:lnTo>
                <a:lnTo>
                  <a:pt x="292" y="5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D0FBF70A-2757-4022-8777-84389C5FA417}"/>
              </a:ext>
            </a:extLst>
          </p:cNvPr>
          <p:cNvSpPr>
            <a:spLocks/>
          </p:cNvSpPr>
          <p:nvPr/>
        </p:nvSpPr>
        <p:spPr bwMode="auto">
          <a:xfrm>
            <a:off x="370258" y="1242252"/>
            <a:ext cx="1819213" cy="1011451"/>
          </a:xfrm>
          <a:custGeom>
            <a:avLst/>
            <a:gdLst>
              <a:gd name="T0" fmla="*/ 145 w 1822"/>
              <a:gd name="T1" fmla="*/ 85 h 1013"/>
              <a:gd name="T2" fmla="*/ 190 w 1822"/>
              <a:gd name="T3" fmla="*/ 36 h 1013"/>
              <a:gd name="T4" fmla="*/ 227 w 1822"/>
              <a:gd name="T5" fmla="*/ 20 h 1013"/>
              <a:gd name="T6" fmla="*/ 261 w 1822"/>
              <a:gd name="T7" fmla="*/ 2 h 1013"/>
              <a:gd name="T8" fmla="*/ 259 w 1822"/>
              <a:gd name="T9" fmla="*/ 91 h 1013"/>
              <a:gd name="T10" fmla="*/ 234 w 1822"/>
              <a:gd name="T11" fmla="*/ 153 h 1013"/>
              <a:gd name="T12" fmla="*/ 324 w 1822"/>
              <a:gd name="T13" fmla="*/ 241 h 1013"/>
              <a:gd name="T14" fmla="*/ 450 w 1822"/>
              <a:gd name="T15" fmla="*/ 227 h 1013"/>
              <a:gd name="T16" fmla="*/ 628 w 1822"/>
              <a:gd name="T17" fmla="*/ 135 h 1013"/>
              <a:gd name="T18" fmla="*/ 759 w 1822"/>
              <a:gd name="T19" fmla="*/ 126 h 1013"/>
              <a:gd name="T20" fmla="*/ 937 w 1822"/>
              <a:gd name="T21" fmla="*/ 173 h 1013"/>
              <a:gd name="T22" fmla="*/ 1042 w 1822"/>
              <a:gd name="T23" fmla="*/ 280 h 1013"/>
              <a:gd name="T24" fmla="*/ 1170 w 1822"/>
              <a:gd name="T25" fmla="*/ 475 h 1013"/>
              <a:gd name="T26" fmla="*/ 1176 w 1822"/>
              <a:gd name="T27" fmla="*/ 693 h 1013"/>
              <a:gd name="T28" fmla="*/ 1217 w 1822"/>
              <a:gd name="T29" fmla="*/ 830 h 1013"/>
              <a:gd name="T30" fmla="*/ 1281 w 1822"/>
              <a:gd name="T31" fmla="*/ 896 h 1013"/>
              <a:gd name="T32" fmla="*/ 1425 w 1822"/>
              <a:gd name="T33" fmla="*/ 919 h 1013"/>
              <a:gd name="T34" fmla="*/ 1820 w 1822"/>
              <a:gd name="T35" fmla="*/ 896 h 1013"/>
              <a:gd name="T36" fmla="*/ 1801 w 1822"/>
              <a:gd name="T37" fmla="*/ 931 h 1013"/>
              <a:gd name="T38" fmla="*/ 1654 w 1822"/>
              <a:gd name="T39" fmla="*/ 987 h 1013"/>
              <a:gd name="T40" fmla="*/ 1296 w 1822"/>
              <a:gd name="T41" fmla="*/ 1008 h 1013"/>
              <a:gd name="T42" fmla="*/ 1193 w 1822"/>
              <a:gd name="T43" fmla="*/ 970 h 1013"/>
              <a:gd name="T44" fmla="*/ 1094 w 1822"/>
              <a:gd name="T45" fmla="*/ 860 h 1013"/>
              <a:gd name="T46" fmla="*/ 1022 w 1822"/>
              <a:gd name="T47" fmla="*/ 667 h 1013"/>
              <a:gd name="T48" fmla="*/ 973 w 1822"/>
              <a:gd name="T49" fmla="*/ 667 h 1013"/>
              <a:gd name="T50" fmla="*/ 873 w 1822"/>
              <a:gd name="T51" fmla="*/ 648 h 1013"/>
              <a:gd name="T52" fmla="*/ 810 w 1822"/>
              <a:gd name="T53" fmla="*/ 631 h 1013"/>
              <a:gd name="T54" fmla="*/ 794 w 1822"/>
              <a:gd name="T55" fmla="*/ 892 h 1013"/>
              <a:gd name="T56" fmla="*/ 761 w 1822"/>
              <a:gd name="T57" fmla="*/ 918 h 1013"/>
              <a:gd name="T58" fmla="*/ 737 w 1822"/>
              <a:gd name="T59" fmla="*/ 970 h 1013"/>
              <a:gd name="T60" fmla="*/ 685 w 1822"/>
              <a:gd name="T61" fmla="*/ 996 h 1013"/>
              <a:gd name="T62" fmla="*/ 455 w 1822"/>
              <a:gd name="T63" fmla="*/ 1008 h 1013"/>
              <a:gd name="T64" fmla="*/ 332 w 1822"/>
              <a:gd name="T65" fmla="*/ 1001 h 1013"/>
              <a:gd name="T66" fmla="*/ 326 w 1822"/>
              <a:gd name="T67" fmla="*/ 965 h 1013"/>
              <a:gd name="T68" fmla="*/ 484 w 1822"/>
              <a:gd name="T69" fmla="*/ 940 h 1013"/>
              <a:gd name="T70" fmla="*/ 624 w 1822"/>
              <a:gd name="T71" fmla="*/ 918 h 1013"/>
              <a:gd name="T72" fmla="*/ 512 w 1822"/>
              <a:gd name="T73" fmla="*/ 877 h 1013"/>
              <a:gd name="T74" fmla="*/ 430 w 1822"/>
              <a:gd name="T75" fmla="*/ 862 h 1013"/>
              <a:gd name="T76" fmla="*/ 429 w 1822"/>
              <a:gd name="T77" fmla="*/ 835 h 1013"/>
              <a:gd name="T78" fmla="*/ 527 w 1822"/>
              <a:gd name="T79" fmla="*/ 813 h 1013"/>
              <a:gd name="T80" fmla="*/ 663 w 1822"/>
              <a:gd name="T81" fmla="*/ 631 h 1013"/>
              <a:gd name="T82" fmla="*/ 594 w 1822"/>
              <a:gd name="T83" fmla="*/ 554 h 1013"/>
              <a:gd name="T84" fmla="*/ 452 w 1822"/>
              <a:gd name="T85" fmla="*/ 647 h 1013"/>
              <a:gd name="T86" fmla="*/ 322 w 1822"/>
              <a:gd name="T87" fmla="*/ 850 h 1013"/>
              <a:gd name="T88" fmla="*/ 263 w 1822"/>
              <a:gd name="T89" fmla="*/ 924 h 1013"/>
              <a:gd name="T90" fmla="*/ 229 w 1822"/>
              <a:gd name="T91" fmla="*/ 967 h 1013"/>
              <a:gd name="T92" fmla="*/ 165 w 1822"/>
              <a:gd name="T93" fmla="*/ 948 h 1013"/>
              <a:gd name="T94" fmla="*/ 188 w 1822"/>
              <a:gd name="T95" fmla="*/ 920 h 1013"/>
              <a:gd name="T96" fmla="*/ 198 w 1822"/>
              <a:gd name="T97" fmla="*/ 893 h 1013"/>
              <a:gd name="T98" fmla="*/ 228 w 1822"/>
              <a:gd name="T99" fmla="*/ 869 h 1013"/>
              <a:gd name="T100" fmla="*/ 264 w 1822"/>
              <a:gd name="T101" fmla="*/ 798 h 1013"/>
              <a:gd name="T102" fmla="*/ 334 w 1822"/>
              <a:gd name="T103" fmla="*/ 650 h 1013"/>
              <a:gd name="T104" fmla="*/ 307 w 1822"/>
              <a:gd name="T105" fmla="*/ 585 h 1013"/>
              <a:gd name="T106" fmla="*/ 230 w 1822"/>
              <a:gd name="T107" fmla="*/ 441 h 1013"/>
              <a:gd name="T108" fmla="*/ 215 w 1822"/>
              <a:gd name="T109" fmla="*/ 361 h 1013"/>
              <a:gd name="T110" fmla="*/ 149 w 1822"/>
              <a:gd name="T111" fmla="*/ 322 h 1013"/>
              <a:gd name="T112" fmla="*/ 39 w 1822"/>
              <a:gd name="T113" fmla="*/ 337 h 1013"/>
              <a:gd name="T114" fmla="*/ 1 w 1822"/>
              <a:gd name="T115" fmla="*/ 305 h 1013"/>
              <a:gd name="T116" fmla="*/ 28 w 1822"/>
              <a:gd name="T117" fmla="*/ 251 h 1013"/>
              <a:gd name="T118" fmla="*/ 75 w 1822"/>
              <a:gd name="T119" fmla="*/ 190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22" h="1013">
                <a:moveTo>
                  <a:pt x="145" y="157"/>
                </a:moveTo>
                <a:lnTo>
                  <a:pt x="145" y="157"/>
                </a:lnTo>
                <a:lnTo>
                  <a:pt x="144" y="147"/>
                </a:lnTo>
                <a:lnTo>
                  <a:pt x="141" y="127"/>
                </a:lnTo>
                <a:lnTo>
                  <a:pt x="141" y="114"/>
                </a:lnTo>
                <a:lnTo>
                  <a:pt x="141" y="103"/>
                </a:lnTo>
                <a:lnTo>
                  <a:pt x="142" y="92"/>
                </a:lnTo>
                <a:lnTo>
                  <a:pt x="145" y="85"/>
                </a:lnTo>
                <a:lnTo>
                  <a:pt x="145" y="85"/>
                </a:lnTo>
                <a:lnTo>
                  <a:pt x="154" y="71"/>
                </a:lnTo>
                <a:lnTo>
                  <a:pt x="166" y="54"/>
                </a:lnTo>
                <a:lnTo>
                  <a:pt x="172" y="47"/>
                </a:lnTo>
                <a:lnTo>
                  <a:pt x="179" y="41"/>
                </a:lnTo>
                <a:lnTo>
                  <a:pt x="185" y="38"/>
                </a:lnTo>
                <a:lnTo>
                  <a:pt x="190" y="36"/>
                </a:lnTo>
                <a:lnTo>
                  <a:pt x="190" y="36"/>
                </a:lnTo>
                <a:lnTo>
                  <a:pt x="195" y="36"/>
                </a:lnTo>
                <a:lnTo>
                  <a:pt x="198" y="38"/>
                </a:lnTo>
                <a:lnTo>
                  <a:pt x="203" y="41"/>
                </a:lnTo>
                <a:lnTo>
                  <a:pt x="207" y="45"/>
                </a:lnTo>
                <a:lnTo>
                  <a:pt x="207" y="46"/>
                </a:lnTo>
                <a:lnTo>
                  <a:pt x="207" y="46"/>
                </a:lnTo>
                <a:lnTo>
                  <a:pt x="213" y="38"/>
                </a:lnTo>
                <a:lnTo>
                  <a:pt x="227" y="20"/>
                </a:lnTo>
                <a:lnTo>
                  <a:pt x="236" y="12"/>
                </a:lnTo>
                <a:lnTo>
                  <a:pt x="245" y="4"/>
                </a:lnTo>
                <a:lnTo>
                  <a:pt x="248" y="2"/>
                </a:lnTo>
                <a:lnTo>
                  <a:pt x="252" y="0"/>
                </a:lnTo>
                <a:lnTo>
                  <a:pt x="255" y="0"/>
                </a:lnTo>
                <a:lnTo>
                  <a:pt x="259" y="1"/>
                </a:lnTo>
                <a:lnTo>
                  <a:pt x="259" y="1"/>
                </a:lnTo>
                <a:lnTo>
                  <a:pt x="261" y="2"/>
                </a:lnTo>
                <a:lnTo>
                  <a:pt x="264" y="6"/>
                </a:lnTo>
                <a:lnTo>
                  <a:pt x="266" y="15"/>
                </a:lnTo>
                <a:lnTo>
                  <a:pt x="268" y="27"/>
                </a:lnTo>
                <a:lnTo>
                  <a:pt x="268" y="40"/>
                </a:lnTo>
                <a:lnTo>
                  <a:pt x="267" y="56"/>
                </a:lnTo>
                <a:lnTo>
                  <a:pt x="265" y="69"/>
                </a:lnTo>
                <a:lnTo>
                  <a:pt x="263" y="82"/>
                </a:lnTo>
                <a:lnTo>
                  <a:pt x="259" y="91"/>
                </a:lnTo>
                <a:lnTo>
                  <a:pt x="259" y="91"/>
                </a:lnTo>
                <a:lnTo>
                  <a:pt x="255" y="100"/>
                </a:lnTo>
                <a:lnTo>
                  <a:pt x="249" y="108"/>
                </a:lnTo>
                <a:lnTo>
                  <a:pt x="238" y="122"/>
                </a:lnTo>
                <a:lnTo>
                  <a:pt x="228" y="133"/>
                </a:lnTo>
                <a:lnTo>
                  <a:pt x="223" y="136"/>
                </a:lnTo>
                <a:lnTo>
                  <a:pt x="223" y="136"/>
                </a:lnTo>
                <a:lnTo>
                  <a:pt x="234" y="153"/>
                </a:lnTo>
                <a:lnTo>
                  <a:pt x="246" y="169"/>
                </a:lnTo>
                <a:lnTo>
                  <a:pt x="260" y="188"/>
                </a:lnTo>
                <a:lnTo>
                  <a:pt x="277" y="207"/>
                </a:lnTo>
                <a:lnTo>
                  <a:pt x="293" y="223"/>
                </a:lnTo>
                <a:lnTo>
                  <a:pt x="302" y="230"/>
                </a:lnTo>
                <a:lnTo>
                  <a:pt x="310" y="235"/>
                </a:lnTo>
                <a:lnTo>
                  <a:pt x="317" y="239"/>
                </a:lnTo>
                <a:lnTo>
                  <a:pt x="324" y="241"/>
                </a:lnTo>
                <a:lnTo>
                  <a:pt x="324" y="241"/>
                </a:lnTo>
                <a:lnTo>
                  <a:pt x="339" y="242"/>
                </a:lnTo>
                <a:lnTo>
                  <a:pt x="354" y="242"/>
                </a:lnTo>
                <a:lnTo>
                  <a:pt x="372" y="242"/>
                </a:lnTo>
                <a:lnTo>
                  <a:pt x="390" y="241"/>
                </a:lnTo>
                <a:lnTo>
                  <a:pt x="409" y="238"/>
                </a:lnTo>
                <a:lnTo>
                  <a:pt x="429" y="233"/>
                </a:lnTo>
                <a:lnTo>
                  <a:pt x="450" y="227"/>
                </a:lnTo>
                <a:lnTo>
                  <a:pt x="471" y="218"/>
                </a:lnTo>
                <a:lnTo>
                  <a:pt x="471" y="218"/>
                </a:lnTo>
                <a:lnTo>
                  <a:pt x="492" y="208"/>
                </a:lnTo>
                <a:lnTo>
                  <a:pt x="514" y="196"/>
                </a:lnTo>
                <a:lnTo>
                  <a:pt x="558" y="170"/>
                </a:lnTo>
                <a:lnTo>
                  <a:pt x="580" y="157"/>
                </a:lnTo>
                <a:lnTo>
                  <a:pt x="603" y="145"/>
                </a:lnTo>
                <a:lnTo>
                  <a:pt x="628" y="135"/>
                </a:lnTo>
                <a:lnTo>
                  <a:pt x="641" y="130"/>
                </a:lnTo>
                <a:lnTo>
                  <a:pt x="654" y="127"/>
                </a:lnTo>
                <a:lnTo>
                  <a:pt x="654" y="127"/>
                </a:lnTo>
                <a:lnTo>
                  <a:pt x="668" y="125"/>
                </a:lnTo>
                <a:lnTo>
                  <a:pt x="684" y="123"/>
                </a:lnTo>
                <a:lnTo>
                  <a:pt x="702" y="122"/>
                </a:lnTo>
                <a:lnTo>
                  <a:pt x="719" y="122"/>
                </a:lnTo>
                <a:lnTo>
                  <a:pt x="759" y="126"/>
                </a:lnTo>
                <a:lnTo>
                  <a:pt x="799" y="130"/>
                </a:lnTo>
                <a:lnTo>
                  <a:pt x="838" y="136"/>
                </a:lnTo>
                <a:lnTo>
                  <a:pt x="873" y="145"/>
                </a:lnTo>
                <a:lnTo>
                  <a:pt x="901" y="154"/>
                </a:lnTo>
                <a:lnTo>
                  <a:pt x="912" y="159"/>
                </a:lnTo>
                <a:lnTo>
                  <a:pt x="922" y="163"/>
                </a:lnTo>
                <a:lnTo>
                  <a:pt x="922" y="163"/>
                </a:lnTo>
                <a:lnTo>
                  <a:pt x="937" y="173"/>
                </a:lnTo>
                <a:lnTo>
                  <a:pt x="954" y="186"/>
                </a:lnTo>
                <a:lnTo>
                  <a:pt x="970" y="201"/>
                </a:lnTo>
                <a:lnTo>
                  <a:pt x="987" y="217"/>
                </a:lnTo>
                <a:lnTo>
                  <a:pt x="1004" y="234"/>
                </a:lnTo>
                <a:lnTo>
                  <a:pt x="1019" y="251"/>
                </a:lnTo>
                <a:lnTo>
                  <a:pt x="1032" y="266"/>
                </a:lnTo>
                <a:lnTo>
                  <a:pt x="1042" y="280"/>
                </a:lnTo>
                <a:lnTo>
                  <a:pt x="1042" y="280"/>
                </a:lnTo>
                <a:lnTo>
                  <a:pt x="1054" y="297"/>
                </a:lnTo>
                <a:lnTo>
                  <a:pt x="1070" y="321"/>
                </a:lnTo>
                <a:lnTo>
                  <a:pt x="1112" y="379"/>
                </a:lnTo>
                <a:lnTo>
                  <a:pt x="1133" y="409"/>
                </a:lnTo>
                <a:lnTo>
                  <a:pt x="1151" y="439"/>
                </a:lnTo>
                <a:lnTo>
                  <a:pt x="1160" y="452"/>
                </a:lnTo>
                <a:lnTo>
                  <a:pt x="1166" y="465"/>
                </a:lnTo>
                <a:lnTo>
                  <a:pt x="1170" y="475"/>
                </a:lnTo>
                <a:lnTo>
                  <a:pt x="1173" y="485"/>
                </a:lnTo>
                <a:lnTo>
                  <a:pt x="1173" y="485"/>
                </a:lnTo>
                <a:lnTo>
                  <a:pt x="1174" y="494"/>
                </a:lnTo>
                <a:lnTo>
                  <a:pt x="1174" y="506"/>
                </a:lnTo>
                <a:lnTo>
                  <a:pt x="1175" y="536"/>
                </a:lnTo>
                <a:lnTo>
                  <a:pt x="1174" y="610"/>
                </a:lnTo>
                <a:lnTo>
                  <a:pt x="1174" y="651"/>
                </a:lnTo>
                <a:lnTo>
                  <a:pt x="1176" y="693"/>
                </a:lnTo>
                <a:lnTo>
                  <a:pt x="1179" y="713"/>
                </a:lnTo>
                <a:lnTo>
                  <a:pt x="1182" y="733"/>
                </a:lnTo>
                <a:lnTo>
                  <a:pt x="1187" y="753"/>
                </a:lnTo>
                <a:lnTo>
                  <a:pt x="1192" y="772"/>
                </a:lnTo>
                <a:lnTo>
                  <a:pt x="1192" y="772"/>
                </a:lnTo>
                <a:lnTo>
                  <a:pt x="1204" y="804"/>
                </a:lnTo>
                <a:lnTo>
                  <a:pt x="1211" y="818"/>
                </a:lnTo>
                <a:lnTo>
                  <a:pt x="1217" y="830"/>
                </a:lnTo>
                <a:lnTo>
                  <a:pt x="1224" y="842"/>
                </a:lnTo>
                <a:lnTo>
                  <a:pt x="1231" y="852"/>
                </a:lnTo>
                <a:lnTo>
                  <a:pt x="1239" y="862"/>
                </a:lnTo>
                <a:lnTo>
                  <a:pt x="1246" y="870"/>
                </a:lnTo>
                <a:lnTo>
                  <a:pt x="1255" y="877"/>
                </a:lnTo>
                <a:lnTo>
                  <a:pt x="1263" y="885"/>
                </a:lnTo>
                <a:lnTo>
                  <a:pt x="1273" y="890"/>
                </a:lnTo>
                <a:lnTo>
                  <a:pt x="1281" y="896"/>
                </a:lnTo>
                <a:lnTo>
                  <a:pt x="1301" y="906"/>
                </a:lnTo>
                <a:lnTo>
                  <a:pt x="1323" y="914"/>
                </a:lnTo>
                <a:lnTo>
                  <a:pt x="1323" y="914"/>
                </a:lnTo>
                <a:lnTo>
                  <a:pt x="1329" y="917"/>
                </a:lnTo>
                <a:lnTo>
                  <a:pt x="1338" y="918"/>
                </a:lnTo>
                <a:lnTo>
                  <a:pt x="1361" y="919"/>
                </a:lnTo>
                <a:lnTo>
                  <a:pt x="1390" y="919"/>
                </a:lnTo>
                <a:lnTo>
                  <a:pt x="1425" y="919"/>
                </a:lnTo>
                <a:lnTo>
                  <a:pt x="1505" y="914"/>
                </a:lnTo>
                <a:lnTo>
                  <a:pt x="1591" y="908"/>
                </a:lnTo>
                <a:lnTo>
                  <a:pt x="1677" y="902"/>
                </a:lnTo>
                <a:lnTo>
                  <a:pt x="1750" y="898"/>
                </a:lnTo>
                <a:lnTo>
                  <a:pt x="1778" y="895"/>
                </a:lnTo>
                <a:lnTo>
                  <a:pt x="1801" y="895"/>
                </a:lnTo>
                <a:lnTo>
                  <a:pt x="1815" y="896"/>
                </a:lnTo>
                <a:lnTo>
                  <a:pt x="1820" y="896"/>
                </a:lnTo>
                <a:lnTo>
                  <a:pt x="1821" y="898"/>
                </a:lnTo>
                <a:lnTo>
                  <a:pt x="1821" y="898"/>
                </a:lnTo>
                <a:lnTo>
                  <a:pt x="1822" y="901"/>
                </a:lnTo>
                <a:lnTo>
                  <a:pt x="1822" y="905"/>
                </a:lnTo>
                <a:lnTo>
                  <a:pt x="1821" y="908"/>
                </a:lnTo>
                <a:lnTo>
                  <a:pt x="1819" y="913"/>
                </a:lnTo>
                <a:lnTo>
                  <a:pt x="1812" y="921"/>
                </a:lnTo>
                <a:lnTo>
                  <a:pt x="1801" y="931"/>
                </a:lnTo>
                <a:lnTo>
                  <a:pt x="1788" y="942"/>
                </a:lnTo>
                <a:lnTo>
                  <a:pt x="1772" y="951"/>
                </a:lnTo>
                <a:lnTo>
                  <a:pt x="1753" y="961"/>
                </a:lnTo>
                <a:lnTo>
                  <a:pt x="1733" y="970"/>
                </a:lnTo>
                <a:lnTo>
                  <a:pt x="1733" y="970"/>
                </a:lnTo>
                <a:lnTo>
                  <a:pt x="1720" y="974"/>
                </a:lnTo>
                <a:lnTo>
                  <a:pt x="1702" y="979"/>
                </a:lnTo>
                <a:lnTo>
                  <a:pt x="1654" y="987"/>
                </a:lnTo>
                <a:lnTo>
                  <a:pt x="1595" y="995"/>
                </a:lnTo>
                <a:lnTo>
                  <a:pt x="1528" y="1002"/>
                </a:lnTo>
                <a:lnTo>
                  <a:pt x="1461" y="1008"/>
                </a:lnTo>
                <a:lnTo>
                  <a:pt x="1395" y="1012"/>
                </a:lnTo>
                <a:lnTo>
                  <a:pt x="1367" y="1012"/>
                </a:lnTo>
                <a:lnTo>
                  <a:pt x="1339" y="1012"/>
                </a:lnTo>
                <a:lnTo>
                  <a:pt x="1315" y="1011"/>
                </a:lnTo>
                <a:lnTo>
                  <a:pt x="1296" y="1008"/>
                </a:lnTo>
                <a:lnTo>
                  <a:pt x="1296" y="1008"/>
                </a:lnTo>
                <a:lnTo>
                  <a:pt x="1280" y="1006"/>
                </a:lnTo>
                <a:lnTo>
                  <a:pt x="1263" y="1002"/>
                </a:lnTo>
                <a:lnTo>
                  <a:pt x="1248" y="998"/>
                </a:lnTo>
                <a:lnTo>
                  <a:pt x="1233" y="992"/>
                </a:lnTo>
                <a:lnTo>
                  <a:pt x="1219" y="984"/>
                </a:lnTo>
                <a:lnTo>
                  <a:pt x="1206" y="977"/>
                </a:lnTo>
                <a:lnTo>
                  <a:pt x="1193" y="970"/>
                </a:lnTo>
                <a:lnTo>
                  <a:pt x="1181" y="961"/>
                </a:lnTo>
                <a:lnTo>
                  <a:pt x="1169" y="951"/>
                </a:lnTo>
                <a:lnTo>
                  <a:pt x="1157" y="940"/>
                </a:lnTo>
                <a:lnTo>
                  <a:pt x="1146" y="929"/>
                </a:lnTo>
                <a:lnTo>
                  <a:pt x="1136" y="917"/>
                </a:lnTo>
                <a:lnTo>
                  <a:pt x="1114" y="889"/>
                </a:lnTo>
                <a:lnTo>
                  <a:pt x="1094" y="860"/>
                </a:lnTo>
                <a:lnTo>
                  <a:pt x="1094" y="860"/>
                </a:lnTo>
                <a:lnTo>
                  <a:pt x="1085" y="843"/>
                </a:lnTo>
                <a:lnTo>
                  <a:pt x="1076" y="826"/>
                </a:lnTo>
                <a:lnTo>
                  <a:pt x="1068" y="810"/>
                </a:lnTo>
                <a:lnTo>
                  <a:pt x="1061" y="793"/>
                </a:lnTo>
                <a:lnTo>
                  <a:pt x="1050" y="760"/>
                </a:lnTo>
                <a:lnTo>
                  <a:pt x="1041" y="730"/>
                </a:lnTo>
                <a:lnTo>
                  <a:pt x="1028" y="682"/>
                </a:lnTo>
                <a:lnTo>
                  <a:pt x="1022" y="667"/>
                </a:lnTo>
                <a:lnTo>
                  <a:pt x="1019" y="663"/>
                </a:lnTo>
                <a:lnTo>
                  <a:pt x="1016" y="661"/>
                </a:lnTo>
                <a:lnTo>
                  <a:pt x="1016" y="661"/>
                </a:lnTo>
                <a:lnTo>
                  <a:pt x="1011" y="660"/>
                </a:lnTo>
                <a:lnTo>
                  <a:pt x="1006" y="660"/>
                </a:lnTo>
                <a:lnTo>
                  <a:pt x="997" y="662"/>
                </a:lnTo>
                <a:lnTo>
                  <a:pt x="982" y="666"/>
                </a:lnTo>
                <a:lnTo>
                  <a:pt x="973" y="667"/>
                </a:lnTo>
                <a:lnTo>
                  <a:pt x="961" y="667"/>
                </a:lnTo>
                <a:lnTo>
                  <a:pt x="961" y="667"/>
                </a:lnTo>
                <a:lnTo>
                  <a:pt x="945" y="667"/>
                </a:lnTo>
                <a:lnTo>
                  <a:pt x="930" y="665"/>
                </a:lnTo>
                <a:lnTo>
                  <a:pt x="914" y="661"/>
                </a:lnTo>
                <a:lnTo>
                  <a:pt x="899" y="657"/>
                </a:lnTo>
                <a:lnTo>
                  <a:pt x="885" y="653"/>
                </a:lnTo>
                <a:lnTo>
                  <a:pt x="873" y="648"/>
                </a:lnTo>
                <a:lnTo>
                  <a:pt x="865" y="644"/>
                </a:lnTo>
                <a:lnTo>
                  <a:pt x="860" y="641"/>
                </a:lnTo>
                <a:lnTo>
                  <a:pt x="860" y="641"/>
                </a:lnTo>
                <a:lnTo>
                  <a:pt x="855" y="638"/>
                </a:lnTo>
                <a:lnTo>
                  <a:pt x="850" y="636"/>
                </a:lnTo>
                <a:lnTo>
                  <a:pt x="838" y="634"/>
                </a:lnTo>
                <a:lnTo>
                  <a:pt x="823" y="631"/>
                </a:lnTo>
                <a:lnTo>
                  <a:pt x="810" y="631"/>
                </a:lnTo>
                <a:lnTo>
                  <a:pt x="810" y="631"/>
                </a:lnTo>
                <a:lnTo>
                  <a:pt x="809" y="669"/>
                </a:lnTo>
                <a:lnTo>
                  <a:pt x="806" y="754"/>
                </a:lnTo>
                <a:lnTo>
                  <a:pt x="804" y="800"/>
                </a:lnTo>
                <a:lnTo>
                  <a:pt x="800" y="842"/>
                </a:lnTo>
                <a:lnTo>
                  <a:pt x="798" y="875"/>
                </a:lnTo>
                <a:lnTo>
                  <a:pt x="796" y="886"/>
                </a:lnTo>
                <a:lnTo>
                  <a:pt x="794" y="892"/>
                </a:lnTo>
                <a:lnTo>
                  <a:pt x="794" y="892"/>
                </a:lnTo>
                <a:lnTo>
                  <a:pt x="787" y="905"/>
                </a:lnTo>
                <a:lnTo>
                  <a:pt x="785" y="910"/>
                </a:lnTo>
                <a:lnTo>
                  <a:pt x="781" y="913"/>
                </a:lnTo>
                <a:lnTo>
                  <a:pt x="778" y="915"/>
                </a:lnTo>
                <a:lnTo>
                  <a:pt x="773" y="918"/>
                </a:lnTo>
                <a:lnTo>
                  <a:pt x="768" y="918"/>
                </a:lnTo>
                <a:lnTo>
                  <a:pt x="761" y="918"/>
                </a:lnTo>
                <a:lnTo>
                  <a:pt x="761" y="918"/>
                </a:lnTo>
                <a:lnTo>
                  <a:pt x="738" y="914"/>
                </a:lnTo>
                <a:lnTo>
                  <a:pt x="738" y="914"/>
                </a:lnTo>
                <a:lnTo>
                  <a:pt x="740" y="921"/>
                </a:lnTo>
                <a:lnTo>
                  <a:pt x="742" y="939"/>
                </a:lnTo>
                <a:lnTo>
                  <a:pt x="742" y="950"/>
                </a:lnTo>
                <a:lnTo>
                  <a:pt x="741" y="961"/>
                </a:lnTo>
                <a:lnTo>
                  <a:pt x="737" y="970"/>
                </a:lnTo>
                <a:lnTo>
                  <a:pt x="735" y="975"/>
                </a:lnTo>
                <a:lnTo>
                  <a:pt x="732" y="980"/>
                </a:lnTo>
                <a:lnTo>
                  <a:pt x="732" y="980"/>
                </a:lnTo>
                <a:lnTo>
                  <a:pt x="729" y="983"/>
                </a:lnTo>
                <a:lnTo>
                  <a:pt x="724" y="986"/>
                </a:lnTo>
                <a:lnTo>
                  <a:pt x="713" y="990"/>
                </a:lnTo>
                <a:lnTo>
                  <a:pt x="700" y="994"/>
                </a:lnTo>
                <a:lnTo>
                  <a:pt x="685" y="996"/>
                </a:lnTo>
                <a:lnTo>
                  <a:pt x="666" y="998"/>
                </a:lnTo>
                <a:lnTo>
                  <a:pt x="646" y="999"/>
                </a:lnTo>
                <a:lnTo>
                  <a:pt x="598" y="999"/>
                </a:lnTo>
                <a:lnTo>
                  <a:pt x="598" y="999"/>
                </a:lnTo>
                <a:lnTo>
                  <a:pt x="562" y="1000"/>
                </a:lnTo>
                <a:lnTo>
                  <a:pt x="542" y="1001"/>
                </a:lnTo>
                <a:lnTo>
                  <a:pt x="514" y="1003"/>
                </a:lnTo>
                <a:lnTo>
                  <a:pt x="455" y="1008"/>
                </a:lnTo>
                <a:lnTo>
                  <a:pt x="455" y="1008"/>
                </a:lnTo>
                <a:lnTo>
                  <a:pt x="418" y="1012"/>
                </a:lnTo>
                <a:lnTo>
                  <a:pt x="390" y="1013"/>
                </a:lnTo>
                <a:lnTo>
                  <a:pt x="370" y="1013"/>
                </a:lnTo>
                <a:lnTo>
                  <a:pt x="354" y="1012"/>
                </a:lnTo>
                <a:lnTo>
                  <a:pt x="343" y="1009"/>
                </a:lnTo>
                <a:lnTo>
                  <a:pt x="336" y="1006"/>
                </a:lnTo>
                <a:lnTo>
                  <a:pt x="332" y="1001"/>
                </a:lnTo>
                <a:lnTo>
                  <a:pt x="328" y="995"/>
                </a:lnTo>
                <a:lnTo>
                  <a:pt x="328" y="995"/>
                </a:lnTo>
                <a:lnTo>
                  <a:pt x="324" y="989"/>
                </a:lnTo>
                <a:lnTo>
                  <a:pt x="321" y="983"/>
                </a:lnTo>
                <a:lnTo>
                  <a:pt x="320" y="979"/>
                </a:lnTo>
                <a:lnTo>
                  <a:pt x="320" y="974"/>
                </a:lnTo>
                <a:lnTo>
                  <a:pt x="322" y="969"/>
                </a:lnTo>
                <a:lnTo>
                  <a:pt x="326" y="965"/>
                </a:lnTo>
                <a:lnTo>
                  <a:pt x="332" y="962"/>
                </a:lnTo>
                <a:lnTo>
                  <a:pt x="341" y="959"/>
                </a:lnTo>
                <a:lnTo>
                  <a:pt x="341" y="959"/>
                </a:lnTo>
                <a:lnTo>
                  <a:pt x="368" y="955"/>
                </a:lnTo>
                <a:lnTo>
                  <a:pt x="405" y="949"/>
                </a:lnTo>
                <a:lnTo>
                  <a:pt x="446" y="944"/>
                </a:lnTo>
                <a:lnTo>
                  <a:pt x="484" y="940"/>
                </a:lnTo>
                <a:lnTo>
                  <a:pt x="484" y="940"/>
                </a:lnTo>
                <a:lnTo>
                  <a:pt x="524" y="938"/>
                </a:lnTo>
                <a:lnTo>
                  <a:pt x="569" y="935"/>
                </a:lnTo>
                <a:lnTo>
                  <a:pt x="590" y="932"/>
                </a:lnTo>
                <a:lnTo>
                  <a:pt x="606" y="929"/>
                </a:lnTo>
                <a:lnTo>
                  <a:pt x="612" y="926"/>
                </a:lnTo>
                <a:lnTo>
                  <a:pt x="618" y="924"/>
                </a:lnTo>
                <a:lnTo>
                  <a:pt x="622" y="921"/>
                </a:lnTo>
                <a:lnTo>
                  <a:pt x="624" y="918"/>
                </a:lnTo>
                <a:lnTo>
                  <a:pt x="624" y="918"/>
                </a:lnTo>
                <a:lnTo>
                  <a:pt x="634" y="892"/>
                </a:lnTo>
                <a:lnTo>
                  <a:pt x="634" y="892"/>
                </a:lnTo>
                <a:lnTo>
                  <a:pt x="609" y="886"/>
                </a:lnTo>
                <a:lnTo>
                  <a:pt x="583" y="881"/>
                </a:lnTo>
                <a:lnTo>
                  <a:pt x="553" y="879"/>
                </a:lnTo>
                <a:lnTo>
                  <a:pt x="553" y="879"/>
                </a:lnTo>
                <a:lnTo>
                  <a:pt x="512" y="877"/>
                </a:lnTo>
                <a:lnTo>
                  <a:pt x="487" y="875"/>
                </a:lnTo>
                <a:lnTo>
                  <a:pt x="487" y="875"/>
                </a:lnTo>
                <a:lnTo>
                  <a:pt x="475" y="875"/>
                </a:lnTo>
                <a:lnTo>
                  <a:pt x="467" y="875"/>
                </a:lnTo>
                <a:lnTo>
                  <a:pt x="458" y="873"/>
                </a:lnTo>
                <a:lnTo>
                  <a:pt x="445" y="869"/>
                </a:lnTo>
                <a:lnTo>
                  <a:pt x="445" y="869"/>
                </a:lnTo>
                <a:lnTo>
                  <a:pt x="430" y="862"/>
                </a:lnTo>
                <a:lnTo>
                  <a:pt x="424" y="860"/>
                </a:lnTo>
                <a:lnTo>
                  <a:pt x="420" y="856"/>
                </a:lnTo>
                <a:lnTo>
                  <a:pt x="417" y="852"/>
                </a:lnTo>
                <a:lnTo>
                  <a:pt x="416" y="849"/>
                </a:lnTo>
                <a:lnTo>
                  <a:pt x="417" y="844"/>
                </a:lnTo>
                <a:lnTo>
                  <a:pt x="422" y="839"/>
                </a:lnTo>
                <a:lnTo>
                  <a:pt x="422" y="839"/>
                </a:lnTo>
                <a:lnTo>
                  <a:pt x="429" y="835"/>
                </a:lnTo>
                <a:lnTo>
                  <a:pt x="440" y="830"/>
                </a:lnTo>
                <a:lnTo>
                  <a:pt x="452" y="825"/>
                </a:lnTo>
                <a:lnTo>
                  <a:pt x="465" y="822"/>
                </a:lnTo>
                <a:lnTo>
                  <a:pt x="480" y="818"/>
                </a:lnTo>
                <a:lnTo>
                  <a:pt x="496" y="816"/>
                </a:lnTo>
                <a:lnTo>
                  <a:pt x="511" y="814"/>
                </a:lnTo>
                <a:lnTo>
                  <a:pt x="527" y="813"/>
                </a:lnTo>
                <a:lnTo>
                  <a:pt x="527" y="813"/>
                </a:lnTo>
                <a:lnTo>
                  <a:pt x="562" y="816"/>
                </a:lnTo>
                <a:lnTo>
                  <a:pt x="600" y="820"/>
                </a:lnTo>
                <a:lnTo>
                  <a:pt x="644" y="826"/>
                </a:lnTo>
                <a:lnTo>
                  <a:pt x="644" y="826"/>
                </a:lnTo>
                <a:lnTo>
                  <a:pt x="653" y="742"/>
                </a:lnTo>
                <a:lnTo>
                  <a:pt x="660" y="676"/>
                </a:lnTo>
                <a:lnTo>
                  <a:pt x="663" y="631"/>
                </a:lnTo>
                <a:lnTo>
                  <a:pt x="663" y="631"/>
                </a:lnTo>
                <a:lnTo>
                  <a:pt x="667" y="584"/>
                </a:lnTo>
                <a:lnTo>
                  <a:pt x="671" y="563"/>
                </a:lnTo>
                <a:lnTo>
                  <a:pt x="671" y="563"/>
                </a:lnTo>
                <a:lnTo>
                  <a:pt x="662" y="563"/>
                </a:lnTo>
                <a:lnTo>
                  <a:pt x="644" y="562"/>
                </a:lnTo>
                <a:lnTo>
                  <a:pt x="619" y="559"/>
                </a:lnTo>
                <a:lnTo>
                  <a:pt x="606" y="556"/>
                </a:lnTo>
                <a:lnTo>
                  <a:pt x="594" y="554"/>
                </a:lnTo>
                <a:lnTo>
                  <a:pt x="594" y="554"/>
                </a:lnTo>
                <a:lnTo>
                  <a:pt x="583" y="550"/>
                </a:lnTo>
                <a:lnTo>
                  <a:pt x="569" y="548"/>
                </a:lnTo>
                <a:lnTo>
                  <a:pt x="543" y="547"/>
                </a:lnTo>
                <a:lnTo>
                  <a:pt x="522" y="547"/>
                </a:lnTo>
                <a:lnTo>
                  <a:pt x="514" y="547"/>
                </a:lnTo>
                <a:lnTo>
                  <a:pt x="514" y="547"/>
                </a:lnTo>
                <a:lnTo>
                  <a:pt x="452" y="647"/>
                </a:lnTo>
                <a:lnTo>
                  <a:pt x="377" y="768"/>
                </a:lnTo>
                <a:lnTo>
                  <a:pt x="377" y="768"/>
                </a:lnTo>
                <a:lnTo>
                  <a:pt x="354" y="805"/>
                </a:lnTo>
                <a:lnTo>
                  <a:pt x="345" y="820"/>
                </a:lnTo>
                <a:lnTo>
                  <a:pt x="334" y="833"/>
                </a:lnTo>
                <a:lnTo>
                  <a:pt x="334" y="833"/>
                </a:lnTo>
                <a:lnTo>
                  <a:pt x="328" y="841"/>
                </a:lnTo>
                <a:lnTo>
                  <a:pt x="322" y="850"/>
                </a:lnTo>
                <a:lnTo>
                  <a:pt x="308" y="874"/>
                </a:lnTo>
                <a:lnTo>
                  <a:pt x="296" y="895"/>
                </a:lnTo>
                <a:lnTo>
                  <a:pt x="289" y="908"/>
                </a:lnTo>
                <a:lnTo>
                  <a:pt x="289" y="908"/>
                </a:lnTo>
                <a:lnTo>
                  <a:pt x="283" y="913"/>
                </a:lnTo>
                <a:lnTo>
                  <a:pt x="274" y="918"/>
                </a:lnTo>
                <a:lnTo>
                  <a:pt x="263" y="924"/>
                </a:lnTo>
                <a:lnTo>
                  <a:pt x="263" y="924"/>
                </a:lnTo>
                <a:lnTo>
                  <a:pt x="261" y="926"/>
                </a:lnTo>
                <a:lnTo>
                  <a:pt x="261" y="930"/>
                </a:lnTo>
                <a:lnTo>
                  <a:pt x="260" y="936"/>
                </a:lnTo>
                <a:lnTo>
                  <a:pt x="259" y="942"/>
                </a:lnTo>
                <a:lnTo>
                  <a:pt x="257" y="948"/>
                </a:lnTo>
                <a:lnTo>
                  <a:pt x="252" y="955"/>
                </a:lnTo>
                <a:lnTo>
                  <a:pt x="242" y="961"/>
                </a:lnTo>
                <a:lnTo>
                  <a:pt x="229" y="967"/>
                </a:lnTo>
                <a:lnTo>
                  <a:pt x="229" y="967"/>
                </a:lnTo>
                <a:lnTo>
                  <a:pt x="215" y="970"/>
                </a:lnTo>
                <a:lnTo>
                  <a:pt x="202" y="970"/>
                </a:lnTo>
                <a:lnTo>
                  <a:pt x="191" y="969"/>
                </a:lnTo>
                <a:lnTo>
                  <a:pt x="182" y="965"/>
                </a:lnTo>
                <a:lnTo>
                  <a:pt x="173" y="959"/>
                </a:lnTo>
                <a:lnTo>
                  <a:pt x="169" y="954"/>
                </a:lnTo>
                <a:lnTo>
                  <a:pt x="165" y="948"/>
                </a:lnTo>
                <a:lnTo>
                  <a:pt x="165" y="940"/>
                </a:lnTo>
                <a:lnTo>
                  <a:pt x="165" y="940"/>
                </a:lnTo>
                <a:lnTo>
                  <a:pt x="166" y="935"/>
                </a:lnTo>
                <a:lnTo>
                  <a:pt x="169" y="930"/>
                </a:lnTo>
                <a:lnTo>
                  <a:pt x="172" y="927"/>
                </a:lnTo>
                <a:lnTo>
                  <a:pt x="176" y="925"/>
                </a:lnTo>
                <a:lnTo>
                  <a:pt x="185" y="921"/>
                </a:lnTo>
                <a:lnTo>
                  <a:pt x="188" y="920"/>
                </a:lnTo>
                <a:lnTo>
                  <a:pt x="190" y="918"/>
                </a:lnTo>
                <a:lnTo>
                  <a:pt x="190" y="918"/>
                </a:lnTo>
                <a:lnTo>
                  <a:pt x="194" y="912"/>
                </a:lnTo>
                <a:lnTo>
                  <a:pt x="195" y="906"/>
                </a:lnTo>
                <a:lnTo>
                  <a:pt x="196" y="900"/>
                </a:lnTo>
                <a:lnTo>
                  <a:pt x="197" y="895"/>
                </a:lnTo>
                <a:lnTo>
                  <a:pt x="197" y="895"/>
                </a:lnTo>
                <a:lnTo>
                  <a:pt x="198" y="893"/>
                </a:lnTo>
                <a:lnTo>
                  <a:pt x="201" y="892"/>
                </a:lnTo>
                <a:lnTo>
                  <a:pt x="205" y="892"/>
                </a:lnTo>
                <a:lnTo>
                  <a:pt x="209" y="889"/>
                </a:lnTo>
                <a:lnTo>
                  <a:pt x="214" y="887"/>
                </a:lnTo>
                <a:lnTo>
                  <a:pt x="219" y="882"/>
                </a:lnTo>
                <a:lnTo>
                  <a:pt x="223" y="875"/>
                </a:lnTo>
                <a:lnTo>
                  <a:pt x="223" y="875"/>
                </a:lnTo>
                <a:lnTo>
                  <a:pt x="228" y="869"/>
                </a:lnTo>
                <a:lnTo>
                  <a:pt x="230" y="867"/>
                </a:lnTo>
                <a:lnTo>
                  <a:pt x="232" y="866"/>
                </a:lnTo>
                <a:lnTo>
                  <a:pt x="233" y="867"/>
                </a:lnTo>
                <a:lnTo>
                  <a:pt x="233" y="866"/>
                </a:lnTo>
                <a:lnTo>
                  <a:pt x="235" y="863"/>
                </a:lnTo>
                <a:lnTo>
                  <a:pt x="242" y="846"/>
                </a:lnTo>
                <a:lnTo>
                  <a:pt x="242" y="846"/>
                </a:lnTo>
                <a:lnTo>
                  <a:pt x="264" y="798"/>
                </a:lnTo>
                <a:lnTo>
                  <a:pt x="285" y="749"/>
                </a:lnTo>
                <a:lnTo>
                  <a:pt x="285" y="749"/>
                </a:lnTo>
                <a:lnTo>
                  <a:pt x="292" y="733"/>
                </a:lnTo>
                <a:lnTo>
                  <a:pt x="301" y="719"/>
                </a:lnTo>
                <a:lnTo>
                  <a:pt x="317" y="691"/>
                </a:lnTo>
                <a:lnTo>
                  <a:pt x="324" y="676"/>
                </a:lnTo>
                <a:lnTo>
                  <a:pt x="330" y="662"/>
                </a:lnTo>
                <a:lnTo>
                  <a:pt x="334" y="650"/>
                </a:lnTo>
                <a:lnTo>
                  <a:pt x="334" y="644"/>
                </a:lnTo>
                <a:lnTo>
                  <a:pt x="334" y="638"/>
                </a:lnTo>
                <a:lnTo>
                  <a:pt x="334" y="638"/>
                </a:lnTo>
                <a:lnTo>
                  <a:pt x="333" y="632"/>
                </a:lnTo>
                <a:lnTo>
                  <a:pt x="332" y="626"/>
                </a:lnTo>
                <a:lnTo>
                  <a:pt x="326" y="613"/>
                </a:lnTo>
                <a:lnTo>
                  <a:pt x="317" y="599"/>
                </a:lnTo>
                <a:lnTo>
                  <a:pt x="307" y="585"/>
                </a:lnTo>
                <a:lnTo>
                  <a:pt x="283" y="552"/>
                </a:lnTo>
                <a:lnTo>
                  <a:pt x="271" y="532"/>
                </a:lnTo>
                <a:lnTo>
                  <a:pt x="259" y="511"/>
                </a:lnTo>
                <a:lnTo>
                  <a:pt x="259" y="511"/>
                </a:lnTo>
                <a:lnTo>
                  <a:pt x="248" y="491"/>
                </a:lnTo>
                <a:lnTo>
                  <a:pt x="241" y="472"/>
                </a:lnTo>
                <a:lnTo>
                  <a:pt x="234" y="455"/>
                </a:lnTo>
                <a:lnTo>
                  <a:pt x="230" y="441"/>
                </a:lnTo>
                <a:lnTo>
                  <a:pt x="227" y="429"/>
                </a:lnTo>
                <a:lnTo>
                  <a:pt x="226" y="417"/>
                </a:lnTo>
                <a:lnTo>
                  <a:pt x="223" y="397"/>
                </a:lnTo>
                <a:lnTo>
                  <a:pt x="223" y="397"/>
                </a:lnTo>
                <a:lnTo>
                  <a:pt x="221" y="373"/>
                </a:lnTo>
                <a:lnTo>
                  <a:pt x="220" y="368"/>
                </a:lnTo>
                <a:lnTo>
                  <a:pt x="220" y="368"/>
                </a:lnTo>
                <a:lnTo>
                  <a:pt x="215" y="361"/>
                </a:lnTo>
                <a:lnTo>
                  <a:pt x="204" y="347"/>
                </a:lnTo>
                <a:lnTo>
                  <a:pt x="196" y="339"/>
                </a:lnTo>
                <a:lnTo>
                  <a:pt x="189" y="331"/>
                </a:lnTo>
                <a:lnTo>
                  <a:pt x="179" y="326"/>
                </a:lnTo>
                <a:lnTo>
                  <a:pt x="171" y="322"/>
                </a:lnTo>
                <a:lnTo>
                  <a:pt x="171" y="322"/>
                </a:lnTo>
                <a:lnTo>
                  <a:pt x="161" y="322"/>
                </a:lnTo>
                <a:lnTo>
                  <a:pt x="149" y="322"/>
                </a:lnTo>
                <a:lnTo>
                  <a:pt x="123" y="326"/>
                </a:lnTo>
                <a:lnTo>
                  <a:pt x="89" y="333"/>
                </a:lnTo>
                <a:lnTo>
                  <a:pt x="89" y="333"/>
                </a:lnTo>
                <a:lnTo>
                  <a:pt x="70" y="335"/>
                </a:lnTo>
                <a:lnTo>
                  <a:pt x="56" y="337"/>
                </a:lnTo>
                <a:lnTo>
                  <a:pt x="44" y="339"/>
                </a:lnTo>
                <a:lnTo>
                  <a:pt x="44" y="339"/>
                </a:lnTo>
                <a:lnTo>
                  <a:pt x="39" y="337"/>
                </a:lnTo>
                <a:lnTo>
                  <a:pt x="33" y="336"/>
                </a:lnTo>
                <a:lnTo>
                  <a:pt x="27" y="334"/>
                </a:lnTo>
                <a:lnTo>
                  <a:pt x="21" y="330"/>
                </a:lnTo>
                <a:lnTo>
                  <a:pt x="11" y="322"/>
                </a:lnTo>
                <a:lnTo>
                  <a:pt x="7" y="317"/>
                </a:lnTo>
                <a:lnTo>
                  <a:pt x="4" y="312"/>
                </a:lnTo>
                <a:lnTo>
                  <a:pt x="4" y="312"/>
                </a:lnTo>
                <a:lnTo>
                  <a:pt x="1" y="305"/>
                </a:lnTo>
                <a:lnTo>
                  <a:pt x="0" y="298"/>
                </a:lnTo>
                <a:lnTo>
                  <a:pt x="1" y="290"/>
                </a:lnTo>
                <a:lnTo>
                  <a:pt x="4" y="277"/>
                </a:lnTo>
                <a:lnTo>
                  <a:pt x="4" y="277"/>
                </a:lnTo>
                <a:lnTo>
                  <a:pt x="8" y="270"/>
                </a:lnTo>
                <a:lnTo>
                  <a:pt x="11" y="265"/>
                </a:lnTo>
                <a:lnTo>
                  <a:pt x="22" y="257"/>
                </a:lnTo>
                <a:lnTo>
                  <a:pt x="28" y="251"/>
                </a:lnTo>
                <a:lnTo>
                  <a:pt x="34" y="243"/>
                </a:lnTo>
                <a:lnTo>
                  <a:pt x="42" y="233"/>
                </a:lnTo>
                <a:lnTo>
                  <a:pt x="51" y="218"/>
                </a:lnTo>
                <a:lnTo>
                  <a:pt x="51" y="218"/>
                </a:lnTo>
                <a:lnTo>
                  <a:pt x="56" y="210"/>
                </a:lnTo>
                <a:lnTo>
                  <a:pt x="60" y="203"/>
                </a:lnTo>
                <a:lnTo>
                  <a:pt x="67" y="196"/>
                </a:lnTo>
                <a:lnTo>
                  <a:pt x="75" y="190"/>
                </a:lnTo>
                <a:lnTo>
                  <a:pt x="90" y="179"/>
                </a:lnTo>
                <a:lnTo>
                  <a:pt x="107" y="171"/>
                </a:lnTo>
                <a:lnTo>
                  <a:pt x="121" y="165"/>
                </a:lnTo>
                <a:lnTo>
                  <a:pt x="133" y="160"/>
                </a:lnTo>
                <a:lnTo>
                  <a:pt x="145" y="157"/>
                </a:lnTo>
                <a:lnTo>
                  <a:pt x="145" y="1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>
            <a:extLst>
              <a:ext uri="{FF2B5EF4-FFF2-40B4-BE49-F238E27FC236}">
                <a16:creationId xmlns:a16="http://schemas.microsoft.com/office/drawing/2014/main" id="{CE95F7A4-420A-41C7-81ED-E9693C8428BC}"/>
              </a:ext>
            </a:extLst>
          </p:cNvPr>
          <p:cNvSpPr>
            <a:spLocks noEditPoints="1"/>
          </p:cNvSpPr>
          <p:nvPr/>
        </p:nvSpPr>
        <p:spPr bwMode="auto">
          <a:xfrm>
            <a:off x="2041527" y="1275731"/>
            <a:ext cx="1877156" cy="849318"/>
          </a:xfrm>
          <a:custGeom>
            <a:avLst/>
            <a:gdLst>
              <a:gd name="T0" fmla="*/ 1709 w 2082"/>
              <a:gd name="T1" fmla="*/ 328 h 942"/>
              <a:gd name="T2" fmla="*/ 1608 w 2082"/>
              <a:gd name="T3" fmla="*/ 178 h 942"/>
              <a:gd name="T4" fmla="*/ 1439 w 2082"/>
              <a:gd name="T5" fmla="*/ 44 h 942"/>
              <a:gd name="T6" fmla="*/ 1269 w 2082"/>
              <a:gd name="T7" fmla="*/ 0 h 942"/>
              <a:gd name="T8" fmla="*/ 1089 w 2082"/>
              <a:gd name="T9" fmla="*/ 25 h 942"/>
              <a:gd name="T10" fmla="*/ 993 w 2082"/>
              <a:gd name="T11" fmla="*/ 83 h 942"/>
              <a:gd name="T12" fmla="*/ 690 w 2082"/>
              <a:gd name="T13" fmla="*/ 453 h 942"/>
              <a:gd name="T14" fmla="*/ 644 w 2082"/>
              <a:gd name="T15" fmla="*/ 556 h 942"/>
              <a:gd name="T16" fmla="*/ 510 w 2082"/>
              <a:gd name="T17" fmla="*/ 738 h 942"/>
              <a:gd name="T18" fmla="*/ 372 w 2082"/>
              <a:gd name="T19" fmla="*/ 766 h 942"/>
              <a:gd name="T20" fmla="*/ 106 w 2082"/>
              <a:gd name="T21" fmla="*/ 763 h 942"/>
              <a:gd name="T22" fmla="*/ 2 w 2082"/>
              <a:gd name="T23" fmla="*/ 770 h 942"/>
              <a:gd name="T24" fmla="*/ 48 w 2082"/>
              <a:gd name="T25" fmla="*/ 792 h 942"/>
              <a:gd name="T26" fmla="*/ 310 w 2082"/>
              <a:gd name="T27" fmla="*/ 841 h 942"/>
              <a:gd name="T28" fmla="*/ 489 w 2082"/>
              <a:gd name="T29" fmla="*/ 850 h 942"/>
              <a:gd name="T30" fmla="*/ 624 w 2082"/>
              <a:gd name="T31" fmla="*/ 805 h 942"/>
              <a:gd name="T32" fmla="*/ 796 w 2082"/>
              <a:gd name="T33" fmla="*/ 626 h 942"/>
              <a:gd name="T34" fmla="*/ 920 w 2082"/>
              <a:gd name="T35" fmla="*/ 492 h 942"/>
              <a:gd name="T36" fmla="*/ 1007 w 2082"/>
              <a:gd name="T37" fmla="*/ 498 h 942"/>
              <a:gd name="T38" fmla="*/ 1051 w 2082"/>
              <a:gd name="T39" fmla="*/ 549 h 942"/>
              <a:gd name="T40" fmla="*/ 1084 w 2082"/>
              <a:gd name="T41" fmla="*/ 642 h 942"/>
              <a:gd name="T42" fmla="*/ 1104 w 2082"/>
              <a:gd name="T43" fmla="*/ 729 h 942"/>
              <a:gd name="T44" fmla="*/ 1082 w 2082"/>
              <a:gd name="T45" fmla="*/ 795 h 942"/>
              <a:gd name="T46" fmla="*/ 1164 w 2082"/>
              <a:gd name="T47" fmla="*/ 805 h 942"/>
              <a:gd name="T48" fmla="*/ 1163 w 2082"/>
              <a:gd name="T49" fmla="*/ 899 h 942"/>
              <a:gd name="T50" fmla="*/ 1216 w 2082"/>
              <a:gd name="T51" fmla="*/ 924 h 942"/>
              <a:gd name="T52" fmla="*/ 1482 w 2082"/>
              <a:gd name="T53" fmla="*/ 932 h 942"/>
              <a:gd name="T54" fmla="*/ 1604 w 2082"/>
              <a:gd name="T55" fmla="*/ 934 h 942"/>
              <a:gd name="T56" fmla="*/ 1618 w 2082"/>
              <a:gd name="T57" fmla="*/ 889 h 942"/>
              <a:gd name="T58" fmla="*/ 1577 w 2082"/>
              <a:gd name="T59" fmla="*/ 875 h 942"/>
              <a:gd name="T60" fmla="*/ 1382 w 2082"/>
              <a:gd name="T61" fmla="*/ 855 h 942"/>
              <a:gd name="T62" fmla="*/ 1308 w 2082"/>
              <a:gd name="T63" fmla="*/ 839 h 942"/>
              <a:gd name="T64" fmla="*/ 1353 w 2082"/>
              <a:gd name="T65" fmla="*/ 789 h 942"/>
              <a:gd name="T66" fmla="*/ 1454 w 2082"/>
              <a:gd name="T67" fmla="*/ 792 h 942"/>
              <a:gd name="T68" fmla="*/ 1501 w 2082"/>
              <a:gd name="T69" fmla="*/ 763 h 942"/>
              <a:gd name="T70" fmla="*/ 1424 w 2082"/>
              <a:gd name="T71" fmla="*/ 737 h 942"/>
              <a:gd name="T72" fmla="*/ 1401 w 2082"/>
              <a:gd name="T73" fmla="*/ 713 h 942"/>
              <a:gd name="T74" fmla="*/ 1377 w 2082"/>
              <a:gd name="T75" fmla="*/ 590 h 942"/>
              <a:gd name="T76" fmla="*/ 1533 w 2082"/>
              <a:gd name="T77" fmla="*/ 601 h 942"/>
              <a:gd name="T78" fmla="*/ 1548 w 2082"/>
              <a:gd name="T79" fmla="*/ 666 h 942"/>
              <a:gd name="T80" fmla="*/ 1586 w 2082"/>
              <a:gd name="T81" fmla="*/ 732 h 942"/>
              <a:gd name="T82" fmla="*/ 1652 w 2082"/>
              <a:gd name="T83" fmla="*/ 810 h 942"/>
              <a:gd name="T84" fmla="*/ 1691 w 2082"/>
              <a:gd name="T85" fmla="*/ 846 h 942"/>
              <a:gd name="T86" fmla="*/ 1775 w 2082"/>
              <a:gd name="T87" fmla="*/ 854 h 942"/>
              <a:gd name="T88" fmla="*/ 1786 w 2082"/>
              <a:gd name="T89" fmla="*/ 825 h 942"/>
              <a:gd name="T90" fmla="*/ 1700 w 2082"/>
              <a:gd name="T91" fmla="*/ 785 h 942"/>
              <a:gd name="T92" fmla="*/ 1650 w 2082"/>
              <a:gd name="T93" fmla="*/ 687 h 942"/>
              <a:gd name="T94" fmla="*/ 1710 w 2082"/>
              <a:gd name="T95" fmla="*/ 590 h 942"/>
              <a:gd name="T96" fmla="*/ 1803 w 2082"/>
              <a:gd name="T97" fmla="*/ 572 h 942"/>
              <a:gd name="T98" fmla="*/ 1934 w 2082"/>
              <a:gd name="T99" fmla="*/ 623 h 942"/>
              <a:gd name="T100" fmla="*/ 2015 w 2082"/>
              <a:gd name="T101" fmla="*/ 670 h 942"/>
              <a:gd name="T102" fmla="*/ 2078 w 2082"/>
              <a:gd name="T103" fmla="*/ 649 h 942"/>
              <a:gd name="T104" fmla="*/ 2066 w 2082"/>
              <a:gd name="T105" fmla="*/ 591 h 942"/>
              <a:gd name="T106" fmla="*/ 2005 w 2082"/>
              <a:gd name="T107" fmla="*/ 466 h 942"/>
              <a:gd name="T108" fmla="*/ 1930 w 2082"/>
              <a:gd name="T109" fmla="*/ 330 h 942"/>
              <a:gd name="T110" fmla="*/ 1824 w 2082"/>
              <a:gd name="T111" fmla="*/ 201 h 942"/>
              <a:gd name="T112" fmla="*/ 1812 w 2082"/>
              <a:gd name="T113" fmla="*/ 245 h 942"/>
              <a:gd name="T114" fmla="*/ 1796 w 2082"/>
              <a:gd name="T115" fmla="*/ 286 h 942"/>
              <a:gd name="T116" fmla="*/ 1793 w 2082"/>
              <a:gd name="T117" fmla="*/ 364 h 942"/>
              <a:gd name="T118" fmla="*/ 1206 w 2082"/>
              <a:gd name="T119" fmla="*/ 747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82" h="942">
                <a:moveTo>
                  <a:pt x="1796" y="375"/>
                </a:moveTo>
                <a:lnTo>
                  <a:pt x="1796" y="375"/>
                </a:lnTo>
                <a:lnTo>
                  <a:pt x="1784" y="371"/>
                </a:lnTo>
                <a:lnTo>
                  <a:pt x="1758" y="359"/>
                </a:lnTo>
                <a:lnTo>
                  <a:pt x="1741" y="350"/>
                </a:lnTo>
                <a:lnTo>
                  <a:pt x="1727" y="342"/>
                </a:lnTo>
                <a:lnTo>
                  <a:pt x="1714" y="333"/>
                </a:lnTo>
                <a:lnTo>
                  <a:pt x="1709" y="328"/>
                </a:lnTo>
                <a:lnTo>
                  <a:pt x="1705" y="323"/>
                </a:lnTo>
                <a:lnTo>
                  <a:pt x="1705" y="323"/>
                </a:lnTo>
                <a:lnTo>
                  <a:pt x="1690" y="301"/>
                </a:lnTo>
                <a:lnTo>
                  <a:pt x="1672" y="270"/>
                </a:lnTo>
                <a:lnTo>
                  <a:pt x="1650" y="236"/>
                </a:lnTo>
                <a:lnTo>
                  <a:pt x="1624" y="199"/>
                </a:lnTo>
                <a:lnTo>
                  <a:pt x="1624" y="199"/>
                </a:lnTo>
                <a:lnTo>
                  <a:pt x="1608" y="178"/>
                </a:lnTo>
                <a:lnTo>
                  <a:pt x="1584" y="153"/>
                </a:lnTo>
                <a:lnTo>
                  <a:pt x="1554" y="126"/>
                </a:lnTo>
                <a:lnTo>
                  <a:pt x="1537" y="111"/>
                </a:lnTo>
                <a:lnTo>
                  <a:pt x="1520" y="97"/>
                </a:lnTo>
                <a:lnTo>
                  <a:pt x="1502" y="83"/>
                </a:lnTo>
                <a:lnTo>
                  <a:pt x="1482" y="69"/>
                </a:lnTo>
                <a:lnTo>
                  <a:pt x="1460" y="55"/>
                </a:lnTo>
                <a:lnTo>
                  <a:pt x="1439" y="44"/>
                </a:lnTo>
                <a:lnTo>
                  <a:pt x="1416" y="33"/>
                </a:lnTo>
                <a:lnTo>
                  <a:pt x="1392" y="23"/>
                </a:lnTo>
                <a:lnTo>
                  <a:pt x="1369" y="15"/>
                </a:lnTo>
                <a:lnTo>
                  <a:pt x="1344" y="9"/>
                </a:lnTo>
                <a:lnTo>
                  <a:pt x="1344" y="9"/>
                </a:lnTo>
                <a:lnTo>
                  <a:pt x="1319" y="4"/>
                </a:lnTo>
                <a:lnTo>
                  <a:pt x="1294" y="2"/>
                </a:lnTo>
                <a:lnTo>
                  <a:pt x="1269" y="0"/>
                </a:lnTo>
                <a:lnTo>
                  <a:pt x="1244" y="0"/>
                </a:lnTo>
                <a:lnTo>
                  <a:pt x="1219" y="1"/>
                </a:lnTo>
                <a:lnTo>
                  <a:pt x="1195" y="3"/>
                </a:lnTo>
                <a:lnTo>
                  <a:pt x="1171" y="6"/>
                </a:lnTo>
                <a:lnTo>
                  <a:pt x="1150" y="9"/>
                </a:lnTo>
                <a:lnTo>
                  <a:pt x="1128" y="14"/>
                </a:lnTo>
                <a:lnTo>
                  <a:pt x="1108" y="20"/>
                </a:lnTo>
                <a:lnTo>
                  <a:pt x="1089" y="25"/>
                </a:lnTo>
                <a:lnTo>
                  <a:pt x="1071" y="32"/>
                </a:lnTo>
                <a:lnTo>
                  <a:pt x="1056" y="38"/>
                </a:lnTo>
                <a:lnTo>
                  <a:pt x="1041" y="44"/>
                </a:lnTo>
                <a:lnTo>
                  <a:pt x="1029" y="51"/>
                </a:lnTo>
                <a:lnTo>
                  <a:pt x="1020" y="57"/>
                </a:lnTo>
                <a:lnTo>
                  <a:pt x="1020" y="57"/>
                </a:lnTo>
                <a:lnTo>
                  <a:pt x="1008" y="66"/>
                </a:lnTo>
                <a:lnTo>
                  <a:pt x="993" y="83"/>
                </a:lnTo>
                <a:lnTo>
                  <a:pt x="949" y="130"/>
                </a:lnTo>
                <a:lnTo>
                  <a:pt x="894" y="192"/>
                </a:lnTo>
                <a:lnTo>
                  <a:pt x="836" y="260"/>
                </a:lnTo>
                <a:lnTo>
                  <a:pt x="780" y="329"/>
                </a:lnTo>
                <a:lnTo>
                  <a:pt x="732" y="391"/>
                </a:lnTo>
                <a:lnTo>
                  <a:pt x="714" y="416"/>
                </a:lnTo>
                <a:lnTo>
                  <a:pt x="699" y="437"/>
                </a:lnTo>
                <a:lnTo>
                  <a:pt x="690" y="453"/>
                </a:lnTo>
                <a:lnTo>
                  <a:pt x="688" y="458"/>
                </a:lnTo>
                <a:lnTo>
                  <a:pt x="687" y="461"/>
                </a:lnTo>
                <a:lnTo>
                  <a:pt x="687" y="461"/>
                </a:lnTo>
                <a:lnTo>
                  <a:pt x="686" y="468"/>
                </a:lnTo>
                <a:lnTo>
                  <a:pt x="681" y="480"/>
                </a:lnTo>
                <a:lnTo>
                  <a:pt x="675" y="496"/>
                </a:lnTo>
                <a:lnTo>
                  <a:pt x="667" y="513"/>
                </a:lnTo>
                <a:lnTo>
                  <a:pt x="644" y="556"/>
                </a:lnTo>
                <a:lnTo>
                  <a:pt x="617" y="604"/>
                </a:lnTo>
                <a:lnTo>
                  <a:pt x="601" y="628"/>
                </a:lnTo>
                <a:lnTo>
                  <a:pt x="586" y="650"/>
                </a:lnTo>
                <a:lnTo>
                  <a:pt x="570" y="673"/>
                </a:lnTo>
                <a:lnTo>
                  <a:pt x="555" y="693"/>
                </a:lnTo>
                <a:lnTo>
                  <a:pt x="539" y="712"/>
                </a:lnTo>
                <a:lnTo>
                  <a:pt x="524" y="726"/>
                </a:lnTo>
                <a:lnTo>
                  <a:pt x="510" y="738"/>
                </a:lnTo>
                <a:lnTo>
                  <a:pt x="502" y="743"/>
                </a:lnTo>
                <a:lnTo>
                  <a:pt x="496" y="747"/>
                </a:lnTo>
                <a:lnTo>
                  <a:pt x="496" y="747"/>
                </a:lnTo>
                <a:lnTo>
                  <a:pt x="482" y="751"/>
                </a:lnTo>
                <a:lnTo>
                  <a:pt x="464" y="756"/>
                </a:lnTo>
                <a:lnTo>
                  <a:pt x="444" y="760"/>
                </a:lnTo>
                <a:lnTo>
                  <a:pt x="421" y="762"/>
                </a:lnTo>
                <a:lnTo>
                  <a:pt x="372" y="766"/>
                </a:lnTo>
                <a:lnTo>
                  <a:pt x="318" y="767"/>
                </a:lnTo>
                <a:lnTo>
                  <a:pt x="266" y="767"/>
                </a:lnTo>
                <a:lnTo>
                  <a:pt x="217" y="767"/>
                </a:lnTo>
                <a:lnTo>
                  <a:pt x="176" y="766"/>
                </a:lnTo>
                <a:lnTo>
                  <a:pt x="149" y="766"/>
                </a:lnTo>
                <a:lnTo>
                  <a:pt x="149" y="766"/>
                </a:lnTo>
                <a:lnTo>
                  <a:pt x="128" y="766"/>
                </a:lnTo>
                <a:lnTo>
                  <a:pt x="106" y="763"/>
                </a:lnTo>
                <a:lnTo>
                  <a:pt x="62" y="758"/>
                </a:lnTo>
                <a:lnTo>
                  <a:pt x="42" y="758"/>
                </a:lnTo>
                <a:lnTo>
                  <a:pt x="24" y="760"/>
                </a:lnTo>
                <a:lnTo>
                  <a:pt x="17" y="761"/>
                </a:lnTo>
                <a:lnTo>
                  <a:pt x="11" y="763"/>
                </a:lnTo>
                <a:lnTo>
                  <a:pt x="5" y="766"/>
                </a:lnTo>
                <a:lnTo>
                  <a:pt x="2" y="770"/>
                </a:lnTo>
                <a:lnTo>
                  <a:pt x="2" y="770"/>
                </a:lnTo>
                <a:lnTo>
                  <a:pt x="0" y="773"/>
                </a:lnTo>
                <a:lnTo>
                  <a:pt x="0" y="775"/>
                </a:lnTo>
                <a:lnTo>
                  <a:pt x="2" y="777"/>
                </a:lnTo>
                <a:lnTo>
                  <a:pt x="4" y="779"/>
                </a:lnTo>
                <a:lnTo>
                  <a:pt x="10" y="782"/>
                </a:lnTo>
                <a:lnTo>
                  <a:pt x="21" y="786"/>
                </a:lnTo>
                <a:lnTo>
                  <a:pt x="32" y="789"/>
                </a:lnTo>
                <a:lnTo>
                  <a:pt x="48" y="792"/>
                </a:lnTo>
                <a:lnTo>
                  <a:pt x="84" y="797"/>
                </a:lnTo>
                <a:lnTo>
                  <a:pt x="168" y="808"/>
                </a:lnTo>
                <a:lnTo>
                  <a:pt x="209" y="814"/>
                </a:lnTo>
                <a:lnTo>
                  <a:pt x="228" y="818"/>
                </a:lnTo>
                <a:lnTo>
                  <a:pt x="244" y="823"/>
                </a:lnTo>
                <a:lnTo>
                  <a:pt x="244" y="823"/>
                </a:lnTo>
                <a:lnTo>
                  <a:pt x="276" y="832"/>
                </a:lnTo>
                <a:lnTo>
                  <a:pt x="310" y="841"/>
                </a:lnTo>
                <a:lnTo>
                  <a:pt x="344" y="849"/>
                </a:lnTo>
                <a:lnTo>
                  <a:pt x="362" y="851"/>
                </a:lnTo>
                <a:lnTo>
                  <a:pt x="381" y="854"/>
                </a:lnTo>
                <a:lnTo>
                  <a:pt x="400" y="855"/>
                </a:lnTo>
                <a:lnTo>
                  <a:pt x="421" y="856"/>
                </a:lnTo>
                <a:lnTo>
                  <a:pt x="443" y="855"/>
                </a:lnTo>
                <a:lnTo>
                  <a:pt x="466" y="854"/>
                </a:lnTo>
                <a:lnTo>
                  <a:pt x="489" y="850"/>
                </a:lnTo>
                <a:lnTo>
                  <a:pt x="514" y="846"/>
                </a:lnTo>
                <a:lnTo>
                  <a:pt x="540" y="841"/>
                </a:lnTo>
                <a:lnTo>
                  <a:pt x="568" y="832"/>
                </a:lnTo>
                <a:lnTo>
                  <a:pt x="568" y="832"/>
                </a:lnTo>
                <a:lnTo>
                  <a:pt x="582" y="827"/>
                </a:lnTo>
                <a:lnTo>
                  <a:pt x="596" y="821"/>
                </a:lnTo>
                <a:lnTo>
                  <a:pt x="611" y="813"/>
                </a:lnTo>
                <a:lnTo>
                  <a:pt x="624" y="805"/>
                </a:lnTo>
                <a:lnTo>
                  <a:pt x="638" y="795"/>
                </a:lnTo>
                <a:lnTo>
                  <a:pt x="652" y="786"/>
                </a:lnTo>
                <a:lnTo>
                  <a:pt x="678" y="762"/>
                </a:lnTo>
                <a:lnTo>
                  <a:pt x="705" y="737"/>
                </a:lnTo>
                <a:lnTo>
                  <a:pt x="730" y="710"/>
                </a:lnTo>
                <a:lnTo>
                  <a:pt x="753" y="682"/>
                </a:lnTo>
                <a:lnTo>
                  <a:pt x="775" y="654"/>
                </a:lnTo>
                <a:lnTo>
                  <a:pt x="796" y="626"/>
                </a:lnTo>
                <a:lnTo>
                  <a:pt x="815" y="599"/>
                </a:lnTo>
                <a:lnTo>
                  <a:pt x="847" y="553"/>
                </a:lnTo>
                <a:lnTo>
                  <a:pt x="870" y="518"/>
                </a:lnTo>
                <a:lnTo>
                  <a:pt x="877" y="509"/>
                </a:lnTo>
                <a:lnTo>
                  <a:pt x="882" y="504"/>
                </a:lnTo>
                <a:lnTo>
                  <a:pt x="882" y="504"/>
                </a:lnTo>
                <a:lnTo>
                  <a:pt x="899" y="498"/>
                </a:lnTo>
                <a:lnTo>
                  <a:pt x="920" y="492"/>
                </a:lnTo>
                <a:lnTo>
                  <a:pt x="932" y="491"/>
                </a:lnTo>
                <a:lnTo>
                  <a:pt x="945" y="490"/>
                </a:lnTo>
                <a:lnTo>
                  <a:pt x="958" y="488"/>
                </a:lnTo>
                <a:lnTo>
                  <a:pt x="972" y="490"/>
                </a:lnTo>
                <a:lnTo>
                  <a:pt x="972" y="490"/>
                </a:lnTo>
                <a:lnTo>
                  <a:pt x="985" y="491"/>
                </a:lnTo>
                <a:lnTo>
                  <a:pt x="997" y="494"/>
                </a:lnTo>
                <a:lnTo>
                  <a:pt x="1007" y="498"/>
                </a:lnTo>
                <a:lnTo>
                  <a:pt x="1015" y="503"/>
                </a:lnTo>
                <a:lnTo>
                  <a:pt x="1021" y="507"/>
                </a:lnTo>
                <a:lnTo>
                  <a:pt x="1028" y="512"/>
                </a:lnTo>
                <a:lnTo>
                  <a:pt x="1039" y="523"/>
                </a:lnTo>
                <a:lnTo>
                  <a:pt x="1039" y="523"/>
                </a:lnTo>
                <a:lnTo>
                  <a:pt x="1044" y="530"/>
                </a:lnTo>
                <a:lnTo>
                  <a:pt x="1048" y="538"/>
                </a:lnTo>
                <a:lnTo>
                  <a:pt x="1051" y="549"/>
                </a:lnTo>
                <a:lnTo>
                  <a:pt x="1054" y="561"/>
                </a:lnTo>
                <a:lnTo>
                  <a:pt x="1060" y="587"/>
                </a:lnTo>
                <a:lnTo>
                  <a:pt x="1064" y="600"/>
                </a:lnTo>
                <a:lnTo>
                  <a:pt x="1068" y="613"/>
                </a:lnTo>
                <a:lnTo>
                  <a:pt x="1068" y="613"/>
                </a:lnTo>
                <a:lnTo>
                  <a:pt x="1072" y="625"/>
                </a:lnTo>
                <a:lnTo>
                  <a:pt x="1078" y="634"/>
                </a:lnTo>
                <a:lnTo>
                  <a:pt x="1084" y="642"/>
                </a:lnTo>
                <a:lnTo>
                  <a:pt x="1090" y="647"/>
                </a:lnTo>
                <a:lnTo>
                  <a:pt x="1096" y="651"/>
                </a:lnTo>
                <a:lnTo>
                  <a:pt x="1101" y="654"/>
                </a:lnTo>
                <a:lnTo>
                  <a:pt x="1106" y="656"/>
                </a:lnTo>
                <a:lnTo>
                  <a:pt x="1106" y="708"/>
                </a:lnTo>
                <a:lnTo>
                  <a:pt x="1106" y="708"/>
                </a:lnTo>
                <a:lnTo>
                  <a:pt x="1106" y="719"/>
                </a:lnTo>
                <a:lnTo>
                  <a:pt x="1104" y="729"/>
                </a:lnTo>
                <a:lnTo>
                  <a:pt x="1102" y="737"/>
                </a:lnTo>
                <a:lnTo>
                  <a:pt x="1100" y="744"/>
                </a:lnTo>
                <a:lnTo>
                  <a:pt x="1094" y="758"/>
                </a:lnTo>
                <a:lnTo>
                  <a:pt x="1087" y="775"/>
                </a:lnTo>
                <a:lnTo>
                  <a:pt x="1087" y="775"/>
                </a:lnTo>
                <a:lnTo>
                  <a:pt x="1082" y="788"/>
                </a:lnTo>
                <a:lnTo>
                  <a:pt x="1081" y="793"/>
                </a:lnTo>
                <a:lnTo>
                  <a:pt x="1082" y="795"/>
                </a:lnTo>
                <a:lnTo>
                  <a:pt x="1084" y="798"/>
                </a:lnTo>
                <a:lnTo>
                  <a:pt x="1089" y="799"/>
                </a:lnTo>
                <a:lnTo>
                  <a:pt x="1106" y="804"/>
                </a:lnTo>
                <a:lnTo>
                  <a:pt x="1106" y="804"/>
                </a:lnTo>
                <a:lnTo>
                  <a:pt x="1119" y="806"/>
                </a:lnTo>
                <a:lnTo>
                  <a:pt x="1133" y="806"/>
                </a:lnTo>
                <a:lnTo>
                  <a:pt x="1148" y="806"/>
                </a:lnTo>
                <a:lnTo>
                  <a:pt x="1164" y="805"/>
                </a:lnTo>
                <a:lnTo>
                  <a:pt x="1190" y="801"/>
                </a:lnTo>
                <a:lnTo>
                  <a:pt x="1201" y="799"/>
                </a:lnTo>
                <a:lnTo>
                  <a:pt x="1201" y="799"/>
                </a:lnTo>
                <a:lnTo>
                  <a:pt x="1182" y="842"/>
                </a:lnTo>
                <a:lnTo>
                  <a:pt x="1170" y="875"/>
                </a:lnTo>
                <a:lnTo>
                  <a:pt x="1165" y="889"/>
                </a:lnTo>
                <a:lnTo>
                  <a:pt x="1163" y="899"/>
                </a:lnTo>
                <a:lnTo>
                  <a:pt x="1163" y="899"/>
                </a:lnTo>
                <a:lnTo>
                  <a:pt x="1163" y="905"/>
                </a:lnTo>
                <a:lnTo>
                  <a:pt x="1165" y="910"/>
                </a:lnTo>
                <a:lnTo>
                  <a:pt x="1170" y="913"/>
                </a:lnTo>
                <a:lnTo>
                  <a:pt x="1176" y="915"/>
                </a:lnTo>
                <a:lnTo>
                  <a:pt x="1189" y="919"/>
                </a:lnTo>
                <a:lnTo>
                  <a:pt x="1206" y="923"/>
                </a:lnTo>
                <a:lnTo>
                  <a:pt x="1206" y="923"/>
                </a:lnTo>
                <a:lnTo>
                  <a:pt x="1216" y="924"/>
                </a:lnTo>
                <a:lnTo>
                  <a:pt x="1233" y="925"/>
                </a:lnTo>
                <a:lnTo>
                  <a:pt x="1280" y="925"/>
                </a:lnTo>
                <a:lnTo>
                  <a:pt x="1342" y="925"/>
                </a:lnTo>
                <a:lnTo>
                  <a:pt x="1377" y="926"/>
                </a:lnTo>
                <a:lnTo>
                  <a:pt x="1415" y="927"/>
                </a:lnTo>
                <a:lnTo>
                  <a:pt x="1415" y="927"/>
                </a:lnTo>
                <a:lnTo>
                  <a:pt x="1451" y="930"/>
                </a:lnTo>
                <a:lnTo>
                  <a:pt x="1482" y="932"/>
                </a:lnTo>
                <a:lnTo>
                  <a:pt x="1528" y="938"/>
                </a:lnTo>
                <a:lnTo>
                  <a:pt x="1560" y="942"/>
                </a:lnTo>
                <a:lnTo>
                  <a:pt x="1572" y="942"/>
                </a:lnTo>
                <a:lnTo>
                  <a:pt x="1581" y="942"/>
                </a:lnTo>
                <a:lnTo>
                  <a:pt x="1581" y="942"/>
                </a:lnTo>
                <a:lnTo>
                  <a:pt x="1590" y="940"/>
                </a:lnTo>
                <a:lnTo>
                  <a:pt x="1597" y="938"/>
                </a:lnTo>
                <a:lnTo>
                  <a:pt x="1604" y="934"/>
                </a:lnTo>
                <a:lnTo>
                  <a:pt x="1610" y="930"/>
                </a:lnTo>
                <a:lnTo>
                  <a:pt x="1614" y="925"/>
                </a:lnTo>
                <a:lnTo>
                  <a:pt x="1617" y="918"/>
                </a:lnTo>
                <a:lnTo>
                  <a:pt x="1618" y="910"/>
                </a:lnTo>
                <a:lnTo>
                  <a:pt x="1620" y="899"/>
                </a:lnTo>
                <a:lnTo>
                  <a:pt x="1620" y="899"/>
                </a:lnTo>
                <a:lnTo>
                  <a:pt x="1620" y="894"/>
                </a:lnTo>
                <a:lnTo>
                  <a:pt x="1618" y="889"/>
                </a:lnTo>
                <a:lnTo>
                  <a:pt x="1616" y="886"/>
                </a:lnTo>
                <a:lnTo>
                  <a:pt x="1615" y="883"/>
                </a:lnTo>
                <a:lnTo>
                  <a:pt x="1609" y="880"/>
                </a:lnTo>
                <a:lnTo>
                  <a:pt x="1602" y="879"/>
                </a:lnTo>
                <a:lnTo>
                  <a:pt x="1587" y="877"/>
                </a:lnTo>
                <a:lnTo>
                  <a:pt x="1581" y="877"/>
                </a:lnTo>
                <a:lnTo>
                  <a:pt x="1577" y="875"/>
                </a:lnTo>
                <a:lnTo>
                  <a:pt x="1577" y="875"/>
                </a:lnTo>
                <a:lnTo>
                  <a:pt x="1570" y="871"/>
                </a:lnTo>
                <a:lnTo>
                  <a:pt x="1555" y="869"/>
                </a:lnTo>
                <a:lnTo>
                  <a:pt x="1516" y="863"/>
                </a:lnTo>
                <a:lnTo>
                  <a:pt x="1476" y="858"/>
                </a:lnTo>
                <a:lnTo>
                  <a:pt x="1448" y="856"/>
                </a:lnTo>
                <a:lnTo>
                  <a:pt x="1448" y="856"/>
                </a:lnTo>
                <a:lnTo>
                  <a:pt x="1422" y="855"/>
                </a:lnTo>
                <a:lnTo>
                  <a:pt x="1382" y="855"/>
                </a:lnTo>
                <a:lnTo>
                  <a:pt x="1340" y="854"/>
                </a:lnTo>
                <a:lnTo>
                  <a:pt x="1324" y="852"/>
                </a:lnTo>
                <a:lnTo>
                  <a:pt x="1315" y="851"/>
                </a:lnTo>
                <a:lnTo>
                  <a:pt x="1315" y="851"/>
                </a:lnTo>
                <a:lnTo>
                  <a:pt x="1313" y="850"/>
                </a:lnTo>
                <a:lnTo>
                  <a:pt x="1310" y="848"/>
                </a:lnTo>
                <a:lnTo>
                  <a:pt x="1309" y="844"/>
                </a:lnTo>
                <a:lnTo>
                  <a:pt x="1308" y="839"/>
                </a:lnTo>
                <a:lnTo>
                  <a:pt x="1309" y="830"/>
                </a:lnTo>
                <a:lnTo>
                  <a:pt x="1310" y="818"/>
                </a:lnTo>
                <a:lnTo>
                  <a:pt x="1316" y="799"/>
                </a:lnTo>
                <a:lnTo>
                  <a:pt x="1320" y="789"/>
                </a:lnTo>
                <a:lnTo>
                  <a:pt x="1320" y="789"/>
                </a:lnTo>
                <a:lnTo>
                  <a:pt x="1329" y="789"/>
                </a:lnTo>
                <a:lnTo>
                  <a:pt x="1340" y="791"/>
                </a:lnTo>
                <a:lnTo>
                  <a:pt x="1353" y="789"/>
                </a:lnTo>
                <a:lnTo>
                  <a:pt x="1353" y="789"/>
                </a:lnTo>
                <a:lnTo>
                  <a:pt x="1367" y="789"/>
                </a:lnTo>
                <a:lnTo>
                  <a:pt x="1384" y="792"/>
                </a:lnTo>
                <a:lnTo>
                  <a:pt x="1404" y="793"/>
                </a:lnTo>
                <a:lnTo>
                  <a:pt x="1429" y="794"/>
                </a:lnTo>
                <a:lnTo>
                  <a:pt x="1429" y="794"/>
                </a:lnTo>
                <a:lnTo>
                  <a:pt x="1442" y="793"/>
                </a:lnTo>
                <a:lnTo>
                  <a:pt x="1454" y="792"/>
                </a:lnTo>
                <a:lnTo>
                  <a:pt x="1466" y="789"/>
                </a:lnTo>
                <a:lnTo>
                  <a:pt x="1476" y="785"/>
                </a:lnTo>
                <a:lnTo>
                  <a:pt x="1484" y="781"/>
                </a:lnTo>
                <a:lnTo>
                  <a:pt x="1491" y="776"/>
                </a:lnTo>
                <a:lnTo>
                  <a:pt x="1497" y="770"/>
                </a:lnTo>
                <a:lnTo>
                  <a:pt x="1501" y="766"/>
                </a:lnTo>
                <a:lnTo>
                  <a:pt x="1501" y="766"/>
                </a:lnTo>
                <a:lnTo>
                  <a:pt x="1501" y="763"/>
                </a:lnTo>
                <a:lnTo>
                  <a:pt x="1499" y="761"/>
                </a:lnTo>
                <a:lnTo>
                  <a:pt x="1497" y="757"/>
                </a:lnTo>
                <a:lnTo>
                  <a:pt x="1492" y="755"/>
                </a:lnTo>
                <a:lnTo>
                  <a:pt x="1480" y="750"/>
                </a:lnTo>
                <a:lnTo>
                  <a:pt x="1466" y="745"/>
                </a:lnTo>
                <a:lnTo>
                  <a:pt x="1438" y="739"/>
                </a:lnTo>
                <a:lnTo>
                  <a:pt x="1424" y="737"/>
                </a:lnTo>
                <a:lnTo>
                  <a:pt x="1424" y="737"/>
                </a:lnTo>
                <a:lnTo>
                  <a:pt x="1424" y="736"/>
                </a:lnTo>
                <a:lnTo>
                  <a:pt x="1424" y="733"/>
                </a:lnTo>
                <a:lnTo>
                  <a:pt x="1423" y="730"/>
                </a:lnTo>
                <a:lnTo>
                  <a:pt x="1421" y="728"/>
                </a:lnTo>
                <a:lnTo>
                  <a:pt x="1416" y="723"/>
                </a:lnTo>
                <a:lnTo>
                  <a:pt x="1410" y="718"/>
                </a:lnTo>
                <a:lnTo>
                  <a:pt x="1401" y="713"/>
                </a:lnTo>
                <a:lnTo>
                  <a:pt x="1401" y="713"/>
                </a:lnTo>
                <a:lnTo>
                  <a:pt x="1390" y="708"/>
                </a:lnTo>
                <a:lnTo>
                  <a:pt x="1378" y="706"/>
                </a:lnTo>
                <a:lnTo>
                  <a:pt x="1367" y="704"/>
                </a:lnTo>
                <a:lnTo>
                  <a:pt x="1357" y="703"/>
                </a:lnTo>
                <a:lnTo>
                  <a:pt x="1340" y="704"/>
                </a:lnTo>
                <a:lnTo>
                  <a:pt x="1334" y="704"/>
                </a:lnTo>
                <a:lnTo>
                  <a:pt x="1377" y="590"/>
                </a:lnTo>
                <a:lnTo>
                  <a:pt x="1377" y="590"/>
                </a:lnTo>
                <a:lnTo>
                  <a:pt x="1384" y="591"/>
                </a:lnTo>
                <a:lnTo>
                  <a:pt x="1404" y="594"/>
                </a:lnTo>
                <a:lnTo>
                  <a:pt x="1434" y="598"/>
                </a:lnTo>
                <a:lnTo>
                  <a:pt x="1451" y="599"/>
                </a:lnTo>
                <a:lnTo>
                  <a:pt x="1467" y="599"/>
                </a:lnTo>
                <a:lnTo>
                  <a:pt x="1467" y="599"/>
                </a:lnTo>
                <a:lnTo>
                  <a:pt x="1502" y="599"/>
                </a:lnTo>
                <a:lnTo>
                  <a:pt x="1533" y="601"/>
                </a:lnTo>
                <a:lnTo>
                  <a:pt x="1562" y="604"/>
                </a:lnTo>
                <a:lnTo>
                  <a:pt x="1562" y="604"/>
                </a:lnTo>
                <a:lnTo>
                  <a:pt x="1560" y="610"/>
                </a:lnTo>
                <a:lnTo>
                  <a:pt x="1554" y="624"/>
                </a:lnTo>
                <a:lnTo>
                  <a:pt x="1552" y="634"/>
                </a:lnTo>
                <a:lnTo>
                  <a:pt x="1549" y="644"/>
                </a:lnTo>
                <a:lnTo>
                  <a:pt x="1548" y="655"/>
                </a:lnTo>
                <a:lnTo>
                  <a:pt x="1548" y="666"/>
                </a:lnTo>
                <a:lnTo>
                  <a:pt x="1548" y="666"/>
                </a:lnTo>
                <a:lnTo>
                  <a:pt x="1551" y="676"/>
                </a:lnTo>
                <a:lnTo>
                  <a:pt x="1554" y="686"/>
                </a:lnTo>
                <a:lnTo>
                  <a:pt x="1560" y="695"/>
                </a:lnTo>
                <a:lnTo>
                  <a:pt x="1566" y="704"/>
                </a:lnTo>
                <a:lnTo>
                  <a:pt x="1578" y="719"/>
                </a:lnTo>
                <a:lnTo>
                  <a:pt x="1583" y="726"/>
                </a:lnTo>
                <a:lnTo>
                  <a:pt x="1586" y="732"/>
                </a:lnTo>
                <a:lnTo>
                  <a:pt x="1586" y="732"/>
                </a:lnTo>
                <a:lnTo>
                  <a:pt x="1596" y="749"/>
                </a:lnTo>
                <a:lnTo>
                  <a:pt x="1611" y="769"/>
                </a:lnTo>
                <a:lnTo>
                  <a:pt x="1629" y="794"/>
                </a:lnTo>
                <a:lnTo>
                  <a:pt x="1629" y="794"/>
                </a:lnTo>
                <a:lnTo>
                  <a:pt x="1633" y="797"/>
                </a:lnTo>
                <a:lnTo>
                  <a:pt x="1642" y="802"/>
                </a:lnTo>
                <a:lnTo>
                  <a:pt x="1652" y="810"/>
                </a:lnTo>
                <a:lnTo>
                  <a:pt x="1655" y="813"/>
                </a:lnTo>
                <a:lnTo>
                  <a:pt x="1658" y="818"/>
                </a:lnTo>
                <a:lnTo>
                  <a:pt x="1658" y="818"/>
                </a:lnTo>
                <a:lnTo>
                  <a:pt x="1660" y="823"/>
                </a:lnTo>
                <a:lnTo>
                  <a:pt x="1664" y="826"/>
                </a:lnTo>
                <a:lnTo>
                  <a:pt x="1674" y="836"/>
                </a:lnTo>
                <a:lnTo>
                  <a:pt x="1685" y="843"/>
                </a:lnTo>
                <a:lnTo>
                  <a:pt x="1691" y="846"/>
                </a:lnTo>
                <a:lnTo>
                  <a:pt x="1691" y="846"/>
                </a:lnTo>
                <a:lnTo>
                  <a:pt x="1698" y="849"/>
                </a:lnTo>
                <a:lnTo>
                  <a:pt x="1714" y="851"/>
                </a:lnTo>
                <a:lnTo>
                  <a:pt x="1734" y="855"/>
                </a:lnTo>
                <a:lnTo>
                  <a:pt x="1758" y="856"/>
                </a:lnTo>
                <a:lnTo>
                  <a:pt x="1758" y="856"/>
                </a:lnTo>
                <a:lnTo>
                  <a:pt x="1768" y="856"/>
                </a:lnTo>
                <a:lnTo>
                  <a:pt x="1775" y="854"/>
                </a:lnTo>
                <a:lnTo>
                  <a:pt x="1780" y="851"/>
                </a:lnTo>
                <a:lnTo>
                  <a:pt x="1783" y="848"/>
                </a:lnTo>
                <a:lnTo>
                  <a:pt x="1784" y="843"/>
                </a:lnTo>
                <a:lnTo>
                  <a:pt x="1785" y="838"/>
                </a:lnTo>
                <a:lnTo>
                  <a:pt x="1785" y="833"/>
                </a:lnTo>
                <a:lnTo>
                  <a:pt x="1786" y="827"/>
                </a:lnTo>
                <a:lnTo>
                  <a:pt x="1786" y="827"/>
                </a:lnTo>
                <a:lnTo>
                  <a:pt x="1786" y="825"/>
                </a:lnTo>
                <a:lnTo>
                  <a:pt x="1786" y="821"/>
                </a:lnTo>
                <a:lnTo>
                  <a:pt x="1784" y="818"/>
                </a:lnTo>
                <a:lnTo>
                  <a:pt x="1779" y="814"/>
                </a:lnTo>
                <a:lnTo>
                  <a:pt x="1774" y="812"/>
                </a:lnTo>
                <a:lnTo>
                  <a:pt x="1762" y="810"/>
                </a:lnTo>
                <a:lnTo>
                  <a:pt x="1758" y="808"/>
                </a:lnTo>
                <a:lnTo>
                  <a:pt x="1724" y="794"/>
                </a:lnTo>
                <a:lnTo>
                  <a:pt x="1700" y="785"/>
                </a:lnTo>
                <a:lnTo>
                  <a:pt x="1700" y="785"/>
                </a:lnTo>
                <a:lnTo>
                  <a:pt x="1692" y="775"/>
                </a:lnTo>
                <a:lnTo>
                  <a:pt x="1685" y="764"/>
                </a:lnTo>
                <a:lnTo>
                  <a:pt x="1677" y="751"/>
                </a:lnTo>
                <a:lnTo>
                  <a:pt x="1677" y="751"/>
                </a:lnTo>
                <a:lnTo>
                  <a:pt x="1668" y="732"/>
                </a:lnTo>
                <a:lnTo>
                  <a:pt x="1659" y="708"/>
                </a:lnTo>
                <a:lnTo>
                  <a:pt x="1650" y="687"/>
                </a:lnTo>
                <a:lnTo>
                  <a:pt x="1648" y="680"/>
                </a:lnTo>
                <a:lnTo>
                  <a:pt x="1648" y="675"/>
                </a:lnTo>
                <a:lnTo>
                  <a:pt x="1648" y="675"/>
                </a:lnTo>
                <a:lnTo>
                  <a:pt x="1656" y="660"/>
                </a:lnTo>
                <a:lnTo>
                  <a:pt x="1675" y="634"/>
                </a:lnTo>
                <a:lnTo>
                  <a:pt x="1696" y="605"/>
                </a:lnTo>
                <a:lnTo>
                  <a:pt x="1704" y="595"/>
                </a:lnTo>
                <a:lnTo>
                  <a:pt x="1710" y="590"/>
                </a:lnTo>
                <a:lnTo>
                  <a:pt x="1710" y="590"/>
                </a:lnTo>
                <a:lnTo>
                  <a:pt x="1722" y="584"/>
                </a:lnTo>
                <a:lnTo>
                  <a:pt x="1739" y="576"/>
                </a:lnTo>
                <a:lnTo>
                  <a:pt x="1760" y="573"/>
                </a:lnTo>
                <a:lnTo>
                  <a:pt x="1771" y="571"/>
                </a:lnTo>
                <a:lnTo>
                  <a:pt x="1781" y="571"/>
                </a:lnTo>
                <a:lnTo>
                  <a:pt x="1781" y="571"/>
                </a:lnTo>
                <a:lnTo>
                  <a:pt x="1803" y="572"/>
                </a:lnTo>
                <a:lnTo>
                  <a:pt x="1823" y="574"/>
                </a:lnTo>
                <a:lnTo>
                  <a:pt x="1843" y="579"/>
                </a:lnTo>
                <a:lnTo>
                  <a:pt x="1862" y="585"/>
                </a:lnTo>
                <a:lnTo>
                  <a:pt x="1862" y="585"/>
                </a:lnTo>
                <a:lnTo>
                  <a:pt x="1880" y="593"/>
                </a:lnTo>
                <a:lnTo>
                  <a:pt x="1897" y="601"/>
                </a:lnTo>
                <a:lnTo>
                  <a:pt x="1915" y="612"/>
                </a:lnTo>
                <a:lnTo>
                  <a:pt x="1934" y="623"/>
                </a:lnTo>
                <a:lnTo>
                  <a:pt x="1934" y="623"/>
                </a:lnTo>
                <a:lnTo>
                  <a:pt x="1943" y="629"/>
                </a:lnTo>
                <a:lnTo>
                  <a:pt x="1951" y="635"/>
                </a:lnTo>
                <a:lnTo>
                  <a:pt x="1968" y="648"/>
                </a:lnTo>
                <a:lnTo>
                  <a:pt x="1978" y="654"/>
                </a:lnTo>
                <a:lnTo>
                  <a:pt x="1987" y="661"/>
                </a:lnTo>
                <a:lnTo>
                  <a:pt x="2000" y="666"/>
                </a:lnTo>
                <a:lnTo>
                  <a:pt x="2015" y="670"/>
                </a:lnTo>
                <a:lnTo>
                  <a:pt x="2015" y="670"/>
                </a:lnTo>
                <a:lnTo>
                  <a:pt x="2029" y="673"/>
                </a:lnTo>
                <a:lnTo>
                  <a:pt x="2042" y="673"/>
                </a:lnTo>
                <a:lnTo>
                  <a:pt x="2051" y="670"/>
                </a:lnTo>
                <a:lnTo>
                  <a:pt x="2061" y="667"/>
                </a:lnTo>
                <a:lnTo>
                  <a:pt x="2067" y="662"/>
                </a:lnTo>
                <a:lnTo>
                  <a:pt x="2073" y="655"/>
                </a:lnTo>
                <a:lnTo>
                  <a:pt x="2078" y="649"/>
                </a:lnTo>
                <a:lnTo>
                  <a:pt x="2081" y="642"/>
                </a:lnTo>
                <a:lnTo>
                  <a:pt x="2081" y="642"/>
                </a:lnTo>
                <a:lnTo>
                  <a:pt x="2082" y="638"/>
                </a:lnTo>
                <a:lnTo>
                  <a:pt x="2082" y="634"/>
                </a:lnTo>
                <a:lnTo>
                  <a:pt x="2081" y="628"/>
                </a:lnTo>
                <a:lnTo>
                  <a:pt x="2080" y="622"/>
                </a:lnTo>
                <a:lnTo>
                  <a:pt x="2074" y="607"/>
                </a:lnTo>
                <a:lnTo>
                  <a:pt x="2066" y="591"/>
                </a:lnTo>
                <a:lnTo>
                  <a:pt x="2048" y="559"/>
                </a:lnTo>
                <a:lnTo>
                  <a:pt x="2040" y="544"/>
                </a:lnTo>
                <a:lnTo>
                  <a:pt x="2034" y="532"/>
                </a:lnTo>
                <a:lnTo>
                  <a:pt x="2034" y="532"/>
                </a:lnTo>
                <a:lnTo>
                  <a:pt x="2026" y="516"/>
                </a:lnTo>
                <a:lnTo>
                  <a:pt x="2022" y="503"/>
                </a:lnTo>
                <a:lnTo>
                  <a:pt x="2017" y="488"/>
                </a:lnTo>
                <a:lnTo>
                  <a:pt x="2005" y="466"/>
                </a:lnTo>
                <a:lnTo>
                  <a:pt x="2005" y="466"/>
                </a:lnTo>
                <a:lnTo>
                  <a:pt x="1985" y="430"/>
                </a:lnTo>
                <a:lnTo>
                  <a:pt x="1961" y="389"/>
                </a:lnTo>
                <a:lnTo>
                  <a:pt x="1941" y="354"/>
                </a:lnTo>
                <a:lnTo>
                  <a:pt x="1935" y="342"/>
                </a:lnTo>
                <a:lnTo>
                  <a:pt x="1934" y="337"/>
                </a:lnTo>
                <a:lnTo>
                  <a:pt x="1934" y="337"/>
                </a:lnTo>
                <a:lnTo>
                  <a:pt x="1930" y="330"/>
                </a:lnTo>
                <a:lnTo>
                  <a:pt x="1919" y="314"/>
                </a:lnTo>
                <a:lnTo>
                  <a:pt x="1903" y="291"/>
                </a:lnTo>
                <a:lnTo>
                  <a:pt x="1884" y="266"/>
                </a:lnTo>
                <a:lnTo>
                  <a:pt x="1863" y="241"/>
                </a:lnTo>
                <a:lnTo>
                  <a:pt x="1844" y="220"/>
                </a:lnTo>
                <a:lnTo>
                  <a:pt x="1836" y="211"/>
                </a:lnTo>
                <a:lnTo>
                  <a:pt x="1829" y="204"/>
                </a:lnTo>
                <a:lnTo>
                  <a:pt x="1824" y="201"/>
                </a:lnTo>
                <a:lnTo>
                  <a:pt x="1819" y="199"/>
                </a:lnTo>
                <a:lnTo>
                  <a:pt x="1819" y="199"/>
                </a:lnTo>
                <a:lnTo>
                  <a:pt x="1817" y="201"/>
                </a:lnTo>
                <a:lnTo>
                  <a:pt x="1815" y="204"/>
                </a:lnTo>
                <a:lnTo>
                  <a:pt x="1813" y="209"/>
                </a:lnTo>
                <a:lnTo>
                  <a:pt x="1812" y="214"/>
                </a:lnTo>
                <a:lnTo>
                  <a:pt x="1812" y="229"/>
                </a:lnTo>
                <a:lnTo>
                  <a:pt x="1812" y="245"/>
                </a:lnTo>
                <a:lnTo>
                  <a:pt x="1817" y="276"/>
                </a:lnTo>
                <a:lnTo>
                  <a:pt x="1819" y="290"/>
                </a:lnTo>
                <a:lnTo>
                  <a:pt x="1819" y="290"/>
                </a:lnTo>
                <a:lnTo>
                  <a:pt x="1817" y="289"/>
                </a:lnTo>
                <a:lnTo>
                  <a:pt x="1811" y="286"/>
                </a:lnTo>
                <a:lnTo>
                  <a:pt x="1806" y="285"/>
                </a:lnTo>
                <a:lnTo>
                  <a:pt x="1802" y="285"/>
                </a:lnTo>
                <a:lnTo>
                  <a:pt x="1796" y="286"/>
                </a:lnTo>
                <a:lnTo>
                  <a:pt x="1791" y="290"/>
                </a:lnTo>
                <a:lnTo>
                  <a:pt x="1791" y="290"/>
                </a:lnTo>
                <a:lnTo>
                  <a:pt x="1788" y="292"/>
                </a:lnTo>
                <a:lnTo>
                  <a:pt x="1787" y="297"/>
                </a:lnTo>
                <a:lnTo>
                  <a:pt x="1786" y="308"/>
                </a:lnTo>
                <a:lnTo>
                  <a:pt x="1786" y="322"/>
                </a:lnTo>
                <a:lnTo>
                  <a:pt x="1788" y="336"/>
                </a:lnTo>
                <a:lnTo>
                  <a:pt x="1793" y="364"/>
                </a:lnTo>
                <a:lnTo>
                  <a:pt x="1796" y="375"/>
                </a:lnTo>
                <a:lnTo>
                  <a:pt x="1796" y="375"/>
                </a:lnTo>
                <a:close/>
                <a:moveTo>
                  <a:pt x="1196" y="656"/>
                </a:moveTo>
                <a:lnTo>
                  <a:pt x="1196" y="656"/>
                </a:lnTo>
                <a:lnTo>
                  <a:pt x="1217" y="659"/>
                </a:lnTo>
                <a:lnTo>
                  <a:pt x="1234" y="661"/>
                </a:lnTo>
                <a:lnTo>
                  <a:pt x="1206" y="747"/>
                </a:lnTo>
                <a:lnTo>
                  <a:pt x="1206" y="747"/>
                </a:lnTo>
                <a:lnTo>
                  <a:pt x="1200" y="701"/>
                </a:lnTo>
                <a:lnTo>
                  <a:pt x="1196" y="669"/>
                </a:lnTo>
                <a:lnTo>
                  <a:pt x="1195" y="660"/>
                </a:lnTo>
                <a:lnTo>
                  <a:pt x="1195" y="657"/>
                </a:lnTo>
                <a:lnTo>
                  <a:pt x="1196" y="656"/>
                </a:lnTo>
                <a:lnTo>
                  <a:pt x="1196" y="6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F0047A94-7A34-4A05-A9F3-109F8D6B42DD}"/>
              </a:ext>
            </a:extLst>
          </p:cNvPr>
          <p:cNvSpPr>
            <a:spLocks noEditPoints="1"/>
          </p:cNvSpPr>
          <p:nvPr/>
        </p:nvSpPr>
        <p:spPr bwMode="auto">
          <a:xfrm>
            <a:off x="4055268" y="935177"/>
            <a:ext cx="1795463" cy="1625600"/>
          </a:xfrm>
          <a:custGeom>
            <a:avLst/>
            <a:gdLst>
              <a:gd name="T0" fmla="*/ 270 w 1131"/>
              <a:gd name="T1" fmla="*/ 487 h 1024"/>
              <a:gd name="T2" fmla="*/ 259 w 1131"/>
              <a:gd name="T3" fmla="*/ 531 h 1024"/>
              <a:gd name="T4" fmla="*/ 274 w 1131"/>
              <a:gd name="T5" fmla="*/ 544 h 1024"/>
              <a:gd name="T6" fmla="*/ 304 w 1131"/>
              <a:gd name="T7" fmla="*/ 580 h 1024"/>
              <a:gd name="T8" fmla="*/ 329 w 1131"/>
              <a:gd name="T9" fmla="*/ 588 h 1024"/>
              <a:gd name="T10" fmla="*/ 336 w 1131"/>
              <a:gd name="T11" fmla="*/ 571 h 1024"/>
              <a:gd name="T12" fmla="*/ 333 w 1131"/>
              <a:gd name="T13" fmla="*/ 550 h 1024"/>
              <a:gd name="T14" fmla="*/ 346 w 1131"/>
              <a:gd name="T15" fmla="*/ 529 h 1024"/>
              <a:gd name="T16" fmla="*/ 318 w 1131"/>
              <a:gd name="T17" fmla="*/ 527 h 1024"/>
              <a:gd name="T18" fmla="*/ 326 w 1131"/>
              <a:gd name="T19" fmla="*/ 480 h 1024"/>
              <a:gd name="T20" fmla="*/ 366 w 1131"/>
              <a:gd name="T21" fmla="*/ 412 h 1024"/>
              <a:gd name="T22" fmla="*/ 452 w 1131"/>
              <a:gd name="T23" fmla="*/ 424 h 1024"/>
              <a:gd name="T24" fmla="*/ 402 w 1131"/>
              <a:gd name="T25" fmla="*/ 410 h 1024"/>
              <a:gd name="T26" fmla="*/ 422 w 1131"/>
              <a:gd name="T27" fmla="*/ 450 h 1024"/>
              <a:gd name="T28" fmla="*/ 447 w 1131"/>
              <a:gd name="T29" fmla="*/ 594 h 1024"/>
              <a:gd name="T30" fmla="*/ 435 w 1131"/>
              <a:gd name="T31" fmla="*/ 645 h 1024"/>
              <a:gd name="T32" fmla="*/ 365 w 1131"/>
              <a:gd name="T33" fmla="*/ 643 h 1024"/>
              <a:gd name="T34" fmla="*/ 229 w 1131"/>
              <a:gd name="T35" fmla="*/ 637 h 1024"/>
              <a:gd name="T36" fmla="*/ 164 w 1131"/>
              <a:gd name="T37" fmla="*/ 642 h 1024"/>
              <a:gd name="T38" fmla="*/ 161 w 1131"/>
              <a:gd name="T39" fmla="*/ 672 h 1024"/>
              <a:gd name="T40" fmla="*/ 304 w 1131"/>
              <a:gd name="T41" fmla="*/ 693 h 1024"/>
              <a:gd name="T42" fmla="*/ 504 w 1131"/>
              <a:gd name="T43" fmla="*/ 722 h 1024"/>
              <a:gd name="T44" fmla="*/ 537 w 1131"/>
              <a:gd name="T45" fmla="*/ 692 h 1024"/>
              <a:gd name="T46" fmla="*/ 528 w 1131"/>
              <a:gd name="T47" fmla="*/ 563 h 1024"/>
              <a:gd name="T48" fmla="*/ 630 w 1131"/>
              <a:gd name="T49" fmla="*/ 565 h 1024"/>
              <a:gd name="T50" fmla="*/ 668 w 1131"/>
              <a:gd name="T51" fmla="*/ 556 h 1024"/>
              <a:gd name="T52" fmla="*/ 662 w 1131"/>
              <a:gd name="T53" fmla="*/ 428 h 1024"/>
              <a:gd name="T54" fmla="*/ 772 w 1131"/>
              <a:gd name="T55" fmla="*/ 450 h 1024"/>
              <a:gd name="T56" fmla="*/ 854 w 1131"/>
              <a:gd name="T57" fmla="*/ 647 h 1024"/>
              <a:gd name="T58" fmla="*/ 968 w 1131"/>
              <a:gd name="T59" fmla="*/ 837 h 1024"/>
              <a:gd name="T60" fmla="*/ 1074 w 1131"/>
              <a:gd name="T61" fmla="*/ 983 h 1024"/>
              <a:gd name="T62" fmla="*/ 1130 w 1131"/>
              <a:gd name="T63" fmla="*/ 1017 h 1024"/>
              <a:gd name="T64" fmla="*/ 1092 w 1131"/>
              <a:gd name="T65" fmla="*/ 908 h 1024"/>
              <a:gd name="T66" fmla="*/ 1004 w 1131"/>
              <a:gd name="T67" fmla="*/ 753 h 1024"/>
              <a:gd name="T68" fmla="*/ 922 w 1131"/>
              <a:gd name="T69" fmla="*/ 601 h 1024"/>
              <a:gd name="T70" fmla="*/ 907 w 1131"/>
              <a:gd name="T71" fmla="*/ 422 h 1024"/>
              <a:gd name="T72" fmla="*/ 856 w 1131"/>
              <a:gd name="T73" fmla="*/ 214 h 1024"/>
              <a:gd name="T74" fmla="*/ 775 w 1131"/>
              <a:gd name="T75" fmla="*/ 79 h 1024"/>
              <a:gd name="T76" fmla="*/ 614 w 1131"/>
              <a:gd name="T77" fmla="*/ 7 h 1024"/>
              <a:gd name="T78" fmla="*/ 493 w 1131"/>
              <a:gd name="T79" fmla="*/ 3 h 1024"/>
              <a:gd name="T80" fmla="*/ 347 w 1131"/>
              <a:gd name="T81" fmla="*/ 82 h 1024"/>
              <a:gd name="T82" fmla="*/ 283 w 1131"/>
              <a:gd name="T83" fmla="*/ 167 h 1024"/>
              <a:gd name="T84" fmla="*/ 176 w 1131"/>
              <a:gd name="T85" fmla="*/ 193 h 1024"/>
              <a:gd name="T86" fmla="*/ 198 w 1131"/>
              <a:gd name="T87" fmla="*/ 166 h 1024"/>
              <a:gd name="T88" fmla="*/ 230 w 1131"/>
              <a:gd name="T89" fmla="*/ 73 h 1024"/>
              <a:gd name="T90" fmla="*/ 224 w 1131"/>
              <a:gd name="T91" fmla="*/ 47 h 1024"/>
              <a:gd name="T92" fmla="*/ 146 w 1131"/>
              <a:gd name="T93" fmla="*/ 98 h 1024"/>
              <a:gd name="T94" fmla="*/ 57 w 1131"/>
              <a:gd name="T95" fmla="*/ 213 h 1024"/>
              <a:gd name="T96" fmla="*/ 25 w 1131"/>
              <a:gd name="T97" fmla="*/ 265 h 1024"/>
              <a:gd name="T98" fmla="*/ 0 w 1131"/>
              <a:gd name="T99" fmla="*/ 350 h 1024"/>
              <a:gd name="T100" fmla="*/ 33 w 1131"/>
              <a:gd name="T101" fmla="*/ 387 h 1024"/>
              <a:gd name="T102" fmla="*/ 115 w 1131"/>
              <a:gd name="T103" fmla="*/ 346 h 1024"/>
              <a:gd name="T104" fmla="*/ 198 w 1131"/>
              <a:gd name="T105" fmla="*/ 333 h 1024"/>
              <a:gd name="T106" fmla="*/ 235 w 1131"/>
              <a:gd name="T107" fmla="*/ 378 h 1024"/>
              <a:gd name="T108" fmla="*/ 597 w 1131"/>
              <a:gd name="T109" fmla="*/ 421 h 1024"/>
              <a:gd name="T110" fmla="*/ 584 w 1131"/>
              <a:gd name="T111" fmla="*/ 483 h 1024"/>
              <a:gd name="T112" fmla="*/ 553 w 1131"/>
              <a:gd name="T113" fmla="*/ 439 h 1024"/>
              <a:gd name="T114" fmla="*/ 597 w 1131"/>
              <a:gd name="T115" fmla="*/ 410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31" h="1024">
                <a:moveTo>
                  <a:pt x="307" y="421"/>
                </a:moveTo>
                <a:lnTo>
                  <a:pt x="307" y="421"/>
                </a:lnTo>
                <a:lnTo>
                  <a:pt x="292" y="452"/>
                </a:lnTo>
                <a:lnTo>
                  <a:pt x="282" y="473"/>
                </a:lnTo>
                <a:lnTo>
                  <a:pt x="276" y="484"/>
                </a:lnTo>
                <a:lnTo>
                  <a:pt x="276" y="484"/>
                </a:lnTo>
                <a:lnTo>
                  <a:pt x="272" y="486"/>
                </a:lnTo>
                <a:lnTo>
                  <a:pt x="270" y="487"/>
                </a:lnTo>
                <a:lnTo>
                  <a:pt x="267" y="488"/>
                </a:lnTo>
                <a:lnTo>
                  <a:pt x="265" y="492"/>
                </a:lnTo>
                <a:lnTo>
                  <a:pt x="263" y="497"/>
                </a:lnTo>
                <a:lnTo>
                  <a:pt x="261" y="504"/>
                </a:lnTo>
                <a:lnTo>
                  <a:pt x="260" y="513"/>
                </a:lnTo>
                <a:lnTo>
                  <a:pt x="260" y="513"/>
                </a:lnTo>
                <a:lnTo>
                  <a:pt x="259" y="523"/>
                </a:lnTo>
                <a:lnTo>
                  <a:pt x="259" y="531"/>
                </a:lnTo>
                <a:lnTo>
                  <a:pt x="260" y="537"/>
                </a:lnTo>
                <a:lnTo>
                  <a:pt x="263" y="541"/>
                </a:lnTo>
                <a:lnTo>
                  <a:pt x="265" y="544"/>
                </a:lnTo>
                <a:lnTo>
                  <a:pt x="267" y="546"/>
                </a:lnTo>
                <a:lnTo>
                  <a:pt x="271" y="548"/>
                </a:lnTo>
                <a:lnTo>
                  <a:pt x="271" y="548"/>
                </a:lnTo>
                <a:lnTo>
                  <a:pt x="272" y="547"/>
                </a:lnTo>
                <a:lnTo>
                  <a:pt x="274" y="544"/>
                </a:lnTo>
                <a:lnTo>
                  <a:pt x="277" y="538"/>
                </a:lnTo>
                <a:lnTo>
                  <a:pt x="280" y="529"/>
                </a:lnTo>
                <a:lnTo>
                  <a:pt x="280" y="529"/>
                </a:lnTo>
                <a:lnTo>
                  <a:pt x="289" y="551"/>
                </a:lnTo>
                <a:lnTo>
                  <a:pt x="289" y="551"/>
                </a:lnTo>
                <a:lnTo>
                  <a:pt x="293" y="562"/>
                </a:lnTo>
                <a:lnTo>
                  <a:pt x="298" y="572"/>
                </a:lnTo>
                <a:lnTo>
                  <a:pt x="304" y="580"/>
                </a:lnTo>
                <a:lnTo>
                  <a:pt x="308" y="584"/>
                </a:lnTo>
                <a:lnTo>
                  <a:pt x="311" y="586"/>
                </a:lnTo>
                <a:lnTo>
                  <a:pt x="311" y="586"/>
                </a:lnTo>
                <a:lnTo>
                  <a:pt x="318" y="590"/>
                </a:lnTo>
                <a:lnTo>
                  <a:pt x="324" y="591"/>
                </a:lnTo>
                <a:lnTo>
                  <a:pt x="327" y="591"/>
                </a:lnTo>
                <a:lnTo>
                  <a:pt x="328" y="590"/>
                </a:lnTo>
                <a:lnTo>
                  <a:pt x="329" y="588"/>
                </a:lnTo>
                <a:lnTo>
                  <a:pt x="329" y="586"/>
                </a:lnTo>
                <a:lnTo>
                  <a:pt x="329" y="586"/>
                </a:lnTo>
                <a:lnTo>
                  <a:pt x="330" y="576"/>
                </a:lnTo>
                <a:lnTo>
                  <a:pt x="332" y="573"/>
                </a:lnTo>
                <a:lnTo>
                  <a:pt x="332" y="572"/>
                </a:lnTo>
                <a:lnTo>
                  <a:pt x="332" y="572"/>
                </a:lnTo>
                <a:lnTo>
                  <a:pt x="335" y="571"/>
                </a:lnTo>
                <a:lnTo>
                  <a:pt x="336" y="571"/>
                </a:lnTo>
                <a:lnTo>
                  <a:pt x="336" y="571"/>
                </a:lnTo>
                <a:lnTo>
                  <a:pt x="338" y="568"/>
                </a:lnTo>
                <a:lnTo>
                  <a:pt x="339" y="566"/>
                </a:lnTo>
                <a:lnTo>
                  <a:pt x="339" y="561"/>
                </a:lnTo>
                <a:lnTo>
                  <a:pt x="339" y="561"/>
                </a:lnTo>
                <a:lnTo>
                  <a:pt x="338" y="559"/>
                </a:lnTo>
                <a:lnTo>
                  <a:pt x="336" y="555"/>
                </a:lnTo>
                <a:lnTo>
                  <a:pt x="333" y="550"/>
                </a:lnTo>
                <a:lnTo>
                  <a:pt x="329" y="544"/>
                </a:lnTo>
                <a:lnTo>
                  <a:pt x="329" y="543"/>
                </a:lnTo>
                <a:lnTo>
                  <a:pt x="329" y="541"/>
                </a:lnTo>
                <a:lnTo>
                  <a:pt x="329" y="541"/>
                </a:lnTo>
                <a:lnTo>
                  <a:pt x="334" y="537"/>
                </a:lnTo>
                <a:lnTo>
                  <a:pt x="340" y="532"/>
                </a:lnTo>
                <a:lnTo>
                  <a:pt x="345" y="530"/>
                </a:lnTo>
                <a:lnTo>
                  <a:pt x="346" y="529"/>
                </a:lnTo>
                <a:lnTo>
                  <a:pt x="346" y="527"/>
                </a:lnTo>
                <a:lnTo>
                  <a:pt x="346" y="527"/>
                </a:lnTo>
                <a:lnTo>
                  <a:pt x="343" y="527"/>
                </a:lnTo>
                <a:lnTo>
                  <a:pt x="340" y="528"/>
                </a:lnTo>
                <a:lnTo>
                  <a:pt x="330" y="529"/>
                </a:lnTo>
                <a:lnTo>
                  <a:pt x="326" y="529"/>
                </a:lnTo>
                <a:lnTo>
                  <a:pt x="321" y="528"/>
                </a:lnTo>
                <a:lnTo>
                  <a:pt x="318" y="527"/>
                </a:lnTo>
                <a:lnTo>
                  <a:pt x="317" y="524"/>
                </a:lnTo>
                <a:lnTo>
                  <a:pt x="316" y="522"/>
                </a:lnTo>
                <a:lnTo>
                  <a:pt x="316" y="518"/>
                </a:lnTo>
                <a:lnTo>
                  <a:pt x="316" y="518"/>
                </a:lnTo>
                <a:lnTo>
                  <a:pt x="316" y="510"/>
                </a:lnTo>
                <a:lnTo>
                  <a:pt x="318" y="500"/>
                </a:lnTo>
                <a:lnTo>
                  <a:pt x="322" y="491"/>
                </a:lnTo>
                <a:lnTo>
                  <a:pt x="326" y="480"/>
                </a:lnTo>
                <a:lnTo>
                  <a:pt x="335" y="461"/>
                </a:lnTo>
                <a:lnTo>
                  <a:pt x="346" y="446"/>
                </a:lnTo>
                <a:lnTo>
                  <a:pt x="346" y="446"/>
                </a:lnTo>
                <a:lnTo>
                  <a:pt x="354" y="437"/>
                </a:lnTo>
                <a:lnTo>
                  <a:pt x="359" y="431"/>
                </a:lnTo>
                <a:lnTo>
                  <a:pt x="361" y="428"/>
                </a:lnTo>
                <a:lnTo>
                  <a:pt x="364" y="424"/>
                </a:lnTo>
                <a:lnTo>
                  <a:pt x="366" y="412"/>
                </a:lnTo>
                <a:lnTo>
                  <a:pt x="366" y="412"/>
                </a:lnTo>
                <a:lnTo>
                  <a:pt x="372" y="379"/>
                </a:lnTo>
                <a:lnTo>
                  <a:pt x="374" y="362"/>
                </a:lnTo>
                <a:lnTo>
                  <a:pt x="449" y="373"/>
                </a:lnTo>
                <a:lnTo>
                  <a:pt x="456" y="421"/>
                </a:lnTo>
                <a:lnTo>
                  <a:pt x="456" y="421"/>
                </a:lnTo>
                <a:lnTo>
                  <a:pt x="455" y="422"/>
                </a:lnTo>
                <a:lnTo>
                  <a:pt x="452" y="424"/>
                </a:lnTo>
                <a:lnTo>
                  <a:pt x="445" y="424"/>
                </a:lnTo>
                <a:lnTo>
                  <a:pt x="441" y="424"/>
                </a:lnTo>
                <a:lnTo>
                  <a:pt x="436" y="423"/>
                </a:lnTo>
                <a:lnTo>
                  <a:pt x="436" y="423"/>
                </a:lnTo>
                <a:lnTo>
                  <a:pt x="424" y="418"/>
                </a:lnTo>
                <a:lnTo>
                  <a:pt x="412" y="412"/>
                </a:lnTo>
                <a:lnTo>
                  <a:pt x="407" y="410"/>
                </a:lnTo>
                <a:lnTo>
                  <a:pt x="402" y="410"/>
                </a:lnTo>
                <a:lnTo>
                  <a:pt x="398" y="412"/>
                </a:lnTo>
                <a:lnTo>
                  <a:pt x="396" y="416"/>
                </a:lnTo>
                <a:lnTo>
                  <a:pt x="396" y="416"/>
                </a:lnTo>
                <a:lnTo>
                  <a:pt x="396" y="419"/>
                </a:lnTo>
                <a:lnTo>
                  <a:pt x="397" y="423"/>
                </a:lnTo>
                <a:lnTo>
                  <a:pt x="402" y="431"/>
                </a:lnTo>
                <a:lnTo>
                  <a:pt x="411" y="441"/>
                </a:lnTo>
                <a:lnTo>
                  <a:pt x="422" y="450"/>
                </a:lnTo>
                <a:lnTo>
                  <a:pt x="443" y="466"/>
                </a:lnTo>
                <a:lnTo>
                  <a:pt x="454" y="473"/>
                </a:lnTo>
                <a:lnTo>
                  <a:pt x="454" y="473"/>
                </a:lnTo>
                <a:lnTo>
                  <a:pt x="455" y="478"/>
                </a:lnTo>
                <a:lnTo>
                  <a:pt x="455" y="492"/>
                </a:lnTo>
                <a:lnTo>
                  <a:pt x="453" y="532"/>
                </a:lnTo>
                <a:lnTo>
                  <a:pt x="449" y="576"/>
                </a:lnTo>
                <a:lnTo>
                  <a:pt x="447" y="594"/>
                </a:lnTo>
                <a:lnTo>
                  <a:pt x="445" y="604"/>
                </a:lnTo>
                <a:lnTo>
                  <a:pt x="445" y="604"/>
                </a:lnTo>
                <a:lnTo>
                  <a:pt x="443" y="610"/>
                </a:lnTo>
                <a:lnTo>
                  <a:pt x="443" y="617"/>
                </a:lnTo>
                <a:lnTo>
                  <a:pt x="443" y="630"/>
                </a:lnTo>
                <a:lnTo>
                  <a:pt x="442" y="636"/>
                </a:lnTo>
                <a:lnTo>
                  <a:pt x="440" y="642"/>
                </a:lnTo>
                <a:lnTo>
                  <a:pt x="435" y="645"/>
                </a:lnTo>
                <a:lnTo>
                  <a:pt x="429" y="649"/>
                </a:lnTo>
                <a:lnTo>
                  <a:pt x="429" y="649"/>
                </a:lnTo>
                <a:lnTo>
                  <a:pt x="422" y="650"/>
                </a:lnTo>
                <a:lnTo>
                  <a:pt x="416" y="651"/>
                </a:lnTo>
                <a:lnTo>
                  <a:pt x="409" y="650"/>
                </a:lnTo>
                <a:lnTo>
                  <a:pt x="402" y="649"/>
                </a:lnTo>
                <a:lnTo>
                  <a:pt x="380" y="645"/>
                </a:lnTo>
                <a:lnTo>
                  <a:pt x="365" y="643"/>
                </a:lnTo>
                <a:lnTo>
                  <a:pt x="346" y="642"/>
                </a:lnTo>
                <a:lnTo>
                  <a:pt x="346" y="642"/>
                </a:lnTo>
                <a:lnTo>
                  <a:pt x="309" y="641"/>
                </a:lnTo>
                <a:lnTo>
                  <a:pt x="283" y="641"/>
                </a:lnTo>
                <a:lnTo>
                  <a:pt x="264" y="641"/>
                </a:lnTo>
                <a:lnTo>
                  <a:pt x="246" y="640"/>
                </a:lnTo>
                <a:lnTo>
                  <a:pt x="246" y="640"/>
                </a:lnTo>
                <a:lnTo>
                  <a:pt x="229" y="637"/>
                </a:lnTo>
                <a:lnTo>
                  <a:pt x="213" y="634"/>
                </a:lnTo>
                <a:lnTo>
                  <a:pt x="204" y="634"/>
                </a:lnTo>
                <a:lnTo>
                  <a:pt x="196" y="632"/>
                </a:lnTo>
                <a:lnTo>
                  <a:pt x="186" y="634"/>
                </a:lnTo>
                <a:lnTo>
                  <a:pt x="178" y="636"/>
                </a:lnTo>
                <a:lnTo>
                  <a:pt x="178" y="636"/>
                </a:lnTo>
                <a:lnTo>
                  <a:pt x="170" y="638"/>
                </a:lnTo>
                <a:lnTo>
                  <a:pt x="164" y="642"/>
                </a:lnTo>
                <a:lnTo>
                  <a:pt x="158" y="645"/>
                </a:lnTo>
                <a:lnTo>
                  <a:pt x="154" y="650"/>
                </a:lnTo>
                <a:lnTo>
                  <a:pt x="152" y="654"/>
                </a:lnTo>
                <a:lnTo>
                  <a:pt x="152" y="659"/>
                </a:lnTo>
                <a:lnTo>
                  <a:pt x="153" y="663"/>
                </a:lnTo>
                <a:lnTo>
                  <a:pt x="155" y="667"/>
                </a:lnTo>
                <a:lnTo>
                  <a:pt x="155" y="667"/>
                </a:lnTo>
                <a:lnTo>
                  <a:pt x="161" y="672"/>
                </a:lnTo>
                <a:lnTo>
                  <a:pt x="171" y="675"/>
                </a:lnTo>
                <a:lnTo>
                  <a:pt x="184" y="679"/>
                </a:lnTo>
                <a:lnTo>
                  <a:pt x="198" y="682"/>
                </a:lnTo>
                <a:lnTo>
                  <a:pt x="229" y="688"/>
                </a:lnTo>
                <a:lnTo>
                  <a:pt x="260" y="692"/>
                </a:lnTo>
                <a:lnTo>
                  <a:pt x="260" y="692"/>
                </a:lnTo>
                <a:lnTo>
                  <a:pt x="284" y="693"/>
                </a:lnTo>
                <a:lnTo>
                  <a:pt x="304" y="693"/>
                </a:lnTo>
                <a:lnTo>
                  <a:pt x="326" y="693"/>
                </a:lnTo>
                <a:lnTo>
                  <a:pt x="352" y="697"/>
                </a:lnTo>
                <a:lnTo>
                  <a:pt x="352" y="697"/>
                </a:lnTo>
                <a:lnTo>
                  <a:pt x="390" y="704"/>
                </a:lnTo>
                <a:lnTo>
                  <a:pt x="435" y="712"/>
                </a:lnTo>
                <a:lnTo>
                  <a:pt x="476" y="719"/>
                </a:lnTo>
                <a:lnTo>
                  <a:pt x="492" y="720"/>
                </a:lnTo>
                <a:lnTo>
                  <a:pt x="504" y="722"/>
                </a:lnTo>
                <a:lnTo>
                  <a:pt x="504" y="722"/>
                </a:lnTo>
                <a:lnTo>
                  <a:pt x="512" y="720"/>
                </a:lnTo>
                <a:lnTo>
                  <a:pt x="518" y="718"/>
                </a:lnTo>
                <a:lnTo>
                  <a:pt x="524" y="716"/>
                </a:lnTo>
                <a:lnTo>
                  <a:pt x="529" y="712"/>
                </a:lnTo>
                <a:lnTo>
                  <a:pt x="531" y="707"/>
                </a:lnTo>
                <a:lnTo>
                  <a:pt x="534" y="703"/>
                </a:lnTo>
                <a:lnTo>
                  <a:pt x="537" y="692"/>
                </a:lnTo>
                <a:lnTo>
                  <a:pt x="537" y="692"/>
                </a:lnTo>
                <a:lnTo>
                  <a:pt x="539" y="684"/>
                </a:lnTo>
                <a:lnTo>
                  <a:pt x="539" y="672"/>
                </a:lnTo>
                <a:lnTo>
                  <a:pt x="535" y="641"/>
                </a:lnTo>
                <a:lnTo>
                  <a:pt x="531" y="607"/>
                </a:lnTo>
                <a:lnTo>
                  <a:pt x="529" y="576"/>
                </a:lnTo>
                <a:lnTo>
                  <a:pt x="529" y="576"/>
                </a:lnTo>
                <a:lnTo>
                  <a:pt x="528" y="563"/>
                </a:lnTo>
                <a:lnTo>
                  <a:pt x="529" y="551"/>
                </a:lnTo>
                <a:lnTo>
                  <a:pt x="530" y="528"/>
                </a:lnTo>
                <a:lnTo>
                  <a:pt x="534" y="504"/>
                </a:lnTo>
                <a:lnTo>
                  <a:pt x="534" y="504"/>
                </a:lnTo>
                <a:lnTo>
                  <a:pt x="550" y="516"/>
                </a:lnTo>
                <a:lnTo>
                  <a:pt x="589" y="541"/>
                </a:lnTo>
                <a:lnTo>
                  <a:pt x="610" y="554"/>
                </a:lnTo>
                <a:lnTo>
                  <a:pt x="630" y="565"/>
                </a:lnTo>
                <a:lnTo>
                  <a:pt x="647" y="571"/>
                </a:lnTo>
                <a:lnTo>
                  <a:pt x="653" y="573"/>
                </a:lnTo>
                <a:lnTo>
                  <a:pt x="658" y="572"/>
                </a:lnTo>
                <a:lnTo>
                  <a:pt x="658" y="572"/>
                </a:lnTo>
                <a:lnTo>
                  <a:pt x="663" y="569"/>
                </a:lnTo>
                <a:lnTo>
                  <a:pt x="667" y="566"/>
                </a:lnTo>
                <a:lnTo>
                  <a:pt x="668" y="561"/>
                </a:lnTo>
                <a:lnTo>
                  <a:pt x="668" y="556"/>
                </a:lnTo>
                <a:lnTo>
                  <a:pt x="666" y="543"/>
                </a:lnTo>
                <a:lnTo>
                  <a:pt x="665" y="529"/>
                </a:lnTo>
                <a:lnTo>
                  <a:pt x="665" y="529"/>
                </a:lnTo>
                <a:lnTo>
                  <a:pt x="662" y="504"/>
                </a:lnTo>
                <a:lnTo>
                  <a:pt x="659" y="468"/>
                </a:lnTo>
                <a:lnTo>
                  <a:pt x="653" y="423"/>
                </a:lnTo>
                <a:lnTo>
                  <a:pt x="653" y="423"/>
                </a:lnTo>
                <a:lnTo>
                  <a:pt x="662" y="428"/>
                </a:lnTo>
                <a:lnTo>
                  <a:pt x="673" y="433"/>
                </a:lnTo>
                <a:lnTo>
                  <a:pt x="673" y="433"/>
                </a:lnTo>
                <a:lnTo>
                  <a:pt x="718" y="442"/>
                </a:lnTo>
                <a:lnTo>
                  <a:pt x="749" y="448"/>
                </a:lnTo>
                <a:lnTo>
                  <a:pt x="763" y="450"/>
                </a:lnTo>
                <a:lnTo>
                  <a:pt x="763" y="450"/>
                </a:lnTo>
                <a:lnTo>
                  <a:pt x="767" y="450"/>
                </a:lnTo>
                <a:lnTo>
                  <a:pt x="772" y="450"/>
                </a:lnTo>
                <a:lnTo>
                  <a:pt x="777" y="453"/>
                </a:lnTo>
                <a:lnTo>
                  <a:pt x="779" y="454"/>
                </a:lnTo>
                <a:lnTo>
                  <a:pt x="780" y="458"/>
                </a:lnTo>
                <a:lnTo>
                  <a:pt x="780" y="458"/>
                </a:lnTo>
                <a:lnTo>
                  <a:pt x="790" y="484"/>
                </a:lnTo>
                <a:lnTo>
                  <a:pt x="811" y="541"/>
                </a:lnTo>
                <a:lnTo>
                  <a:pt x="838" y="611"/>
                </a:lnTo>
                <a:lnTo>
                  <a:pt x="854" y="647"/>
                </a:lnTo>
                <a:lnTo>
                  <a:pt x="868" y="679"/>
                </a:lnTo>
                <a:lnTo>
                  <a:pt x="868" y="679"/>
                </a:lnTo>
                <a:lnTo>
                  <a:pt x="882" y="706"/>
                </a:lnTo>
                <a:lnTo>
                  <a:pt x="895" y="731"/>
                </a:lnTo>
                <a:lnTo>
                  <a:pt x="909" y="753"/>
                </a:lnTo>
                <a:lnTo>
                  <a:pt x="920" y="773"/>
                </a:lnTo>
                <a:lnTo>
                  <a:pt x="944" y="806"/>
                </a:lnTo>
                <a:lnTo>
                  <a:pt x="968" y="837"/>
                </a:lnTo>
                <a:lnTo>
                  <a:pt x="968" y="837"/>
                </a:lnTo>
                <a:lnTo>
                  <a:pt x="979" y="852"/>
                </a:lnTo>
                <a:lnTo>
                  <a:pt x="992" y="871"/>
                </a:lnTo>
                <a:lnTo>
                  <a:pt x="1018" y="912"/>
                </a:lnTo>
                <a:lnTo>
                  <a:pt x="1031" y="932"/>
                </a:lnTo>
                <a:lnTo>
                  <a:pt x="1045" y="951"/>
                </a:lnTo>
                <a:lnTo>
                  <a:pt x="1060" y="969"/>
                </a:lnTo>
                <a:lnTo>
                  <a:pt x="1074" y="983"/>
                </a:lnTo>
                <a:lnTo>
                  <a:pt x="1074" y="983"/>
                </a:lnTo>
                <a:lnTo>
                  <a:pt x="1098" y="1006"/>
                </a:lnTo>
                <a:lnTo>
                  <a:pt x="1114" y="1019"/>
                </a:lnTo>
                <a:lnTo>
                  <a:pt x="1120" y="1023"/>
                </a:lnTo>
                <a:lnTo>
                  <a:pt x="1125" y="1024"/>
                </a:lnTo>
                <a:lnTo>
                  <a:pt x="1126" y="1023"/>
                </a:lnTo>
                <a:lnTo>
                  <a:pt x="1127" y="1021"/>
                </a:lnTo>
                <a:lnTo>
                  <a:pt x="1130" y="1017"/>
                </a:lnTo>
                <a:lnTo>
                  <a:pt x="1130" y="1017"/>
                </a:lnTo>
                <a:lnTo>
                  <a:pt x="1131" y="1013"/>
                </a:lnTo>
                <a:lnTo>
                  <a:pt x="1131" y="1009"/>
                </a:lnTo>
                <a:lnTo>
                  <a:pt x="1129" y="998"/>
                </a:lnTo>
                <a:lnTo>
                  <a:pt x="1124" y="984"/>
                </a:lnTo>
                <a:lnTo>
                  <a:pt x="1119" y="969"/>
                </a:lnTo>
                <a:lnTo>
                  <a:pt x="1105" y="937"/>
                </a:lnTo>
                <a:lnTo>
                  <a:pt x="1092" y="908"/>
                </a:lnTo>
                <a:lnTo>
                  <a:pt x="1092" y="908"/>
                </a:lnTo>
                <a:lnTo>
                  <a:pt x="1073" y="864"/>
                </a:lnTo>
                <a:lnTo>
                  <a:pt x="1061" y="841"/>
                </a:lnTo>
                <a:lnTo>
                  <a:pt x="1044" y="812"/>
                </a:lnTo>
                <a:lnTo>
                  <a:pt x="1044" y="812"/>
                </a:lnTo>
                <a:lnTo>
                  <a:pt x="1035" y="795"/>
                </a:lnTo>
                <a:lnTo>
                  <a:pt x="1024" y="780"/>
                </a:lnTo>
                <a:lnTo>
                  <a:pt x="1004" y="753"/>
                </a:lnTo>
                <a:lnTo>
                  <a:pt x="985" y="730"/>
                </a:lnTo>
                <a:lnTo>
                  <a:pt x="969" y="710"/>
                </a:lnTo>
                <a:lnTo>
                  <a:pt x="969" y="710"/>
                </a:lnTo>
                <a:lnTo>
                  <a:pt x="962" y="698"/>
                </a:lnTo>
                <a:lnTo>
                  <a:pt x="953" y="680"/>
                </a:lnTo>
                <a:lnTo>
                  <a:pt x="942" y="657"/>
                </a:lnTo>
                <a:lnTo>
                  <a:pt x="931" y="630"/>
                </a:lnTo>
                <a:lnTo>
                  <a:pt x="922" y="601"/>
                </a:lnTo>
                <a:lnTo>
                  <a:pt x="913" y="571"/>
                </a:lnTo>
                <a:lnTo>
                  <a:pt x="910" y="556"/>
                </a:lnTo>
                <a:lnTo>
                  <a:pt x="907" y="541"/>
                </a:lnTo>
                <a:lnTo>
                  <a:pt x="906" y="525"/>
                </a:lnTo>
                <a:lnTo>
                  <a:pt x="906" y="511"/>
                </a:lnTo>
                <a:lnTo>
                  <a:pt x="906" y="511"/>
                </a:lnTo>
                <a:lnTo>
                  <a:pt x="907" y="461"/>
                </a:lnTo>
                <a:lnTo>
                  <a:pt x="907" y="422"/>
                </a:lnTo>
                <a:lnTo>
                  <a:pt x="905" y="393"/>
                </a:lnTo>
                <a:lnTo>
                  <a:pt x="901" y="371"/>
                </a:lnTo>
                <a:lnTo>
                  <a:pt x="901" y="371"/>
                </a:lnTo>
                <a:lnTo>
                  <a:pt x="894" y="335"/>
                </a:lnTo>
                <a:lnTo>
                  <a:pt x="887" y="305"/>
                </a:lnTo>
                <a:lnTo>
                  <a:pt x="878" y="271"/>
                </a:lnTo>
                <a:lnTo>
                  <a:pt x="865" y="233"/>
                </a:lnTo>
                <a:lnTo>
                  <a:pt x="856" y="214"/>
                </a:lnTo>
                <a:lnTo>
                  <a:pt x="848" y="193"/>
                </a:lnTo>
                <a:lnTo>
                  <a:pt x="838" y="173"/>
                </a:lnTo>
                <a:lnTo>
                  <a:pt x="829" y="153"/>
                </a:lnTo>
                <a:lnTo>
                  <a:pt x="817" y="133"/>
                </a:lnTo>
                <a:lnTo>
                  <a:pt x="805" y="114"/>
                </a:lnTo>
                <a:lnTo>
                  <a:pt x="805" y="114"/>
                </a:lnTo>
                <a:lnTo>
                  <a:pt x="791" y="96"/>
                </a:lnTo>
                <a:lnTo>
                  <a:pt x="775" y="79"/>
                </a:lnTo>
                <a:lnTo>
                  <a:pt x="757" y="65"/>
                </a:lnTo>
                <a:lnTo>
                  <a:pt x="738" y="53"/>
                </a:lnTo>
                <a:lnTo>
                  <a:pt x="719" y="41"/>
                </a:lnTo>
                <a:lnTo>
                  <a:pt x="699" y="32"/>
                </a:lnTo>
                <a:lnTo>
                  <a:pt x="678" y="23"/>
                </a:lnTo>
                <a:lnTo>
                  <a:pt x="656" y="17"/>
                </a:lnTo>
                <a:lnTo>
                  <a:pt x="635" y="11"/>
                </a:lnTo>
                <a:lnTo>
                  <a:pt x="614" y="7"/>
                </a:lnTo>
                <a:lnTo>
                  <a:pt x="592" y="4"/>
                </a:lnTo>
                <a:lnTo>
                  <a:pt x="573" y="2"/>
                </a:lnTo>
                <a:lnTo>
                  <a:pt x="554" y="0"/>
                </a:lnTo>
                <a:lnTo>
                  <a:pt x="536" y="0"/>
                </a:lnTo>
                <a:lnTo>
                  <a:pt x="521" y="0"/>
                </a:lnTo>
                <a:lnTo>
                  <a:pt x="506" y="1"/>
                </a:lnTo>
                <a:lnTo>
                  <a:pt x="506" y="1"/>
                </a:lnTo>
                <a:lnTo>
                  <a:pt x="493" y="3"/>
                </a:lnTo>
                <a:lnTo>
                  <a:pt x="480" y="6"/>
                </a:lnTo>
                <a:lnTo>
                  <a:pt x="467" y="8"/>
                </a:lnTo>
                <a:lnTo>
                  <a:pt x="454" y="11"/>
                </a:lnTo>
                <a:lnTo>
                  <a:pt x="430" y="22"/>
                </a:lnTo>
                <a:lnTo>
                  <a:pt x="407" y="34"/>
                </a:lnTo>
                <a:lnTo>
                  <a:pt x="384" y="48"/>
                </a:lnTo>
                <a:lnTo>
                  <a:pt x="365" y="64"/>
                </a:lnTo>
                <a:lnTo>
                  <a:pt x="347" y="82"/>
                </a:lnTo>
                <a:lnTo>
                  <a:pt x="339" y="91"/>
                </a:lnTo>
                <a:lnTo>
                  <a:pt x="332" y="101"/>
                </a:lnTo>
                <a:lnTo>
                  <a:pt x="332" y="101"/>
                </a:lnTo>
                <a:lnTo>
                  <a:pt x="311" y="132"/>
                </a:lnTo>
                <a:lnTo>
                  <a:pt x="304" y="144"/>
                </a:lnTo>
                <a:lnTo>
                  <a:pt x="297" y="153"/>
                </a:lnTo>
                <a:lnTo>
                  <a:pt x="291" y="160"/>
                </a:lnTo>
                <a:lnTo>
                  <a:pt x="283" y="167"/>
                </a:lnTo>
                <a:lnTo>
                  <a:pt x="273" y="173"/>
                </a:lnTo>
                <a:lnTo>
                  <a:pt x="260" y="179"/>
                </a:lnTo>
                <a:lnTo>
                  <a:pt x="260" y="179"/>
                </a:lnTo>
                <a:lnTo>
                  <a:pt x="245" y="185"/>
                </a:lnTo>
                <a:lnTo>
                  <a:pt x="228" y="189"/>
                </a:lnTo>
                <a:lnTo>
                  <a:pt x="213" y="191"/>
                </a:lnTo>
                <a:lnTo>
                  <a:pt x="198" y="192"/>
                </a:lnTo>
                <a:lnTo>
                  <a:pt x="176" y="193"/>
                </a:lnTo>
                <a:lnTo>
                  <a:pt x="167" y="192"/>
                </a:lnTo>
                <a:lnTo>
                  <a:pt x="171" y="179"/>
                </a:lnTo>
                <a:lnTo>
                  <a:pt x="171" y="179"/>
                </a:lnTo>
                <a:lnTo>
                  <a:pt x="173" y="179"/>
                </a:lnTo>
                <a:lnTo>
                  <a:pt x="179" y="178"/>
                </a:lnTo>
                <a:lnTo>
                  <a:pt x="188" y="174"/>
                </a:lnTo>
                <a:lnTo>
                  <a:pt x="194" y="171"/>
                </a:lnTo>
                <a:lnTo>
                  <a:pt x="198" y="166"/>
                </a:lnTo>
                <a:lnTo>
                  <a:pt x="198" y="166"/>
                </a:lnTo>
                <a:lnTo>
                  <a:pt x="204" y="158"/>
                </a:lnTo>
                <a:lnTo>
                  <a:pt x="209" y="147"/>
                </a:lnTo>
                <a:lnTo>
                  <a:pt x="215" y="134"/>
                </a:lnTo>
                <a:lnTo>
                  <a:pt x="219" y="120"/>
                </a:lnTo>
                <a:lnTo>
                  <a:pt x="226" y="92"/>
                </a:lnTo>
                <a:lnTo>
                  <a:pt x="230" y="73"/>
                </a:lnTo>
                <a:lnTo>
                  <a:pt x="230" y="73"/>
                </a:lnTo>
                <a:lnTo>
                  <a:pt x="233" y="63"/>
                </a:lnTo>
                <a:lnTo>
                  <a:pt x="235" y="54"/>
                </a:lnTo>
                <a:lnTo>
                  <a:pt x="235" y="52"/>
                </a:lnTo>
                <a:lnTo>
                  <a:pt x="235" y="48"/>
                </a:lnTo>
                <a:lnTo>
                  <a:pt x="233" y="47"/>
                </a:lnTo>
                <a:lnTo>
                  <a:pt x="230" y="46"/>
                </a:lnTo>
                <a:lnTo>
                  <a:pt x="230" y="46"/>
                </a:lnTo>
                <a:lnTo>
                  <a:pt x="224" y="47"/>
                </a:lnTo>
                <a:lnTo>
                  <a:pt x="215" y="51"/>
                </a:lnTo>
                <a:lnTo>
                  <a:pt x="203" y="57"/>
                </a:lnTo>
                <a:lnTo>
                  <a:pt x="191" y="64"/>
                </a:lnTo>
                <a:lnTo>
                  <a:pt x="178" y="72"/>
                </a:lnTo>
                <a:lnTo>
                  <a:pt x="165" y="82"/>
                </a:lnTo>
                <a:lnTo>
                  <a:pt x="154" y="90"/>
                </a:lnTo>
                <a:lnTo>
                  <a:pt x="146" y="98"/>
                </a:lnTo>
                <a:lnTo>
                  <a:pt x="146" y="98"/>
                </a:lnTo>
                <a:lnTo>
                  <a:pt x="140" y="108"/>
                </a:lnTo>
                <a:lnTo>
                  <a:pt x="132" y="119"/>
                </a:lnTo>
                <a:lnTo>
                  <a:pt x="116" y="145"/>
                </a:lnTo>
                <a:lnTo>
                  <a:pt x="100" y="177"/>
                </a:lnTo>
                <a:lnTo>
                  <a:pt x="100" y="177"/>
                </a:lnTo>
                <a:lnTo>
                  <a:pt x="77" y="193"/>
                </a:lnTo>
                <a:lnTo>
                  <a:pt x="63" y="207"/>
                </a:lnTo>
                <a:lnTo>
                  <a:pt x="57" y="213"/>
                </a:lnTo>
                <a:lnTo>
                  <a:pt x="54" y="215"/>
                </a:lnTo>
                <a:lnTo>
                  <a:pt x="54" y="215"/>
                </a:lnTo>
                <a:lnTo>
                  <a:pt x="48" y="223"/>
                </a:lnTo>
                <a:lnTo>
                  <a:pt x="40" y="234"/>
                </a:lnTo>
                <a:lnTo>
                  <a:pt x="31" y="249"/>
                </a:lnTo>
                <a:lnTo>
                  <a:pt x="27" y="257"/>
                </a:lnTo>
                <a:lnTo>
                  <a:pt x="25" y="265"/>
                </a:lnTo>
                <a:lnTo>
                  <a:pt x="25" y="265"/>
                </a:lnTo>
                <a:lnTo>
                  <a:pt x="21" y="279"/>
                </a:lnTo>
                <a:lnTo>
                  <a:pt x="20" y="291"/>
                </a:lnTo>
                <a:lnTo>
                  <a:pt x="20" y="299"/>
                </a:lnTo>
                <a:lnTo>
                  <a:pt x="17" y="305"/>
                </a:lnTo>
                <a:lnTo>
                  <a:pt x="17" y="305"/>
                </a:lnTo>
                <a:lnTo>
                  <a:pt x="8" y="328"/>
                </a:lnTo>
                <a:lnTo>
                  <a:pt x="2" y="342"/>
                </a:lnTo>
                <a:lnTo>
                  <a:pt x="0" y="350"/>
                </a:lnTo>
                <a:lnTo>
                  <a:pt x="0" y="350"/>
                </a:lnTo>
                <a:lnTo>
                  <a:pt x="0" y="354"/>
                </a:lnTo>
                <a:lnTo>
                  <a:pt x="2" y="360"/>
                </a:lnTo>
                <a:lnTo>
                  <a:pt x="12" y="371"/>
                </a:lnTo>
                <a:lnTo>
                  <a:pt x="16" y="377"/>
                </a:lnTo>
                <a:lnTo>
                  <a:pt x="22" y="381"/>
                </a:lnTo>
                <a:lnTo>
                  <a:pt x="28" y="385"/>
                </a:lnTo>
                <a:lnTo>
                  <a:pt x="33" y="387"/>
                </a:lnTo>
                <a:lnTo>
                  <a:pt x="33" y="387"/>
                </a:lnTo>
                <a:lnTo>
                  <a:pt x="44" y="389"/>
                </a:lnTo>
                <a:lnTo>
                  <a:pt x="56" y="387"/>
                </a:lnTo>
                <a:lnTo>
                  <a:pt x="56" y="387"/>
                </a:lnTo>
                <a:lnTo>
                  <a:pt x="63" y="385"/>
                </a:lnTo>
                <a:lnTo>
                  <a:pt x="72" y="379"/>
                </a:lnTo>
                <a:lnTo>
                  <a:pt x="92" y="364"/>
                </a:lnTo>
                <a:lnTo>
                  <a:pt x="115" y="346"/>
                </a:lnTo>
                <a:lnTo>
                  <a:pt x="125" y="340"/>
                </a:lnTo>
                <a:lnTo>
                  <a:pt x="133" y="335"/>
                </a:lnTo>
                <a:lnTo>
                  <a:pt x="133" y="335"/>
                </a:lnTo>
                <a:lnTo>
                  <a:pt x="141" y="333"/>
                </a:lnTo>
                <a:lnTo>
                  <a:pt x="152" y="331"/>
                </a:lnTo>
                <a:lnTo>
                  <a:pt x="173" y="331"/>
                </a:lnTo>
                <a:lnTo>
                  <a:pt x="191" y="333"/>
                </a:lnTo>
                <a:lnTo>
                  <a:pt x="198" y="333"/>
                </a:lnTo>
                <a:lnTo>
                  <a:pt x="198" y="333"/>
                </a:lnTo>
                <a:lnTo>
                  <a:pt x="198" y="336"/>
                </a:lnTo>
                <a:lnTo>
                  <a:pt x="198" y="341"/>
                </a:lnTo>
                <a:lnTo>
                  <a:pt x="201" y="347"/>
                </a:lnTo>
                <a:lnTo>
                  <a:pt x="204" y="354"/>
                </a:lnTo>
                <a:lnTo>
                  <a:pt x="210" y="361"/>
                </a:lnTo>
                <a:lnTo>
                  <a:pt x="221" y="370"/>
                </a:lnTo>
                <a:lnTo>
                  <a:pt x="235" y="378"/>
                </a:lnTo>
                <a:lnTo>
                  <a:pt x="235" y="378"/>
                </a:lnTo>
                <a:lnTo>
                  <a:pt x="265" y="394"/>
                </a:lnTo>
                <a:lnTo>
                  <a:pt x="288" y="408"/>
                </a:lnTo>
                <a:lnTo>
                  <a:pt x="307" y="421"/>
                </a:lnTo>
                <a:lnTo>
                  <a:pt x="307" y="421"/>
                </a:lnTo>
                <a:close/>
                <a:moveTo>
                  <a:pt x="597" y="410"/>
                </a:moveTo>
                <a:lnTo>
                  <a:pt x="597" y="410"/>
                </a:lnTo>
                <a:lnTo>
                  <a:pt x="597" y="421"/>
                </a:lnTo>
                <a:lnTo>
                  <a:pt x="598" y="444"/>
                </a:lnTo>
                <a:lnTo>
                  <a:pt x="597" y="458"/>
                </a:lnTo>
                <a:lnTo>
                  <a:pt x="596" y="469"/>
                </a:lnTo>
                <a:lnTo>
                  <a:pt x="593" y="478"/>
                </a:lnTo>
                <a:lnTo>
                  <a:pt x="592" y="480"/>
                </a:lnTo>
                <a:lnTo>
                  <a:pt x="590" y="481"/>
                </a:lnTo>
                <a:lnTo>
                  <a:pt x="590" y="481"/>
                </a:lnTo>
                <a:lnTo>
                  <a:pt x="584" y="483"/>
                </a:lnTo>
                <a:lnTo>
                  <a:pt x="577" y="480"/>
                </a:lnTo>
                <a:lnTo>
                  <a:pt x="568" y="477"/>
                </a:lnTo>
                <a:lnTo>
                  <a:pt x="560" y="473"/>
                </a:lnTo>
                <a:lnTo>
                  <a:pt x="546" y="466"/>
                </a:lnTo>
                <a:lnTo>
                  <a:pt x="540" y="461"/>
                </a:lnTo>
                <a:lnTo>
                  <a:pt x="540" y="461"/>
                </a:lnTo>
                <a:lnTo>
                  <a:pt x="546" y="449"/>
                </a:lnTo>
                <a:lnTo>
                  <a:pt x="553" y="439"/>
                </a:lnTo>
                <a:lnTo>
                  <a:pt x="560" y="428"/>
                </a:lnTo>
                <a:lnTo>
                  <a:pt x="560" y="428"/>
                </a:lnTo>
                <a:lnTo>
                  <a:pt x="565" y="423"/>
                </a:lnTo>
                <a:lnTo>
                  <a:pt x="571" y="419"/>
                </a:lnTo>
                <a:lnTo>
                  <a:pt x="583" y="414"/>
                </a:lnTo>
                <a:lnTo>
                  <a:pt x="592" y="411"/>
                </a:lnTo>
                <a:lnTo>
                  <a:pt x="597" y="410"/>
                </a:lnTo>
                <a:lnTo>
                  <a:pt x="597" y="4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146851F0-87CF-4E63-8E21-611B9A19068D}"/>
              </a:ext>
            </a:extLst>
          </p:cNvPr>
          <p:cNvSpPr>
            <a:spLocks/>
          </p:cNvSpPr>
          <p:nvPr/>
        </p:nvSpPr>
        <p:spPr bwMode="auto">
          <a:xfrm>
            <a:off x="7887710" y="1013153"/>
            <a:ext cx="1542949" cy="1231392"/>
          </a:xfrm>
          <a:custGeom>
            <a:avLst/>
            <a:gdLst>
              <a:gd name="T0" fmla="*/ 123 w 1352"/>
              <a:gd name="T1" fmla="*/ 106 h 1079"/>
              <a:gd name="T2" fmla="*/ 29 w 1352"/>
              <a:gd name="T3" fmla="*/ 170 h 1079"/>
              <a:gd name="T4" fmla="*/ 2 w 1352"/>
              <a:gd name="T5" fmla="*/ 196 h 1079"/>
              <a:gd name="T6" fmla="*/ 16 w 1352"/>
              <a:gd name="T7" fmla="*/ 214 h 1079"/>
              <a:gd name="T8" fmla="*/ 88 w 1352"/>
              <a:gd name="T9" fmla="*/ 228 h 1079"/>
              <a:gd name="T10" fmla="*/ 221 w 1352"/>
              <a:gd name="T11" fmla="*/ 263 h 1079"/>
              <a:gd name="T12" fmla="*/ 238 w 1352"/>
              <a:gd name="T13" fmla="*/ 337 h 1079"/>
              <a:gd name="T14" fmla="*/ 318 w 1352"/>
              <a:gd name="T15" fmla="*/ 443 h 1079"/>
              <a:gd name="T16" fmla="*/ 328 w 1352"/>
              <a:gd name="T17" fmla="*/ 476 h 1079"/>
              <a:gd name="T18" fmla="*/ 302 w 1352"/>
              <a:gd name="T19" fmla="*/ 495 h 1079"/>
              <a:gd name="T20" fmla="*/ 296 w 1352"/>
              <a:gd name="T21" fmla="*/ 502 h 1079"/>
              <a:gd name="T22" fmla="*/ 280 w 1352"/>
              <a:gd name="T23" fmla="*/ 509 h 1079"/>
              <a:gd name="T24" fmla="*/ 293 w 1352"/>
              <a:gd name="T25" fmla="*/ 525 h 1079"/>
              <a:gd name="T26" fmla="*/ 339 w 1352"/>
              <a:gd name="T27" fmla="*/ 532 h 1079"/>
              <a:gd name="T28" fmla="*/ 361 w 1352"/>
              <a:gd name="T29" fmla="*/ 463 h 1079"/>
              <a:gd name="T30" fmla="*/ 384 w 1352"/>
              <a:gd name="T31" fmla="*/ 438 h 1079"/>
              <a:gd name="T32" fmla="*/ 428 w 1352"/>
              <a:gd name="T33" fmla="*/ 454 h 1079"/>
              <a:gd name="T34" fmla="*/ 501 w 1352"/>
              <a:gd name="T35" fmla="*/ 577 h 1079"/>
              <a:gd name="T36" fmla="*/ 519 w 1352"/>
              <a:gd name="T37" fmla="*/ 639 h 1079"/>
              <a:gd name="T38" fmla="*/ 505 w 1352"/>
              <a:gd name="T39" fmla="*/ 660 h 1079"/>
              <a:gd name="T40" fmla="*/ 389 w 1352"/>
              <a:gd name="T41" fmla="*/ 605 h 1079"/>
              <a:gd name="T42" fmla="*/ 298 w 1352"/>
              <a:gd name="T43" fmla="*/ 591 h 1079"/>
              <a:gd name="T44" fmla="*/ 272 w 1352"/>
              <a:gd name="T45" fmla="*/ 614 h 1079"/>
              <a:gd name="T46" fmla="*/ 350 w 1352"/>
              <a:gd name="T47" fmla="*/ 671 h 1079"/>
              <a:gd name="T48" fmla="*/ 403 w 1352"/>
              <a:gd name="T49" fmla="*/ 677 h 1079"/>
              <a:gd name="T50" fmla="*/ 487 w 1352"/>
              <a:gd name="T51" fmla="*/ 711 h 1079"/>
              <a:gd name="T52" fmla="*/ 622 w 1352"/>
              <a:gd name="T53" fmla="*/ 765 h 1079"/>
              <a:gd name="T54" fmla="*/ 646 w 1352"/>
              <a:gd name="T55" fmla="*/ 746 h 1079"/>
              <a:gd name="T56" fmla="*/ 630 w 1352"/>
              <a:gd name="T57" fmla="*/ 676 h 1079"/>
              <a:gd name="T58" fmla="*/ 606 w 1352"/>
              <a:gd name="T59" fmla="*/ 607 h 1079"/>
              <a:gd name="T60" fmla="*/ 660 w 1352"/>
              <a:gd name="T61" fmla="*/ 616 h 1079"/>
              <a:gd name="T62" fmla="*/ 724 w 1352"/>
              <a:gd name="T63" fmla="*/ 626 h 1079"/>
              <a:gd name="T64" fmla="*/ 785 w 1352"/>
              <a:gd name="T65" fmla="*/ 660 h 1079"/>
              <a:gd name="T66" fmla="*/ 898 w 1352"/>
              <a:gd name="T67" fmla="*/ 827 h 1079"/>
              <a:gd name="T68" fmla="*/ 1019 w 1352"/>
              <a:gd name="T69" fmla="*/ 956 h 1079"/>
              <a:gd name="T70" fmla="*/ 1210 w 1352"/>
              <a:gd name="T71" fmla="*/ 1054 h 1079"/>
              <a:gd name="T72" fmla="*/ 1334 w 1352"/>
              <a:gd name="T73" fmla="*/ 1077 h 1079"/>
              <a:gd name="T74" fmla="*/ 1344 w 1352"/>
              <a:gd name="T75" fmla="*/ 1059 h 1079"/>
              <a:gd name="T76" fmla="*/ 1157 w 1352"/>
              <a:gd name="T77" fmla="*/ 976 h 1079"/>
              <a:gd name="T78" fmla="*/ 1057 w 1352"/>
              <a:gd name="T79" fmla="*/ 898 h 1079"/>
              <a:gd name="T80" fmla="*/ 983 w 1352"/>
              <a:gd name="T81" fmla="*/ 781 h 1079"/>
              <a:gd name="T82" fmla="*/ 920 w 1352"/>
              <a:gd name="T83" fmla="*/ 561 h 1079"/>
              <a:gd name="T84" fmla="*/ 898 w 1352"/>
              <a:gd name="T85" fmla="*/ 406 h 1079"/>
              <a:gd name="T86" fmla="*/ 866 w 1352"/>
              <a:gd name="T87" fmla="*/ 299 h 1079"/>
              <a:gd name="T88" fmla="*/ 809 w 1352"/>
              <a:gd name="T89" fmla="*/ 198 h 1079"/>
              <a:gd name="T90" fmla="*/ 724 w 1352"/>
              <a:gd name="T91" fmla="*/ 116 h 1079"/>
              <a:gd name="T92" fmla="*/ 623 w 1352"/>
              <a:gd name="T93" fmla="*/ 121 h 1079"/>
              <a:gd name="T94" fmla="*/ 549 w 1352"/>
              <a:gd name="T95" fmla="*/ 112 h 1079"/>
              <a:gd name="T96" fmla="*/ 409 w 1352"/>
              <a:gd name="T97" fmla="*/ 145 h 1079"/>
              <a:gd name="T98" fmla="*/ 324 w 1352"/>
              <a:gd name="T99" fmla="*/ 140 h 1079"/>
              <a:gd name="T100" fmla="*/ 401 w 1352"/>
              <a:gd name="T101" fmla="*/ 92 h 1079"/>
              <a:gd name="T102" fmla="*/ 348 w 1352"/>
              <a:gd name="T103" fmla="*/ 79 h 1079"/>
              <a:gd name="T104" fmla="*/ 394 w 1352"/>
              <a:gd name="T105" fmla="*/ 32 h 1079"/>
              <a:gd name="T106" fmla="*/ 356 w 1352"/>
              <a:gd name="T107" fmla="*/ 3 h 1079"/>
              <a:gd name="T108" fmla="*/ 289 w 1352"/>
              <a:gd name="T109" fmla="*/ 13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52" h="1079">
                <a:moveTo>
                  <a:pt x="209" y="65"/>
                </a:moveTo>
                <a:lnTo>
                  <a:pt x="209" y="65"/>
                </a:lnTo>
                <a:lnTo>
                  <a:pt x="206" y="68"/>
                </a:lnTo>
                <a:lnTo>
                  <a:pt x="196" y="73"/>
                </a:lnTo>
                <a:lnTo>
                  <a:pt x="152" y="92"/>
                </a:lnTo>
                <a:lnTo>
                  <a:pt x="152" y="92"/>
                </a:lnTo>
                <a:lnTo>
                  <a:pt x="123" y="106"/>
                </a:lnTo>
                <a:lnTo>
                  <a:pt x="106" y="116"/>
                </a:lnTo>
                <a:lnTo>
                  <a:pt x="95" y="124"/>
                </a:lnTo>
                <a:lnTo>
                  <a:pt x="83" y="134"/>
                </a:lnTo>
                <a:lnTo>
                  <a:pt x="83" y="134"/>
                </a:lnTo>
                <a:lnTo>
                  <a:pt x="68" y="145"/>
                </a:lnTo>
                <a:lnTo>
                  <a:pt x="53" y="154"/>
                </a:lnTo>
                <a:lnTo>
                  <a:pt x="29" y="170"/>
                </a:lnTo>
                <a:lnTo>
                  <a:pt x="29" y="170"/>
                </a:lnTo>
                <a:lnTo>
                  <a:pt x="18" y="176"/>
                </a:lnTo>
                <a:lnTo>
                  <a:pt x="8" y="182"/>
                </a:lnTo>
                <a:lnTo>
                  <a:pt x="4" y="185"/>
                </a:lnTo>
                <a:lnTo>
                  <a:pt x="2" y="188"/>
                </a:lnTo>
                <a:lnTo>
                  <a:pt x="0" y="192"/>
                </a:lnTo>
                <a:lnTo>
                  <a:pt x="2" y="196"/>
                </a:lnTo>
                <a:lnTo>
                  <a:pt x="2" y="196"/>
                </a:lnTo>
                <a:lnTo>
                  <a:pt x="5" y="199"/>
                </a:lnTo>
                <a:lnTo>
                  <a:pt x="4" y="201"/>
                </a:lnTo>
                <a:lnTo>
                  <a:pt x="5" y="203"/>
                </a:lnTo>
                <a:lnTo>
                  <a:pt x="10" y="208"/>
                </a:lnTo>
                <a:lnTo>
                  <a:pt x="10" y="208"/>
                </a:lnTo>
                <a:lnTo>
                  <a:pt x="16" y="214"/>
                </a:lnTo>
                <a:lnTo>
                  <a:pt x="21" y="219"/>
                </a:lnTo>
                <a:lnTo>
                  <a:pt x="32" y="223"/>
                </a:lnTo>
                <a:lnTo>
                  <a:pt x="53" y="227"/>
                </a:lnTo>
                <a:lnTo>
                  <a:pt x="53" y="227"/>
                </a:lnTo>
                <a:lnTo>
                  <a:pt x="64" y="229"/>
                </a:lnTo>
                <a:lnTo>
                  <a:pt x="73" y="229"/>
                </a:lnTo>
                <a:lnTo>
                  <a:pt x="88" y="228"/>
                </a:lnTo>
                <a:lnTo>
                  <a:pt x="95" y="228"/>
                </a:lnTo>
                <a:lnTo>
                  <a:pt x="105" y="229"/>
                </a:lnTo>
                <a:lnTo>
                  <a:pt x="117" y="231"/>
                </a:lnTo>
                <a:lnTo>
                  <a:pt x="134" y="236"/>
                </a:lnTo>
                <a:lnTo>
                  <a:pt x="134" y="236"/>
                </a:lnTo>
                <a:lnTo>
                  <a:pt x="197" y="256"/>
                </a:lnTo>
                <a:lnTo>
                  <a:pt x="221" y="263"/>
                </a:lnTo>
                <a:lnTo>
                  <a:pt x="221" y="263"/>
                </a:lnTo>
                <a:lnTo>
                  <a:pt x="221" y="271"/>
                </a:lnTo>
                <a:lnTo>
                  <a:pt x="221" y="278"/>
                </a:lnTo>
                <a:lnTo>
                  <a:pt x="223" y="289"/>
                </a:lnTo>
                <a:lnTo>
                  <a:pt x="225" y="303"/>
                </a:lnTo>
                <a:lnTo>
                  <a:pt x="230" y="319"/>
                </a:lnTo>
                <a:lnTo>
                  <a:pt x="238" y="337"/>
                </a:lnTo>
                <a:lnTo>
                  <a:pt x="248" y="358"/>
                </a:lnTo>
                <a:lnTo>
                  <a:pt x="248" y="358"/>
                </a:lnTo>
                <a:lnTo>
                  <a:pt x="260" y="378"/>
                </a:lnTo>
                <a:lnTo>
                  <a:pt x="273" y="396"/>
                </a:lnTo>
                <a:lnTo>
                  <a:pt x="287" y="412"/>
                </a:lnTo>
                <a:lnTo>
                  <a:pt x="299" y="425"/>
                </a:lnTo>
                <a:lnTo>
                  <a:pt x="318" y="443"/>
                </a:lnTo>
                <a:lnTo>
                  <a:pt x="326" y="449"/>
                </a:lnTo>
                <a:lnTo>
                  <a:pt x="326" y="449"/>
                </a:lnTo>
                <a:lnTo>
                  <a:pt x="329" y="460"/>
                </a:lnTo>
                <a:lnTo>
                  <a:pt x="329" y="470"/>
                </a:lnTo>
                <a:lnTo>
                  <a:pt x="329" y="474"/>
                </a:lnTo>
                <a:lnTo>
                  <a:pt x="328" y="476"/>
                </a:lnTo>
                <a:lnTo>
                  <a:pt x="328" y="476"/>
                </a:lnTo>
                <a:lnTo>
                  <a:pt x="324" y="484"/>
                </a:lnTo>
                <a:lnTo>
                  <a:pt x="321" y="486"/>
                </a:lnTo>
                <a:lnTo>
                  <a:pt x="316" y="487"/>
                </a:lnTo>
                <a:lnTo>
                  <a:pt x="316" y="487"/>
                </a:lnTo>
                <a:lnTo>
                  <a:pt x="305" y="491"/>
                </a:lnTo>
                <a:lnTo>
                  <a:pt x="303" y="492"/>
                </a:lnTo>
                <a:lnTo>
                  <a:pt x="302" y="495"/>
                </a:lnTo>
                <a:lnTo>
                  <a:pt x="302" y="495"/>
                </a:lnTo>
                <a:lnTo>
                  <a:pt x="303" y="500"/>
                </a:lnTo>
                <a:lnTo>
                  <a:pt x="303" y="501"/>
                </a:lnTo>
                <a:lnTo>
                  <a:pt x="302" y="503"/>
                </a:lnTo>
                <a:lnTo>
                  <a:pt x="302" y="503"/>
                </a:lnTo>
                <a:lnTo>
                  <a:pt x="299" y="503"/>
                </a:lnTo>
                <a:lnTo>
                  <a:pt x="296" y="502"/>
                </a:lnTo>
                <a:lnTo>
                  <a:pt x="291" y="503"/>
                </a:lnTo>
                <a:lnTo>
                  <a:pt x="289" y="503"/>
                </a:lnTo>
                <a:lnTo>
                  <a:pt x="288" y="506"/>
                </a:lnTo>
                <a:lnTo>
                  <a:pt x="288" y="506"/>
                </a:lnTo>
                <a:lnTo>
                  <a:pt x="286" y="507"/>
                </a:lnTo>
                <a:lnTo>
                  <a:pt x="283" y="508"/>
                </a:lnTo>
                <a:lnTo>
                  <a:pt x="280" y="509"/>
                </a:lnTo>
                <a:lnTo>
                  <a:pt x="278" y="511"/>
                </a:lnTo>
                <a:lnTo>
                  <a:pt x="277" y="513"/>
                </a:lnTo>
                <a:lnTo>
                  <a:pt x="278" y="514"/>
                </a:lnTo>
                <a:lnTo>
                  <a:pt x="281" y="518"/>
                </a:lnTo>
                <a:lnTo>
                  <a:pt x="281" y="518"/>
                </a:lnTo>
                <a:lnTo>
                  <a:pt x="286" y="522"/>
                </a:lnTo>
                <a:lnTo>
                  <a:pt x="293" y="525"/>
                </a:lnTo>
                <a:lnTo>
                  <a:pt x="300" y="529"/>
                </a:lnTo>
                <a:lnTo>
                  <a:pt x="309" y="533"/>
                </a:lnTo>
                <a:lnTo>
                  <a:pt x="319" y="535"/>
                </a:lnTo>
                <a:lnTo>
                  <a:pt x="326" y="535"/>
                </a:lnTo>
                <a:lnTo>
                  <a:pt x="334" y="535"/>
                </a:lnTo>
                <a:lnTo>
                  <a:pt x="336" y="533"/>
                </a:lnTo>
                <a:lnTo>
                  <a:pt x="339" y="532"/>
                </a:lnTo>
                <a:lnTo>
                  <a:pt x="339" y="532"/>
                </a:lnTo>
                <a:lnTo>
                  <a:pt x="342" y="525"/>
                </a:lnTo>
                <a:lnTo>
                  <a:pt x="345" y="518"/>
                </a:lnTo>
                <a:lnTo>
                  <a:pt x="351" y="501"/>
                </a:lnTo>
                <a:lnTo>
                  <a:pt x="357" y="474"/>
                </a:lnTo>
                <a:lnTo>
                  <a:pt x="357" y="474"/>
                </a:lnTo>
                <a:lnTo>
                  <a:pt x="361" y="463"/>
                </a:lnTo>
                <a:lnTo>
                  <a:pt x="364" y="457"/>
                </a:lnTo>
                <a:lnTo>
                  <a:pt x="369" y="450"/>
                </a:lnTo>
                <a:lnTo>
                  <a:pt x="369" y="450"/>
                </a:lnTo>
                <a:lnTo>
                  <a:pt x="377" y="447"/>
                </a:lnTo>
                <a:lnTo>
                  <a:pt x="382" y="444"/>
                </a:lnTo>
                <a:lnTo>
                  <a:pt x="383" y="442"/>
                </a:lnTo>
                <a:lnTo>
                  <a:pt x="384" y="438"/>
                </a:lnTo>
                <a:lnTo>
                  <a:pt x="384" y="434"/>
                </a:lnTo>
                <a:lnTo>
                  <a:pt x="383" y="427"/>
                </a:lnTo>
                <a:lnTo>
                  <a:pt x="383" y="427"/>
                </a:lnTo>
                <a:lnTo>
                  <a:pt x="379" y="412"/>
                </a:lnTo>
                <a:lnTo>
                  <a:pt x="376" y="398"/>
                </a:lnTo>
                <a:lnTo>
                  <a:pt x="369" y="383"/>
                </a:lnTo>
                <a:lnTo>
                  <a:pt x="428" y="454"/>
                </a:lnTo>
                <a:lnTo>
                  <a:pt x="428" y="454"/>
                </a:lnTo>
                <a:lnTo>
                  <a:pt x="453" y="493"/>
                </a:lnTo>
                <a:lnTo>
                  <a:pt x="471" y="523"/>
                </a:lnTo>
                <a:lnTo>
                  <a:pt x="481" y="541"/>
                </a:lnTo>
                <a:lnTo>
                  <a:pt x="481" y="541"/>
                </a:lnTo>
                <a:lnTo>
                  <a:pt x="489" y="555"/>
                </a:lnTo>
                <a:lnTo>
                  <a:pt x="501" y="577"/>
                </a:lnTo>
                <a:lnTo>
                  <a:pt x="507" y="589"/>
                </a:lnTo>
                <a:lnTo>
                  <a:pt x="512" y="602"/>
                </a:lnTo>
                <a:lnTo>
                  <a:pt x="516" y="613"/>
                </a:lnTo>
                <a:lnTo>
                  <a:pt x="517" y="623"/>
                </a:lnTo>
                <a:lnTo>
                  <a:pt x="517" y="623"/>
                </a:lnTo>
                <a:lnTo>
                  <a:pt x="518" y="631"/>
                </a:lnTo>
                <a:lnTo>
                  <a:pt x="519" y="639"/>
                </a:lnTo>
                <a:lnTo>
                  <a:pt x="523" y="650"/>
                </a:lnTo>
                <a:lnTo>
                  <a:pt x="524" y="653"/>
                </a:lnTo>
                <a:lnTo>
                  <a:pt x="523" y="657"/>
                </a:lnTo>
                <a:lnTo>
                  <a:pt x="521" y="658"/>
                </a:lnTo>
                <a:lnTo>
                  <a:pt x="516" y="660"/>
                </a:lnTo>
                <a:lnTo>
                  <a:pt x="516" y="660"/>
                </a:lnTo>
                <a:lnTo>
                  <a:pt x="505" y="660"/>
                </a:lnTo>
                <a:lnTo>
                  <a:pt x="499" y="658"/>
                </a:lnTo>
                <a:lnTo>
                  <a:pt x="491" y="657"/>
                </a:lnTo>
                <a:lnTo>
                  <a:pt x="470" y="648"/>
                </a:lnTo>
                <a:lnTo>
                  <a:pt x="437" y="632"/>
                </a:lnTo>
                <a:lnTo>
                  <a:pt x="437" y="632"/>
                </a:lnTo>
                <a:lnTo>
                  <a:pt x="406" y="616"/>
                </a:lnTo>
                <a:lnTo>
                  <a:pt x="389" y="605"/>
                </a:lnTo>
                <a:lnTo>
                  <a:pt x="383" y="603"/>
                </a:lnTo>
                <a:lnTo>
                  <a:pt x="377" y="600"/>
                </a:lnTo>
                <a:lnTo>
                  <a:pt x="361" y="597"/>
                </a:lnTo>
                <a:lnTo>
                  <a:pt x="361" y="597"/>
                </a:lnTo>
                <a:lnTo>
                  <a:pt x="321" y="592"/>
                </a:lnTo>
                <a:lnTo>
                  <a:pt x="305" y="591"/>
                </a:lnTo>
                <a:lnTo>
                  <a:pt x="298" y="591"/>
                </a:lnTo>
                <a:lnTo>
                  <a:pt x="292" y="593"/>
                </a:lnTo>
                <a:lnTo>
                  <a:pt x="292" y="593"/>
                </a:lnTo>
                <a:lnTo>
                  <a:pt x="281" y="598"/>
                </a:lnTo>
                <a:lnTo>
                  <a:pt x="277" y="602"/>
                </a:lnTo>
                <a:lnTo>
                  <a:pt x="273" y="605"/>
                </a:lnTo>
                <a:lnTo>
                  <a:pt x="272" y="609"/>
                </a:lnTo>
                <a:lnTo>
                  <a:pt x="272" y="614"/>
                </a:lnTo>
                <a:lnTo>
                  <a:pt x="275" y="619"/>
                </a:lnTo>
                <a:lnTo>
                  <a:pt x="281" y="624"/>
                </a:lnTo>
                <a:lnTo>
                  <a:pt x="281" y="624"/>
                </a:lnTo>
                <a:lnTo>
                  <a:pt x="299" y="639"/>
                </a:lnTo>
                <a:lnTo>
                  <a:pt x="324" y="656"/>
                </a:lnTo>
                <a:lnTo>
                  <a:pt x="337" y="663"/>
                </a:lnTo>
                <a:lnTo>
                  <a:pt x="350" y="671"/>
                </a:lnTo>
                <a:lnTo>
                  <a:pt x="361" y="676"/>
                </a:lnTo>
                <a:lnTo>
                  <a:pt x="371" y="679"/>
                </a:lnTo>
                <a:lnTo>
                  <a:pt x="371" y="679"/>
                </a:lnTo>
                <a:lnTo>
                  <a:pt x="379" y="679"/>
                </a:lnTo>
                <a:lnTo>
                  <a:pt x="385" y="679"/>
                </a:lnTo>
                <a:lnTo>
                  <a:pt x="396" y="677"/>
                </a:lnTo>
                <a:lnTo>
                  <a:pt x="403" y="677"/>
                </a:lnTo>
                <a:lnTo>
                  <a:pt x="409" y="677"/>
                </a:lnTo>
                <a:lnTo>
                  <a:pt x="417" y="680"/>
                </a:lnTo>
                <a:lnTo>
                  <a:pt x="428" y="685"/>
                </a:lnTo>
                <a:lnTo>
                  <a:pt x="428" y="685"/>
                </a:lnTo>
                <a:lnTo>
                  <a:pt x="442" y="693"/>
                </a:lnTo>
                <a:lnTo>
                  <a:pt x="455" y="699"/>
                </a:lnTo>
                <a:lnTo>
                  <a:pt x="487" y="711"/>
                </a:lnTo>
                <a:lnTo>
                  <a:pt x="521" y="723"/>
                </a:lnTo>
                <a:lnTo>
                  <a:pt x="553" y="737"/>
                </a:lnTo>
                <a:lnTo>
                  <a:pt x="553" y="737"/>
                </a:lnTo>
                <a:lnTo>
                  <a:pt x="581" y="751"/>
                </a:lnTo>
                <a:lnTo>
                  <a:pt x="604" y="762"/>
                </a:lnTo>
                <a:lnTo>
                  <a:pt x="614" y="764"/>
                </a:lnTo>
                <a:lnTo>
                  <a:pt x="622" y="765"/>
                </a:lnTo>
                <a:lnTo>
                  <a:pt x="629" y="764"/>
                </a:lnTo>
                <a:lnTo>
                  <a:pt x="633" y="763"/>
                </a:lnTo>
                <a:lnTo>
                  <a:pt x="635" y="760"/>
                </a:lnTo>
                <a:lnTo>
                  <a:pt x="635" y="760"/>
                </a:lnTo>
                <a:lnTo>
                  <a:pt x="640" y="755"/>
                </a:lnTo>
                <a:lnTo>
                  <a:pt x="644" y="751"/>
                </a:lnTo>
                <a:lnTo>
                  <a:pt x="646" y="746"/>
                </a:lnTo>
                <a:lnTo>
                  <a:pt x="647" y="739"/>
                </a:lnTo>
                <a:lnTo>
                  <a:pt x="647" y="733"/>
                </a:lnTo>
                <a:lnTo>
                  <a:pt x="647" y="726"/>
                </a:lnTo>
                <a:lnTo>
                  <a:pt x="645" y="717"/>
                </a:lnTo>
                <a:lnTo>
                  <a:pt x="641" y="707"/>
                </a:lnTo>
                <a:lnTo>
                  <a:pt x="641" y="707"/>
                </a:lnTo>
                <a:lnTo>
                  <a:pt x="630" y="676"/>
                </a:lnTo>
                <a:lnTo>
                  <a:pt x="620" y="645"/>
                </a:lnTo>
                <a:lnTo>
                  <a:pt x="620" y="645"/>
                </a:lnTo>
                <a:lnTo>
                  <a:pt x="613" y="626"/>
                </a:lnTo>
                <a:lnTo>
                  <a:pt x="607" y="615"/>
                </a:lnTo>
                <a:lnTo>
                  <a:pt x="606" y="610"/>
                </a:lnTo>
                <a:lnTo>
                  <a:pt x="604" y="608"/>
                </a:lnTo>
                <a:lnTo>
                  <a:pt x="606" y="607"/>
                </a:lnTo>
                <a:lnTo>
                  <a:pt x="609" y="605"/>
                </a:lnTo>
                <a:lnTo>
                  <a:pt x="609" y="605"/>
                </a:lnTo>
                <a:lnTo>
                  <a:pt x="618" y="605"/>
                </a:lnTo>
                <a:lnTo>
                  <a:pt x="630" y="607"/>
                </a:lnTo>
                <a:lnTo>
                  <a:pt x="644" y="610"/>
                </a:lnTo>
                <a:lnTo>
                  <a:pt x="660" y="616"/>
                </a:lnTo>
                <a:lnTo>
                  <a:pt x="660" y="616"/>
                </a:lnTo>
                <a:lnTo>
                  <a:pt x="683" y="626"/>
                </a:lnTo>
                <a:lnTo>
                  <a:pt x="690" y="629"/>
                </a:lnTo>
                <a:lnTo>
                  <a:pt x="698" y="630"/>
                </a:lnTo>
                <a:lnTo>
                  <a:pt x="698" y="630"/>
                </a:lnTo>
                <a:lnTo>
                  <a:pt x="705" y="629"/>
                </a:lnTo>
                <a:lnTo>
                  <a:pt x="714" y="628"/>
                </a:lnTo>
                <a:lnTo>
                  <a:pt x="724" y="626"/>
                </a:lnTo>
                <a:lnTo>
                  <a:pt x="730" y="628"/>
                </a:lnTo>
                <a:lnTo>
                  <a:pt x="736" y="630"/>
                </a:lnTo>
                <a:lnTo>
                  <a:pt x="736" y="630"/>
                </a:lnTo>
                <a:lnTo>
                  <a:pt x="751" y="636"/>
                </a:lnTo>
                <a:lnTo>
                  <a:pt x="767" y="646"/>
                </a:lnTo>
                <a:lnTo>
                  <a:pt x="780" y="656"/>
                </a:lnTo>
                <a:lnTo>
                  <a:pt x="785" y="660"/>
                </a:lnTo>
                <a:lnTo>
                  <a:pt x="788" y="662"/>
                </a:lnTo>
                <a:lnTo>
                  <a:pt x="788" y="662"/>
                </a:lnTo>
                <a:lnTo>
                  <a:pt x="836" y="730"/>
                </a:lnTo>
                <a:lnTo>
                  <a:pt x="873" y="783"/>
                </a:lnTo>
                <a:lnTo>
                  <a:pt x="887" y="807"/>
                </a:lnTo>
                <a:lnTo>
                  <a:pt x="898" y="827"/>
                </a:lnTo>
                <a:lnTo>
                  <a:pt x="898" y="827"/>
                </a:lnTo>
                <a:lnTo>
                  <a:pt x="909" y="844"/>
                </a:lnTo>
                <a:lnTo>
                  <a:pt x="923" y="864"/>
                </a:lnTo>
                <a:lnTo>
                  <a:pt x="940" y="883"/>
                </a:lnTo>
                <a:lnTo>
                  <a:pt x="959" y="903"/>
                </a:lnTo>
                <a:lnTo>
                  <a:pt x="978" y="922"/>
                </a:lnTo>
                <a:lnTo>
                  <a:pt x="999" y="940"/>
                </a:lnTo>
                <a:lnTo>
                  <a:pt x="1019" y="956"/>
                </a:lnTo>
                <a:lnTo>
                  <a:pt x="1039" y="969"/>
                </a:lnTo>
                <a:lnTo>
                  <a:pt x="1039" y="969"/>
                </a:lnTo>
                <a:lnTo>
                  <a:pt x="1062" y="984"/>
                </a:lnTo>
                <a:lnTo>
                  <a:pt x="1093" y="1001"/>
                </a:lnTo>
                <a:lnTo>
                  <a:pt x="1130" y="1020"/>
                </a:lnTo>
                <a:lnTo>
                  <a:pt x="1170" y="1037"/>
                </a:lnTo>
                <a:lnTo>
                  <a:pt x="1210" y="1054"/>
                </a:lnTo>
                <a:lnTo>
                  <a:pt x="1246" y="1068"/>
                </a:lnTo>
                <a:lnTo>
                  <a:pt x="1262" y="1073"/>
                </a:lnTo>
                <a:lnTo>
                  <a:pt x="1277" y="1077"/>
                </a:lnTo>
                <a:lnTo>
                  <a:pt x="1291" y="1079"/>
                </a:lnTo>
                <a:lnTo>
                  <a:pt x="1301" y="1079"/>
                </a:lnTo>
                <a:lnTo>
                  <a:pt x="1301" y="1079"/>
                </a:lnTo>
                <a:lnTo>
                  <a:pt x="1334" y="1077"/>
                </a:lnTo>
                <a:lnTo>
                  <a:pt x="1345" y="1074"/>
                </a:lnTo>
                <a:lnTo>
                  <a:pt x="1350" y="1073"/>
                </a:lnTo>
                <a:lnTo>
                  <a:pt x="1352" y="1072"/>
                </a:lnTo>
                <a:lnTo>
                  <a:pt x="1352" y="1069"/>
                </a:lnTo>
                <a:lnTo>
                  <a:pt x="1352" y="1067"/>
                </a:lnTo>
                <a:lnTo>
                  <a:pt x="1349" y="1063"/>
                </a:lnTo>
                <a:lnTo>
                  <a:pt x="1344" y="1059"/>
                </a:lnTo>
                <a:lnTo>
                  <a:pt x="1325" y="1051"/>
                </a:lnTo>
                <a:lnTo>
                  <a:pt x="1297" y="1038"/>
                </a:lnTo>
                <a:lnTo>
                  <a:pt x="1297" y="1038"/>
                </a:lnTo>
                <a:lnTo>
                  <a:pt x="1232" y="1013"/>
                </a:lnTo>
                <a:lnTo>
                  <a:pt x="1205" y="1000"/>
                </a:lnTo>
                <a:lnTo>
                  <a:pt x="1180" y="988"/>
                </a:lnTo>
                <a:lnTo>
                  <a:pt x="1157" y="976"/>
                </a:lnTo>
                <a:lnTo>
                  <a:pt x="1137" y="963"/>
                </a:lnTo>
                <a:lnTo>
                  <a:pt x="1119" y="951"/>
                </a:lnTo>
                <a:lnTo>
                  <a:pt x="1101" y="936"/>
                </a:lnTo>
                <a:lnTo>
                  <a:pt x="1101" y="936"/>
                </a:lnTo>
                <a:lnTo>
                  <a:pt x="1074" y="914"/>
                </a:lnTo>
                <a:lnTo>
                  <a:pt x="1066" y="907"/>
                </a:lnTo>
                <a:lnTo>
                  <a:pt x="1057" y="898"/>
                </a:lnTo>
                <a:lnTo>
                  <a:pt x="1048" y="888"/>
                </a:lnTo>
                <a:lnTo>
                  <a:pt x="1039" y="876"/>
                </a:lnTo>
                <a:lnTo>
                  <a:pt x="1013" y="837"/>
                </a:lnTo>
                <a:lnTo>
                  <a:pt x="1013" y="837"/>
                </a:lnTo>
                <a:lnTo>
                  <a:pt x="1004" y="824"/>
                </a:lnTo>
                <a:lnTo>
                  <a:pt x="997" y="811"/>
                </a:lnTo>
                <a:lnTo>
                  <a:pt x="983" y="781"/>
                </a:lnTo>
                <a:lnTo>
                  <a:pt x="972" y="751"/>
                </a:lnTo>
                <a:lnTo>
                  <a:pt x="962" y="719"/>
                </a:lnTo>
                <a:lnTo>
                  <a:pt x="954" y="687"/>
                </a:lnTo>
                <a:lnTo>
                  <a:pt x="946" y="657"/>
                </a:lnTo>
                <a:lnTo>
                  <a:pt x="933" y="604"/>
                </a:lnTo>
                <a:lnTo>
                  <a:pt x="933" y="604"/>
                </a:lnTo>
                <a:lnTo>
                  <a:pt x="920" y="561"/>
                </a:lnTo>
                <a:lnTo>
                  <a:pt x="909" y="528"/>
                </a:lnTo>
                <a:lnTo>
                  <a:pt x="902" y="505"/>
                </a:lnTo>
                <a:lnTo>
                  <a:pt x="898" y="493"/>
                </a:lnTo>
                <a:lnTo>
                  <a:pt x="898" y="493"/>
                </a:lnTo>
                <a:lnTo>
                  <a:pt x="901" y="463"/>
                </a:lnTo>
                <a:lnTo>
                  <a:pt x="901" y="437"/>
                </a:lnTo>
                <a:lnTo>
                  <a:pt x="898" y="406"/>
                </a:lnTo>
                <a:lnTo>
                  <a:pt x="898" y="406"/>
                </a:lnTo>
                <a:lnTo>
                  <a:pt x="896" y="389"/>
                </a:lnTo>
                <a:lnTo>
                  <a:pt x="892" y="372"/>
                </a:lnTo>
                <a:lnTo>
                  <a:pt x="889" y="356"/>
                </a:lnTo>
                <a:lnTo>
                  <a:pt x="882" y="338"/>
                </a:lnTo>
                <a:lnTo>
                  <a:pt x="871" y="310"/>
                </a:lnTo>
                <a:lnTo>
                  <a:pt x="866" y="299"/>
                </a:lnTo>
                <a:lnTo>
                  <a:pt x="861" y="290"/>
                </a:lnTo>
                <a:lnTo>
                  <a:pt x="861" y="290"/>
                </a:lnTo>
                <a:lnTo>
                  <a:pt x="847" y="268"/>
                </a:lnTo>
                <a:lnTo>
                  <a:pt x="834" y="250"/>
                </a:lnTo>
                <a:lnTo>
                  <a:pt x="818" y="218"/>
                </a:lnTo>
                <a:lnTo>
                  <a:pt x="818" y="218"/>
                </a:lnTo>
                <a:lnTo>
                  <a:pt x="809" y="198"/>
                </a:lnTo>
                <a:lnTo>
                  <a:pt x="799" y="180"/>
                </a:lnTo>
                <a:lnTo>
                  <a:pt x="789" y="165"/>
                </a:lnTo>
                <a:lnTo>
                  <a:pt x="778" y="151"/>
                </a:lnTo>
                <a:lnTo>
                  <a:pt x="767" y="139"/>
                </a:lnTo>
                <a:lnTo>
                  <a:pt x="754" y="129"/>
                </a:lnTo>
                <a:lnTo>
                  <a:pt x="740" y="122"/>
                </a:lnTo>
                <a:lnTo>
                  <a:pt x="724" y="116"/>
                </a:lnTo>
                <a:lnTo>
                  <a:pt x="724" y="116"/>
                </a:lnTo>
                <a:lnTo>
                  <a:pt x="706" y="113"/>
                </a:lnTo>
                <a:lnTo>
                  <a:pt x="688" y="112"/>
                </a:lnTo>
                <a:lnTo>
                  <a:pt x="671" y="112"/>
                </a:lnTo>
                <a:lnTo>
                  <a:pt x="656" y="113"/>
                </a:lnTo>
                <a:lnTo>
                  <a:pt x="631" y="118"/>
                </a:lnTo>
                <a:lnTo>
                  <a:pt x="623" y="121"/>
                </a:lnTo>
                <a:lnTo>
                  <a:pt x="623" y="121"/>
                </a:lnTo>
                <a:lnTo>
                  <a:pt x="615" y="118"/>
                </a:lnTo>
                <a:lnTo>
                  <a:pt x="598" y="115"/>
                </a:lnTo>
                <a:lnTo>
                  <a:pt x="587" y="112"/>
                </a:lnTo>
                <a:lnTo>
                  <a:pt x="575" y="111"/>
                </a:lnTo>
                <a:lnTo>
                  <a:pt x="561" y="111"/>
                </a:lnTo>
                <a:lnTo>
                  <a:pt x="549" y="112"/>
                </a:lnTo>
                <a:lnTo>
                  <a:pt x="549" y="112"/>
                </a:lnTo>
                <a:lnTo>
                  <a:pt x="495" y="122"/>
                </a:lnTo>
                <a:lnTo>
                  <a:pt x="470" y="127"/>
                </a:lnTo>
                <a:lnTo>
                  <a:pt x="449" y="134"/>
                </a:lnTo>
                <a:lnTo>
                  <a:pt x="449" y="134"/>
                </a:lnTo>
                <a:lnTo>
                  <a:pt x="430" y="140"/>
                </a:lnTo>
                <a:lnTo>
                  <a:pt x="409" y="145"/>
                </a:lnTo>
                <a:lnTo>
                  <a:pt x="389" y="148"/>
                </a:lnTo>
                <a:lnTo>
                  <a:pt x="374" y="149"/>
                </a:lnTo>
                <a:lnTo>
                  <a:pt x="374" y="149"/>
                </a:lnTo>
                <a:lnTo>
                  <a:pt x="358" y="148"/>
                </a:lnTo>
                <a:lnTo>
                  <a:pt x="342" y="145"/>
                </a:lnTo>
                <a:lnTo>
                  <a:pt x="324" y="140"/>
                </a:lnTo>
                <a:lnTo>
                  <a:pt x="324" y="140"/>
                </a:lnTo>
                <a:lnTo>
                  <a:pt x="361" y="122"/>
                </a:lnTo>
                <a:lnTo>
                  <a:pt x="388" y="106"/>
                </a:lnTo>
                <a:lnTo>
                  <a:pt x="396" y="100"/>
                </a:lnTo>
                <a:lnTo>
                  <a:pt x="400" y="96"/>
                </a:lnTo>
                <a:lnTo>
                  <a:pt x="401" y="95"/>
                </a:lnTo>
                <a:lnTo>
                  <a:pt x="401" y="95"/>
                </a:lnTo>
                <a:lnTo>
                  <a:pt x="401" y="92"/>
                </a:lnTo>
                <a:lnTo>
                  <a:pt x="400" y="91"/>
                </a:lnTo>
                <a:lnTo>
                  <a:pt x="394" y="88"/>
                </a:lnTo>
                <a:lnTo>
                  <a:pt x="387" y="85"/>
                </a:lnTo>
                <a:lnTo>
                  <a:pt x="376" y="83"/>
                </a:lnTo>
                <a:lnTo>
                  <a:pt x="357" y="80"/>
                </a:lnTo>
                <a:lnTo>
                  <a:pt x="348" y="79"/>
                </a:lnTo>
                <a:lnTo>
                  <a:pt x="348" y="79"/>
                </a:lnTo>
                <a:lnTo>
                  <a:pt x="357" y="73"/>
                </a:lnTo>
                <a:lnTo>
                  <a:pt x="367" y="65"/>
                </a:lnTo>
                <a:lnTo>
                  <a:pt x="377" y="57"/>
                </a:lnTo>
                <a:lnTo>
                  <a:pt x="387" y="47"/>
                </a:lnTo>
                <a:lnTo>
                  <a:pt x="390" y="42"/>
                </a:lnTo>
                <a:lnTo>
                  <a:pt x="393" y="37"/>
                </a:lnTo>
                <a:lnTo>
                  <a:pt x="394" y="32"/>
                </a:lnTo>
                <a:lnTo>
                  <a:pt x="395" y="27"/>
                </a:lnTo>
                <a:lnTo>
                  <a:pt x="394" y="24"/>
                </a:lnTo>
                <a:lnTo>
                  <a:pt x="390" y="20"/>
                </a:lnTo>
                <a:lnTo>
                  <a:pt x="390" y="20"/>
                </a:lnTo>
                <a:lnTo>
                  <a:pt x="380" y="13"/>
                </a:lnTo>
                <a:lnTo>
                  <a:pt x="369" y="6"/>
                </a:lnTo>
                <a:lnTo>
                  <a:pt x="356" y="3"/>
                </a:lnTo>
                <a:lnTo>
                  <a:pt x="341" y="0"/>
                </a:lnTo>
                <a:lnTo>
                  <a:pt x="326" y="0"/>
                </a:lnTo>
                <a:lnTo>
                  <a:pt x="313" y="3"/>
                </a:lnTo>
                <a:lnTo>
                  <a:pt x="300" y="6"/>
                </a:lnTo>
                <a:lnTo>
                  <a:pt x="294" y="9"/>
                </a:lnTo>
                <a:lnTo>
                  <a:pt x="289" y="13"/>
                </a:lnTo>
                <a:lnTo>
                  <a:pt x="289" y="13"/>
                </a:lnTo>
                <a:lnTo>
                  <a:pt x="266" y="28"/>
                </a:lnTo>
                <a:lnTo>
                  <a:pt x="240" y="46"/>
                </a:lnTo>
                <a:lnTo>
                  <a:pt x="209" y="65"/>
                </a:lnTo>
                <a:lnTo>
                  <a:pt x="209" y="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16F2ED38-6F76-4BD4-9620-03AB8BF79207}"/>
              </a:ext>
            </a:extLst>
          </p:cNvPr>
          <p:cNvSpPr>
            <a:spLocks noEditPoints="1"/>
          </p:cNvSpPr>
          <p:nvPr/>
        </p:nvSpPr>
        <p:spPr bwMode="auto">
          <a:xfrm>
            <a:off x="317501" y="2991615"/>
            <a:ext cx="1724026" cy="1034000"/>
          </a:xfrm>
          <a:custGeom>
            <a:avLst/>
            <a:gdLst>
              <a:gd name="T0" fmla="*/ 895 w 1659"/>
              <a:gd name="T1" fmla="*/ 509 h 995"/>
              <a:gd name="T2" fmla="*/ 896 w 1659"/>
              <a:gd name="T3" fmla="*/ 694 h 995"/>
              <a:gd name="T4" fmla="*/ 890 w 1659"/>
              <a:gd name="T5" fmla="*/ 773 h 995"/>
              <a:gd name="T6" fmla="*/ 945 w 1659"/>
              <a:gd name="T7" fmla="*/ 792 h 995"/>
              <a:gd name="T8" fmla="*/ 1024 w 1659"/>
              <a:gd name="T9" fmla="*/ 837 h 995"/>
              <a:gd name="T10" fmla="*/ 1118 w 1659"/>
              <a:gd name="T11" fmla="*/ 860 h 995"/>
              <a:gd name="T12" fmla="*/ 1244 w 1659"/>
              <a:gd name="T13" fmla="*/ 842 h 995"/>
              <a:gd name="T14" fmla="*/ 1400 w 1659"/>
              <a:gd name="T15" fmla="*/ 839 h 995"/>
              <a:gd name="T16" fmla="*/ 1440 w 1659"/>
              <a:gd name="T17" fmla="*/ 810 h 995"/>
              <a:gd name="T18" fmla="*/ 1374 w 1659"/>
              <a:gd name="T19" fmla="*/ 794 h 995"/>
              <a:gd name="T20" fmla="*/ 1266 w 1659"/>
              <a:gd name="T21" fmla="*/ 777 h 995"/>
              <a:gd name="T22" fmla="*/ 1146 w 1659"/>
              <a:gd name="T23" fmla="*/ 784 h 995"/>
              <a:gd name="T24" fmla="*/ 1165 w 1659"/>
              <a:gd name="T25" fmla="*/ 744 h 995"/>
              <a:gd name="T26" fmla="*/ 1213 w 1659"/>
              <a:gd name="T27" fmla="*/ 718 h 995"/>
              <a:gd name="T28" fmla="*/ 1213 w 1659"/>
              <a:gd name="T29" fmla="*/ 692 h 995"/>
              <a:gd name="T30" fmla="*/ 1128 w 1659"/>
              <a:gd name="T31" fmla="*/ 669 h 995"/>
              <a:gd name="T32" fmla="*/ 1146 w 1659"/>
              <a:gd name="T33" fmla="*/ 454 h 995"/>
              <a:gd name="T34" fmla="*/ 1263 w 1659"/>
              <a:gd name="T35" fmla="*/ 478 h 995"/>
              <a:gd name="T36" fmla="*/ 1303 w 1659"/>
              <a:gd name="T37" fmla="*/ 516 h 995"/>
              <a:gd name="T38" fmla="*/ 1431 w 1659"/>
              <a:gd name="T39" fmla="*/ 496 h 995"/>
              <a:gd name="T40" fmla="*/ 1525 w 1659"/>
              <a:gd name="T41" fmla="*/ 491 h 995"/>
              <a:gd name="T42" fmla="*/ 1580 w 1659"/>
              <a:gd name="T43" fmla="*/ 498 h 995"/>
              <a:gd name="T44" fmla="*/ 1609 w 1659"/>
              <a:gd name="T45" fmla="*/ 503 h 995"/>
              <a:gd name="T46" fmla="*/ 1601 w 1659"/>
              <a:gd name="T47" fmla="*/ 482 h 995"/>
              <a:gd name="T48" fmla="*/ 1642 w 1659"/>
              <a:gd name="T49" fmla="*/ 471 h 995"/>
              <a:gd name="T50" fmla="*/ 1623 w 1659"/>
              <a:gd name="T51" fmla="*/ 438 h 995"/>
              <a:gd name="T52" fmla="*/ 1620 w 1659"/>
              <a:gd name="T53" fmla="*/ 419 h 995"/>
              <a:gd name="T54" fmla="*/ 1659 w 1659"/>
              <a:gd name="T55" fmla="*/ 377 h 995"/>
              <a:gd name="T56" fmla="*/ 1641 w 1659"/>
              <a:gd name="T57" fmla="*/ 325 h 995"/>
              <a:gd name="T58" fmla="*/ 1583 w 1659"/>
              <a:gd name="T59" fmla="*/ 183 h 995"/>
              <a:gd name="T60" fmla="*/ 1531 w 1659"/>
              <a:gd name="T61" fmla="*/ 107 h 995"/>
              <a:gd name="T62" fmla="*/ 1463 w 1659"/>
              <a:gd name="T63" fmla="*/ 61 h 995"/>
              <a:gd name="T64" fmla="*/ 1454 w 1659"/>
              <a:gd name="T65" fmla="*/ 128 h 995"/>
              <a:gd name="T66" fmla="*/ 1432 w 1659"/>
              <a:gd name="T67" fmla="*/ 178 h 995"/>
              <a:gd name="T68" fmla="*/ 1297 w 1659"/>
              <a:gd name="T69" fmla="*/ 165 h 995"/>
              <a:gd name="T70" fmla="*/ 1110 w 1659"/>
              <a:gd name="T71" fmla="*/ 13 h 995"/>
              <a:gd name="T72" fmla="*/ 921 w 1659"/>
              <a:gd name="T73" fmla="*/ 20 h 995"/>
              <a:gd name="T74" fmla="*/ 757 w 1659"/>
              <a:gd name="T75" fmla="*/ 108 h 995"/>
              <a:gd name="T76" fmla="*/ 642 w 1659"/>
              <a:gd name="T77" fmla="*/ 334 h 995"/>
              <a:gd name="T78" fmla="*/ 596 w 1659"/>
              <a:gd name="T79" fmla="*/ 609 h 995"/>
              <a:gd name="T80" fmla="*/ 557 w 1659"/>
              <a:gd name="T81" fmla="*/ 735 h 995"/>
              <a:gd name="T82" fmla="*/ 465 w 1659"/>
              <a:gd name="T83" fmla="*/ 804 h 995"/>
              <a:gd name="T84" fmla="*/ 88 w 1659"/>
              <a:gd name="T85" fmla="*/ 909 h 995"/>
              <a:gd name="T86" fmla="*/ 0 w 1659"/>
              <a:gd name="T87" fmla="*/ 991 h 995"/>
              <a:gd name="T88" fmla="*/ 137 w 1659"/>
              <a:gd name="T89" fmla="*/ 954 h 995"/>
              <a:gd name="T90" fmla="*/ 499 w 1659"/>
              <a:gd name="T91" fmla="*/ 914 h 995"/>
              <a:gd name="T92" fmla="*/ 626 w 1659"/>
              <a:gd name="T93" fmla="*/ 838 h 995"/>
              <a:gd name="T94" fmla="*/ 738 w 1659"/>
              <a:gd name="T95" fmla="*/ 556 h 995"/>
              <a:gd name="T96" fmla="*/ 757 w 1659"/>
              <a:gd name="T97" fmla="*/ 527 h 995"/>
              <a:gd name="T98" fmla="*/ 1037 w 1659"/>
              <a:gd name="T99" fmla="*/ 688 h 995"/>
              <a:gd name="T100" fmla="*/ 990 w 1659"/>
              <a:gd name="T101" fmla="*/ 709 h 995"/>
              <a:gd name="T102" fmla="*/ 962 w 1659"/>
              <a:gd name="T103" fmla="*/ 578 h 995"/>
              <a:gd name="T104" fmla="*/ 1445 w 1659"/>
              <a:gd name="T105" fmla="*/ 333 h 995"/>
              <a:gd name="T106" fmla="*/ 1495 w 1659"/>
              <a:gd name="T107" fmla="*/ 325 h 995"/>
              <a:gd name="T108" fmla="*/ 1548 w 1659"/>
              <a:gd name="T109" fmla="*/ 392 h 995"/>
              <a:gd name="T110" fmla="*/ 1530 w 1659"/>
              <a:gd name="T111" fmla="*/ 414 h 995"/>
              <a:gd name="T112" fmla="*/ 1399 w 1659"/>
              <a:gd name="T113" fmla="*/ 428 h 995"/>
              <a:gd name="T114" fmla="*/ 1448 w 1659"/>
              <a:gd name="T115" fmla="*/ 357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59" h="995">
                <a:moveTo>
                  <a:pt x="757" y="527"/>
                </a:moveTo>
                <a:lnTo>
                  <a:pt x="757" y="527"/>
                </a:lnTo>
                <a:lnTo>
                  <a:pt x="767" y="525"/>
                </a:lnTo>
                <a:lnTo>
                  <a:pt x="793" y="518"/>
                </a:lnTo>
                <a:lnTo>
                  <a:pt x="828" y="512"/>
                </a:lnTo>
                <a:lnTo>
                  <a:pt x="848" y="511"/>
                </a:lnTo>
                <a:lnTo>
                  <a:pt x="868" y="509"/>
                </a:lnTo>
                <a:lnTo>
                  <a:pt x="868" y="509"/>
                </a:lnTo>
                <a:lnTo>
                  <a:pt x="895" y="509"/>
                </a:lnTo>
                <a:lnTo>
                  <a:pt x="900" y="509"/>
                </a:lnTo>
                <a:lnTo>
                  <a:pt x="901" y="511"/>
                </a:lnTo>
                <a:lnTo>
                  <a:pt x="900" y="512"/>
                </a:lnTo>
                <a:lnTo>
                  <a:pt x="897" y="513"/>
                </a:lnTo>
                <a:lnTo>
                  <a:pt x="894" y="513"/>
                </a:lnTo>
                <a:lnTo>
                  <a:pt x="894" y="583"/>
                </a:lnTo>
                <a:lnTo>
                  <a:pt x="894" y="583"/>
                </a:lnTo>
                <a:lnTo>
                  <a:pt x="896" y="668"/>
                </a:lnTo>
                <a:lnTo>
                  <a:pt x="896" y="694"/>
                </a:lnTo>
                <a:lnTo>
                  <a:pt x="896" y="715"/>
                </a:lnTo>
                <a:lnTo>
                  <a:pt x="895" y="735"/>
                </a:lnTo>
                <a:lnTo>
                  <a:pt x="894" y="741"/>
                </a:lnTo>
                <a:lnTo>
                  <a:pt x="891" y="746"/>
                </a:lnTo>
                <a:lnTo>
                  <a:pt x="891" y="746"/>
                </a:lnTo>
                <a:lnTo>
                  <a:pt x="888" y="755"/>
                </a:lnTo>
                <a:lnTo>
                  <a:pt x="887" y="762"/>
                </a:lnTo>
                <a:lnTo>
                  <a:pt x="888" y="768"/>
                </a:lnTo>
                <a:lnTo>
                  <a:pt x="890" y="773"/>
                </a:lnTo>
                <a:lnTo>
                  <a:pt x="894" y="777"/>
                </a:lnTo>
                <a:lnTo>
                  <a:pt x="897" y="782"/>
                </a:lnTo>
                <a:lnTo>
                  <a:pt x="909" y="790"/>
                </a:lnTo>
                <a:lnTo>
                  <a:pt x="909" y="790"/>
                </a:lnTo>
                <a:lnTo>
                  <a:pt x="915" y="794"/>
                </a:lnTo>
                <a:lnTo>
                  <a:pt x="922" y="797"/>
                </a:lnTo>
                <a:lnTo>
                  <a:pt x="927" y="797"/>
                </a:lnTo>
                <a:lnTo>
                  <a:pt x="934" y="795"/>
                </a:lnTo>
                <a:lnTo>
                  <a:pt x="945" y="792"/>
                </a:lnTo>
                <a:lnTo>
                  <a:pt x="959" y="786"/>
                </a:lnTo>
                <a:lnTo>
                  <a:pt x="959" y="786"/>
                </a:lnTo>
                <a:lnTo>
                  <a:pt x="980" y="780"/>
                </a:lnTo>
                <a:lnTo>
                  <a:pt x="1003" y="775"/>
                </a:lnTo>
                <a:lnTo>
                  <a:pt x="1031" y="770"/>
                </a:lnTo>
                <a:lnTo>
                  <a:pt x="1031" y="770"/>
                </a:lnTo>
                <a:lnTo>
                  <a:pt x="1024" y="829"/>
                </a:lnTo>
                <a:lnTo>
                  <a:pt x="1024" y="829"/>
                </a:lnTo>
                <a:lnTo>
                  <a:pt x="1024" y="837"/>
                </a:lnTo>
                <a:lnTo>
                  <a:pt x="1025" y="843"/>
                </a:lnTo>
                <a:lnTo>
                  <a:pt x="1029" y="847"/>
                </a:lnTo>
                <a:lnTo>
                  <a:pt x="1035" y="852"/>
                </a:lnTo>
                <a:lnTo>
                  <a:pt x="1035" y="852"/>
                </a:lnTo>
                <a:lnTo>
                  <a:pt x="1042" y="855"/>
                </a:lnTo>
                <a:lnTo>
                  <a:pt x="1051" y="857"/>
                </a:lnTo>
                <a:lnTo>
                  <a:pt x="1075" y="860"/>
                </a:lnTo>
                <a:lnTo>
                  <a:pt x="1104" y="860"/>
                </a:lnTo>
                <a:lnTo>
                  <a:pt x="1118" y="860"/>
                </a:lnTo>
                <a:lnTo>
                  <a:pt x="1131" y="859"/>
                </a:lnTo>
                <a:lnTo>
                  <a:pt x="1131" y="859"/>
                </a:lnTo>
                <a:lnTo>
                  <a:pt x="1173" y="851"/>
                </a:lnTo>
                <a:lnTo>
                  <a:pt x="1192" y="847"/>
                </a:lnTo>
                <a:lnTo>
                  <a:pt x="1208" y="846"/>
                </a:lnTo>
                <a:lnTo>
                  <a:pt x="1208" y="846"/>
                </a:lnTo>
                <a:lnTo>
                  <a:pt x="1221" y="844"/>
                </a:lnTo>
                <a:lnTo>
                  <a:pt x="1231" y="843"/>
                </a:lnTo>
                <a:lnTo>
                  <a:pt x="1244" y="842"/>
                </a:lnTo>
                <a:lnTo>
                  <a:pt x="1263" y="843"/>
                </a:lnTo>
                <a:lnTo>
                  <a:pt x="1263" y="843"/>
                </a:lnTo>
                <a:lnTo>
                  <a:pt x="1285" y="843"/>
                </a:lnTo>
                <a:lnTo>
                  <a:pt x="1303" y="843"/>
                </a:lnTo>
                <a:lnTo>
                  <a:pt x="1324" y="842"/>
                </a:lnTo>
                <a:lnTo>
                  <a:pt x="1352" y="842"/>
                </a:lnTo>
                <a:lnTo>
                  <a:pt x="1352" y="842"/>
                </a:lnTo>
                <a:lnTo>
                  <a:pt x="1381" y="842"/>
                </a:lnTo>
                <a:lnTo>
                  <a:pt x="1400" y="839"/>
                </a:lnTo>
                <a:lnTo>
                  <a:pt x="1413" y="837"/>
                </a:lnTo>
                <a:lnTo>
                  <a:pt x="1422" y="833"/>
                </a:lnTo>
                <a:lnTo>
                  <a:pt x="1422" y="833"/>
                </a:lnTo>
                <a:lnTo>
                  <a:pt x="1429" y="828"/>
                </a:lnTo>
                <a:lnTo>
                  <a:pt x="1435" y="822"/>
                </a:lnTo>
                <a:lnTo>
                  <a:pt x="1438" y="817"/>
                </a:lnTo>
                <a:lnTo>
                  <a:pt x="1440" y="812"/>
                </a:lnTo>
                <a:lnTo>
                  <a:pt x="1440" y="812"/>
                </a:lnTo>
                <a:lnTo>
                  <a:pt x="1440" y="810"/>
                </a:lnTo>
                <a:lnTo>
                  <a:pt x="1438" y="806"/>
                </a:lnTo>
                <a:lnTo>
                  <a:pt x="1432" y="801"/>
                </a:lnTo>
                <a:lnTo>
                  <a:pt x="1422" y="797"/>
                </a:lnTo>
                <a:lnTo>
                  <a:pt x="1410" y="793"/>
                </a:lnTo>
                <a:lnTo>
                  <a:pt x="1410" y="793"/>
                </a:lnTo>
                <a:lnTo>
                  <a:pt x="1400" y="792"/>
                </a:lnTo>
                <a:lnTo>
                  <a:pt x="1395" y="792"/>
                </a:lnTo>
                <a:lnTo>
                  <a:pt x="1387" y="794"/>
                </a:lnTo>
                <a:lnTo>
                  <a:pt x="1374" y="794"/>
                </a:lnTo>
                <a:lnTo>
                  <a:pt x="1374" y="794"/>
                </a:lnTo>
                <a:lnTo>
                  <a:pt x="1359" y="794"/>
                </a:lnTo>
                <a:lnTo>
                  <a:pt x="1348" y="792"/>
                </a:lnTo>
                <a:lnTo>
                  <a:pt x="1339" y="788"/>
                </a:lnTo>
                <a:lnTo>
                  <a:pt x="1328" y="784"/>
                </a:lnTo>
                <a:lnTo>
                  <a:pt x="1328" y="784"/>
                </a:lnTo>
                <a:lnTo>
                  <a:pt x="1311" y="780"/>
                </a:lnTo>
                <a:lnTo>
                  <a:pt x="1292" y="777"/>
                </a:lnTo>
                <a:lnTo>
                  <a:pt x="1266" y="777"/>
                </a:lnTo>
                <a:lnTo>
                  <a:pt x="1250" y="777"/>
                </a:lnTo>
                <a:lnTo>
                  <a:pt x="1232" y="779"/>
                </a:lnTo>
                <a:lnTo>
                  <a:pt x="1232" y="779"/>
                </a:lnTo>
                <a:lnTo>
                  <a:pt x="1176" y="786"/>
                </a:lnTo>
                <a:lnTo>
                  <a:pt x="1167" y="788"/>
                </a:lnTo>
                <a:lnTo>
                  <a:pt x="1158" y="788"/>
                </a:lnTo>
                <a:lnTo>
                  <a:pt x="1151" y="786"/>
                </a:lnTo>
                <a:lnTo>
                  <a:pt x="1146" y="784"/>
                </a:lnTo>
                <a:lnTo>
                  <a:pt x="1146" y="784"/>
                </a:lnTo>
                <a:lnTo>
                  <a:pt x="1141" y="780"/>
                </a:lnTo>
                <a:lnTo>
                  <a:pt x="1138" y="775"/>
                </a:lnTo>
                <a:lnTo>
                  <a:pt x="1136" y="770"/>
                </a:lnTo>
                <a:lnTo>
                  <a:pt x="1134" y="763"/>
                </a:lnTo>
                <a:lnTo>
                  <a:pt x="1133" y="754"/>
                </a:lnTo>
                <a:lnTo>
                  <a:pt x="1132" y="750"/>
                </a:lnTo>
                <a:lnTo>
                  <a:pt x="1132" y="750"/>
                </a:lnTo>
                <a:lnTo>
                  <a:pt x="1165" y="744"/>
                </a:lnTo>
                <a:lnTo>
                  <a:pt x="1165" y="744"/>
                </a:lnTo>
                <a:lnTo>
                  <a:pt x="1177" y="740"/>
                </a:lnTo>
                <a:lnTo>
                  <a:pt x="1204" y="732"/>
                </a:lnTo>
                <a:lnTo>
                  <a:pt x="1204" y="732"/>
                </a:lnTo>
                <a:lnTo>
                  <a:pt x="1216" y="728"/>
                </a:lnTo>
                <a:lnTo>
                  <a:pt x="1217" y="727"/>
                </a:lnTo>
                <a:lnTo>
                  <a:pt x="1217" y="726"/>
                </a:lnTo>
                <a:lnTo>
                  <a:pt x="1213" y="723"/>
                </a:lnTo>
                <a:lnTo>
                  <a:pt x="1213" y="721"/>
                </a:lnTo>
                <a:lnTo>
                  <a:pt x="1213" y="718"/>
                </a:lnTo>
                <a:lnTo>
                  <a:pt x="1213" y="718"/>
                </a:lnTo>
                <a:lnTo>
                  <a:pt x="1217" y="710"/>
                </a:lnTo>
                <a:lnTo>
                  <a:pt x="1219" y="704"/>
                </a:lnTo>
                <a:lnTo>
                  <a:pt x="1219" y="704"/>
                </a:lnTo>
                <a:lnTo>
                  <a:pt x="1221" y="700"/>
                </a:lnTo>
                <a:lnTo>
                  <a:pt x="1221" y="697"/>
                </a:lnTo>
                <a:lnTo>
                  <a:pt x="1219" y="696"/>
                </a:lnTo>
                <a:lnTo>
                  <a:pt x="1218" y="695"/>
                </a:lnTo>
                <a:lnTo>
                  <a:pt x="1213" y="692"/>
                </a:lnTo>
                <a:lnTo>
                  <a:pt x="1209" y="690"/>
                </a:lnTo>
                <a:lnTo>
                  <a:pt x="1209" y="690"/>
                </a:lnTo>
                <a:lnTo>
                  <a:pt x="1207" y="688"/>
                </a:lnTo>
                <a:lnTo>
                  <a:pt x="1201" y="688"/>
                </a:lnTo>
                <a:lnTo>
                  <a:pt x="1189" y="691"/>
                </a:lnTo>
                <a:lnTo>
                  <a:pt x="1171" y="697"/>
                </a:lnTo>
                <a:lnTo>
                  <a:pt x="1129" y="687"/>
                </a:lnTo>
                <a:lnTo>
                  <a:pt x="1129" y="687"/>
                </a:lnTo>
                <a:lnTo>
                  <a:pt x="1128" y="669"/>
                </a:lnTo>
                <a:lnTo>
                  <a:pt x="1125" y="625"/>
                </a:lnTo>
                <a:lnTo>
                  <a:pt x="1125" y="599"/>
                </a:lnTo>
                <a:lnTo>
                  <a:pt x="1125" y="575"/>
                </a:lnTo>
                <a:lnTo>
                  <a:pt x="1127" y="553"/>
                </a:lnTo>
                <a:lnTo>
                  <a:pt x="1128" y="538"/>
                </a:lnTo>
                <a:lnTo>
                  <a:pt x="1128" y="538"/>
                </a:lnTo>
                <a:lnTo>
                  <a:pt x="1134" y="509"/>
                </a:lnTo>
                <a:lnTo>
                  <a:pt x="1141" y="482"/>
                </a:lnTo>
                <a:lnTo>
                  <a:pt x="1146" y="454"/>
                </a:lnTo>
                <a:lnTo>
                  <a:pt x="1213" y="454"/>
                </a:lnTo>
                <a:lnTo>
                  <a:pt x="1213" y="454"/>
                </a:lnTo>
                <a:lnTo>
                  <a:pt x="1226" y="462"/>
                </a:lnTo>
                <a:lnTo>
                  <a:pt x="1244" y="473"/>
                </a:lnTo>
                <a:lnTo>
                  <a:pt x="1244" y="473"/>
                </a:lnTo>
                <a:lnTo>
                  <a:pt x="1250" y="476"/>
                </a:lnTo>
                <a:lnTo>
                  <a:pt x="1257" y="477"/>
                </a:lnTo>
                <a:lnTo>
                  <a:pt x="1263" y="478"/>
                </a:lnTo>
                <a:lnTo>
                  <a:pt x="1263" y="478"/>
                </a:lnTo>
                <a:lnTo>
                  <a:pt x="1263" y="481"/>
                </a:lnTo>
                <a:lnTo>
                  <a:pt x="1266" y="487"/>
                </a:lnTo>
                <a:lnTo>
                  <a:pt x="1270" y="495"/>
                </a:lnTo>
                <a:lnTo>
                  <a:pt x="1272" y="499"/>
                </a:lnTo>
                <a:lnTo>
                  <a:pt x="1276" y="503"/>
                </a:lnTo>
                <a:lnTo>
                  <a:pt x="1276" y="503"/>
                </a:lnTo>
                <a:lnTo>
                  <a:pt x="1281" y="507"/>
                </a:lnTo>
                <a:lnTo>
                  <a:pt x="1288" y="511"/>
                </a:lnTo>
                <a:lnTo>
                  <a:pt x="1303" y="516"/>
                </a:lnTo>
                <a:lnTo>
                  <a:pt x="1319" y="518"/>
                </a:lnTo>
                <a:lnTo>
                  <a:pt x="1334" y="521"/>
                </a:lnTo>
                <a:lnTo>
                  <a:pt x="1334" y="521"/>
                </a:lnTo>
                <a:lnTo>
                  <a:pt x="1343" y="520"/>
                </a:lnTo>
                <a:lnTo>
                  <a:pt x="1352" y="518"/>
                </a:lnTo>
                <a:lnTo>
                  <a:pt x="1375" y="512"/>
                </a:lnTo>
                <a:lnTo>
                  <a:pt x="1402" y="504"/>
                </a:lnTo>
                <a:lnTo>
                  <a:pt x="1431" y="496"/>
                </a:lnTo>
                <a:lnTo>
                  <a:pt x="1431" y="496"/>
                </a:lnTo>
                <a:lnTo>
                  <a:pt x="1455" y="493"/>
                </a:lnTo>
                <a:lnTo>
                  <a:pt x="1475" y="491"/>
                </a:lnTo>
                <a:lnTo>
                  <a:pt x="1489" y="491"/>
                </a:lnTo>
                <a:lnTo>
                  <a:pt x="1498" y="490"/>
                </a:lnTo>
                <a:lnTo>
                  <a:pt x="1498" y="490"/>
                </a:lnTo>
                <a:lnTo>
                  <a:pt x="1504" y="490"/>
                </a:lnTo>
                <a:lnTo>
                  <a:pt x="1511" y="490"/>
                </a:lnTo>
                <a:lnTo>
                  <a:pt x="1517" y="491"/>
                </a:lnTo>
                <a:lnTo>
                  <a:pt x="1525" y="491"/>
                </a:lnTo>
                <a:lnTo>
                  <a:pt x="1525" y="491"/>
                </a:lnTo>
                <a:lnTo>
                  <a:pt x="1529" y="493"/>
                </a:lnTo>
                <a:lnTo>
                  <a:pt x="1533" y="493"/>
                </a:lnTo>
                <a:lnTo>
                  <a:pt x="1551" y="502"/>
                </a:lnTo>
                <a:lnTo>
                  <a:pt x="1551" y="502"/>
                </a:lnTo>
                <a:lnTo>
                  <a:pt x="1566" y="507"/>
                </a:lnTo>
                <a:lnTo>
                  <a:pt x="1576" y="511"/>
                </a:lnTo>
                <a:lnTo>
                  <a:pt x="1583" y="512"/>
                </a:lnTo>
                <a:lnTo>
                  <a:pt x="1580" y="498"/>
                </a:lnTo>
                <a:lnTo>
                  <a:pt x="1580" y="498"/>
                </a:lnTo>
                <a:lnTo>
                  <a:pt x="1584" y="502"/>
                </a:lnTo>
                <a:lnTo>
                  <a:pt x="1589" y="504"/>
                </a:lnTo>
                <a:lnTo>
                  <a:pt x="1596" y="507"/>
                </a:lnTo>
                <a:lnTo>
                  <a:pt x="1596" y="507"/>
                </a:lnTo>
                <a:lnTo>
                  <a:pt x="1601" y="508"/>
                </a:lnTo>
                <a:lnTo>
                  <a:pt x="1603" y="507"/>
                </a:lnTo>
                <a:lnTo>
                  <a:pt x="1606" y="504"/>
                </a:lnTo>
                <a:lnTo>
                  <a:pt x="1609" y="503"/>
                </a:lnTo>
                <a:lnTo>
                  <a:pt x="1609" y="503"/>
                </a:lnTo>
                <a:lnTo>
                  <a:pt x="1615" y="500"/>
                </a:lnTo>
                <a:lnTo>
                  <a:pt x="1619" y="498"/>
                </a:lnTo>
                <a:lnTo>
                  <a:pt x="1619" y="498"/>
                </a:lnTo>
                <a:lnTo>
                  <a:pt x="1620" y="495"/>
                </a:lnTo>
                <a:lnTo>
                  <a:pt x="1619" y="494"/>
                </a:lnTo>
                <a:lnTo>
                  <a:pt x="1611" y="489"/>
                </a:lnTo>
                <a:lnTo>
                  <a:pt x="1601" y="482"/>
                </a:lnTo>
                <a:lnTo>
                  <a:pt x="1601" y="482"/>
                </a:lnTo>
                <a:lnTo>
                  <a:pt x="1610" y="482"/>
                </a:lnTo>
                <a:lnTo>
                  <a:pt x="1619" y="482"/>
                </a:lnTo>
                <a:lnTo>
                  <a:pt x="1628" y="481"/>
                </a:lnTo>
                <a:lnTo>
                  <a:pt x="1628" y="481"/>
                </a:lnTo>
                <a:lnTo>
                  <a:pt x="1636" y="480"/>
                </a:lnTo>
                <a:lnTo>
                  <a:pt x="1641" y="476"/>
                </a:lnTo>
                <a:lnTo>
                  <a:pt x="1645" y="473"/>
                </a:lnTo>
                <a:lnTo>
                  <a:pt x="1645" y="473"/>
                </a:lnTo>
                <a:lnTo>
                  <a:pt x="1642" y="471"/>
                </a:lnTo>
                <a:lnTo>
                  <a:pt x="1637" y="468"/>
                </a:lnTo>
                <a:lnTo>
                  <a:pt x="1630" y="465"/>
                </a:lnTo>
                <a:lnTo>
                  <a:pt x="1630" y="465"/>
                </a:lnTo>
                <a:lnTo>
                  <a:pt x="1609" y="459"/>
                </a:lnTo>
                <a:lnTo>
                  <a:pt x="1609" y="459"/>
                </a:lnTo>
                <a:lnTo>
                  <a:pt x="1619" y="446"/>
                </a:lnTo>
                <a:lnTo>
                  <a:pt x="1619" y="446"/>
                </a:lnTo>
                <a:lnTo>
                  <a:pt x="1621" y="442"/>
                </a:lnTo>
                <a:lnTo>
                  <a:pt x="1623" y="438"/>
                </a:lnTo>
                <a:lnTo>
                  <a:pt x="1623" y="435"/>
                </a:lnTo>
                <a:lnTo>
                  <a:pt x="1623" y="433"/>
                </a:lnTo>
                <a:lnTo>
                  <a:pt x="1623" y="433"/>
                </a:lnTo>
                <a:lnTo>
                  <a:pt x="1618" y="433"/>
                </a:lnTo>
                <a:lnTo>
                  <a:pt x="1607" y="435"/>
                </a:lnTo>
                <a:lnTo>
                  <a:pt x="1594" y="437"/>
                </a:lnTo>
                <a:lnTo>
                  <a:pt x="1609" y="418"/>
                </a:lnTo>
                <a:lnTo>
                  <a:pt x="1609" y="418"/>
                </a:lnTo>
                <a:lnTo>
                  <a:pt x="1620" y="419"/>
                </a:lnTo>
                <a:lnTo>
                  <a:pt x="1630" y="420"/>
                </a:lnTo>
                <a:lnTo>
                  <a:pt x="1636" y="419"/>
                </a:lnTo>
                <a:lnTo>
                  <a:pt x="1639" y="418"/>
                </a:lnTo>
                <a:lnTo>
                  <a:pt x="1639" y="418"/>
                </a:lnTo>
                <a:lnTo>
                  <a:pt x="1643" y="415"/>
                </a:lnTo>
                <a:lnTo>
                  <a:pt x="1646" y="413"/>
                </a:lnTo>
                <a:lnTo>
                  <a:pt x="1651" y="405"/>
                </a:lnTo>
                <a:lnTo>
                  <a:pt x="1655" y="393"/>
                </a:lnTo>
                <a:lnTo>
                  <a:pt x="1659" y="377"/>
                </a:lnTo>
                <a:lnTo>
                  <a:pt x="1659" y="377"/>
                </a:lnTo>
                <a:lnTo>
                  <a:pt x="1659" y="369"/>
                </a:lnTo>
                <a:lnTo>
                  <a:pt x="1657" y="362"/>
                </a:lnTo>
                <a:lnTo>
                  <a:pt x="1656" y="356"/>
                </a:lnTo>
                <a:lnTo>
                  <a:pt x="1654" y="351"/>
                </a:lnTo>
                <a:lnTo>
                  <a:pt x="1647" y="340"/>
                </a:lnTo>
                <a:lnTo>
                  <a:pt x="1643" y="333"/>
                </a:lnTo>
                <a:lnTo>
                  <a:pt x="1641" y="325"/>
                </a:lnTo>
                <a:lnTo>
                  <a:pt x="1641" y="325"/>
                </a:lnTo>
                <a:lnTo>
                  <a:pt x="1638" y="316"/>
                </a:lnTo>
                <a:lnTo>
                  <a:pt x="1636" y="308"/>
                </a:lnTo>
                <a:lnTo>
                  <a:pt x="1634" y="294"/>
                </a:lnTo>
                <a:lnTo>
                  <a:pt x="1634" y="282"/>
                </a:lnTo>
                <a:lnTo>
                  <a:pt x="1632" y="272"/>
                </a:lnTo>
                <a:lnTo>
                  <a:pt x="1632" y="272"/>
                </a:lnTo>
                <a:lnTo>
                  <a:pt x="1623" y="253"/>
                </a:lnTo>
                <a:lnTo>
                  <a:pt x="1606" y="223"/>
                </a:lnTo>
                <a:lnTo>
                  <a:pt x="1583" y="183"/>
                </a:lnTo>
                <a:lnTo>
                  <a:pt x="1583" y="183"/>
                </a:lnTo>
                <a:lnTo>
                  <a:pt x="1579" y="176"/>
                </a:lnTo>
                <a:lnTo>
                  <a:pt x="1570" y="152"/>
                </a:lnTo>
                <a:lnTo>
                  <a:pt x="1570" y="152"/>
                </a:lnTo>
                <a:lnTo>
                  <a:pt x="1566" y="145"/>
                </a:lnTo>
                <a:lnTo>
                  <a:pt x="1562" y="138"/>
                </a:lnTo>
                <a:lnTo>
                  <a:pt x="1553" y="127"/>
                </a:lnTo>
                <a:lnTo>
                  <a:pt x="1543" y="118"/>
                </a:lnTo>
                <a:lnTo>
                  <a:pt x="1531" y="107"/>
                </a:lnTo>
                <a:lnTo>
                  <a:pt x="1531" y="107"/>
                </a:lnTo>
                <a:lnTo>
                  <a:pt x="1503" y="81"/>
                </a:lnTo>
                <a:lnTo>
                  <a:pt x="1487" y="67"/>
                </a:lnTo>
                <a:lnTo>
                  <a:pt x="1482" y="78"/>
                </a:lnTo>
                <a:lnTo>
                  <a:pt x="1482" y="78"/>
                </a:lnTo>
                <a:lnTo>
                  <a:pt x="1476" y="71"/>
                </a:lnTo>
                <a:lnTo>
                  <a:pt x="1469" y="66"/>
                </a:lnTo>
                <a:lnTo>
                  <a:pt x="1463" y="61"/>
                </a:lnTo>
                <a:lnTo>
                  <a:pt x="1463" y="61"/>
                </a:lnTo>
                <a:lnTo>
                  <a:pt x="1454" y="53"/>
                </a:lnTo>
                <a:lnTo>
                  <a:pt x="1442" y="41"/>
                </a:lnTo>
                <a:lnTo>
                  <a:pt x="1429" y="26"/>
                </a:lnTo>
                <a:lnTo>
                  <a:pt x="1429" y="26"/>
                </a:lnTo>
                <a:lnTo>
                  <a:pt x="1431" y="38"/>
                </a:lnTo>
                <a:lnTo>
                  <a:pt x="1436" y="66"/>
                </a:lnTo>
                <a:lnTo>
                  <a:pt x="1444" y="101"/>
                </a:lnTo>
                <a:lnTo>
                  <a:pt x="1449" y="116"/>
                </a:lnTo>
                <a:lnTo>
                  <a:pt x="1454" y="128"/>
                </a:lnTo>
                <a:lnTo>
                  <a:pt x="1454" y="128"/>
                </a:lnTo>
                <a:lnTo>
                  <a:pt x="1466" y="147"/>
                </a:lnTo>
                <a:lnTo>
                  <a:pt x="1475" y="160"/>
                </a:lnTo>
                <a:lnTo>
                  <a:pt x="1482" y="168"/>
                </a:lnTo>
                <a:lnTo>
                  <a:pt x="1485" y="170"/>
                </a:lnTo>
                <a:lnTo>
                  <a:pt x="1485" y="170"/>
                </a:lnTo>
                <a:lnTo>
                  <a:pt x="1466" y="173"/>
                </a:lnTo>
                <a:lnTo>
                  <a:pt x="1432" y="178"/>
                </a:lnTo>
                <a:lnTo>
                  <a:pt x="1432" y="178"/>
                </a:lnTo>
                <a:lnTo>
                  <a:pt x="1423" y="179"/>
                </a:lnTo>
                <a:lnTo>
                  <a:pt x="1411" y="181"/>
                </a:lnTo>
                <a:lnTo>
                  <a:pt x="1379" y="181"/>
                </a:lnTo>
                <a:lnTo>
                  <a:pt x="1360" y="179"/>
                </a:lnTo>
                <a:lnTo>
                  <a:pt x="1342" y="177"/>
                </a:lnTo>
                <a:lnTo>
                  <a:pt x="1323" y="174"/>
                </a:lnTo>
                <a:lnTo>
                  <a:pt x="1306" y="169"/>
                </a:lnTo>
                <a:lnTo>
                  <a:pt x="1306" y="169"/>
                </a:lnTo>
                <a:lnTo>
                  <a:pt x="1297" y="165"/>
                </a:lnTo>
                <a:lnTo>
                  <a:pt x="1288" y="160"/>
                </a:lnTo>
                <a:lnTo>
                  <a:pt x="1267" y="146"/>
                </a:lnTo>
                <a:lnTo>
                  <a:pt x="1245" y="128"/>
                </a:lnTo>
                <a:lnTo>
                  <a:pt x="1222" y="107"/>
                </a:lnTo>
                <a:lnTo>
                  <a:pt x="1173" y="62"/>
                </a:lnTo>
                <a:lnTo>
                  <a:pt x="1149" y="40"/>
                </a:lnTo>
                <a:lnTo>
                  <a:pt x="1124" y="21"/>
                </a:lnTo>
                <a:lnTo>
                  <a:pt x="1124" y="21"/>
                </a:lnTo>
                <a:lnTo>
                  <a:pt x="1110" y="13"/>
                </a:lnTo>
                <a:lnTo>
                  <a:pt x="1095" y="8"/>
                </a:lnTo>
                <a:lnTo>
                  <a:pt x="1078" y="4"/>
                </a:lnTo>
                <a:lnTo>
                  <a:pt x="1058" y="2"/>
                </a:lnTo>
                <a:lnTo>
                  <a:pt x="1038" y="0"/>
                </a:lnTo>
                <a:lnTo>
                  <a:pt x="1016" y="2"/>
                </a:lnTo>
                <a:lnTo>
                  <a:pt x="993" y="4"/>
                </a:lnTo>
                <a:lnTo>
                  <a:pt x="970" y="8"/>
                </a:lnTo>
                <a:lnTo>
                  <a:pt x="945" y="13"/>
                </a:lnTo>
                <a:lnTo>
                  <a:pt x="921" y="20"/>
                </a:lnTo>
                <a:lnTo>
                  <a:pt x="896" y="29"/>
                </a:lnTo>
                <a:lnTo>
                  <a:pt x="872" y="38"/>
                </a:lnTo>
                <a:lnTo>
                  <a:pt x="847" y="49"/>
                </a:lnTo>
                <a:lnTo>
                  <a:pt x="823" y="62"/>
                </a:lnTo>
                <a:lnTo>
                  <a:pt x="801" y="75"/>
                </a:lnTo>
                <a:lnTo>
                  <a:pt x="778" y="90"/>
                </a:lnTo>
                <a:lnTo>
                  <a:pt x="778" y="90"/>
                </a:lnTo>
                <a:lnTo>
                  <a:pt x="767" y="98"/>
                </a:lnTo>
                <a:lnTo>
                  <a:pt x="757" y="108"/>
                </a:lnTo>
                <a:lnTo>
                  <a:pt x="748" y="119"/>
                </a:lnTo>
                <a:lnTo>
                  <a:pt x="739" y="129"/>
                </a:lnTo>
                <a:lnTo>
                  <a:pt x="721" y="154"/>
                </a:lnTo>
                <a:lnTo>
                  <a:pt x="704" y="181"/>
                </a:lnTo>
                <a:lnTo>
                  <a:pt x="690" y="210"/>
                </a:lnTo>
                <a:lnTo>
                  <a:pt x="676" y="240"/>
                </a:lnTo>
                <a:lnTo>
                  <a:pt x="663" y="271"/>
                </a:lnTo>
                <a:lnTo>
                  <a:pt x="653" y="303"/>
                </a:lnTo>
                <a:lnTo>
                  <a:pt x="642" y="334"/>
                </a:lnTo>
                <a:lnTo>
                  <a:pt x="633" y="365"/>
                </a:lnTo>
                <a:lnTo>
                  <a:pt x="618" y="420"/>
                </a:lnTo>
                <a:lnTo>
                  <a:pt x="601" y="498"/>
                </a:lnTo>
                <a:lnTo>
                  <a:pt x="601" y="498"/>
                </a:lnTo>
                <a:lnTo>
                  <a:pt x="596" y="520"/>
                </a:lnTo>
                <a:lnTo>
                  <a:pt x="593" y="540"/>
                </a:lnTo>
                <a:lnTo>
                  <a:pt x="593" y="560"/>
                </a:lnTo>
                <a:lnTo>
                  <a:pt x="593" y="578"/>
                </a:lnTo>
                <a:lnTo>
                  <a:pt x="596" y="609"/>
                </a:lnTo>
                <a:lnTo>
                  <a:pt x="599" y="628"/>
                </a:lnTo>
                <a:lnTo>
                  <a:pt x="599" y="628"/>
                </a:lnTo>
                <a:lnTo>
                  <a:pt x="599" y="633"/>
                </a:lnTo>
                <a:lnTo>
                  <a:pt x="597" y="641"/>
                </a:lnTo>
                <a:lnTo>
                  <a:pt x="593" y="659"/>
                </a:lnTo>
                <a:lnTo>
                  <a:pt x="584" y="682"/>
                </a:lnTo>
                <a:lnTo>
                  <a:pt x="573" y="708"/>
                </a:lnTo>
                <a:lnTo>
                  <a:pt x="565" y="722"/>
                </a:lnTo>
                <a:lnTo>
                  <a:pt x="557" y="735"/>
                </a:lnTo>
                <a:lnTo>
                  <a:pt x="548" y="746"/>
                </a:lnTo>
                <a:lnTo>
                  <a:pt x="539" y="759"/>
                </a:lnTo>
                <a:lnTo>
                  <a:pt x="529" y="770"/>
                </a:lnTo>
                <a:lnTo>
                  <a:pt x="519" y="780"/>
                </a:lnTo>
                <a:lnTo>
                  <a:pt x="507" y="788"/>
                </a:lnTo>
                <a:lnTo>
                  <a:pt x="496" y="794"/>
                </a:lnTo>
                <a:lnTo>
                  <a:pt x="496" y="794"/>
                </a:lnTo>
                <a:lnTo>
                  <a:pt x="481" y="799"/>
                </a:lnTo>
                <a:lnTo>
                  <a:pt x="465" y="804"/>
                </a:lnTo>
                <a:lnTo>
                  <a:pt x="425" y="815"/>
                </a:lnTo>
                <a:lnTo>
                  <a:pt x="323" y="839"/>
                </a:lnTo>
                <a:lnTo>
                  <a:pt x="268" y="852"/>
                </a:lnTo>
                <a:lnTo>
                  <a:pt x="215" y="866"/>
                </a:lnTo>
                <a:lnTo>
                  <a:pt x="166" y="879"/>
                </a:lnTo>
                <a:lnTo>
                  <a:pt x="143" y="887"/>
                </a:lnTo>
                <a:lnTo>
                  <a:pt x="123" y="895"/>
                </a:lnTo>
                <a:lnTo>
                  <a:pt x="123" y="895"/>
                </a:lnTo>
                <a:lnTo>
                  <a:pt x="88" y="909"/>
                </a:lnTo>
                <a:lnTo>
                  <a:pt x="61" y="923"/>
                </a:lnTo>
                <a:lnTo>
                  <a:pt x="41" y="936"/>
                </a:lnTo>
                <a:lnTo>
                  <a:pt x="25" y="949"/>
                </a:lnTo>
                <a:lnTo>
                  <a:pt x="14" y="962"/>
                </a:lnTo>
                <a:lnTo>
                  <a:pt x="6" y="972"/>
                </a:lnTo>
                <a:lnTo>
                  <a:pt x="2" y="981"/>
                </a:lnTo>
                <a:lnTo>
                  <a:pt x="0" y="987"/>
                </a:lnTo>
                <a:lnTo>
                  <a:pt x="0" y="987"/>
                </a:lnTo>
                <a:lnTo>
                  <a:pt x="0" y="991"/>
                </a:lnTo>
                <a:lnTo>
                  <a:pt x="1" y="993"/>
                </a:lnTo>
                <a:lnTo>
                  <a:pt x="2" y="994"/>
                </a:lnTo>
                <a:lnTo>
                  <a:pt x="5" y="995"/>
                </a:lnTo>
                <a:lnTo>
                  <a:pt x="14" y="995"/>
                </a:lnTo>
                <a:lnTo>
                  <a:pt x="27" y="991"/>
                </a:lnTo>
                <a:lnTo>
                  <a:pt x="64" y="980"/>
                </a:lnTo>
                <a:lnTo>
                  <a:pt x="121" y="959"/>
                </a:lnTo>
                <a:lnTo>
                  <a:pt x="121" y="959"/>
                </a:lnTo>
                <a:lnTo>
                  <a:pt x="137" y="954"/>
                </a:lnTo>
                <a:lnTo>
                  <a:pt x="155" y="949"/>
                </a:lnTo>
                <a:lnTo>
                  <a:pt x="194" y="941"/>
                </a:lnTo>
                <a:lnTo>
                  <a:pt x="237" y="935"/>
                </a:lnTo>
                <a:lnTo>
                  <a:pt x="282" y="929"/>
                </a:lnTo>
                <a:lnTo>
                  <a:pt x="328" y="926"/>
                </a:lnTo>
                <a:lnTo>
                  <a:pt x="377" y="922"/>
                </a:lnTo>
                <a:lnTo>
                  <a:pt x="476" y="917"/>
                </a:lnTo>
                <a:lnTo>
                  <a:pt x="476" y="917"/>
                </a:lnTo>
                <a:lnTo>
                  <a:pt x="499" y="914"/>
                </a:lnTo>
                <a:lnTo>
                  <a:pt x="521" y="910"/>
                </a:lnTo>
                <a:lnTo>
                  <a:pt x="539" y="905"/>
                </a:lnTo>
                <a:lnTo>
                  <a:pt x="557" y="897"/>
                </a:lnTo>
                <a:lnTo>
                  <a:pt x="572" y="889"/>
                </a:lnTo>
                <a:lnTo>
                  <a:pt x="586" y="882"/>
                </a:lnTo>
                <a:lnTo>
                  <a:pt x="597" y="871"/>
                </a:lnTo>
                <a:lnTo>
                  <a:pt x="608" y="861"/>
                </a:lnTo>
                <a:lnTo>
                  <a:pt x="618" y="849"/>
                </a:lnTo>
                <a:lnTo>
                  <a:pt x="626" y="838"/>
                </a:lnTo>
                <a:lnTo>
                  <a:pt x="641" y="812"/>
                </a:lnTo>
                <a:lnTo>
                  <a:pt x="668" y="759"/>
                </a:lnTo>
                <a:lnTo>
                  <a:pt x="668" y="759"/>
                </a:lnTo>
                <a:lnTo>
                  <a:pt x="681" y="732"/>
                </a:lnTo>
                <a:lnTo>
                  <a:pt x="693" y="703"/>
                </a:lnTo>
                <a:lnTo>
                  <a:pt x="703" y="673"/>
                </a:lnTo>
                <a:lnTo>
                  <a:pt x="713" y="643"/>
                </a:lnTo>
                <a:lnTo>
                  <a:pt x="727" y="590"/>
                </a:lnTo>
                <a:lnTo>
                  <a:pt x="738" y="556"/>
                </a:lnTo>
                <a:lnTo>
                  <a:pt x="738" y="556"/>
                </a:lnTo>
                <a:lnTo>
                  <a:pt x="742" y="545"/>
                </a:lnTo>
                <a:lnTo>
                  <a:pt x="745" y="538"/>
                </a:lnTo>
                <a:lnTo>
                  <a:pt x="748" y="532"/>
                </a:lnTo>
                <a:lnTo>
                  <a:pt x="752" y="529"/>
                </a:lnTo>
                <a:lnTo>
                  <a:pt x="753" y="527"/>
                </a:lnTo>
                <a:lnTo>
                  <a:pt x="756" y="527"/>
                </a:lnTo>
                <a:lnTo>
                  <a:pt x="757" y="527"/>
                </a:lnTo>
                <a:lnTo>
                  <a:pt x="757" y="527"/>
                </a:lnTo>
                <a:close/>
                <a:moveTo>
                  <a:pt x="962" y="507"/>
                </a:moveTo>
                <a:lnTo>
                  <a:pt x="1035" y="505"/>
                </a:lnTo>
                <a:lnTo>
                  <a:pt x="1035" y="505"/>
                </a:lnTo>
                <a:lnTo>
                  <a:pt x="1038" y="539"/>
                </a:lnTo>
                <a:lnTo>
                  <a:pt x="1039" y="567"/>
                </a:lnTo>
                <a:lnTo>
                  <a:pt x="1039" y="592"/>
                </a:lnTo>
                <a:lnTo>
                  <a:pt x="1039" y="592"/>
                </a:lnTo>
                <a:lnTo>
                  <a:pt x="1037" y="688"/>
                </a:lnTo>
                <a:lnTo>
                  <a:pt x="1037" y="688"/>
                </a:lnTo>
                <a:lnTo>
                  <a:pt x="1035" y="691"/>
                </a:lnTo>
                <a:lnTo>
                  <a:pt x="1030" y="697"/>
                </a:lnTo>
                <a:lnTo>
                  <a:pt x="1026" y="701"/>
                </a:lnTo>
                <a:lnTo>
                  <a:pt x="1022" y="704"/>
                </a:lnTo>
                <a:lnTo>
                  <a:pt x="1016" y="706"/>
                </a:lnTo>
                <a:lnTo>
                  <a:pt x="1010" y="708"/>
                </a:lnTo>
                <a:lnTo>
                  <a:pt x="1010" y="708"/>
                </a:lnTo>
                <a:lnTo>
                  <a:pt x="997" y="708"/>
                </a:lnTo>
                <a:lnTo>
                  <a:pt x="990" y="709"/>
                </a:lnTo>
                <a:lnTo>
                  <a:pt x="988" y="708"/>
                </a:lnTo>
                <a:lnTo>
                  <a:pt x="985" y="704"/>
                </a:lnTo>
                <a:lnTo>
                  <a:pt x="979" y="692"/>
                </a:lnTo>
                <a:lnTo>
                  <a:pt x="979" y="692"/>
                </a:lnTo>
                <a:lnTo>
                  <a:pt x="975" y="681"/>
                </a:lnTo>
                <a:lnTo>
                  <a:pt x="971" y="665"/>
                </a:lnTo>
                <a:lnTo>
                  <a:pt x="966" y="627"/>
                </a:lnTo>
                <a:lnTo>
                  <a:pt x="962" y="590"/>
                </a:lnTo>
                <a:lnTo>
                  <a:pt x="962" y="578"/>
                </a:lnTo>
                <a:lnTo>
                  <a:pt x="962" y="569"/>
                </a:lnTo>
                <a:lnTo>
                  <a:pt x="962" y="569"/>
                </a:lnTo>
                <a:lnTo>
                  <a:pt x="963" y="562"/>
                </a:lnTo>
                <a:lnTo>
                  <a:pt x="964" y="553"/>
                </a:lnTo>
                <a:lnTo>
                  <a:pt x="964" y="532"/>
                </a:lnTo>
                <a:lnTo>
                  <a:pt x="962" y="507"/>
                </a:lnTo>
                <a:lnTo>
                  <a:pt x="962" y="507"/>
                </a:lnTo>
                <a:close/>
                <a:moveTo>
                  <a:pt x="1445" y="333"/>
                </a:moveTo>
                <a:lnTo>
                  <a:pt x="1445" y="333"/>
                </a:lnTo>
                <a:lnTo>
                  <a:pt x="1446" y="329"/>
                </a:lnTo>
                <a:lnTo>
                  <a:pt x="1450" y="326"/>
                </a:lnTo>
                <a:lnTo>
                  <a:pt x="1457" y="324"/>
                </a:lnTo>
                <a:lnTo>
                  <a:pt x="1466" y="322"/>
                </a:lnTo>
                <a:lnTo>
                  <a:pt x="1466" y="322"/>
                </a:lnTo>
                <a:lnTo>
                  <a:pt x="1476" y="322"/>
                </a:lnTo>
                <a:lnTo>
                  <a:pt x="1485" y="322"/>
                </a:lnTo>
                <a:lnTo>
                  <a:pt x="1490" y="324"/>
                </a:lnTo>
                <a:lnTo>
                  <a:pt x="1495" y="325"/>
                </a:lnTo>
                <a:lnTo>
                  <a:pt x="1500" y="329"/>
                </a:lnTo>
                <a:lnTo>
                  <a:pt x="1504" y="333"/>
                </a:lnTo>
                <a:lnTo>
                  <a:pt x="1504" y="333"/>
                </a:lnTo>
                <a:lnTo>
                  <a:pt x="1513" y="343"/>
                </a:lnTo>
                <a:lnTo>
                  <a:pt x="1521" y="355"/>
                </a:lnTo>
                <a:lnTo>
                  <a:pt x="1529" y="366"/>
                </a:lnTo>
                <a:lnTo>
                  <a:pt x="1536" y="377"/>
                </a:lnTo>
                <a:lnTo>
                  <a:pt x="1536" y="377"/>
                </a:lnTo>
                <a:lnTo>
                  <a:pt x="1548" y="392"/>
                </a:lnTo>
                <a:lnTo>
                  <a:pt x="1551" y="398"/>
                </a:lnTo>
                <a:lnTo>
                  <a:pt x="1547" y="405"/>
                </a:lnTo>
                <a:lnTo>
                  <a:pt x="1547" y="405"/>
                </a:lnTo>
                <a:lnTo>
                  <a:pt x="1544" y="407"/>
                </a:lnTo>
                <a:lnTo>
                  <a:pt x="1543" y="410"/>
                </a:lnTo>
                <a:lnTo>
                  <a:pt x="1539" y="413"/>
                </a:lnTo>
                <a:lnTo>
                  <a:pt x="1539" y="413"/>
                </a:lnTo>
                <a:lnTo>
                  <a:pt x="1535" y="414"/>
                </a:lnTo>
                <a:lnTo>
                  <a:pt x="1530" y="414"/>
                </a:lnTo>
                <a:lnTo>
                  <a:pt x="1525" y="414"/>
                </a:lnTo>
                <a:lnTo>
                  <a:pt x="1518" y="414"/>
                </a:lnTo>
                <a:lnTo>
                  <a:pt x="1518" y="414"/>
                </a:lnTo>
                <a:lnTo>
                  <a:pt x="1511" y="415"/>
                </a:lnTo>
                <a:lnTo>
                  <a:pt x="1504" y="418"/>
                </a:lnTo>
                <a:lnTo>
                  <a:pt x="1498" y="420"/>
                </a:lnTo>
                <a:lnTo>
                  <a:pt x="1498" y="420"/>
                </a:lnTo>
                <a:lnTo>
                  <a:pt x="1399" y="428"/>
                </a:lnTo>
                <a:lnTo>
                  <a:pt x="1399" y="428"/>
                </a:lnTo>
                <a:lnTo>
                  <a:pt x="1399" y="427"/>
                </a:lnTo>
                <a:lnTo>
                  <a:pt x="1401" y="422"/>
                </a:lnTo>
                <a:lnTo>
                  <a:pt x="1410" y="410"/>
                </a:lnTo>
                <a:lnTo>
                  <a:pt x="1410" y="410"/>
                </a:lnTo>
                <a:lnTo>
                  <a:pt x="1423" y="395"/>
                </a:lnTo>
                <a:lnTo>
                  <a:pt x="1433" y="382"/>
                </a:lnTo>
                <a:lnTo>
                  <a:pt x="1444" y="365"/>
                </a:lnTo>
                <a:lnTo>
                  <a:pt x="1444" y="365"/>
                </a:lnTo>
                <a:lnTo>
                  <a:pt x="1448" y="357"/>
                </a:lnTo>
                <a:lnTo>
                  <a:pt x="1450" y="352"/>
                </a:lnTo>
                <a:lnTo>
                  <a:pt x="1450" y="347"/>
                </a:lnTo>
                <a:lnTo>
                  <a:pt x="1449" y="342"/>
                </a:lnTo>
                <a:lnTo>
                  <a:pt x="1446" y="337"/>
                </a:lnTo>
                <a:lnTo>
                  <a:pt x="1445" y="333"/>
                </a:lnTo>
                <a:lnTo>
                  <a:pt x="1445" y="33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F223950C-CC9F-48CE-A5A3-0B4D73EE01ED}"/>
              </a:ext>
            </a:extLst>
          </p:cNvPr>
          <p:cNvSpPr>
            <a:spLocks noEditPoints="1"/>
          </p:cNvSpPr>
          <p:nvPr/>
        </p:nvSpPr>
        <p:spPr bwMode="auto">
          <a:xfrm>
            <a:off x="8103350" y="2784074"/>
            <a:ext cx="1023453" cy="1636526"/>
          </a:xfrm>
          <a:custGeom>
            <a:avLst/>
            <a:gdLst>
              <a:gd name="T0" fmla="*/ 100 w 1025"/>
              <a:gd name="T1" fmla="*/ 313 h 1639"/>
              <a:gd name="T2" fmla="*/ 14 w 1025"/>
              <a:gd name="T3" fmla="*/ 436 h 1639"/>
              <a:gd name="T4" fmla="*/ 0 w 1025"/>
              <a:gd name="T5" fmla="*/ 477 h 1639"/>
              <a:gd name="T6" fmla="*/ 13 w 1025"/>
              <a:gd name="T7" fmla="*/ 509 h 1639"/>
              <a:gd name="T8" fmla="*/ 57 w 1025"/>
              <a:gd name="T9" fmla="*/ 532 h 1639"/>
              <a:gd name="T10" fmla="*/ 191 w 1025"/>
              <a:gd name="T11" fmla="*/ 513 h 1639"/>
              <a:gd name="T12" fmla="*/ 297 w 1025"/>
              <a:gd name="T13" fmla="*/ 491 h 1639"/>
              <a:gd name="T14" fmla="*/ 344 w 1025"/>
              <a:gd name="T15" fmla="*/ 657 h 1639"/>
              <a:gd name="T16" fmla="*/ 367 w 1025"/>
              <a:gd name="T17" fmla="*/ 913 h 1639"/>
              <a:gd name="T18" fmla="*/ 348 w 1025"/>
              <a:gd name="T19" fmla="*/ 1094 h 1639"/>
              <a:gd name="T20" fmla="*/ 282 w 1025"/>
              <a:gd name="T21" fmla="*/ 1056 h 1639"/>
              <a:gd name="T22" fmla="*/ 241 w 1025"/>
              <a:gd name="T23" fmla="*/ 1081 h 1639"/>
              <a:gd name="T24" fmla="*/ 255 w 1025"/>
              <a:gd name="T25" fmla="*/ 1147 h 1639"/>
              <a:gd name="T26" fmla="*/ 346 w 1025"/>
              <a:gd name="T27" fmla="*/ 1195 h 1639"/>
              <a:gd name="T28" fmla="*/ 401 w 1025"/>
              <a:gd name="T29" fmla="*/ 1239 h 1639"/>
              <a:gd name="T30" fmla="*/ 469 w 1025"/>
              <a:gd name="T31" fmla="*/ 1241 h 1639"/>
              <a:gd name="T32" fmla="*/ 462 w 1025"/>
              <a:gd name="T33" fmla="*/ 1186 h 1639"/>
              <a:gd name="T34" fmla="*/ 442 w 1025"/>
              <a:gd name="T35" fmla="*/ 954 h 1639"/>
              <a:gd name="T36" fmla="*/ 546 w 1025"/>
              <a:gd name="T37" fmla="*/ 932 h 1639"/>
              <a:gd name="T38" fmla="*/ 620 w 1025"/>
              <a:gd name="T39" fmla="*/ 1078 h 1639"/>
              <a:gd name="T40" fmla="*/ 547 w 1025"/>
              <a:gd name="T41" fmla="*/ 1313 h 1639"/>
              <a:gd name="T42" fmla="*/ 440 w 1025"/>
              <a:gd name="T43" fmla="*/ 1393 h 1639"/>
              <a:gd name="T44" fmla="*/ 136 w 1025"/>
              <a:gd name="T45" fmla="*/ 1523 h 1639"/>
              <a:gd name="T46" fmla="*/ 22 w 1025"/>
              <a:gd name="T47" fmla="*/ 1602 h 1639"/>
              <a:gd name="T48" fmla="*/ 30 w 1025"/>
              <a:gd name="T49" fmla="*/ 1639 h 1639"/>
              <a:gd name="T50" fmla="*/ 201 w 1025"/>
              <a:gd name="T51" fmla="*/ 1578 h 1639"/>
              <a:gd name="T52" fmla="*/ 384 w 1025"/>
              <a:gd name="T53" fmla="*/ 1520 h 1639"/>
              <a:gd name="T54" fmla="*/ 608 w 1025"/>
              <a:gd name="T55" fmla="*/ 1422 h 1639"/>
              <a:gd name="T56" fmla="*/ 701 w 1025"/>
              <a:gd name="T57" fmla="*/ 1307 h 1639"/>
              <a:gd name="T58" fmla="*/ 774 w 1025"/>
              <a:gd name="T59" fmla="*/ 1075 h 1639"/>
              <a:gd name="T60" fmla="*/ 875 w 1025"/>
              <a:gd name="T61" fmla="*/ 1090 h 1639"/>
              <a:gd name="T62" fmla="*/ 873 w 1025"/>
              <a:gd name="T63" fmla="*/ 1173 h 1639"/>
              <a:gd name="T64" fmla="*/ 898 w 1025"/>
              <a:gd name="T65" fmla="*/ 1208 h 1639"/>
              <a:gd name="T66" fmla="*/ 949 w 1025"/>
              <a:gd name="T67" fmla="*/ 1185 h 1639"/>
              <a:gd name="T68" fmla="*/ 997 w 1025"/>
              <a:gd name="T69" fmla="*/ 1096 h 1639"/>
              <a:gd name="T70" fmla="*/ 1015 w 1025"/>
              <a:gd name="T71" fmla="*/ 1052 h 1639"/>
              <a:gd name="T72" fmla="*/ 984 w 1025"/>
              <a:gd name="T73" fmla="*/ 1002 h 1639"/>
              <a:gd name="T74" fmla="*/ 957 w 1025"/>
              <a:gd name="T75" fmla="*/ 877 h 1639"/>
              <a:gd name="T76" fmla="*/ 1015 w 1025"/>
              <a:gd name="T77" fmla="*/ 472 h 1639"/>
              <a:gd name="T78" fmla="*/ 1019 w 1025"/>
              <a:gd name="T79" fmla="*/ 241 h 1639"/>
              <a:gd name="T80" fmla="*/ 982 w 1025"/>
              <a:gd name="T81" fmla="*/ 132 h 1639"/>
              <a:gd name="T82" fmla="*/ 912 w 1025"/>
              <a:gd name="T83" fmla="*/ 114 h 1639"/>
              <a:gd name="T84" fmla="*/ 773 w 1025"/>
              <a:gd name="T85" fmla="*/ 29 h 1639"/>
              <a:gd name="T86" fmla="*/ 672 w 1025"/>
              <a:gd name="T87" fmla="*/ 0 h 1639"/>
              <a:gd name="T88" fmla="*/ 515 w 1025"/>
              <a:gd name="T89" fmla="*/ 54 h 1639"/>
              <a:gd name="T90" fmla="*/ 451 w 1025"/>
              <a:gd name="T91" fmla="*/ 79 h 1639"/>
              <a:gd name="T92" fmla="*/ 413 w 1025"/>
              <a:gd name="T93" fmla="*/ 83 h 1639"/>
              <a:gd name="T94" fmla="*/ 281 w 1025"/>
              <a:gd name="T95" fmla="*/ 145 h 1639"/>
              <a:gd name="T96" fmla="*/ 250 w 1025"/>
              <a:gd name="T97" fmla="*/ 103 h 1639"/>
              <a:gd name="T98" fmla="*/ 165 w 1025"/>
              <a:gd name="T99" fmla="*/ 181 h 1639"/>
              <a:gd name="T100" fmla="*/ 162 w 1025"/>
              <a:gd name="T101" fmla="*/ 239 h 1639"/>
              <a:gd name="T102" fmla="*/ 538 w 1025"/>
              <a:gd name="T103" fmla="*/ 647 h 1639"/>
              <a:gd name="T104" fmla="*/ 623 w 1025"/>
              <a:gd name="T105" fmla="*/ 694 h 1639"/>
              <a:gd name="T106" fmla="*/ 620 w 1025"/>
              <a:gd name="T107" fmla="*/ 972 h 1639"/>
              <a:gd name="T108" fmla="*/ 558 w 1025"/>
              <a:gd name="T109" fmla="*/ 834 h 1639"/>
              <a:gd name="T110" fmla="*/ 514 w 1025"/>
              <a:gd name="T111" fmla="*/ 691 h 1639"/>
              <a:gd name="T112" fmla="*/ 805 w 1025"/>
              <a:gd name="T113" fmla="*/ 964 h 1639"/>
              <a:gd name="T114" fmla="*/ 817 w 1025"/>
              <a:gd name="T115" fmla="*/ 1031 h 1639"/>
              <a:gd name="T116" fmla="*/ 777 w 1025"/>
              <a:gd name="T117" fmla="*/ 953 h 1639"/>
              <a:gd name="T118" fmla="*/ 887 w 1025"/>
              <a:gd name="T119" fmla="*/ 630 h 1639"/>
              <a:gd name="T120" fmla="*/ 906 w 1025"/>
              <a:gd name="T121" fmla="*/ 895 h 1639"/>
              <a:gd name="T122" fmla="*/ 859 w 1025"/>
              <a:gd name="T123" fmla="*/ 855 h 1639"/>
              <a:gd name="T124" fmla="*/ 881 w 1025"/>
              <a:gd name="T125" fmla="*/ 641 h 1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5" h="1639">
                <a:moveTo>
                  <a:pt x="180" y="254"/>
                </a:moveTo>
                <a:lnTo>
                  <a:pt x="187" y="258"/>
                </a:lnTo>
                <a:lnTo>
                  <a:pt x="187" y="258"/>
                </a:lnTo>
                <a:lnTo>
                  <a:pt x="162" y="272"/>
                </a:lnTo>
                <a:lnTo>
                  <a:pt x="139" y="286"/>
                </a:lnTo>
                <a:lnTo>
                  <a:pt x="113" y="303"/>
                </a:lnTo>
                <a:lnTo>
                  <a:pt x="113" y="303"/>
                </a:lnTo>
                <a:lnTo>
                  <a:pt x="100" y="313"/>
                </a:lnTo>
                <a:lnTo>
                  <a:pt x="88" y="328"/>
                </a:lnTo>
                <a:lnTo>
                  <a:pt x="76" y="343"/>
                </a:lnTo>
                <a:lnTo>
                  <a:pt x="64" y="360"/>
                </a:lnTo>
                <a:lnTo>
                  <a:pt x="44" y="391"/>
                </a:lnTo>
                <a:lnTo>
                  <a:pt x="28" y="415"/>
                </a:lnTo>
                <a:lnTo>
                  <a:pt x="28" y="415"/>
                </a:lnTo>
                <a:lnTo>
                  <a:pt x="19" y="428"/>
                </a:lnTo>
                <a:lnTo>
                  <a:pt x="14" y="436"/>
                </a:lnTo>
                <a:lnTo>
                  <a:pt x="13" y="441"/>
                </a:lnTo>
                <a:lnTo>
                  <a:pt x="13" y="441"/>
                </a:lnTo>
                <a:lnTo>
                  <a:pt x="10" y="442"/>
                </a:lnTo>
                <a:lnTo>
                  <a:pt x="6" y="449"/>
                </a:lnTo>
                <a:lnTo>
                  <a:pt x="2" y="460"/>
                </a:lnTo>
                <a:lnTo>
                  <a:pt x="1" y="468"/>
                </a:lnTo>
                <a:lnTo>
                  <a:pt x="0" y="477"/>
                </a:lnTo>
                <a:lnTo>
                  <a:pt x="0" y="477"/>
                </a:lnTo>
                <a:lnTo>
                  <a:pt x="0" y="486"/>
                </a:lnTo>
                <a:lnTo>
                  <a:pt x="1" y="492"/>
                </a:lnTo>
                <a:lnTo>
                  <a:pt x="2" y="496"/>
                </a:lnTo>
                <a:lnTo>
                  <a:pt x="4" y="500"/>
                </a:lnTo>
                <a:lnTo>
                  <a:pt x="8" y="503"/>
                </a:lnTo>
                <a:lnTo>
                  <a:pt x="10" y="503"/>
                </a:lnTo>
                <a:lnTo>
                  <a:pt x="10" y="503"/>
                </a:lnTo>
                <a:lnTo>
                  <a:pt x="13" y="509"/>
                </a:lnTo>
                <a:lnTo>
                  <a:pt x="15" y="517"/>
                </a:lnTo>
                <a:lnTo>
                  <a:pt x="21" y="525"/>
                </a:lnTo>
                <a:lnTo>
                  <a:pt x="21" y="525"/>
                </a:lnTo>
                <a:lnTo>
                  <a:pt x="24" y="529"/>
                </a:lnTo>
                <a:lnTo>
                  <a:pt x="28" y="531"/>
                </a:lnTo>
                <a:lnTo>
                  <a:pt x="33" y="532"/>
                </a:lnTo>
                <a:lnTo>
                  <a:pt x="40" y="532"/>
                </a:lnTo>
                <a:lnTo>
                  <a:pt x="57" y="532"/>
                </a:lnTo>
                <a:lnTo>
                  <a:pt x="76" y="531"/>
                </a:lnTo>
                <a:lnTo>
                  <a:pt x="76" y="531"/>
                </a:lnTo>
                <a:lnTo>
                  <a:pt x="99" y="531"/>
                </a:lnTo>
                <a:lnTo>
                  <a:pt x="122" y="529"/>
                </a:lnTo>
                <a:lnTo>
                  <a:pt x="148" y="525"/>
                </a:lnTo>
                <a:lnTo>
                  <a:pt x="175" y="518"/>
                </a:lnTo>
                <a:lnTo>
                  <a:pt x="175" y="518"/>
                </a:lnTo>
                <a:lnTo>
                  <a:pt x="191" y="513"/>
                </a:lnTo>
                <a:lnTo>
                  <a:pt x="203" y="508"/>
                </a:lnTo>
                <a:lnTo>
                  <a:pt x="216" y="502"/>
                </a:lnTo>
                <a:lnTo>
                  <a:pt x="229" y="495"/>
                </a:lnTo>
                <a:lnTo>
                  <a:pt x="247" y="483"/>
                </a:lnTo>
                <a:lnTo>
                  <a:pt x="255" y="478"/>
                </a:lnTo>
                <a:lnTo>
                  <a:pt x="255" y="478"/>
                </a:lnTo>
                <a:lnTo>
                  <a:pt x="277" y="485"/>
                </a:lnTo>
                <a:lnTo>
                  <a:pt x="297" y="491"/>
                </a:lnTo>
                <a:lnTo>
                  <a:pt x="297" y="491"/>
                </a:lnTo>
                <a:lnTo>
                  <a:pt x="304" y="516"/>
                </a:lnTo>
                <a:lnTo>
                  <a:pt x="310" y="538"/>
                </a:lnTo>
                <a:lnTo>
                  <a:pt x="317" y="558"/>
                </a:lnTo>
                <a:lnTo>
                  <a:pt x="317" y="558"/>
                </a:lnTo>
                <a:lnTo>
                  <a:pt x="327" y="588"/>
                </a:lnTo>
                <a:lnTo>
                  <a:pt x="337" y="633"/>
                </a:lnTo>
                <a:lnTo>
                  <a:pt x="344" y="657"/>
                </a:lnTo>
                <a:lnTo>
                  <a:pt x="348" y="682"/>
                </a:lnTo>
                <a:lnTo>
                  <a:pt x="352" y="706"/>
                </a:lnTo>
                <a:lnTo>
                  <a:pt x="353" y="727"/>
                </a:lnTo>
                <a:lnTo>
                  <a:pt x="353" y="727"/>
                </a:lnTo>
                <a:lnTo>
                  <a:pt x="354" y="750"/>
                </a:lnTo>
                <a:lnTo>
                  <a:pt x="355" y="779"/>
                </a:lnTo>
                <a:lnTo>
                  <a:pt x="362" y="846"/>
                </a:lnTo>
                <a:lnTo>
                  <a:pt x="367" y="913"/>
                </a:lnTo>
                <a:lnTo>
                  <a:pt x="368" y="944"/>
                </a:lnTo>
                <a:lnTo>
                  <a:pt x="368" y="968"/>
                </a:lnTo>
                <a:lnTo>
                  <a:pt x="368" y="968"/>
                </a:lnTo>
                <a:lnTo>
                  <a:pt x="367" y="1058"/>
                </a:lnTo>
                <a:lnTo>
                  <a:pt x="367" y="1102"/>
                </a:lnTo>
                <a:lnTo>
                  <a:pt x="367" y="1102"/>
                </a:lnTo>
                <a:lnTo>
                  <a:pt x="362" y="1099"/>
                </a:lnTo>
                <a:lnTo>
                  <a:pt x="348" y="1094"/>
                </a:lnTo>
                <a:lnTo>
                  <a:pt x="328" y="1085"/>
                </a:lnTo>
                <a:lnTo>
                  <a:pt x="318" y="1079"/>
                </a:lnTo>
                <a:lnTo>
                  <a:pt x="309" y="1072"/>
                </a:lnTo>
                <a:lnTo>
                  <a:pt x="309" y="1072"/>
                </a:lnTo>
                <a:lnTo>
                  <a:pt x="295" y="1062"/>
                </a:lnTo>
                <a:lnTo>
                  <a:pt x="288" y="1058"/>
                </a:lnTo>
                <a:lnTo>
                  <a:pt x="282" y="1056"/>
                </a:lnTo>
                <a:lnTo>
                  <a:pt x="282" y="1056"/>
                </a:lnTo>
                <a:lnTo>
                  <a:pt x="276" y="1054"/>
                </a:lnTo>
                <a:lnTo>
                  <a:pt x="267" y="1056"/>
                </a:lnTo>
                <a:lnTo>
                  <a:pt x="258" y="1058"/>
                </a:lnTo>
                <a:lnTo>
                  <a:pt x="249" y="1062"/>
                </a:lnTo>
                <a:lnTo>
                  <a:pt x="249" y="1062"/>
                </a:lnTo>
                <a:lnTo>
                  <a:pt x="246" y="1066"/>
                </a:lnTo>
                <a:lnTo>
                  <a:pt x="243" y="1072"/>
                </a:lnTo>
                <a:lnTo>
                  <a:pt x="241" y="1081"/>
                </a:lnTo>
                <a:lnTo>
                  <a:pt x="241" y="1092"/>
                </a:lnTo>
                <a:lnTo>
                  <a:pt x="241" y="1112"/>
                </a:lnTo>
                <a:lnTo>
                  <a:pt x="242" y="1129"/>
                </a:lnTo>
                <a:lnTo>
                  <a:pt x="242" y="1129"/>
                </a:lnTo>
                <a:lnTo>
                  <a:pt x="245" y="1136"/>
                </a:lnTo>
                <a:lnTo>
                  <a:pt x="247" y="1139"/>
                </a:lnTo>
                <a:lnTo>
                  <a:pt x="250" y="1143"/>
                </a:lnTo>
                <a:lnTo>
                  <a:pt x="255" y="1147"/>
                </a:lnTo>
                <a:lnTo>
                  <a:pt x="267" y="1154"/>
                </a:lnTo>
                <a:lnTo>
                  <a:pt x="283" y="1160"/>
                </a:lnTo>
                <a:lnTo>
                  <a:pt x="283" y="1160"/>
                </a:lnTo>
                <a:lnTo>
                  <a:pt x="322" y="1178"/>
                </a:lnTo>
                <a:lnTo>
                  <a:pt x="337" y="1186"/>
                </a:lnTo>
                <a:lnTo>
                  <a:pt x="344" y="1191"/>
                </a:lnTo>
                <a:lnTo>
                  <a:pt x="344" y="1191"/>
                </a:lnTo>
                <a:lnTo>
                  <a:pt x="346" y="1195"/>
                </a:lnTo>
                <a:lnTo>
                  <a:pt x="352" y="1203"/>
                </a:lnTo>
                <a:lnTo>
                  <a:pt x="361" y="1213"/>
                </a:lnTo>
                <a:lnTo>
                  <a:pt x="366" y="1219"/>
                </a:lnTo>
                <a:lnTo>
                  <a:pt x="373" y="1224"/>
                </a:lnTo>
                <a:lnTo>
                  <a:pt x="373" y="1224"/>
                </a:lnTo>
                <a:lnTo>
                  <a:pt x="381" y="1230"/>
                </a:lnTo>
                <a:lnTo>
                  <a:pt x="390" y="1235"/>
                </a:lnTo>
                <a:lnTo>
                  <a:pt x="401" y="1239"/>
                </a:lnTo>
                <a:lnTo>
                  <a:pt x="411" y="1243"/>
                </a:lnTo>
                <a:lnTo>
                  <a:pt x="421" y="1244"/>
                </a:lnTo>
                <a:lnTo>
                  <a:pt x="433" y="1245"/>
                </a:lnTo>
                <a:lnTo>
                  <a:pt x="443" y="1246"/>
                </a:lnTo>
                <a:lnTo>
                  <a:pt x="453" y="1245"/>
                </a:lnTo>
                <a:lnTo>
                  <a:pt x="453" y="1245"/>
                </a:lnTo>
                <a:lnTo>
                  <a:pt x="462" y="1243"/>
                </a:lnTo>
                <a:lnTo>
                  <a:pt x="469" y="1241"/>
                </a:lnTo>
                <a:lnTo>
                  <a:pt x="473" y="1237"/>
                </a:lnTo>
                <a:lnTo>
                  <a:pt x="475" y="1233"/>
                </a:lnTo>
                <a:lnTo>
                  <a:pt x="475" y="1228"/>
                </a:lnTo>
                <a:lnTo>
                  <a:pt x="474" y="1221"/>
                </a:lnTo>
                <a:lnTo>
                  <a:pt x="466" y="1201"/>
                </a:lnTo>
                <a:lnTo>
                  <a:pt x="466" y="1201"/>
                </a:lnTo>
                <a:lnTo>
                  <a:pt x="465" y="1195"/>
                </a:lnTo>
                <a:lnTo>
                  <a:pt x="462" y="1186"/>
                </a:lnTo>
                <a:lnTo>
                  <a:pt x="460" y="1163"/>
                </a:lnTo>
                <a:lnTo>
                  <a:pt x="457" y="1134"/>
                </a:lnTo>
                <a:lnTo>
                  <a:pt x="455" y="1102"/>
                </a:lnTo>
                <a:lnTo>
                  <a:pt x="451" y="1036"/>
                </a:lnTo>
                <a:lnTo>
                  <a:pt x="448" y="1005"/>
                </a:lnTo>
                <a:lnTo>
                  <a:pt x="446" y="980"/>
                </a:lnTo>
                <a:lnTo>
                  <a:pt x="446" y="980"/>
                </a:lnTo>
                <a:lnTo>
                  <a:pt x="442" y="954"/>
                </a:lnTo>
                <a:lnTo>
                  <a:pt x="439" y="924"/>
                </a:lnTo>
                <a:lnTo>
                  <a:pt x="438" y="862"/>
                </a:lnTo>
                <a:lnTo>
                  <a:pt x="438" y="812"/>
                </a:lnTo>
                <a:lnTo>
                  <a:pt x="438" y="791"/>
                </a:lnTo>
                <a:lnTo>
                  <a:pt x="438" y="791"/>
                </a:lnTo>
                <a:lnTo>
                  <a:pt x="474" y="835"/>
                </a:lnTo>
                <a:lnTo>
                  <a:pt x="507" y="880"/>
                </a:lnTo>
                <a:lnTo>
                  <a:pt x="546" y="932"/>
                </a:lnTo>
                <a:lnTo>
                  <a:pt x="546" y="932"/>
                </a:lnTo>
                <a:lnTo>
                  <a:pt x="563" y="958"/>
                </a:lnTo>
                <a:lnTo>
                  <a:pt x="578" y="985"/>
                </a:lnTo>
                <a:lnTo>
                  <a:pt x="591" y="1009"/>
                </a:lnTo>
                <a:lnTo>
                  <a:pt x="602" y="1031"/>
                </a:lnTo>
                <a:lnTo>
                  <a:pt x="614" y="1065"/>
                </a:lnTo>
                <a:lnTo>
                  <a:pt x="620" y="1078"/>
                </a:lnTo>
                <a:lnTo>
                  <a:pt x="620" y="1078"/>
                </a:lnTo>
                <a:lnTo>
                  <a:pt x="613" y="1112"/>
                </a:lnTo>
                <a:lnTo>
                  <a:pt x="605" y="1155"/>
                </a:lnTo>
                <a:lnTo>
                  <a:pt x="592" y="1212"/>
                </a:lnTo>
                <a:lnTo>
                  <a:pt x="592" y="1212"/>
                </a:lnTo>
                <a:lnTo>
                  <a:pt x="583" y="1243"/>
                </a:lnTo>
                <a:lnTo>
                  <a:pt x="572" y="1270"/>
                </a:lnTo>
                <a:lnTo>
                  <a:pt x="560" y="1294"/>
                </a:lnTo>
                <a:lnTo>
                  <a:pt x="547" y="1313"/>
                </a:lnTo>
                <a:lnTo>
                  <a:pt x="533" y="1331"/>
                </a:lnTo>
                <a:lnTo>
                  <a:pt x="519" y="1347"/>
                </a:lnTo>
                <a:lnTo>
                  <a:pt x="505" y="1360"/>
                </a:lnTo>
                <a:lnTo>
                  <a:pt x="491" y="1370"/>
                </a:lnTo>
                <a:lnTo>
                  <a:pt x="491" y="1370"/>
                </a:lnTo>
                <a:lnTo>
                  <a:pt x="483" y="1375"/>
                </a:lnTo>
                <a:lnTo>
                  <a:pt x="471" y="1380"/>
                </a:lnTo>
                <a:lnTo>
                  <a:pt x="440" y="1393"/>
                </a:lnTo>
                <a:lnTo>
                  <a:pt x="359" y="1423"/>
                </a:lnTo>
                <a:lnTo>
                  <a:pt x="313" y="1440"/>
                </a:lnTo>
                <a:lnTo>
                  <a:pt x="268" y="1456"/>
                </a:lnTo>
                <a:lnTo>
                  <a:pt x="227" y="1474"/>
                </a:lnTo>
                <a:lnTo>
                  <a:pt x="209" y="1483"/>
                </a:lnTo>
                <a:lnTo>
                  <a:pt x="192" y="1493"/>
                </a:lnTo>
                <a:lnTo>
                  <a:pt x="192" y="1493"/>
                </a:lnTo>
                <a:lnTo>
                  <a:pt x="136" y="1523"/>
                </a:lnTo>
                <a:lnTo>
                  <a:pt x="93" y="1547"/>
                </a:lnTo>
                <a:lnTo>
                  <a:pt x="63" y="1563"/>
                </a:lnTo>
                <a:lnTo>
                  <a:pt x="54" y="1569"/>
                </a:lnTo>
                <a:lnTo>
                  <a:pt x="48" y="1574"/>
                </a:lnTo>
                <a:lnTo>
                  <a:pt x="48" y="1574"/>
                </a:lnTo>
                <a:lnTo>
                  <a:pt x="39" y="1584"/>
                </a:lnTo>
                <a:lnTo>
                  <a:pt x="27" y="1596"/>
                </a:lnTo>
                <a:lnTo>
                  <a:pt x="22" y="1602"/>
                </a:lnTo>
                <a:lnTo>
                  <a:pt x="18" y="1610"/>
                </a:lnTo>
                <a:lnTo>
                  <a:pt x="15" y="1619"/>
                </a:lnTo>
                <a:lnTo>
                  <a:pt x="15" y="1630"/>
                </a:lnTo>
                <a:lnTo>
                  <a:pt x="15" y="1630"/>
                </a:lnTo>
                <a:lnTo>
                  <a:pt x="17" y="1634"/>
                </a:lnTo>
                <a:lnTo>
                  <a:pt x="19" y="1638"/>
                </a:lnTo>
                <a:lnTo>
                  <a:pt x="23" y="1639"/>
                </a:lnTo>
                <a:lnTo>
                  <a:pt x="30" y="1639"/>
                </a:lnTo>
                <a:lnTo>
                  <a:pt x="37" y="1638"/>
                </a:lnTo>
                <a:lnTo>
                  <a:pt x="45" y="1636"/>
                </a:lnTo>
                <a:lnTo>
                  <a:pt x="66" y="1628"/>
                </a:lnTo>
                <a:lnTo>
                  <a:pt x="116" y="1606"/>
                </a:lnTo>
                <a:lnTo>
                  <a:pt x="144" y="1596"/>
                </a:lnTo>
                <a:lnTo>
                  <a:pt x="173" y="1587"/>
                </a:lnTo>
                <a:lnTo>
                  <a:pt x="173" y="1587"/>
                </a:lnTo>
                <a:lnTo>
                  <a:pt x="201" y="1578"/>
                </a:lnTo>
                <a:lnTo>
                  <a:pt x="227" y="1570"/>
                </a:lnTo>
                <a:lnTo>
                  <a:pt x="273" y="1551"/>
                </a:lnTo>
                <a:lnTo>
                  <a:pt x="294" y="1543"/>
                </a:lnTo>
                <a:lnTo>
                  <a:pt x="316" y="1535"/>
                </a:lnTo>
                <a:lnTo>
                  <a:pt x="336" y="1529"/>
                </a:lnTo>
                <a:lnTo>
                  <a:pt x="358" y="1523"/>
                </a:lnTo>
                <a:lnTo>
                  <a:pt x="358" y="1523"/>
                </a:lnTo>
                <a:lnTo>
                  <a:pt x="384" y="1520"/>
                </a:lnTo>
                <a:lnTo>
                  <a:pt x="415" y="1512"/>
                </a:lnTo>
                <a:lnTo>
                  <a:pt x="449" y="1500"/>
                </a:lnTo>
                <a:lnTo>
                  <a:pt x="488" y="1486"/>
                </a:lnTo>
                <a:lnTo>
                  <a:pt x="528" y="1468"/>
                </a:lnTo>
                <a:lnTo>
                  <a:pt x="549" y="1458"/>
                </a:lnTo>
                <a:lnTo>
                  <a:pt x="568" y="1446"/>
                </a:lnTo>
                <a:lnTo>
                  <a:pt x="589" y="1435"/>
                </a:lnTo>
                <a:lnTo>
                  <a:pt x="608" y="1422"/>
                </a:lnTo>
                <a:lnTo>
                  <a:pt x="626" y="1407"/>
                </a:lnTo>
                <a:lnTo>
                  <a:pt x="644" y="1392"/>
                </a:lnTo>
                <a:lnTo>
                  <a:pt x="644" y="1392"/>
                </a:lnTo>
                <a:lnTo>
                  <a:pt x="652" y="1383"/>
                </a:lnTo>
                <a:lnTo>
                  <a:pt x="659" y="1374"/>
                </a:lnTo>
                <a:lnTo>
                  <a:pt x="675" y="1355"/>
                </a:lnTo>
                <a:lnTo>
                  <a:pt x="688" y="1331"/>
                </a:lnTo>
                <a:lnTo>
                  <a:pt x="701" y="1307"/>
                </a:lnTo>
                <a:lnTo>
                  <a:pt x="711" y="1281"/>
                </a:lnTo>
                <a:lnTo>
                  <a:pt x="720" y="1254"/>
                </a:lnTo>
                <a:lnTo>
                  <a:pt x="728" y="1228"/>
                </a:lnTo>
                <a:lnTo>
                  <a:pt x="735" y="1201"/>
                </a:lnTo>
                <a:lnTo>
                  <a:pt x="746" y="1152"/>
                </a:lnTo>
                <a:lnTo>
                  <a:pt x="754" y="1112"/>
                </a:lnTo>
                <a:lnTo>
                  <a:pt x="757" y="1075"/>
                </a:lnTo>
                <a:lnTo>
                  <a:pt x="774" y="1075"/>
                </a:lnTo>
                <a:lnTo>
                  <a:pt x="774" y="1087"/>
                </a:lnTo>
                <a:lnTo>
                  <a:pt x="774" y="1087"/>
                </a:lnTo>
                <a:lnTo>
                  <a:pt x="820" y="1081"/>
                </a:lnTo>
                <a:lnTo>
                  <a:pt x="820" y="1081"/>
                </a:lnTo>
                <a:lnTo>
                  <a:pt x="840" y="1080"/>
                </a:lnTo>
                <a:lnTo>
                  <a:pt x="855" y="1080"/>
                </a:lnTo>
                <a:lnTo>
                  <a:pt x="869" y="1081"/>
                </a:lnTo>
                <a:lnTo>
                  <a:pt x="875" y="1090"/>
                </a:lnTo>
                <a:lnTo>
                  <a:pt x="875" y="1090"/>
                </a:lnTo>
                <a:lnTo>
                  <a:pt x="876" y="1098"/>
                </a:lnTo>
                <a:lnTo>
                  <a:pt x="877" y="1123"/>
                </a:lnTo>
                <a:lnTo>
                  <a:pt x="877" y="1123"/>
                </a:lnTo>
                <a:lnTo>
                  <a:pt x="877" y="1132"/>
                </a:lnTo>
                <a:lnTo>
                  <a:pt x="877" y="1141"/>
                </a:lnTo>
                <a:lnTo>
                  <a:pt x="875" y="1163"/>
                </a:lnTo>
                <a:lnTo>
                  <a:pt x="873" y="1173"/>
                </a:lnTo>
                <a:lnTo>
                  <a:pt x="873" y="1182"/>
                </a:lnTo>
                <a:lnTo>
                  <a:pt x="875" y="1190"/>
                </a:lnTo>
                <a:lnTo>
                  <a:pt x="877" y="1196"/>
                </a:lnTo>
                <a:lnTo>
                  <a:pt x="877" y="1196"/>
                </a:lnTo>
                <a:lnTo>
                  <a:pt x="882" y="1200"/>
                </a:lnTo>
                <a:lnTo>
                  <a:pt x="886" y="1204"/>
                </a:lnTo>
                <a:lnTo>
                  <a:pt x="891" y="1206"/>
                </a:lnTo>
                <a:lnTo>
                  <a:pt x="898" y="1208"/>
                </a:lnTo>
                <a:lnTo>
                  <a:pt x="904" y="1208"/>
                </a:lnTo>
                <a:lnTo>
                  <a:pt x="913" y="1206"/>
                </a:lnTo>
                <a:lnTo>
                  <a:pt x="922" y="1203"/>
                </a:lnTo>
                <a:lnTo>
                  <a:pt x="934" y="1199"/>
                </a:lnTo>
                <a:lnTo>
                  <a:pt x="934" y="1199"/>
                </a:lnTo>
                <a:lnTo>
                  <a:pt x="939" y="1195"/>
                </a:lnTo>
                <a:lnTo>
                  <a:pt x="944" y="1191"/>
                </a:lnTo>
                <a:lnTo>
                  <a:pt x="949" y="1185"/>
                </a:lnTo>
                <a:lnTo>
                  <a:pt x="954" y="1178"/>
                </a:lnTo>
                <a:lnTo>
                  <a:pt x="962" y="1164"/>
                </a:lnTo>
                <a:lnTo>
                  <a:pt x="970" y="1147"/>
                </a:lnTo>
                <a:lnTo>
                  <a:pt x="984" y="1115"/>
                </a:lnTo>
                <a:lnTo>
                  <a:pt x="991" y="1103"/>
                </a:lnTo>
                <a:lnTo>
                  <a:pt x="994" y="1098"/>
                </a:lnTo>
                <a:lnTo>
                  <a:pt x="997" y="1096"/>
                </a:lnTo>
                <a:lnTo>
                  <a:pt x="997" y="1096"/>
                </a:lnTo>
                <a:lnTo>
                  <a:pt x="1003" y="1090"/>
                </a:lnTo>
                <a:lnTo>
                  <a:pt x="1009" y="1085"/>
                </a:lnTo>
                <a:lnTo>
                  <a:pt x="1011" y="1081"/>
                </a:lnTo>
                <a:lnTo>
                  <a:pt x="1012" y="1076"/>
                </a:lnTo>
                <a:lnTo>
                  <a:pt x="1014" y="1067"/>
                </a:lnTo>
                <a:lnTo>
                  <a:pt x="1015" y="1057"/>
                </a:lnTo>
                <a:lnTo>
                  <a:pt x="1015" y="1057"/>
                </a:lnTo>
                <a:lnTo>
                  <a:pt x="1015" y="1052"/>
                </a:lnTo>
                <a:lnTo>
                  <a:pt x="1015" y="1048"/>
                </a:lnTo>
                <a:lnTo>
                  <a:pt x="1012" y="1040"/>
                </a:lnTo>
                <a:lnTo>
                  <a:pt x="1009" y="1036"/>
                </a:lnTo>
                <a:lnTo>
                  <a:pt x="1006" y="1032"/>
                </a:lnTo>
                <a:lnTo>
                  <a:pt x="1006" y="1032"/>
                </a:lnTo>
                <a:lnTo>
                  <a:pt x="997" y="1017"/>
                </a:lnTo>
                <a:lnTo>
                  <a:pt x="989" y="1007"/>
                </a:lnTo>
                <a:lnTo>
                  <a:pt x="984" y="1002"/>
                </a:lnTo>
                <a:lnTo>
                  <a:pt x="980" y="998"/>
                </a:lnTo>
                <a:lnTo>
                  <a:pt x="980" y="998"/>
                </a:lnTo>
                <a:lnTo>
                  <a:pt x="971" y="991"/>
                </a:lnTo>
                <a:lnTo>
                  <a:pt x="965" y="989"/>
                </a:lnTo>
                <a:lnTo>
                  <a:pt x="960" y="987"/>
                </a:lnTo>
                <a:lnTo>
                  <a:pt x="960" y="987"/>
                </a:lnTo>
                <a:lnTo>
                  <a:pt x="958" y="955"/>
                </a:lnTo>
                <a:lnTo>
                  <a:pt x="957" y="877"/>
                </a:lnTo>
                <a:lnTo>
                  <a:pt x="958" y="788"/>
                </a:lnTo>
                <a:lnTo>
                  <a:pt x="960" y="748"/>
                </a:lnTo>
                <a:lnTo>
                  <a:pt x="962" y="718"/>
                </a:lnTo>
                <a:lnTo>
                  <a:pt x="962" y="718"/>
                </a:lnTo>
                <a:lnTo>
                  <a:pt x="967" y="688"/>
                </a:lnTo>
                <a:lnTo>
                  <a:pt x="975" y="650"/>
                </a:lnTo>
                <a:lnTo>
                  <a:pt x="996" y="558"/>
                </a:lnTo>
                <a:lnTo>
                  <a:pt x="1015" y="472"/>
                </a:lnTo>
                <a:lnTo>
                  <a:pt x="1021" y="438"/>
                </a:lnTo>
                <a:lnTo>
                  <a:pt x="1024" y="418"/>
                </a:lnTo>
                <a:lnTo>
                  <a:pt x="1024" y="418"/>
                </a:lnTo>
                <a:lnTo>
                  <a:pt x="1025" y="401"/>
                </a:lnTo>
                <a:lnTo>
                  <a:pt x="1025" y="382"/>
                </a:lnTo>
                <a:lnTo>
                  <a:pt x="1023" y="338"/>
                </a:lnTo>
                <a:lnTo>
                  <a:pt x="1020" y="290"/>
                </a:lnTo>
                <a:lnTo>
                  <a:pt x="1019" y="241"/>
                </a:lnTo>
                <a:lnTo>
                  <a:pt x="1019" y="241"/>
                </a:lnTo>
                <a:lnTo>
                  <a:pt x="1019" y="221"/>
                </a:lnTo>
                <a:lnTo>
                  <a:pt x="1018" y="201"/>
                </a:lnTo>
                <a:lnTo>
                  <a:pt x="1015" y="183"/>
                </a:lnTo>
                <a:lnTo>
                  <a:pt x="1010" y="169"/>
                </a:lnTo>
                <a:lnTo>
                  <a:pt x="1003" y="155"/>
                </a:lnTo>
                <a:lnTo>
                  <a:pt x="994" y="143"/>
                </a:lnTo>
                <a:lnTo>
                  <a:pt x="982" y="132"/>
                </a:lnTo>
                <a:lnTo>
                  <a:pt x="965" y="120"/>
                </a:lnTo>
                <a:lnTo>
                  <a:pt x="965" y="120"/>
                </a:lnTo>
                <a:lnTo>
                  <a:pt x="948" y="112"/>
                </a:lnTo>
                <a:lnTo>
                  <a:pt x="942" y="110"/>
                </a:lnTo>
                <a:lnTo>
                  <a:pt x="935" y="108"/>
                </a:lnTo>
                <a:lnTo>
                  <a:pt x="925" y="108"/>
                </a:lnTo>
                <a:lnTo>
                  <a:pt x="917" y="111"/>
                </a:lnTo>
                <a:lnTo>
                  <a:pt x="912" y="114"/>
                </a:lnTo>
                <a:lnTo>
                  <a:pt x="908" y="117"/>
                </a:lnTo>
                <a:lnTo>
                  <a:pt x="907" y="121"/>
                </a:lnTo>
                <a:lnTo>
                  <a:pt x="907" y="121"/>
                </a:lnTo>
                <a:lnTo>
                  <a:pt x="886" y="106"/>
                </a:lnTo>
                <a:lnTo>
                  <a:pt x="864" y="89"/>
                </a:lnTo>
                <a:lnTo>
                  <a:pt x="836" y="69"/>
                </a:lnTo>
                <a:lnTo>
                  <a:pt x="805" y="48"/>
                </a:lnTo>
                <a:lnTo>
                  <a:pt x="773" y="29"/>
                </a:lnTo>
                <a:lnTo>
                  <a:pt x="757" y="21"/>
                </a:lnTo>
                <a:lnTo>
                  <a:pt x="742" y="13"/>
                </a:lnTo>
                <a:lnTo>
                  <a:pt x="726" y="8"/>
                </a:lnTo>
                <a:lnTo>
                  <a:pt x="714" y="4"/>
                </a:lnTo>
                <a:lnTo>
                  <a:pt x="714" y="4"/>
                </a:lnTo>
                <a:lnTo>
                  <a:pt x="699" y="2"/>
                </a:lnTo>
                <a:lnTo>
                  <a:pt x="687" y="0"/>
                </a:lnTo>
                <a:lnTo>
                  <a:pt x="672" y="0"/>
                </a:lnTo>
                <a:lnTo>
                  <a:pt x="658" y="2"/>
                </a:lnTo>
                <a:lnTo>
                  <a:pt x="644" y="4"/>
                </a:lnTo>
                <a:lnTo>
                  <a:pt x="630" y="7"/>
                </a:lnTo>
                <a:lnTo>
                  <a:pt x="603" y="14"/>
                </a:lnTo>
                <a:lnTo>
                  <a:pt x="577" y="25"/>
                </a:lnTo>
                <a:lnTo>
                  <a:pt x="554" y="35"/>
                </a:lnTo>
                <a:lnTo>
                  <a:pt x="515" y="54"/>
                </a:lnTo>
                <a:lnTo>
                  <a:pt x="515" y="54"/>
                </a:lnTo>
                <a:lnTo>
                  <a:pt x="501" y="62"/>
                </a:lnTo>
                <a:lnTo>
                  <a:pt x="487" y="71"/>
                </a:lnTo>
                <a:lnTo>
                  <a:pt x="464" y="88"/>
                </a:lnTo>
                <a:lnTo>
                  <a:pt x="448" y="101"/>
                </a:lnTo>
                <a:lnTo>
                  <a:pt x="442" y="106"/>
                </a:lnTo>
                <a:lnTo>
                  <a:pt x="442" y="106"/>
                </a:lnTo>
                <a:lnTo>
                  <a:pt x="448" y="90"/>
                </a:lnTo>
                <a:lnTo>
                  <a:pt x="451" y="79"/>
                </a:lnTo>
                <a:lnTo>
                  <a:pt x="452" y="74"/>
                </a:lnTo>
                <a:lnTo>
                  <a:pt x="451" y="69"/>
                </a:lnTo>
                <a:lnTo>
                  <a:pt x="451" y="69"/>
                </a:lnTo>
                <a:lnTo>
                  <a:pt x="449" y="67"/>
                </a:lnTo>
                <a:lnTo>
                  <a:pt x="447" y="67"/>
                </a:lnTo>
                <a:lnTo>
                  <a:pt x="438" y="70"/>
                </a:lnTo>
                <a:lnTo>
                  <a:pt x="426" y="75"/>
                </a:lnTo>
                <a:lnTo>
                  <a:pt x="413" y="83"/>
                </a:lnTo>
                <a:lnTo>
                  <a:pt x="385" y="101"/>
                </a:lnTo>
                <a:lnTo>
                  <a:pt x="361" y="117"/>
                </a:lnTo>
                <a:lnTo>
                  <a:pt x="361" y="117"/>
                </a:lnTo>
                <a:lnTo>
                  <a:pt x="337" y="134"/>
                </a:lnTo>
                <a:lnTo>
                  <a:pt x="313" y="151"/>
                </a:lnTo>
                <a:lnTo>
                  <a:pt x="286" y="169"/>
                </a:lnTo>
                <a:lnTo>
                  <a:pt x="286" y="169"/>
                </a:lnTo>
                <a:lnTo>
                  <a:pt x="281" y="145"/>
                </a:lnTo>
                <a:lnTo>
                  <a:pt x="274" y="124"/>
                </a:lnTo>
                <a:lnTo>
                  <a:pt x="270" y="115"/>
                </a:lnTo>
                <a:lnTo>
                  <a:pt x="267" y="107"/>
                </a:lnTo>
                <a:lnTo>
                  <a:pt x="267" y="107"/>
                </a:lnTo>
                <a:lnTo>
                  <a:pt x="264" y="105"/>
                </a:lnTo>
                <a:lnTo>
                  <a:pt x="260" y="103"/>
                </a:lnTo>
                <a:lnTo>
                  <a:pt x="255" y="103"/>
                </a:lnTo>
                <a:lnTo>
                  <a:pt x="250" y="103"/>
                </a:lnTo>
                <a:lnTo>
                  <a:pt x="236" y="108"/>
                </a:lnTo>
                <a:lnTo>
                  <a:pt x="221" y="116"/>
                </a:lnTo>
                <a:lnTo>
                  <a:pt x="205" y="128"/>
                </a:lnTo>
                <a:lnTo>
                  <a:pt x="189" y="143"/>
                </a:lnTo>
                <a:lnTo>
                  <a:pt x="183" y="151"/>
                </a:lnTo>
                <a:lnTo>
                  <a:pt x="176" y="160"/>
                </a:lnTo>
                <a:lnTo>
                  <a:pt x="170" y="170"/>
                </a:lnTo>
                <a:lnTo>
                  <a:pt x="165" y="181"/>
                </a:lnTo>
                <a:lnTo>
                  <a:pt x="165" y="181"/>
                </a:lnTo>
                <a:lnTo>
                  <a:pt x="161" y="191"/>
                </a:lnTo>
                <a:lnTo>
                  <a:pt x="158" y="200"/>
                </a:lnTo>
                <a:lnTo>
                  <a:pt x="157" y="208"/>
                </a:lnTo>
                <a:lnTo>
                  <a:pt x="157" y="215"/>
                </a:lnTo>
                <a:lnTo>
                  <a:pt x="157" y="222"/>
                </a:lnTo>
                <a:lnTo>
                  <a:pt x="158" y="228"/>
                </a:lnTo>
                <a:lnTo>
                  <a:pt x="162" y="239"/>
                </a:lnTo>
                <a:lnTo>
                  <a:pt x="169" y="245"/>
                </a:lnTo>
                <a:lnTo>
                  <a:pt x="174" y="250"/>
                </a:lnTo>
                <a:lnTo>
                  <a:pt x="180" y="254"/>
                </a:lnTo>
                <a:lnTo>
                  <a:pt x="180" y="254"/>
                </a:lnTo>
                <a:close/>
                <a:moveTo>
                  <a:pt x="491" y="654"/>
                </a:moveTo>
                <a:lnTo>
                  <a:pt x="524" y="645"/>
                </a:lnTo>
                <a:lnTo>
                  <a:pt x="524" y="645"/>
                </a:lnTo>
                <a:lnTo>
                  <a:pt x="538" y="647"/>
                </a:lnTo>
                <a:lnTo>
                  <a:pt x="555" y="652"/>
                </a:lnTo>
                <a:lnTo>
                  <a:pt x="576" y="661"/>
                </a:lnTo>
                <a:lnTo>
                  <a:pt x="576" y="661"/>
                </a:lnTo>
                <a:lnTo>
                  <a:pt x="586" y="666"/>
                </a:lnTo>
                <a:lnTo>
                  <a:pt x="596" y="672"/>
                </a:lnTo>
                <a:lnTo>
                  <a:pt x="611" y="682"/>
                </a:lnTo>
                <a:lnTo>
                  <a:pt x="620" y="691"/>
                </a:lnTo>
                <a:lnTo>
                  <a:pt x="623" y="694"/>
                </a:lnTo>
                <a:lnTo>
                  <a:pt x="623" y="694"/>
                </a:lnTo>
                <a:lnTo>
                  <a:pt x="623" y="779"/>
                </a:lnTo>
                <a:lnTo>
                  <a:pt x="625" y="893"/>
                </a:lnTo>
                <a:lnTo>
                  <a:pt x="625" y="893"/>
                </a:lnTo>
                <a:lnTo>
                  <a:pt x="625" y="951"/>
                </a:lnTo>
                <a:lnTo>
                  <a:pt x="625" y="978"/>
                </a:lnTo>
                <a:lnTo>
                  <a:pt x="625" y="978"/>
                </a:lnTo>
                <a:lnTo>
                  <a:pt x="620" y="972"/>
                </a:lnTo>
                <a:lnTo>
                  <a:pt x="608" y="955"/>
                </a:lnTo>
                <a:lnTo>
                  <a:pt x="591" y="931"/>
                </a:lnTo>
                <a:lnTo>
                  <a:pt x="583" y="915"/>
                </a:lnTo>
                <a:lnTo>
                  <a:pt x="576" y="897"/>
                </a:lnTo>
                <a:lnTo>
                  <a:pt x="576" y="897"/>
                </a:lnTo>
                <a:lnTo>
                  <a:pt x="569" y="880"/>
                </a:lnTo>
                <a:lnTo>
                  <a:pt x="564" y="865"/>
                </a:lnTo>
                <a:lnTo>
                  <a:pt x="558" y="834"/>
                </a:lnTo>
                <a:lnTo>
                  <a:pt x="551" y="799"/>
                </a:lnTo>
                <a:lnTo>
                  <a:pt x="546" y="780"/>
                </a:lnTo>
                <a:lnTo>
                  <a:pt x="538" y="759"/>
                </a:lnTo>
                <a:lnTo>
                  <a:pt x="538" y="759"/>
                </a:lnTo>
                <a:lnTo>
                  <a:pt x="520" y="706"/>
                </a:lnTo>
                <a:lnTo>
                  <a:pt x="518" y="697"/>
                </a:lnTo>
                <a:lnTo>
                  <a:pt x="514" y="691"/>
                </a:lnTo>
                <a:lnTo>
                  <a:pt x="514" y="691"/>
                </a:lnTo>
                <a:lnTo>
                  <a:pt x="491" y="654"/>
                </a:lnTo>
                <a:lnTo>
                  <a:pt x="491" y="654"/>
                </a:lnTo>
                <a:close/>
                <a:moveTo>
                  <a:pt x="801" y="855"/>
                </a:moveTo>
                <a:lnTo>
                  <a:pt x="801" y="855"/>
                </a:lnTo>
                <a:lnTo>
                  <a:pt x="804" y="887"/>
                </a:lnTo>
                <a:lnTo>
                  <a:pt x="805" y="936"/>
                </a:lnTo>
                <a:lnTo>
                  <a:pt x="805" y="936"/>
                </a:lnTo>
                <a:lnTo>
                  <a:pt x="805" y="964"/>
                </a:lnTo>
                <a:lnTo>
                  <a:pt x="805" y="977"/>
                </a:lnTo>
                <a:lnTo>
                  <a:pt x="805" y="989"/>
                </a:lnTo>
                <a:lnTo>
                  <a:pt x="805" y="989"/>
                </a:lnTo>
                <a:lnTo>
                  <a:pt x="809" y="1002"/>
                </a:lnTo>
                <a:lnTo>
                  <a:pt x="813" y="1012"/>
                </a:lnTo>
                <a:lnTo>
                  <a:pt x="819" y="1023"/>
                </a:lnTo>
                <a:lnTo>
                  <a:pt x="819" y="1023"/>
                </a:lnTo>
                <a:lnTo>
                  <a:pt x="817" y="1031"/>
                </a:lnTo>
                <a:lnTo>
                  <a:pt x="814" y="1038"/>
                </a:lnTo>
                <a:lnTo>
                  <a:pt x="811" y="1040"/>
                </a:lnTo>
                <a:lnTo>
                  <a:pt x="809" y="1040"/>
                </a:lnTo>
                <a:lnTo>
                  <a:pt x="809" y="1040"/>
                </a:lnTo>
                <a:lnTo>
                  <a:pt x="763" y="1040"/>
                </a:lnTo>
                <a:lnTo>
                  <a:pt x="763" y="1040"/>
                </a:lnTo>
                <a:lnTo>
                  <a:pt x="766" y="1009"/>
                </a:lnTo>
                <a:lnTo>
                  <a:pt x="777" y="953"/>
                </a:lnTo>
                <a:lnTo>
                  <a:pt x="777" y="953"/>
                </a:lnTo>
                <a:lnTo>
                  <a:pt x="783" y="923"/>
                </a:lnTo>
                <a:lnTo>
                  <a:pt x="792" y="891"/>
                </a:lnTo>
                <a:lnTo>
                  <a:pt x="801" y="855"/>
                </a:lnTo>
                <a:lnTo>
                  <a:pt x="801" y="855"/>
                </a:lnTo>
                <a:close/>
                <a:moveTo>
                  <a:pt x="881" y="641"/>
                </a:moveTo>
                <a:lnTo>
                  <a:pt x="887" y="630"/>
                </a:lnTo>
                <a:lnTo>
                  <a:pt x="887" y="630"/>
                </a:lnTo>
                <a:lnTo>
                  <a:pt x="894" y="678"/>
                </a:lnTo>
                <a:lnTo>
                  <a:pt x="898" y="714"/>
                </a:lnTo>
                <a:lnTo>
                  <a:pt x="899" y="741"/>
                </a:lnTo>
                <a:lnTo>
                  <a:pt x="899" y="741"/>
                </a:lnTo>
                <a:lnTo>
                  <a:pt x="900" y="770"/>
                </a:lnTo>
                <a:lnTo>
                  <a:pt x="903" y="813"/>
                </a:lnTo>
                <a:lnTo>
                  <a:pt x="904" y="858"/>
                </a:lnTo>
                <a:lnTo>
                  <a:pt x="906" y="895"/>
                </a:lnTo>
                <a:lnTo>
                  <a:pt x="906" y="895"/>
                </a:lnTo>
                <a:lnTo>
                  <a:pt x="903" y="931"/>
                </a:lnTo>
                <a:lnTo>
                  <a:pt x="898" y="974"/>
                </a:lnTo>
                <a:lnTo>
                  <a:pt x="893" y="1027"/>
                </a:lnTo>
                <a:lnTo>
                  <a:pt x="893" y="1027"/>
                </a:lnTo>
                <a:lnTo>
                  <a:pt x="877" y="953"/>
                </a:lnTo>
                <a:lnTo>
                  <a:pt x="866" y="895"/>
                </a:lnTo>
                <a:lnTo>
                  <a:pt x="859" y="855"/>
                </a:lnTo>
                <a:lnTo>
                  <a:pt x="859" y="855"/>
                </a:lnTo>
                <a:lnTo>
                  <a:pt x="858" y="842"/>
                </a:lnTo>
                <a:lnTo>
                  <a:pt x="859" y="826"/>
                </a:lnTo>
                <a:lnTo>
                  <a:pt x="862" y="797"/>
                </a:lnTo>
                <a:lnTo>
                  <a:pt x="868" y="750"/>
                </a:lnTo>
                <a:lnTo>
                  <a:pt x="868" y="750"/>
                </a:lnTo>
                <a:lnTo>
                  <a:pt x="881" y="641"/>
                </a:lnTo>
                <a:lnTo>
                  <a:pt x="881" y="641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BB7CF684-E94C-47F9-B349-79ED3C86EB89}"/>
              </a:ext>
            </a:extLst>
          </p:cNvPr>
          <p:cNvSpPr>
            <a:spLocks/>
          </p:cNvSpPr>
          <p:nvPr/>
        </p:nvSpPr>
        <p:spPr bwMode="auto">
          <a:xfrm>
            <a:off x="3935708" y="3074694"/>
            <a:ext cx="1817820" cy="1007574"/>
          </a:xfrm>
          <a:custGeom>
            <a:avLst/>
            <a:gdLst>
              <a:gd name="T0" fmla="*/ 948 w 1824"/>
              <a:gd name="T1" fmla="*/ 633 h 1011"/>
              <a:gd name="T2" fmla="*/ 878 w 1824"/>
              <a:gd name="T3" fmla="*/ 873 h 1011"/>
              <a:gd name="T4" fmla="*/ 928 w 1824"/>
              <a:gd name="T5" fmla="*/ 906 h 1011"/>
              <a:gd name="T6" fmla="*/ 964 w 1824"/>
              <a:gd name="T7" fmla="*/ 928 h 1011"/>
              <a:gd name="T8" fmla="*/ 1066 w 1824"/>
              <a:gd name="T9" fmla="*/ 981 h 1011"/>
              <a:gd name="T10" fmla="*/ 1270 w 1824"/>
              <a:gd name="T11" fmla="*/ 1007 h 1011"/>
              <a:gd name="T12" fmla="*/ 1285 w 1824"/>
              <a:gd name="T13" fmla="*/ 986 h 1011"/>
              <a:gd name="T14" fmla="*/ 1200 w 1824"/>
              <a:gd name="T15" fmla="*/ 963 h 1011"/>
              <a:gd name="T16" fmla="*/ 1196 w 1824"/>
              <a:gd name="T17" fmla="*/ 938 h 1011"/>
              <a:gd name="T18" fmla="*/ 1093 w 1824"/>
              <a:gd name="T19" fmla="*/ 920 h 1011"/>
              <a:gd name="T20" fmla="*/ 1037 w 1824"/>
              <a:gd name="T21" fmla="*/ 884 h 1011"/>
              <a:gd name="T22" fmla="*/ 1122 w 1824"/>
              <a:gd name="T23" fmla="*/ 530 h 1011"/>
              <a:gd name="T24" fmla="*/ 1295 w 1824"/>
              <a:gd name="T25" fmla="*/ 544 h 1011"/>
              <a:gd name="T26" fmla="*/ 1291 w 1824"/>
              <a:gd name="T27" fmla="*/ 643 h 1011"/>
              <a:gd name="T28" fmla="*/ 1419 w 1824"/>
              <a:gd name="T29" fmla="*/ 766 h 1011"/>
              <a:gd name="T30" fmla="*/ 1545 w 1824"/>
              <a:gd name="T31" fmla="*/ 884 h 1011"/>
              <a:gd name="T32" fmla="*/ 1585 w 1824"/>
              <a:gd name="T33" fmla="*/ 945 h 1011"/>
              <a:gd name="T34" fmla="*/ 1647 w 1824"/>
              <a:gd name="T35" fmla="*/ 932 h 1011"/>
              <a:gd name="T36" fmla="*/ 1603 w 1824"/>
              <a:gd name="T37" fmla="*/ 895 h 1011"/>
              <a:gd name="T38" fmla="*/ 1644 w 1824"/>
              <a:gd name="T39" fmla="*/ 878 h 1011"/>
              <a:gd name="T40" fmla="*/ 1572 w 1824"/>
              <a:gd name="T41" fmla="*/ 852 h 1011"/>
              <a:gd name="T42" fmla="*/ 1432 w 1824"/>
              <a:gd name="T43" fmla="*/ 690 h 1011"/>
              <a:gd name="T44" fmla="*/ 1432 w 1824"/>
              <a:gd name="T45" fmla="*/ 605 h 1011"/>
              <a:gd name="T46" fmla="*/ 1508 w 1824"/>
              <a:gd name="T47" fmla="*/ 533 h 1011"/>
              <a:gd name="T48" fmla="*/ 1660 w 1824"/>
              <a:gd name="T49" fmla="*/ 476 h 1011"/>
              <a:gd name="T50" fmla="*/ 1791 w 1824"/>
              <a:gd name="T51" fmla="*/ 527 h 1011"/>
              <a:gd name="T52" fmla="*/ 1823 w 1824"/>
              <a:gd name="T53" fmla="*/ 498 h 1011"/>
              <a:gd name="T54" fmla="*/ 1804 w 1824"/>
              <a:gd name="T55" fmla="*/ 442 h 1011"/>
              <a:gd name="T56" fmla="*/ 1708 w 1824"/>
              <a:gd name="T57" fmla="*/ 352 h 1011"/>
              <a:gd name="T58" fmla="*/ 1696 w 1824"/>
              <a:gd name="T59" fmla="*/ 299 h 1011"/>
              <a:gd name="T60" fmla="*/ 1690 w 1824"/>
              <a:gd name="T61" fmla="*/ 213 h 1011"/>
              <a:gd name="T62" fmla="*/ 1663 w 1824"/>
              <a:gd name="T63" fmla="*/ 203 h 1011"/>
              <a:gd name="T64" fmla="*/ 1650 w 1824"/>
              <a:gd name="T65" fmla="*/ 270 h 1011"/>
              <a:gd name="T66" fmla="*/ 1605 w 1824"/>
              <a:gd name="T67" fmla="*/ 259 h 1011"/>
              <a:gd name="T68" fmla="*/ 1602 w 1824"/>
              <a:gd name="T69" fmla="*/ 320 h 1011"/>
              <a:gd name="T70" fmla="*/ 1508 w 1824"/>
              <a:gd name="T71" fmla="*/ 316 h 1011"/>
              <a:gd name="T72" fmla="*/ 1394 w 1824"/>
              <a:gd name="T73" fmla="*/ 209 h 1011"/>
              <a:gd name="T74" fmla="*/ 1220 w 1824"/>
              <a:gd name="T75" fmla="*/ 51 h 1011"/>
              <a:gd name="T76" fmla="*/ 1053 w 1824"/>
              <a:gd name="T77" fmla="*/ 0 h 1011"/>
              <a:gd name="T78" fmla="*/ 867 w 1824"/>
              <a:gd name="T79" fmla="*/ 47 h 1011"/>
              <a:gd name="T80" fmla="*/ 656 w 1824"/>
              <a:gd name="T81" fmla="*/ 221 h 1011"/>
              <a:gd name="T82" fmla="*/ 519 w 1824"/>
              <a:gd name="T83" fmla="*/ 435 h 1011"/>
              <a:gd name="T84" fmla="*/ 382 w 1824"/>
              <a:gd name="T85" fmla="*/ 715 h 1011"/>
              <a:gd name="T86" fmla="*/ 262 w 1824"/>
              <a:gd name="T87" fmla="*/ 817 h 1011"/>
              <a:gd name="T88" fmla="*/ 169 w 1824"/>
              <a:gd name="T89" fmla="*/ 835 h 1011"/>
              <a:gd name="T90" fmla="*/ 58 w 1824"/>
              <a:gd name="T91" fmla="*/ 786 h 1011"/>
              <a:gd name="T92" fmla="*/ 3 w 1824"/>
              <a:gd name="T93" fmla="*/ 731 h 1011"/>
              <a:gd name="T94" fmla="*/ 35 w 1824"/>
              <a:gd name="T95" fmla="*/ 842 h 1011"/>
              <a:gd name="T96" fmla="*/ 132 w 1824"/>
              <a:gd name="T97" fmla="*/ 895 h 1011"/>
              <a:gd name="T98" fmla="*/ 241 w 1824"/>
              <a:gd name="T99" fmla="*/ 895 h 1011"/>
              <a:gd name="T100" fmla="*/ 380 w 1824"/>
              <a:gd name="T101" fmla="*/ 793 h 1011"/>
              <a:gd name="T102" fmla="*/ 535 w 1824"/>
              <a:gd name="T103" fmla="*/ 589 h 1011"/>
              <a:gd name="T104" fmla="*/ 646 w 1824"/>
              <a:gd name="T105" fmla="*/ 419 h 1011"/>
              <a:gd name="T106" fmla="*/ 755 w 1824"/>
              <a:gd name="T107" fmla="*/ 369 h 1011"/>
              <a:gd name="T108" fmla="*/ 851 w 1824"/>
              <a:gd name="T109" fmla="*/ 415 h 1011"/>
              <a:gd name="T110" fmla="*/ 948 w 1824"/>
              <a:gd name="T111" fmla="*/ 437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24" h="1011">
                <a:moveTo>
                  <a:pt x="977" y="459"/>
                </a:moveTo>
                <a:lnTo>
                  <a:pt x="977" y="459"/>
                </a:lnTo>
                <a:lnTo>
                  <a:pt x="972" y="504"/>
                </a:lnTo>
                <a:lnTo>
                  <a:pt x="968" y="543"/>
                </a:lnTo>
                <a:lnTo>
                  <a:pt x="963" y="576"/>
                </a:lnTo>
                <a:lnTo>
                  <a:pt x="963" y="576"/>
                </a:lnTo>
                <a:lnTo>
                  <a:pt x="957" y="598"/>
                </a:lnTo>
                <a:lnTo>
                  <a:pt x="948" y="633"/>
                </a:lnTo>
                <a:lnTo>
                  <a:pt x="924" y="723"/>
                </a:lnTo>
                <a:lnTo>
                  <a:pt x="898" y="810"/>
                </a:lnTo>
                <a:lnTo>
                  <a:pt x="888" y="840"/>
                </a:lnTo>
                <a:lnTo>
                  <a:pt x="881" y="856"/>
                </a:lnTo>
                <a:lnTo>
                  <a:pt x="881" y="856"/>
                </a:lnTo>
                <a:lnTo>
                  <a:pt x="879" y="862"/>
                </a:lnTo>
                <a:lnTo>
                  <a:pt x="878" y="868"/>
                </a:lnTo>
                <a:lnTo>
                  <a:pt x="878" y="873"/>
                </a:lnTo>
                <a:lnTo>
                  <a:pt x="878" y="877"/>
                </a:lnTo>
                <a:lnTo>
                  <a:pt x="881" y="884"/>
                </a:lnTo>
                <a:lnTo>
                  <a:pt x="885" y="891"/>
                </a:lnTo>
                <a:lnTo>
                  <a:pt x="885" y="891"/>
                </a:lnTo>
                <a:lnTo>
                  <a:pt x="888" y="892"/>
                </a:lnTo>
                <a:lnTo>
                  <a:pt x="890" y="893"/>
                </a:lnTo>
                <a:lnTo>
                  <a:pt x="901" y="897"/>
                </a:lnTo>
                <a:lnTo>
                  <a:pt x="928" y="906"/>
                </a:lnTo>
                <a:lnTo>
                  <a:pt x="956" y="914"/>
                </a:lnTo>
                <a:lnTo>
                  <a:pt x="965" y="917"/>
                </a:lnTo>
                <a:lnTo>
                  <a:pt x="968" y="918"/>
                </a:lnTo>
                <a:lnTo>
                  <a:pt x="968" y="918"/>
                </a:lnTo>
                <a:lnTo>
                  <a:pt x="966" y="922"/>
                </a:lnTo>
                <a:lnTo>
                  <a:pt x="965" y="923"/>
                </a:lnTo>
                <a:lnTo>
                  <a:pt x="964" y="926"/>
                </a:lnTo>
                <a:lnTo>
                  <a:pt x="964" y="928"/>
                </a:lnTo>
                <a:lnTo>
                  <a:pt x="965" y="932"/>
                </a:lnTo>
                <a:lnTo>
                  <a:pt x="969" y="937"/>
                </a:lnTo>
                <a:lnTo>
                  <a:pt x="977" y="942"/>
                </a:lnTo>
                <a:lnTo>
                  <a:pt x="977" y="942"/>
                </a:lnTo>
                <a:lnTo>
                  <a:pt x="990" y="950"/>
                </a:lnTo>
                <a:lnTo>
                  <a:pt x="1010" y="959"/>
                </a:lnTo>
                <a:lnTo>
                  <a:pt x="1036" y="971"/>
                </a:lnTo>
                <a:lnTo>
                  <a:pt x="1066" y="981"/>
                </a:lnTo>
                <a:lnTo>
                  <a:pt x="1097" y="991"/>
                </a:lnTo>
                <a:lnTo>
                  <a:pt x="1126" y="1000"/>
                </a:lnTo>
                <a:lnTo>
                  <a:pt x="1152" y="1007"/>
                </a:lnTo>
                <a:lnTo>
                  <a:pt x="1174" y="1009"/>
                </a:lnTo>
                <a:lnTo>
                  <a:pt x="1174" y="1009"/>
                </a:lnTo>
                <a:lnTo>
                  <a:pt x="1214" y="1011"/>
                </a:lnTo>
                <a:lnTo>
                  <a:pt x="1254" y="1009"/>
                </a:lnTo>
                <a:lnTo>
                  <a:pt x="1270" y="1007"/>
                </a:lnTo>
                <a:lnTo>
                  <a:pt x="1285" y="1004"/>
                </a:lnTo>
                <a:lnTo>
                  <a:pt x="1294" y="1002"/>
                </a:lnTo>
                <a:lnTo>
                  <a:pt x="1296" y="999"/>
                </a:lnTo>
                <a:lnTo>
                  <a:pt x="1296" y="998"/>
                </a:lnTo>
                <a:lnTo>
                  <a:pt x="1296" y="998"/>
                </a:lnTo>
                <a:lnTo>
                  <a:pt x="1295" y="993"/>
                </a:lnTo>
                <a:lnTo>
                  <a:pt x="1291" y="989"/>
                </a:lnTo>
                <a:lnTo>
                  <a:pt x="1285" y="986"/>
                </a:lnTo>
                <a:lnTo>
                  <a:pt x="1277" y="982"/>
                </a:lnTo>
                <a:lnTo>
                  <a:pt x="1259" y="977"/>
                </a:lnTo>
                <a:lnTo>
                  <a:pt x="1238" y="973"/>
                </a:lnTo>
                <a:lnTo>
                  <a:pt x="1238" y="973"/>
                </a:lnTo>
                <a:lnTo>
                  <a:pt x="1220" y="971"/>
                </a:lnTo>
                <a:lnTo>
                  <a:pt x="1209" y="967"/>
                </a:lnTo>
                <a:lnTo>
                  <a:pt x="1200" y="963"/>
                </a:lnTo>
                <a:lnTo>
                  <a:pt x="1200" y="963"/>
                </a:lnTo>
                <a:lnTo>
                  <a:pt x="1202" y="960"/>
                </a:lnTo>
                <a:lnTo>
                  <a:pt x="1205" y="959"/>
                </a:lnTo>
                <a:lnTo>
                  <a:pt x="1206" y="955"/>
                </a:lnTo>
                <a:lnTo>
                  <a:pt x="1207" y="951"/>
                </a:lnTo>
                <a:lnTo>
                  <a:pt x="1206" y="947"/>
                </a:lnTo>
                <a:lnTo>
                  <a:pt x="1202" y="944"/>
                </a:lnTo>
                <a:lnTo>
                  <a:pt x="1196" y="938"/>
                </a:lnTo>
                <a:lnTo>
                  <a:pt x="1196" y="938"/>
                </a:lnTo>
                <a:lnTo>
                  <a:pt x="1182" y="932"/>
                </a:lnTo>
                <a:lnTo>
                  <a:pt x="1171" y="929"/>
                </a:lnTo>
                <a:lnTo>
                  <a:pt x="1162" y="928"/>
                </a:lnTo>
                <a:lnTo>
                  <a:pt x="1149" y="928"/>
                </a:lnTo>
                <a:lnTo>
                  <a:pt x="1149" y="928"/>
                </a:lnTo>
                <a:lnTo>
                  <a:pt x="1122" y="928"/>
                </a:lnTo>
                <a:lnTo>
                  <a:pt x="1109" y="926"/>
                </a:lnTo>
                <a:lnTo>
                  <a:pt x="1093" y="920"/>
                </a:lnTo>
                <a:lnTo>
                  <a:pt x="1093" y="920"/>
                </a:lnTo>
                <a:lnTo>
                  <a:pt x="1075" y="914"/>
                </a:lnTo>
                <a:lnTo>
                  <a:pt x="1057" y="908"/>
                </a:lnTo>
                <a:lnTo>
                  <a:pt x="1049" y="904"/>
                </a:lnTo>
                <a:lnTo>
                  <a:pt x="1042" y="898"/>
                </a:lnTo>
                <a:lnTo>
                  <a:pt x="1039" y="892"/>
                </a:lnTo>
                <a:lnTo>
                  <a:pt x="1037" y="884"/>
                </a:lnTo>
                <a:lnTo>
                  <a:pt x="1037" y="884"/>
                </a:lnTo>
                <a:lnTo>
                  <a:pt x="1037" y="877"/>
                </a:lnTo>
                <a:lnTo>
                  <a:pt x="1039" y="864"/>
                </a:lnTo>
                <a:lnTo>
                  <a:pt x="1048" y="826"/>
                </a:lnTo>
                <a:lnTo>
                  <a:pt x="1073" y="718"/>
                </a:lnTo>
                <a:lnTo>
                  <a:pt x="1100" y="609"/>
                </a:lnTo>
                <a:lnTo>
                  <a:pt x="1117" y="544"/>
                </a:lnTo>
                <a:lnTo>
                  <a:pt x="1117" y="544"/>
                </a:lnTo>
                <a:lnTo>
                  <a:pt x="1122" y="530"/>
                </a:lnTo>
                <a:lnTo>
                  <a:pt x="1129" y="514"/>
                </a:lnTo>
                <a:lnTo>
                  <a:pt x="1147" y="480"/>
                </a:lnTo>
                <a:lnTo>
                  <a:pt x="1162" y="451"/>
                </a:lnTo>
                <a:lnTo>
                  <a:pt x="1170" y="440"/>
                </a:lnTo>
                <a:lnTo>
                  <a:pt x="1304" y="512"/>
                </a:lnTo>
                <a:lnTo>
                  <a:pt x="1304" y="512"/>
                </a:lnTo>
                <a:lnTo>
                  <a:pt x="1300" y="527"/>
                </a:lnTo>
                <a:lnTo>
                  <a:pt x="1295" y="544"/>
                </a:lnTo>
                <a:lnTo>
                  <a:pt x="1291" y="563"/>
                </a:lnTo>
                <a:lnTo>
                  <a:pt x="1287" y="585"/>
                </a:lnTo>
                <a:lnTo>
                  <a:pt x="1285" y="607"/>
                </a:lnTo>
                <a:lnTo>
                  <a:pt x="1285" y="618"/>
                </a:lnTo>
                <a:lnTo>
                  <a:pt x="1286" y="628"/>
                </a:lnTo>
                <a:lnTo>
                  <a:pt x="1287" y="636"/>
                </a:lnTo>
                <a:lnTo>
                  <a:pt x="1291" y="643"/>
                </a:lnTo>
                <a:lnTo>
                  <a:pt x="1291" y="643"/>
                </a:lnTo>
                <a:lnTo>
                  <a:pt x="1295" y="651"/>
                </a:lnTo>
                <a:lnTo>
                  <a:pt x="1300" y="659"/>
                </a:lnTo>
                <a:lnTo>
                  <a:pt x="1316" y="677"/>
                </a:lnTo>
                <a:lnTo>
                  <a:pt x="1336" y="696"/>
                </a:lnTo>
                <a:lnTo>
                  <a:pt x="1357" y="715"/>
                </a:lnTo>
                <a:lnTo>
                  <a:pt x="1380" y="735"/>
                </a:lnTo>
                <a:lnTo>
                  <a:pt x="1401" y="752"/>
                </a:lnTo>
                <a:lnTo>
                  <a:pt x="1419" y="766"/>
                </a:lnTo>
                <a:lnTo>
                  <a:pt x="1434" y="775"/>
                </a:lnTo>
                <a:lnTo>
                  <a:pt x="1434" y="775"/>
                </a:lnTo>
                <a:lnTo>
                  <a:pt x="1447" y="785"/>
                </a:lnTo>
                <a:lnTo>
                  <a:pt x="1464" y="798"/>
                </a:lnTo>
                <a:lnTo>
                  <a:pt x="1498" y="831"/>
                </a:lnTo>
                <a:lnTo>
                  <a:pt x="1529" y="865"/>
                </a:lnTo>
                <a:lnTo>
                  <a:pt x="1540" y="877"/>
                </a:lnTo>
                <a:lnTo>
                  <a:pt x="1545" y="884"/>
                </a:lnTo>
                <a:lnTo>
                  <a:pt x="1545" y="884"/>
                </a:lnTo>
                <a:lnTo>
                  <a:pt x="1550" y="898"/>
                </a:lnTo>
                <a:lnTo>
                  <a:pt x="1560" y="919"/>
                </a:lnTo>
                <a:lnTo>
                  <a:pt x="1567" y="929"/>
                </a:lnTo>
                <a:lnTo>
                  <a:pt x="1573" y="937"/>
                </a:lnTo>
                <a:lnTo>
                  <a:pt x="1578" y="942"/>
                </a:lnTo>
                <a:lnTo>
                  <a:pt x="1582" y="945"/>
                </a:lnTo>
                <a:lnTo>
                  <a:pt x="1585" y="945"/>
                </a:lnTo>
                <a:lnTo>
                  <a:pt x="1585" y="945"/>
                </a:lnTo>
                <a:lnTo>
                  <a:pt x="1600" y="945"/>
                </a:lnTo>
                <a:lnTo>
                  <a:pt x="1621" y="944"/>
                </a:lnTo>
                <a:lnTo>
                  <a:pt x="1630" y="942"/>
                </a:lnTo>
                <a:lnTo>
                  <a:pt x="1639" y="941"/>
                </a:lnTo>
                <a:lnTo>
                  <a:pt x="1644" y="937"/>
                </a:lnTo>
                <a:lnTo>
                  <a:pt x="1647" y="935"/>
                </a:lnTo>
                <a:lnTo>
                  <a:pt x="1647" y="932"/>
                </a:lnTo>
                <a:lnTo>
                  <a:pt x="1647" y="932"/>
                </a:lnTo>
                <a:lnTo>
                  <a:pt x="1647" y="929"/>
                </a:lnTo>
                <a:lnTo>
                  <a:pt x="1645" y="927"/>
                </a:lnTo>
                <a:lnTo>
                  <a:pt x="1640" y="920"/>
                </a:lnTo>
                <a:lnTo>
                  <a:pt x="1634" y="914"/>
                </a:lnTo>
                <a:lnTo>
                  <a:pt x="1626" y="908"/>
                </a:lnTo>
                <a:lnTo>
                  <a:pt x="1609" y="898"/>
                </a:lnTo>
                <a:lnTo>
                  <a:pt x="1603" y="895"/>
                </a:lnTo>
                <a:lnTo>
                  <a:pt x="1603" y="895"/>
                </a:lnTo>
                <a:lnTo>
                  <a:pt x="1611" y="893"/>
                </a:lnTo>
                <a:lnTo>
                  <a:pt x="1626" y="889"/>
                </a:lnTo>
                <a:lnTo>
                  <a:pt x="1635" y="887"/>
                </a:lnTo>
                <a:lnTo>
                  <a:pt x="1640" y="884"/>
                </a:lnTo>
                <a:lnTo>
                  <a:pt x="1643" y="883"/>
                </a:lnTo>
                <a:lnTo>
                  <a:pt x="1644" y="880"/>
                </a:lnTo>
                <a:lnTo>
                  <a:pt x="1644" y="878"/>
                </a:lnTo>
                <a:lnTo>
                  <a:pt x="1643" y="877"/>
                </a:lnTo>
                <a:lnTo>
                  <a:pt x="1643" y="877"/>
                </a:lnTo>
                <a:lnTo>
                  <a:pt x="1639" y="871"/>
                </a:lnTo>
                <a:lnTo>
                  <a:pt x="1632" y="869"/>
                </a:lnTo>
                <a:lnTo>
                  <a:pt x="1614" y="865"/>
                </a:lnTo>
                <a:lnTo>
                  <a:pt x="1594" y="860"/>
                </a:lnTo>
                <a:lnTo>
                  <a:pt x="1584" y="857"/>
                </a:lnTo>
                <a:lnTo>
                  <a:pt x="1572" y="852"/>
                </a:lnTo>
                <a:lnTo>
                  <a:pt x="1572" y="852"/>
                </a:lnTo>
                <a:lnTo>
                  <a:pt x="1567" y="848"/>
                </a:lnTo>
                <a:lnTo>
                  <a:pt x="1559" y="842"/>
                </a:lnTo>
                <a:lnTo>
                  <a:pt x="1542" y="825"/>
                </a:lnTo>
                <a:lnTo>
                  <a:pt x="1523" y="803"/>
                </a:lnTo>
                <a:lnTo>
                  <a:pt x="1501" y="779"/>
                </a:lnTo>
                <a:lnTo>
                  <a:pt x="1461" y="728"/>
                </a:lnTo>
                <a:lnTo>
                  <a:pt x="1432" y="690"/>
                </a:lnTo>
                <a:lnTo>
                  <a:pt x="1432" y="690"/>
                </a:lnTo>
                <a:lnTo>
                  <a:pt x="1424" y="677"/>
                </a:lnTo>
                <a:lnTo>
                  <a:pt x="1419" y="663"/>
                </a:lnTo>
                <a:lnTo>
                  <a:pt x="1416" y="650"/>
                </a:lnTo>
                <a:lnTo>
                  <a:pt x="1417" y="637"/>
                </a:lnTo>
                <a:lnTo>
                  <a:pt x="1420" y="624"/>
                </a:lnTo>
                <a:lnTo>
                  <a:pt x="1425" y="614"/>
                </a:lnTo>
                <a:lnTo>
                  <a:pt x="1432" y="605"/>
                </a:lnTo>
                <a:lnTo>
                  <a:pt x="1439" y="597"/>
                </a:lnTo>
                <a:lnTo>
                  <a:pt x="1439" y="597"/>
                </a:lnTo>
                <a:lnTo>
                  <a:pt x="1459" y="583"/>
                </a:lnTo>
                <a:lnTo>
                  <a:pt x="1479" y="566"/>
                </a:lnTo>
                <a:lnTo>
                  <a:pt x="1488" y="557"/>
                </a:lnTo>
                <a:lnTo>
                  <a:pt x="1497" y="549"/>
                </a:lnTo>
                <a:lnTo>
                  <a:pt x="1504" y="540"/>
                </a:lnTo>
                <a:lnTo>
                  <a:pt x="1508" y="533"/>
                </a:lnTo>
                <a:lnTo>
                  <a:pt x="1508" y="533"/>
                </a:lnTo>
                <a:lnTo>
                  <a:pt x="1523" y="493"/>
                </a:lnTo>
                <a:lnTo>
                  <a:pt x="1532" y="468"/>
                </a:lnTo>
                <a:lnTo>
                  <a:pt x="1625" y="463"/>
                </a:lnTo>
                <a:lnTo>
                  <a:pt x="1625" y="463"/>
                </a:lnTo>
                <a:lnTo>
                  <a:pt x="1631" y="464"/>
                </a:lnTo>
                <a:lnTo>
                  <a:pt x="1639" y="467"/>
                </a:lnTo>
                <a:lnTo>
                  <a:pt x="1660" y="476"/>
                </a:lnTo>
                <a:lnTo>
                  <a:pt x="1689" y="491"/>
                </a:lnTo>
                <a:lnTo>
                  <a:pt x="1710" y="500"/>
                </a:lnTo>
                <a:lnTo>
                  <a:pt x="1734" y="511"/>
                </a:lnTo>
                <a:lnTo>
                  <a:pt x="1734" y="511"/>
                </a:lnTo>
                <a:lnTo>
                  <a:pt x="1772" y="523"/>
                </a:lnTo>
                <a:lnTo>
                  <a:pt x="1781" y="527"/>
                </a:lnTo>
                <a:lnTo>
                  <a:pt x="1787" y="527"/>
                </a:lnTo>
                <a:lnTo>
                  <a:pt x="1791" y="527"/>
                </a:lnTo>
                <a:lnTo>
                  <a:pt x="1793" y="526"/>
                </a:lnTo>
                <a:lnTo>
                  <a:pt x="1796" y="523"/>
                </a:lnTo>
                <a:lnTo>
                  <a:pt x="1800" y="520"/>
                </a:lnTo>
                <a:lnTo>
                  <a:pt x="1800" y="520"/>
                </a:lnTo>
                <a:lnTo>
                  <a:pt x="1810" y="514"/>
                </a:lnTo>
                <a:lnTo>
                  <a:pt x="1818" y="507"/>
                </a:lnTo>
                <a:lnTo>
                  <a:pt x="1821" y="503"/>
                </a:lnTo>
                <a:lnTo>
                  <a:pt x="1823" y="498"/>
                </a:lnTo>
                <a:lnTo>
                  <a:pt x="1824" y="493"/>
                </a:lnTo>
                <a:lnTo>
                  <a:pt x="1824" y="487"/>
                </a:lnTo>
                <a:lnTo>
                  <a:pt x="1824" y="487"/>
                </a:lnTo>
                <a:lnTo>
                  <a:pt x="1822" y="472"/>
                </a:lnTo>
                <a:lnTo>
                  <a:pt x="1821" y="465"/>
                </a:lnTo>
                <a:lnTo>
                  <a:pt x="1817" y="459"/>
                </a:lnTo>
                <a:lnTo>
                  <a:pt x="1817" y="459"/>
                </a:lnTo>
                <a:lnTo>
                  <a:pt x="1804" y="442"/>
                </a:lnTo>
                <a:lnTo>
                  <a:pt x="1793" y="429"/>
                </a:lnTo>
                <a:lnTo>
                  <a:pt x="1781" y="415"/>
                </a:lnTo>
                <a:lnTo>
                  <a:pt x="1781" y="415"/>
                </a:lnTo>
                <a:lnTo>
                  <a:pt x="1745" y="379"/>
                </a:lnTo>
                <a:lnTo>
                  <a:pt x="1730" y="365"/>
                </a:lnTo>
                <a:lnTo>
                  <a:pt x="1721" y="359"/>
                </a:lnTo>
                <a:lnTo>
                  <a:pt x="1721" y="359"/>
                </a:lnTo>
                <a:lnTo>
                  <a:pt x="1708" y="352"/>
                </a:lnTo>
                <a:lnTo>
                  <a:pt x="1701" y="347"/>
                </a:lnTo>
                <a:lnTo>
                  <a:pt x="1696" y="342"/>
                </a:lnTo>
                <a:lnTo>
                  <a:pt x="1696" y="342"/>
                </a:lnTo>
                <a:lnTo>
                  <a:pt x="1688" y="331"/>
                </a:lnTo>
                <a:lnTo>
                  <a:pt x="1685" y="326"/>
                </a:lnTo>
                <a:lnTo>
                  <a:pt x="1685" y="326"/>
                </a:lnTo>
                <a:lnTo>
                  <a:pt x="1689" y="319"/>
                </a:lnTo>
                <a:lnTo>
                  <a:pt x="1696" y="299"/>
                </a:lnTo>
                <a:lnTo>
                  <a:pt x="1699" y="286"/>
                </a:lnTo>
                <a:lnTo>
                  <a:pt x="1702" y="273"/>
                </a:lnTo>
                <a:lnTo>
                  <a:pt x="1703" y="259"/>
                </a:lnTo>
                <a:lnTo>
                  <a:pt x="1702" y="245"/>
                </a:lnTo>
                <a:lnTo>
                  <a:pt x="1702" y="245"/>
                </a:lnTo>
                <a:lnTo>
                  <a:pt x="1698" y="232"/>
                </a:lnTo>
                <a:lnTo>
                  <a:pt x="1694" y="222"/>
                </a:lnTo>
                <a:lnTo>
                  <a:pt x="1690" y="213"/>
                </a:lnTo>
                <a:lnTo>
                  <a:pt x="1687" y="206"/>
                </a:lnTo>
                <a:lnTo>
                  <a:pt x="1681" y="201"/>
                </a:lnTo>
                <a:lnTo>
                  <a:pt x="1678" y="199"/>
                </a:lnTo>
                <a:lnTo>
                  <a:pt x="1674" y="197"/>
                </a:lnTo>
                <a:lnTo>
                  <a:pt x="1670" y="199"/>
                </a:lnTo>
                <a:lnTo>
                  <a:pt x="1670" y="199"/>
                </a:lnTo>
                <a:lnTo>
                  <a:pt x="1666" y="200"/>
                </a:lnTo>
                <a:lnTo>
                  <a:pt x="1663" y="203"/>
                </a:lnTo>
                <a:lnTo>
                  <a:pt x="1662" y="205"/>
                </a:lnTo>
                <a:lnTo>
                  <a:pt x="1661" y="209"/>
                </a:lnTo>
                <a:lnTo>
                  <a:pt x="1660" y="217"/>
                </a:lnTo>
                <a:lnTo>
                  <a:pt x="1660" y="228"/>
                </a:lnTo>
                <a:lnTo>
                  <a:pt x="1660" y="228"/>
                </a:lnTo>
                <a:lnTo>
                  <a:pt x="1657" y="243"/>
                </a:lnTo>
                <a:lnTo>
                  <a:pt x="1654" y="255"/>
                </a:lnTo>
                <a:lnTo>
                  <a:pt x="1650" y="270"/>
                </a:lnTo>
                <a:lnTo>
                  <a:pt x="1650" y="270"/>
                </a:lnTo>
                <a:lnTo>
                  <a:pt x="1639" y="263"/>
                </a:lnTo>
                <a:lnTo>
                  <a:pt x="1627" y="259"/>
                </a:lnTo>
                <a:lnTo>
                  <a:pt x="1621" y="258"/>
                </a:lnTo>
                <a:lnTo>
                  <a:pt x="1614" y="257"/>
                </a:lnTo>
                <a:lnTo>
                  <a:pt x="1614" y="257"/>
                </a:lnTo>
                <a:lnTo>
                  <a:pt x="1609" y="258"/>
                </a:lnTo>
                <a:lnTo>
                  <a:pt x="1605" y="259"/>
                </a:lnTo>
                <a:lnTo>
                  <a:pt x="1603" y="262"/>
                </a:lnTo>
                <a:lnTo>
                  <a:pt x="1600" y="266"/>
                </a:lnTo>
                <a:lnTo>
                  <a:pt x="1599" y="271"/>
                </a:lnTo>
                <a:lnTo>
                  <a:pt x="1599" y="277"/>
                </a:lnTo>
                <a:lnTo>
                  <a:pt x="1600" y="294"/>
                </a:lnTo>
                <a:lnTo>
                  <a:pt x="1600" y="294"/>
                </a:lnTo>
                <a:lnTo>
                  <a:pt x="1602" y="308"/>
                </a:lnTo>
                <a:lnTo>
                  <a:pt x="1602" y="320"/>
                </a:lnTo>
                <a:lnTo>
                  <a:pt x="1600" y="328"/>
                </a:lnTo>
                <a:lnTo>
                  <a:pt x="1600" y="328"/>
                </a:lnTo>
                <a:lnTo>
                  <a:pt x="1589" y="328"/>
                </a:lnTo>
                <a:lnTo>
                  <a:pt x="1559" y="325"/>
                </a:lnTo>
                <a:lnTo>
                  <a:pt x="1528" y="321"/>
                </a:lnTo>
                <a:lnTo>
                  <a:pt x="1517" y="319"/>
                </a:lnTo>
                <a:lnTo>
                  <a:pt x="1508" y="316"/>
                </a:lnTo>
                <a:lnTo>
                  <a:pt x="1508" y="316"/>
                </a:lnTo>
                <a:lnTo>
                  <a:pt x="1493" y="306"/>
                </a:lnTo>
                <a:lnTo>
                  <a:pt x="1471" y="292"/>
                </a:lnTo>
                <a:lnTo>
                  <a:pt x="1459" y="282"/>
                </a:lnTo>
                <a:lnTo>
                  <a:pt x="1447" y="272"/>
                </a:lnTo>
                <a:lnTo>
                  <a:pt x="1435" y="261"/>
                </a:lnTo>
                <a:lnTo>
                  <a:pt x="1425" y="249"/>
                </a:lnTo>
                <a:lnTo>
                  <a:pt x="1425" y="249"/>
                </a:lnTo>
                <a:lnTo>
                  <a:pt x="1394" y="209"/>
                </a:lnTo>
                <a:lnTo>
                  <a:pt x="1371" y="182"/>
                </a:lnTo>
                <a:lnTo>
                  <a:pt x="1344" y="152"/>
                </a:lnTo>
                <a:lnTo>
                  <a:pt x="1314" y="121"/>
                </a:lnTo>
                <a:lnTo>
                  <a:pt x="1282" y="93"/>
                </a:lnTo>
                <a:lnTo>
                  <a:pt x="1267" y="80"/>
                </a:lnTo>
                <a:lnTo>
                  <a:pt x="1251" y="69"/>
                </a:lnTo>
                <a:lnTo>
                  <a:pt x="1236" y="60"/>
                </a:lnTo>
                <a:lnTo>
                  <a:pt x="1220" y="51"/>
                </a:lnTo>
                <a:lnTo>
                  <a:pt x="1220" y="51"/>
                </a:lnTo>
                <a:lnTo>
                  <a:pt x="1188" y="36"/>
                </a:lnTo>
                <a:lnTo>
                  <a:pt x="1153" y="22"/>
                </a:lnTo>
                <a:lnTo>
                  <a:pt x="1135" y="16"/>
                </a:lnTo>
                <a:lnTo>
                  <a:pt x="1116" y="11"/>
                </a:lnTo>
                <a:lnTo>
                  <a:pt x="1095" y="5"/>
                </a:lnTo>
                <a:lnTo>
                  <a:pt x="1075" y="3"/>
                </a:lnTo>
                <a:lnTo>
                  <a:pt x="1053" y="0"/>
                </a:lnTo>
                <a:lnTo>
                  <a:pt x="1030" y="0"/>
                </a:lnTo>
                <a:lnTo>
                  <a:pt x="1005" y="2"/>
                </a:lnTo>
                <a:lnTo>
                  <a:pt x="981" y="5"/>
                </a:lnTo>
                <a:lnTo>
                  <a:pt x="954" y="12"/>
                </a:lnTo>
                <a:lnTo>
                  <a:pt x="927" y="21"/>
                </a:lnTo>
                <a:lnTo>
                  <a:pt x="897" y="32"/>
                </a:lnTo>
                <a:lnTo>
                  <a:pt x="867" y="47"/>
                </a:lnTo>
                <a:lnTo>
                  <a:pt x="867" y="47"/>
                </a:lnTo>
                <a:lnTo>
                  <a:pt x="838" y="63"/>
                </a:lnTo>
                <a:lnTo>
                  <a:pt x="808" y="83"/>
                </a:lnTo>
                <a:lnTo>
                  <a:pt x="780" y="103"/>
                </a:lnTo>
                <a:lnTo>
                  <a:pt x="753" y="127"/>
                </a:lnTo>
                <a:lnTo>
                  <a:pt x="727" y="148"/>
                </a:lnTo>
                <a:lnTo>
                  <a:pt x="701" y="173"/>
                </a:lnTo>
                <a:lnTo>
                  <a:pt x="678" y="196"/>
                </a:lnTo>
                <a:lnTo>
                  <a:pt x="656" y="221"/>
                </a:lnTo>
                <a:lnTo>
                  <a:pt x="637" y="244"/>
                </a:lnTo>
                <a:lnTo>
                  <a:pt x="617" y="266"/>
                </a:lnTo>
                <a:lnTo>
                  <a:pt x="586" y="307"/>
                </a:lnTo>
                <a:lnTo>
                  <a:pt x="563" y="340"/>
                </a:lnTo>
                <a:lnTo>
                  <a:pt x="549" y="365"/>
                </a:lnTo>
                <a:lnTo>
                  <a:pt x="549" y="365"/>
                </a:lnTo>
                <a:lnTo>
                  <a:pt x="537" y="392"/>
                </a:lnTo>
                <a:lnTo>
                  <a:pt x="519" y="435"/>
                </a:lnTo>
                <a:lnTo>
                  <a:pt x="499" y="487"/>
                </a:lnTo>
                <a:lnTo>
                  <a:pt x="474" y="545"/>
                </a:lnTo>
                <a:lnTo>
                  <a:pt x="447" y="603"/>
                </a:lnTo>
                <a:lnTo>
                  <a:pt x="434" y="630"/>
                </a:lnTo>
                <a:lnTo>
                  <a:pt x="422" y="656"/>
                </a:lnTo>
                <a:lnTo>
                  <a:pt x="407" y="679"/>
                </a:lnTo>
                <a:lnTo>
                  <a:pt x="395" y="699"/>
                </a:lnTo>
                <a:lnTo>
                  <a:pt x="382" y="715"/>
                </a:lnTo>
                <a:lnTo>
                  <a:pt x="376" y="721"/>
                </a:lnTo>
                <a:lnTo>
                  <a:pt x="370" y="726"/>
                </a:lnTo>
                <a:lnTo>
                  <a:pt x="370" y="726"/>
                </a:lnTo>
                <a:lnTo>
                  <a:pt x="347" y="745"/>
                </a:lnTo>
                <a:lnTo>
                  <a:pt x="325" y="764"/>
                </a:lnTo>
                <a:lnTo>
                  <a:pt x="304" y="784"/>
                </a:lnTo>
                <a:lnTo>
                  <a:pt x="284" y="802"/>
                </a:lnTo>
                <a:lnTo>
                  <a:pt x="262" y="817"/>
                </a:lnTo>
                <a:lnTo>
                  <a:pt x="252" y="824"/>
                </a:lnTo>
                <a:lnTo>
                  <a:pt x="240" y="829"/>
                </a:lnTo>
                <a:lnTo>
                  <a:pt x="230" y="833"/>
                </a:lnTo>
                <a:lnTo>
                  <a:pt x="218" y="835"/>
                </a:lnTo>
                <a:lnTo>
                  <a:pt x="205" y="838"/>
                </a:lnTo>
                <a:lnTo>
                  <a:pt x="192" y="838"/>
                </a:lnTo>
                <a:lnTo>
                  <a:pt x="192" y="838"/>
                </a:lnTo>
                <a:lnTo>
                  <a:pt x="169" y="835"/>
                </a:lnTo>
                <a:lnTo>
                  <a:pt x="147" y="833"/>
                </a:lnTo>
                <a:lnTo>
                  <a:pt x="128" y="828"/>
                </a:lnTo>
                <a:lnTo>
                  <a:pt x="111" y="822"/>
                </a:lnTo>
                <a:lnTo>
                  <a:pt x="97" y="815"/>
                </a:lnTo>
                <a:lnTo>
                  <a:pt x="83" y="807"/>
                </a:lnTo>
                <a:lnTo>
                  <a:pt x="70" y="798"/>
                </a:lnTo>
                <a:lnTo>
                  <a:pt x="58" y="786"/>
                </a:lnTo>
                <a:lnTo>
                  <a:pt x="58" y="786"/>
                </a:lnTo>
                <a:lnTo>
                  <a:pt x="47" y="776"/>
                </a:lnTo>
                <a:lnTo>
                  <a:pt x="38" y="764"/>
                </a:lnTo>
                <a:lnTo>
                  <a:pt x="24" y="746"/>
                </a:lnTo>
                <a:lnTo>
                  <a:pt x="18" y="739"/>
                </a:lnTo>
                <a:lnTo>
                  <a:pt x="13" y="734"/>
                </a:lnTo>
                <a:lnTo>
                  <a:pt x="8" y="731"/>
                </a:lnTo>
                <a:lnTo>
                  <a:pt x="3" y="731"/>
                </a:lnTo>
                <a:lnTo>
                  <a:pt x="3" y="731"/>
                </a:lnTo>
                <a:lnTo>
                  <a:pt x="2" y="732"/>
                </a:lnTo>
                <a:lnTo>
                  <a:pt x="0" y="736"/>
                </a:lnTo>
                <a:lnTo>
                  <a:pt x="2" y="748"/>
                </a:lnTo>
                <a:lnTo>
                  <a:pt x="5" y="766"/>
                </a:lnTo>
                <a:lnTo>
                  <a:pt x="11" y="785"/>
                </a:lnTo>
                <a:lnTo>
                  <a:pt x="18" y="806"/>
                </a:lnTo>
                <a:lnTo>
                  <a:pt x="27" y="825"/>
                </a:lnTo>
                <a:lnTo>
                  <a:pt x="35" y="842"/>
                </a:lnTo>
                <a:lnTo>
                  <a:pt x="40" y="847"/>
                </a:lnTo>
                <a:lnTo>
                  <a:pt x="44" y="852"/>
                </a:lnTo>
                <a:lnTo>
                  <a:pt x="44" y="852"/>
                </a:lnTo>
                <a:lnTo>
                  <a:pt x="54" y="860"/>
                </a:lnTo>
                <a:lnTo>
                  <a:pt x="69" y="869"/>
                </a:lnTo>
                <a:lnTo>
                  <a:pt x="87" y="878"/>
                </a:lnTo>
                <a:lnTo>
                  <a:pt x="109" y="887"/>
                </a:lnTo>
                <a:lnTo>
                  <a:pt x="132" y="895"/>
                </a:lnTo>
                <a:lnTo>
                  <a:pt x="156" y="901"/>
                </a:lnTo>
                <a:lnTo>
                  <a:pt x="181" y="904"/>
                </a:lnTo>
                <a:lnTo>
                  <a:pt x="192" y="905"/>
                </a:lnTo>
                <a:lnTo>
                  <a:pt x="205" y="905"/>
                </a:lnTo>
                <a:lnTo>
                  <a:pt x="205" y="905"/>
                </a:lnTo>
                <a:lnTo>
                  <a:pt x="217" y="902"/>
                </a:lnTo>
                <a:lnTo>
                  <a:pt x="228" y="900"/>
                </a:lnTo>
                <a:lnTo>
                  <a:pt x="241" y="895"/>
                </a:lnTo>
                <a:lnTo>
                  <a:pt x="254" y="889"/>
                </a:lnTo>
                <a:lnTo>
                  <a:pt x="266" y="882"/>
                </a:lnTo>
                <a:lnTo>
                  <a:pt x="279" y="874"/>
                </a:lnTo>
                <a:lnTo>
                  <a:pt x="302" y="857"/>
                </a:lnTo>
                <a:lnTo>
                  <a:pt x="325" y="839"/>
                </a:lnTo>
                <a:lnTo>
                  <a:pt x="346" y="821"/>
                </a:lnTo>
                <a:lnTo>
                  <a:pt x="364" y="806"/>
                </a:lnTo>
                <a:lnTo>
                  <a:pt x="380" y="793"/>
                </a:lnTo>
                <a:lnTo>
                  <a:pt x="380" y="793"/>
                </a:lnTo>
                <a:lnTo>
                  <a:pt x="388" y="786"/>
                </a:lnTo>
                <a:lnTo>
                  <a:pt x="398" y="776"/>
                </a:lnTo>
                <a:lnTo>
                  <a:pt x="422" y="748"/>
                </a:lnTo>
                <a:lnTo>
                  <a:pt x="450" y="712"/>
                </a:lnTo>
                <a:lnTo>
                  <a:pt x="480" y="670"/>
                </a:lnTo>
                <a:lnTo>
                  <a:pt x="508" y="629"/>
                </a:lnTo>
                <a:lnTo>
                  <a:pt x="535" y="589"/>
                </a:lnTo>
                <a:lnTo>
                  <a:pt x="558" y="554"/>
                </a:lnTo>
                <a:lnTo>
                  <a:pt x="574" y="529"/>
                </a:lnTo>
                <a:lnTo>
                  <a:pt x="574" y="529"/>
                </a:lnTo>
                <a:lnTo>
                  <a:pt x="597" y="487"/>
                </a:lnTo>
                <a:lnTo>
                  <a:pt x="608" y="468"/>
                </a:lnTo>
                <a:lnTo>
                  <a:pt x="621" y="449"/>
                </a:lnTo>
                <a:lnTo>
                  <a:pt x="633" y="433"/>
                </a:lnTo>
                <a:lnTo>
                  <a:pt x="646" y="419"/>
                </a:lnTo>
                <a:lnTo>
                  <a:pt x="660" y="407"/>
                </a:lnTo>
                <a:lnTo>
                  <a:pt x="666" y="402"/>
                </a:lnTo>
                <a:lnTo>
                  <a:pt x="674" y="398"/>
                </a:lnTo>
                <a:lnTo>
                  <a:pt x="674" y="398"/>
                </a:lnTo>
                <a:lnTo>
                  <a:pt x="704" y="386"/>
                </a:lnTo>
                <a:lnTo>
                  <a:pt x="732" y="375"/>
                </a:lnTo>
                <a:lnTo>
                  <a:pt x="744" y="371"/>
                </a:lnTo>
                <a:lnTo>
                  <a:pt x="755" y="369"/>
                </a:lnTo>
                <a:lnTo>
                  <a:pt x="764" y="370"/>
                </a:lnTo>
                <a:lnTo>
                  <a:pt x="768" y="370"/>
                </a:lnTo>
                <a:lnTo>
                  <a:pt x="771" y="373"/>
                </a:lnTo>
                <a:lnTo>
                  <a:pt x="771" y="373"/>
                </a:lnTo>
                <a:lnTo>
                  <a:pt x="790" y="384"/>
                </a:lnTo>
                <a:lnTo>
                  <a:pt x="818" y="400"/>
                </a:lnTo>
                <a:lnTo>
                  <a:pt x="835" y="407"/>
                </a:lnTo>
                <a:lnTo>
                  <a:pt x="851" y="415"/>
                </a:lnTo>
                <a:lnTo>
                  <a:pt x="865" y="420"/>
                </a:lnTo>
                <a:lnTo>
                  <a:pt x="878" y="423"/>
                </a:lnTo>
                <a:lnTo>
                  <a:pt x="878" y="423"/>
                </a:lnTo>
                <a:lnTo>
                  <a:pt x="920" y="429"/>
                </a:lnTo>
                <a:lnTo>
                  <a:pt x="938" y="433"/>
                </a:lnTo>
                <a:lnTo>
                  <a:pt x="943" y="436"/>
                </a:lnTo>
                <a:lnTo>
                  <a:pt x="948" y="437"/>
                </a:lnTo>
                <a:lnTo>
                  <a:pt x="948" y="437"/>
                </a:lnTo>
                <a:lnTo>
                  <a:pt x="965" y="450"/>
                </a:lnTo>
                <a:lnTo>
                  <a:pt x="977" y="459"/>
                </a:lnTo>
                <a:lnTo>
                  <a:pt x="977" y="45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FB5EEB6B-4837-48A3-8D5F-2DF77C681238}"/>
              </a:ext>
            </a:extLst>
          </p:cNvPr>
          <p:cNvSpPr>
            <a:spLocks noEditPoints="1"/>
          </p:cNvSpPr>
          <p:nvPr/>
        </p:nvSpPr>
        <p:spPr bwMode="auto">
          <a:xfrm>
            <a:off x="2194656" y="3041202"/>
            <a:ext cx="1724027" cy="1132349"/>
          </a:xfrm>
          <a:custGeom>
            <a:avLst/>
            <a:gdLst>
              <a:gd name="T0" fmla="*/ 1531 w 2535"/>
              <a:gd name="T1" fmla="*/ 1403 h 1665"/>
              <a:gd name="T2" fmla="*/ 1599 w 2535"/>
              <a:gd name="T3" fmla="*/ 1420 h 1665"/>
              <a:gd name="T4" fmla="*/ 1598 w 2535"/>
              <a:gd name="T5" fmla="*/ 1574 h 1665"/>
              <a:gd name="T6" fmla="*/ 1675 w 2535"/>
              <a:gd name="T7" fmla="*/ 1605 h 1665"/>
              <a:gd name="T8" fmla="*/ 1775 w 2535"/>
              <a:gd name="T9" fmla="*/ 1589 h 1665"/>
              <a:gd name="T10" fmla="*/ 1961 w 2535"/>
              <a:gd name="T11" fmla="*/ 1596 h 1665"/>
              <a:gd name="T12" fmla="*/ 2158 w 2535"/>
              <a:gd name="T13" fmla="*/ 1595 h 1665"/>
              <a:gd name="T14" fmla="*/ 2186 w 2535"/>
              <a:gd name="T15" fmla="*/ 1547 h 1665"/>
              <a:gd name="T16" fmla="*/ 2070 w 2535"/>
              <a:gd name="T17" fmla="*/ 1527 h 1665"/>
              <a:gd name="T18" fmla="*/ 1927 w 2535"/>
              <a:gd name="T19" fmla="*/ 1513 h 1665"/>
              <a:gd name="T20" fmla="*/ 1753 w 2535"/>
              <a:gd name="T21" fmla="*/ 1496 h 1665"/>
              <a:gd name="T22" fmla="*/ 1877 w 2535"/>
              <a:gd name="T23" fmla="*/ 1362 h 1665"/>
              <a:gd name="T24" fmla="*/ 1944 w 2535"/>
              <a:gd name="T25" fmla="*/ 1362 h 1665"/>
              <a:gd name="T26" fmla="*/ 2036 w 2535"/>
              <a:gd name="T27" fmla="*/ 1336 h 1665"/>
              <a:gd name="T28" fmla="*/ 2083 w 2535"/>
              <a:gd name="T29" fmla="*/ 1295 h 1665"/>
              <a:gd name="T30" fmla="*/ 2034 w 2535"/>
              <a:gd name="T31" fmla="*/ 1274 h 1665"/>
              <a:gd name="T32" fmla="*/ 1792 w 2535"/>
              <a:gd name="T33" fmla="*/ 1296 h 1665"/>
              <a:gd name="T34" fmla="*/ 1788 w 2535"/>
              <a:gd name="T35" fmla="*/ 1005 h 1665"/>
              <a:gd name="T36" fmla="*/ 1938 w 2535"/>
              <a:gd name="T37" fmla="*/ 876 h 1665"/>
              <a:gd name="T38" fmla="*/ 2027 w 2535"/>
              <a:gd name="T39" fmla="*/ 971 h 1665"/>
              <a:gd name="T40" fmla="*/ 2032 w 2535"/>
              <a:gd name="T41" fmla="*/ 1065 h 1665"/>
              <a:gd name="T42" fmla="*/ 2015 w 2535"/>
              <a:gd name="T43" fmla="*/ 1100 h 1665"/>
              <a:gd name="T44" fmla="*/ 2030 w 2535"/>
              <a:gd name="T45" fmla="*/ 1143 h 1665"/>
              <a:gd name="T46" fmla="*/ 2061 w 2535"/>
              <a:gd name="T47" fmla="*/ 1162 h 1665"/>
              <a:gd name="T48" fmla="*/ 2082 w 2535"/>
              <a:gd name="T49" fmla="*/ 1136 h 1665"/>
              <a:gd name="T50" fmla="*/ 2095 w 2535"/>
              <a:gd name="T51" fmla="*/ 1054 h 1665"/>
              <a:gd name="T52" fmla="*/ 2131 w 2535"/>
              <a:gd name="T53" fmla="*/ 904 h 1665"/>
              <a:gd name="T54" fmla="*/ 2229 w 2535"/>
              <a:gd name="T55" fmla="*/ 626 h 1665"/>
              <a:gd name="T56" fmla="*/ 2329 w 2535"/>
              <a:gd name="T57" fmla="*/ 520 h 1665"/>
              <a:gd name="T58" fmla="*/ 2426 w 2535"/>
              <a:gd name="T59" fmla="*/ 564 h 1665"/>
              <a:gd name="T60" fmla="*/ 2516 w 2535"/>
              <a:gd name="T61" fmla="*/ 545 h 1665"/>
              <a:gd name="T62" fmla="*/ 2528 w 2535"/>
              <a:gd name="T63" fmla="*/ 470 h 1665"/>
              <a:gd name="T64" fmla="*/ 2435 w 2535"/>
              <a:gd name="T65" fmla="*/ 326 h 1665"/>
              <a:gd name="T66" fmla="*/ 2363 w 2535"/>
              <a:gd name="T67" fmla="*/ 255 h 1665"/>
              <a:gd name="T68" fmla="*/ 2249 w 2535"/>
              <a:gd name="T69" fmla="*/ 100 h 1665"/>
              <a:gd name="T70" fmla="*/ 2119 w 2535"/>
              <a:gd name="T71" fmla="*/ 19 h 1665"/>
              <a:gd name="T72" fmla="*/ 2131 w 2535"/>
              <a:gd name="T73" fmla="*/ 140 h 1665"/>
              <a:gd name="T74" fmla="*/ 2073 w 2535"/>
              <a:gd name="T75" fmla="*/ 161 h 1665"/>
              <a:gd name="T76" fmla="*/ 1991 w 2535"/>
              <a:gd name="T77" fmla="*/ 101 h 1665"/>
              <a:gd name="T78" fmla="*/ 2042 w 2535"/>
              <a:gd name="T79" fmla="*/ 224 h 1665"/>
              <a:gd name="T80" fmla="*/ 2081 w 2535"/>
              <a:gd name="T81" fmla="*/ 381 h 1665"/>
              <a:gd name="T82" fmla="*/ 1869 w 2535"/>
              <a:gd name="T83" fmla="*/ 366 h 1665"/>
              <a:gd name="T84" fmla="*/ 1501 w 2535"/>
              <a:gd name="T85" fmla="*/ 417 h 1665"/>
              <a:gd name="T86" fmla="*/ 1325 w 2535"/>
              <a:gd name="T87" fmla="*/ 529 h 1665"/>
              <a:gd name="T88" fmla="*/ 1188 w 2535"/>
              <a:gd name="T89" fmla="*/ 751 h 1665"/>
              <a:gd name="T90" fmla="*/ 1127 w 2535"/>
              <a:gd name="T91" fmla="*/ 1095 h 1665"/>
              <a:gd name="T92" fmla="*/ 963 w 2535"/>
              <a:gd name="T93" fmla="*/ 1363 h 1665"/>
              <a:gd name="T94" fmla="*/ 777 w 2535"/>
              <a:gd name="T95" fmla="*/ 1469 h 1665"/>
              <a:gd name="T96" fmla="*/ 297 w 2535"/>
              <a:gd name="T97" fmla="*/ 1538 h 1665"/>
              <a:gd name="T98" fmla="*/ 3 w 2535"/>
              <a:gd name="T99" fmla="*/ 1630 h 1665"/>
              <a:gd name="T100" fmla="*/ 31 w 2535"/>
              <a:gd name="T101" fmla="*/ 1665 h 1665"/>
              <a:gd name="T102" fmla="*/ 443 w 2535"/>
              <a:gd name="T103" fmla="*/ 1639 h 1665"/>
              <a:gd name="T104" fmla="*/ 861 w 2535"/>
              <a:gd name="T105" fmla="*/ 1580 h 1665"/>
              <a:gd name="T106" fmla="*/ 1166 w 2535"/>
              <a:gd name="T107" fmla="*/ 1370 h 1665"/>
              <a:gd name="T108" fmla="*/ 1408 w 2535"/>
              <a:gd name="T109" fmla="*/ 1197 h 1665"/>
              <a:gd name="T110" fmla="*/ 2095 w 2535"/>
              <a:gd name="T111" fmla="*/ 779 h 1665"/>
              <a:gd name="T112" fmla="*/ 2046 w 2535"/>
              <a:gd name="T113" fmla="*/ 833 h 1665"/>
              <a:gd name="T114" fmla="*/ 2095 w 2535"/>
              <a:gd name="T115" fmla="*/ 779 h 1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535" h="1665">
                <a:moveTo>
                  <a:pt x="1549" y="1187"/>
                </a:moveTo>
                <a:lnTo>
                  <a:pt x="1549" y="1187"/>
                </a:lnTo>
                <a:lnTo>
                  <a:pt x="1541" y="1252"/>
                </a:lnTo>
                <a:lnTo>
                  <a:pt x="1534" y="1308"/>
                </a:lnTo>
                <a:lnTo>
                  <a:pt x="1531" y="1351"/>
                </a:lnTo>
                <a:lnTo>
                  <a:pt x="1531" y="1351"/>
                </a:lnTo>
                <a:lnTo>
                  <a:pt x="1529" y="1376"/>
                </a:lnTo>
                <a:lnTo>
                  <a:pt x="1528" y="1391"/>
                </a:lnTo>
                <a:lnTo>
                  <a:pt x="1529" y="1397"/>
                </a:lnTo>
                <a:lnTo>
                  <a:pt x="1531" y="1403"/>
                </a:lnTo>
                <a:lnTo>
                  <a:pt x="1536" y="1416"/>
                </a:lnTo>
                <a:lnTo>
                  <a:pt x="1536" y="1416"/>
                </a:lnTo>
                <a:lnTo>
                  <a:pt x="1538" y="1420"/>
                </a:lnTo>
                <a:lnTo>
                  <a:pt x="1542" y="1422"/>
                </a:lnTo>
                <a:lnTo>
                  <a:pt x="1547" y="1424"/>
                </a:lnTo>
                <a:lnTo>
                  <a:pt x="1553" y="1425"/>
                </a:lnTo>
                <a:lnTo>
                  <a:pt x="1564" y="1426"/>
                </a:lnTo>
                <a:lnTo>
                  <a:pt x="1577" y="1425"/>
                </a:lnTo>
                <a:lnTo>
                  <a:pt x="1589" y="1422"/>
                </a:lnTo>
                <a:lnTo>
                  <a:pt x="1599" y="1420"/>
                </a:lnTo>
                <a:lnTo>
                  <a:pt x="1609" y="1417"/>
                </a:lnTo>
                <a:lnTo>
                  <a:pt x="1609" y="1417"/>
                </a:lnTo>
                <a:lnTo>
                  <a:pt x="1586" y="1528"/>
                </a:lnTo>
                <a:lnTo>
                  <a:pt x="1586" y="1528"/>
                </a:lnTo>
                <a:lnTo>
                  <a:pt x="1585" y="1536"/>
                </a:lnTo>
                <a:lnTo>
                  <a:pt x="1585" y="1545"/>
                </a:lnTo>
                <a:lnTo>
                  <a:pt x="1586" y="1553"/>
                </a:lnTo>
                <a:lnTo>
                  <a:pt x="1589" y="1560"/>
                </a:lnTo>
                <a:lnTo>
                  <a:pt x="1592" y="1568"/>
                </a:lnTo>
                <a:lnTo>
                  <a:pt x="1598" y="1574"/>
                </a:lnTo>
                <a:lnTo>
                  <a:pt x="1604" y="1581"/>
                </a:lnTo>
                <a:lnTo>
                  <a:pt x="1611" y="1587"/>
                </a:lnTo>
                <a:lnTo>
                  <a:pt x="1611" y="1587"/>
                </a:lnTo>
                <a:lnTo>
                  <a:pt x="1618" y="1592"/>
                </a:lnTo>
                <a:lnTo>
                  <a:pt x="1625" y="1596"/>
                </a:lnTo>
                <a:lnTo>
                  <a:pt x="1634" y="1600"/>
                </a:lnTo>
                <a:lnTo>
                  <a:pt x="1641" y="1601"/>
                </a:lnTo>
                <a:lnTo>
                  <a:pt x="1658" y="1604"/>
                </a:lnTo>
                <a:lnTo>
                  <a:pt x="1675" y="1605"/>
                </a:lnTo>
                <a:lnTo>
                  <a:pt x="1675" y="1605"/>
                </a:lnTo>
                <a:lnTo>
                  <a:pt x="1692" y="1607"/>
                </a:lnTo>
                <a:lnTo>
                  <a:pt x="1708" y="1604"/>
                </a:lnTo>
                <a:lnTo>
                  <a:pt x="1726" y="1603"/>
                </a:lnTo>
                <a:lnTo>
                  <a:pt x="1750" y="1600"/>
                </a:lnTo>
                <a:lnTo>
                  <a:pt x="1750" y="1600"/>
                </a:lnTo>
                <a:lnTo>
                  <a:pt x="1760" y="1599"/>
                </a:lnTo>
                <a:lnTo>
                  <a:pt x="1766" y="1598"/>
                </a:lnTo>
                <a:lnTo>
                  <a:pt x="1770" y="1595"/>
                </a:lnTo>
                <a:lnTo>
                  <a:pt x="1773" y="1594"/>
                </a:lnTo>
                <a:lnTo>
                  <a:pt x="1775" y="1589"/>
                </a:lnTo>
                <a:lnTo>
                  <a:pt x="1778" y="1586"/>
                </a:lnTo>
                <a:lnTo>
                  <a:pt x="1783" y="1585"/>
                </a:lnTo>
                <a:lnTo>
                  <a:pt x="1783" y="1585"/>
                </a:lnTo>
                <a:lnTo>
                  <a:pt x="1793" y="1585"/>
                </a:lnTo>
                <a:lnTo>
                  <a:pt x="1810" y="1585"/>
                </a:lnTo>
                <a:lnTo>
                  <a:pt x="1855" y="1589"/>
                </a:lnTo>
                <a:lnTo>
                  <a:pt x="1904" y="1592"/>
                </a:lnTo>
                <a:lnTo>
                  <a:pt x="1942" y="1595"/>
                </a:lnTo>
                <a:lnTo>
                  <a:pt x="1942" y="1595"/>
                </a:lnTo>
                <a:lnTo>
                  <a:pt x="1961" y="1596"/>
                </a:lnTo>
                <a:lnTo>
                  <a:pt x="1971" y="1598"/>
                </a:lnTo>
                <a:lnTo>
                  <a:pt x="1980" y="1599"/>
                </a:lnTo>
                <a:lnTo>
                  <a:pt x="2000" y="1600"/>
                </a:lnTo>
                <a:lnTo>
                  <a:pt x="2000" y="1600"/>
                </a:lnTo>
                <a:lnTo>
                  <a:pt x="2033" y="1601"/>
                </a:lnTo>
                <a:lnTo>
                  <a:pt x="2076" y="1601"/>
                </a:lnTo>
                <a:lnTo>
                  <a:pt x="2115" y="1601"/>
                </a:lnTo>
                <a:lnTo>
                  <a:pt x="2143" y="1599"/>
                </a:lnTo>
                <a:lnTo>
                  <a:pt x="2143" y="1599"/>
                </a:lnTo>
                <a:lnTo>
                  <a:pt x="2158" y="1595"/>
                </a:lnTo>
                <a:lnTo>
                  <a:pt x="2172" y="1589"/>
                </a:lnTo>
                <a:lnTo>
                  <a:pt x="2186" y="1582"/>
                </a:lnTo>
                <a:lnTo>
                  <a:pt x="2197" y="1577"/>
                </a:lnTo>
                <a:lnTo>
                  <a:pt x="2197" y="1577"/>
                </a:lnTo>
                <a:lnTo>
                  <a:pt x="2200" y="1574"/>
                </a:lnTo>
                <a:lnTo>
                  <a:pt x="2202" y="1572"/>
                </a:lnTo>
                <a:lnTo>
                  <a:pt x="2203" y="1569"/>
                </a:lnTo>
                <a:lnTo>
                  <a:pt x="2202" y="1565"/>
                </a:lnTo>
                <a:lnTo>
                  <a:pt x="2195" y="1558"/>
                </a:lnTo>
                <a:lnTo>
                  <a:pt x="2186" y="1547"/>
                </a:lnTo>
                <a:lnTo>
                  <a:pt x="2186" y="1547"/>
                </a:lnTo>
                <a:lnTo>
                  <a:pt x="2182" y="1545"/>
                </a:lnTo>
                <a:lnTo>
                  <a:pt x="2179" y="1542"/>
                </a:lnTo>
                <a:lnTo>
                  <a:pt x="2167" y="1538"/>
                </a:lnTo>
                <a:lnTo>
                  <a:pt x="2153" y="1536"/>
                </a:lnTo>
                <a:lnTo>
                  <a:pt x="2137" y="1534"/>
                </a:lnTo>
                <a:lnTo>
                  <a:pt x="2106" y="1532"/>
                </a:lnTo>
                <a:lnTo>
                  <a:pt x="2083" y="1531"/>
                </a:lnTo>
                <a:lnTo>
                  <a:pt x="2083" y="1531"/>
                </a:lnTo>
                <a:lnTo>
                  <a:pt x="2070" y="1527"/>
                </a:lnTo>
                <a:lnTo>
                  <a:pt x="2061" y="1523"/>
                </a:lnTo>
                <a:lnTo>
                  <a:pt x="2051" y="1518"/>
                </a:lnTo>
                <a:lnTo>
                  <a:pt x="2034" y="1511"/>
                </a:lnTo>
                <a:lnTo>
                  <a:pt x="2034" y="1511"/>
                </a:lnTo>
                <a:lnTo>
                  <a:pt x="2023" y="1507"/>
                </a:lnTo>
                <a:lnTo>
                  <a:pt x="2011" y="1506"/>
                </a:lnTo>
                <a:lnTo>
                  <a:pt x="2000" y="1506"/>
                </a:lnTo>
                <a:lnTo>
                  <a:pt x="1987" y="1506"/>
                </a:lnTo>
                <a:lnTo>
                  <a:pt x="1958" y="1510"/>
                </a:lnTo>
                <a:lnTo>
                  <a:pt x="1927" y="1513"/>
                </a:lnTo>
                <a:lnTo>
                  <a:pt x="1927" y="1513"/>
                </a:lnTo>
                <a:lnTo>
                  <a:pt x="1886" y="1513"/>
                </a:lnTo>
                <a:lnTo>
                  <a:pt x="1836" y="1513"/>
                </a:lnTo>
                <a:lnTo>
                  <a:pt x="1811" y="1510"/>
                </a:lnTo>
                <a:lnTo>
                  <a:pt x="1790" y="1507"/>
                </a:lnTo>
                <a:lnTo>
                  <a:pt x="1772" y="1504"/>
                </a:lnTo>
                <a:lnTo>
                  <a:pt x="1764" y="1502"/>
                </a:lnTo>
                <a:lnTo>
                  <a:pt x="1759" y="1500"/>
                </a:lnTo>
                <a:lnTo>
                  <a:pt x="1759" y="1500"/>
                </a:lnTo>
                <a:lnTo>
                  <a:pt x="1753" y="1496"/>
                </a:lnTo>
                <a:lnTo>
                  <a:pt x="1751" y="1489"/>
                </a:lnTo>
                <a:lnTo>
                  <a:pt x="1747" y="1483"/>
                </a:lnTo>
                <a:lnTo>
                  <a:pt x="1744" y="1474"/>
                </a:lnTo>
                <a:lnTo>
                  <a:pt x="1742" y="1456"/>
                </a:lnTo>
                <a:lnTo>
                  <a:pt x="1741" y="1435"/>
                </a:lnTo>
                <a:lnTo>
                  <a:pt x="1741" y="1415"/>
                </a:lnTo>
                <a:lnTo>
                  <a:pt x="1742" y="1398"/>
                </a:lnTo>
                <a:lnTo>
                  <a:pt x="1743" y="1382"/>
                </a:lnTo>
                <a:lnTo>
                  <a:pt x="1743" y="1382"/>
                </a:lnTo>
                <a:lnTo>
                  <a:pt x="1877" y="1362"/>
                </a:lnTo>
                <a:lnTo>
                  <a:pt x="1877" y="1362"/>
                </a:lnTo>
                <a:lnTo>
                  <a:pt x="1881" y="1362"/>
                </a:lnTo>
                <a:lnTo>
                  <a:pt x="1887" y="1364"/>
                </a:lnTo>
                <a:lnTo>
                  <a:pt x="1896" y="1367"/>
                </a:lnTo>
                <a:lnTo>
                  <a:pt x="1908" y="1370"/>
                </a:lnTo>
                <a:lnTo>
                  <a:pt x="1908" y="1370"/>
                </a:lnTo>
                <a:lnTo>
                  <a:pt x="1918" y="1370"/>
                </a:lnTo>
                <a:lnTo>
                  <a:pt x="1925" y="1368"/>
                </a:lnTo>
                <a:lnTo>
                  <a:pt x="1933" y="1366"/>
                </a:lnTo>
                <a:lnTo>
                  <a:pt x="1944" y="1362"/>
                </a:lnTo>
                <a:lnTo>
                  <a:pt x="1944" y="1362"/>
                </a:lnTo>
                <a:lnTo>
                  <a:pt x="1972" y="1353"/>
                </a:lnTo>
                <a:lnTo>
                  <a:pt x="1987" y="1350"/>
                </a:lnTo>
                <a:lnTo>
                  <a:pt x="2003" y="1349"/>
                </a:lnTo>
                <a:lnTo>
                  <a:pt x="2003" y="1349"/>
                </a:lnTo>
                <a:lnTo>
                  <a:pt x="2011" y="1348"/>
                </a:lnTo>
                <a:lnTo>
                  <a:pt x="2018" y="1346"/>
                </a:lnTo>
                <a:lnTo>
                  <a:pt x="2023" y="1345"/>
                </a:lnTo>
                <a:lnTo>
                  <a:pt x="2027" y="1342"/>
                </a:lnTo>
                <a:lnTo>
                  <a:pt x="2036" y="1336"/>
                </a:lnTo>
                <a:lnTo>
                  <a:pt x="2047" y="1327"/>
                </a:lnTo>
                <a:lnTo>
                  <a:pt x="2047" y="1327"/>
                </a:lnTo>
                <a:lnTo>
                  <a:pt x="2058" y="1321"/>
                </a:lnTo>
                <a:lnTo>
                  <a:pt x="2063" y="1315"/>
                </a:lnTo>
                <a:lnTo>
                  <a:pt x="2067" y="1312"/>
                </a:lnTo>
                <a:lnTo>
                  <a:pt x="2076" y="1304"/>
                </a:lnTo>
                <a:lnTo>
                  <a:pt x="2076" y="1304"/>
                </a:lnTo>
                <a:lnTo>
                  <a:pt x="2081" y="1300"/>
                </a:lnTo>
                <a:lnTo>
                  <a:pt x="2083" y="1297"/>
                </a:lnTo>
                <a:lnTo>
                  <a:pt x="2083" y="1295"/>
                </a:lnTo>
                <a:lnTo>
                  <a:pt x="2082" y="1292"/>
                </a:lnTo>
                <a:lnTo>
                  <a:pt x="2077" y="1288"/>
                </a:lnTo>
                <a:lnTo>
                  <a:pt x="2074" y="1287"/>
                </a:lnTo>
                <a:lnTo>
                  <a:pt x="2072" y="1283"/>
                </a:lnTo>
                <a:lnTo>
                  <a:pt x="2072" y="1283"/>
                </a:lnTo>
                <a:lnTo>
                  <a:pt x="2069" y="1281"/>
                </a:lnTo>
                <a:lnTo>
                  <a:pt x="2067" y="1278"/>
                </a:lnTo>
                <a:lnTo>
                  <a:pt x="2058" y="1275"/>
                </a:lnTo>
                <a:lnTo>
                  <a:pt x="2034" y="1274"/>
                </a:lnTo>
                <a:lnTo>
                  <a:pt x="2034" y="1274"/>
                </a:lnTo>
                <a:lnTo>
                  <a:pt x="2023" y="1274"/>
                </a:lnTo>
                <a:lnTo>
                  <a:pt x="2014" y="1277"/>
                </a:lnTo>
                <a:lnTo>
                  <a:pt x="2002" y="1278"/>
                </a:lnTo>
                <a:lnTo>
                  <a:pt x="1985" y="1279"/>
                </a:lnTo>
                <a:lnTo>
                  <a:pt x="1985" y="1279"/>
                </a:lnTo>
                <a:lnTo>
                  <a:pt x="1938" y="1279"/>
                </a:lnTo>
                <a:lnTo>
                  <a:pt x="1909" y="1281"/>
                </a:lnTo>
                <a:lnTo>
                  <a:pt x="1877" y="1283"/>
                </a:lnTo>
                <a:lnTo>
                  <a:pt x="1877" y="1283"/>
                </a:lnTo>
                <a:lnTo>
                  <a:pt x="1792" y="1296"/>
                </a:lnTo>
                <a:lnTo>
                  <a:pt x="1743" y="1304"/>
                </a:lnTo>
                <a:lnTo>
                  <a:pt x="1743" y="1304"/>
                </a:lnTo>
                <a:lnTo>
                  <a:pt x="1744" y="1248"/>
                </a:lnTo>
                <a:lnTo>
                  <a:pt x="1748" y="1201"/>
                </a:lnTo>
                <a:lnTo>
                  <a:pt x="1752" y="1158"/>
                </a:lnTo>
                <a:lnTo>
                  <a:pt x="1752" y="1158"/>
                </a:lnTo>
                <a:lnTo>
                  <a:pt x="1756" y="1139"/>
                </a:lnTo>
                <a:lnTo>
                  <a:pt x="1760" y="1116"/>
                </a:lnTo>
                <a:lnTo>
                  <a:pt x="1773" y="1065"/>
                </a:lnTo>
                <a:lnTo>
                  <a:pt x="1788" y="1005"/>
                </a:lnTo>
                <a:lnTo>
                  <a:pt x="1788" y="1005"/>
                </a:lnTo>
                <a:lnTo>
                  <a:pt x="1799" y="1000"/>
                </a:lnTo>
                <a:lnTo>
                  <a:pt x="1823" y="983"/>
                </a:lnTo>
                <a:lnTo>
                  <a:pt x="1857" y="960"/>
                </a:lnTo>
                <a:lnTo>
                  <a:pt x="1873" y="947"/>
                </a:lnTo>
                <a:lnTo>
                  <a:pt x="1889" y="933"/>
                </a:lnTo>
                <a:lnTo>
                  <a:pt x="1889" y="933"/>
                </a:lnTo>
                <a:lnTo>
                  <a:pt x="1903" y="918"/>
                </a:lnTo>
                <a:lnTo>
                  <a:pt x="1916" y="903"/>
                </a:lnTo>
                <a:lnTo>
                  <a:pt x="1938" y="876"/>
                </a:lnTo>
                <a:lnTo>
                  <a:pt x="1952" y="855"/>
                </a:lnTo>
                <a:lnTo>
                  <a:pt x="1957" y="846"/>
                </a:lnTo>
                <a:lnTo>
                  <a:pt x="1957" y="846"/>
                </a:lnTo>
                <a:lnTo>
                  <a:pt x="1975" y="871"/>
                </a:lnTo>
                <a:lnTo>
                  <a:pt x="1992" y="894"/>
                </a:lnTo>
                <a:lnTo>
                  <a:pt x="2009" y="920"/>
                </a:lnTo>
                <a:lnTo>
                  <a:pt x="2009" y="920"/>
                </a:lnTo>
                <a:lnTo>
                  <a:pt x="2015" y="934"/>
                </a:lnTo>
                <a:lnTo>
                  <a:pt x="2021" y="952"/>
                </a:lnTo>
                <a:lnTo>
                  <a:pt x="2027" y="971"/>
                </a:lnTo>
                <a:lnTo>
                  <a:pt x="2032" y="991"/>
                </a:lnTo>
                <a:lnTo>
                  <a:pt x="2038" y="1022"/>
                </a:lnTo>
                <a:lnTo>
                  <a:pt x="2041" y="1036"/>
                </a:lnTo>
                <a:lnTo>
                  <a:pt x="2041" y="1036"/>
                </a:lnTo>
                <a:lnTo>
                  <a:pt x="2029" y="1053"/>
                </a:lnTo>
                <a:lnTo>
                  <a:pt x="2029" y="1053"/>
                </a:lnTo>
                <a:lnTo>
                  <a:pt x="2028" y="1054"/>
                </a:lnTo>
                <a:lnTo>
                  <a:pt x="2028" y="1056"/>
                </a:lnTo>
                <a:lnTo>
                  <a:pt x="2029" y="1060"/>
                </a:lnTo>
                <a:lnTo>
                  <a:pt x="2032" y="1065"/>
                </a:lnTo>
                <a:lnTo>
                  <a:pt x="2032" y="1065"/>
                </a:lnTo>
                <a:lnTo>
                  <a:pt x="2029" y="1069"/>
                </a:lnTo>
                <a:lnTo>
                  <a:pt x="2025" y="1076"/>
                </a:lnTo>
                <a:lnTo>
                  <a:pt x="2025" y="1076"/>
                </a:lnTo>
                <a:lnTo>
                  <a:pt x="2015" y="1085"/>
                </a:lnTo>
                <a:lnTo>
                  <a:pt x="2015" y="1085"/>
                </a:lnTo>
                <a:lnTo>
                  <a:pt x="2014" y="1087"/>
                </a:lnTo>
                <a:lnTo>
                  <a:pt x="2014" y="1091"/>
                </a:lnTo>
                <a:lnTo>
                  <a:pt x="2015" y="1100"/>
                </a:lnTo>
                <a:lnTo>
                  <a:pt x="2015" y="1100"/>
                </a:lnTo>
                <a:lnTo>
                  <a:pt x="2015" y="1108"/>
                </a:lnTo>
                <a:lnTo>
                  <a:pt x="2016" y="1111"/>
                </a:lnTo>
                <a:lnTo>
                  <a:pt x="2016" y="1111"/>
                </a:lnTo>
                <a:lnTo>
                  <a:pt x="2016" y="1118"/>
                </a:lnTo>
                <a:lnTo>
                  <a:pt x="2018" y="1123"/>
                </a:lnTo>
                <a:lnTo>
                  <a:pt x="2019" y="1127"/>
                </a:lnTo>
                <a:lnTo>
                  <a:pt x="2019" y="1127"/>
                </a:lnTo>
                <a:lnTo>
                  <a:pt x="2025" y="1136"/>
                </a:lnTo>
                <a:lnTo>
                  <a:pt x="2025" y="1136"/>
                </a:lnTo>
                <a:lnTo>
                  <a:pt x="2030" y="1143"/>
                </a:lnTo>
                <a:lnTo>
                  <a:pt x="2033" y="1148"/>
                </a:lnTo>
                <a:lnTo>
                  <a:pt x="2036" y="1152"/>
                </a:lnTo>
                <a:lnTo>
                  <a:pt x="2036" y="1152"/>
                </a:lnTo>
                <a:lnTo>
                  <a:pt x="2038" y="1157"/>
                </a:lnTo>
                <a:lnTo>
                  <a:pt x="2043" y="1161"/>
                </a:lnTo>
                <a:lnTo>
                  <a:pt x="2048" y="1163"/>
                </a:lnTo>
                <a:lnTo>
                  <a:pt x="2056" y="1163"/>
                </a:lnTo>
                <a:lnTo>
                  <a:pt x="2056" y="1163"/>
                </a:lnTo>
                <a:lnTo>
                  <a:pt x="2060" y="1163"/>
                </a:lnTo>
                <a:lnTo>
                  <a:pt x="2061" y="1162"/>
                </a:lnTo>
                <a:lnTo>
                  <a:pt x="2063" y="1161"/>
                </a:lnTo>
                <a:lnTo>
                  <a:pt x="2064" y="1158"/>
                </a:lnTo>
                <a:lnTo>
                  <a:pt x="2064" y="1156"/>
                </a:lnTo>
                <a:lnTo>
                  <a:pt x="2064" y="1153"/>
                </a:lnTo>
                <a:lnTo>
                  <a:pt x="2064" y="1153"/>
                </a:lnTo>
                <a:lnTo>
                  <a:pt x="2069" y="1150"/>
                </a:lnTo>
                <a:lnTo>
                  <a:pt x="2074" y="1147"/>
                </a:lnTo>
                <a:lnTo>
                  <a:pt x="2079" y="1140"/>
                </a:lnTo>
                <a:lnTo>
                  <a:pt x="2079" y="1140"/>
                </a:lnTo>
                <a:lnTo>
                  <a:pt x="2082" y="1136"/>
                </a:lnTo>
                <a:lnTo>
                  <a:pt x="2083" y="1130"/>
                </a:lnTo>
                <a:lnTo>
                  <a:pt x="2083" y="1116"/>
                </a:lnTo>
                <a:lnTo>
                  <a:pt x="2082" y="1103"/>
                </a:lnTo>
                <a:lnTo>
                  <a:pt x="2081" y="1094"/>
                </a:lnTo>
                <a:lnTo>
                  <a:pt x="2081" y="1094"/>
                </a:lnTo>
                <a:lnTo>
                  <a:pt x="2083" y="1086"/>
                </a:lnTo>
                <a:lnTo>
                  <a:pt x="2086" y="1080"/>
                </a:lnTo>
                <a:lnTo>
                  <a:pt x="2086" y="1080"/>
                </a:lnTo>
                <a:lnTo>
                  <a:pt x="2095" y="1054"/>
                </a:lnTo>
                <a:lnTo>
                  <a:pt x="2095" y="1054"/>
                </a:lnTo>
                <a:lnTo>
                  <a:pt x="2103" y="1045"/>
                </a:lnTo>
                <a:lnTo>
                  <a:pt x="2110" y="1036"/>
                </a:lnTo>
                <a:lnTo>
                  <a:pt x="2118" y="1022"/>
                </a:lnTo>
                <a:lnTo>
                  <a:pt x="2118" y="1022"/>
                </a:lnTo>
                <a:lnTo>
                  <a:pt x="2122" y="1014"/>
                </a:lnTo>
                <a:lnTo>
                  <a:pt x="2124" y="1004"/>
                </a:lnTo>
                <a:lnTo>
                  <a:pt x="2127" y="978"/>
                </a:lnTo>
                <a:lnTo>
                  <a:pt x="2128" y="946"/>
                </a:lnTo>
                <a:lnTo>
                  <a:pt x="2131" y="904"/>
                </a:lnTo>
                <a:lnTo>
                  <a:pt x="2131" y="904"/>
                </a:lnTo>
                <a:lnTo>
                  <a:pt x="2140" y="790"/>
                </a:lnTo>
                <a:lnTo>
                  <a:pt x="2146" y="720"/>
                </a:lnTo>
                <a:lnTo>
                  <a:pt x="2146" y="720"/>
                </a:lnTo>
                <a:lnTo>
                  <a:pt x="2154" y="712"/>
                </a:lnTo>
                <a:lnTo>
                  <a:pt x="2176" y="692"/>
                </a:lnTo>
                <a:lnTo>
                  <a:pt x="2189" y="678"/>
                </a:lnTo>
                <a:lnTo>
                  <a:pt x="2203" y="661"/>
                </a:lnTo>
                <a:lnTo>
                  <a:pt x="2216" y="644"/>
                </a:lnTo>
                <a:lnTo>
                  <a:pt x="2229" y="626"/>
                </a:lnTo>
                <a:lnTo>
                  <a:pt x="2229" y="626"/>
                </a:lnTo>
                <a:lnTo>
                  <a:pt x="2240" y="607"/>
                </a:lnTo>
                <a:lnTo>
                  <a:pt x="2252" y="586"/>
                </a:lnTo>
                <a:lnTo>
                  <a:pt x="2261" y="565"/>
                </a:lnTo>
                <a:lnTo>
                  <a:pt x="2270" y="547"/>
                </a:lnTo>
                <a:lnTo>
                  <a:pt x="2282" y="516"/>
                </a:lnTo>
                <a:lnTo>
                  <a:pt x="2287" y="505"/>
                </a:lnTo>
                <a:lnTo>
                  <a:pt x="2287" y="505"/>
                </a:lnTo>
                <a:lnTo>
                  <a:pt x="2301" y="511"/>
                </a:lnTo>
                <a:lnTo>
                  <a:pt x="2315" y="518"/>
                </a:lnTo>
                <a:lnTo>
                  <a:pt x="2329" y="520"/>
                </a:lnTo>
                <a:lnTo>
                  <a:pt x="2329" y="520"/>
                </a:lnTo>
                <a:lnTo>
                  <a:pt x="2356" y="524"/>
                </a:lnTo>
                <a:lnTo>
                  <a:pt x="2371" y="527"/>
                </a:lnTo>
                <a:lnTo>
                  <a:pt x="2385" y="531"/>
                </a:lnTo>
                <a:lnTo>
                  <a:pt x="2385" y="531"/>
                </a:lnTo>
                <a:lnTo>
                  <a:pt x="2392" y="534"/>
                </a:lnTo>
                <a:lnTo>
                  <a:pt x="2399" y="540"/>
                </a:lnTo>
                <a:lnTo>
                  <a:pt x="2410" y="550"/>
                </a:lnTo>
                <a:lnTo>
                  <a:pt x="2421" y="560"/>
                </a:lnTo>
                <a:lnTo>
                  <a:pt x="2426" y="564"/>
                </a:lnTo>
                <a:lnTo>
                  <a:pt x="2432" y="568"/>
                </a:lnTo>
                <a:lnTo>
                  <a:pt x="2432" y="568"/>
                </a:lnTo>
                <a:lnTo>
                  <a:pt x="2439" y="569"/>
                </a:lnTo>
                <a:lnTo>
                  <a:pt x="2448" y="569"/>
                </a:lnTo>
                <a:lnTo>
                  <a:pt x="2470" y="565"/>
                </a:lnTo>
                <a:lnTo>
                  <a:pt x="2490" y="562"/>
                </a:lnTo>
                <a:lnTo>
                  <a:pt x="2505" y="556"/>
                </a:lnTo>
                <a:lnTo>
                  <a:pt x="2505" y="556"/>
                </a:lnTo>
                <a:lnTo>
                  <a:pt x="2510" y="551"/>
                </a:lnTo>
                <a:lnTo>
                  <a:pt x="2516" y="545"/>
                </a:lnTo>
                <a:lnTo>
                  <a:pt x="2523" y="536"/>
                </a:lnTo>
                <a:lnTo>
                  <a:pt x="2528" y="525"/>
                </a:lnTo>
                <a:lnTo>
                  <a:pt x="2532" y="515"/>
                </a:lnTo>
                <a:lnTo>
                  <a:pt x="2534" y="504"/>
                </a:lnTo>
                <a:lnTo>
                  <a:pt x="2535" y="492"/>
                </a:lnTo>
                <a:lnTo>
                  <a:pt x="2535" y="487"/>
                </a:lnTo>
                <a:lnTo>
                  <a:pt x="2533" y="482"/>
                </a:lnTo>
                <a:lnTo>
                  <a:pt x="2533" y="482"/>
                </a:lnTo>
                <a:lnTo>
                  <a:pt x="2532" y="476"/>
                </a:lnTo>
                <a:lnTo>
                  <a:pt x="2528" y="470"/>
                </a:lnTo>
                <a:lnTo>
                  <a:pt x="2516" y="456"/>
                </a:lnTo>
                <a:lnTo>
                  <a:pt x="2503" y="439"/>
                </a:lnTo>
                <a:lnTo>
                  <a:pt x="2489" y="424"/>
                </a:lnTo>
                <a:lnTo>
                  <a:pt x="2462" y="395"/>
                </a:lnTo>
                <a:lnTo>
                  <a:pt x="2450" y="384"/>
                </a:lnTo>
                <a:lnTo>
                  <a:pt x="2450" y="384"/>
                </a:lnTo>
                <a:lnTo>
                  <a:pt x="2447" y="366"/>
                </a:lnTo>
                <a:lnTo>
                  <a:pt x="2441" y="348"/>
                </a:lnTo>
                <a:lnTo>
                  <a:pt x="2435" y="326"/>
                </a:lnTo>
                <a:lnTo>
                  <a:pt x="2435" y="326"/>
                </a:lnTo>
                <a:lnTo>
                  <a:pt x="2429" y="309"/>
                </a:lnTo>
                <a:lnTo>
                  <a:pt x="2426" y="304"/>
                </a:lnTo>
                <a:lnTo>
                  <a:pt x="2422" y="299"/>
                </a:lnTo>
                <a:lnTo>
                  <a:pt x="2418" y="295"/>
                </a:lnTo>
                <a:lnTo>
                  <a:pt x="2413" y="291"/>
                </a:lnTo>
                <a:lnTo>
                  <a:pt x="2394" y="281"/>
                </a:lnTo>
                <a:lnTo>
                  <a:pt x="2394" y="281"/>
                </a:lnTo>
                <a:lnTo>
                  <a:pt x="2382" y="273"/>
                </a:lnTo>
                <a:lnTo>
                  <a:pt x="2372" y="264"/>
                </a:lnTo>
                <a:lnTo>
                  <a:pt x="2363" y="255"/>
                </a:lnTo>
                <a:lnTo>
                  <a:pt x="2355" y="246"/>
                </a:lnTo>
                <a:lnTo>
                  <a:pt x="2342" y="228"/>
                </a:lnTo>
                <a:lnTo>
                  <a:pt x="2333" y="214"/>
                </a:lnTo>
                <a:lnTo>
                  <a:pt x="2333" y="214"/>
                </a:lnTo>
                <a:lnTo>
                  <a:pt x="2322" y="194"/>
                </a:lnTo>
                <a:lnTo>
                  <a:pt x="2306" y="165"/>
                </a:lnTo>
                <a:lnTo>
                  <a:pt x="2306" y="165"/>
                </a:lnTo>
                <a:lnTo>
                  <a:pt x="2295" y="148"/>
                </a:lnTo>
                <a:lnTo>
                  <a:pt x="2284" y="135"/>
                </a:lnTo>
                <a:lnTo>
                  <a:pt x="2249" y="100"/>
                </a:lnTo>
                <a:lnTo>
                  <a:pt x="2249" y="100"/>
                </a:lnTo>
                <a:lnTo>
                  <a:pt x="2220" y="69"/>
                </a:lnTo>
                <a:lnTo>
                  <a:pt x="2182" y="37"/>
                </a:lnTo>
                <a:lnTo>
                  <a:pt x="2152" y="10"/>
                </a:lnTo>
                <a:lnTo>
                  <a:pt x="2140" y="2"/>
                </a:lnTo>
                <a:lnTo>
                  <a:pt x="2135" y="0"/>
                </a:lnTo>
                <a:lnTo>
                  <a:pt x="2135" y="0"/>
                </a:lnTo>
                <a:lnTo>
                  <a:pt x="2130" y="2"/>
                </a:lnTo>
                <a:lnTo>
                  <a:pt x="2124" y="9"/>
                </a:lnTo>
                <a:lnTo>
                  <a:pt x="2119" y="19"/>
                </a:lnTo>
                <a:lnTo>
                  <a:pt x="2113" y="32"/>
                </a:lnTo>
                <a:lnTo>
                  <a:pt x="2110" y="50"/>
                </a:lnTo>
                <a:lnTo>
                  <a:pt x="2109" y="59"/>
                </a:lnTo>
                <a:lnTo>
                  <a:pt x="2109" y="69"/>
                </a:lnTo>
                <a:lnTo>
                  <a:pt x="2110" y="81"/>
                </a:lnTo>
                <a:lnTo>
                  <a:pt x="2112" y="92"/>
                </a:lnTo>
                <a:lnTo>
                  <a:pt x="2115" y="104"/>
                </a:lnTo>
                <a:lnTo>
                  <a:pt x="2119" y="117"/>
                </a:lnTo>
                <a:lnTo>
                  <a:pt x="2119" y="117"/>
                </a:lnTo>
                <a:lnTo>
                  <a:pt x="2131" y="140"/>
                </a:lnTo>
                <a:lnTo>
                  <a:pt x="2140" y="159"/>
                </a:lnTo>
                <a:lnTo>
                  <a:pt x="2149" y="174"/>
                </a:lnTo>
                <a:lnTo>
                  <a:pt x="2158" y="185"/>
                </a:lnTo>
                <a:lnTo>
                  <a:pt x="2164" y="193"/>
                </a:lnTo>
                <a:lnTo>
                  <a:pt x="2170" y="198"/>
                </a:lnTo>
                <a:lnTo>
                  <a:pt x="2173" y="202"/>
                </a:lnTo>
                <a:lnTo>
                  <a:pt x="2173" y="202"/>
                </a:lnTo>
                <a:lnTo>
                  <a:pt x="2137" y="189"/>
                </a:lnTo>
                <a:lnTo>
                  <a:pt x="2104" y="175"/>
                </a:lnTo>
                <a:lnTo>
                  <a:pt x="2073" y="161"/>
                </a:lnTo>
                <a:lnTo>
                  <a:pt x="2073" y="161"/>
                </a:lnTo>
                <a:lnTo>
                  <a:pt x="2060" y="152"/>
                </a:lnTo>
                <a:lnTo>
                  <a:pt x="2046" y="143"/>
                </a:lnTo>
                <a:lnTo>
                  <a:pt x="2023" y="121"/>
                </a:lnTo>
                <a:lnTo>
                  <a:pt x="2003" y="104"/>
                </a:lnTo>
                <a:lnTo>
                  <a:pt x="1997" y="100"/>
                </a:lnTo>
                <a:lnTo>
                  <a:pt x="1994" y="99"/>
                </a:lnTo>
                <a:lnTo>
                  <a:pt x="1993" y="100"/>
                </a:lnTo>
                <a:lnTo>
                  <a:pt x="1993" y="100"/>
                </a:lnTo>
                <a:lnTo>
                  <a:pt x="1991" y="101"/>
                </a:lnTo>
                <a:lnTo>
                  <a:pt x="1991" y="105"/>
                </a:lnTo>
                <a:lnTo>
                  <a:pt x="1991" y="116"/>
                </a:lnTo>
                <a:lnTo>
                  <a:pt x="1993" y="131"/>
                </a:lnTo>
                <a:lnTo>
                  <a:pt x="1997" y="149"/>
                </a:lnTo>
                <a:lnTo>
                  <a:pt x="2005" y="168"/>
                </a:lnTo>
                <a:lnTo>
                  <a:pt x="2014" y="188"/>
                </a:lnTo>
                <a:lnTo>
                  <a:pt x="2020" y="198"/>
                </a:lnTo>
                <a:lnTo>
                  <a:pt x="2027" y="207"/>
                </a:lnTo>
                <a:lnTo>
                  <a:pt x="2034" y="216"/>
                </a:lnTo>
                <a:lnTo>
                  <a:pt x="2042" y="224"/>
                </a:lnTo>
                <a:lnTo>
                  <a:pt x="2042" y="224"/>
                </a:lnTo>
                <a:lnTo>
                  <a:pt x="2059" y="239"/>
                </a:lnTo>
                <a:lnTo>
                  <a:pt x="2077" y="252"/>
                </a:lnTo>
                <a:lnTo>
                  <a:pt x="2095" y="264"/>
                </a:lnTo>
                <a:lnTo>
                  <a:pt x="2110" y="274"/>
                </a:lnTo>
                <a:lnTo>
                  <a:pt x="2136" y="287"/>
                </a:lnTo>
                <a:lnTo>
                  <a:pt x="2146" y="292"/>
                </a:lnTo>
                <a:lnTo>
                  <a:pt x="2099" y="384"/>
                </a:lnTo>
                <a:lnTo>
                  <a:pt x="2099" y="384"/>
                </a:lnTo>
                <a:lnTo>
                  <a:pt x="2081" y="381"/>
                </a:lnTo>
                <a:lnTo>
                  <a:pt x="2061" y="379"/>
                </a:lnTo>
                <a:lnTo>
                  <a:pt x="2038" y="377"/>
                </a:lnTo>
                <a:lnTo>
                  <a:pt x="2038" y="377"/>
                </a:lnTo>
                <a:lnTo>
                  <a:pt x="2023" y="377"/>
                </a:lnTo>
                <a:lnTo>
                  <a:pt x="2005" y="376"/>
                </a:lnTo>
                <a:lnTo>
                  <a:pt x="1958" y="372"/>
                </a:lnTo>
                <a:lnTo>
                  <a:pt x="1911" y="368"/>
                </a:lnTo>
                <a:lnTo>
                  <a:pt x="1887" y="367"/>
                </a:lnTo>
                <a:lnTo>
                  <a:pt x="1869" y="366"/>
                </a:lnTo>
                <a:lnTo>
                  <a:pt x="1869" y="366"/>
                </a:lnTo>
                <a:lnTo>
                  <a:pt x="1840" y="366"/>
                </a:lnTo>
                <a:lnTo>
                  <a:pt x="1791" y="366"/>
                </a:lnTo>
                <a:lnTo>
                  <a:pt x="1759" y="367"/>
                </a:lnTo>
                <a:lnTo>
                  <a:pt x="1725" y="370"/>
                </a:lnTo>
                <a:lnTo>
                  <a:pt x="1688" y="372"/>
                </a:lnTo>
                <a:lnTo>
                  <a:pt x="1648" y="379"/>
                </a:lnTo>
                <a:lnTo>
                  <a:pt x="1607" y="386"/>
                </a:lnTo>
                <a:lnTo>
                  <a:pt x="1564" y="397"/>
                </a:lnTo>
                <a:lnTo>
                  <a:pt x="1522" y="409"/>
                </a:lnTo>
                <a:lnTo>
                  <a:pt x="1501" y="417"/>
                </a:lnTo>
                <a:lnTo>
                  <a:pt x="1479" y="426"/>
                </a:lnTo>
                <a:lnTo>
                  <a:pt x="1458" y="435"/>
                </a:lnTo>
                <a:lnTo>
                  <a:pt x="1438" y="446"/>
                </a:lnTo>
                <a:lnTo>
                  <a:pt x="1417" y="457"/>
                </a:lnTo>
                <a:lnTo>
                  <a:pt x="1398" y="470"/>
                </a:lnTo>
                <a:lnTo>
                  <a:pt x="1379" y="483"/>
                </a:lnTo>
                <a:lnTo>
                  <a:pt x="1359" y="497"/>
                </a:lnTo>
                <a:lnTo>
                  <a:pt x="1341" y="513"/>
                </a:lnTo>
                <a:lnTo>
                  <a:pt x="1325" y="529"/>
                </a:lnTo>
                <a:lnTo>
                  <a:pt x="1325" y="529"/>
                </a:lnTo>
                <a:lnTo>
                  <a:pt x="1308" y="547"/>
                </a:lnTo>
                <a:lnTo>
                  <a:pt x="1292" y="565"/>
                </a:lnTo>
                <a:lnTo>
                  <a:pt x="1278" y="583"/>
                </a:lnTo>
                <a:lnTo>
                  <a:pt x="1264" y="601"/>
                </a:lnTo>
                <a:lnTo>
                  <a:pt x="1252" y="620"/>
                </a:lnTo>
                <a:lnTo>
                  <a:pt x="1240" y="639"/>
                </a:lnTo>
                <a:lnTo>
                  <a:pt x="1229" y="657"/>
                </a:lnTo>
                <a:lnTo>
                  <a:pt x="1219" y="676"/>
                </a:lnTo>
                <a:lnTo>
                  <a:pt x="1202" y="714"/>
                </a:lnTo>
                <a:lnTo>
                  <a:pt x="1188" y="751"/>
                </a:lnTo>
                <a:lnTo>
                  <a:pt x="1175" y="788"/>
                </a:lnTo>
                <a:lnTo>
                  <a:pt x="1166" y="824"/>
                </a:lnTo>
                <a:lnTo>
                  <a:pt x="1157" y="861"/>
                </a:lnTo>
                <a:lnTo>
                  <a:pt x="1152" y="897"/>
                </a:lnTo>
                <a:lnTo>
                  <a:pt x="1147" y="930"/>
                </a:lnTo>
                <a:lnTo>
                  <a:pt x="1143" y="962"/>
                </a:lnTo>
                <a:lnTo>
                  <a:pt x="1136" y="1022"/>
                </a:lnTo>
                <a:lnTo>
                  <a:pt x="1131" y="1072"/>
                </a:lnTo>
                <a:lnTo>
                  <a:pt x="1131" y="1072"/>
                </a:lnTo>
                <a:lnTo>
                  <a:pt x="1127" y="1095"/>
                </a:lnTo>
                <a:lnTo>
                  <a:pt x="1120" y="1121"/>
                </a:lnTo>
                <a:lnTo>
                  <a:pt x="1109" y="1147"/>
                </a:lnTo>
                <a:lnTo>
                  <a:pt x="1095" y="1175"/>
                </a:lnTo>
                <a:lnTo>
                  <a:pt x="1081" y="1203"/>
                </a:lnTo>
                <a:lnTo>
                  <a:pt x="1063" y="1232"/>
                </a:lnTo>
                <a:lnTo>
                  <a:pt x="1045" y="1260"/>
                </a:lnTo>
                <a:lnTo>
                  <a:pt x="1026" y="1287"/>
                </a:lnTo>
                <a:lnTo>
                  <a:pt x="1005" y="1314"/>
                </a:lnTo>
                <a:lnTo>
                  <a:pt x="983" y="1339"/>
                </a:lnTo>
                <a:lnTo>
                  <a:pt x="963" y="1363"/>
                </a:lnTo>
                <a:lnTo>
                  <a:pt x="941" y="1385"/>
                </a:lnTo>
                <a:lnTo>
                  <a:pt x="920" y="1404"/>
                </a:lnTo>
                <a:lnTo>
                  <a:pt x="901" y="1420"/>
                </a:lnTo>
                <a:lnTo>
                  <a:pt x="881" y="1434"/>
                </a:lnTo>
                <a:lnTo>
                  <a:pt x="863" y="1443"/>
                </a:lnTo>
                <a:lnTo>
                  <a:pt x="863" y="1443"/>
                </a:lnTo>
                <a:lnTo>
                  <a:pt x="845" y="1451"/>
                </a:lnTo>
                <a:lnTo>
                  <a:pt x="825" y="1457"/>
                </a:lnTo>
                <a:lnTo>
                  <a:pt x="802" y="1464"/>
                </a:lnTo>
                <a:lnTo>
                  <a:pt x="777" y="1469"/>
                </a:lnTo>
                <a:lnTo>
                  <a:pt x="722" y="1478"/>
                </a:lnTo>
                <a:lnTo>
                  <a:pt x="665" y="1486"/>
                </a:lnTo>
                <a:lnTo>
                  <a:pt x="607" y="1492"/>
                </a:lnTo>
                <a:lnTo>
                  <a:pt x="552" y="1497"/>
                </a:lnTo>
                <a:lnTo>
                  <a:pt x="503" y="1502"/>
                </a:lnTo>
                <a:lnTo>
                  <a:pt x="464" y="1507"/>
                </a:lnTo>
                <a:lnTo>
                  <a:pt x="464" y="1507"/>
                </a:lnTo>
                <a:lnTo>
                  <a:pt x="427" y="1513"/>
                </a:lnTo>
                <a:lnTo>
                  <a:pt x="385" y="1520"/>
                </a:lnTo>
                <a:lnTo>
                  <a:pt x="297" y="1538"/>
                </a:lnTo>
                <a:lnTo>
                  <a:pt x="212" y="1556"/>
                </a:lnTo>
                <a:lnTo>
                  <a:pt x="146" y="1573"/>
                </a:lnTo>
                <a:lnTo>
                  <a:pt x="146" y="1573"/>
                </a:lnTo>
                <a:lnTo>
                  <a:pt x="97" y="1587"/>
                </a:lnTo>
                <a:lnTo>
                  <a:pt x="53" y="1601"/>
                </a:lnTo>
                <a:lnTo>
                  <a:pt x="35" y="1609"/>
                </a:lnTo>
                <a:lnTo>
                  <a:pt x="21" y="1616"/>
                </a:lnTo>
                <a:lnTo>
                  <a:pt x="9" y="1623"/>
                </a:lnTo>
                <a:lnTo>
                  <a:pt x="5" y="1627"/>
                </a:lnTo>
                <a:lnTo>
                  <a:pt x="3" y="1630"/>
                </a:lnTo>
                <a:lnTo>
                  <a:pt x="3" y="1630"/>
                </a:lnTo>
                <a:lnTo>
                  <a:pt x="0" y="1636"/>
                </a:lnTo>
                <a:lnTo>
                  <a:pt x="0" y="1643"/>
                </a:lnTo>
                <a:lnTo>
                  <a:pt x="3" y="1648"/>
                </a:lnTo>
                <a:lnTo>
                  <a:pt x="5" y="1652"/>
                </a:lnTo>
                <a:lnTo>
                  <a:pt x="11" y="1656"/>
                </a:lnTo>
                <a:lnTo>
                  <a:pt x="16" y="1659"/>
                </a:lnTo>
                <a:lnTo>
                  <a:pt x="26" y="1665"/>
                </a:lnTo>
                <a:lnTo>
                  <a:pt x="26" y="1665"/>
                </a:lnTo>
                <a:lnTo>
                  <a:pt x="31" y="1665"/>
                </a:lnTo>
                <a:lnTo>
                  <a:pt x="39" y="1665"/>
                </a:lnTo>
                <a:lnTo>
                  <a:pt x="65" y="1662"/>
                </a:lnTo>
                <a:lnTo>
                  <a:pt x="147" y="1652"/>
                </a:lnTo>
                <a:lnTo>
                  <a:pt x="200" y="1647"/>
                </a:lnTo>
                <a:lnTo>
                  <a:pt x="258" y="1643"/>
                </a:lnTo>
                <a:lnTo>
                  <a:pt x="318" y="1640"/>
                </a:lnTo>
                <a:lnTo>
                  <a:pt x="348" y="1639"/>
                </a:lnTo>
                <a:lnTo>
                  <a:pt x="379" y="1639"/>
                </a:lnTo>
                <a:lnTo>
                  <a:pt x="379" y="1639"/>
                </a:lnTo>
                <a:lnTo>
                  <a:pt x="443" y="1639"/>
                </a:lnTo>
                <a:lnTo>
                  <a:pt x="517" y="1636"/>
                </a:lnTo>
                <a:lnTo>
                  <a:pt x="555" y="1634"/>
                </a:lnTo>
                <a:lnTo>
                  <a:pt x="595" y="1630"/>
                </a:lnTo>
                <a:lnTo>
                  <a:pt x="635" y="1626"/>
                </a:lnTo>
                <a:lnTo>
                  <a:pt x="675" y="1621"/>
                </a:lnTo>
                <a:lnTo>
                  <a:pt x="714" y="1614"/>
                </a:lnTo>
                <a:lnTo>
                  <a:pt x="754" y="1607"/>
                </a:lnTo>
                <a:lnTo>
                  <a:pt x="791" y="1599"/>
                </a:lnTo>
                <a:lnTo>
                  <a:pt x="827" y="1590"/>
                </a:lnTo>
                <a:lnTo>
                  <a:pt x="861" y="1580"/>
                </a:lnTo>
                <a:lnTo>
                  <a:pt x="893" y="1569"/>
                </a:lnTo>
                <a:lnTo>
                  <a:pt x="923" y="1556"/>
                </a:lnTo>
                <a:lnTo>
                  <a:pt x="948" y="1544"/>
                </a:lnTo>
                <a:lnTo>
                  <a:pt x="948" y="1544"/>
                </a:lnTo>
                <a:lnTo>
                  <a:pt x="973" y="1528"/>
                </a:lnTo>
                <a:lnTo>
                  <a:pt x="1000" y="1510"/>
                </a:lnTo>
                <a:lnTo>
                  <a:pt x="1026" y="1489"/>
                </a:lnTo>
                <a:lnTo>
                  <a:pt x="1054" y="1467"/>
                </a:lnTo>
                <a:lnTo>
                  <a:pt x="1109" y="1420"/>
                </a:lnTo>
                <a:lnTo>
                  <a:pt x="1166" y="1370"/>
                </a:lnTo>
                <a:lnTo>
                  <a:pt x="1220" y="1321"/>
                </a:lnTo>
                <a:lnTo>
                  <a:pt x="1270" y="1277"/>
                </a:lnTo>
                <a:lnTo>
                  <a:pt x="1294" y="1257"/>
                </a:lnTo>
                <a:lnTo>
                  <a:pt x="1317" y="1241"/>
                </a:lnTo>
                <a:lnTo>
                  <a:pt x="1337" y="1228"/>
                </a:lnTo>
                <a:lnTo>
                  <a:pt x="1355" y="1217"/>
                </a:lnTo>
                <a:lnTo>
                  <a:pt x="1355" y="1217"/>
                </a:lnTo>
                <a:lnTo>
                  <a:pt x="1373" y="1210"/>
                </a:lnTo>
                <a:lnTo>
                  <a:pt x="1390" y="1203"/>
                </a:lnTo>
                <a:lnTo>
                  <a:pt x="1408" y="1197"/>
                </a:lnTo>
                <a:lnTo>
                  <a:pt x="1425" y="1193"/>
                </a:lnTo>
                <a:lnTo>
                  <a:pt x="1442" y="1189"/>
                </a:lnTo>
                <a:lnTo>
                  <a:pt x="1457" y="1188"/>
                </a:lnTo>
                <a:lnTo>
                  <a:pt x="1487" y="1184"/>
                </a:lnTo>
                <a:lnTo>
                  <a:pt x="1513" y="1184"/>
                </a:lnTo>
                <a:lnTo>
                  <a:pt x="1532" y="1184"/>
                </a:lnTo>
                <a:lnTo>
                  <a:pt x="1549" y="1187"/>
                </a:lnTo>
                <a:lnTo>
                  <a:pt x="1549" y="1187"/>
                </a:lnTo>
                <a:close/>
                <a:moveTo>
                  <a:pt x="2095" y="779"/>
                </a:moveTo>
                <a:lnTo>
                  <a:pt x="2095" y="779"/>
                </a:lnTo>
                <a:lnTo>
                  <a:pt x="2092" y="817"/>
                </a:lnTo>
                <a:lnTo>
                  <a:pt x="2087" y="882"/>
                </a:lnTo>
                <a:lnTo>
                  <a:pt x="2087" y="882"/>
                </a:lnTo>
                <a:lnTo>
                  <a:pt x="2082" y="974"/>
                </a:lnTo>
                <a:lnTo>
                  <a:pt x="2082" y="974"/>
                </a:lnTo>
                <a:lnTo>
                  <a:pt x="2064" y="908"/>
                </a:lnTo>
                <a:lnTo>
                  <a:pt x="2051" y="861"/>
                </a:lnTo>
                <a:lnTo>
                  <a:pt x="2047" y="842"/>
                </a:lnTo>
                <a:lnTo>
                  <a:pt x="2046" y="833"/>
                </a:lnTo>
                <a:lnTo>
                  <a:pt x="2046" y="833"/>
                </a:lnTo>
                <a:lnTo>
                  <a:pt x="2047" y="824"/>
                </a:lnTo>
                <a:lnTo>
                  <a:pt x="2048" y="818"/>
                </a:lnTo>
                <a:lnTo>
                  <a:pt x="2048" y="818"/>
                </a:lnTo>
                <a:lnTo>
                  <a:pt x="2051" y="814"/>
                </a:lnTo>
                <a:lnTo>
                  <a:pt x="2055" y="810"/>
                </a:lnTo>
                <a:lnTo>
                  <a:pt x="2069" y="803"/>
                </a:lnTo>
                <a:lnTo>
                  <a:pt x="2069" y="803"/>
                </a:lnTo>
                <a:lnTo>
                  <a:pt x="2078" y="796"/>
                </a:lnTo>
                <a:lnTo>
                  <a:pt x="2087" y="788"/>
                </a:lnTo>
                <a:lnTo>
                  <a:pt x="2095" y="779"/>
                </a:lnTo>
                <a:lnTo>
                  <a:pt x="2095" y="77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0D43DFE1-67E3-48F5-8F70-DAE47BAFACD2}"/>
              </a:ext>
            </a:extLst>
          </p:cNvPr>
          <p:cNvSpPr>
            <a:spLocks/>
          </p:cNvSpPr>
          <p:nvPr/>
        </p:nvSpPr>
        <p:spPr bwMode="auto">
          <a:xfrm>
            <a:off x="6078125" y="2798930"/>
            <a:ext cx="1638404" cy="1426895"/>
          </a:xfrm>
          <a:custGeom>
            <a:avLst/>
            <a:gdLst>
              <a:gd name="T0" fmla="*/ 25 w 1557"/>
              <a:gd name="T1" fmla="*/ 227 h 1356"/>
              <a:gd name="T2" fmla="*/ 4 w 1557"/>
              <a:gd name="T3" fmla="*/ 299 h 1356"/>
              <a:gd name="T4" fmla="*/ 52 w 1557"/>
              <a:gd name="T5" fmla="*/ 323 h 1356"/>
              <a:gd name="T6" fmla="*/ 127 w 1557"/>
              <a:gd name="T7" fmla="*/ 376 h 1356"/>
              <a:gd name="T8" fmla="*/ 136 w 1557"/>
              <a:gd name="T9" fmla="*/ 506 h 1356"/>
              <a:gd name="T10" fmla="*/ 216 w 1557"/>
              <a:gd name="T11" fmla="*/ 630 h 1356"/>
              <a:gd name="T12" fmla="*/ 178 w 1557"/>
              <a:gd name="T13" fmla="*/ 744 h 1356"/>
              <a:gd name="T14" fmla="*/ 160 w 1557"/>
              <a:gd name="T15" fmla="*/ 835 h 1356"/>
              <a:gd name="T16" fmla="*/ 226 w 1557"/>
              <a:gd name="T17" fmla="*/ 887 h 1356"/>
              <a:gd name="T18" fmla="*/ 221 w 1557"/>
              <a:gd name="T19" fmla="*/ 854 h 1356"/>
              <a:gd name="T20" fmla="*/ 212 w 1557"/>
              <a:gd name="T21" fmla="*/ 821 h 1356"/>
              <a:gd name="T22" fmla="*/ 261 w 1557"/>
              <a:gd name="T23" fmla="*/ 847 h 1356"/>
              <a:gd name="T24" fmla="*/ 250 w 1557"/>
              <a:gd name="T25" fmla="*/ 811 h 1356"/>
              <a:gd name="T26" fmla="*/ 257 w 1557"/>
              <a:gd name="T27" fmla="*/ 787 h 1356"/>
              <a:gd name="T28" fmla="*/ 257 w 1557"/>
              <a:gd name="T29" fmla="*/ 710 h 1356"/>
              <a:gd name="T30" fmla="*/ 370 w 1557"/>
              <a:gd name="T31" fmla="*/ 674 h 1356"/>
              <a:gd name="T32" fmla="*/ 438 w 1557"/>
              <a:gd name="T33" fmla="*/ 892 h 1356"/>
              <a:gd name="T34" fmla="*/ 405 w 1557"/>
              <a:gd name="T35" fmla="*/ 986 h 1356"/>
              <a:gd name="T36" fmla="*/ 231 w 1557"/>
              <a:gd name="T37" fmla="*/ 1023 h 1356"/>
              <a:gd name="T38" fmla="*/ 125 w 1557"/>
              <a:gd name="T39" fmla="*/ 1075 h 1356"/>
              <a:gd name="T40" fmla="*/ 128 w 1557"/>
              <a:gd name="T41" fmla="*/ 1111 h 1356"/>
              <a:gd name="T42" fmla="*/ 236 w 1557"/>
              <a:gd name="T43" fmla="*/ 1097 h 1356"/>
              <a:gd name="T44" fmla="*/ 346 w 1557"/>
              <a:gd name="T45" fmla="*/ 1061 h 1356"/>
              <a:gd name="T46" fmla="*/ 531 w 1557"/>
              <a:gd name="T47" fmla="*/ 1027 h 1356"/>
              <a:gd name="T48" fmla="*/ 530 w 1557"/>
              <a:gd name="T49" fmla="*/ 853 h 1356"/>
              <a:gd name="T50" fmla="*/ 585 w 1557"/>
              <a:gd name="T51" fmla="*/ 764 h 1356"/>
              <a:gd name="T52" fmla="*/ 643 w 1557"/>
              <a:gd name="T53" fmla="*/ 1001 h 1356"/>
              <a:gd name="T54" fmla="*/ 579 w 1557"/>
              <a:gd name="T55" fmla="*/ 1165 h 1356"/>
              <a:gd name="T56" fmla="*/ 467 w 1557"/>
              <a:gd name="T57" fmla="*/ 1246 h 1356"/>
              <a:gd name="T58" fmla="*/ 458 w 1557"/>
              <a:gd name="T59" fmla="*/ 1269 h 1356"/>
              <a:gd name="T60" fmla="*/ 423 w 1557"/>
              <a:gd name="T61" fmla="*/ 1349 h 1356"/>
              <a:gd name="T62" fmla="*/ 512 w 1557"/>
              <a:gd name="T63" fmla="*/ 1318 h 1356"/>
              <a:gd name="T64" fmla="*/ 575 w 1557"/>
              <a:gd name="T65" fmla="*/ 1254 h 1356"/>
              <a:gd name="T66" fmla="*/ 682 w 1557"/>
              <a:gd name="T67" fmla="*/ 1192 h 1356"/>
              <a:gd name="T68" fmla="*/ 710 w 1557"/>
              <a:gd name="T69" fmla="*/ 1122 h 1356"/>
              <a:gd name="T70" fmla="*/ 724 w 1557"/>
              <a:gd name="T71" fmla="*/ 900 h 1356"/>
              <a:gd name="T72" fmla="*/ 781 w 1557"/>
              <a:gd name="T73" fmla="*/ 805 h 1356"/>
              <a:gd name="T74" fmla="*/ 883 w 1557"/>
              <a:gd name="T75" fmla="*/ 909 h 1356"/>
              <a:gd name="T76" fmla="*/ 1080 w 1557"/>
              <a:gd name="T77" fmla="*/ 988 h 1356"/>
              <a:gd name="T78" fmla="*/ 1522 w 1557"/>
              <a:gd name="T79" fmla="*/ 909 h 1356"/>
              <a:gd name="T80" fmla="*/ 1542 w 1557"/>
              <a:gd name="T81" fmla="*/ 884 h 1356"/>
              <a:gd name="T82" fmla="*/ 1389 w 1557"/>
              <a:gd name="T83" fmla="*/ 849 h 1356"/>
              <a:gd name="T84" fmla="*/ 1134 w 1557"/>
              <a:gd name="T85" fmla="*/ 862 h 1356"/>
              <a:gd name="T86" fmla="*/ 988 w 1557"/>
              <a:gd name="T87" fmla="*/ 845 h 1356"/>
              <a:gd name="T88" fmla="*/ 931 w 1557"/>
              <a:gd name="T89" fmla="*/ 735 h 1356"/>
              <a:gd name="T90" fmla="*/ 906 w 1557"/>
              <a:gd name="T91" fmla="*/ 572 h 1356"/>
              <a:gd name="T92" fmla="*/ 870 w 1557"/>
              <a:gd name="T93" fmla="*/ 455 h 1356"/>
              <a:gd name="T94" fmla="*/ 728 w 1557"/>
              <a:gd name="T95" fmla="*/ 316 h 1356"/>
              <a:gd name="T96" fmla="*/ 627 w 1557"/>
              <a:gd name="T97" fmla="*/ 304 h 1356"/>
              <a:gd name="T98" fmla="*/ 504 w 1557"/>
              <a:gd name="T99" fmla="*/ 303 h 1356"/>
              <a:gd name="T100" fmla="*/ 370 w 1557"/>
              <a:gd name="T101" fmla="*/ 340 h 1356"/>
              <a:gd name="T102" fmla="*/ 236 w 1557"/>
              <a:gd name="T103" fmla="*/ 272 h 1356"/>
              <a:gd name="T104" fmla="*/ 218 w 1557"/>
              <a:gd name="T105" fmla="*/ 162 h 1356"/>
              <a:gd name="T106" fmla="*/ 274 w 1557"/>
              <a:gd name="T107" fmla="*/ 117 h 1356"/>
              <a:gd name="T108" fmla="*/ 299 w 1557"/>
              <a:gd name="T109" fmla="*/ 0 h 1356"/>
              <a:gd name="T110" fmla="*/ 186 w 1557"/>
              <a:gd name="T111" fmla="*/ 97 h 1356"/>
              <a:gd name="T112" fmla="*/ 133 w 1557"/>
              <a:gd name="T113" fmla="*/ 108 h 1356"/>
              <a:gd name="T114" fmla="*/ 84 w 1557"/>
              <a:gd name="T115" fmla="*/ 89 h 1356"/>
              <a:gd name="T116" fmla="*/ 48 w 1557"/>
              <a:gd name="T117" fmla="*/ 122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57" h="1356">
                <a:moveTo>
                  <a:pt x="56" y="174"/>
                </a:moveTo>
                <a:lnTo>
                  <a:pt x="56" y="174"/>
                </a:lnTo>
                <a:lnTo>
                  <a:pt x="52" y="177"/>
                </a:lnTo>
                <a:lnTo>
                  <a:pt x="43" y="183"/>
                </a:lnTo>
                <a:lnTo>
                  <a:pt x="38" y="187"/>
                </a:lnTo>
                <a:lnTo>
                  <a:pt x="34" y="193"/>
                </a:lnTo>
                <a:lnTo>
                  <a:pt x="30" y="201"/>
                </a:lnTo>
                <a:lnTo>
                  <a:pt x="28" y="210"/>
                </a:lnTo>
                <a:lnTo>
                  <a:pt x="28" y="210"/>
                </a:lnTo>
                <a:lnTo>
                  <a:pt x="25" y="227"/>
                </a:lnTo>
                <a:lnTo>
                  <a:pt x="21" y="241"/>
                </a:lnTo>
                <a:lnTo>
                  <a:pt x="17" y="253"/>
                </a:lnTo>
                <a:lnTo>
                  <a:pt x="12" y="263"/>
                </a:lnTo>
                <a:lnTo>
                  <a:pt x="12" y="263"/>
                </a:lnTo>
                <a:lnTo>
                  <a:pt x="3" y="278"/>
                </a:lnTo>
                <a:lnTo>
                  <a:pt x="2" y="284"/>
                </a:lnTo>
                <a:lnTo>
                  <a:pt x="0" y="289"/>
                </a:lnTo>
                <a:lnTo>
                  <a:pt x="0" y="289"/>
                </a:lnTo>
                <a:lnTo>
                  <a:pt x="2" y="294"/>
                </a:lnTo>
                <a:lnTo>
                  <a:pt x="4" y="299"/>
                </a:lnTo>
                <a:lnTo>
                  <a:pt x="7" y="304"/>
                </a:lnTo>
                <a:lnTo>
                  <a:pt x="9" y="309"/>
                </a:lnTo>
                <a:lnTo>
                  <a:pt x="9" y="309"/>
                </a:lnTo>
                <a:lnTo>
                  <a:pt x="12" y="316"/>
                </a:lnTo>
                <a:lnTo>
                  <a:pt x="15" y="322"/>
                </a:lnTo>
                <a:lnTo>
                  <a:pt x="18" y="326"/>
                </a:lnTo>
                <a:lnTo>
                  <a:pt x="22" y="327"/>
                </a:lnTo>
                <a:lnTo>
                  <a:pt x="22" y="327"/>
                </a:lnTo>
                <a:lnTo>
                  <a:pt x="33" y="326"/>
                </a:lnTo>
                <a:lnTo>
                  <a:pt x="52" y="323"/>
                </a:lnTo>
                <a:lnTo>
                  <a:pt x="64" y="322"/>
                </a:lnTo>
                <a:lnTo>
                  <a:pt x="74" y="321"/>
                </a:lnTo>
                <a:lnTo>
                  <a:pt x="84" y="322"/>
                </a:lnTo>
                <a:lnTo>
                  <a:pt x="94" y="325"/>
                </a:lnTo>
                <a:lnTo>
                  <a:pt x="94" y="325"/>
                </a:lnTo>
                <a:lnTo>
                  <a:pt x="98" y="327"/>
                </a:lnTo>
                <a:lnTo>
                  <a:pt x="102" y="332"/>
                </a:lnTo>
                <a:lnTo>
                  <a:pt x="111" y="344"/>
                </a:lnTo>
                <a:lnTo>
                  <a:pt x="119" y="358"/>
                </a:lnTo>
                <a:lnTo>
                  <a:pt x="127" y="376"/>
                </a:lnTo>
                <a:lnTo>
                  <a:pt x="134" y="394"/>
                </a:lnTo>
                <a:lnTo>
                  <a:pt x="140" y="411"/>
                </a:lnTo>
                <a:lnTo>
                  <a:pt x="142" y="425"/>
                </a:lnTo>
                <a:lnTo>
                  <a:pt x="142" y="437"/>
                </a:lnTo>
                <a:lnTo>
                  <a:pt x="142" y="437"/>
                </a:lnTo>
                <a:lnTo>
                  <a:pt x="140" y="455"/>
                </a:lnTo>
                <a:lnTo>
                  <a:pt x="136" y="477"/>
                </a:lnTo>
                <a:lnTo>
                  <a:pt x="134" y="487"/>
                </a:lnTo>
                <a:lnTo>
                  <a:pt x="134" y="497"/>
                </a:lnTo>
                <a:lnTo>
                  <a:pt x="136" y="506"/>
                </a:lnTo>
                <a:lnTo>
                  <a:pt x="138" y="514"/>
                </a:lnTo>
                <a:lnTo>
                  <a:pt x="138" y="514"/>
                </a:lnTo>
                <a:lnTo>
                  <a:pt x="145" y="525"/>
                </a:lnTo>
                <a:lnTo>
                  <a:pt x="156" y="537"/>
                </a:lnTo>
                <a:lnTo>
                  <a:pt x="182" y="571"/>
                </a:lnTo>
                <a:lnTo>
                  <a:pt x="195" y="589"/>
                </a:lnTo>
                <a:lnTo>
                  <a:pt x="205" y="607"/>
                </a:lnTo>
                <a:lnTo>
                  <a:pt x="210" y="616"/>
                </a:lnTo>
                <a:lnTo>
                  <a:pt x="213" y="624"/>
                </a:lnTo>
                <a:lnTo>
                  <a:pt x="216" y="630"/>
                </a:lnTo>
                <a:lnTo>
                  <a:pt x="216" y="638"/>
                </a:lnTo>
                <a:lnTo>
                  <a:pt x="216" y="638"/>
                </a:lnTo>
                <a:lnTo>
                  <a:pt x="214" y="651"/>
                </a:lnTo>
                <a:lnTo>
                  <a:pt x="212" y="665"/>
                </a:lnTo>
                <a:lnTo>
                  <a:pt x="208" y="679"/>
                </a:lnTo>
                <a:lnTo>
                  <a:pt x="203" y="693"/>
                </a:lnTo>
                <a:lnTo>
                  <a:pt x="198" y="708"/>
                </a:lnTo>
                <a:lnTo>
                  <a:pt x="191" y="722"/>
                </a:lnTo>
                <a:lnTo>
                  <a:pt x="185" y="733"/>
                </a:lnTo>
                <a:lnTo>
                  <a:pt x="178" y="744"/>
                </a:lnTo>
                <a:lnTo>
                  <a:pt x="178" y="744"/>
                </a:lnTo>
                <a:lnTo>
                  <a:pt x="165" y="762"/>
                </a:lnTo>
                <a:lnTo>
                  <a:pt x="156" y="781"/>
                </a:lnTo>
                <a:lnTo>
                  <a:pt x="152" y="790"/>
                </a:lnTo>
                <a:lnTo>
                  <a:pt x="150" y="798"/>
                </a:lnTo>
                <a:lnTo>
                  <a:pt x="150" y="807"/>
                </a:lnTo>
                <a:lnTo>
                  <a:pt x="150" y="816"/>
                </a:lnTo>
                <a:lnTo>
                  <a:pt x="150" y="816"/>
                </a:lnTo>
                <a:lnTo>
                  <a:pt x="154" y="825"/>
                </a:lnTo>
                <a:lnTo>
                  <a:pt x="160" y="835"/>
                </a:lnTo>
                <a:lnTo>
                  <a:pt x="168" y="847"/>
                </a:lnTo>
                <a:lnTo>
                  <a:pt x="177" y="858"/>
                </a:lnTo>
                <a:lnTo>
                  <a:pt x="187" y="869"/>
                </a:lnTo>
                <a:lnTo>
                  <a:pt x="198" y="878"/>
                </a:lnTo>
                <a:lnTo>
                  <a:pt x="205" y="884"/>
                </a:lnTo>
                <a:lnTo>
                  <a:pt x="212" y="888"/>
                </a:lnTo>
                <a:lnTo>
                  <a:pt x="212" y="888"/>
                </a:lnTo>
                <a:lnTo>
                  <a:pt x="217" y="889"/>
                </a:lnTo>
                <a:lnTo>
                  <a:pt x="221" y="888"/>
                </a:lnTo>
                <a:lnTo>
                  <a:pt x="226" y="887"/>
                </a:lnTo>
                <a:lnTo>
                  <a:pt x="230" y="884"/>
                </a:lnTo>
                <a:lnTo>
                  <a:pt x="235" y="878"/>
                </a:lnTo>
                <a:lnTo>
                  <a:pt x="237" y="875"/>
                </a:lnTo>
                <a:lnTo>
                  <a:pt x="227" y="870"/>
                </a:lnTo>
                <a:lnTo>
                  <a:pt x="235" y="865"/>
                </a:lnTo>
                <a:lnTo>
                  <a:pt x="235" y="865"/>
                </a:lnTo>
                <a:lnTo>
                  <a:pt x="227" y="861"/>
                </a:lnTo>
                <a:lnTo>
                  <a:pt x="223" y="857"/>
                </a:lnTo>
                <a:lnTo>
                  <a:pt x="221" y="854"/>
                </a:lnTo>
                <a:lnTo>
                  <a:pt x="221" y="854"/>
                </a:lnTo>
                <a:lnTo>
                  <a:pt x="221" y="852"/>
                </a:lnTo>
                <a:lnTo>
                  <a:pt x="222" y="849"/>
                </a:lnTo>
                <a:lnTo>
                  <a:pt x="223" y="844"/>
                </a:lnTo>
                <a:lnTo>
                  <a:pt x="223" y="844"/>
                </a:lnTo>
                <a:lnTo>
                  <a:pt x="218" y="840"/>
                </a:lnTo>
                <a:lnTo>
                  <a:pt x="214" y="836"/>
                </a:lnTo>
                <a:lnTo>
                  <a:pt x="212" y="831"/>
                </a:lnTo>
                <a:lnTo>
                  <a:pt x="212" y="831"/>
                </a:lnTo>
                <a:lnTo>
                  <a:pt x="210" y="827"/>
                </a:lnTo>
                <a:lnTo>
                  <a:pt x="212" y="821"/>
                </a:lnTo>
                <a:lnTo>
                  <a:pt x="213" y="816"/>
                </a:lnTo>
                <a:lnTo>
                  <a:pt x="213" y="816"/>
                </a:lnTo>
                <a:lnTo>
                  <a:pt x="219" y="829"/>
                </a:lnTo>
                <a:lnTo>
                  <a:pt x="225" y="839"/>
                </a:lnTo>
                <a:lnTo>
                  <a:pt x="231" y="845"/>
                </a:lnTo>
                <a:lnTo>
                  <a:pt x="231" y="845"/>
                </a:lnTo>
                <a:lnTo>
                  <a:pt x="235" y="848"/>
                </a:lnTo>
                <a:lnTo>
                  <a:pt x="239" y="849"/>
                </a:lnTo>
                <a:lnTo>
                  <a:pt x="249" y="849"/>
                </a:lnTo>
                <a:lnTo>
                  <a:pt x="261" y="847"/>
                </a:lnTo>
                <a:lnTo>
                  <a:pt x="261" y="847"/>
                </a:lnTo>
                <a:lnTo>
                  <a:pt x="258" y="839"/>
                </a:lnTo>
                <a:lnTo>
                  <a:pt x="258" y="839"/>
                </a:lnTo>
                <a:lnTo>
                  <a:pt x="259" y="839"/>
                </a:lnTo>
                <a:lnTo>
                  <a:pt x="265" y="836"/>
                </a:lnTo>
                <a:lnTo>
                  <a:pt x="268" y="835"/>
                </a:lnTo>
                <a:lnTo>
                  <a:pt x="270" y="834"/>
                </a:lnTo>
                <a:lnTo>
                  <a:pt x="270" y="833"/>
                </a:lnTo>
                <a:lnTo>
                  <a:pt x="270" y="833"/>
                </a:lnTo>
                <a:lnTo>
                  <a:pt x="250" y="811"/>
                </a:lnTo>
                <a:lnTo>
                  <a:pt x="250" y="811"/>
                </a:lnTo>
                <a:lnTo>
                  <a:pt x="257" y="809"/>
                </a:lnTo>
                <a:lnTo>
                  <a:pt x="261" y="808"/>
                </a:lnTo>
                <a:lnTo>
                  <a:pt x="262" y="807"/>
                </a:lnTo>
                <a:lnTo>
                  <a:pt x="263" y="805"/>
                </a:lnTo>
                <a:lnTo>
                  <a:pt x="263" y="805"/>
                </a:lnTo>
                <a:lnTo>
                  <a:pt x="259" y="794"/>
                </a:lnTo>
                <a:lnTo>
                  <a:pt x="258" y="789"/>
                </a:lnTo>
                <a:lnTo>
                  <a:pt x="257" y="787"/>
                </a:lnTo>
                <a:lnTo>
                  <a:pt x="257" y="787"/>
                </a:lnTo>
                <a:lnTo>
                  <a:pt x="253" y="782"/>
                </a:lnTo>
                <a:lnTo>
                  <a:pt x="245" y="768"/>
                </a:lnTo>
                <a:lnTo>
                  <a:pt x="245" y="768"/>
                </a:lnTo>
                <a:lnTo>
                  <a:pt x="237" y="753"/>
                </a:lnTo>
                <a:lnTo>
                  <a:pt x="235" y="747"/>
                </a:lnTo>
                <a:lnTo>
                  <a:pt x="234" y="742"/>
                </a:lnTo>
                <a:lnTo>
                  <a:pt x="234" y="742"/>
                </a:lnTo>
                <a:lnTo>
                  <a:pt x="235" y="737"/>
                </a:lnTo>
                <a:lnTo>
                  <a:pt x="240" y="731"/>
                </a:lnTo>
                <a:lnTo>
                  <a:pt x="257" y="710"/>
                </a:lnTo>
                <a:lnTo>
                  <a:pt x="275" y="689"/>
                </a:lnTo>
                <a:lnTo>
                  <a:pt x="283" y="680"/>
                </a:lnTo>
                <a:lnTo>
                  <a:pt x="288" y="673"/>
                </a:lnTo>
                <a:lnTo>
                  <a:pt x="288" y="673"/>
                </a:lnTo>
                <a:lnTo>
                  <a:pt x="310" y="629"/>
                </a:lnTo>
                <a:lnTo>
                  <a:pt x="310" y="629"/>
                </a:lnTo>
                <a:lnTo>
                  <a:pt x="319" y="635"/>
                </a:lnTo>
                <a:lnTo>
                  <a:pt x="341" y="653"/>
                </a:lnTo>
                <a:lnTo>
                  <a:pt x="355" y="664"/>
                </a:lnTo>
                <a:lnTo>
                  <a:pt x="370" y="674"/>
                </a:lnTo>
                <a:lnTo>
                  <a:pt x="387" y="683"/>
                </a:lnTo>
                <a:lnTo>
                  <a:pt x="404" y="691"/>
                </a:lnTo>
                <a:lnTo>
                  <a:pt x="404" y="691"/>
                </a:lnTo>
                <a:lnTo>
                  <a:pt x="437" y="705"/>
                </a:lnTo>
                <a:lnTo>
                  <a:pt x="438" y="705"/>
                </a:lnTo>
                <a:lnTo>
                  <a:pt x="437" y="705"/>
                </a:lnTo>
                <a:lnTo>
                  <a:pt x="437" y="705"/>
                </a:lnTo>
                <a:lnTo>
                  <a:pt x="438" y="796"/>
                </a:lnTo>
                <a:lnTo>
                  <a:pt x="438" y="865"/>
                </a:lnTo>
                <a:lnTo>
                  <a:pt x="438" y="892"/>
                </a:lnTo>
                <a:lnTo>
                  <a:pt x="437" y="907"/>
                </a:lnTo>
                <a:lnTo>
                  <a:pt x="437" y="907"/>
                </a:lnTo>
                <a:lnTo>
                  <a:pt x="433" y="942"/>
                </a:lnTo>
                <a:lnTo>
                  <a:pt x="429" y="958"/>
                </a:lnTo>
                <a:lnTo>
                  <a:pt x="426" y="965"/>
                </a:lnTo>
                <a:lnTo>
                  <a:pt x="422" y="974"/>
                </a:lnTo>
                <a:lnTo>
                  <a:pt x="422" y="974"/>
                </a:lnTo>
                <a:lnTo>
                  <a:pt x="418" y="978"/>
                </a:lnTo>
                <a:lnTo>
                  <a:pt x="413" y="982"/>
                </a:lnTo>
                <a:lnTo>
                  <a:pt x="405" y="986"/>
                </a:lnTo>
                <a:lnTo>
                  <a:pt x="396" y="990"/>
                </a:lnTo>
                <a:lnTo>
                  <a:pt x="374" y="996"/>
                </a:lnTo>
                <a:lnTo>
                  <a:pt x="350" y="1003"/>
                </a:lnTo>
                <a:lnTo>
                  <a:pt x="303" y="1013"/>
                </a:lnTo>
                <a:lnTo>
                  <a:pt x="274" y="1017"/>
                </a:lnTo>
                <a:lnTo>
                  <a:pt x="274" y="1017"/>
                </a:lnTo>
                <a:lnTo>
                  <a:pt x="256" y="1019"/>
                </a:lnTo>
                <a:lnTo>
                  <a:pt x="246" y="1021"/>
                </a:lnTo>
                <a:lnTo>
                  <a:pt x="231" y="1023"/>
                </a:lnTo>
                <a:lnTo>
                  <a:pt x="231" y="1023"/>
                </a:lnTo>
                <a:lnTo>
                  <a:pt x="219" y="1027"/>
                </a:lnTo>
                <a:lnTo>
                  <a:pt x="209" y="1032"/>
                </a:lnTo>
                <a:lnTo>
                  <a:pt x="186" y="1044"/>
                </a:lnTo>
                <a:lnTo>
                  <a:pt x="167" y="1055"/>
                </a:lnTo>
                <a:lnTo>
                  <a:pt x="158" y="1059"/>
                </a:lnTo>
                <a:lnTo>
                  <a:pt x="149" y="1062"/>
                </a:lnTo>
                <a:lnTo>
                  <a:pt x="149" y="1062"/>
                </a:lnTo>
                <a:lnTo>
                  <a:pt x="141" y="1064"/>
                </a:lnTo>
                <a:lnTo>
                  <a:pt x="133" y="1070"/>
                </a:lnTo>
                <a:lnTo>
                  <a:pt x="125" y="1075"/>
                </a:lnTo>
                <a:lnTo>
                  <a:pt x="118" y="1080"/>
                </a:lnTo>
                <a:lnTo>
                  <a:pt x="113" y="1086"/>
                </a:lnTo>
                <a:lnTo>
                  <a:pt x="110" y="1093"/>
                </a:lnTo>
                <a:lnTo>
                  <a:pt x="110" y="1095"/>
                </a:lnTo>
                <a:lnTo>
                  <a:pt x="111" y="1098"/>
                </a:lnTo>
                <a:lnTo>
                  <a:pt x="113" y="1101"/>
                </a:lnTo>
                <a:lnTo>
                  <a:pt x="114" y="1103"/>
                </a:lnTo>
                <a:lnTo>
                  <a:pt x="114" y="1103"/>
                </a:lnTo>
                <a:lnTo>
                  <a:pt x="120" y="1107"/>
                </a:lnTo>
                <a:lnTo>
                  <a:pt x="128" y="1111"/>
                </a:lnTo>
                <a:lnTo>
                  <a:pt x="136" y="1113"/>
                </a:lnTo>
                <a:lnTo>
                  <a:pt x="145" y="1116"/>
                </a:lnTo>
                <a:lnTo>
                  <a:pt x="154" y="1117"/>
                </a:lnTo>
                <a:lnTo>
                  <a:pt x="164" y="1117"/>
                </a:lnTo>
                <a:lnTo>
                  <a:pt x="176" y="1116"/>
                </a:lnTo>
                <a:lnTo>
                  <a:pt x="187" y="1115"/>
                </a:lnTo>
                <a:lnTo>
                  <a:pt x="187" y="1115"/>
                </a:lnTo>
                <a:lnTo>
                  <a:pt x="208" y="1110"/>
                </a:lnTo>
                <a:lnTo>
                  <a:pt x="221" y="1104"/>
                </a:lnTo>
                <a:lnTo>
                  <a:pt x="236" y="1097"/>
                </a:lnTo>
                <a:lnTo>
                  <a:pt x="236" y="1097"/>
                </a:lnTo>
                <a:lnTo>
                  <a:pt x="241" y="1094"/>
                </a:lnTo>
                <a:lnTo>
                  <a:pt x="253" y="1092"/>
                </a:lnTo>
                <a:lnTo>
                  <a:pt x="253" y="1092"/>
                </a:lnTo>
                <a:lnTo>
                  <a:pt x="263" y="1090"/>
                </a:lnTo>
                <a:lnTo>
                  <a:pt x="271" y="1088"/>
                </a:lnTo>
                <a:lnTo>
                  <a:pt x="290" y="1080"/>
                </a:lnTo>
                <a:lnTo>
                  <a:pt x="290" y="1080"/>
                </a:lnTo>
                <a:lnTo>
                  <a:pt x="316" y="1071"/>
                </a:lnTo>
                <a:lnTo>
                  <a:pt x="346" y="1061"/>
                </a:lnTo>
                <a:lnTo>
                  <a:pt x="346" y="1061"/>
                </a:lnTo>
                <a:lnTo>
                  <a:pt x="369" y="1055"/>
                </a:lnTo>
                <a:lnTo>
                  <a:pt x="400" y="1048"/>
                </a:lnTo>
                <a:lnTo>
                  <a:pt x="433" y="1043"/>
                </a:lnTo>
                <a:lnTo>
                  <a:pt x="465" y="1039"/>
                </a:lnTo>
                <a:lnTo>
                  <a:pt x="465" y="1039"/>
                </a:lnTo>
                <a:lnTo>
                  <a:pt x="491" y="1037"/>
                </a:lnTo>
                <a:lnTo>
                  <a:pt x="512" y="1034"/>
                </a:lnTo>
                <a:lnTo>
                  <a:pt x="527" y="1030"/>
                </a:lnTo>
                <a:lnTo>
                  <a:pt x="531" y="1027"/>
                </a:lnTo>
                <a:lnTo>
                  <a:pt x="534" y="1025"/>
                </a:lnTo>
                <a:lnTo>
                  <a:pt x="534" y="1025"/>
                </a:lnTo>
                <a:lnTo>
                  <a:pt x="536" y="1017"/>
                </a:lnTo>
                <a:lnTo>
                  <a:pt x="538" y="1003"/>
                </a:lnTo>
                <a:lnTo>
                  <a:pt x="536" y="985"/>
                </a:lnTo>
                <a:lnTo>
                  <a:pt x="535" y="967"/>
                </a:lnTo>
                <a:lnTo>
                  <a:pt x="535" y="967"/>
                </a:lnTo>
                <a:lnTo>
                  <a:pt x="534" y="938"/>
                </a:lnTo>
                <a:lnTo>
                  <a:pt x="531" y="896"/>
                </a:lnTo>
                <a:lnTo>
                  <a:pt x="530" y="853"/>
                </a:lnTo>
                <a:lnTo>
                  <a:pt x="530" y="821"/>
                </a:lnTo>
                <a:lnTo>
                  <a:pt x="530" y="821"/>
                </a:lnTo>
                <a:lnTo>
                  <a:pt x="530" y="795"/>
                </a:lnTo>
                <a:lnTo>
                  <a:pt x="529" y="768"/>
                </a:lnTo>
                <a:lnTo>
                  <a:pt x="526" y="738"/>
                </a:lnTo>
                <a:lnTo>
                  <a:pt x="526" y="738"/>
                </a:lnTo>
                <a:lnTo>
                  <a:pt x="549" y="749"/>
                </a:lnTo>
                <a:lnTo>
                  <a:pt x="569" y="758"/>
                </a:lnTo>
                <a:lnTo>
                  <a:pt x="585" y="764"/>
                </a:lnTo>
                <a:lnTo>
                  <a:pt x="585" y="764"/>
                </a:lnTo>
                <a:lnTo>
                  <a:pt x="607" y="772"/>
                </a:lnTo>
                <a:lnTo>
                  <a:pt x="617" y="777"/>
                </a:lnTo>
                <a:lnTo>
                  <a:pt x="617" y="777"/>
                </a:lnTo>
                <a:lnTo>
                  <a:pt x="627" y="789"/>
                </a:lnTo>
                <a:lnTo>
                  <a:pt x="634" y="802"/>
                </a:lnTo>
                <a:lnTo>
                  <a:pt x="634" y="802"/>
                </a:lnTo>
                <a:lnTo>
                  <a:pt x="639" y="889"/>
                </a:lnTo>
                <a:lnTo>
                  <a:pt x="642" y="956"/>
                </a:lnTo>
                <a:lnTo>
                  <a:pt x="643" y="983"/>
                </a:lnTo>
                <a:lnTo>
                  <a:pt x="643" y="1001"/>
                </a:lnTo>
                <a:lnTo>
                  <a:pt x="643" y="1001"/>
                </a:lnTo>
                <a:lnTo>
                  <a:pt x="641" y="1028"/>
                </a:lnTo>
                <a:lnTo>
                  <a:pt x="638" y="1058"/>
                </a:lnTo>
                <a:lnTo>
                  <a:pt x="633" y="1085"/>
                </a:lnTo>
                <a:lnTo>
                  <a:pt x="630" y="1097"/>
                </a:lnTo>
                <a:lnTo>
                  <a:pt x="627" y="1106"/>
                </a:lnTo>
                <a:lnTo>
                  <a:pt x="627" y="1106"/>
                </a:lnTo>
                <a:lnTo>
                  <a:pt x="620" y="1116"/>
                </a:lnTo>
                <a:lnTo>
                  <a:pt x="608" y="1130"/>
                </a:lnTo>
                <a:lnTo>
                  <a:pt x="579" y="1165"/>
                </a:lnTo>
                <a:lnTo>
                  <a:pt x="547" y="1198"/>
                </a:lnTo>
                <a:lnTo>
                  <a:pt x="534" y="1210"/>
                </a:lnTo>
                <a:lnTo>
                  <a:pt x="525" y="1217"/>
                </a:lnTo>
                <a:lnTo>
                  <a:pt x="525" y="1217"/>
                </a:lnTo>
                <a:lnTo>
                  <a:pt x="514" y="1223"/>
                </a:lnTo>
                <a:lnTo>
                  <a:pt x="508" y="1228"/>
                </a:lnTo>
                <a:lnTo>
                  <a:pt x="500" y="1233"/>
                </a:lnTo>
                <a:lnTo>
                  <a:pt x="489" y="1238"/>
                </a:lnTo>
                <a:lnTo>
                  <a:pt x="489" y="1238"/>
                </a:lnTo>
                <a:lnTo>
                  <a:pt x="467" y="1246"/>
                </a:lnTo>
                <a:lnTo>
                  <a:pt x="459" y="1250"/>
                </a:lnTo>
                <a:lnTo>
                  <a:pt x="453" y="1254"/>
                </a:lnTo>
                <a:lnTo>
                  <a:pt x="453" y="1254"/>
                </a:lnTo>
                <a:lnTo>
                  <a:pt x="445" y="1260"/>
                </a:lnTo>
                <a:lnTo>
                  <a:pt x="438" y="1266"/>
                </a:lnTo>
                <a:lnTo>
                  <a:pt x="435" y="1271"/>
                </a:lnTo>
                <a:lnTo>
                  <a:pt x="433" y="1272"/>
                </a:lnTo>
                <a:lnTo>
                  <a:pt x="435" y="1272"/>
                </a:lnTo>
                <a:lnTo>
                  <a:pt x="435" y="1272"/>
                </a:lnTo>
                <a:lnTo>
                  <a:pt x="458" y="1269"/>
                </a:lnTo>
                <a:lnTo>
                  <a:pt x="458" y="1269"/>
                </a:lnTo>
                <a:lnTo>
                  <a:pt x="429" y="1302"/>
                </a:lnTo>
                <a:lnTo>
                  <a:pt x="429" y="1302"/>
                </a:lnTo>
                <a:lnTo>
                  <a:pt x="423" y="1309"/>
                </a:lnTo>
                <a:lnTo>
                  <a:pt x="420" y="1318"/>
                </a:lnTo>
                <a:lnTo>
                  <a:pt x="418" y="1326"/>
                </a:lnTo>
                <a:lnTo>
                  <a:pt x="418" y="1333"/>
                </a:lnTo>
                <a:lnTo>
                  <a:pt x="419" y="1339"/>
                </a:lnTo>
                <a:lnTo>
                  <a:pt x="420" y="1344"/>
                </a:lnTo>
                <a:lnTo>
                  <a:pt x="423" y="1349"/>
                </a:lnTo>
                <a:lnTo>
                  <a:pt x="423" y="1349"/>
                </a:lnTo>
                <a:lnTo>
                  <a:pt x="427" y="1353"/>
                </a:lnTo>
                <a:lnTo>
                  <a:pt x="431" y="1356"/>
                </a:lnTo>
                <a:lnTo>
                  <a:pt x="432" y="1356"/>
                </a:lnTo>
                <a:lnTo>
                  <a:pt x="436" y="1356"/>
                </a:lnTo>
                <a:lnTo>
                  <a:pt x="436" y="1356"/>
                </a:lnTo>
                <a:lnTo>
                  <a:pt x="444" y="1353"/>
                </a:lnTo>
                <a:lnTo>
                  <a:pt x="471" y="1340"/>
                </a:lnTo>
                <a:lnTo>
                  <a:pt x="471" y="1340"/>
                </a:lnTo>
                <a:lnTo>
                  <a:pt x="512" y="1318"/>
                </a:lnTo>
                <a:lnTo>
                  <a:pt x="527" y="1309"/>
                </a:lnTo>
                <a:lnTo>
                  <a:pt x="540" y="1300"/>
                </a:lnTo>
                <a:lnTo>
                  <a:pt x="540" y="1300"/>
                </a:lnTo>
                <a:lnTo>
                  <a:pt x="551" y="1293"/>
                </a:lnTo>
                <a:lnTo>
                  <a:pt x="554" y="1287"/>
                </a:lnTo>
                <a:lnTo>
                  <a:pt x="561" y="1276"/>
                </a:lnTo>
                <a:lnTo>
                  <a:pt x="561" y="1276"/>
                </a:lnTo>
                <a:lnTo>
                  <a:pt x="566" y="1267"/>
                </a:lnTo>
                <a:lnTo>
                  <a:pt x="571" y="1258"/>
                </a:lnTo>
                <a:lnTo>
                  <a:pt x="575" y="1254"/>
                </a:lnTo>
                <a:lnTo>
                  <a:pt x="580" y="1249"/>
                </a:lnTo>
                <a:lnTo>
                  <a:pt x="589" y="1244"/>
                </a:lnTo>
                <a:lnTo>
                  <a:pt x="601" y="1237"/>
                </a:lnTo>
                <a:lnTo>
                  <a:pt x="601" y="1237"/>
                </a:lnTo>
                <a:lnTo>
                  <a:pt x="627" y="1224"/>
                </a:lnTo>
                <a:lnTo>
                  <a:pt x="651" y="1213"/>
                </a:lnTo>
                <a:lnTo>
                  <a:pt x="670" y="1201"/>
                </a:lnTo>
                <a:lnTo>
                  <a:pt x="677" y="1196"/>
                </a:lnTo>
                <a:lnTo>
                  <a:pt x="682" y="1192"/>
                </a:lnTo>
                <a:lnTo>
                  <a:pt x="682" y="1192"/>
                </a:lnTo>
                <a:lnTo>
                  <a:pt x="704" y="1164"/>
                </a:lnTo>
                <a:lnTo>
                  <a:pt x="704" y="1164"/>
                </a:lnTo>
                <a:lnTo>
                  <a:pt x="705" y="1162"/>
                </a:lnTo>
                <a:lnTo>
                  <a:pt x="706" y="1164"/>
                </a:lnTo>
                <a:lnTo>
                  <a:pt x="708" y="1168"/>
                </a:lnTo>
                <a:lnTo>
                  <a:pt x="709" y="1168"/>
                </a:lnTo>
                <a:lnTo>
                  <a:pt x="709" y="1165"/>
                </a:lnTo>
                <a:lnTo>
                  <a:pt x="710" y="1148"/>
                </a:lnTo>
                <a:lnTo>
                  <a:pt x="710" y="1148"/>
                </a:lnTo>
                <a:lnTo>
                  <a:pt x="710" y="1122"/>
                </a:lnTo>
                <a:lnTo>
                  <a:pt x="709" y="1099"/>
                </a:lnTo>
                <a:lnTo>
                  <a:pt x="706" y="1079"/>
                </a:lnTo>
                <a:lnTo>
                  <a:pt x="704" y="1057"/>
                </a:lnTo>
                <a:lnTo>
                  <a:pt x="704" y="1057"/>
                </a:lnTo>
                <a:lnTo>
                  <a:pt x="704" y="1043"/>
                </a:lnTo>
                <a:lnTo>
                  <a:pt x="705" y="1025"/>
                </a:lnTo>
                <a:lnTo>
                  <a:pt x="710" y="977"/>
                </a:lnTo>
                <a:lnTo>
                  <a:pt x="718" y="930"/>
                </a:lnTo>
                <a:lnTo>
                  <a:pt x="721" y="912"/>
                </a:lnTo>
                <a:lnTo>
                  <a:pt x="724" y="900"/>
                </a:lnTo>
                <a:lnTo>
                  <a:pt x="724" y="900"/>
                </a:lnTo>
                <a:lnTo>
                  <a:pt x="728" y="890"/>
                </a:lnTo>
                <a:lnTo>
                  <a:pt x="731" y="879"/>
                </a:lnTo>
                <a:lnTo>
                  <a:pt x="737" y="857"/>
                </a:lnTo>
                <a:lnTo>
                  <a:pt x="741" y="845"/>
                </a:lnTo>
                <a:lnTo>
                  <a:pt x="745" y="836"/>
                </a:lnTo>
                <a:lnTo>
                  <a:pt x="750" y="827"/>
                </a:lnTo>
                <a:lnTo>
                  <a:pt x="757" y="822"/>
                </a:lnTo>
                <a:lnTo>
                  <a:pt x="757" y="822"/>
                </a:lnTo>
                <a:lnTo>
                  <a:pt x="781" y="805"/>
                </a:lnTo>
                <a:lnTo>
                  <a:pt x="793" y="800"/>
                </a:lnTo>
                <a:lnTo>
                  <a:pt x="793" y="800"/>
                </a:lnTo>
                <a:lnTo>
                  <a:pt x="800" y="812"/>
                </a:lnTo>
                <a:lnTo>
                  <a:pt x="821" y="843"/>
                </a:lnTo>
                <a:lnTo>
                  <a:pt x="834" y="861"/>
                </a:lnTo>
                <a:lnTo>
                  <a:pt x="849" y="879"/>
                </a:lnTo>
                <a:lnTo>
                  <a:pt x="865" y="894"/>
                </a:lnTo>
                <a:lnTo>
                  <a:pt x="874" y="902"/>
                </a:lnTo>
                <a:lnTo>
                  <a:pt x="883" y="909"/>
                </a:lnTo>
                <a:lnTo>
                  <a:pt x="883" y="909"/>
                </a:lnTo>
                <a:lnTo>
                  <a:pt x="902" y="921"/>
                </a:lnTo>
                <a:lnTo>
                  <a:pt x="924" y="934"/>
                </a:lnTo>
                <a:lnTo>
                  <a:pt x="949" y="947"/>
                </a:lnTo>
                <a:lnTo>
                  <a:pt x="976" y="959"/>
                </a:lnTo>
                <a:lnTo>
                  <a:pt x="1003" y="970"/>
                </a:lnTo>
                <a:lnTo>
                  <a:pt x="1030" y="979"/>
                </a:lnTo>
                <a:lnTo>
                  <a:pt x="1055" y="986"/>
                </a:lnTo>
                <a:lnTo>
                  <a:pt x="1068" y="987"/>
                </a:lnTo>
                <a:lnTo>
                  <a:pt x="1080" y="988"/>
                </a:lnTo>
                <a:lnTo>
                  <a:pt x="1080" y="988"/>
                </a:lnTo>
                <a:lnTo>
                  <a:pt x="1093" y="987"/>
                </a:lnTo>
                <a:lnTo>
                  <a:pt x="1112" y="986"/>
                </a:lnTo>
                <a:lnTo>
                  <a:pt x="1160" y="979"/>
                </a:lnTo>
                <a:lnTo>
                  <a:pt x="1218" y="969"/>
                </a:lnTo>
                <a:lnTo>
                  <a:pt x="1280" y="958"/>
                </a:lnTo>
                <a:lnTo>
                  <a:pt x="1397" y="934"/>
                </a:lnTo>
                <a:lnTo>
                  <a:pt x="1466" y="920"/>
                </a:lnTo>
                <a:lnTo>
                  <a:pt x="1466" y="920"/>
                </a:lnTo>
                <a:lnTo>
                  <a:pt x="1496" y="915"/>
                </a:lnTo>
                <a:lnTo>
                  <a:pt x="1522" y="909"/>
                </a:lnTo>
                <a:lnTo>
                  <a:pt x="1532" y="906"/>
                </a:lnTo>
                <a:lnTo>
                  <a:pt x="1541" y="901"/>
                </a:lnTo>
                <a:lnTo>
                  <a:pt x="1549" y="896"/>
                </a:lnTo>
                <a:lnTo>
                  <a:pt x="1553" y="889"/>
                </a:lnTo>
                <a:lnTo>
                  <a:pt x="1553" y="889"/>
                </a:lnTo>
                <a:lnTo>
                  <a:pt x="1555" y="884"/>
                </a:lnTo>
                <a:lnTo>
                  <a:pt x="1557" y="881"/>
                </a:lnTo>
                <a:lnTo>
                  <a:pt x="1557" y="881"/>
                </a:lnTo>
                <a:lnTo>
                  <a:pt x="1553" y="883"/>
                </a:lnTo>
                <a:lnTo>
                  <a:pt x="1542" y="884"/>
                </a:lnTo>
                <a:lnTo>
                  <a:pt x="1533" y="885"/>
                </a:lnTo>
                <a:lnTo>
                  <a:pt x="1523" y="885"/>
                </a:lnTo>
                <a:lnTo>
                  <a:pt x="1509" y="883"/>
                </a:lnTo>
                <a:lnTo>
                  <a:pt x="1493" y="880"/>
                </a:lnTo>
                <a:lnTo>
                  <a:pt x="1493" y="880"/>
                </a:lnTo>
                <a:lnTo>
                  <a:pt x="1472" y="875"/>
                </a:lnTo>
                <a:lnTo>
                  <a:pt x="1454" y="870"/>
                </a:lnTo>
                <a:lnTo>
                  <a:pt x="1424" y="860"/>
                </a:lnTo>
                <a:lnTo>
                  <a:pt x="1407" y="854"/>
                </a:lnTo>
                <a:lnTo>
                  <a:pt x="1389" y="849"/>
                </a:lnTo>
                <a:lnTo>
                  <a:pt x="1366" y="847"/>
                </a:lnTo>
                <a:lnTo>
                  <a:pt x="1336" y="843"/>
                </a:lnTo>
                <a:lnTo>
                  <a:pt x="1336" y="843"/>
                </a:lnTo>
                <a:lnTo>
                  <a:pt x="1320" y="843"/>
                </a:lnTo>
                <a:lnTo>
                  <a:pt x="1304" y="843"/>
                </a:lnTo>
                <a:lnTo>
                  <a:pt x="1271" y="845"/>
                </a:lnTo>
                <a:lnTo>
                  <a:pt x="1237" y="849"/>
                </a:lnTo>
                <a:lnTo>
                  <a:pt x="1204" y="854"/>
                </a:lnTo>
                <a:lnTo>
                  <a:pt x="1169" y="858"/>
                </a:lnTo>
                <a:lnTo>
                  <a:pt x="1134" y="862"/>
                </a:lnTo>
                <a:lnTo>
                  <a:pt x="1099" y="865"/>
                </a:lnTo>
                <a:lnTo>
                  <a:pt x="1081" y="865"/>
                </a:lnTo>
                <a:lnTo>
                  <a:pt x="1063" y="863"/>
                </a:lnTo>
                <a:lnTo>
                  <a:pt x="1063" y="863"/>
                </a:lnTo>
                <a:lnTo>
                  <a:pt x="1045" y="862"/>
                </a:lnTo>
                <a:lnTo>
                  <a:pt x="1031" y="860"/>
                </a:lnTo>
                <a:lnTo>
                  <a:pt x="1018" y="857"/>
                </a:lnTo>
                <a:lnTo>
                  <a:pt x="1007" y="853"/>
                </a:lnTo>
                <a:lnTo>
                  <a:pt x="998" y="849"/>
                </a:lnTo>
                <a:lnTo>
                  <a:pt x="988" y="845"/>
                </a:lnTo>
                <a:lnTo>
                  <a:pt x="982" y="840"/>
                </a:lnTo>
                <a:lnTo>
                  <a:pt x="977" y="836"/>
                </a:lnTo>
                <a:lnTo>
                  <a:pt x="968" y="826"/>
                </a:lnTo>
                <a:lnTo>
                  <a:pt x="961" y="814"/>
                </a:lnTo>
                <a:lnTo>
                  <a:pt x="956" y="804"/>
                </a:lnTo>
                <a:lnTo>
                  <a:pt x="951" y="795"/>
                </a:lnTo>
                <a:lnTo>
                  <a:pt x="951" y="795"/>
                </a:lnTo>
                <a:lnTo>
                  <a:pt x="945" y="781"/>
                </a:lnTo>
                <a:lnTo>
                  <a:pt x="938" y="760"/>
                </a:lnTo>
                <a:lnTo>
                  <a:pt x="931" y="735"/>
                </a:lnTo>
                <a:lnTo>
                  <a:pt x="923" y="708"/>
                </a:lnTo>
                <a:lnTo>
                  <a:pt x="911" y="660"/>
                </a:lnTo>
                <a:lnTo>
                  <a:pt x="906" y="638"/>
                </a:lnTo>
                <a:lnTo>
                  <a:pt x="906" y="638"/>
                </a:lnTo>
                <a:lnTo>
                  <a:pt x="910" y="629"/>
                </a:lnTo>
                <a:lnTo>
                  <a:pt x="910" y="617"/>
                </a:lnTo>
                <a:lnTo>
                  <a:pt x="910" y="598"/>
                </a:lnTo>
                <a:lnTo>
                  <a:pt x="910" y="598"/>
                </a:lnTo>
                <a:lnTo>
                  <a:pt x="909" y="585"/>
                </a:lnTo>
                <a:lnTo>
                  <a:pt x="906" y="572"/>
                </a:lnTo>
                <a:lnTo>
                  <a:pt x="898" y="546"/>
                </a:lnTo>
                <a:lnTo>
                  <a:pt x="889" y="522"/>
                </a:lnTo>
                <a:lnTo>
                  <a:pt x="885" y="512"/>
                </a:lnTo>
                <a:lnTo>
                  <a:pt x="884" y="501"/>
                </a:lnTo>
                <a:lnTo>
                  <a:pt x="884" y="501"/>
                </a:lnTo>
                <a:lnTo>
                  <a:pt x="883" y="488"/>
                </a:lnTo>
                <a:lnTo>
                  <a:pt x="882" y="482"/>
                </a:lnTo>
                <a:lnTo>
                  <a:pt x="879" y="473"/>
                </a:lnTo>
                <a:lnTo>
                  <a:pt x="870" y="455"/>
                </a:lnTo>
                <a:lnTo>
                  <a:pt x="870" y="455"/>
                </a:lnTo>
                <a:lnTo>
                  <a:pt x="853" y="419"/>
                </a:lnTo>
                <a:lnTo>
                  <a:pt x="846" y="407"/>
                </a:lnTo>
                <a:lnTo>
                  <a:pt x="833" y="393"/>
                </a:lnTo>
                <a:lnTo>
                  <a:pt x="833" y="393"/>
                </a:lnTo>
                <a:lnTo>
                  <a:pt x="804" y="367"/>
                </a:lnTo>
                <a:lnTo>
                  <a:pt x="786" y="353"/>
                </a:lnTo>
                <a:lnTo>
                  <a:pt x="786" y="353"/>
                </a:lnTo>
                <a:lnTo>
                  <a:pt x="770" y="342"/>
                </a:lnTo>
                <a:lnTo>
                  <a:pt x="744" y="323"/>
                </a:lnTo>
                <a:lnTo>
                  <a:pt x="728" y="316"/>
                </a:lnTo>
                <a:lnTo>
                  <a:pt x="715" y="308"/>
                </a:lnTo>
                <a:lnTo>
                  <a:pt x="704" y="304"/>
                </a:lnTo>
                <a:lnTo>
                  <a:pt x="699" y="303"/>
                </a:lnTo>
                <a:lnTo>
                  <a:pt x="695" y="303"/>
                </a:lnTo>
                <a:lnTo>
                  <a:pt x="695" y="303"/>
                </a:lnTo>
                <a:lnTo>
                  <a:pt x="681" y="305"/>
                </a:lnTo>
                <a:lnTo>
                  <a:pt x="666" y="305"/>
                </a:lnTo>
                <a:lnTo>
                  <a:pt x="639" y="304"/>
                </a:lnTo>
                <a:lnTo>
                  <a:pt x="639" y="304"/>
                </a:lnTo>
                <a:lnTo>
                  <a:pt x="627" y="304"/>
                </a:lnTo>
                <a:lnTo>
                  <a:pt x="614" y="302"/>
                </a:lnTo>
                <a:lnTo>
                  <a:pt x="597" y="300"/>
                </a:lnTo>
                <a:lnTo>
                  <a:pt x="578" y="298"/>
                </a:lnTo>
                <a:lnTo>
                  <a:pt x="578" y="298"/>
                </a:lnTo>
                <a:lnTo>
                  <a:pt x="544" y="298"/>
                </a:lnTo>
                <a:lnTo>
                  <a:pt x="532" y="299"/>
                </a:lnTo>
                <a:lnTo>
                  <a:pt x="520" y="300"/>
                </a:lnTo>
                <a:lnTo>
                  <a:pt x="520" y="300"/>
                </a:lnTo>
                <a:lnTo>
                  <a:pt x="511" y="303"/>
                </a:lnTo>
                <a:lnTo>
                  <a:pt x="504" y="303"/>
                </a:lnTo>
                <a:lnTo>
                  <a:pt x="494" y="304"/>
                </a:lnTo>
                <a:lnTo>
                  <a:pt x="476" y="308"/>
                </a:lnTo>
                <a:lnTo>
                  <a:pt x="476" y="308"/>
                </a:lnTo>
                <a:lnTo>
                  <a:pt x="451" y="316"/>
                </a:lnTo>
                <a:lnTo>
                  <a:pt x="432" y="323"/>
                </a:lnTo>
                <a:lnTo>
                  <a:pt x="415" y="330"/>
                </a:lnTo>
                <a:lnTo>
                  <a:pt x="400" y="335"/>
                </a:lnTo>
                <a:lnTo>
                  <a:pt x="400" y="335"/>
                </a:lnTo>
                <a:lnTo>
                  <a:pt x="386" y="339"/>
                </a:lnTo>
                <a:lnTo>
                  <a:pt x="370" y="340"/>
                </a:lnTo>
                <a:lnTo>
                  <a:pt x="353" y="339"/>
                </a:lnTo>
                <a:lnTo>
                  <a:pt x="333" y="336"/>
                </a:lnTo>
                <a:lnTo>
                  <a:pt x="333" y="336"/>
                </a:lnTo>
                <a:lnTo>
                  <a:pt x="285" y="326"/>
                </a:lnTo>
                <a:lnTo>
                  <a:pt x="266" y="322"/>
                </a:lnTo>
                <a:lnTo>
                  <a:pt x="258" y="320"/>
                </a:lnTo>
                <a:lnTo>
                  <a:pt x="258" y="320"/>
                </a:lnTo>
                <a:lnTo>
                  <a:pt x="254" y="313"/>
                </a:lnTo>
                <a:lnTo>
                  <a:pt x="245" y="296"/>
                </a:lnTo>
                <a:lnTo>
                  <a:pt x="236" y="272"/>
                </a:lnTo>
                <a:lnTo>
                  <a:pt x="232" y="258"/>
                </a:lnTo>
                <a:lnTo>
                  <a:pt x="228" y="242"/>
                </a:lnTo>
                <a:lnTo>
                  <a:pt x="228" y="242"/>
                </a:lnTo>
                <a:lnTo>
                  <a:pt x="222" y="214"/>
                </a:lnTo>
                <a:lnTo>
                  <a:pt x="217" y="192"/>
                </a:lnTo>
                <a:lnTo>
                  <a:pt x="214" y="183"/>
                </a:lnTo>
                <a:lnTo>
                  <a:pt x="214" y="175"/>
                </a:lnTo>
                <a:lnTo>
                  <a:pt x="216" y="169"/>
                </a:lnTo>
                <a:lnTo>
                  <a:pt x="218" y="162"/>
                </a:lnTo>
                <a:lnTo>
                  <a:pt x="218" y="162"/>
                </a:lnTo>
                <a:lnTo>
                  <a:pt x="222" y="157"/>
                </a:lnTo>
                <a:lnTo>
                  <a:pt x="227" y="153"/>
                </a:lnTo>
                <a:lnTo>
                  <a:pt x="239" y="148"/>
                </a:lnTo>
                <a:lnTo>
                  <a:pt x="252" y="144"/>
                </a:lnTo>
                <a:lnTo>
                  <a:pt x="257" y="142"/>
                </a:lnTo>
                <a:lnTo>
                  <a:pt x="263" y="137"/>
                </a:lnTo>
                <a:lnTo>
                  <a:pt x="263" y="137"/>
                </a:lnTo>
                <a:lnTo>
                  <a:pt x="267" y="131"/>
                </a:lnTo>
                <a:lnTo>
                  <a:pt x="271" y="125"/>
                </a:lnTo>
                <a:lnTo>
                  <a:pt x="274" y="117"/>
                </a:lnTo>
                <a:lnTo>
                  <a:pt x="276" y="108"/>
                </a:lnTo>
                <a:lnTo>
                  <a:pt x="281" y="86"/>
                </a:lnTo>
                <a:lnTo>
                  <a:pt x="289" y="57"/>
                </a:lnTo>
                <a:lnTo>
                  <a:pt x="289" y="57"/>
                </a:lnTo>
                <a:lnTo>
                  <a:pt x="295" y="28"/>
                </a:lnTo>
                <a:lnTo>
                  <a:pt x="299" y="12"/>
                </a:lnTo>
                <a:lnTo>
                  <a:pt x="301" y="3"/>
                </a:lnTo>
                <a:lnTo>
                  <a:pt x="299" y="0"/>
                </a:lnTo>
                <a:lnTo>
                  <a:pt x="299" y="0"/>
                </a:lnTo>
                <a:lnTo>
                  <a:pt x="299" y="0"/>
                </a:lnTo>
                <a:lnTo>
                  <a:pt x="295" y="4"/>
                </a:lnTo>
                <a:lnTo>
                  <a:pt x="288" y="13"/>
                </a:lnTo>
                <a:lnTo>
                  <a:pt x="279" y="23"/>
                </a:lnTo>
                <a:lnTo>
                  <a:pt x="274" y="28"/>
                </a:lnTo>
                <a:lnTo>
                  <a:pt x="267" y="32"/>
                </a:lnTo>
                <a:lnTo>
                  <a:pt x="267" y="32"/>
                </a:lnTo>
                <a:lnTo>
                  <a:pt x="246" y="45"/>
                </a:lnTo>
                <a:lnTo>
                  <a:pt x="221" y="66"/>
                </a:lnTo>
                <a:lnTo>
                  <a:pt x="195" y="88"/>
                </a:lnTo>
                <a:lnTo>
                  <a:pt x="186" y="97"/>
                </a:lnTo>
                <a:lnTo>
                  <a:pt x="181" y="103"/>
                </a:lnTo>
                <a:lnTo>
                  <a:pt x="181" y="103"/>
                </a:lnTo>
                <a:lnTo>
                  <a:pt x="172" y="113"/>
                </a:lnTo>
                <a:lnTo>
                  <a:pt x="160" y="126"/>
                </a:lnTo>
                <a:lnTo>
                  <a:pt x="145" y="139"/>
                </a:lnTo>
                <a:lnTo>
                  <a:pt x="145" y="139"/>
                </a:lnTo>
                <a:lnTo>
                  <a:pt x="143" y="134"/>
                </a:lnTo>
                <a:lnTo>
                  <a:pt x="140" y="122"/>
                </a:lnTo>
                <a:lnTo>
                  <a:pt x="137" y="116"/>
                </a:lnTo>
                <a:lnTo>
                  <a:pt x="133" y="108"/>
                </a:lnTo>
                <a:lnTo>
                  <a:pt x="129" y="102"/>
                </a:lnTo>
                <a:lnTo>
                  <a:pt x="123" y="98"/>
                </a:lnTo>
                <a:lnTo>
                  <a:pt x="123" y="98"/>
                </a:lnTo>
                <a:lnTo>
                  <a:pt x="118" y="94"/>
                </a:lnTo>
                <a:lnTo>
                  <a:pt x="111" y="90"/>
                </a:lnTo>
                <a:lnTo>
                  <a:pt x="105" y="89"/>
                </a:lnTo>
                <a:lnTo>
                  <a:pt x="100" y="88"/>
                </a:lnTo>
                <a:lnTo>
                  <a:pt x="93" y="88"/>
                </a:lnTo>
                <a:lnTo>
                  <a:pt x="88" y="88"/>
                </a:lnTo>
                <a:lnTo>
                  <a:pt x="84" y="89"/>
                </a:lnTo>
                <a:lnTo>
                  <a:pt x="80" y="92"/>
                </a:lnTo>
                <a:lnTo>
                  <a:pt x="80" y="92"/>
                </a:lnTo>
                <a:lnTo>
                  <a:pt x="71" y="98"/>
                </a:lnTo>
                <a:lnTo>
                  <a:pt x="65" y="104"/>
                </a:lnTo>
                <a:lnTo>
                  <a:pt x="65" y="104"/>
                </a:lnTo>
                <a:lnTo>
                  <a:pt x="60" y="108"/>
                </a:lnTo>
                <a:lnTo>
                  <a:pt x="55" y="111"/>
                </a:lnTo>
                <a:lnTo>
                  <a:pt x="51" y="115"/>
                </a:lnTo>
                <a:lnTo>
                  <a:pt x="48" y="122"/>
                </a:lnTo>
                <a:lnTo>
                  <a:pt x="48" y="122"/>
                </a:lnTo>
                <a:lnTo>
                  <a:pt x="46" y="133"/>
                </a:lnTo>
                <a:lnTo>
                  <a:pt x="43" y="142"/>
                </a:lnTo>
                <a:lnTo>
                  <a:pt x="43" y="149"/>
                </a:lnTo>
                <a:lnTo>
                  <a:pt x="46" y="156"/>
                </a:lnTo>
                <a:lnTo>
                  <a:pt x="46" y="156"/>
                </a:lnTo>
                <a:lnTo>
                  <a:pt x="52" y="169"/>
                </a:lnTo>
                <a:lnTo>
                  <a:pt x="56" y="174"/>
                </a:lnTo>
                <a:lnTo>
                  <a:pt x="56" y="174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97AA8481-7BF8-4D0B-8F77-0E632949355C}"/>
              </a:ext>
            </a:extLst>
          </p:cNvPr>
          <p:cNvSpPr>
            <a:spLocks/>
          </p:cNvSpPr>
          <p:nvPr/>
        </p:nvSpPr>
        <p:spPr bwMode="auto">
          <a:xfrm>
            <a:off x="694580" y="4672591"/>
            <a:ext cx="969868" cy="1668035"/>
          </a:xfrm>
          <a:custGeom>
            <a:avLst/>
            <a:gdLst>
              <a:gd name="T0" fmla="*/ 4 w 846"/>
              <a:gd name="T1" fmla="*/ 349 h 1455"/>
              <a:gd name="T2" fmla="*/ 16 w 846"/>
              <a:gd name="T3" fmla="*/ 376 h 1455"/>
              <a:gd name="T4" fmla="*/ 48 w 846"/>
              <a:gd name="T5" fmla="*/ 378 h 1455"/>
              <a:gd name="T6" fmla="*/ 88 w 846"/>
              <a:gd name="T7" fmla="*/ 341 h 1455"/>
              <a:gd name="T8" fmla="*/ 120 w 846"/>
              <a:gd name="T9" fmla="*/ 372 h 1455"/>
              <a:gd name="T10" fmla="*/ 174 w 846"/>
              <a:gd name="T11" fmla="*/ 426 h 1455"/>
              <a:gd name="T12" fmla="*/ 225 w 846"/>
              <a:gd name="T13" fmla="*/ 499 h 1455"/>
              <a:gd name="T14" fmla="*/ 218 w 846"/>
              <a:gd name="T15" fmla="*/ 539 h 1455"/>
              <a:gd name="T16" fmla="*/ 219 w 846"/>
              <a:gd name="T17" fmla="*/ 636 h 1455"/>
              <a:gd name="T18" fmla="*/ 250 w 846"/>
              <a:gd name="T19" fmla="*/ 791 h 1455"/>
              <a:gd name="T20" fmla="*/ 186 w 846"/>
              <a:gd name="T21" fmla="*/ 975 h 1455"/>
              <a:gd name="T22" fmla="*/ 122 w 846"/>
              <a:gd name="T23" fmla="*/ 967 h 1455"/>
              <a:gd name="T24" fmla="*/ 117 w 846"/>
              <a:gd name="T25" fmla="*/ 989 h 1455"/>
              <a:gd name="T26" fmla="*/ 129 w 846"/>
              <a:gd name="T27" fmla="*/ 1015 h 1455"/>
              <a:gd name="T28" fmla="*/ 162 w 846"/>
              <a:gd name="T29" fmla="*/ 1028 h 1455"/>
              <a:gd name="T30" fmla="*/ 234 w 846"/>
              <a:gd name="T31" fmla="*/ 1052 h 1455"/>
              <a:gd name="T32" fmla="*/ 284 w 846"/>
              <a:gd name="T33" fmla="*/ 1081 h 1455"/>
              <a:gd name="T34" fmla="*/ 333 w 846"/>
              <a:gd name="T35" fmla="*/ 1088 h 1455"/>
              <a:gd name="T36" fmla="*/ 341 w 846"/>
              <a:gd name="T37" fmla="*/ 1057 h 1455"/>
              <a:gd name="T38" fmla="*/ 321 w 846"/>
              <a:gd name="T39" fmla="*/ 899 h 1455"/>
              <a:gd name="T40" fmla="*/ 383 w 846"/>
              <a:gd name="T41" fmla="*/ 829 h 1455"/>
              <a:gd name="T42" fmla="*/ 435 w 846"/>
              <a:gd name="T43" fmla="*/ 877 h 1455"/>
              <a:gd name="T44" fmla="*/ 462 w 846"/>
              <a:gd name="T45" fmla="*/ 998 h 1455"/>
              <a:gd name="T46" fmla="*/ 474 w 846"/>
              <a:gd name="T47" fmla="*/ 1116 h 1455"/>
              <a:gd name="T48" fmla="*/ 554 w 846"/>
              <a:gd name="T49" fmla="*/ 1272 h 1455"/>
              <a:gd name="T50" fmla="*/ 611 w 846"/>
              <a:gd name="T51" fmla="*/ 1333 h 1455"/>
              <a:gd name="T52" fmla="*/ 666 w 846"/>
              <a:gd name="T53" fmla="*/ 1385 h 1455"/>
              <a:gd name="T54" fmla="*/ 824 w 846"/>
              <a:gd name="T55" fmla="*/ 1453 h 1455"/>
              <a:gd name="T56" fmla="*/ 846 w 846"/>
              <a:gd name="T57" fmla="*/ 1449 h 1455"/>
              <a:gd name="T58" fmla="*/ 746 w 846"/>
              <a:gd name="T59" fmla="*/ 1347 h 1455"/>
              <a:gd name="T60" fmla="*/ 634 w 846"/>
              <a:gd name="T61" fmla="*/ 1226 h 1455"/>
              <a:gd name="T62" fmla="*/ 582 w 846"/>
              <a:gd name="T63" fmla="*/ 1142 h 1455"/>
              <a:gd name="T64" fmla="*/ 584 w 846"/>
              <a:gd name="T65" fmla="*/ 944 h 1455"/>
              <a:gd name="T66" fmla="*/ 602 w 846"/>
              <a:gd name="T67" fmla="*/ 798 h 1455"/>
              <a:gd name="T68" fmla="*/ 646 w 846"/>
              <a:gd name="T69" fmla="*/ 754 h 1455"/>
              <a:gd name="T70" fmla="*/ 664 w 846"/>
              <a:gd name="T71" fmla="*/ 661 h 1455"/>
              <a:gd name="T72" fmla="*/ 635 w 846"/>
              <a:gd name="T73" fmla="*/ 474 h 1455"/>
              <a:gd name="T74" fmla="*/ 596 w 846"/>
              <a:gd name="T75" fmla="*/ 383 h 1455"/>
              <a:gd name="T76" fmla="*/ 533 w 846"/>
              <a:gd name="T77" fmla="*/ 310 h 1455"/>
              <a:gd name="T78" fmla="*/ 441 w 846"/>
              <a:gd name="T79" fmla="*/ 250 h 1455"/>
              <a:gd name="T80" fmla="*/ 254 w 846"/>
              <a:gd name="T81" fmla="*/ 211 h 1455"/>
              <a:gd name="T82" fmla="*/ 162 w 846"/>
              <a:gd name="T83" fmla="*/ 181 h 1455"/>
              <a:gd name="T84" fmla="*/ 159 w 846"/>
              <a:gd name="T85" fmla="*/ 171 h 1455"/>
              <a:gd name="T86" fmla="*/ 182 w 846"/>
              <a:gd name="T87" fmla="*/ 115 h 1455"/>
              <a:gd name="T88" fmla="*/ 180 w 846"/>
              <a:gd name="T89" fmla="*/ 7 h 1455"/>
              <a:gd name="T90" fmla="*/ 168 w 846"/>
              <a:gd name="T91" fmla="*/ 11 h 1455"/>
              <a:gd name="T92" fmla="*/ 131 w 846"/>
              <a:gd name="T93" fmla="*/ 147 h 1455"/>
              <a:gd name="T94" fmla="*/ 72 w 846"/>
              <a:gd name="T95" fmla="*/ 135 h 1455"/>
              <a:gd name="T96" fmla="*/ 83 w 846"/>
              <a:gd name="T97" fmla="*/ 107 h 1455"/>
              <a:gd name="T98" fmla="*/ 72 w 846"/>
              <a:gd name="T99" fmla="*/ 31 h 1455"/>
              <a:gd name="T100" fmla="*/ 51 w 846"/>
              <a:gd name="T101" fmla="*/ 0 h 1455"/>
              <a:gd name="T102" fmla="*/ 17 w 846"/>
              <a:gd name="T103" fmla="*/ 35 h 1455"/>
              <a:gd name="T104" fmla="*/ 9 w 846"/>
              <a:gd name="T105" fmla="*/ 113 h 1455"/>
              <a:gd name="T106" fmla="*/ 27 w 846"/>
              <a:gd name="T107" fmla="*/ 181 h 1455"/>
              <a:gd name="T108" fmla="*/ 0 w 846"/>
              <a:gd name="T109" fmla="*/ 229 h 1455"/>
              <a:gd name="T110" fmla="*/ 16 w 846"/>
              <a:gd name="T111" fmla="*/ 271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6" h="1455">
                <a:moveTo>
                  <a:pt x="16" y="271"/>
                </a:moveTo>
                <a:lnTo>
                  <a:pt x="16" y="271"/>
                </a:lnTo>
                <a:lnTo>
                  <a:pt x="8" y="322"/>
                </a:lnTo>
                <a:lnTo>
                  <a:pt x="8" y="322"/>
                </a:lnTo>
                <a:lnTo>
                  <a:pt x="5" y="336"/>
                </a:lnTo>
                <a:lnTo>
                  <a:pt x="4" y="349"/>
                </a:lnTo>
                <a:lnTo>
                  <a:pt x="4" y="354"/>
                </a:lnTo>
                <a:lnTo>
                  <a:pt x="4" y="359"/>
                </a:lnTo>
                <a:lnTo>
                  <a:pt x="6" y="364"/>
                </a:lnTo>
                <a:lnTo>
                  <a:pt x="9" y="368"/>
                </a:lnTo>
                <a:lnTo>
                  <a:pt x="9" y="368"/>
                </a:lnTo>
                <a:lnTo>
                  <a:pt x="16" y="376"/>
                </a:lnTo>
                <a:lnTo>
                  <a:pt x="21" y="378"/>
                </a:lnTo>
                <a:lnTo>
                  <a:pt x="24" y="380"/>
                </a:lnTo>
                <a:lnTo>
                  <a:pt x="30" y="380"/>
                </a:lnTo>
                <a:lnTo>
                  <a:pt x="35" y="382"/>
                </a:lnTo>
                <a:lnTo>
                  <a:pt x="41" y="380"/>
                </a:lnTo>
                <a:lnTo>
                  <a:pt x="48" y="378"/>
                </a:lnTo>
                <a:lnTo>
                  <a:pt x="48" y="378"/>
                </a:lnTo>
                <a:lnTo>
                  <a:pt x="57" y="374"/>
                </a:lnTo>
                <a:lnTo>
                  <a:pt x="64" y="368"/>
                </a:lnTo>
                <a:lnTo>
                  <a:pt x="71" y="361"/>
                </a:lnTo>
                <a:lnTo>
                  <a:pt x="77" y="354"/>
                </a:lnTo>
                <a:lnTo>
                  <a:pt x="88" y="341"/>
                </a:lnTo>
                <a:lnTo>
                  <a:pt x="92" y="335"/>
                </a:lnTo>
                <a:lnTo>
                  <a:pt x="92" y="335"/>
                </a:lnTo>
                <a:lnTo>
                  <a:pt x="101" y="346"/>
                </a:lnTo>
                <a:lnTo>
                  <a:pt x="117" y="367"/>
                </a:lnTo>
                <a:lnTo>
                  <a:pt x="117" y="367"/>
                </a:lnTo>
                <a:lnTo>
                  <a:pt x="120" y="372"/>
                </a:lnTo>
                <a:lnTo>
                  <a:pt x="125" y="376"/>
                </a:lnTo>
                <a:lnTo>
                  <a:pt x="135" y="384"/>
                </a:lnTo>
                <a:lnTo>
                  <a:pt x="147" y="391"/>
                </a:lnTo>
                <a:lnTo>
                  <a:pt x="147" y="391"/>
                </a:lnTo>
                <a:lnTo>
                  <a:pt x="161" y="409"/>
                </a:lnTo>
                <a:lnTo>
                  <a:pt x="174" y="426"/>
                </a:lnTo>
                <a:lnTo>
                  <a:pt x="188" y="443"/>
                </a:lnTo>
                <a:lnTo>
                  <a:pt x="188" y="443"/>
                </a:lnTo>
                <a:lnTo>
                  <a:pt x="213" y="478"/>
                </a:lnTo>
                <a:lnTo>
                  <a:pt x="221" y="492"/>
                </a:lnTo>
                <a:lnTo>
                  <a:pt x="224" y="497"/>
                </a:lnTo>
                <a:lnTo>
                  <a:pt x="225" y="499"/>
                </a:lnTo>
                <a:lnTo>
                  <a:pt x="225" y="499"/>
                </a:lnTo>
                <a:lnTo>
                  <a:pt x="224" y="512"/>
                </a:lnTo>
                <a:lnTo>
                  <a:pt x="225" y="523"/>
                </a:lnTo>
                <a:lnTo>
                  <a:pt x="225" y="523"/>
                </a:lnTo>
                <a:lnTo>
                  <a:pt x="221" y="530"/>
                </a:lnTo>
                <a:lnTo>
                  <a:pt x="218" y="539"/>
                </a:lnTo>
                <a:lnTo>
                  <a:pt x="215" y="551"/>
                </a:lnTo>
                <a:lnTo>
                  <a:pt x="213" y="565"/>
                </a:lnTo>
                <a:lnTo>
                  <a:pt x="213" y="586"/>
                </a:lnTo>
                <a:lnTo>
                  <a:pt x="214" y="608"/>
                </a:lnTo>
                <a:lnTo>
                  <a:pt x="219" y="636"/>
                </a:lnTo>
                <a:lnTo>
                  <a:pt x="219" y="636"/>
                </a:lnTo>
                <a:lnTo>
                  <a:pt x="231" y="685"/>
                </a:lnTo>
                <a:lnTo>
                  <a:pt x="239" y="715"/>
                </a:lnTo>
                <a:lnTo>
                  <a:pt x="245" y="734"/>
                </a:lnTo>
                <a:lnTo>
                  <a:pt x="248" y="745"/>
                </a:lnTo>
                <a:lnTo>
                  <a:pt x="248" y="745"/>
                </a:lnTo>
                <a:lnTo>
                  <a:pt x="250" y="791"/>
                </a:lnTo>
                <a:lnTo>
                  <a:pt x="255" y="880"/>
                </a:lnTo>
                <a:lnTo>
                  <a:pt x="261" y="1003"/>
                </a:lnTo>
                <a:lnTo>
                  <a:pt x="261" y="1003"/>
                </a:lnTo>
                <a:lnTo>
                  <a:pt x="236" y="993"/>
                </a:lnTo>
                <a:lnTo>
                  <a:pt x="186" y="975"/>
                </a:lnTo>
                <a:lnTo>
                  <a:pt x="186" y="975"/>
                </a:lnTo>
                <a:lnTo>
                  <a:pt x="162" y="968"/>
                </a:lnTo>
                <a:lnTo>
                  <a:pt x="143" y="965"/>
                </a:lnTo>
                <a:lnTo>
                  <a:pt x="136" y="963"/>
                </a:lnTo>
                <a:lnTo>
                  <a:pt x="130" y="963"/>
                </a:lnTo>
                <a:lnTo>
                  <a:pt x="125" y="965"/>
                </a:lnTo>
                <a:lnTo>
                  <a:pt x="122" y="967"/>
                </a:lnTo>
                <a:lnTo>
                  <a:pt x="122" y="967"/>
                </a:lnTo>
                <a:lnTo>
                  <a:pt x="118" y="972"/>
                </a:lnTo>
                <a:lnTo>
                  <a:pt x="116" y="977"/>
                </a:lnTo>
                <a:lnTo>
                  <a:pt x="116" y="983"/>
                </a:lnTo>
                <a:lnTo>
                  <a:pt x="117" y="989"/>
                </a:lnTo>
                <a:lnTo>
                  <a:pt x="117" y="989"/>
                </a:lnTo>
                <a:lnTo>
                  <a:pt x="118" y="995"/>
                </a:lnTo>
                <a:lnTo>
                  <a:pt x="119" y="1002"/>
                </a:lnTo>
                <a:lnTo>
                  <a:pt x="123" y="1009"/>
                </a:lnTo>
                <a:lnTo>
                  <a:pt x="125" y="1011"/>
                </a:lnTo>
                <a:lnTo>
                  <a:pt x="129" y="1015"/>
                </a:lnTo>
                <a:lnTo>
                  <a:pt x="129" y="1015"/>
                </a:lnTo>
                <a:lnTo>
                  <a:pt x="142" y="1022"/>
                </a:lnTo>
                <a:lnTo>
                  <a:pt x="148" y="1025"/>
                </a:lnTo>
                <a:lnTo>
                  <a:pt x="155" y="1026"/>
                </a:lnTo>
                <a:lnTo>
                  <a:pt x="155" y="1026"/>
                </a:lnTo>
                <a:lnTo>
                  <a:pt x="160" y="1027"/>
                </a:lnTo>
                <a:lnTo>
                  <a:pt x="162" y="1028"/>
                </a:lnTo>
                <a:lnTo>
                  <a:pt x="167" y="1031"/>
                </a:lnTo>
                <a:lnTo>
                  <a:pt x="179" y="1034"/>
                </a:lnTo>
                <a:lnTo>
                  <a:pt x="179" y="1034"/>
                </a:lnTo>
                <a:lnTo>
                  <a:pt x="215" y="1045"/>
                </a:lnTo>
                <a:lnTo>
                  <a:pt x="228" y="1050"/>
                </a:lnTo>
                <a:lnTo>
                  <a:pt x="234" y="1052"/>
                </a:lnTo>
                <a:lnTo>
                  <a:pt x="234" y="1052"/>
                </a:lnTo>
                <a:lnTo>
                  <a:pt x="240" y="1058"/>
                </a:lnTo>
                <a:lnTo>
                  <a:pt x="254" y="1067"/>
                </a:lnTo>
                <a:lnTo>
                  <a:pt x="263" y="1071"/>
                </a:lnTo>
                <a:lnTo>
                  <a:pt x="273" y="1076"/>
                </a:lnTo>
                <a:lnTo>
                  <a:pt x="284" y="1081"/>
                </a:lnTo>
                <a:lnTo>
                  <a:pt x="296" y="1085"/>
                </a:lnTo>
                <a:lnTo>
                  <a:pt x="296" y="1085"/>
                </a:lnTo>
                <a:lnTo>
                  <a:pt x="316" y="1088"/>
                </a:lnTo>
                <a:lnTo>
                  <a:pt x="324" y="1089"/>
                </a:lnTo>
                <a:lnTo>
                  <a:pt x="330" y="1089"/>
                </a:lnTo>
                <a:lnTo>
                  <a:pt x="333" y="1088"/>
                </a:lnTo>
                <a:lnTo>
                  <a:pt x="335" y="1087"/>
                </a:lnTo>
                <a:lnTo>
                  <a:pt x="338" y="1085"/>
                </a:lnTo>
                <a:lnTo>
                  <a:pt x="339" y="1081"/>
                </a:lnTo>
                <a:lnTo>
                  <a:pt x="341" y="1071"/>
                </a:lnTo>
                <a:lnTo>
                  <a:pt x="341" y="1057"/>
                </a:lnTo>
                <a:lnTo>
                  <a:pt x="341" y="1057"/>
                </a:lnTo>
                <a:lnTo>
                  <a:pt x="341" y="1041"/>
                </a:lnTo>
                <a:lnTo>
                  <a:pt x="339" y="1023"/>
                </a:lnTo>
                <a:lnTo>
                  <a:pt x="333" y="987"/>
                </a:lnTo>
                <a:lnTo>
                  <a:pt x="326" y="945"/>
                </a:lnTo>
                <a:lnTo>
                  <a:pt x="322" y="923"/>
                </a:lnTo>
                <a:lnTo>
                  <a:pt x="321" y="899"/>
                </a:lnTo>
                <a:lnTo>
                  <a:pt x="321" y="899"/>
                </a:lnTo>
                <a:lnTo>
                  <a:pt x="315" y="788"/>
                </a:lnTo>
                <a:lnTo>
                  <a:pt x="315" y="788"/>
                </a:lnTo>
                <a:lnTo>
                  <a:pt x="363" y="818"/>
                </a:lnTo>
                <a:lnTo>
                  <a:pt x="363" y="818"/>
                </a:lnTo>
                <a:lnTo>
                  <a:pt x="383" y="829"/>
                </a:lnTo>
                <a:lnTo>
                  <a:pt x="396" y="838"/>
                </a:lnTo>
                <a:lnTo>
                  <a:pt x="404" y="842"/>
                </a:lnTo>
                <a:lnTo>
                  <a:pt x="411" y="848"/>
                </a:lnTo>
                <a:lnTo>
                  <a:pt x="430" y="869"/>
                </a:lnTo>
                <a:lnTo>
                  <a:pt x="430" y="869"/>
                </a:lnTo>
                <a:lnTo>
                  <a:pt x="435" y="877"/>
                </a:lnTo>
                <a:lnTo>
                  <a:pt x="440" y="887"/>
                </a:lnTo>
                <a:lnTo>
                  <a:pt x="444" y="898"/>
                </a:lnTo>
                <a:lnTo>
                  <a:pt x="448" y="910"/>
                </a:lnTo>
                <a:lnTo>
                  <a:pt x="454" y="937"/>
                </a:lnTo>
                <a:lnTo>
                  <a:pt x="459" y="967"/>
                </a:lnTo>
                <a:lnTo>
                  <a:pt x="462" y="998"/>
                </a:lnTo>
                <a:lnTo>
                  <a:pt x="465" y="1028"/>
                </a:lnTo>
                <a:lnTo>
                  <a:pt x="467" y="1079"/>
                </a:lnTo>
                <a:lnTo>
                  <a:pt x="467" y="1079"/>
                </a:lnTo>
                <a:lnTo>
                  <a:pt x="468" y="1091"/>
                </a:lnTo>
                <a:lnTo>
                  <a:pt x="471" y="1103"/>
                </a:lnTo>
                <a:lnTo>
                  <a:pt x="474" y="1116"/>
                </a:lnTo>
                <a:lnTo>
                  <a:pt x="479" y="1131"/>
                </a:lnTo>
                <a:lnTo>
                  <a:pt x="491" y="1163"/>
                </a:lnTo>
                <a:lnTo>
                  <a:pt x="507" y="1195"/>
                </a:lnTo>
                <a:lnTo>
                  <a:pt x="525" y="1227"/>
                </a:lnTo>
                <a:lnTo>
                  <a:pt x="544" y="1257"/>
                </a:lnTo>
                <a:lnTo>
                  <a:pt x="554" y="1272"/>
                </a:lnTo>
                <a:lnTo>
                  <a:pt x="563" y="1285"/>
                </a:lnTo>
                <a:lnTo>
                  <a:pt x="574" y="1296"/>
                </a:lnTo>
                <a:lnTo>
                  <a:pt x="584" y="1305"/>
                </a:lnTo>
                <a:lnTo>
                  <a:pt x="584" y="1305"/>
                </a:lnTo>
                <a:lnTo>
                  <a:pt x="600" y="1321"/>
                </a:lnTo>
                <a:lnTo>
                  <a:pt x="611" y="1333"/>
                </a:lnTo>
                <a:lnTo>
                  <a:pt x="624" y="1349"/>
                </a:lnTo>
                <a:lnTo>
                  <a:pt x="630" y="1356"/>
                </a:lnTo>
                <a:lnTo>
                  <a:pt x="639" y="1363"/>
                </a:lnTo>
                <a:lnTo>
                  <a:pt x="650" y="1373"/>
                </a:lnTo>
                <a:lnTo>
                  <a:pt x="666" y="1385"/>
                </a:lnTo>
                <a:lnTo>
                  <a:pt x="666" y="1385"/>
                </a:lnTo>
                <a:lnTo>
                  <a:pt x="689" y="1399"/>
                </a:lnTo>
                <a:lnTo>
                  <a:pt x="716" y="1413"/>
                </a:lnTo>
                <a:lnTo>
                  <a:pt x="746" y="1427"/>
                </a:lnTo>
                <a:lnTo>
                  <a:pt x="774" y="1439"/>
                </a:lnTo>
                <a:lnTo>
                  <a:pt x="801" y="1447"/>
                </a:lnTo>
                <a:lnTo>
                  <a:pt x="824" y="1453"/>
                </a:lnTo>
                <a:lnTo>
                  <a:pt x="832" y="1455"/>
                </a:lnTo>
                <a:lnTo>
                  <a:pt x="839" y="1455"/>
                </a:lnTo>
                <a:lnTo>
                  <a:pt x="844" y="1454"/>
                </a:lnTo>
                <a:lnTo>
                  <a:pt x="846" y="1453"/>
                </a:lnTo>
                <a:lnTo>
                  <a:pt x="846" y="1453"/>
                </a:lnTo>
                <a:lnTo>
                  <a:pt x="846" y="1449"/>
                </a:lnTo>
                <a:lnTo>
                  <a:pt x="845" y="1446"/>
                </a:lnTo>
                <a:lnTo>
                  <a:pt x="838" y="1436"/>
                </a:lnTo>
                <a:lnTo>
                  <a:pt x="825" y="1423"/>
                </a:lnTo>
                <a:lnTo>
                  <a:pt x="808" y="1407"/>
                </a:lnTo>
                <a:lnTo>
                  <a:pt x="767" y="1370"/>
                </a:lnTo>
                <a:lnTo>
                  <a:pt x="746" y="1347"/>
                </a:lnTo>
                <a:lnTo>
                  <a:pt x="724" y="1323"/>
                </a:lnTo>
                <a:lnTo>
                  <a:pt x="724" y="1323"/>
                </a:lnTo>
                <a:lnTo>
                  <a:pt x="702" y="1299"/>
                </a:lnTo>
                <a:lnTo>
                  <a:pt x="680" y="1274"/>
                </a:lnTo>
                <a:lnTo>
                  <a:pt x="656" y="1250"/>
                </a:lnTo>
                <a:lnTo>
                  <a:pt x="634" y="1226"/>
                </a:lnTo>
                <a:lnTo>
                  <a:pt x="614" y="1202"/>
                </a:lnTo>
                <a:lnTo>
                  <a:pt x="605" y="1190"/>
                </a:lnTo>
                <a:lnTo>
                  <a:pt x="597" y="1178"/>
                </a:lnTo>
                <a:lnTo>
                  <a:pt x="591" y="1166"/>
                </a:lnTo>
                <a:lnTo>
                  <a:pt x="586" y="1154"/>
                </a:lnTo>
                <a:lnTo>
                  <a:pt x="582" y="1142"/>
                </a:lnTo>
                <a:lnTo>
                  <a:pt x="580" y="1130"/>
                </a:lnTo>
                <a:lnTo>
                  <a:pt x="580" y="1130"/>
                </a:lnTo>
                <a:lnTo>
                  <a:pt x="579" y="1098"/>
                </a:lnTo>
                <a:lnTo>
                  <a:pt x="579" y="1053"/>
                </a:lnTo>
                <a:lnTo>
                  <a:pt x="580" y="999"/>
                </a:lnTo>
                <a:lnTo>
                  <a:pt x="584" y="944"/>
                </a:lnTo>
                <a:lnTo>
                  <a:pt x="587" y="890"/>
                </a:lnTo>
                <a:lnTo>
                  <a:pt x="592" y="845"/>
                </a:lnTo>
                <a:lnTo>
                  <a:pt x="594" y="827"/>
                </a:lnTo>
                <a:lnTo>
                  <a:pt x="597" y="811"/>
                </a:lnTo>
                <a:lnTo>
                  <a:pt x="600" y="802"/>
                </a:lnTo>
                <a:lnTo>
                  <a:pt x="602" y="798"/>
                </a:lnTo>
                <a:lnTo>
                  <a:pt x="603" y="797"/>
                </a:lnTo>
                <a:lnTo>
                  <a:pt x="603" y="797"/>
                </a:lnTo>
                <a:lnTo>
                  <a:pt x="618" y="785"/>
                </a:lnTo>
                <a:lnTo>
                  <a:pt x="628" y="776"/>
                </a:lnTo>
                <a:lnTo>
                  <a:pt x="636" y="766"/>
                </a:lnTo>
                <a:lnTo>
                  <a:pt x="646" y="754"/>
                </a:lnTo>
                <a:lnTo>
                  <a:pt x="653" y="739"/>
                </a:lnTo>
                <a:lnTo>
                  <a:pt x="658" y="722"/>
                </a:lnTo>
                <a:lnTo>
                  <a:pt x="660" y="714"/>
                </a:lnTo>
                <a:lnTo>
                  <a:pt x="662" y="704"/>
                </a:lnTo>
                <a:lnTo>
                  <a:pt x="662" y="704"/>
                </a:lnTo>
                <a:lnTo>
                  <a:pt x="664" y="661"/>
                </a:lnTo>
                <a:lnTo>
                  <a:pt x="664" y="638"/>
                </a:lnTo>
                <a:lnTo>
                  <a:pt x="663" y="612"/>
                </a:lnTo>
                <a:lnTo>
                  <a:pt x="659" y="583"/>
                </a:lnTo>
                <a:lnTo>
                  <a:pt x="654" y="551"/>
                </a:lnTo>
                <a:lnTo>
                  <a:pt x="646" y="515"/>
                </a:lnTo>
                <a:lnTo>
                  <a:pt x="635" y="474"/>
                </a:lnTo>
                <a:lnTo>
                  <a:pt x="635" y="474"/>
                </a:lnTo>
                <a:lnTo>
                  <a:pt x="628" y="454"/>
                </a:lnTo>
                <a:lnTo>
                  <a:pt x="621" y="434"/>
                </a:lnTo>
                <a:lnTo>
                  <a:pt x="612" y="416"/>
                </a:lnTo>
                <a:lnTo>
                  <a:pt x="605" y="400"/>
                </a:lnTo>
                <a:lnTo>
                  <a:pt x="596" y="383"/>
                </a:lnTo>
                <a:lnTo>
                  <a:pt x="586" y="368"/>
                </a:lnTo>
                <a:lnTo>
                  <a:pt x="576" y="355"/>
                </a:lnTo>
                <a:lnTo>
                  <a:pt x="567" y="342"/>
                </a:lnTo>
                <a:lnTo>
                  <a:pt x="556" y="331"/>
                </a:lnTo>
                <a:lnTo>
                  <a:pt x="545" y="319"/>
                </a:lnTo>
                <a:lnTo>
                  <a:pt x="533" y="310"/>
                </a:lnTo>
                <a:lnTo>
                  <a:pt x="521" y="299"/>
                </a:lnTo>
                <a:lnTo>
                  <a:pt x="496" y="281"/>
                </a:lnTo>
                <a:lnTo>
                  <a:pt x="470" y="264"/>
                </a:lnTo>
                <a:lnTo>
                  <a:pt x="470" y="264"/>
                </a:lnTo>
                <a:lnTo>
                  <a:pt x="455" y="257"/>
                </a:lnTo>
                <a:lnTo>
                  <a:pt x="441" y="250"/>
                </a:lnTo>
                <a:lnTo>
                  <a:pt x="425" y="244"/>
                </a:lnTo>
                <a:lnTo>
                  <a:pt x="410" y="239"/>
                </a:lnTo>
                <a:lnTo>
                  <a:pt x="378" y="232"/>
                </a:lnTo>
                <a:lnTo>
                  <a:pt x="346" y="226"/>
                </a:lnTo>
                <a:lnTo>
                  <a:pt x="282" y="216"/>
                </a:lnTo>
                <a:lnTo>
                  <a:pt x="254" y="211"/>
                </a:lnTo>
                <a:lnTo>
                  <a:pt x="226" y="205"/>
                </a:lnTo>
                <a:lnTo>
                  <a:pt x="226" y="205"/>
                </a:lnTo>
                <a:lnTo>
                  <a:pt x="203" y="198"/>
                </a:lnTo>
                <a:lnTo>
                  <a:pt x="185" y="192"/>
                </a:lnTo>
                <a:lnTo>
                  <a:pt x="172" y="186"/>
                </a:lnTo>
                <a:lnTo>
                  <a:pt x="162" y="181"/>
                </a:lnTo>
                <a:lnTo>
                  <a:pt x="156" y="178"/>
                </a:lnTo>
                <a:lnTo>
                  <a:pt x="153" y="174"/>
                </a:lnTo>
                <a:lnTo>
                  <a:pt x="152" y="172"/>
                </a:lnTo>
                <a:lnTo>
                  <a:pt x="152" y="172"/>
                </a:lnTo>
                <a:lnTo>
                  <a:pt x="155" y="172"/>
                </a:lnTo>
                <a:lnTo>
                  <a:pt x="159" y="171"/>
                </a:lnTo>
                <a:lnTo>
                  <a:pt x="164" y="167"/>
                </a:lnTo>
                <a:lnTo>
                  <a:pt x="168" y="161"/>
                </a:lnTo>
                <a:lnTo>
                  <a:pt x="173" y="151"/>
                </a:lnTo>
                <a:lnTo>
                  <a:pt x="178" y="136"/>
                </a:lnTo>
                <a:lnTo>
                  <a:pt x="182" y="115"/>
                </a:lnTo>
                <a:lnTo>
                  <a:pt x="182" y="115"/>
                </a:lnTo>
                <a:lnTo>
                  <a:pt x="185" y="72"/>
                </a:lnTo>
                <a:lnTo>
                  <a:pt x="185" y="53"/>
                </a:lnTo>
                <a:lnTo>
                  <a:pt x="185" y="36"/>
                </a:lnTo>
                <a:lnTo>
                  <a:pt x="184" y="23"/>
                </a:lnTo>
                <a:lnTo>
                  <a:pt x="183" y="13"/>
                </a:lnTo>
                <a:lnTo>
                  <a:pt x="180" y="7"/>
                </a:lnTo>
                <a:lnTo>
                  <a:pt x="178" y="5"/>
                </a:lnTo>
                <a:lnTo>
                  <a:pt x="177" y="5"/>
                </a:lnTo>
                <a:lnTo>
                  <a:pt x="177" y="5"/>
                </a:lnTo>
                <a:lnTo>
                  <a:pt x="174" y="5"/>
                </a:lnTo>
                <a:lnTo>
                  <a:pt x="172" y="6"/>
                </a:lnTo>
                <a:lnTo>
                  <a:pt x="168" y="11"/>
                </a:lnTo>
                <a:lnTo>
                  <a:pt x="165" y="18"/>
                </a:lnTo>
                <a:lnTo>
                  <a:pt x="162" y="25"/>
                </a:lnTo>
                <a:lnTo>
                  <a:pt x="158" y="42"/>
                </a:lnTo>
                <a:lnTo>
                  <a:pt x="155" y="54"/>
                </a:lnTo>
                <a:lnTo>
                  <a:pt x="131" y="147"/>
                </a:lnTo>
                <a:lnTo>
                  <a:pt x="131" y="147"/>
                </a:lnTo>
                <a:lnTo>
                  <a:pt x="110" y="138"/>
                </a:lnTo>
                <a:lnTo>
                  <a:pt x="110" y="138"/>
                </a:lnTo>
                <a:lnTo>
                  <a:pt x="102" y="137"/>
                </a:lnTo>
                <a:lnTo>
                  <a:pt x="95" y="135"/>
                </a:lnTo>
                <a:lnTo>
                  <a:pt x="82" y="135"/>
                </a:lnTo>
                <a:lnTo>
                  <a:pt x="72" y="135"/>
                </a:lnTo>
                <a:lnTo>
                  <a:pt x="69" y="136"/>
                </a:lnTo>
                <a:lnTo>
                  <a:pt x="69" y="136"/>
                </a:lnTo>
                <a:lnTo>
                  <a:pt x="72" y="130"/>
                </a:lnTo>
                <a:lnTo>
                  <a:pt x="77" y="121"/>
                </a:lnTo>
                <a:lnTo>
                  <a:pt x="83" y="107"/>
                </a:lnTo>
                <a:lnTo>
                  <a:pt x="83" y="107"/>
                </a:lnTo>
                <a:lnTo>
                  <a:pt x="84" y="102"/>
                </a:lnTo>
                <a:lnTo>
                  <a:pt x="86" y="96"/>
                </a:lnTo>
                <a:lnTo>
                  <a:pt x="86" y="82"/>
                </a:lnTo>
                <a:lnTo>
                  <a:pt x="82" y="65"/>
                </a:lnTo>
                <a:lnTo>
                  <a:pt x="78" y="48"/>
                </a:lnTo>
                <a:lnTo>
                  <a:pt x="72" y="31"/>
                </a:lnTo>
                <a:lnTo>
                  <a:pt x="68" y="17"/>
                </a:lnTo>
                <a:lnTo>
                  <a:pt x="63" y="6"/>
                </a:lnTo>
                <a:lnTo>
                  <a:pt x="59" y="1"/>
                </a:lnTo>
                <a:lnTo>
                  <a:pt x="59" y="1"/>
                </a:lnTo>
                <a:lnTo>
                  <a:pt x="56" y="0"/>
                </a:lnTo>
                <a:lnTo>
                  <a:pt x="51" y="0"/>
                </a:lnTo>
                <a:lnTo>
                  <a:pt x="46" y="1"/>
                </a:lnTo>
                <a:lnTo>
                  <a:pt x="40" y="5"/>
                </a:lnTo>
                <a:lnTo>
                  <a:pt x="34" y="9"/>
                </a:lnTo>
                <a:lnTo>
                  <a:pt x="28" y="16"/>
                </a:lnTo>
                <a:lnTo>
                  <a:pt x="22" y="24"/>
                </a:lnTo>
                <a:lnTo>
                  <a:pt x="17" y="35"/>
                </a:lnTo>
                <a:lnTo>
                  <a:pt x="17" y="35"/>
                </a:lnTo>
                <a:lnTo>
                  <a:pt x="14" y="47"/>
                </a:lnTo>
                <a:lnTo>
                  <a:pt x="10" y="63"/>
                </a:lnTo>
                <a:lnTo>
                  <a:pt x="9" y="79"/>
                </a:lnTo>
                <a:lnTo>
                  <a:pt x="8" y="96"/>
                </a:lnTo>
                <a:lnTo>
                  <a:pt x="9" y="113"/>
                </a:lnTo>
                <a:lnTo>
                  <a:pt x="10" y="127"/>
                </a:lnTo>
                <a:lnTo>
                  <a:pt x="11" y="141"/>
                </a:lnTo>
                <a:lnTo>
                  <a:pt x="14" y="149"/>
                </a:lnTo>
                <a:lnTo>
                  <a:pt x="14" y="149"/>
                </a:lnTo>
                <a:lnTo>
                  <a:pt x="27" y="181"/>
                </a:lnTo>
                <a:lnTo>
                  <a:pt x="27" y="181"/>
                </a:lnTo>
                <a:lnTo>
                  <a:pt x="22" y="187"/>
                </a:lnTo>
                <a:lnTo>
                  <a:pt x="12" y="202"/>
                </a:lnTo>
                <a:lnTo>
                  <a:pt x="8" y="210"/>
                </a:lnTo>
                <a:lnTo>
                  <a:pt x="3" y="218"/>
                </a:lnTo>
                <a:lnTo>
                  <a:pt x="0" y="226"/>
                </a:lnTo>
                <a:lnTo>
                  <a:pt x="0" y="229"/>
                </a:lnTo>
                <a:lnTo>
                  <a:pt x="0" y="232"/>
                </a:lnTo>
                <a:lnTo>
                  <a:pt x="0" y="232"/>
                </a:lnTo>
                <a:lnTo>
                  <a:pt x="8" y="250"/>
                </a:lnTo>
                <a:lnTo>
                  <a:pt x="8" y="250"/>
                </a:lnTo>
                <a:lnTo>
                  <a:pt x="12" y="263"/>
                </a:lnTo>
                <a:lnTo>
                  <a:pt x="16" y="271"/>
                </a:lnTo>
                <a:lnTo>
                  <a:pt x="16" y="271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C573ADB7-B504-41F9-BC42-0016A9E4FFCC}"/>
              </a:ext>
            </a:extLst>
          </p:cNvPr>
          <p:cNvSpPr>
            <a:spLocks noEditPoints="1"/>
          </p:cNvSpPr>
          <p:nvPr/>
        </p:nvSpPr>
        <p:spPr bwMode="auto">
          <a:xfrm>
            <a:off x="2347922" y="4848565"/>
            <a:ext cx="1587786" cy="1316085"/>
          </a:xfrm>
          <a:custGeom>
            <a:avLst/>
            <a:gdLst>
              <a:gd name="T0" fmla="*/ 340 w 1385"/>
              <a:gd name="T1" fmla="*/ 158 h 1148"/>
              <a:gd name="T2" fmla="*/ 299 w 1385"/>
              <a:gd name="T3" fmla="*/ 129 h 1148"/>
              <a:gd name="T4" fmla="*/ 187 w 1385"/>
              <a:gd name="T5" fmla="*/ 78 h 1148"/>
              <a:gd name="T6" fmla="*/ 269 w 1385"/>
              <a:gd name="T7" fmla="*/ 177 h 1148"/>
              <a:gd name="T8" fmla="*/ 289 w 1385"/>
              <a:gd name="T9" fmla="*/ 186 h 1148"/>
              <a:gd name="T10" fmla="*/ 184 w 1385"/>
              <a:gd name="T11" fmla="*/ 293 h 1148"/>
              <a:gd name="T12" fmla="*/ 91 w 1385"/>
              <a:gd name="T13" fmla="*/ 426 h 1148"/>
              <a:gd name="T14" fmla="*/ 91 w 1385"/>
              <a:gd name="T15" fmla="*/ 498 h 1148"/>
              <a:gd name="T16" fmla="*/ 119 w 1385"/>
              <a:gd name="T17" fmla="*/ 565 h 1148"/>
              <a:gd name="T18" fmla="*/ 143 w 1385"/>
              <a:gd name="T19" fmla="*/ 707 h 1148"/>
              <a:gd name="T20" fmla="*/ 153 w 1385"/>
              <a:gd name="T21" fmla="*/ 763 h 1148"/>
              <a:gd name="T22" fmla="*/ 178 w 1385"/>
              <a:gd name="T23" fmla="*/ 768 h 1148"/>
              <a:gd name="T24" fmla="*/ 203 w 1385"/>
              <a:gd name="T25" fmla="*/ 767 h 1148"/>
              <a:gd name="T26" fmla="*/ 258 w 1385"/>
              <a:gd name="T27" fmla="*/ 714 h 1148"/>
              <a:gd name="T28" fmla="*/ 264 w 1385"/>
              <a:gd name="T29" fmla="*/ 867 h 1148"/>
              <a:gd name="T30" fmla="*/ 189 w 1385"/>
              <a:gd name="T31" fmla="*/ 977 h 1148"/>
              <a:gd name="T32" fmla="*/ 15 w 1385"/>
              <a:gd name="T33" fmla="*/ 1019 h 1148"/>
              <a:gd name="T34" fmla="*/ 3 w 1385"/>
              <a:gd name="T35" fmla="*/ 1048 h 1148"/>
              <a:gd name="T36" fmla="*/ 48 w 1385"/>
              <a:gd name="T37" fmla="*/ 1060 h 1148"/>
              <a:gd name="T38" fmla="*/ 139 w 1385"/>
              <a:gd name="T39" fmla="*/ 1032 h 1148"/>
              <a:gd name="T40" fmla="*/ 327 w 1385"/>
              <a:gd name="T41" fmla="*/ 1013 h 1148"/>
              <a:gd name="T42" fmla="*/ 351 w 1385"/>
              <a:gd name="T43" fmla="*/ 962 h 1148"/>
              <a:gd name="T44" fmla="*/ 317 w 1385"/>
              <a:gd name="T45" fmla="*/ 756 h 1148"/>
              <a:gd name="T46" fmla="*/ 449 w 1385"/>
              <a:gd name="T47" fmla="*/ 763 h 1148"/>
              <a:gd name="T48" fmla="*/ 467 w 1385"/>
              <a:gd name="T49" fmla="*/ 959 h 1148"/>
              <a:gd name="T50" fmla="*/ 445 w 1385"/>
              <a:gd name="T51" fmla="*/ 1022 h 1148"/>
              <a:gd name="T52" fmla="*/ 277 w 1385"/>
              <a:gd name="T53" fmla="*/ 1108 h 1148"/>
              <a:gd name="T54" fmla="*/ 252 w 1385"/>
              <a:gd name="T55" fmla="*/ 1138 h 1148"/>
              <a:gd name="T56" fmla="*/ 274 w 1385"/>
              <a:gd name="T57" fmla="*/ 1135 h 1148"/>
              <a:gd name="T58" fmla="*/ 309 w 1385"/>
              <a:gd name="T59" fmla="*/ 1147 h 1148"/>
              <a:gd name="T60" fmla="*/ 415 w 1385"/>
              <a:gd name="T61" fmla="*/ 1114 h 1148"/>
              <a:gd name="T62" fmla="*/ 526 w 1385"/>
              <a:gd name="T63" fmla="*/ 1070 h 1148"/>
              <a:gd name="T64" fmla="*/ 547 w 1385"/>
              <a:gd name="T65" fmla="*/ 1004 h 1148"/>
              <a:gd name="T66" fmla="*/ 538 w 1385"/>
              <a:gd name="T67" fmla="*/ 815 h 1148"/>
              <a:gd name="T68" fmla="*/ 700 w 1385"/>
              <a:gd name="T69" fmla="*/ 900 h 1148"/>
              <a:gd name="T70" fmla="*/ 778 w 1385"/>
              <a:gd name="T71" fmla="*/ 960 h 1148"/>
              <a:gd name="T72" fmla="*/ 935 w 1385"/>
              <a:gd name="T73" fmla="*/ 954 h 1148"/>
              <a:gd name="T74" fmla="*/ 1284 w 1385"/>
              <a:gd name="T75" fmla="*/ 868 h 1148"/>
              <a:gd name="T76" fmla="*/ 1384 w 1385"/>
              <a:gd name="T77" fmla="*/ 849 h 1148"/>
              <a:gd name="T78" fmla="*/ 1216 w 1385"/>
              <a:gd name="T79" fmla="*/ 821 h 1148"/>
              <a:gd name="T80" fmla="*/ 910 w 1385"/>
              <a:gd name="T81" fmla="*/ 852 h 1148"/>
              <a:gd name="T82" fmla="*/ 803 w 1385"/>
              <a:gd name="T83" fmla="*/ 861 h 1148"/>
              <a:gd name="T84" fmla="*/ 736 w 1385"/>
              <a:gd name="T85" fmla="*/ 753 h 1148"/>
              <a:gd name="T86" fmla="*/ 700 w 1385"/>
              <a:gd name="T87" fmla="*/ 592 h 1148"/>
              <a:gd name="T88" fmla="*/ 702 w 1385"/>
              <a:gd name="T89" fmla="*/ 492 h 1148"/>
              <a:gd name="T90" fmla="*/ 629 w 1385"/>
              <a:gd name="T91" fmla="*/ 307 h 1148"/>
              <a:gd name="T92" fmla="*/ 520 w 1385"/>
              <a:gd name="T93" fmla="*/ 233 h 1148"/>
              <a:gd name="T94" fmla="*/ 419 w 1385"/>
              <a:gd name="T95" fmla="*/ 200 h 1148"/>
              <a:gd name="T96" fmla="*/ 449 w 1385"/>
              <a:gd name="T97" fmla="*/ 131 h 1148"/>
              <a:gd name="T98" fmla="*/ 474 w 1385"/>
              <a:gd name="T99" fmla="*/ 9 h 1148"/>
              <a:gd name="T100" fmla="*/ 384 w 1385"/>
              <a:gd name="T101" fmla="*/ 102 h 1148"/>
              <a:gd name="T102" fmla="*/ 161 w 1385"/>
              <a:gd name="T103" fmla="*/ 552 h 1148"/>
              <a:gd name="T104" fmla="*/ 216 w 1385"/>
              <a:gd name="T105" fmla="*/ 605 h 1148"/>
              <a:gd name="T106" fmla="*/ 228 w 1385"/>
              <a:gd name="T107" fmla="*/ 705 h 1148"/>
              <a:gd name="T108" fmla="*/ 193 w 1385"/>
              <a:gd name="T109" fmla="*/ 714 h 1148"/>
              <a:gd name="T110" fmla="*/ 174 w 1385"/>
              <a:gd name="T111" fmla="*/ 699 h 1148"/>
              <a:gd name="T112" fmla="*/ 153 w 1385"/>
              <a:gd name="T113" fmla="*/ 534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85" h="1148">
                <a:moveTo>
                  <a:pt x="364" y="119"/>
                </a:moveTo>
                <a:lnTo>
                  <a:pt x="364" y="119"/>
                </a:lnTo>
                <a:lnTo>
                  <a:pt x="352" y="136"/>
                </a:lnTo>
                <a:lnTo>
                  <a:pt x="340" y="153"/>
                </a:lnTo>
                <a:lnTo>
                  <a:pt x="340" y="153"/>
                </a:lnTo>
                <a:lnTo>
                  <a:pt x="341" y="154"/>
                </a:lnTo>
                <a:lnTo>
                  <a:pt x="341" y="156"/>
                </a:lnTo>
                <a:lnTo>
                  <a:pt x="340" y="158"/>
                </a:lnTo>
                <a:lnTo>
                  <a:pt x="336" y="159"/>
                </a:lnTo>
                <a:lnTo>
                  <a:pt x="340" y="153"/>
                </a:lnTo>
                <a:lnTo>
                  <a:pt x="340" y="153"/>
                </a:lnTo>
                <a:lnTo>
                  <a:pt x="336" y="148"/>
                </a:lnTo>
                <a:lnTo>
                  <a:pt x="329" y="143"/>
                </a:lnTo>
                <a:lnTo>
                  <a:pt x="317" y="137"/>
                </a:lnTo>
                <a:lnTo>
                  <a:pt x="299" y="129"/>
                </a:lnTo>
                <a:lnTo>
                  <a:pt x="299" y="129"/>
                </a:lnTo>
                <a:lnTo>
                  <a:pt x="275" y="117"/>
                </a:lnTo>
                <a:lnTo>
                  <a:pt x="252" y="105"/>
                </a:lnTo>
                <a:lnTo>
                  <a:pt x="232" y="93"/>
                </a:lnTo>
                <a:lnTo>
                  <a:pt x="213" y="81"/>
                </a:lnTo>
                <a:lnTo>
                  <a:pt x="184" y="63"/>
                </a:lnTo>
                <a:lnTo>
                  <a:pt x="174" y="56"/>
                </a:lnTo>
                <a:lnTo>
                  <a:pt x="174" y="56"/>
                </a:lnTo>
                <a:lnTo>
                  <a:pt x="187" y="78"/>
                </a:lnTo>
                <a:lnTo>
                  <a:pt x="202" y="101"/>
                </a:lnTo>
                <a:lnTo>
                  <a:pt x="220" y="129"/>
                </a:lnTo>
                <a:lnTo>
                  <a:pt x="220" y="129"/>
                </a:lnTo>
                <a:lnTo>
                  <a:pt x="229" y="141"/>
                </a:lnTo>
                <a:lnTo>
                  <a:pt x="238" y="152"/>
                </a:lnTo>
                <a:lnTo>
                  <a:pt x="247" y="160"/>
                </a:lnTo>
                <a:lnTo>
                  <a:pt x="255" y="167"/>
                </a:lnTo>
                <a:lnTo>
                  <a:pt x="269" y="177"/>
                </a:lnTo>
                <a:lnTo>
                  <a:pt x="277" y="180"/>
                </a:lnTo>
                <a:lnTo>
                  <a:pt x="277" y="180"/>
                </a:lnTo>
                <a:lnTo>
                  <a:pt x="288" y="185"/>
                </a:lnTo>
                <a:lnTo>
                  <a:pt x="288" y="185"/>
                </a:lnTo>
                <a:lnTo>
                  <a:pt x="291" y="184"/>
                </a:lnTo>
                <a:lnTo>
                  <a:pt x="292" y="184"/>
                </a:lnTo>
                <a:lnTo>
                  <a:pt x="289" y="186"/>
                </a:lnTo>
                <a:lnTo>
                  <a:pt x="289" y="186"/>
                </a:lnTo>
                <a:lnTo>
                  <a:pt x="288" y="185"/>
                </a:lnTo>
                <a:lnTo>
                  <a:pt x="288" y="185"/>
                </a:lnTo>
                <a:lnTo>
                  <a:pt x="276" y="195"/>
                </a:lnTo>
                <a:lnTo>
                  <a:pt x="253" y="218"/>
                </a:lnTo>
                <a:lnTo>
                  <a:pt x="253" y="218"/>
                </a:lnTo>
                <a:lnTo>
                  <a:pt x="233" y="238"/>
                </a:lnTo>
                <a:lnTo>
                  <a:pt x="209" y="264"/>
                </a:lnTo>
                <a:lnTo>
                  <a:pt x="184" y="293"/>
                </a:lnTo>
                <a:lnTo>
                  <a:pt x="160" y="323"/>
                </a:lnTo>
                <a:lnTo>
                  <a:pt x="136" y="353"/>
                </a:lnTo>
                <a:lnTo>
                  <a:pt x="117" y="379"/>
                </a:lnTo>
                <a:lnTo>
                  <a:pt x="102" y="401"/>
                </a:lnTo>
                <a:lnTo>
                  <a:pt x="97" y="409"/>
                </a:lnTo>
                <a:lnTo>
                  <a:pt x="94" y="415"/>
                </a:lnTo>
                <a:lnTo>
                  <a:pt x="94" y="415"/>
                </a:lnTo>
                <a:lnTo>
                  <a:pt x="91" y="426"/>
                </a:lnTo>
                <a:lnTo>
                  <a:pt x="89" y="437"/>
                </a:lnTo>
                <a:lnTo>
                  <a:pt x="87" y="448"/>
                </a:lnTo>
                <a:lnTo>
                  <a:pt x="87" y="459"/>
                </a:lnTo>
                <a:lnTo>
                  <a:pt x="87" y="468"/>
                </a:lnTo>
                <a:lnTo>
                  <a:pt x="88" y="479"/>
                </a:lnTo>
                <a:lnTo>
                  <a:pt x="89" y="489"/>
                </a:lnTo>
                <a:lnTo>
                  <a:pt x="91" y="498"/>
                </a:lnTo>
                <a:lnTo>
                  <a:pt x="91" y="498"/>
                </a:lnTo>
                <a:lnTo>
                  <a:pt x="94" y="507"/>
                </a:lnTo>
                <a:lnTo>
                  <a:pt x="99" y="515"/>
                </a:lnTo>
                <a:lnTo>
                  <a:pt x="107" y="529"/>
                </a:lnTo>
                <a:lnTo>
                  <a:pt x="111" y="538"/>
                </a:lnTo>
                <a:lnTo>
                  <a:pt x="114" y="546"/>
                </a:lnTo>
                <a:lnTo>
                  <a:pt x="118" y="555"/>
                </a:lnTo>
                <a:lnTo>
                  <a:pt x="119" y="565"/>
                </a:lnTo>
                <a:lnTo>
                  <a:pt x="119" y="565"/>
                </a:lnTo>
                <a:lnTo>
                  <a:pt x="123" y="591"/>
                </a:lnTo>
                <a:lnTo>
                  <a:pt x="129" y="619"/>
                </a:lnTo>
                <a:lnTo>
                  <a:pt x="135" y="648"/>
                </a:lnTo>
                <a:lnTo>
                  <a:pt x="136" y="660"/>
                </a:lnTo>
                <a:lnTo>
                  <a:pt x="137" y="669"/>
                </a:lnTo>
                <a:lnTo>
                  <a:pt x="137" y="669"/>
                </a:lnTo>
                <a:lnTo>
                  <a:pt x="139" y="687"/>
                </a:lnTo>
                <a:lnTo>
                  <a:pt x="143" y="707"/>
                </a:lnTo>
                <a:lnTo>
                  <a:pt x="145" y="724"/>
                </a:lnTo>
                <a:lnTo>
                  <a:pt x="147" y="732"/>
                </a:lnTo>
                <a:lnTo>
                  <a:pt x="147" y="732"/>
                </a:lnTo>
                <a:lnTo>
                  <a:pt x="147" y="738"/>
                </a:lnTo>
                <a:lnTo>
                  <a:pt x="148" y="747"/>
                </a:lnTo>
                <a:lnTo>
                  <a:pt x="150" y="756"/>
                </a:lnTo>
                <a:lnTo>
                  <a:pt x="153" y="763"/>
                </a:lnTo>
                <a:lnTo>
                  <a:pt x="153" y="763"/>
                </a:lnTo>
                <a:lnTo>
                  <a:pt x="154" y="766"/>
                </a:lnTo>
                <a:lnTo>
                  <a:pt x="156" y="767"/>
                </a:lnTo>
                <a:lnTo>
                  <a:pt x="160" y="768"/>
                </a:lnTo>
                <a:lnTo>
                  <a:pt x="163" y="767"/>
                </a:lnTo>
                <a:lnTo>
                  <a:pt x="165" y="766"/>
                </a:lnTo>
                <a:lnTo>
                  <a:pt x="165" y="766"/>
                </a:lnTo>
                <a:lnTo>
                  <a:pt x="172" y="767"/>
                </a:lnTo>
                <a:lnTo>
                  <a:pt x="178" y="768"/>
                </a:lnTo>
                <a:lnTo>
                  <a:pt x="183" y="769"/>
                </a:lnTo>
                <a:lnTo>
                  <a:pt x="183" y="769"/>
                </a:lnTo>
                <a:lnTo>
                  <a:pt x="186" y="769"/>
                </a:lnTo>
                <a:lnTo>
                  <a:pt x="189" y="769"/>
                </a:lnTo>
                <a:lnTo>
                  <a:pt x="192" y="767"/>
                </a:lnTo>
                <a:lnTo>
                  <a:pt x="198" y="766"/>
                </a:lnTo>
                <a:lnTo>
                  <a:pt x="198" y="766"/>
                </a:lnTo>
                <a:lnTo>
                  <a:pt x="203" y="767"/>
                </a:lnTo>
                <a:lnTo>
                  <a:pt x="205" y="767"/>
                </a:lnTo>
                <a:lnTo>
                  <a:pt x="209" y="766"/>
                </a:lnTo>
                <a:lnTo>
                  <a:pt x="220" y="760"/>
                </a:lnTo>
                <a:lnTo>
                  <a:pt x="220" y="760"/>
                </a:lnTo>
                <a:lnTo>
                  <a:pt x="227" y="755"/>
                </a:lnTo>
                <a:lnTo>
                  <a:pt x="234" y="747"/>
                </a:lnTo>
                <a:lnTo>
                  <a:pt x="249" y="730"/>
                </a:lnTo>
                <a:lnTo>
                  <a:pt x="258" y="714"/>
                </a:lnTo>
                <a:lnTo>
                  <a:pt x="263" y="708"/>
                </a:lnTo>
                <a:lnTo>
                  <a:pt x="263" y="708"/>
                </a:lnTo>
                <a:lnTo>
                  <a:pt x="265" y="755"/>
                </a:lnTo>
                <a:lnTo>
                  <a:pt x="267" y="795"/>
                </a:lnTo>
                <a:lnTo>
                  <a:pt x="267" y="815"/>
                </a:lnTo>
                <a:lnTo>
                  <a:pt x="265" y="833"/>
                </a:lnTo>
                <a:lnTo>
                  <a:pt x="265" y="833"/>
                </a:lnTo>
                <a:lnTo>
                  <a:pt x="264" y="867"/>
                </a:lnTo>
                <a:lnTo>
                  <a:pt x="263" y="897"/>
                </a:lnTo>
                <a:lnTo>
                  <a:pt x="263" y="919"/>
                </a:lnTo>
                <a:lnTo>
                  <a:pt x="263" y="934"/>
                </a:lnTo>
                <a:lnTo>
                  <a:pt x="263" y="934"/>
                </a:lnTo>
                <a:lnTo>
                  <a:pt x="258" y="955"/>
                </a:lnTo>
                <a:lnTo>
                  <a:pt x="256" y="967"/>
                </a:lnTo>
                <a:lnTo>
                  <a:pt x="256" y="967"/>
                </a:lnTo>
                <a:lnTo>
                  <a:pt x="189" y="977"/>
                </a:lnTo>
                <a:lnTo>
                  <a:pt x="135" y="985"/>
                </a:lnTo>
                <a:lnTo>
                  <a:pt x="94" y="992"/>
                </a:lnTo>
                <a:lnTo>
                  <a:pt x="94" y="992"/>
                </a:lnTo>
                <a:lnTo>
                  <a:pt x="65" y="998"/>
                </a:lnTo>
                <a:lnTo>
                  <a:pt x="51" y="1003"/>
                </a:lnTo>
                <a:lnTo>
                  <a:pt x="37" y="1008"/>
                </a:lnTo>
                <a:lnTo>
                  <a:pt x="24" y="1013"/>
                </a:lnTo>
                <a:lnTo>
                  <a:pt x="15" y="1019"/>
                </a:lnTo>
                <a:lnTo>
                  <a:pt x="7" y="1025"/>
                </a:lnTo>
                <a:lnTo>
                  <a:pt x="4" y="1028"/>
                </a:lnTo>
                <a:lnTo>
                  <a:pt x="3" y="1032"/>
                </a:lnTo>
                <a:lnTo>
                  <a:pt x="3" y="1032"/>
                </a:lnTo>
                <a:lnTo>
                  <a:pt x="1" y="1038"/>
                </a:lnTo>
                <a:lnTo>
                  <a:pt x="0" y="1043"/>
                </a:lnTo>
                <a:lnTo>
                  <a:pt x="1" y="1045"/>
                </a:lnTo>
                <a:lnTo>
                  <a:pt x="3" y="1048"/>
                </a:lnTo>
                <a:lnTo>
                  <a:pt x="5" y="1050"/>
                </a:lnTo>
                <a:lnTo>
                  <a:pt x="7" y="1051"/>
                </a:lnTo>
                <a:lnTo>
                  <a:pt x="15" y="1054"/>
                </a:lnTo>
                <a:lnTo>
                  <a:pt x="15" y="1054"/>
                </a:lnTo>
                <a:lnTo>
                  <a:pt x="19" y="1055"/>
                </a:lnTo>
                <a:lnTo>
                  <a:pt x="24" y="1057"/>
                </a:lnTo>
                <a:lnTo>
                  <a:pt x="31" y="1058"/>
                </a:lnTo>
                <a:lnTo>
                  <a:pt x="48" y="1060"/>
                </a:lnTo>
                <a:lnTo>
                  <a:pt x="48" y="1060"/>
                </a:lnTo>
                <a:lnTo>
                  <a:pt x="60" y="1058"/>
                </a:lnTo>
                <a:lnTo>
                  <a:pt x="71" y="1056"/>
                </a:lnTo>
                <a:lnTo>
                  <a:pt x="82" y="1051"/>
                </a:lnTo>
                <a:lnTo>
                  <a:pt x="93" y="1046"/>
                </a:lnTo>
                <a:lnTo>
                  <a:pt x="106" y="1040"/>
                </a:lnTo>
                <a:lnTo>
                  <a:pt x="121" y="1036"/>
                </a:lnTo>
                <a:lnTo>
                  <a:pt x="139" y="1032"/>
                </a:lnTo>
                <a:lnTo>
                  <a:pt x="161" y="1028"/>
                </a:lnTo>
                <a:lnTo>
                  <a:pt x="161" y="1028"/>
                </a:lnTo>
                <a:lnTo>
                  <a:pt x="210" y="1026"/>
                </a:lnTo>
                <a:lnTo>
                  <a:pt x="257" y="1022"/>
                </a:lnTo>
                <a:lnTo>
                  <a:pt x="298" y="1019"/>
                </a:lnTo>
                <a:lnTo>
                  <a:pt x="313" y="1016"/>
                </a:lnTo>
                <a:lnTo>
                  <a:pt x="327" y="1013"/>
                </a:lnTo>
                <a:lnTo>
                  <a:pt x="327" y="1013"/>
                </a:lnTo>
                <a:lnTo>
                  <a:pt x="342" y="1007"/>
                </a:lnTo>
                <a:lnTo>
                  <a:pt x="351" y="1003"/>
                </a:lnTo>
                <a:lnTo>
                  <a:pt x="353" y="1001"/>
                </a:lnTo>
                <a:lnTo>
                  <a:pt x="353" y="998"/>
                </a:lnTo>
                <a:lnTo>
                  <a:pt x="354" y="992"/>
                </a:lnTo>
                <a:lnTo>
                  <a:pt x="354" y="992"/>
                </a:lnTo>
                <a:lnTo>
                  <a:pt x="353" y="982"/>
                </a:lnTo>
                <a:lnTo>
                  <a:pt x="351" y="962"/>
                </a:lnTo>
                <a:lnTo>
                  <a:pt x="340" y="909"/>
                </a:lnTo>
                <a:lnTo>
                  <a:pt x="329" y="855"/>
                </a:lnTo>
                <a:lnTo>
                  <a:pt x="324" y="834"/>
                </a:lnTo>
                <a:lnTo>
                  <a:pt x="321" y="825"/>
                </a:lnTo>
                <a:lnTo>
                  <a:pt x="321" y="825"/>
                </a:lnTo>
                <a:lnTo>
                  <a:pt x="318" y="815"/>
                </a:lnTo>
                <a:lnTo>
                  <a:pt x="317" y="799"/>
                </a:lnTo>
                <a:lnTo>
                  <a:pt x="317" y="756"/>
                </a:lnTo>
                <a:lnTo>
                  <a:pt x="317" y="696"/>
                </a:lnTo>
                <a:lnTo>
                  <a:pt x="317" y="696"/>
                </a:lnTo>
                <a:lnTo>
                  <a:pt x="409" y="736"/>
                </a:lnTo>
                <a:lnTo>
                  <a:pt x="409" y="736"/>
                </a:lnTo>
                <a:lnTo>
                  <a:pt x="418" y="741"/>
                </a:lnTo>
                <a:lnTo>
                  <a:pt x="426" y="745"/>
                </a:lnTo>
                <a:lnTo>
                  <a:pt x="441" y="755"/>
                </a:lnTo>
                <a:lnTo>
                  <a:pt x="449" y="763"/>
                </a:lnTo>
                <a:lnTo>
                  <a:pt x="451" y="766"/>
                </a:lnTo>
                <a:lnTo>
                  <a:pt x="464" y="775"/>
                </a:lnTo>
                <a:lnTo>
                  <a:pt x="464" y="775"/>
                </a:lnTo>
                <a:lnTo>
                  <a:pt x="467" y="846"/>
                </a:lnTo>
                <a:lnTo>
                  <a:pt x="467" y="904"/>
                </a:lnTo>
                <a:lnTo>
                  <a:pt x="467" y="947"/>
                </a:lnTo>
                <a:lnTo>
                  <a:pt x="467" y="947"/>
                </a:lnTo>
                <a:lnTo>
                  <a:pt x="467" y="959"/>
                </a:lnTo>
                <a:lnTo>
                  <a:pt x="468" y="968"/>
                </a:lnTo>
                <a:lnTo>
                  <a:pt x="469" y="980"/>
                </a:lnTo>
                <a:lnTo>
                  <a:pt x="469" y="985"/>
                </a:lnTo>
                <a:lnTo>
                  <a:pt x="467" y="991"/>
                </a:lnTo>
                <a:lnTo>
                  <a:pt x="462" y="1000"/>
                </a:lnTo>
                <a:lnTo>
                  <a:pt x="455" y="1010"/>
                </a:lnTo>
                <a:lnTo>
                  <a:pt x="455" y="1010"/>
                </a:lnTo>
                <a:lnTo>
                  <a:pt x="445" y="1022"/>
                </a:lnTo>
                <a:lnTo>
                  <a:pt x="436" y="1032"/>
                </a:lnTo>
                <a:lnTo>
                  <a:pt x="425" y="1040"/>
                </a:lnTo>
                <a:lnTo>
                  <a:pt x="414" y="1048"/>
                </a:lnTo>
                <a:lnTo>
                  <a:pt x="402" y="1054"/>
                </a:lnTo>
                <a:lnTo>
                  <a:pt x="390" y="1060"/>
                </a:lnTo>
                <a:lnTo>
                  <a:pt x="364" y="1072"/>
                </a:lnTo>
                <a:lnTo>
                  <a:pt x="364" y="1072"/>
                </a:lnTo>
                <a:lnTo>
                  <a:pt x="277" y="1108"/>
                </a:lnTo>
                <a:lnTo>
                  <a:pt x="277" y="1108"/>
                </a:lnTo>
                <a:lnTo>
                  <a:pt x="270" y="1112"/>
                </a:lnTo>
                <a:lnTo>
                  <a:pt x="263" y="1116"/>
                </a:lnTo>
                <a:lnTo>
                  <a:pt x="257" y="1122"/>
                </a:lnTo>
                <a:lnTo>
                  <a:pt x="253" y="1127"/>
                </a:lnTo>
                <a:lnTo>
                  <a:pt x="251" y="1130"/>
                </a:lnTo>
                <a:lnTo>
                  <a:pt x="251" y="1135"/>
                </a:lnTo>
                <a:lnTo>
                  <a:pt x="252" y="1138"/>
                </a:lnTo>
                <a:lnTo>
                  <a:pt x="256" y="1139"/>
                </a:lnTo>
                <a:lnTo>
                  <a:pt x="256" y="1139"/>
                </a:lnTo>
                <a:lnTo>
                  <a:pt x="261" y="1139"/>
                </a:lnTo>
                <a:lnTo>
                  <a:pt x="264" y="1138"/>
                </a:lnTo>
                <a:lnTo>
                  <a:pt x="268" y="1135"/>
                </a:lnTo>
                <a:lnTo>
                  <a:pt x="270" y="1134"/>
                </a:lnTo>
                <a:lnTo>
                  <a:pt x="271" y="1134"/>
                </a:lnTo>
                <a:lnTo>
                  <a:pt x="274" y="1135"/>
                </a:lnTo>
                <a:lnTo>
                  <a:pt x="277" y="1139"/>
                </a:lnTo>
                <a:lnTo>
                  <a:pt x="277" y="1139"/>
                </a:lnTo>
                <a:lnTo>
                  <a:pt x="283" y="1145"/>
                </a:lnTo>
                <a:lnTo>
                  <a:pt x="286" y="1147"/>
                </a:lnTo>
                <a:lnTo>
                  <a:pt x="288" y="1148"/>
                </a:lnTo>
                <a:lnTo>
                  <a:pt x="295" y="1148"/>
                </a:lnTo>
                <a:lnTo>
                  <a:pt x="309" y="1147"/>
                </a:lnTo>
                <a:lnTo>
                  <a:pt x="309" y="1147"/>
                </a:lnTo>
                <a:lnTo>
                  <a:pt x="327" y="1146"/>
                </a:lnTo>
                <a:lnTo>
                  <a:pt x="346" y="1144"/>
                </a:lnTo>
                <a:lnTo>
                  <a:pt x="366" y="1139"/>
                </a:lnTo>
                <a:lnTo>
                  <a:pt x="376" y="1136"/>
                </a:lnTo>
                <a:lnTo>
                  <a:pt x="384" y="1133"/>
                </a:lnTo>
                <a:lnTo>
                  <a:pt x="384" y="1133"/>
                </a:lnTo>
                <a:lnTo>
                  <a:pt x="400" y="1123"/>
                </a:lnTo>
                <a:lnTo>
                  <a:pt x="415" y="1114"/>
                </a:lnTo>
                <a:lnTo>
                  <a:pt x="435" y="1103"/>
                </a:lnTo>
                <a:lnTo>
                  <a:pt x="448" y="1097"/>
                </a:lnTo>
                <a:lnTo>
                  <a:pt x="464" y="1090"/>
                </a:lnTo>
                <a:lnTo>
                  <a:pt x="464" y="1090"/>
                </a:lnTo>
                <a:lnTo>
                  <a:pt x="481" y="1084"/>
                </a:lnTo>
                <a:lnTo>
                  <a:pt x="494" y="1079"/>
                </a:lnTo>
                <a:lnTo>
                  <a:pt x="517" y="1074"/>
                </a:lnTo>
                <a:lnTo>
                  <a:pt x="526" y="1070"/>
                </a:lnTo>
                <a:lnTo>
                  <a:pt x="533" y="1067"/>
                </a:lnTo>
                <a:lnTo>
                  <a:pt x="539" y="1061"/>
                </a:lnTo>
                <a:lnTo>
                  <a:pt x="544" y="1054"/>
                </a:lnTo>
                <a:lnTo>
                  <a:pt x="544" y="1054"/>
                </a:lnTo>
                <a:lnTo>
                  <a:pt x="547" y="1043"/>
                </a:lnTo>
                <a:lnTo>
                  <a:pt x="548" y="1031"/>
                </a:lnTo>
                <a:lnTo>
                  <a:pt x="548" y="1018"/>
                </a:lnTo>
                <a:lnTo>
                  <a:pt x="547" y="1004"/>
                </a:lnTo>
                <a:lnTo>
                  <a:pt x="544" y="978"/>
                </a:lnTo>
                <a:lnTo>
                  <a:pt x="540" y="955"/>
                </a:lnTo>
                <a:lnTo>
                  <a:pt x="540" y="955"/>
                </a:lnTo>
                <a:lnTo>
                  <a:pt x="538" y="925"/>
                </a:lnTo>
                <a:lnTo>
                  <a:pt x="535" y="883"/>
                </a:lnTo>
                <a:lnTo>
                  <a:pt x="535" y="841"/>
                </a:lnTo>
                <a:lnTo>
                  <a:pt x="535" y="826"/>
                </a:lnTo>
                <a:lnTo>
                  <a:pt x="538" y="815"/>
                </a:lnTo>
                <a:lnTo>
                  <a:pt x="538" y="815"/>
                </a:lnTo>
                <a:lnTo>
                  <a:pt x="545" y="796"/>
                </a:lnTo>
                <a:lnTo>
                  <a:pt x="554" y="773"/>
                </a:lnTo>
                <a:lnTo>
                  <a:pt x="568" y="745"/>
                </a:lnTo>
                <a:lnTo>
                  <a:pt x="568" y="745"/>
                </a:lnTo>
                <a:lnTo>
                  <a:pt x="611" y="793"/>
                </a:lnTo>
                <a:lnTo>
                  <a:pt x="653" y="844"/>
                </a:lnTo>
                <a:lnTo>
                  <a:pt x="700" y="900"/>
                </a:lnTo>
                <a:lnTo>
                  <a:pt x="700" y="900"/>
                </a:lnTo>
                <a:lnTo>
                  <a:pt x="710" y="915"/>
                </a:lnTo>
                <a:lnTo>
                  <a:pt x="721" y="927"/>
                </a:lnTo>
                <a:lnTo>
                  <a:pt x="733" y="936"/>
                </a:lnTo>
                <a:lnTo>
                  <a:pt x="744" y="945"/>
                </a:lnTo>
                <a:lnTo>
                  <a:pt x="755" y="950"/>
                </a:lnTo>
                <a:lnTo>
                  <a:pt x="766" y="956"/>
                </a:lnTo>
                <a:lnTo>
                  <a:pt x="778" y="960"/>
                </a:lnTo>
                <a:lnTo>
                  <a:pt x="788" y="962"/>
                </a:lnTo>
                <a:lnTo>
                  <a:pt x="800" y="965"/>
                </a:lnTo>
                <a:lnTo>
                  <a:pt x="812" y="965"/>
                </a:lnTo>
                <a:lnTo>
                  <a:pt x="839" y="965"/>
                </a:lnTo>
                <a:lnTo>
                  <a:pt x="869" y="962"/>
                </a:lnTo>
                <a:lnTo>
                  <a:pt x="901" y="959"/>
                </a:lnTo>
                <a:lnTo>
                  <a:pt x="901" y="959"/>
                </a:lnTo>
                <a:lnTo>
                  <a:pt x="935" y="954"/>
                </a:lnTo>
                <a:lnTo>
                  <a:pt x="970" y="947"/>
                </a:lnTo>
                <a:lnTo>
                  <a:pt x="1006" y="939"/>
                </a:lnTo>
                <a:lnTo>
                  <a:pt x="1042" y="930"/>
                </a:lnTo>
                <a:lnTo>
                  <a:pt x="1118" y="909"/>
                </a:lnTo>
                <a:lnTo>
                  <a:pt x="1204" y="886"/>
                </a:lnTo>
                <a:lnTo>
                  <a:pt x="1204" y="886"/>
                </a:lnTo>
                <a:lnTo>
                  <a:pt x="1247" y="875"/>
                </a:lnTo>
                <a:lnTo>
                  <a:pt x="1284" y="868"/>
                </a:lnTo>
                <a:lnTo>
                  <a:pt x="1316" y="863"/>
                </a:lnTo>
                <a:lnTo>
                  <a:pt x="1343" y="859"/>
                </a:lnTo>
                <a:lnTo>
                  <a:pt x="1362" y="857"/>
                </a:lnTo>
                <a:lnTo>
                  <a:pt x="1376" y="855"/>
                </a:lnTo>
                <a:lnTo>
                  <a:pt x="1384" y="852"/>
                </a:lnTo>
                <a:lnTo>
                  <a:pt x="1385" y="851"/>
                </a:lnTo>
                <a:lnTo>
                  <a:pt x="1384" y="849"/>
                </a:lnTo>
                <a:lnTo>
                  <a:pt x="1384" y="849"/>
                </a:lnTo>
                <a:lnTo>
                  <a:pt x="1379" y="845"/>
                </a:lnTo>
                <a:lnTo>
                  <a:pt x="1369" y="840"/>
                </a:lnTo>
                <a:lnTo>
                  <a:pt x="1356" y="837"/>
                </a:lnTo>
                <a:lnTo>
                  <a:pt x="1338" y="832"/>
                </a:lnTo>
                <a:lnTo>
                  <a:pt x="1315" y="828"/>
                </a:lnTo>
                <a:lnTo>
                  <a:pt x="1288" y="826"/>
                </a:lnTo>
                <a:lnTo>
                  <a:pt x="1254" y="823"/>
                </a:lnTo>
                <a:lnTo>
                  <a:pt x="1216" y="821"/>
                </a:lnTo>
                <a:lnTo>
                  <a:pt x="1216" y="821"/>
                </a:lnTo>
                <a:lnTo>
                  <a:pt x="1174" y="821"/>
                </a:lnTo>
                <a:lnTo>
                  <a:pt x="1129" y="823"/>
                </a:lnTo>
                <a:lnTo>
                  <a:pt x="1085" y="827"/>
                </a:lnTo>
                <a:lnTo>
                  <a:pt x="1043" y="832"/>
                </a:lnTo>
                <a:lnTo>
                  <a:pt x="1002" y="837"/>
                </a:lnTo>
                <a:lnTo>
                  <a:pt x="966" y="841"/>
                </a:lnTo>
                <a:lnTo>
                  <a:pt x="910" y="852"/>
                </a:lnTo>
                <a:lnTo>
                  <a:pt x="910" y="852"/>
                </a:lnTo>
                <a:lnTo>
                  <a:pt x="890" y="856"/>
                </a:lnTo>
                <a:lnTo>
                  <a:pt x="874" y="861"/>
                </a:lnTo>
                <a:lnTo>
                  <a:pt x="847" y="868"/>
                </a:lnTo>
                <a:lnTo>
                  <a:pt x="835" y="869"/>
                </a:lnTo>
                <a:lnTo>
                  <a:pt x="824" y="869"/>
                </a:lnTo>
                <a:lnTo>
                  <a:pt x="815" y="867"/>
                </a:lnTo>
                <a:lnTo>
                  <a:pt x="803" y="861"/>
                </a:lnTo>
                <a:lnTo>
                  <a:pt x="803" y="861"/>
                </a:lnTo>
                <a:lnTo>
                  <a:pt x="797" y="857"/>
                </a:lnTo>
                <a:lnTo>
                  <a:pt x="792" y="851"/>
                </a:lnTo>
                <a:lnTo>
                  <a:pt x="780" y="837"/>
                </a:lnTo>
                <a:lnTo>
                  <a:pt x="768" y="819"/>
                </a:lnTo>
                <a:lnTo>
                  <a:pt x="756" y="798"/>
                </a:lnTo>
                <a:lnTo>
                  <a:pt x="745" y="775"/>
                </a:lnTo>
                <a:lnTo>
                  <a:pt x="736" y="753"/>
                </a:lnTo>
                <a:lnTo>
                  <a:pt x="727" y="730"/>
                </a:lnTo>
                <a:lnTo>
                  <a:pt x="721" y="708"/>
                </a:lnTo>
                <a:lnTo>
                  <a:pt x="721" y="708"/>
                </a:lnTo>
                <a:lnTo>
                  <a:pt x="710" y="669"/>
                </a:lnTo>
                <a:lnTo>
                  <a:pt x="703" y="634"/>
                </a:lnTo>
                <a:lnTo>
                  <a:pt x="696" y="601"/>
                </a:lnTo>
                <a:lnTo>
                  <a:pt x="696" y="601"/>
                </a:lnTo>
                <a:lnTo>
                  <a:pt x="700" y="592"/>
                </a:lnTo>
                <a:lnTo>
                  <a:pt x="703" y="581"/>
                </a:lnTo>
                <a:lnTo>
                  <a:pt x="706" y="568"/>
                </a:lnTo>
                <a:lnTo>
                  <a:pt x="708" y="551"/>
                </a:lnTo>
                <a:lnTo>
                  <a:pt x="709" y="533"/>
                </a:lnTo>
                <a:lnTo>
                  <a:pt x="707" y="513"/>
                </a:lnTo>
                <a:lnTo>
                  <a:pt x="706" y="502"/>
                </a:lnTo>
                <a:lnTo>
                  <a:pt x="702" y="492"/>
                </a:lnTo>
                <a:lnTo>
                  <a:pt x="702" y="492"/>
                </a:lnTo>
                <a:lnTo>
                  <a:pt x="689" y="443"/>
                </a:lnTo>
                <a:lnTo>
                  <a:pt x="680" y="415"/>
                </a:lnTo>
                <a:lnTo>
                  <a:pt x="671" y="387"/>
                </a:lnTo>
                <a:lnTo>
                  <a:pt x="659" y="359"/>
                </a:lnTo>
                <a:lnTo>
                  <a:pt x="653" y="345"/>
                </a:lnTo>
                <a:lnTo>
                  <a:pt x="646" y="331"/>
                </a:lnTo>
                <a:lnTo>
                  <a:pt x="637" y="319"/>
                </a:lnTo>
                <a:lnTo>
                  <a:pt x="629" y="307"/>
                </a:lnTo>
                <a:lnTo>
                  <a:pt x="620" y="297"/>
                </a:lnTo>
                <a:lnTo>
                  <a:pt x="611" y="287"/>
                </a:lnTo>
                <a:lnTo>
                  <a:pt x="611" y="287"/>
                </a:lnTo>
                <a:lnTo>
                  <a:pt x="600" y="279"/>
                </a:lnTo>
                <a:lnTo>
                  <a:pt x="589" y="270"/>
                </a:lnTo>
                <a:lnTo>
                  <a:pt x="566" y="256"/>
                </a:lnTo>
                <a:lnTo>
                  <a:pt x="542" y="243"/>
                </a:lnTo>
                <a:lnTo>
                  <a:pt x="520" y="233"/>
                </a:lnTo>
                <a:lnTo>
                  <a:pt x="499" y="225"/>
                </a:lnTo>
                <a:lnTo>
                  <a:pt x="480" y="219"/>
                </a:lnTo>
                <a:lnTo>
                  <a:pt x="459" y="212"/>
                </a:lnTo>
                <a:lnTo>
                  <a:pt x="459" y="212"/>
                </a:lnTo>
                <a:lnTo>
                  <a:pt x="444" y="208"/>
                </a:lnTo>
                <a:lnTo>
                  <a:pt x="431" y="204"/>
                </a:lnTo>
                <a:lnTo>
                  <a:pt x="424" y="202"/>
                </a:lnTo>
                <a:lnTo>
                  <a:pt x="419" y="200"/>
                </a:lnTo>
                <a:lnTo>
                  <a:pt x="417" y="195"/>
                </a:lnTo>
                <a:lnTo>
                  <a:pt x="415" y="190"/>
                </a:lnTo>
                <a:lnTo>
                  <a:pt x="415" y="190"/>
                </a:lnTo>
                <a:lnTo>
                  <a:pt x="417" y="183"/>
                </a:lnTo>
                <a:lnTo>
                  <a:pt x="421" y="176"/>
                </a:lnTo>
                <a:lnTo>
                  <a:pt x="433" y="156"/>
                </a:lnTo>
                <a:lnTo>
                  <a:pt x="442" y="146"/>
                </a:lnTo>
                <a:lnTo>
                  <a:pt x="449" y="131"/>
                </a:lnTo>
                <a:lnTo>
                  <a:pt x="456" y="116"/>
                </a:lnTo>
                <a:lnTo>
                  <a:pt x="461" y="98"/>
                </a:lnTo>
                <a:lnTo>
                  <a:pt x="461" y="98"/>
                </a:lnTo>
                <a:lnTo>
                  <a:pt x="469" y="62"/>
                </a:lnTo>
                <a:lnTo>
                  <a:pt x="475" y="30"/>
                </a:lnTo>
                <a:lnTo>
                  <a:pt x="479" y="0"/>
                </a:lnTo>
                <a:lnTo>
                  <a:pt x="479" y="0"/>
                </a:lnTo>
                <a:lnTo>
                  <a:pt x="474" y="9"/>
                </a:lnTo>
                <a:lnTo>
                  <a:pt x="462" y="29"/>
                </a:lnTo>
                <a:lnTo>
                  <a:pt x="454" y="41"/>
                </a:lnTo>
                <a:lnTo>
                  <a:pt x="444" y="54"/>
                </a:lnTo>
                <a:lnTo>
                  <a:pt x="433" y="66"/>
                </a:lnTo>
                <a:lnTo>
                  <a:pt x="421" y="77"/>
                </a:lnTo>
                <a:lnTo>
                  <a:pt x="421" y="77"/>
                </a:lnTo>
                <a:lnTo>
                  <a:pt x="400" y="93"/>
                </a:lnTo>
                <a:lnTo>
                  <a:pt x="384" y="102"/>
                </a:lnTo>
                <a:lnTo>
                  <a:pt x="372" y="111"/>
                </a:lnTo>
                <a:lnTo>
                  <a:pt x="367" y="114"/>
                </a:lnTo>
                <a:lnTo>
                  <a:pt x="364" y="119"/>
                </a:lnTo>
                <a:lnTo>
                  <a:pt x="364" y="119"/>
                </a:lnTo>
                <a:close/>
                <a:moveTo>
                  <a:pt x="153" y="534"/>
                </a:moveTo>
                <a:lnTo>
                  <a:pt x="153" y="534"/>
                </a:lnTo>
                <a:lnTo>
                  <a:pt x="155" y="539"/>
                </a:lnTo>
                <a:lnTo>
                  <a:pt x="161" y="552"/>
                </a:lnTo>
                <a:lnTo>
                  <a:pt x="169" y="565"/>
                </a:lnTo>
                <a:lnTo>
                  <a:pt x="174" y="573"/>
                </a:lnTo>
                <a:lnTo>
                  <a:pt x="180" y="577"/>
                </a:lnTo>
                <a:lnTo>
                  <a:pt x="180" y="577"/>
                </a:lnTo>
                <a:lnTo>
                  <a:pt x="203" y="593"/>
                </a:lnTo>
                <a:lnTo>
                  <a:pt x="213" y="599"/>
                </a:lnTo>
                <a:lnTo>
                  <a:pt x="216" y="605"/>
                </a:lnTo>
                <a:lnTo>
                  <a:pt x="216" y="605"/>
                </a:lnTo>
                <a:lnTo>
                  <a:pt x="227" y="627"/>
                </a:lnTo>
                <a:lnTo>
                  <a:pt x="234" y="642"/>
                </a:lnTo>
                <a:lnTo>
                  <a:pt x="238" y="653"/>
                </a:lnTo>
                <a:lnTo>
                  <a:pt x="238" y="653"/>
                </a:lnTo>
                <a:lnTo>
                  <a:pt x="244" y="678"/>
                </a:lnTo>
                <a:lnTo>
                  <a:pt x="244" y="678"/>
                </a:lnTo>
                <a:lnTo>
                  <a:pt x="235" y="694"/>
                </a:lnTo>
                <a:lnTo>
                  <a:pt x="228" y="705"/>
                </a:lnTo>
                <a:lnTo>
                  <a:pt x="222" y="712"/>
                </a:lnTo>
                <a:lnTo>
                  <a:pt x="222" y="712"/>
                </a:lnTo>
                <a:lnTo>
                  <a:pt x="219" y="712"/>
                </a:lnTo>
                <a:lnTo>
                  <a:pt x="214" y="712"/>
                </a:lnTo>
                <a:lnTo>
                  <a:pt x="209" y="712"/>
                </a:lnTo>
                <a:lnTo>
                  <a:pt x="204" y="712"/>
                </a:lnTo>
                <a:lnTo>
                  <a:pt x="204" y="712"/>
                </a:lnTo>
                <a:lnTo>
                  <a:pt x="193" y="714"/>
                </a:lnTo>
                <a:lnTo>
                  <a:pt x="186" y="718"/>
                </a:lnTo>
                <a:lnTo>
                  <a:pt x="186" y="718"/>
                </a:lnTo>
                <a:lnTo>
                  <a:pt x="184" y="718"/>
                </a:lnTo>
                <a:lnTo>
                  <a:pt x="181" y="717"/>
                </a:lnTo>
                <a:lnTo>
                  <a:pt x="179" y="714"/>
                </a:lnTo>
                <a:lnTo>
                  <a:pt x="178" y="711"/>
                </a:lnTo>
                <a:lnTo>
                  <a:pt x="174" y="699"/>
                </a:lnTo>
                <a:lnTo>
                  <a:pt x="174" y="699"/>
                </a:lnTo>
                <a:lnTo>
                  <a:pt x="168" y="673"/>
                </a:lnTo>
                <a:lnTo>
                  <a:pt x="159" y="641"/>
                </a:lnTo>
                <a:lnTo>
                  <a:pt x="159" y="641"/>
                </a:lnTo>
                <a:lnTo>
                  <a:pt x="156" y="628"/>
                </a:lnTo>
                <a:lnTo>
                  <a:pt x="154" y="612"/>
                </a:lnTo>
                <a:lnTo>
                  <a:pt x="153" y="577"/>
                </a:lnTo>
                <a:lnTo>
                  <a:pt x="153" y="547"/>
                </a:lnTo>
                <a:lnTo>
                  <a:pt x="153" y="534"/>
                </a:lnTo>
                <a:lnTo>
                  <a:pt x="153" y="53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8EFDCD96-6ECA-48CF-BA16-9081C7B03D10}"/>
              </a:ext>
            </a:extLst>
          </p:cNvPr>
          <p:cNvSpPr>
            <a:spLocks noEditPoints="1"/>
          </p:cNvSpPr>
          <p:nvPr/>
        </p:nvSpPr>
        <p:spPr bwMode="auto">
          <a:xfrm>
            <a:off x="3935708" y="4849686"/>
            <a:ext cx="1856540" cy="1234552"/>
          </a:xfrm>
          <a:custGeom>
            <a:avLst/>
            <a:gdLst>
              <a:gd name="T0" fmla="*/ 1331 w 1576"/>
              <a:gd name="T1" fmla="*/ 180 h 1048"/>
              <a:gd name="T2" fmla="*/ 1258 w 1576"/>
              <a:gd name="T3" fmla="*/ 269 h 1048"/>
              <a:gd name="T4" fmla="*/ 1127 w 1576"/>
              <a:gd name="T5" fmla="*/ 177 h 1048"/>
              <a:gd name="T6" fmla="*/ 967 w 1576"/>
              <a:gd name="T7" fmla="*/ 126 h 1048"/>
              <a:gd name="T8" fmla="*/ 823 w 1576"/>
              <a:gd name="T9" fmla="*/ 175 h 1048"/>
              <a:gd name="T10" fmla="*/ 691 w 1576"/>
              <a:gd name="T11" fmla="*/ 340 h 1048"/>
              <a:gd name="T12" fmla="*/ 659 w 1576"/>
              <a:gd name="T13" fmla="*/ 557 h 1048"/>
              <a:gd name="T14" fmla="*/ 646 w 1576"/>
              <a:gd name="T15" fmla="*/ 690 h 1048"/>
              <a:gd name="T16" fmla="*/ 575 w 1576"/>
              <a:gd name="T17" fmla="*/ 713 h 1048"/>
              <a:gd name="T18" fmla="*/ 292 w 1576"/>
              <a:gd name="T19" fmla="*/ 675 h 1048"/>
              <a:gd name="T20" fmla="*/ 54 w 1576"/>
              <a:gd name="T21" fmla="*/ 704 h 1048"/>
              <a:gd name="T22" fmla="*/ 2 w 1576"/>
              <a:gd name="T23" fmla="*/ 736 h 1048"/>
              <a:gd name="T24" fmla="*/ 180 w 1576"/>
              <a:gd name="T25" fmla="*/ 749 h 1048"/>
              <a:gd name="T26" fmla="*/ 602 w 1576"/>
              <a:gd name="T27" fmla="*/ 809 h 1048"/>
              <a:gd name="T28" fmla="*/ 735 w 1576"/>
              <a:gd name="T29" fmla="*/ 779 h 1048"/>
              <a:gd name="T30" fmla="*/ 800 w 1576"/>
              <a:gd name="T31" fmla="*/ 681 h 1048"/>
              <a:gd name="T32" fmla="*/ 842 w 1576"/>
              <a:gd name="T33" fmla="*/ 724 h 1048"/>
              <a:gd name="T34" fmla="*/ 862 w 1576"/>
              <a:gd name="T35" fmla="*/ 733 h 1048"/>
              <a:gd name="T36" fmla="*/ 875 w 1576"/>
              <a:gd name="T37" fmla="*/ 854 h 1048"/>
              <a:gd name="T38" fmla="*/ 869 w 1576"/>
              <a:gd name="T39" fmla="*/ 942 h 1048"/>
              <a:gd name="T40" fmla="*/ 1000 w 1576"/>
              <a:gd name="T41" fmla="*/ 983 h 1048"/>
              <a:gd name="T42" fmla="*/ 1060 w 1576"/>
              <a:gd name="T43" fmla="*/ 1026 h 1048"/>
              <a:gd name="T44" fmla="*/ 1099 w 1576"/>
              <a:gd name="T45" fmla="*/ 1028 h 1048"/>
              <a:gd name="T46" fmla="*/ 1171 w 1576"/>
              <a:gd name="T47" fmla="*/ 1039 h 1048"/>
              <a:gd name="T48" fmla="*/ 1193 w 1576"/>
              <a:gd name="T49" fmla="*/ 1027 h 1048"/>
              <a:gd name="T50" fmla="*/ 1119 w 1576"/>
              <a:gd name="T51" fmla="*/ 968 h 1048"/>
              <a:gd name="T52" fmla="*/ 1006 w 1576"/>
              <a:gd name="T53" fmla="*/ 916 h 1048"/>
              <a:gd name="T54" fmla="*/ 934 w 1576"/>
              <a:gd name="T55" fmla="*/ 809 h 1048"/>
              <a:gd name="T56" fmla="*/ 959 w 1576"/>
              <a:gd name="T57" fmla="*/ 651 h 1048"/>
              <a:gd name="T58" fmla="*/ 1027 w 1576"/>
              <a:gd name="T59" fmla="*/ 640 h 1048"/>
              <a:gd name="T60" fmla="*/ 1011 w 1576"/>
              <a:gd name="T61" fmla="*/ 828 h 1048"/>
              <a:gd name="T62" fmla="*/ 1016 w 1576"/>
              <a:gd name="T63" fmla="*/ 884 h 1048"/>
              <a:gd name="T64" fmla="*/ 1138 w 1576"/>
              <a:gd name="T65" fmla="*/ 916 h 1048"/>
              <a:gd name="T66" fmla="*/ 1319 w 1576"/>
              <a:gd name="T67" fmla="*/ 961 h 1048"/>
              <a:gd name="T68" fmla="*/ 1377 w 1576"/>
              <a:gd name="T69" fmla="*/ 971 h 1048"/>
              <a:gd name="T70" fmla="*/ 1426 w 1576"/>
              <a:gd name="T71" fmla="*/ 971 h 1048"/>
              <a:gd name="T72" fmla="*/ 1441 w 1576"/>
              <a:gd name="T73" fmla="*/ 949 h 1048"/>
              <a:gd name="T74" fmla="*/ 1317 w 1576"/>
              <a:gd name="T75" fmla="*/ 893 h 1048"/>
              <a:gd name="T76" fmla="*/ 1172 w 1576"/>
              <a:gd name="T77" fmla="*/ 864 h 1048"/>
              <a:gd name="T78" fmla="*/ 1130 w 1576"/>
              <a:gd name="T79" fmla="*/ 589 h 1048"/>
              <a:gd name="T80" fmla="*/ 1227 w 1576"/>
              <a:gd name="T81" fmla="*/ 683 h 1048"/>
              <a:gd name="T82" fmla="*/ 1240 w 1576"/>
              <a:gd name="T83" fmla="*/ 760 h 1048"/>
              <a:gd name="T84" fmla="*/ 1258 w 1576"/>
              <a:gd name="T85" fmla="*/ 791 h 1048"/>
              <a:gd name="T86" fmla="*/ 1279 w 1576"/>
              <a:gd name="T87" fmla="*/ 793 h 1048"/>
              <a:gd name="T88" fmla="*/ 1304 w 1576"/>
              <a:gd name="T89" fmla="*/ 775 h 1048"/>
              <a:gd name="T90" fmla="*/ 1310 w 1576"/>
              <a:gd name="T91" fmla="*/ 736 h 1048"/>
              <a:gd name="T92" fmla="*/ 1322 w 1576"/>
              <a:gd name="T93" fmla="*/ 663 h 1048"/>
              <a:gd name="T94" fmla="*/ 1367 w 1576"/>
              <a:gd name="T95" fmla="*/ 451 h 1048"/>
              <a:gd name="T96" fmla="*/ 1489 w 1576"/>
              <a:gd name="T97" fmla="*/ 396 h 1048"/>
              <a:gd name="T98" fmla="*/ 1555 w 1576"/>
              <a:gd name="T99" fmla="*/ 406 h 1048"/>
              <a:gd name="T100" fmla="*/ 1575 w 1576"/>
              <a:gd name="T101" fmla="*/ 349 h 1048"/>
              <a:gd name="T102" fmla="*/ 1527 w 1576"/>
              <a:gd name="T103" fmla="*/ 271 h 1048"/>
              <a:gd name="T104" fmla="*/ 1507 w 1576"/>
              <a:gd name="T105" fmla="*/ 210 h 1048"/>
              <a:gd name="T106" fmla="*/ 1481 w 1576"/>
              <a:gd name="T107" fmla="*/ 106 h 1048"/>
              <a:gd name="T108" fmla="*/ 1460 w 1576"/>
              <a:gd name="T109" fmla="*/ 31 h 1048"/>
              <a:gd name="T110" fmla="*/ 1418 w 1576"/>
              <a:gd name="T111" fmla="*/ 4 h 1048"/>
              <a:gd name="T112" fmla="*/ 1389 w 1576"/>
              <a:gd name="T113" fmla="*/ 89 h 1048"/>
              <a:gd name="T114" fmla="*/ 1273 w 1576"/>
              <a:gd name="T115" fmla="*/ 604 h 1048"/>
              <a:gd name="T116" fmla="*/ 1270 w 1576"/>
              <a:gd name="T117" fmla="*/ 665 h 1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76" h="1048">
                <a:moveTo>
                  <a:pt x="1389" y="129"/>
                </a:moveTo>
                <a:lnTo>
                  <a:pt x="1389" y="129"/>
                </a:lnTo>
                <a:lnTo>
                  <a:pt x="1384" y="130"/>
                </a:lnTo>
                <a:lnTo>
                  <a:pt x="1372" y="138"/>
                </a:lnTo>
                <a:lnTo>
                  <a:pt x="1364" y="145"/>
                </a:lnTo>
                <a:lnTo>
                  <a:pt x="1354" y="154"/>
                </a:lnTo>
                <a:lnTo>
                  <a:pt x="1343" y="166"/>
                </a:lnTo>
                <a:lnTo>
                  <a:pt x="1331" y="180"/>
                </a:lnTo>
                <a:lnTo>
                  <a:pt x="1331" y="180"/>
                </a:lnTo>
                <a:lnTo>
                  <a:pt x="1319" y="196"/>
                </a:lnTo>
                <a:lnTo>
                  <a:pt x="1309" y="211"/>
                </a:lnTo>
                <a:lnTo>
                  <a:pt x="1291" y="241"/>
                </a:lnTo>
                <a:lnTo>
                  <a:pt x="1282" y="253"/>
                </a:lnTo>
                <a:lnTo>
                  <a:pt x="1274" y="262"/>
                </a:lnTo>
                <a:lnTo>
                  <a:pt x="1270" y="265"/>
                </a:lnTo>
                <a:lnTo>
                  <a:pt x="1267" y="268"/>
                </a:lnTo>
                <a:lnTo>
                  <a:pt x="1262" y="269"/>
                </a:lnTo>
                <a:lnTo>
                  <a:pt x="1258" y="269"/>
                </a:lnTo>
                <a:lnTo>
                  <a:pt x="1258" y="269"/>
                </a:lnTo>
                <a:lnTo>
                  <a:pt x="1253" y="267"/>
                </a:lnTo>
                <a:lnTo>
                  <a:pt x="1249" y="264"/>
                </a:lnTo>
                <a:lnTo>
                  <a:pt x="1238" y="256"/>
                </a:lnTo>
                <a:lnTo>
                  <a:pt x="1207" y="229"/>
                </a:lnTo>
                <a:lnTo>
                  <a:pt x="1185" y="213"/>
                </a:lnTo>
                <a:lnTo>
                  <a:pt x="1159" y="195"/>
                </a:lnTo>
                <a:lnTo>
                  <a:pt x="1144" y="185"/>
                </a:lnTo>
                <a:lnTo>
                  <a:pt x="1127" y="177"/>
                </a:lnTo>
                <a:lnTo>
                  <a:pt x="1109" y="167"/>
                </a:lnTo>
                <a:lnTo>
                  <a:pt x="1090" y="159"/>
                </a:lnTo>
                <a:lnTo>
                  <a:pt x="1090" y="159"/>
                </a:lnTo>
                <a:lnTo>
                  <a:pt x="1052" y="144"/>
                </a:lnTo>
                <a:lnTo>
                  <a:pt x="1019" y="133"/>
                </a:lnTo>
                <a:lnTo>
                  <a:pt x="1005" y="131"/>
                </a:lnTo>
                <a:lnTo>
                  <a:pt x="992" y="129"/>
                </a:lnTo>
                <a:lnTo>
                  <a:pt x="980" y="126"/>
                </a:lnTo>
                <a:lnTo>
                  <a:pt x="967" y="126"/>
                </a:lnTo>
                <a:lnTo>
                  <a:pt x="956" y="126"/>
                </a:lnTo>
                <a:lnTo>
                  <a:pt x="944" y="127"/>
                </a:lnTo>
                <a:lnTo>
                  <a:pt x="933" y="130"/>
                </a:lnTo>
                <a:lnTo>
                  <a:pt x="921" y="132"/>
                </a:lnTo>
                <a:lnTo>
                  <a:pt x="898" y="139"/>
                </a:lnTo>
                <a:lnTo>
                  <a:pt x="873" y="149"/>
                </a:lnTo>
                <a:lnTo>
                  <a:pt x="873" y="149"/>
                </a:lnTo>
                <a:lnTo>
                  <a:pt x="847" y="161"/>
                </a:lnTo>
                <a:lnTo>
                  <a:pt x="823" y="175"/>
                </a:lnTo>
                <a:lnTo>
                  <a:pt x="799" y="191"/>
                </a:lnTo>
                <a:lnTo>
                  <a:pt x="777" y="209"/>
                </a:lnTo>
                <a:lnTo>
                  <a:pt x="757" y="231"/>
                </a:lnTo>
                <a:lnTo>
                  <a:pt x="739" y="253"/>
                </a:lnTo>
                <a:lnTo>
                  <a:pt x="721" y="280"/>
                </a:lnTo>
                <a:lnTo>
                  <a:pt x="705" y="309"/>
                </a:lnTo>
                <a:lnTo>
                  <a:pt x="705" y="309"/>
                </a:lnTo>
                <a:lnTo>
                  <a:pt x="698" y="323"/>
                </a:lnTo>
                <a:lnTo>
                  <a:pt x="691" y="340"/>
                </a:lnTo>
                <a:lnTo>
                  <a:pt x="686" y="355"/>
                </a:lnTo>
                <a:lnTo>
                  <a:pt x="681" y="371"/>
                </a:lnTo>
                <a:lnTo>
                  <a:pt x="674" y="403"/>
                </a:lnTo>
                <a:lnTo>
                  <a:pt x="669" y="435"/>
                </a:lnTo>
                <a:lnTo>
                  <a:pt x="665" y="463"/>
                </a:lnTo>
                <a:lnTo>
                  <a:pt x="664" y="489"/>
                </a:lnTo>
                <a:lnTo>
                  <a:pt x="662" y="525"/>
                </a:lnTo>
                <a:lnTo>
                  <a:pt x="662" y="525"/>
                </a:lnTo>
                <a:lnTo>
                  <a:pt x="659" y="557"/>
                </a:lnTo>
                <a:lnTo>
                  <a:pt x="658" y="567"/>
                </a:lnTo>
                <a:lnTo>
                  <a:pt x="656" y="580"/>
                </a:lnTo>
                <a:lnTo>
                  <a:pt x="656" y="580"/>
                </a:lnTo>
                <a:lnTo>
                  <a:pt x="655" y="589"/>
                </a:lnTo>
                <a:lnTo>
                  <a:pt x="652" y="604"/>
                </a:lnTo>
                <a:lnTo>
                  <a:pt x="651" y="636"/>
                </a:lnTo>
                <a:lnTo>
                  <a:pt x="649" y="669"/>
                </a:lnTo>
                <a:lnTo>
                  <a:pt x="647" y="682"/>
                </a:lnTo>
                <a:lnTo>
                  <a:pt x="646" y="690"/>
                </a:lnTo>
                <a:lnTo>
                  <a:pt x="646" y="690"/>
                </a:lnTo>
                <a:lnTo>
                  <a:pt x="645" y="692"/>
                </a:lnTo>
                <a:lnTo>
                  <a:pt x="643" y="695"/>
                </a:lnTo>
                <a:lnTo>
                  <a:pt x="635" y="700"/>
                </a:lnTo>
                <a:lnTo>
                  <a:pt x="626" y="704"/>
                </a:lnTo>
                <a:lnTo>
                  <a:pt x="614" y="708"/>
                </a:lnTo>
                <a:lnTo>
                  <a:pt x="601" y="710"/>
                </a:lnTo>
                <a:lnTo>
                  <a:pt x="587" y="713"/>
                </a:lnTo>
                <a:lnTo>
                  <a:pt x="575" y="713"/>
                </a:lnTo>
                <a:lnTo>
                  <a:pt x="565" y="710"/>
                </a:lnTo>
                <a:lnTo>
                  <a:pt x="565" y="710"/>
                </a:lnTo>
                <a:lnTo>
                  <a:pt x="523" y="702"/>
                </a:lnTo>
                <a:lnTo>
                  <a:pt x="451" y="690"/>
                </a:lnTo>
                <a:lnTo>
                  <a:pt x="410" y="684"/>
                </a:lnTo>
                <a:lnTo>
                  <a:pt x="368" y="679"/>
                </a:lnTo>
                <a:lnTo>
                  <a:pt x="328" y="676"/>
                </a:lnTo>
                <a:lnTo>
                  <a:pt x="292" y="675"/>
                </a:lnTo>
                <a:lnTo>
                  <a:pt x="292" y="675"/>
                </a:lnTo>
                <a:lnTo>
                  <a:pt x="257" y="676"/>
                </a:lnTo>
                <a:lnTo>
                  <a:pt x="220" y="678"/>
                </a:lnTo>
                <a:lnTo>
                  <a:pt x="183" y="681"/>
                </a:lnTo>
                <a:lnTo>
                  <a:pt x="148" y="685"/>
                </a:lnTo>
                <a:lnTo>
                  <a:pt x="116" y="690"/>
                </a:lnTo>
                <a:lnTo>
                  <a:pt x="88" y="695"/>
                </a:lnTo>
                <a:lnTo>
                  <a:pt x="67" y="701"/>
                </a:lnTo>
                <a:lnTo>
                  <a:pt x="54" y="704"/>
                </a:lnTo>
                <a:lnTo>
                  <a:pt x="54" y="704"/>
                </a:lnTo>
                <a:lnTo>
                  <a:pt x="45" y="709"/>
                </a:lnTo>
                <a:lnTo>
                  <a:pt x="34" y="713"/>
                </a:lnTo>
                <a:lnTo>
                  <a:pt x="14" y="719"/>
                </a:lnTo>
                <a:lnTo>
                  <a:pt x="7" y="722"/>
                </a:lnTo>
                <a:lnTo>
                  <a:pt x="1" y="726"/>
                </a:lnTo>
                <a:lnTo>
                  <a:pt x="0" y="728"/>
                </a:lnTo>
                <a:lnTo>
                  <a:pt x="0" y="731"/>
                </a:lnTo>
                <a:lnTo>
                  <a:pt x="0" y="733"/>
                </a:lnTo>
                <a:lnTo>
                  <a:pt x="2" y="736"/>
                </a:lnTo>
                <a:lnTo>
                  <a:pt x="2" y="736"/>
                </a:lnTo>
                <a:lnTo>
                  <a:pt x="6" y="738"/>
                </a:lnTo>
                <a:lnTo>
                  <a:pt x="12" y="739"/>
                </a:lnTo>
                <a:lnTo>
                  <a:pt x="30" y="742"/>
                </a:lnTo>
                <a:lnTo>
                  <a:pt x="54" y="743"/>
                </a:lnTo>
                <a:lnTo>
                  <a:pt x="82" y="744"/>
                </a:lnTo>
                <a:lnTo>
                  <a:pt x="115" y="744"/>
                </a:lnTo>
                <a:lnTo>
                  <a:pt x="147" y="746"/>
                </a:lnTo>
                <a:lnTo>
                  <a:pt x="180" y="749"/>
                </a:lnTo>
                <a:lnTo>
                  <a:pt x="209" y="754"/>
                </a:lnTo>
                <a:lnTo>
                  <a:pt x="209" y="754"/>
                </a:lnTo>
                <a:lnTo>
                  <a:pt x="286" y="768"/>
                </a:lnTo>
                <a:lnTo>
                  <a:pt x="388" y="784"/>
                </a:lnTo>
                <a:lnTo>
                  <a:pt x="488" y="798"/>
                </a:lnTo>
                <a:lnTo>
                  <a:pt x="529" y="803"/>
                </a:lnTo>
                <a:lnTo>
                  <a:pt x="557" y="805"/>
                </a:lnTo>
                <a:lnTo>
                  <a:pt x="557" y="805"/>
                </a:lnTo>
                <a:lnTo>
                  <a:pt x="602" y="809"/>
                </a:lnTo>
                <a:lnTo>
                  <a:pt x="641" y="811"/>
                </a:lnTo>
                <a:lnTo>
                  <a:pt x="658" y="811"/>
                </a:lnTo>
                <a:lnTo>
                  <a:pt x="674" y="810"/>
                </a:lnTo>
                <a:lnTo>
                  <a:pt x="688" y="808"/>
                </a:lnTo>
                <a:lnTo>
                  <a:pt x="701" y="803"/>
                </a:lnTo>
                <a:lnTo>
                  <a:pt x="701" y="803"/>
                </a:lnTo>
                <a:lnTo>
                  <a:pt x="713" y="796"/>
                </a:lnTo>
                <a:lnTo>
                  <a:pt x="724" y="787"/>
                </a:lnTo>
                <a:lnTo>
                  <a:pt x="735" y="779"/>
                </a:lnTo>
                <a:lnTo>
                  <a:pt x="745" y="769"/>
                </a:lnTo>
                <a:lnTo>
                  <a:pt x="763" y="750"/>
                </a:lnTo>
                <a:lnTo>
                  <a:pt x="775" y="732"/>
                </a:lnTo>
                <a:lnTo>
                  <a:pt x="775" y="732"/>
                </a:lnTo>
                <a:lnTo>
                  <a:pt x="781" y="724"/>
                </a:lnTo>
                <a:lnTo>
                  <a:pt x="784" y="715"/>
                </a:lnTo>
                <a:lnTo>
                  <a:pt x="793" y="698"/>
                </a:lnTo>
                <a:lnTo>
                  <a:pt x="800" y="681"/>
                </a:lnTo>
                <a:lnTo>
                  <a:pt x="800" y="681"/>
                </a:lnTo>
                <a:lnTo>
                  <a:pt x="807" y="694"/>
                </a:lnTo>
                <a:lnTo>
                  <a:pt x="818" y="710"/>
                </a:lnTo>
                <a:lnTo>
                  <a:pt x="818" y="710"/>
                </a:lnTo>
                <a:lnTo>
                  <a:pt x="821" y="714"/>
                </a:lnTo>
                <a:lnTo>
                  <a:pt x="826" y="715"/>
                </a:lnTo>
                <a:lnTo>
                  <a:pt x="833" y="716"/>
                </a:lnTo>
                <a:lnTo>
                  <a:pt x="833" y="716"/>
                </a:lnTo>
                <a:lnTo>
                  <a:pt x="838" y="719"/>
                </a:lnTo>
                <a:lnTo>
                  <a:pt x="842" y="724"/>
                </a:lnTo>
                <a:lnTo>
                  <a:pt x="842" y="724"/>
                </a:lnTo>
                <a:lnTo>
                  <a:pt x="844" y="728"/>
                </a:lnTo>
                <a:lnTo>
                  <a:pt x="845" y="730"/>
                </a:lnTo>
                <a:lnTo>
                  <a:pt x="848" y="730"/>
                </a:lnTo>
                <a:lnTo>
                  <a:pt x="848" y="730"/>
                </a:lnTo>
                <a:lnTo>
                  <a:pt x="853" y="728"/>
                </a:lnTo>
                <a:lnTo>
                  <a:pt x="857" y="730"/>
                </a:lnTo>
                <a:lnTo>
                  <a:pt x="860" y="731"/>
                </a:lnTo>
                <a:lnTo>
                  <a:pt x="862" y="733"/>
                </a:lnTo>
                <a:lnTo>
                  <a:pt x="863" y="736"/>
                </a:lnTo>
                <a:lnTo>
                  <a:pt x="863" y="738"/>
                </a:lnTo>
                <a:lnTo>
                  <a:pt x="863" y="738"/>
                </a:lnTo>
                <a:lnTo>
                  <a:pt x="865" y="755"/>
                </a:lnTo>
                <a:lnTo>
                  <a:pt x="869" y="786"/>
                </a:lnTo>
                <a:lnTo>
                  <a:pt x="874" y="822"/>
                </a:lnTo>
                <a:lnTo>
                  <a:pt x="875" y="840"/>
                </a:lnTo>
                <a:lnTo>
                  <a:pt x="875" y="854"/>
                </a:lnTo>
                <a:lnTo>
                  <a:pt x="875" y="854"/>
                </a:lnTo>
                <a:lnTo>
                  <a:pt x="875" y="868"/>
                </a:lnTo>
                <a:lnTo>
                  <a:pt x="874" y="878"/>
                </a:lnTo>
                <a:lnTo>
                  <a:pt x="871" y="899"/>
                </a:lnTo>
                <a:lnTo>
                  <a:pt x="867" y="916"/>
                </a:lnTo>
                <a:lnTo>
                  <a:pt x="867" y="923"/>
                </a:lnTo>
                <a:lnTo>
                  <a:pt x="867" y="931"/>
                </a:lnTo>
                <a:lnTo>
                  <a:pt x="867" y="931"/>
                </a:lnTo>
                <a:lnTo>
                  <a:pt x="868" y="937"/>
                </a:lnTo>
                <a:lnTo>
                  <a:pt x="869" y="942"/>
                </a:lnTo>
                <a:lnTo>
                  <a:pt x="872" y="944"/>
                </a:lnTo>
                <a:lnTo>
                  <a:pt x="875" y="947"/>
                </a:lnTo>
                <a:lnTo>
                  <a:pt x="880" y="949"/>
                </a:lnTo>
                <a:lnTo>
                  <a:pt x="881" y="949"/>
                </a:lnTo>
                <a:lnTo>
                  <a:pt x="881" y="949"/>
                </a:lnTo>
                <a:lnTo>
                  <a:pt x="902" y="954"/>
                </a:lnTo>
                <a:lnTo>
                  <a:pt x="949" y="966"/>
                </a:lnTo>
                <a:lnTo>
                  <a:pt x="975" y="974"/>
                </a:lnTo>
                <a:lnTo>
                  <a:pt x="1000" y="983"/>
                </a:lnTo>
                <a:lnTo>
                  <a:pt x="1021" y="992"/>
                </a:lnTo>
                <a:lnTo>
                  <a:pt x="1029" y="996"/>
                </a:lnTo>
                <a:lnTo>
                  <a:pt x="1035" y="1001"/>
                </a:lnTo>
                <a:lnTo>
                  <a:pt x="1035" y="1001"/>
                </a:lnTo>
                <a:lnTo>
                  <a:pt x="1042" y="1008"/>
                </a:lnTo>
                <a:lnTo>
                  <a:pt x="1048" y="1014"/>
                </a:lnTo>
                <a:lnTo>
                  <a:pt x="1054" y="1022"/>
                </a:lnTo>
                <a:lnTo>
                  <a:pt x="1057" y="1025"/>
                </a:lnTo>
                <a:lnTo>
                  <a:pt x="1060" y="1026"/>
                </a:lnTo>
                <a:lnTo>
                  <a:pt x="1071" y="1028"/>
                </a:lnTo>
                <a:lnTo>
                  <a:pt x="1071" y="1028"/>
                </a:lnTo>
                <a:lnTo>
                  <a:pt x="1078" y="1028"/>
                </a:lnTo>
                <a:lnTo>
                  <a:pt x="1083" y="1028"/>
                </a:lnTo>
                <a:lnTo>
                  <a:pt x="1090" y="1027"/>
                </a:lnTo>
                <a:lnTo>
                  <a:pt x="1094" y="1026"/>
                </a:lnTo>
                <a:lnTo>
                  <a:pt x="1096" y="1027"/>
                </a:lnTo>
                <a:lnTo>
                  <a:pt x="1099" y="1028"/>
                </a:lnTo>
                <a:lnTo>
                  <a:pt x="1099" y="1028"/>
                </a:lnTo>
                <a:lnTo>
                  <a:pt x="1108" y="1034"/>
                </a:lnTo>
                <a:lnTo>
                  <a:pt x="1120" y="1042"/>
                </a:lnTo>
                <a:lnTo>
                  <a:pt x="1127" y="1045"/>
                </a:lnTo>
                <a:lnTo>
                  <a:pt x="1135" y="1048"/>
                </a:lnTo>
                <a:lnTo>
                  <a:pt x="1143" y="1048"/>
                </a:lnTo>
                <a:lnTo>
                  <a:pt x="1151" y="1046"/>
                </a:lnTo>
                <a:lnTo>
                  <a:pt x="1151" y="1046"/>
                </a:lnTo>
                <a:lnTo>
                  <a:pt x="1163" y="1043"/>
                </a:lnTo>
                <a:lnTo>
                  <a:pt x="1171" y="1039"/>
                </a:lnTo>
                <a:lnTo>
                  <a:pt x="1174" y="1037"/>
                </a:lnTo>
                <a:lnTo>
                  <a:pt x="1178" y="1034"/>
                </a:lnTo>
                <a:lnTo>
                  <a:pt x="1178" y="1034"/>
                </a:lnTo>
                <a:lnTo>
                  <a:pt x="1181" y="1033"/>
                </a:lnTo>
                <a:lnTo>
                  <a:pt x="1185" y="1033"/>
                </a:lnTo>
                <a:lnTo>
                  <a:pt x="1191" y="1033"/>
                </a:lnTo>
                <a:lnTo>
                  <a:pt x="1193" y="1032"/>
                </a:lnTo>
                <a:lnTo>
                  <a:pt x="1193" y="1031"/>
                </a:lnTo>
                <a:lnTo>
                  <a:pt x="1193" y="1027"/>
                </a:lnTo>
                <a:lnTo>
                  <a:pt x="1191" y="1022"/>
                </a:lnTo>
                <a:lnTo>
                  <a:pt x="1191" y="1022"/>
                </a:lnTo>
                <a:lnTo>
                  <a:pt x="1186" y="1016"/>
                </a:lnTo>
                <a:lnTo>
                  <a:pt x="1180" y="1010"/>
                </a:lnTo>
                <a:lnTo>
                  <a:pt x="1165" y="997"/>
                </a:lnTo>
                <a:lnTo>
                  <a:pt x="1145" y="985"/>
                </a:lnTo>
                <a:lnTo>
                  <a:pt x="1126" y="973"/>
                </a:lnTo>
                <a:lnTo>
                  <a:pt x="1126" y="973"/>
                </a:lnTo>
                <a:lnTo>
                  <a:pt x="1119" y="968"/>
                </a:lnTo>
                <a:lnTo>
                  <a:pt x="1113" y="964"/>
                </a:lnTo>
                <a:lnTo>
                  <a:pt x="1107" y="958"/>
                </a:lnTo>
                <a:lnTo>
                  <a:pt x="1103" y="955"/>
                </a:lnTo>
                <a:lnTo>
                  <a:pt x="1099" y="953"/>
                </a:lnTo>
                <a:lnTo>
                  <a:pt x="1077" y="946"/>
                </a:lnTo>
                <a:lnTo>
                  <a:pt x="1077" y="946"/>
                </a:lnTo>
                <a:lnTo>
                  <a:pt x="1047" y="936"/>
                </a:lnTo>
                <a:lnTo>
                  <a:pt x="1019" y="923"/>
                </a:lnTo>
                <a:lnTo>
                  <a:pt x="1006" y="916"/>
                </a:lnTo>
                <a:lnTo>
                  <a:pt x="994" y="908"/>
                </a:lnTo>
                <a:lnTo>
                  <a:pt x="985" y="901"/>
                </a:lnTo>
                <a:lnTo>
                  <a:pt x="976" y="894"/>
                </a:lnTo>
                <a:lnTo>
                  <a:pt x="976" y="894"/>
                </a:lnTo>
                <a:lnTo>
                  <a:pt x="970" y="886"/>
                </a:lnTo>
                <a:lnTo>
                  <a:pt x="963" y="876"/>
                </a:lnTo>
                <a:lnTo>
                  <a:pt x="951" y="856"/>
                </a:lnTo>
                <a:lnTo>
                  <a:pt x="941" y="832"/>
                </a:lnTo>
                <a:lnTo>
                  <a:pt x="934" y="809"/>
                </a:lnTo>
                <a:lnTo>
                  <a:pt x="934" y="809"/>
                </a:lnTo>
                <a:lnTo>
                  <a:pt x="932" y="793"/>
                </a:lnTo>
                <a:lnTo>
                  <a:pt x="931" y="770"/>
                </a:lnTo>
                <a:lnTo>
                  <a:pt x="932" y="745"/>
                </a:lnTo>
                <a:lnTo>
                  <a:pt x="932" y="718"/>
                </a:lnTo>
                <a:lnTo>
                  <a:pt x="935" y="671"/>
                </a:lnTo>
                <a:lnTo>
                  <a:pt x="937" y="651"/>
                </a:lnTo>
                <a:lnTo>
                  <a:pt x="937" y="651"/>
                </a:lnTo>
                <a:lnTo>
                  <a:pt x="959" y="651"/>
                </a:lnTo>
                <a:lnTo>
                  <a:pt x="979" y="649"/>
                </a:lnTo>
                <a:lnTo>
                  <a:pt x="987" y="648"/>
                </a:lnTo>
                <a:lnTo>
                  <a:pt x="995" y="647"/>
                </a:lnTo>
                <a:lnTo>
                  <a:pt x="995" y="647"/>
                </a:lnTo>
                <a:lnTo>
                  <a:pt x="1007" y="643"/>
                </a:lnTo>
                <a:lnTo>
                  <a:pt x="1017" y="639"/>
                </a:lnTo>
                <a:lnTo>
                  <a:pt x="1025" y="635"/>
                </a:lnTo>
                <a:lnTo>
                  <a:pt x="1025" y="635"/>
                </a:lnTo>
                <a:lnTo>
                  <a:pt x="1027" y="640"/>
                </a:lnTo>
                <a:lnTo>
                  <a:pt x="1028" y="657"/>
                </a:lnTo>
                <a:lnTo>
                  <a:pt x="1029" y="685"/>
                </a:lnTo>
                <a:lnTo>
                  <a:pt x="1029" y="726"/>
                </a:lnTo>
                <a:lnTo>
                  <a:pt x="1029" y="726"/>
                </a:lnTo>
                <a:lnTo>
                  <a:pt x="1027" y="749"/>
                </a:lnTo>
                <a:lnTo>
                  <a:pt x="1025" y="769"/>
                </a:lnTo>
                <a:lnTo>
                  <a:pt x="1022" y="787"/>
                </a:lnTo>
                <a:lnTo>
                  <a:pt x="1018" y="803"/>
                </a:lnTo>
                <a:lnTo>
                  <a:pt x="1011" y="828"/>
                </a:lnTo>
                <a:lnTo>
                  <a:pt x="1007" y="845"/>
                </a:lnTo>
                <a:lnTo>
                  <a:pt x="1007" y="845"/>
                </a:lnTo>
                <a:lnTo>
                  <a:pt x="1005" y="857"/>
                </a:lnTo>
                <a:lnTo>
                  <a:pt x="1004" y="862"/>
                </a:lnTo>
                <a:lnTo>
                  <a:pt x="1003" y="866"/>
                </a:lnTo>
                <a:lnTo>
                  <a:pt x="1004" y="870"/>
                </a:lnTo>
                <a:lnTo>
                  <a:pt x="1006" y="875"/>
                </a:lnTo>
                <a:lnTo>
                  <a:pt x="1010" y="880"/>
                </a:lnTo>
                <a:lnTo>
                  <a:pt x="1016" y="884"/>
                </a:lnTo>
                <a:lnTo>
                  <a:pt x="1016" y="884"/>
                </a:lnTo>
                <a:lnTo>
                  <a:pt x="1024" y="890"/>
                </a:lnTo>
                <a:lnTo>
                  <a:pt x="1035" y="895"/>
                </a:lnTo>
                <a:lnTo>
                  <a:pt x="1046" y="899"/>
                </a:lnTo>
                <a:lnTo>
                  <a:pt x="1057" y="901"/>
                </a:lnTo>
                <a:lnTo>
                  <a:pt x="1081" y="906"/>
                </a:lnTo>
                <a:lnTo>
                  <a:pt x="1105" y="910"/>
                </a:lnTo>
                <a:lnTo>
                  <a:pt x="1105" y="910"/>
                </a:lnTo>
                <a:lnTo>
                  <a:pt x="1138" y="916"/>
                </a:lnTo>
                <a:lnTo>
                  <a:pt x="1185" y="924"/>
                </a:lnTo>
                <a:lnTo>
                  <a:pt x="1232" y="935"/>
                </a:lnTo>
                <a:lnTo>
                  <a:pt x="1252" y="941"/>
                </a:lnTo>
                <a:lnTo>
                  <a:pt x="1267" y="946"/>
                </a:lnTo>
                <a:lnTo>
                  <a:pt x="1267" y="946"/>
                </a:lnTo>
                <a:lnTo>
                  <a:pt x="1301" y="959"/>
                </a:lnTo>
                <a:lnTo>
                  <a:pt x="1311" y="961"/>
                </a:lnTo>
                <a:lnTo>
                  <a:pt x="1319" y="961"/>
                </a:lnTo>
                <a:lnTo>
                  <a:pt x="1319" y="961"/>
                </a:lnTo>
                <a:lnTo>
                  <a:pt x="1324" y="960"/>
                </a:lnTo>
                <a:lnTo>
                  <a:pt x="1328" y="958"/>
                </a:lnTo>
                <a:lnTo>
                  <a:pt x="1330" y="956"/>
                </a:lnTo>
                <a:lnTo>
                  <a:pt x="1334" y="958"/>
                </a:lnTo>
                <a:lnTo>
                  <a:pt x="1334" y="958"/>
                </a:lnTo>
                <a:lnTo>
                  <a:pt x="1341" y="961"/>
                </a:lnTo>
                <a:lnTo>
                  <a:pt x="1348" y="965"/>
                </a:lnTo>
                <a:lnTo>
                  <a:pt x="1360" y="967"/>
                </a:lnTo>
                <a:lnTo>
                  <a:pt x="1377" y="971"/>
                </a:lnTo>
                <a:lnTo>
                  <a:pt x="1377" y="971"/>
                </a:lnTo>
                <a:lnTo>
                  <a:pt x="1393" y="973"/>
                </a:lnTo>
                <a:lnTo>
                  <a:pt x="1403" y="976"/>
                </a:lnTo>
                <a:lnTo>
                  <a:pt x="1407" y="977"/>
                </a:lnTo>
                <a:lnTo>
                  <a:pt x="1412" y="977"/>
                </a:lnTo>
                <a:lnTo>
                  <a:pt x="1415" y="976"/>
                </a:lnTo>
                <a:lnTo>
                  <a:pt x="1420" y="973"/>
                </a:lnTo>
                <a:lnTo>
                  <a:pt x="1420" y="973"/>
                </a:lnTo>
                <a:lnTo>
                  <a:pt x="1426" y="971"/>
                </a:lnTo>
                <a:lnTo>
                  <a:pt x="1432" y="970"/>
                </a:lnTo>
                <a:lnTo>
                  <a:pt x="1445" y="966"/>
                </a:lnTo>
                <a:lnTo>
                  <a:pt x="1450" y="964"/>
                </a:lnTo>
                <a:lnTo>
                  <a:pt x="1451" y="961"/>
                </a:lnTo>
                <a:lnTo>
                  <a:pt x="1451" y="960"/>
                </a:lnTo>
                <a:lnTo>
                  <a:pt x="1450" y="958"/>
                </a:lnTo>
                <a:lnTo>
                  <a:pt x="1449" y="955"/>
                </a:lnTo>
                <a:lnTo>
                  <a:pt x="1441" y="949"/>
                </a:lnTo>
                <a:lnTo>
                  <a:pt x="1441" y="949"/>
                </a:lnTo>
                <a:lnTo>
                  <a:pt x="1431" y="942"/>
                </a:lnTo>
                <a:lnTo>
                  <a:pt x="1421" y="937"/>
                </a:lnTo>
                <a:lnTo>
                  <a:pt x="1405" y="929"/>
                </a:lnTo>
                <a:lnTo>
                  <a:pt x="1373" y="918"/>
                </a:lnTo>
                <a:lnTo>
                  <a:pt x="1373" y="918"/>
                </a:lnTo>
                <a:lnTo>
                  <a:pt x="1361" y="912"/>
                </a:lnTo>
                <a:lnTo>
                  <a:pt x="1348" y="906"/>
                </a:lnTo>
                <a:lnTo>
                  <a:pt x="1329" y="898"/>
                </a:lnTo>
                <a:lnTo>
                  <a:pt x="1317" y="893"/>
                </a:lnTo>
                <a:lnTo>
                  <a:pt x="1300" y="888"/>
                </a:lnTo>
                <a:lnTo>
                  <a:pt x="1300" y="888"/>
                </a:lnTo>
                <a:lnTo>
                  <a:pt x="1282" y="883"/>
                </a:lnTo>
                <a:lnTo>
                  <a:pt x="1264" y="880"/>
                </a:lnTo>
                <a:lnTo>
                  <a:pt x="1228" y="874"/>
                </a:lnTo>
                <a:lnTo>
                  <a:pt x="1196" y="869"/>
                </a:lnTo>
                <a:lnTo>
                  <a:pt x="1183" y="866"/>
                </a:lnTo>
                <a:lnTo>
                  <a:pt x="1172" y="864"/>
                </a:lnTo>
                <a:lnTo>
                  <a:pt x="1172" y="864"/>
                </a:lnTo>
                <a:lnTo>
                  <a:pt x="1138" y="852"/>
                </a:lnTo>
                <a:lnTo>
                  <a:pt x="1126" y="847"/>
                </a:lnTo>
                <a:lnTo>
                  <a:pt x="1123" y="845"/>
                </a:lnTo>
                <a:lnTo>
                  <a:pt x="1120" y="842"/>
                </a:lnTo>
                <a:lnTo>
                  <a:pt x="1120" y="842"/>
                </a:lnTo>
                <a:lnTo>
                  <a:pt x="1120" y="829"/>
                </a:lnTo>
                <a:lnTo>
                  <a:pt x="1121" y="800"/>
                </a:lnTo>
                <a:lnTo>
                  <a:pt x="1124" y="713"/>
                </a:lnTo>
                <a:lnTo>
                  <a:pt x="1130" y="589"/>
                </a:lnTo>
                <a:lnTo>
                  <a:pt x="1157" y="576"/>
                </a:lnTo>
                <a:lnTo>
                  <a:pt x="1157" y="576"/>
                </a:lnTo>
                <a:lnTo>
                  <a:pt x="1165" y="587"/>
                </a:lnTo>
                <a:lnTo>
                  <a:pt x="1183" y="611"/>
                </a:lnTo>
                <a:lnTo>
                  <a:pt x="1204" y="641"/>
                </a:lnTo>
                <a:lnTo>
                  <a:pt x="1214" y="657"/>
                </a:lnTo>
                <a:lnTo>
                  <a:pt x="1221" y="671"/>
                </a:lnTo>
                <a:lnTo>
                  <a:pt x="1221" y="671"/>
                </a:lnTo>
                <a:lnTo>
                  <a:pt x="1227" y="683"/>
                </a:lnTo>
                <a:lnTo>
                  <a:pt x="1232" y="691"/>
                </a:lnTo>
                <a:lnTo>
                  <a:pt x="1238" y="701"/>
                </a:lnTo>
                <a:lnTo>
                  <a:pt x="1240" y="706"/>
                </a:lnTo>
                <a:lnTo>
                  <a:pt x="1241" y="710"/>
                </a:lnTo>
                <a:lnTo>
                  <a:pt x="1243" y="716"/>
                </a:lnTo>
                <a:lnTo>
                  <a:pt x="1243" y="726"/>
                </a:lnTo>
                <a:lnTo>
                  <a:pt x="1243" y="726"/>
                </a:lnTo>
                <a:lnTo>
                  <a:pt x="1241" y="745"/>
                </a:lnTo>
                <a:lnTo>
                  <a:pt x="1240" y="760"/>
                </a:lnTo>
                <a:lnTo>
                  <a:pt x="1240" y="773"/>
                </a:lnTo>
                <a:lnTo>
                  <a:pt x="1243" y="784"/>
                </a:lnTo>
                <a:lnTo>
                  <a:pt x="1243" y="784"/>
                </a:lnTo>
                <a:lnTo>
                  <a:pt x="1245" y="790"/>
                </a:lnTo>
                <a:lnTo>
                  <a:pt x="1247" y="792"/>
                </a:lnTo>
                <a:lnTo>
                  <a:pt x="1250" y="793"/>
                </a:lnTo>
                <a:lnTo>
                  <a:pt x="1252" y="793"/>
                </a:lnTo>
                <a:lnTo>
                  <a:pt x="1256" y="792"/>
                </a:lnTo>
                <a:lnTo>
                  <a:pt x="1258" y="791"/>
                </a:lnTo>
                <a:lnTo>
                  <a:pt x="1258" y="791"/>
                </a:lnTo>
                <a:lnTo>
                  <a:pt x="1261" y="800"/>
                </a:lnTo>
                <a:lnTo>
                  <a:pt x="1263" y="806"/>
                </a:lnTo>
                <a:lnTo>
                  <a:pt x="1265" y="809"/>
                </a:lnTo>
                <a:lnTo>
                  <a:pt x="1267" y="809"/>
                </a:lnTo>
                <a:lnTo>
                  <a:pt x="1267" y="809"/>
                </a:lnTo>
                <a:lnTo>
                  <a:pt x="1271" y="805"/>
                </a:lnTo>
                <a:lnTo>
                  <a:pt x="1275" y="799"/>
                </a:lnTo>
                <a:lnTo>
                  <a:pt x="1279" y="793"/>
                </a:lnTo>
                <a:lnTo>
                  <a:pt x="1279" y="793"/>
                </a:lnTo>
                <a:lnTo>
                  <a:pt x="1288" y="802"/>
                </a:lnTo>
                <a:lnTo>
                  <a:pt x="1294" y="806"/>
                </a:lnTo>
                <a:lnTo>
                  <a:pt x="1297" y="806"/>
                </a:lnTo>
                <a:lnTo>
                  <a:pt x="1298" y="805"/>
                </a:lnTo>
                <a:lnTo>
                  <a:pt x="1298" y="805"/>
                </a:lnTo>
                <a:lnTo>
                  <a:pt x="1304" y="775"/>
                </a:lnTo>
                <a:lnTo>
                  <a:pt x="1304" y="775"/>
                </a:lnTo>
                <a:lnTo>
                  <a:pt x="1304" y="775"/>
                </a:lnTo>
                <a:lnTo>
                  <a:pt x="1305" y="775"/>
                </a:lnTo>
                <a:lnTo>
                  <a:pt x="1305" y="774"/>
                </a:lnTo>
                <a:lnTo>
                  <a:pt x="1306" y="769"/>
                </a:lnTo>
                <a:lnTo>
                  <a:pt x="1306" y="769"/>
                </a:lnTo>
                <a:lnTo>
                  <a:pt x="1307" y="761"/>
                </a:lnTo>
                <a:lnTo>
                  <a:pt x="1309" y="751"/>
                </a:lnTo>
                <a:lnTo>
                  <a:pt x="1309" y="743"/>
                </a:lnTo>
                <a:lnTo>
                  <a:pt x="1310" y="736"/>
                </a:lnTo>
                <a:lnTo>
                  <a:pt x="1310" y="736"/>
                </a:lnTo>
                <a:lnTo>
                  <a:pt x="1313" y="722"/>
                </a:lnTo>
                <a:lnTo>
                  <a:pt x="1317" y="714"/>
                </a:lnTo>
                <a:lnTo>
                  <a:pt x="1319" y="704"/>
                </a:lnTo>
                <a:lnTo>
                  <a:pt x="1319" y="704"/>
                </a:lnTo>
                <a:lnTo>
                  <a:pt x="1321" y="694"/>
                </a:lnTo>
                <a:lnTo>
                  <a:pt x="1322" y="683"/>
                </a:lnTo>
                <a:lnTo>
                  <a:pt x="1323" y="672"/>
                </a:lnTo>
                <a:lnTo>
                  <a:pt x="1322" y="663"/>
                </a:lnTo>
                <a:lnTo>
                  <a:pt x="1322" y="663"/>
                </a:lnTo>
                <a:lnTo>
                  <a:pt x="1313" y="581"/>
                </a:lnTo>
                <a:lnTo>
                  <a:pt x="1306" y="510"/>
                </a:lnTo>
                <a:lnTo>
                  <a:pt x="1306" y="510"/>
                </a:lnTo>
                <a:lnTo>
                  <a:pt x="1312" y="505"/>
                </a:lnTo>
                <a:lnTo>
                  <a:pt x="1327" y="493"/>
                </a:lnTo>
                <a:lnTo>
                  <a:pt x="1347" y="475"/>
                </a:lnTo>
                <a:lnTo>
                  <a:pt x="1358" y="465"/>
                </a:lnTo>
                <a:lnTo>
                  <a:pt x="1367" y="451"/>
                </a:lnTo>
                <a:lnTo>
                  <a:pt x="1367" y="451"/>
                </a:lnTo>
                <a:lnTo>
                  <a:pt x="1377" y="437"/>
                </a:lnTo>
                <a:lnTo>
                  <a:pt x="1387" y="423"/>
                </a:lnTo>
                <a:lnTo>
                  <a:pt x="1394" y="407"/>
                </a:lnTo>
                <a:lnTo>
                  <a:pt x="1400" y="393"/>
                </a:lnTo>
                <a:lnTo>
                  <a:pt x="1408" y="370"/>
                </a:lnTo>
                <a:lnTo>
                  <a:pt x="1411" y="360"/>
                </a:lnTo>
                <a:lnTo>
                  <a:pt x="1478" y="384"/>
                </a:lnTo>
                <a:lnTo>
                  <a:pt x="1478" y="384"/>
                </a:lnTo>
                <a:lnTo>
                  <a:pt x="1489" y="396"/>
                </a:lnTo>
                <a:lnTo>
                  <a:pt x="1499" y="405"/>
                </a:lnTo>
                <a:lnTo>
                  <a:pt x="1504" y="407"/>
                </a:lnTo>
                <a:lnTo>
                  <a:pt x="1509" y="409"/>
                </a:lnTo>
                <a:lnTo>
                  <a:pt x="1509" y="409"/>
                </a:lnTo>
                <a:lnTo>
                  <a:pt x="1519" y="411"/>
                </a:lnTo>
                <a:lnTo>
                  <a:pt x="1532" y="411"/>
                </a:lnTo>
                <a:lnTo>
                  <a:pt x="1544" y="411"/>
                </a:lnTo>
                <a:lnTo>
                  <a:pt x="1550" y="408"/>
                </a:lnTo>
                <a:lnTo>
                  <a:pt x="1555" y="406"/>
                </a:lnTo>
                <a:lnTo>
                  <a:pt x="1555" y="406"/>
                </a:lnTo>
                <a:lnTo>
                  <a:pt x="1558" y="402"/>
                </a:lnTo>
                <a:lnTo>
                  <a:pt x="1562" y="396"/>
                </a:lnTo>
                <a:lnTo>
                  <a:pt x="1569" y="382"/>
                </a:lnTo>
                <a:lnTo>
                  <a:pt x="1574" y="366"/>
                </a:lnTo>
                <a:lnTo>
                  <a:pt x="1575" y="359"/>
                </a:lnTo>
                <a:lnTo>
                  <a:pt x="1576" y="354"/>
                </a:lnTo>
                <a:lnTo>
                  <a:pt x="1576" y="354"/>
                </a:lnTo>
                <a:lnTo>
                  <a:pt x="1575" y="349"/>
                </a:lnTo>
                <a:lnTo>
                  <a:pt x="1574" y="346"/>
                </a:lnTo>
                <a:lnTo>
                  <a:pt x="1569" y="339"/>
                </a:lnTo>
                <a:lnTo>
                  <a:pt x="1561" y="329"/>
                </a:lnTo>
                <a:lnTo>
                  <a:pt x="1561" y="329"/>
                </a:lnTo>
                <a:lnTo>
                  <a:pt x="1553" y="321"/>
                </a:lnTo>
                <a:lnTo>
                  <a:pt x="1543" y="304"/>
                </a:lnTo>
                <a:lnTo>
                  <a:pt x="1531" y="285"/>
                </a:lnTo>
                <a:lnTo>
                  <a:pt x="1528" y="277"/>
                </a:lnTo>
                <a:lnTo>
                  <a:pt x="1527" y="271"/>
                </a:lnTo>
                <a:lnTo>
                  <a:pt x="1527" y="271"/>
                </a:lnTo>
                <a:lnTo>
                  <a:pt x="1528" y="262"/>
                </a:lnTo>
                <a:lnTo>
                  <a:pt x="1531" y="252"/>
                </a:lnTo>
                <a:lnTo>
                  <a:pt x="1531" y="246"/>
                </a:lnTo>
                <a:lnTo>
                  <a:pt x="1531" y="241"/>
                </a:lnTo>
                <a:lnTo>
                  <a:pt x="1528" y="235"/>
                </a:lnTo>
                <a:lnTo>
                  <a:pt x="1523" y="229"/>
                </a:lnTo>
                <a:lnTo>
                  <a:pt x="1523" y="229"/>
                </a:lnTo>
                <a:lnTo>
                  <a:pt x="1507" y="210"/>
                </a:lnTo>
                <a:lnTo>
                  <a:pt x="1481" y="184"/>
                </a:lnTo>
                <a:lnTo>
                  <a:pt x="1450" y="153"/>
                </a:lnTo>
                <a:lnTo>
                  <a:pt x="1450" y="153"/>
                </a:lnTo>
                <a:lnTo>
                  <a:pt x="1456" y="142"/>
                </a:lnTo>
                <a:lnTo>
                  <a:pt x="1465" y="131"/>
                </a:lnTo>
                <a:lnTo>
                  <a:pt x="1474" y="119"/>
                </a:lnTo>
                <a:lnTo>
                  <a:pt x="1474" y="119"/>
                </a:lnTo>
                <a:lnTo>
                  <a:pt x="1479" y="113"/>
                </a:lnTo>
                <a:lnTo>
                  <a:pt x="1481" y="106"/>
                </a:lnTo>
                <a:lnTo>
                  <a:pt x="1481" y="100"/>
                </a:lnTo>
                <a:lnTo>
                  <a:pt x="1481" y="93"/>
                </a:lnTo>
                <a:lnTo>
                  <a:pt x="1479" y="88"/>
                </a:lnTo>
                <a:lnTo>
                  <a:pt x="1477" y="83"/>
                </a:lnTo>
                <a:lnTo>
                  <a:pt x="1474" y="79"/>
                </a:lnTo>
                <a:lnTo>
                  <a:pt x="1474" y="79"/>
                </a:lnTo>
                <a:lnTo>
                  <a:pt x="1472" y="69"/>
                </a:lnTo>
                <a:lnTo>
                  <a:pt x="1466" y="45"/>
                </a:lnTo>
                <a:lnTo>
                  <a:pt x="1460" y="31"/>
                </a:lnTo>
                <a:lnTo>
                  <a:pt x="1455" y="19"/>
                </a:lnTo>
                <a:lnTo>
                  <a:pt x="1448" y="9"/>
                </a:lnTo>
                <a:lnTo>
                  <a:pt x="1444" y="5"/>
                </a:lnTo>
                <a:lnTo>
                  <a:pt x="1441" y="3"/>
                </a:lnTo>
                <a:lnTo>
                  <a:pt x="1441" y="3"/>
                </a:lnTo>
                <a:lnTo>
                  <a:pt x="1437" y="1"/>
                </a:lnTo>
                <a:lnTo>
                  <a:pt x="1433" y="0"/>
                </a:lnTo>
                <a:lnTo>
                  <a:pt x="1426" y="1"/>
                </a:lnTo>
                <a:lnTo>
                  <a:pt x="1418" y="4"/>
                </a:lnTo>
                <a:lnTo>
                  <a:pt x="1411" y="9"/>
                </a:lnTo>
                <a:lnTo>
                  <a:pt x="1405" y="15"/>
                </a:lnTo>
                <a:lnTo>
                  <a:pt x="1399" y="22"/>
                </a:lnTo>
                <a:lnTo>
                  <a:pt x="1395" y="29"/>
                </a:lnTo>
                <a:lnTo>
                  <a:pt x="1393" y="36"/>
                </a:lnTo>
                <a:lnTo>
                  <a:pt x="1393" y="36"/>
                </a:lnTo>
                <a:lnTo>
                  <a:pt x="1391" y="46"/>
                </a:lnTo>
                <a:lnTo>
                  <a:pt x="1390" y="59"/>
                </a:lnTo>
                <a:lnTo>
                  <a:pt x="1389" y="89"/>
                </a:lnTo>
                <a:lnTo>
                  <a:pt x="1389" y="129"/>
                </a:lnTo>
                <a:lnTo>
                  <a:pt x="1389" y="129"/>
                </a:lnTo>
                <a:close/>
                <a:moveTo>
                  <a:pt x="1255" y="537"/>
                </a:moveTo>
                <a:lnTo>
                  <a:pt x="1255" y="537"/>
                </a:lnTo>
                <a:lnTo>
                  <a:pt x="1256" y="538"/>
                </a:lnTo>
                <a:lnTo>
                  <a:pt x="1258" y="540"/>
                </a:lnTo>
                <a:lnTo>
                  <a:pt x="1263" y="553"/>
                </a:lnTo>
                <a:lnTo>
                  <a:pt x="1269" y="575"/>
                </a:lnTo>
                <a:lnTo>
                  <a:pt x="1273" y="604"/>
                </a:lnTo>
                <a:lnTo>
                  <a:pt x="1273" y="604"/>
                </a:lnTo>
                <a:lnTo>
                  <a:pt x="1277" y="637"/>
                </a:lnTo>
                <a:lnTo>
                  <a:pt x="1282" y="669"/>
                </a:lnTo>
                <a:lnTo>
                  <a:pt x="1288" y="698"/>
                </a:lnTo>
                <a:lnTo>
                  <a:pt x="1288" y="698"/>
                </a:lnTo>
                <a:lnTo>
                  <a:pt x="1281" y="688"/>
                </a:lnTo>
                <a:lnTo>
                  <a:pt x="1275" y="677"/>
                </a:lnTo>
                <a:lnTo>
                  <a:pt x="1270" y="665"/>
                </a:lnTo>
                <a:lnTo>
                  <a:pt x="1270" y="665"/>
                </a:lnTo>
                <a:lnTo>
                  <a:pt x="1257" y="642"/>
                </a:lnTo>
                <a:lnTo>
                  <a:pt x="1235" y="604"/>
                </a:lnTo>
                <a:lnTo>
                  <a:pt x="1205" y="552"/>
                </a:lnTo>
                <a:lnTo>
                  <a:pt x="1205" y="552"/>
                </a:lnTo>
                <a:lnTo>
                  <a:pt x="1229" y="545"/>
                </a:lnTo>
                <a:lnTo>
                  <a:pt x="1246" y="540"/>
                </a:lnTo>
                <a:lnTo>
                  <a:pt x="1255" y="537"/>
                </a:lnTo>
                <a:lnTo>
                  <a:pt x="1255" y="53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id="{6E8AEB3C-B19C-4F78-A454-DC8431F86164}"/>
              </a:ext>
            </a:extLst>
          </p:cNvPr>
          <p:cNvSpPr>
            <a:spLocks/>
          </p:cNvSpPr>
          <p:nvPr/>
        </p:nvSpPr>
        <p:spPr bwMode="auto">
          <a:xfrm>
            <a:off x="6029583" y="4730728"/>
            <a:ext cx="1617169" cy="1463414"/>
          </a:xfrm>
          <a:custGeom>
            <a:avLst/>
            <a:gdLst>
              <a:gd name="T0" fmla="*/ 198 w 1178"/>
              <a:gd name="T1" fmla="*/ 224 h 1066"/>
              <a:gd name="T2" fmla="*/ 119 w 1178"/>
              <a:gd name="T3" fmla="*/ 314 h 1066"/>
              <a:gd name="T4" fmla="*/ 96 w 1178"/>
              <a:gd name="T5" fmla="*/ 389 h 1066"/>
              <a:gd name="T6" fmla="*/ 93 w 1178"/>
              <a:gd name="T7" fmla="*/ 457 h 1066"/>
              <a:gd name="T8" fmla="*/ 101 w 1178"/>
              <a:gd name="T9" fmla="*/ 533 h 1066"/>
              <a:gd name="T10" fmla="*/ 195 w 1178"/>
              <a:gd name="T11" fmla="*/ 622 h 1066"/>
              <a:gd name="T12" fmla="*/ 208 w 1178"/>
              <a:gd name="T13" fmla="*/ 726 h 1066"/>
              <a:gd name="T14" fmla="*/ 180 w 1178"/>
              <a:gd name="T15" fmla="*/ 766 h 1066"/>
              <a:gd name="T16" fmla="*/ 49 w 1178"/>
              <a:gd name="T17" fmla="*/ 757 h 1066"/>
              <a:gd name="T18" fmla="*/ 31 w 1178"/>
              <a:gd name="T19" fmla="*/ 774 h 1066"/>
              <a:gd name="T20" fmla="*/ 57 w 1178"/>
              <a:gd name="T21" fmla="*/ 802 h 1066"/>
              <a:gd name="T22" fmla="*/ 146 w 1178"/>
              <a:gd name="T23" fmla="*/ 813 h 1066"/>
              <a:gd name="T24" fmla="*/ 246 w 1178"/>
              <a:gd name="T25" fmla="*/ 875 h 1066"/>
              <a:gd name="T26" fmla="*/ 244 w 1178"/>
              <a:gd name="T27" fmla="*/ 940 h 1066"/>
              <a:gd name="T28" fmla="*/ 184 w 1178"/>
              <a:gd name="T29" fmla="*/ 954 h 1066"/>
              <a:gd name="T30" fmla="*/ 96 w 1178"/>
              <a:gd name="T31" fmla="*/ 959 h 1066"/>
              <a:gd name="T32" fmla="*/ 6 w 1178"/>
              <a:gd name="T33" fmla="*/ 1001 h 1066"/>
              <a:gd name="T34" fmla="*/ 8 w 1178"/>
              <a:gd name="T35" fmla="*/ 1020 h 1066"/>
              <a:gd name="T36" fmla="*/ 50 w 1178"/>
              <a:gd name="T37" fmla="*/ 1028 h 1066"/>
              <a:gd name="T38" fmla="*/ 125 w 1178"/>
              <a:gd name="T39" fmla="*/ 1022 h 1066"/>
              <a:gd name="T40" fmla="*/ 211 w 1178"/>
              <a:gd name="T41" fmla="*/ 1003 h 1066"/>
              <a:gd name="T42" fmla="*/ 333 w 1178"/>
              <a:gd name="T43" fmla="*/ 991 h 1066"/>
              <a:gd name="T44" fmla="*/ 334 w 1178"/>
              <a:gd name="T45" fmla="*/ 964 h 1066"/>
              <a:gd name="T46" fmla="*/ 315 w 1178"/>
              <a:gd name="T47" fmla="*/ 839 h 1066"/>
              <a:gd name="T48" fmla="*/ 344 w 1178"/>
              <a:gd name="T49" fmla="*/ 833 h 1066"/>
              <a:gd name="T50" fmla="*/ 397 w 1178"/>
              <a:gd name="T51" fmla="*/ 796 h 1066"/>
              <a:gd name="T52" fmla="*/ 489 w 1178"/>
              <a:gd name="T53" fmla="*/ 838 h 1066"/>
              <a:gd name="T54" fmla="*/ 646 w 1178"/>
              <a:gd name="T55" fmla="*/ 950 h 1066"/>
              <a:gd name="T56" fmla="*/ 796 w 1178"/>
              <a:gd name="T57" fmla="*/ 1005 h 1066"/>
              <a:gd name="T58" fmla="*/ 911 w 1178"/>
              <a:gd name="T59" fmla="*/ 1016 h 1066"/>
              <a:gd name="T60" fmla="*/ 1164 w 1178"/>
              <a:gd name="T61" fmla="*/ 1065 h 1066"/>
              <a:gd name="T62" fmla="*/ 1178 w 1178"/>
              <a:gd name="T63" fmla="*/ 1063 h 1066"/>
              <a:gd name="T64" fmla="*/ 1096 w 1178"/>
              <a:gd name="T65" fmla="*/ 1024 h 1066"/>
              <a:gd name="T66" fmla="*/ 947 w 1178"/>
              <a:gd name="T67" fmla="*/ 961 h 1066"/>
              <a:gd name="T68" fmla="*/ 828 w 1178"/>
              <a:gd name="T69" fmla="*/ 947 h 1066"/>
              <a:gd name="T70" fmla="*/ 760 w 1178"/>
              <a:gd name="T71" fmla="*/ 926 h 1066"/>
              <a:gd name="T72" fmla="*/ 632 w 1178"/>
              <a:gd name="T73" fmla="*/ 843 h 1066"/>
              <a:gd name="T74" fmla="*/ 601 w 1178"/>
              <a:gd name="T75" fmla="*/ 796 h 1066"/>
              <a:gd name="T76" fmla="*/ 543 w 1178"/>
              <a:gd name="T77" fmla="*/ 627 h 1066"/>
              <a:gd name="T78" fmla="*/ 499 w 1178"/>
              <a:gd name="T79" fmla="*/ 492 h 1066"/>
              <a:gd name="T80" fmla="*/ 420 w 1178"/>
              <a:gd name="T81" fmla="*/ 414 h 1066"/>
              <a:gd name="T82" fmla="*/ 337 w 1178"/>
              <a:gd name="T83" fmla="*/ 357 h 1066"/>
              <a:gd name="T84" fmla="*/ 334 w 1178"/>
              <a:gd name="T85" fmla="*/ 317 h 1066"/>
              <a:gd name="T86" fmla="*/ 300 w 1178"/>
              <a:gd name="T87" fmla="*/ 263 h 1066"/>
              <a:gd name="T88" fmla="*/ 383 w 1178"/>
              <a:gd name="T89" fmla="*/ 294 h 1066"/>
              <a:gd name="T90" fmla="*/ 421 w 1178"/>
              <a:gd name="T91" fmla="*/ 306 h 1066"/>
              <a:gd name="T92" fmla="*/ 456 w 1178"/>
              <a:gd name="T93" fmla="*/ 280 h 1066"/>
              <a:gd name="T94" fmla="*/ 440 w 1178"/>
              <a:gd name="T95" fmla="*/ 250 h 1066"/>
              <a:gd name="T96" fmla="*/ 400 w 1178"/>
              <a:gd name="T97" fmla="*/ 184 h 1066"/>
              <a:gd name="T98" fmla="*/ 384 w 1178"/>
              <a:gd name="T99" fmla="*/ 163 h 1066"/>
              <a:gd name="T100" fmla="*/ 330 w 1178"/>
              <a:gd name="T101" fmla="*/ 91 h 1066"/>
              <a:gd name="T102" fmla="*/ 291 w 1178"/>
              <a:gd name="T103" fmla="*/ 28 h 1066"/>
              <a:gd name="T104" fmla="*/ 249 w 1178"/>
              <a:gd name="T105" fmla="*/ 0 h 1066"/>
              <a:gd name="T106" fmla="*/ 238 w 1178"/>
              <a:gd name="T107" fmla="*/ 35 h 1066"/>
              <a:gd name="T108" fmla="*/ 249 w 1178"/>
              <a:gd name="T109" fmla="*/ 86 h 1066"/>
              <a:gd name="T110" fmla="*/ 289 w 1178"/>
              <a:gd name="T111" fmla="*/ 121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8" h="1066">
                <a:moveTo>
                  <a:pt x="293" y="128"/>
                </a:moveTo>
                <a:lnTo>
                  <a:pt x="293" y="128"/>
                </a:lnTo>
                <a:lnTo>
                  <a:pt x="256" y="168"/>
                </a:lnTo>
                <a:lnTo>
                  <a:pt x="225" y="200"/>
                </a:lnTo>
                <a:lnTo>
                  <a:pt x="209" y="214"/>
                </a:lnTo>
                <a:lnTo>
                  <a:pt x="198" y="224"/>
                </a:lnTo>
                <a:lnTo>
                  <a:pt x="198" y="224"/>
                </a:lnTo>
                <a:lnTo>
                  <a:pt x="186" y="235"/>
                </a:lnTo>
                <a:lnTo>
                  <a:pt x="170" y="251"/>
                </a:lnTo>
                <a:lnTo>
                  <a:pt x="152" y="272"/>
                </a:lnTo>
                <a:lnTo>
                  <a:pt x="134" y="293"/>
                </a:lnTo>
                <a:lnTo>
                  <a:pt x="119" y="314"/>
                </a:lnTo>
                <a:lnTo>
                  <a:pt x="106" y="335"/>
                </a:lnTo>
                <a:lnTo>
                  <a:pt x="96" y="351"/>
                </a:lnTo>
                <a:lnTo>
                  <a:pt x="94" y="357"/>
                </a:lnTo>
                <a:lnTo>
                  <a:pt x="94" y="362"/>
                </a:lnTo>
                <a:lnTo>
                  <a:pt x="94" y="362"/>
                </a:lnTo>
                <a:lnTo>
                  <a:pt x="96" y="389"/>
                </a:lnTo>
                <a:lnTo>
                  <a:pt x="98" y="402"/>
                </a:lnTo>
                <a:lnTo>
                  <a:pt x="99" y="416"/>
                </a:lnTo>
                <a:lnTo>
                  <a:pt x="99" y="416"/>
                </a:lnTo>
                <a:lnTo>
                  <a:pt x="98" y="426"/>
                </a:lnTo>
                <a:lnTo>
                  <a:pt x="95" y="440"/>
                </a:lnTo>
                <a:lnTo>
                  <a:pt x="93" y="457"/>
                </a:lnTo>
                <a:lnTo>
                  <a:pt x="90" y="476"/>
                </a:lnTo>
                <a:lnTo>
                  <a:pt x="90" y="496"/>
                </a:lnTo>
                <a:lnTo>
                  <a:pt x="92" y="506"/>
                </a:lnTo>
                <a:lnTo>
                  <a:pt x="94" y="515"/>
                </a:lnTo>
                <a:lnTo>
                  <a:pt x="96" y="525"/>
                </a:lnTo>
                <a:lnTo>
                  <a:pt x="101" y="533"/>
                </a:lnTo>
                <a:lnTo>
                  <a:pt x="106" y="542"/>
                </a:lnTo>
                <a:lnTo>
                  <a:pt x="113" y="549"/>
                </a:lnTo>
                <a:lnTo>
                  <a:pt x="113" y="549"/>
                </a:lnTo>
                <a:lnTo>
                  <a:pt x="143" y="577"/>
                </a:lnTo>
                <a:lnTo>
                  <a:pt x="169" y="600"/>
                </a:lnTo>
                <a:lnTo>
                  <a:pt x="195" y="622"/>
                </a:lnTo>
                <a:lnTo>
                  <a:pt x="195" y="622"/>
                </a:lnTo>
                <a:lnTo>
                  <a:pt x="196" y="634"/>
                </a:lnTo>
                <a:lnTo>
                  <a:pt x="198" y="662"/>
                </a:lnTo>
                <a:lnTo>
                  <a:pt x="202" y="696"/>
                </a:lnTo>
                <a:lnTo>
                  <a:pt x="205" y="713"/>
                </a:lnTo>
                <a:lnTo>
                  <a:pt x="208" y="726"/>
                </a:lnTo>
                <a:lnTo>
                  <a:pt x="208" y="726"/>
                </a:lnTo>
                <a:lnTo>
                  <a:pt x="222" y="777"/>
                </a:lnTo>
                <a:lnTo>
                  <a:pt x="222" y="777"/>
                </a:lnTo>
                <a:lnTo>
                  <a:pt x="219" y="776"/>
                </a:lnTo>
                <a:lnTo>
                  <a:pt x="206" y="772"/>
                </a:lnTo>
                <a:lnTo>
                  <a:pt x="180" y="766"/>
                </a:lnTo>
                <a:lnTo>
                  <a:pt x="137" y="760"/>
                </a:lnTo>
                <a:lnTo>
                  <a:pt x="137" y="760"/>
                </a:lnTo>
                <a:lnTo>
                  <a:pt x="93" y="756"/>
                </a:lnTo>
                <a:lnTo>
                  <a:pt x="75" y="756"/>
                </a:lnTo>
                <a:lnTo>
                  <a:pt x="59" y="756"/>
                </a:lnTo>
                <a:lnTo>
                  <a:pt x="49" y="757"/>
                </a:lnTo>
                <a:lnTo>
                  <a:pt x="40" y="759"/>
                </a:lnTo>
                <a:lnTo>
                  <a:pt x="35" y="762"/>
                </a:lnTo>
                <a:lnTo>
                  <a:pt x="33" y="763"/>
                </a:lnTo>
                <a:lnTo>
                  <a:pt x="33" y="765"/>
                </a:lnTo>
                <a:lnTo>
                  <a:pt x="33" y="765"/>
                </a:lnTo>
                <a:lnTo>
                  <a:pt x="31" y="774"/>
                </a:lnTo>
                <a:lnTo>
                  <a:pt x="31" y="777"/>
                </a:lnTo>
                <a:lnTo>
                  <a:pt x="31" y="782"/>
                </a:lnTo>
                <a:lnTo>
                  <a:pt x="33" y="787"/>
                </a:lnTo>
                <a:lnTo>
                  <a:pt x="37" y="791"/>
                </a:lnTo>
                <a:lnTo>
                  <a:pt x="45" y="796"/>
                </a:lnTo>
                <a:lnTo>
                  <a:pt x="57" y="802"/>
                </a:lnTo>
                <a:lnTo>
                  <a:pt x="57" y="802"/>
                </a:lnTo>
                <a:lnTo>
                  <a:pt x="73" y="806"/>
                </a:lnTo>
                <a:lnTo>
                  <a:pt x="87" y="809"/>
                </a:lnTo>
                <a:lnTo>
                  <a:pt x="102" y="810"/>
                </a:lnTo>
                <a:lnTo>
                  <a:pt x="118" y="812"/>
                </a:lnTo>
                <a:lnTo>
                  <a:pt x="146" y="813"/>
                </a:lnTo>
                <a:lnTo>
                  <a:pt x="169" y="814"/>
                </a:lnTo>
                <a:lnTo>
                  <a:pt x="169" y="814"/>
                </a:lnTo>
                <a:lnTo>
                  <a:pt x="237" y="823"/>
                </a:lnTo>
                <a:lnTo>
                  <a:pt x="237" y="823"/>
                </a:lnTo>
                <a:lnTo>
                  <a:pt x="240" y="839"/>
                </a:lnTo>
                <a:lnTo>
                  <a:pt x="246" y="875"/>
                </a:lnTo>
                <a:lnTo>
                  <a:pt x="249" y="895"/>
                </a:lnTo>
                <a:lnTo>
                  <a:pt x="249" y="914"/>
                </a:lnTo>
                <a:lnTo>
                  <a:pt x="247" y="929"/>
                </a:lnTo>
                <a:lnTo>
                  <a:pt x="246" y="935"/>
                </a:lnTo>
                <a:lnTo>
                  <a:pt x="244" y="940"/>
                </a:lnTo>
                <a:lnTo>
                  <a:pt x="244" y="940"/>
                </a:lnTo>
                <a:lnTo>
                  <a:pt x="242" y="944"/>
                </a:lnTo>
                <a:lnTo>
                  <a:pt x="238" y="946"/>
                </a:lnTo>
                <a:lnTo>
                  <a:pt x="230" y="950"/>
                </a:lnTo>
                <a:lnTo>
                  <a:pt x="219" y="953"/>
                </a:lnTo>
                <a:lnTo>
                  <a:pt x="208" y="954"/>
                </a:lnTo>
                <a:lnTo>
                  <a:pt x="184" y="954"/>
                </a:lnTo>
                <a:lnTo>
                  <a:pt x="162" y="954"/>
                </a:lnTo>
                <a:lnTo>
                  <a:pt x="162" y="954"/>
                </a:lnTo>
                <a:lnTo>
                  <a:pt x="123" y="954"/>
                </a:lnTo>
                <a:lnTo>
                  <a:pt x="108" y="956"/>
                </a:lnTo>
                <a:lnTo>
                  <a:pt x="101" y="958"/>
                </a:lnTo>
                <a:lnTo>
                  <a:pt x="96" y="959"/>
                </a:lnTo>
                <a:lnTo>
                  <a:pt x="96" y="959"/>
                </a:lnTo>
                <a:lnTo>
                  <a:pt x="58" y="975"/>
                </a:lnTo>
                <a:lnTo>
                  <a:pt x="37" y="984"/>
                </a:lnTo>
                <a:lnTo>
                  <a:pt x="24" y="991"/>
                </a:lnTo>
                <a:lnTo>
                  <a:pt x="24" y="991"/>
                </a:lnTo>
                <a:lnTo>
                  <a:pt x="6" y="1001"/>
                </a:lnTo>
                <a:lnTo>
                  <a:pt x="4" y="1003"/>
                </a:lnTo>
                <a:lnTo>
                  <a:pt x="1" y="1005"/>
                </a:lnTo>
                <a:lnTo>
                  <a:pt x="0" y="1008"/>
                </a:lnTo>
                <a:lnTo>
                  <a:pt x="1" y="1010"/>
                </a:lnTo>
                <a:lnTo>
                  <a:pt x="1" y="1010"/>
                </a:lnTo>
                <a:lnTo>
                  <a:pt x="8" y="1020"/>
                </a:lnTo>
                <a:lnTo>
                  <a:pt x="13" y="1023"/>
                </a:lnTo>
                <a:lnTo>
                  <a:pt x="21" y="1027"/>
                </a:lnTo>
                <a:lnTo>
                  <a:pt x="21" y="1027"/>
                </a:lnTo>
                <a:lnTo>
                  <a:pt x="26" y="1028"/>
                </a:lnTo>
                <a:lnTo>
                  <a:pt x="33" y="1029"/>
                </a:lnTo>
                <a:lnTo>
                  <a:pt x="50" y="1028"/>
                </a:lnTo>
                <a:lnTo>
                  <a:pt x="70" y="1026"/>
                </a:lnTo>
                <a:lnTo>
                  <a:pt x="92" y="1024"/>
                </a:lnTo>
                <a:lnTo>
                  <a:pt x="92" y="1024"/>
                </a:lnTo>
                <a:lnTo>
                  <a:pt x="115" y="1023"/>
                </a:lnTo>
                <a:lnTo>
                  <a:pt x="115" y="1023"/>
                </a:lnTo>
                <a:lnTo>
                  <a:pt x="125" y="1022"/>
                </a:lnTo>
                <a:lnTo>
                  <a:pt x="143" y="1017"/>
                </a:lnTo>
                <a:lnTo>
                  <a:pt x="143" y="1017"/>
                </a:lnTo>
                <a:lnTo>
                  <a:pt x="177" y="1008"/>
                </a:lnTo>
                <a:lnTo>
                  <a:pt x="193" y="1004"/>
                </a:lnTo>
                <a:lnTo>
                  <a:pt x="211" y="1003"/>
                </a:lnTo>
                <a:lnTo>
                  <a:pt x="211" y="1003"/>
                </a:lnTo>
                <a:lnTo>
                  <a:pt x="290" y="998"/>
                </a:lnTo>
                <a:lnTo>
                  <a:pt x="290" y="998"/>
                </a:lnTo>
                <a:lnTo>
                  <a:pt x="312" y="997"/>
                </a:lnTo>
                <a:lnTo>
                  <a:pt x="326" y="995"/>
                </a:lnTo>
                <a:lnTo>
                  <a:pt x="330" y="994"/>
                </a:lnTo>
                <a:lnTo>
                  <a:pt x="333" y="991"/>
                </a:lnTo>
                <a:lnTo>
                  <a:pt x="334" y="988"/>
                </a:lnTo>
                <a:lnTo>
                  <a:pt x="337" y="983"/>
                </a:lnTo>
                <a:lnTo>
                  <a:pt x="337" y="983"/>
                </a:lnTo>
                <a:lnTo>
                  <a:pt x="337" y="978"/>
                </a:lnTo>
                <a:lnTo>
                  <a:pt x="337" y="973"/>
                </a:lnTo>
                <a:lnTo>
                  <a:pt x="334" y="964"/>
                </a:lnTo>
                <a:lnTo>
                  <a:pt x="331" y="951"/>
                </a:lnTo>
                <a:lnTo>
                  <a:pt x="326" y="935"/>
                </a:lnTo>
                <a:lnTo>
                  <a:pt x="326" y="935"/>
                </a:lnTo>
                <a:lnTo>
                  <a:pt x="312" y="838"/>
                </a:lnTo>
                <a:lnTo>
                  <a:pt x="312" y="838"/>
                </a:lnTo>
                <a:lnTo>
                  <a:pt x="315" y="839"/>
                </a:lnTo>
                <a:lnTo>
                  <a:pt x="325" y="841"/>
                </a:lnTo>
                <a:lnTo>
                  <a:pt x="330" y="841"/>
                </a:lnTo>
                <a:lnTo>
                  <a:pt x="334" y="840"/>
                </a:lnTo>
                <a:lnTo>
                  <a:pt x="339" y="838"/>
                </a:lnTo>
                <a:lnTo>
                  <a:pt x="344" y="833"/>
                </a:lnTo>
                <a:lnTo>
                  <a:pt x="344" y="833"/>
                </a:lnTo>
                <a:lnTo>
                  <a:pt x="346" y="827"/>
                </a:lnTo>
                <a:lnTo>
                  <a:pt x="349" y="821"/>
                </a:lnTo>
                <a:lnTo>
                  <a:pt x="352" y="809"/>
                </a:lnTo>
                <a:lnTo>
                  <a:pt x="353" y="796"/>
                </a:lnTo>
                <a:lnTo>
                  <a:pt x="353" y="796"/>
                </a:lnTo>
                <a:lnTo>
                  <a:pt x="397" y="796"/>
                </a:lnTo>
                <a:lnTo>
                  <a:pt x="430" y="797"/>
                </a:lnTo>
                <a:lnTo>
                  <a:pt x="440" y="799"/>
                </a:lnTo>
                <a:lnTo>
                  <a:pt x="445" y="800"/>
                </a:lnTo>
                <a:lnTo>
                  <a:pt x="445" y="800"/>
                </a:lnTo>
                <a:lnTo>
                  <a:pt x="466" y="819"/>
                </a:lnTo>
                <a:lnTo>
                  <a:pt x="489" y="838"/>
                </a:lnTo>
                <a:lnTo>
                  <a:pt x="516" y="862"/>
                </a:lnTo>
                <a:lnTo>
                  <a:pt x="550" y="887"/>
                </a:lnTo>
                <a:lnTo>
                  <a:pt x="587" y="913"/>
                </a:lnTo>
                <a:lnTo>
                  <a:pt x="606" y="926"/>
                </a:lnTo>
                <a:lnTo>
                  <a:pt x="626" y="938"/>
                </a:lnTo>
                <a:lnTo>
                  <a:pt x="646" y="950"/>
                </a:lnTo>
                <a:lnTo>
                  <a:pt x="666" y="959"/>
                </a:lnTo>
                <a:lnTo>
                  <a:pt x="666" y="959"/>
                </a:lnTo>
                <a:lnTo>
                  <a:pt x="704" y="976"/>
                </a:lnTo>
                <a:lnTo>
                  <a:pt x="739" y="989"/>
                </a:lnTo>
                <a:lnTo>
                  <a:pt x="769" y="998"/>
                </a:lnTo>
                <a:lnTo>
                  <a:pt x="796" y="1005"/>
                </a:lnTo>
                <a:lnTo>
                  <a:pt x="821" y="1010"/>
                </a:lnTo>
                <a:lnTo>
                  <a:pt x="846" y="1013"/>
                </a:lnTo>
                <a:lnTo>
                  <a:pt x="871" y="1014"/>
                </a:lnTo>
                <a:lnTo>
                  <a:pt x="897" y="1015"/>
                </a:lnTo>
                <a:lnTo>
                  <a:pt x="897" y="1015"/>
                </a:lnTo>
                <a:lnTo>
                  <a:pt x="911" y="1016"/>
                </a:lnTo>
                <a:lnTo>
                  <a:pt x="928" y="1017"/>
                </a:lnTo>
                <a:lnTo>
                  <a:pt x="968" y="1024"/>
                </a:lnTo>
                <a:lnTo>
                  <a:pt x="1012" y="1033"/>
                </a:lnTo>
                <a:lnTo>
                  <a:pt x="1058" y="1042"/>
                </a:lnTo>
                <a:lnTo>
                  <a:pt x="1137" y="1060"/>
                </a:lnTo>
                <a:lnTo>
                  <a:pt x="1164" y="1065"/>
                </a:lnTo>
                <a:lnTo>
                  <a:pt x="1171" y="1066"/>
                </a:lnTo>
                <a:lnTo>
                  <a:pt x="1175" y="1066"/>
                </a:lnTo>
                <a:lnTo>
                  <a:pt x="1175" y="1066"/>
                </a:lnTo>
                <a:lnTo>
                  <a:pt x="1177" y="1065"/>
                </a:lnTo>
                <a:lnTo>
                  <a:pt x="1178" y="1064"/>
                </a:lnTo>
                <a:lnTo>
                  <a:pt x="1178" y="1063"/>
                </a:lnTo>
                <a:lnTo>
                  <a:pt x="1177" y="1060"/>
                </a:lnTo>
                <a:lnTo>
                  <a:pt x="1172" y="1057"/>
                </a:lnTo>
                <a:lnTo>
                  <a:pt x="1162" y="1052"/>
                </a:lnTo>
                <a:lnTo>
                  <a:pt x="1135" y="1040"/>
                </a:lnTo>
                <a:lnTo>
                  <a:pt x="1096" y="1024"/>
                </a:lnTo>
                <a:lnTo>
                  <a:pt x="1096" y="1024"/>
                </a:lnTo>
                <a:lnTo>
                  <a:pt x="1073" y="1016"/>
                </a:lnTo>
                <a:lnTo>
                  <a:pt x="1052" y="1007"/>
                </a:lnTo>
                <a:lnTo>
                  <a:pt x="1011" y="988"/>
                </a:lnTo>
                <a:lnTo>
                  <a:pt x="990" y="978"/>
                </a:lnTo>
                <a:lnTo>
                  <a:pt x="970" y="969"/>
                </a:lnTo>
                <a:lnTo>
                  <a:pt x="947" y="961"/>
                </a:lnTo>
                <a:lnTo>
                  <a:pt x="923" y="954"/>
                </a:lnTo>
                <a:lnTo>
                  <a:pt x="923" y="954"/>
                </a:lnTo>
                <a:lnTo>
                  <a:pt x="901" y="950"/>
                </a:lnTo>
                <a:lnTo>
                  <a:pt x="880" y="948"/>
                </a:lnTo>
                <a:lnTo>
                  <a:pt x="846" y="948"/>
                </a:lnTo>
                <a:lnTo>
                  <a:pt x="828" y="947"/>
                </a:lnTo>
                <a:lnTo>
                  <a:pt x="808" y="944"/>
                </a:lnTo>
                <a:lnTo>
                  <a:pt x="798" y="941"/>
                </a:lnTo>
                <a:lnTo>
                  <a:pt x="786" y="936"/>
                </a:lnTo>
                <a:lnTo>
                  <a:pt x="775" y="932"/>
                </a:lnTo>
                <a:lnTo>
                  <a:pt x="760" y="926"/>
                </a:lnTo>
                <a:lnTo>
                  <a:pt x="760" y="926"/>
                </a:lnTo>
                <a:lnTo>
                  <a:pt x="733" y="910"/>
                </a:lnTo>
                <a:lnTo>
                  <a:pt x="707" y="896"/>
                </a:lnTo>
                <a:lnTo>
                  <a:pt x="683" y="882"/>
                </a:lnTo>
                <a:lnTo>
                  <a:pt x="660" y="866"/>
                </a:lnTo>
                <a:lnTo>
                  <a:pt x="640" y="851"/>
                </a:lnTo>
                <a:lnTo>
                  <a:pt x="632" y="843"/>
                </a:lnTo>
                <a:lnTo>
                  <a:pt x="623" y="834"/>
                </a:lnTo>
                <a:lnTo>
                  <a:pt x="616" y="825"/>
                </a:lnTo>
                <a:lnTo>
                  <a:pt x="610" y="816"/>
                </a:lnTo>
                <a:lnTo>
                  <a:pt x="604" y="807"/>
                </a:lnTo>
                <a:lnTo>
                  <a:pt x="601" y="796"/>
                </a:lnTo>
                <a:lnTo>
                  <a:pt x="601" y="796"/>
                </a:lnTo>
                <a:lnTo>
                  <a:pt x="584" y="756"/>
                </a:lnTo>
                <a:lnTo>
                  <a:pt x="568" y="719"/>
                </a:lnTo>
                <a:lnTo>
                  <a:pt x="550" y="681"/>
                </a:lnTo>
                <a:lnTo>
                  <a:pt x="550" y="681"/>
                </a:lnTo>
                <a:lnTo>
                  <a:pt x="546" y="655"/>
                </a:lnTo>
                <a:lnTo>
                  <a:pt x="543" y="627"/>
                </a:lnTo>
                <a:lnTo>
                  <a:pt x="535" y="595"/>
                </a:lnTo>
                <a:lnTo>
                  <a:pt x="526" y="559"/>
                </a:lnTo>
                <a:lnTo>
                  <a:pt x="520" y="542"/>
                </a:lnTo>
                <a:lnTo>
                  <a:pt x="514" y="524"/>
                </a:lnTo>
                <a:lnTo>
                  <a:pt x="507" y="507"/>
                </a:lnTo>
                <a:lnTo>
                  <a:pt x="499" y="492"/>
                </a:lnTo>
                <a:lnTo>
                  <a:pt x="489" y="479"/>
                </a:lnTo>
                <a:lnTo>
                  <a:pt x="479" y="467"/>
                </a:lnTo>
                <a:lnTo>
                  <a:pt x="479" y="467"/>
                </a:lnTo>
                <a:lnTo>
                  <a:pt x="459" y="446"/>
                </a:lnTo>
                <a:lnTo>
                  <a:pt x="439" y="430"/>
                </a:lnTo>
                <a:lnTo>
                  <a:pt x="420" y="414"/>
                </a:lnTo>
                <a:lnTo>
                  <a:pt x="402" y="402"/>
                </a:lnTo>
                <a:lnTo>
                  <a:pt x="375" y="385"/>
                </a:lnTo>
                <a:lnTo>
                  <a:pt x="360" y="375"/>
                </a:lnTo>
                <a:lnTo>
                  <a:pt x="360" y="375"/>
                </a:lnTo>
                <a:lnTo>
                  <a:pt x="345" y="363"/>
                </a:lnTo>
                <a:lnTo>
                  <a:pt x="337" y="357"/>
                </a:lnTo>
                <a:lnTo>
                  <a:pt x="337" y="357"/>
                </a:lnTo>
                <a:lnTo>
                  <a:pt x="337" y="354"/>
                </a:lnTo>
                <a:lnTo>
                  <a:pt x="338" y="345"/>
                </a:lnTo>
                <a:lnTo>
                  <a:pt x="338" y="332"/>
                </a:lnTo>
                <a:lnTo>
                  <a:pt x="337" y="324"/>
                </a:lnTo>
                <a:lnTo>
                  <a:pt x="334" y="317"/>
                </a:lnTo>
                <a:lnTo>
                  <a:pt x="334" y="317"/>
                </a:lnTo>
                <a:lnTo>
                  <a:pt x="330" y="308"/>
                </a:lnTo>
                <a:lnTo>
                  <a:pt x="325" y="299"/>
                </a:lnTo>
                <a:lnTo>
                  <a:pt x="314" y="282"/>
                </a:lnTo>
                <a:lnTo>
                  <a:pt x="300" y="263"/>
                </a:lnTo>
                <a:lnTo>
                  <a:pt x="300" y="263"/>
                </a:lnTo>
                <a:lnTo>
                  <a:pt x="332" y="272"/>
                </a:lnTo>
                <a:lnTo>
                  <a:pt x="356" y="280"/>
                </a:lnTo>
                <a:lnTo>
                  <a:pt x="365" y="283"/>
                </a:lnTo>
                <a:lnTo>
                  <a:pt x="372" y="287"/>
                </a:lnTo>
                <a:lnTo>
                  <a:pt x="372" y="287"/>
                </a:lnTo>
                <a:lnTo>
                  <a:pt x="383" y="294"/>
                </a:lnTo>
                <a:lnTo>
                  <a:pt x="395" y="301"/>
                </a:lnTo>
                <a:lnTo>
                  <a:pt x="406" y="305"/>
                </a:lnTo>
                <a:lnTo>
                  <a:pt x="412" y="306"/>
                </a:lnTo>
                <a:lnTo>
                  <a:pt x="416" y="307"/>
                </a:lnTo>
                <a:lnTo>
                  <a:pt x="416" y="307"/>
                </a:lnTo>
                <a:lnTo>
                  <a:pt x="421" y="306"/>
                </a:lnTo>
                <a:lnTo>
                  <a:pt x="427" y="304"/>
                </a:lnTo>
                <a:lnTo>
                  <a:pt x="438" y="298"/>
                </a:lnTo>
                <a:lnTo>
                  <a:pt x="444" y="294"/>
                </a:lnTo>
                <a:lnTo>
                  <a:pt x="449" y="289"/>
                </a:lnTo>
                <a:lnTo>
                  <a:pt x="452" y="285"/>
                </a:lnTo>
                <a:lnTo>
                  <a:pt x="456" y="280"/>
                </a:lnTo>
                <a:lnTo>
                  <a:pt x="456" y="280"/>
                </a:lnTo>
                <a:lnTo>
                  <a:pt x="456" y="278"/>
                </a:lnTo>
                <a:lnTo>
                  <a:pt x="456" y="274"/>
                </a:lnTo>
                <a:lnTo>
                  <a:pt x="452" y="267"/>
                </a:lnTo>
                <a:lnTo>
                  <a:pt x="447" y="259"/>
                </a:lnTo>
                <a:lnTo>
                  <a:pt x="440" y="250"/>
                </a:lnTo>
                <a:lnTo>
                  <a:pt x="426" y="235"/>
                </a:lnTo>
                <a:lnTo>
                  <a:pt x="416" y="224"/>
                </a:lnTo>
                <a:lnTo>
                  <a:pt x="416" y="224"/>
                </a:lnTo>
                <a:lnTo>
                  <a:pt x="412" y="216"/>
                </a:lnTo>
                <a:lnTo>
                  <a:pt x="407" y="205"/>
                </a:lnTo>
                <a:lnTo>
                  <a:pt x="400" y="184"/>
                </a:lnTo>
                <a:lnTo>
                  <a:pt x="400" y="184"/>
                </a:lnTo>
                <a:lnTo>
                  <a:pt x="396" y="175"/>
                </a:lnTo>
                <a:lnTo>
                  <a:pt x="394" y="170"/>
                </a:lnTo>
                <a:lnTo>
                  <a:pt x="390" y="167"/>
                </a:lnTo>
                <a:lnTo>
                  <a:pt x="384" y="163"/>
                </a:lnTo>
                <a:lnTo>
                  <a:pt x="384" y="163"/>
                </a:lnTo>
                <a:lnTo>
                  <a:pt x="378" y="161"/>
                </a:lnTo>
                <a:lnTo>
                  <a:pt x="372" y="157"/>
                </a:lnTo>
                <a:lnTo>
                  <a:pt x="366" y="151"/>
                </a:lnTo>
                <a:lnTo>
                  <a:pt x="358" y="140"/>
                </a:lnTo>
                <a:lnTo>
                  <a:pt x="358" y="140"/>
                </a:lnTo>
                <a:lnTo>
                  <a:pt x="330" y="91"/>
                </a:lnTo>
                <a:lnTo>
                  <a:pt x="316" y="66"/>
                </a:lnTo>
                <a:lnTo>
                  <a:pt x="309" y="52"/>
                </a:lnTo>
                <a:lnTo>
                  <a:pt x="309" y="52"/>
                </a:lnTo>
                <a:lnTo>
                  <a:pt x="308" y="48"/>
                </a:lnTo>
                <a:lnTo>
                  <a:pt x="303" y="42"/>
                </a:lnTo>
                <a:lnTo>
                  <a:pt x="291" y="28"/>
                </a:lnTo>
                <a:lnTo>
                  <a:pt x="277" y="13"/>
                </a:lnTo>
                <a:lnTo>
                  <a:pt x="271" y="9"/>
                </a:lnTo>
                <a:lnTo>
                  <a:pt x="267" y="6"/>
                </a:lnTo>
                <a:lnTo>
                  <a:pt x="267" y="6"/>
                </a:lnTo>
                <a:lnTo>
                  <a:pt x="257" y="3"/>
                </a:lnTo>
                <a:lnTo>
                  <a:pt x="249" y="0"/>
                </a:lnTo>
                <a:lnTo>
                  <a:pt x="243" y="0"/>
                </a:lnTo>
                <a:lnTo>
                  <a:pt x="240" y="2"/>
                </a:lnTo>
                <a:lnTo>
                  <a:pt x="239" y="4"/>
                </a:lnTo>
                <a:lnTo>
                  <a:pt x="239" y="4"/>
                </a:lnTo>
                <a:lnTo>
                  <a:pt x="238" y="15"/>
                </a:lnTo>
                <a:lnTo>
                  <a:pt x="238" y="35"/>
                </a:lnTo>
                <a:lnTo>
                  <a:pt x="238" y="57"/>
                </a:lnTo>
                <a:lnTo>
                  <a:pt x="239" y="67"/>
                </a:lnTo>
                <a:lnTo>
                  <a:pt x="242" y="74"/>
                </a:lnTo>
                <a:lnTo>
                  <a:pt x="242" y="74"/>
                </a:lnTo>
                <a:lnTo>
                  <a:pt x="245" y="80"/>
                </a:lnTo>
                <a:lnTo>
                  <a:pt x="249" y="86"/>
                </a:lnTo>
                <a:lnTo>
                  <a:pt x="258" y="97"/>
                </a:lnTo>
                <a:lnTo>
                  <a:pt x="269" y="105"/>
                </a:lnTo>
                <a:lnTo>
                  <a:pt x="278" y="110"/>
                </a:lnTo>
                <a:lnTo>
                  <a:pt x="278" y="110"/>
                </a:lnTo>
                <a:lnTo>
                  <a:pt x="284" y="115"/>
                </a:lnTo>
                <a:lnTo>
                  <a:pt x="289" y="121"/>
                </a:lnTo>
                <a:lnTo>
                  <a:pt x="293" y="128"/>
                </a:lnTo>
                <a:lnTo>
                  <a:pt x="293" y="12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83A3A4CF-625F-426E-A3F2-9D6069C981D7}"/>
              </a:ext>
            </a:extLst>
          </p:cNvPr>
          <p:cNvSpPr>
            <a:spLocks noEditPoints="1"/>
          </p:cNvSpPr>
          <p:nvPr/>
        </p:nvSpPr>
        <p:spPr bwMode="auto">
          <a:xfrm>
            <a:off x="7818034" y="5057235"/>
            <a:ext cx="1720873" cy="771300"/>
          </a:xfrm>
          <a:custGeom>
            <a:avLst/>
            <a:gdLst>
              <a:gd name="T0" fmla="*/ 464 w 1419"/>
              <a:gd name="T1" fmla="*/ 582 h 636"/>
              <a:gd name="T2" fmla="*/ 543 w 1419"/>
              <a:gd name="T3" fmla="*/ 567 h 636"/>
              <a:gd name="T4" fmla="*/ 678 w 1419"/>
              <a:gd name="T5" fmla="*/ 530 h 636"/>
              <a:gd name="T6" fmla="*/ 813 w 1419"/>
              <a:gd name="T7" fmla="*/ 475 h 636"/>
              <a:gd name="T8" fmla="*/ 844 w 1419"/>
              <a:gd name="T9" fmla="*/ 437 h 636"/>
              <a:gd name="T10" fmla="*/ 939 w 1419"/>
              <a:gd name="T11" fmla="*/ 355 h 636"/>
              <a:gd name="T12" fmla="*/ 961 w 1419"/>
              <a:gd name="T13" fmla="*/ 292 h 636"/>
              <a:gd name="T14" fmla="*/ 1013 w 1419"/>
              <a:gd name="T15" fmla="*/ 268 h 636"/>
              <a:gd name="T16" fmla="*/ 1158 w 1419"/>
              <a:gd name="T17" fmla="*/ 124 h 636"/>
              <a:gd name="T18" fmla="*/ 1259 w 1419"/>
              <a:gd name="T19" fmla="*/ 55 h 636"/>
              <a:gd name="T20" fmla="*/ 1393 w 1419"/>
              <a:gd name="T21" fmla="*/ 31 h 636"/>
              <a:gd name="T22" fmla="*/ 1419 w 1419"/>
              <a:gd name="T23" fmla="*/ 11 h 636"/>
              <a:gd name="T24" fmla="*/ 1350 w 1419"/>
              <a:gd name="T25" fmla="*/ 2 h 636"/>
              <a:gd name="T26" fmla="*/ 1148 w 1419"/>
              <a:gd name="T27" fmla="*/ 47 h 636"/>
              <a:gd name="T28" fmla="*/ 1066 w 1419"/>
              <a:gd name="T29" fmla="*/ 105 h 636"/>
              <a:gd name="T30" fmla="*/ 985 w 1419"/>
              <a:gd name="T31" fmla="*/ 160 h 636"/>
              <a:gd name="T32" fmla="*/ 838 w 1419"/>
              <a:gd name="T33" fmla="*/ 150 h 636"/>
              <a:gd name="T34" fmla="*/ 788 w 1419"/>
              <a:gd name="T35" fmla="*/ 124 h 636"/>
              <a:gd name="T36" fmla="*/ 722 w 1419"/>
              <a:gd name="T37" fmla="*/ 94 h 636"/>
              <a:gd name="T38" fmla="*/ 665 w 1419"/>
              <a:gd name="T39" fmla="*/ 102 h 636"/>
              <a:gd name="T40" fmla="*/ 581 w 1419"/>
              <a:gd name="T41" fmla="*/ 84 h 636"/>
              <a:gd name="T42" fmla="*/ 563 w 1419"/>
              <a:gd name="T43" fmla="*/ 98 h 636"/>
              <a:gd name="T44" fmla="*/ 552 w 1419"/>
              <a:gd name="T45" fmla="*/ 96 h 636"/>
              <a:gd name="T46" fmla="*/ 500 w 1419"/>
              <a:gd name="T47" fmla="*/ 86 h 636"/>
              <a:gd name="T48" fmla="*/ 452 w 1419"/>
              <a:gd name="T49" fmla="*/ 102 h 636"/>
              <a:gd name="T50" fmla="*/ 474 w 1419"/>
              <a:gd name="T51" fmla="*/ 119 h 636"/>
              <a:gd name="T52" fmla="*/ 535 w 1419"/>
              <a:gd name="T53" fmla="*/ 142 h 636"/>
              <a:gd name="T54" fmla="*/ 578 w 1419"/>
              <a:gd name="T55" fmla="*/ 212 h 636"/>
              <a:gd name="T56" fmla="*/ 536 w 1419"/>
              <a:gd name="T57" fmla="*/ 268 h 636"/>
              <a:gd name="T58" fmla="*/ 445 w 1419"/>
              <a:gd name="T59" fmla="*/ 362 h 636"/>
              <a:gd name="T60" fmla="*/ 397 w 1419"/>
              <a:gd name="T61" fmla="*/ 317 h 636"/>
              <a:gd name="T62" fmla="*/ 410 w 1419"/>
              <a:gd name="T63" fmla="*/ 256 h 636"/>
              <a:gd name="T64" fmla="*/ 428 w 1419"/>
              <a:gd name="T65" fmla="*/ 167 h 636"/>
              <a:gd name="T66" fmla="*/ 412 w 1419"/>
              <a:gd name="T67" fmla="*/ 181 h 636"/>
              <a:gd name="T68" fmla="*/ 324 w 1419"/>
              <a:gd name="T69" fmla="*/ 263 h 636"/>
              <a:gd name="T70" fmla="*/ 311 w 1419"/>
              <a:gd name="T71" fmla="*/ 240 h 636"/>
              <a:gd name="T72" fmla="*/ 276 w 1419"/>
              <a:gd name="T73" fmla="*/ 231 h 636"/>
              <a:gd name="T74" fmla="*/ 253 w 1419"/>
              <a:gd name="T75" fmla="*/ 269 h 636"/>
              <a:gd name="T76" fmla="*/ 254 w 1419"/>
              <a:gd name="T77" fmla="*/ 300 h 636"/>
              <a:gd name="T78" fmla="*/ 254 w 1419"/>
              <a:gd name="T79" fmla="*/ 342 h 636"/>
              <a:gd name="T80" fmla="*/ 264 w 1419"/>
              <a:gd name="T81" fmla="*/ 376 h 636"/>
              <a:gd name="T82" fmla="*/ 289 w 1419"/>
              <a:gd name="T83" fmla="*/ 389 h 636"/>
              <a:gd name="T84" fmla="*/ 279 w 1419"/>
              <a:gd name="T85" fmla="*/ 452 h 636"/>
              <a:gd name="T86" fmla="*/ 119 w 1419"/>
              <a:gd name="T87" fmla="*/ 479 h 636"/>
              <a:gd name="T88" fmla="*/ 32 w 1419"/>
              <a:gd name="T89" fmla="*/ 499 h 636"/>
              <a:gd name="T90" fmla="*/ 25 w 1419"/>
              <a:gd name="T91" fmla="*/ 512 h 636"/>
              <a:gd name="T92" fmla="*/ 0 w 1419"/>
              <a:gd name="T93" fmla="*/ 532 h 636"/>
              <a:gd name="T94" fmla="*/ 23 w 1419"/>
              <a:gd name="T95" fmla="*/ 540 h 636"/>
              <a:gd name="T96" fmla="*/ 39 w 1419"/>
              <a:gd name="T97" fmla="*/ 548 h 636"/>
              <a:gd name="T98" fmla="*/ 47 w 1419"/>
              <a:gd name="T99" fmla="*/ 565 h 636"/>
              <a:gd name="T100" fmla="*/ 48 w 1419"/>
              <a:gd name="T101" fmla="*/ 576 h 636"/>
              <a:gd name="T102" fmla="*/ 109 w 1419"/>
              <a:gd name="T103" fmla="*/ 574 h 636"/>
              <a:gd name="T104" fmla="*/ 213 w 1419"/>
              <a:gd name="T105" fmla="*/ 584 h 636"/>
              <a:gd name="T106" fmla="*/ 310 w 1419"/>
              <a:gd name="T107" fmla="*/ 628 h 636"/>
              <a:gd name="T108" fmla="*/ 383 w 1419"/>
              <a:gd name="T109" fmla="*/ 631 h 636"/>
              <a:gd name="T110" fmla="*/ 399 w 1419"/>
              <a:gd name="T111" fmla="*/ 590 h 636"/>
              <a:gd name="T112" fmla="*/ 301 w 1419"/>
              <a:gd name="T113" fmla="*/ 521 h 636"/>
              <a:gd name="T114" fmla="*/ 302 w 1419"/>
              <a:gd name="T115" fmla="*/ 567 h 636"/>
              <a:gd name="T116" fmla="*/ 182 w 1419"/>
              <a:gd name="T117" fmla="*/ 537 h 636"/>
              <a:gd name="T118" fmla="*/ 98 w 1419"/>
              <a:gd name="T119" fmla="*/ 529 h 636"/>
              <a:gd name="T120" fmla="*/ 159 w 1419"/>
              <a:gd name="T121" fmla="*/ 494 h 636"/>
              <a:gd name="T122" fmla="*/ 292 w 1419"/>
              <a:gd name="T123" fmla="*/ 508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9" h="636">
                <a:moveTo>
                  <a:pt x="397" y="576"/>
                </a:moveTo>
                <a:lnTo>
                  <a:pt x="397" y="576"/>
                </a:lnTo>
                <a:lnTo>
                  <a:pt x="398" y="575"/>
                </a:lnTo>
                <a:lnTo>
                  <a:pt x="403" y="576"/>
                </a:lnTo>
                <a:lnTo>
                  <a:pt x="420" y="579"/>
                </a:lnTo>
                <a:lnTo>
                  <a:pt x="446" y="581"/>
                </a:lnTo>
                <a:lnTo>
                  <a:pt x="464" y="582"/>
                </a:lnTo>
                <a:lnTo>
                  <a:pt x="483" y="583"/>
                </a:lnTo>
                <a:lnTo>
                  <a:pt x="483" y="583"/>
                </a:lnTo>
                <a:lnTo>
                  <a:pt x="500" y="582"/>
                </a:lnTo>
                <a:lnTo>
                  <a:pt x="514" y="580"/>
                </a:lnTo>
                <a:lnTo>
                  <a:pt x="523" y="576"/>
                </a:lnTo>
                <a:lnTo>
                  <a:pt x="533" y="571"/>
                </a:lnTo>
                <a:lnTo>
                  <a:pt x="543" y="567"/>
                </a:lnTo>
                <a:lnTo>
                  <a:pt x="555" y="561"/>
                </a:lnTo>
                <a:lnTo>
                  <a:pt x="573" y="554"/>
                </a:lnTo>
                <a:lnTo>
                  <a:pt x="598" y="546"/>
                </a:lnTo>
                <a:lnTo>
                  <a:pt x="598" y="546"/>
                </a:lnTo>
                <a:lnTo>
                  <a:pt x="623" y="540"/>
                </a:lnTo>
                <a:lnTo>
                  <a:pt x="643" y="537"/>
                </a:lnTo>
                <a:lnTo>
                  <a:pt x="678" y="530"/>
                </a:lnTo>
                <a:lnTo>
                  <a:pt x="694" y="525"/>
                </a:lnTo>
                <a:lnTo>
                  <a:pt x="713" y="519"/>
                </a:lnTo>
                <a:lnTo>
                  <a:pt x="736" y="511"/>
                </a:lnTo>
                <a:lnTo>
                  <a:pt x="766" y="499"/>
                </a:lnTo>
                <a:lnTo>
                  <a:pt x="766" y="499"/>
                </a:lnTo>
                <a:lnTo>
                  <a:pt x="793" y="487"/>
                </a:lnTo>
                <a:lnTo>
                  <a:pt x="813" y="475"/>
                </a:lnTo>
                <a:lnTo>
                  <a:pt x="828" y="466"/>
                </a:lnTo>
                <a:lnTo>
                  <a:pt x="836" y="457"/>
                </a:lnTo>
                <a:lnTo>
                  <a:pt x="841" y="451"/>
                </a:lnTo>
                <a:lnTo>
                  <a:pt x="842" y="447"/>
                </a:lnTo>
                <a:lnTo>
                  <a:pt x="842" y="441"/>
                </a:lnTo>
                <a:lnTo>
                  <a:pt x="842" y="441"/>
                </a:lnTo>
                <a:lnTo>
                  <a:pt x="844" y="437"/>
                </a:lnTo>
                <a:lnTo>
                  <a:pt x="853" y="430"/>
                </a:lnTo>
                <a:lnTo>
                  <a:pt x="907" y="386"/>
                </a:lnTo>
                <a:lnTo>
                  <a:pt x="907" y="386"/>
                </a:lnTo>
                <a:lnTo>
                  <a:pt x="917" y="379"/>
                </a:lnTo>
                <a:lnTo>
                  <a:pt x="926" y="370"/>
                </a:lnTo>
                <a:lnTo>
                  <a:pt x="933" y="362"/>
                </a:lnTo>
                <a:lnTo>
                  <a:pt x="939" y="355"/>
                </a:lnTo>
                <a:lnTo>
                  <a:pt x="950" y="339"/>
                </a:lnTo>
                <a:lnTo>
                  <a:pt x="956" y="325"/>
                </a:lnTo>
                <a:lnTo>
                  <a:pt x="961" y="313"/>
                </a:lnTo>
                <a:lnTo>
                  <a:pt x="963" y="303"/>
                </a:lnTo>
                <a:lnTo>
                  <a:pt x="964" y="291"/>
                </a:lnTo>
                <a:lnTo>
                  <a:pt x="964" y="291"/>
                </a:lnTo>
                <a:lnTo>
                  <a:pt x="961" y="292"/>
                </a:lnTo>
                <a:lnTo>
                  <a:pt x="962" y="291"/>
                </a:lnTo>
                <a:lnTo>
                  <a:pt x="964" y="290"/>
                </a:lnTo>
                <a:lnTo>
                  <a:pt x="964" y="291"/>
                </a:lnTo>
                <a:lnTo>
                  <a:pt x="964" y="291"/>
                </a:lnTo>
                <a:lnTo>
                  <a:pt x="1002" y="274"/>
                </a:lnTo>
                <a:lnTo>
                  <a:pt x="1002" y="274"/>
                </a:lnTo>
                <a:lnTo>
                  <a:pt x="1013" y="268"/>
                </a:lnTo>
                <a:lnTo>
                  <a:pt x="1025" y="260"/>
                </a:lnTo>
                <a:lnTo>
                  <a:pt x="1037" y="250"/>
                </a:lnTo>
                <a:lnTo>
                  <a:pt x="1049" y="238"/>
                </a:lnTo>
                <a:lnTo>
                  <a:pt x="1074" y="213"/>
                </a:lnTo>
                <a:lnTo>
                  <a:pt x="1100" y="184"/>
                </a:lnTo>
                <a:lnTo>
                  <a:pt x="1129" y="154"/>
                </a:lnTo>
                <a:lnTo>
                  <a:pt x="1158" y="124"/>
                </a:lnTo>
                <a:lnTo>
                  <a:pt x="1174" y="110"/>
                </a:lnTo>
                <a:lnTo>
                  <a:pt x="1190" y="96"/>
                </a:lnTo>
                <a:lnTo>
                  <a:pt x="1207" y="84"/>
                </a:lnTo>
                <a:lnTo>
                  <a:pt x="1224" y="73"/>
                </a:lnTo>
                <a:lnTo>
                  <a:pt x="1224" y="73"/>
                </a:lnTo>
                <a:lnTo>
                  <a:pt x="1242" y="64"/>
                </a:lnTo>
                <a:lnTo>
                  <a:pt x="1259" y="55"/>
                </a:lnTo>
                <a:lnTo>
                  <a:pt x="1277" y="49"/>
                </a:lnTo>
                <a:lnTo>
                  <a:pt x="1294" y="44"/>
                </a:lnTo>
                <a:lnTo>
                  <a:pt x="1311" y="41"/>
                </a:lnTo>
                <a:lnTo>
                  <a:pt x="1327" y="39"/>
                </a:lnTo>
                <a:lnTo>
                  <a:pt x="1356" y="35"/>
                </a:lnTo>
                <a:lnTo>
                  <a:pt x="1382" y="33"/>
                </a:lnTo>
                <a:lnTo>
                  <a:pt x="1393" y="31"/>
                </a:lnTo>
                <a:lnTo>
                  <a:pt x="1401" y="29"/>
                </a:lnTo>
                <a:lnTo>
                  <a:pt x="1408" y="27"/>
                </a:lnTo>
                <a:lnTo>
                  <a:pt x="1414" y="24"/>
                </a:lnTo>
                <a:lnTo>
                  <a:pt x="1418" y="20"/>
                </a:lnTo>
                <a:lnTo>
                  <a:pt x="1419" y="14"/>
                </a:lnTo>
                <a:lnTo>
                  <a:pt x="1419" y="14"/>
                </a:lnTo>
                <a:lnTo>
                  <a:pt x="1419" y="11"/>
                </a:lnTo>
                <a:lnTo>
                  <a:pt x="1417" y="9"/>
                </a:lnTo>
                <a:lnTo>
                  <a:pt x="1414" y="6"/>
                </a:lnTo>
                <a:lnTo>
                  <a:pt x="1411" y="4"/>
                </a:lnTo>
                <a:lnTo>
                  <a:pt x="1400" y="2"/>
                </a:lnTo>
                <a:lnTo>
                  <a:pt x="1386" y="0"/>
                </a:lnTo>
                <a:lnTo>
                  <a:pt x="1369" y="0"/>
                </a:lnTo>
                <a:lnTo>
                  <a:pt x="1350" y="2"/>
                </a:lnTo>
                <a:lnTo>
                  <a:pt x="1328" y="4"/>
                </a:lnTo>
                <a:lnTo>
                  <a:pt x="1306" y="8"/>
                </a:lnTo>
                <a:lnTo>
                  <a:pt x="1258" y="16"/>
                </a:lnTo>
                <a:lnTo>
                  <a:pt x="1211" y="28"/>
                </a:lnTo>
                <a:lnTo>
                  <a:pt x="1188" y="34"/>
                </a:lnTo>
                <a:lnTo>
                  <a:pt x="1167" y="41"/>
                </a:lnTo>
                <a:lnTo>
                  <a:pt x="1148" y="47"/>
                </a:lnTo>
                <a:lnTo>
                  <a:pt x="1132" y="54"/>
                </a:lnTo>
                <a:lnTo>
                  <a:pt x="1132" y="54"/>
                </a:lnTo>
                <a:lnTo>
                  <a:pt x="1118" y="62"/>
                </a:lnTo>
                <a:lnTo>
                  <a:pt x="1105" y="69"/>
                </a:lnTo>
                <a:lnTo>
                  <a:pt x="1094" y="78"/>
                </a:lnTo>
                <a:lnTo>
                  <a:pt x="1083" y="87"/>
                </a:lnTo>
                <a:lnTo>
                  <a:pt x="1066" y="105"/>
                </a:lnTo>
                <a:lnTo>
                  <a:pt x="1048" y="122"/>
                </a:lnTo>
                <a:lnTo>
                  <a:pt x="1039" y="130"/>
                </a:lnTo>
                <a:lnTo>
                  <a:pt x="1030" y="137"/>
                </a:lnTo>
                <a:lnTo>
                  <a:pt x="1020" y="144"/>
                </a:lnTo>
                <a:lnTo>
                  <a:pt x="1010" y="150"/>
                </a:lnTo>
                <a:lnTo>
                  <a:pt x="998" y="155"/>
                </a:lnTo>
                <a:lnTo>
                  <a:pt x="985" y="160"/>
                </a:lnTo>
                <a:lnTo>
                  <a:pt x="969" y="162"/>
                </a:lnTo>
                <a:lnTo>
                  <a:pt x="953" y="163"/>
                </a:lnTo>
                <a:lnTo>
                  <a:pt x="953" y="163"/>
                </a:lnTo>
                <a:lnTo>
                  <a:pt x="919" y="162"/>
                </a:lnTo>
                <a:lnTo>
                  <a:pt x="888" y="160"/>
                </a:lnTo>
                <a:lnTo>
                  <a:pt x="861" y="155"/>
                </a:lnTo>
                <a:lnTo>
                  <a:pt x="838" y="150"/>
                </a:lnTo>
                <a:lnTo>
                  <a:pt x="819" y="144"/>
                </a:lnTo>
                <a:lnTo>
                  <a:pt x="806" y="140"/>
                </a:lnTo>
                <a:lnTo>
                  <a:pt x="794" y="136"/>
                </a:lnTo>
                <a:lnTo>
                  <a:pt x="794" y="136"/>
                </a:lnTo>
                <a:lnTo>
                  <a:pt x="794" y="134"/>
                </a:lnTo>
                <a:lnTo>
                  <a:pt x="792" y="130"/>
                </a:lnTo>
                <a:lnTo>
                  <a:pt x="788" y="124"/>
                </a:lnTo>
                <a:lnTo>
                  <a:pt x="788" y="124"/>
                </a:lnTo>
                <a:lnTo>
                  <a:pt x="784" y="121"/>
                </a:lnTo>
                <a:lnTo>
                  <a:pt x="776" y="116"/>
                </a:lnTo>
                <a:lnTo>
                  <a:pt x="756" y="106"/>
                </a:lnTo>
                <a:lnTo>
                  <a:pt x="744" y="102"/>
                </a:lnTo>
                <a:lnTo>
                  <a:pt x="732" y="98"/>
                </a:lnTo>
                <a:lnTo>
                  <a:pt x="722" y="94"/>
                </a:lnTo>
                <a:lnTo>
                  <a:pt x="711" y="93"/>
                </a:lnTo>
                <a:lnTo>
                  <a:pt x="711" y="93"/>
                </a:lnTo>
                <a:lnTo>
                  <a:pt x="703" y="93"/>
                </a:lnTo>
                <a:lnTo>
                  <a:pt x="696" y="94"/>
                </a:lnTo>
                <a:lnTo>
                  <a:pt x="681" y="98"/>
                </a:lnTo>
                <a:lnTo>
                  <a:pt x="674" y="100"/>
                </a:lnTo>
                <a:lnTo>
                  <a:pt x="665" y="102"/>
                </a:lnTo>
                <a:lnTo>
                  <a:pt x="652" y="102"/>
                </a:lnTo>
                <a:lnTo>
                  <a:pt x="636" y="99"/>
                </a:lnTo>
                <a:lnTo>
                  <a:pt x="636" y="99"/>
                </a:lnTo>
                <a:lnTo>
                  <a:pt x="621" y="97"/>
                </a:lnTo>
                <a:lnTo>
                  <a:pt x="609" y="93"/>
                </a:lnTo>
                <a:lnTo>
                  <a:pt x="592" y="87"/>
                </a:lnTo>
                <a:lnTo>
                  <a:pt x="581" y="84"/>
                </a:lnTo>
                <a:lnTo>
                  <a:pt x="577" y="83"/>
                </a:lnTo>
                <a:lnTo>
                  <a:pt x="571" y="84"/>
                </a:lnTo>
                <a:lnTo>
                  <a:pt x="571" y="84"/>
                </a:lnTo>
                <a:lnTo>
                  <a:pt x="566" y="86"/>
                </a:lnTo>
                <a:lnTo>
                  <a:pt x="563" y="90"/>
                </a:lnTo>
                <a:lnTo>
                  <a:pt x="562" y="93"/>
                </a:lnTo>
                <a:lnTo>
                  <a:pt x="563" y="98"/>
                </a:lnTo>
                <a:lnTo>
                  <a:pt x="566" y="105"/>
                </a:lnTo>
                <a:lnTo>
                  <a:pt x="568" y="109"/>
                </a:lnTo>
                <a:lnTo>
                  <a:pt x="568" y="109"/>
                </a:lnTo>
                <a:lnTo>
                  <a:pt x="565" y="106"/>
                </a:lnTo>
                <a:lnTo>
                  <a:pt x="560" y="102"/>
                </a:lnTo>
                <a:lnTo>
                  <a:pt x="560" y="102"/>
                </a:lnTo>
                <a:lnTo>
                  <a:pt x="552" y="96"/>
                </a:lnTo>
                <a:lnTo>
                  <a:pt x="537" y="86"/>
                </a:lnTo>
                <a:lnTo>
                  <a:pt x="537" y="86"/>
                </a:lnTo>
                <a:lnTo>
                  <a:pt x="533" y="84"/>
                </a:lnTo>
                <a:lnTo>
                  <a:pt x="529" y="83"/>
                </a:lnTo>
                <a:lnTo>
                  <a:pt x="521" y="84"/>
                </a:lnTo>
                <a:lnTo>
                  <a:pt x="512" y="85"/>
                </a:lnTo>
                <a:lnTo>
                  <a:pt x="500" y="86"/>
                </a:lnTo>
                <a:lnTo>
                  <a:pt x="500" y="86"/>
                </a:lnTo>
                <a:lnTo>
                  <a:pt x="485" y="87"/>
                </a:lnTo>
                <a:lnTo>
                  <a:pt x="468" y="88"/>
                </a:lnTo>
                <a:lnTo>
                  <a:pt x="462" y="91"/>
                </a:lnTo>
                <a:lnTo>
                  <a:pt x="456" y="94"/>
                </a:lnTo>
                <a:lnTo>
                  <a:pt x="453" y="98"/>
                </a:lnTo>
                <a:lnTo>
                  <a:pt x="452" y="102"/>
                </a:lnTo>
                <a:lnTo>
                  <a:pt x="450" y="104"/>
                </a:lnTo>
                <a:lnTo>
                  <a:pt x="450" y="104"/>
                </a:lnTo>
                <a:lnTo>
                  <a:pt x="452" y="110"/>
                </a:lnTo>
                <a:lnTo>
                  <a:pt x="454" y="113"/>
                </a:lnTo>
                <a:lnTo>
                  <a:pt x="458" y="117"/>
                </a:lnTo>
                <a:lnTo>
                  <a:pt x="462" y="118"/>
                </a:lnTo>
                <a:lnTo>
                  <a:pt x="474" y="119"/>
                </a:lnTo>
                <a:lnTo>
                  <a:pt x="487" y="119"/>
                </a:lnTo>
                <a:lnTo>
                  <a:pt x="487" y="119"/>
                </a:lnTo>
                <a:lnTo>
                  <a:pt x="493" y="121"/>
                </a:lnTo>
                <a:lnTo>
                  <a:pt x="500" y="123"/>
                </a:lnTo>
                <a:lnTo>
                  <a:pt x="515" y="130"/>
                </a:lnTo>
                <a:lnTo>
                  <a:pt x="535" y="142"/>
                </a:lnTo>
                <a:lnTo>
                  <a:pt x="535" y="142"/>
                </a:lnTo>
                <a:lnTo>
                  <a:pt x="574" y="157"/>
                </a:lnTo>
                <a:lnTo>
                  <a:pt x="611" y="172"/>
                </a:lnTo>
                <a:lnTo>
                  <a:pt x="611" y="184"/>
                </a:lnTo>
                <a:lnTo>
                  <a:pt x="611" y="184"/>
                </a:lnTo>
                <a:lnTo>
                  <a:pt x="598" y="194"/>
                </a:lnTo>
                <a:lnTo>
                  <a:pt x="587" y="204"/>
                </a:lnTo>
                <a:lnTo>
                  <a:pt x="578" y="212"/>
                </a:lnTo>
                <a:lnTo>
                  <a:pt x="578" y="212"/>
                </a:lnTo>
                <a:lnTo>
                  <a:pt x="568" y="224"/>
                </a:lnTo>
                <a:lnTo>
                  <a:pt x="558" y="240"/>
                </a:lnTo>
                <a:lnTo>
                  <a:pt x="549" y="253"/>
                </a:lnTo>
                <a:lnTo>
                  <a:pt x="546" y="260"/>
                </a:lnTo>
                <a:lnTo>
                  <a:pt x="546" y="260"/>
                </a:lnTo>
                <a:lnTo>
                  <a:pt x="536" y="268"/>
                </a:lnTo>
                <a:lnTo>
                  <a:pt x="512" y="288"/>
                </a:lnTo>
                <a:lnTo>
                  <a:pt x="498" y="301"/>
                </a:lnTo>
                <a:lnTo>
                  <a:pt x="483" y="316"/>
                </a:lnTo>
                <a:lnTo>
                  <a:pt x="468" y="331"/>
                </a:lnTo>
                <a:lnTo>
                  <a:pt x="455" y="348"/>
                </a:lnTo>
                <a:lnTo>
                  <a:pt x="455" y="348"/>
                </a:lnTo>
                <a:lnTo>
                  <a:pt x="445" y="362"/>
                </a:lnTo>
                <a:lnTo>
                  <a:pt x="436" y="372"/>
                </a:lnTo>
                <a:lnTo>
                  <a:pt x="430" y="379"/>
                </a:lnTo>
                <a:lnTo>
                  <a:pt x="427" y="381"/>
                </a:lnTo>
                <a:lnTo>
                  <a:pt x="423" y="383"/>
                </a:lnTo>
                <a:lnTo>
                  <a:pt x="422" y="382"/>
                </a:lnTo>
                <a:lnTo>
                  <a:pt x="422" y="382"/>
                </a:lnTo>
                <a:lnTo>
                  <a:pt x="397" y="317"/>
                </a:lnTo>
                <a:lnTo>
                  <a:pt x="397" y="317"/>
                </a:lnTo>
                <a:lnTo>
                  <a:pt x="397" y="306"/>
                </a:lnTo>
                <a:lnTo>
                  <a:pt x="398" y="294"/>
                </a:lnTo>
                <a:lnTo>
                  <a:pt x="400" y="280"/>
                </a:lnTo>
                <a:lnTo>
                  <a:pt x="400" y="280"/>
                </a:lnTo>
                <a:lnTo>
                  <a:pt x="405" y="267"/>
                </a:lnTo>
                <a:lnTo>
                  <a:pt x="410" y="256"/>
                </a:lnTo>
                <a:lnTo>
                  <a:pt x="415" y="242"/>
                </a:lnTo>
                <a:lnTo>
                  <a:pt x="420" y="224"/>
                </a:lnTo>
                <a:lnTo>
                  <a:pt x="420" y="224"/>
                </a:lnTo>
                <a:lnTo>
                  <a:pt x="427" y="186"/>
                </a:lnTo>
                <a:lnTo>
                  <a:pt x="429" y="174"/>
                </a:lnTo>
                <a:lnTo>
                  <a:pt x="429" y="171"/>
                </a:lnTo>
                <a:lnTo>
                  <a:pt x="428" y="167"/>
                </a:lnTo>
                <a:lnTo>
                  <a:pt x="428" y="167"/>
                </a:lnTo>
                <a:lnTo>
                  <a:pt x="427" y="166"/>
                </a:lnTo>
                <a:lnTo>
                  <a:pt x="425" y="166"/>
                </a:lnTo>
                <a:lnTo>
                  <a:pt x="422" y="169"/>
                </a:lnTo>
                <a:lnTo>
                  <a:pt x="417" y="175"/>
                </a:lnTo>
                <a:lnTo>
                  <a:pt x="412" y="181"/>
                </a:lnTo>
                <a:lnTo>
                  <a:pt x="412" y="181"/>
                </a:lnTo>
                <a:lnTo>
                  <a:pt x="389" y="209"/>
                </a:lnTo>
                <a:lnTo>
                  <a:pt x="370" y="228"/>
                </a:lnTo>
                <a:lnTo>
                  <a:pt x="359" y="236"/>
                </a:lnTo>
                <a:lnTo>
                  <a:pt x="349" y="244"/>
                </a:lnTo>
                <a:lnTo>
                  <a:pt x="349" y="244"/>
                </a:lnTo>
                <a:lnTo>
                  <a:pt x="328" y="260"/>
                </a:lnTo>
                <a:lnTo>
                  <a:pt x="324" y="263"/>
                </a:lnTo>
                <a:lnTo>
                  <a:pt x="324" y="265"/>
                </a:lnTo>
                <a:lnTo>
                  <a:pt x="324" y="265"/>
                </a:lnTo>
                <a:lnTo>
                  <a:pt x="324" y="265"/>
                </a:lnTo>
                <a:lnTo>
                  <a:pt x="324" y="265"/>
                </a:lnTo>
                <a:lnTo>
                  <a:pt x="324" y="265"/>
                </a:lnTo>
                <a:lnTo>
                  <a:pt x="317" y="250"/>
                </a:lnTo>
                <a:lnTo>
                  <a:pt x="311" y="240"/>
                </a:lnTo>
                <a:lnTo>
                  <a:pt x="306" y="232"/>
                </a:lnTo>
                <a:lnTo>
                  <a:pt x="306" y="232"/>
                </a:lnTo>
                <a:lnTo>
                  <a:pt x="303" y="231"/>
                </a:lnTo>
                <a:lnTo>
                  <a:pt x="297" y="229"/>
                </a:lnTo>
                <a:lnTo>
                  <a:pt x="290" y="228"/>
                </a:lnTo>
                <a:lnTo>
                  <a:pt x="283" y="229"/>
                </a:lnTo>
                <a:lnTo>
                  <a:pt x="276" y="231"/>
                </a:lnTo>
                <a:lnTo>
                  <a:pt x="268" y="235"/>
                </a:lnTo>
                <a:lnTo>
                  <a:pt x="261" y="242"/>
                </a:lnTo>
                <a:lnTo>
                  <a:pt x="259" y="245"/>
                </a:lnTo>
                <a:lnTo>
                  <a:pt x="257" y="251"/>
                </a:lnTo>
                <a:lnTo>
                  <a:pt x="257" y="251"/>
                </a:lnTo>
                <a:lnTo>
                  <a:pt x="253" y="261"/>
                </a:lnTo>
                <a:lnTo>
                  <a:pt x="253" y="269"/>
                </a:lnTo>
                <a:lnTo>
                  <a:pt x="254" y="276"/>
                </a:lnTo>
                <a:lnTo>
                  <a:pt x="257" y="281"/>
                </a:lnTo>
                <a:lnTo>
                  <a:pt x="259" y="285"/>
                </a:lnTo>
                <a:lnTo>
                  <a:pt x="262" y="287"/>
                </a:lnTo>
                <a:lnTo>
                  <a:pt x="265" y="290"/>
                </a:lnTo>
                <a:lnTo>
                  <a:pt x="254" y="300"/>
                </a:lnTo>
                <a:lnTo>
                  <a:pt x="254" y="300"/>
                </a:lnTo>
                <a:lnTo>
                  <a:pt x="254" y="305"/>
                </a:lnTo>
                <a:lnTo>
                  <a:pt x="255" y="313"/>
                </a:lnTo>
                <a:lnTo>
                  <a:pt x="257" y="323"/>
                </a:lnTo>
                <a:lnTo>
                  <a:pt x="257" y="328"/>
                </a:lnTo>
                <a:lnTo>
                  <a:pt x="257" y="328"/>
                </a:lnTo>
                <a:lnTo>
                  <a:pt x="255" y="331"/>
                </a:lnTo>
                <a:lnTo>
                  <a:pt x="254" y="342"/>
                </a:lnTo>
                <a:lnTo>
                  <a:pt x="254" y="342"/>
                </a:lnTo>
                <a:lnTo>
                  <a:pt x="253" y="349"/>
                </a:lnTo>
                <a:lnTo>
                  <a:pt x="254" y="356"/>
                </a:lnTo>
                <a:lnTo>
                  <a:pt x="258" y="364"/>
                </a:lnTo>
                <a:lnTo>
                  <a:pt x="261" y="373"/>
                </a:lnTo>
                <a:lnTo>
                  <a:pt x="261" y="373"/>
                </a:lnTo>
                <a:lnTo>
                  <a:pt x="264" y="376"/>
                </a:lnTo>
                <a:lnTo>
                  <a:pt x="266" y="380"/>
                </a:lnTo>
                <a:lnTo>
                  <a:pt x="270" y="382"/>
                </a:lnTo>
                <a:lnTo>
                  <a:pt x="273" y="383"/>
                </a:lnTo>
                <a:lnTo>
                  <a:pt x="279" y="386"/>
                </a:lnTo>
                <a:lnTo>
                  <a:pt x="286" y="386"/>
                </a:lnTo>
                <a:lnTo>
                  <a:pt x="286" y="386"/>
                </a:lnTo>
                <a:lnTo>
                  <a:pt x="289" y="389"/>
                </a:lnTo>
                <a:lnTo>
                  <a:pt x="292" y="395"/>
                </a:lnTo>
                <a:lnTo>
                  <a:pt x="301" y="414"/>
                </a:lnTo>
                <a:lnTo>
                  <a:pt x="310" y="441"/>
                </a:lnTo>
                <a:lnTo>
                  <a:pt x="310" y="441"/>
                </a:lnTo>
                <a:lnTo>
                  <a:pt x="302" y="445"/>
                </a:lnTo>
                <a:lnTo>
                  <a:pt x="292" y="449"/>
                </a:lnTo>
                <a:lnTo>
                  <a:pt x="279" y="452"/>
                </a:lnTo>
                <a:lnTo>
                  <a:pt x="279" y="452"/>
                </a:lnTo>
                <a:lnTo>
                  <a:pt x="210" y="463"/>
                </a:lnTo>
                <a:lnTo>
                  <a:pt x="166" y="470"/>
                </a:lnTo>
                <a:lnTo>
                  <a:pt x="136" y="475"/>
                </a:lnTo>
                <a:lnTo>
                  <a:pt x="136" y="475"/>
                </a:lnTo>
                <a:lnTo>
                  <a:pt x="127" y="476"/>
                </a:lnTo>
                <a:lnTo>
                  <a:pt x="119" y="479"/>
                </a:lnTo>
                <a:lnTo>
                  <a:pt x="102" y="483"/>
                </a:lnTo>
                <a:lnTo>
                  <a:pt x="86" y="489"/>
                </a:lnTo>
                <a:lnTo>
                  <a:pt x="79" y="492"/>
                </a:lnTo>
                <a:lnTo>
                  <a:pt x="73" y="493"/>
                </a:lnTo>
                <a:lnTo>
                  <a:pt x="73" y="493"/>
                </a:lnTo>
                <a:lnTo>
                  <a:pt x="45" y="496"/>
                </a:lnTo>
                <a:lnTo>
                  <a:pt x="32" y="499"/>
                </a:lnTo>
                <a:lnTo>
                  <a:pt x="23" y="501"/>
                </a:lnTo>
                <a:lnTo>
                  <a:pt x="23" y="501"/>
                </a:lnTo>
                <a:lnTo>
                  <a:pt x="21" y="504"/>
                </a:lnTo>
                <a:lnTo>
                  <a:pt x="21" y="505"/>
                </a:lnTo>
                <a:lnTo>
                  <a:pt x="21" y="507"/>
                </a:lnTo>
                <a:lnTo>
                  <a:pt x="22" y="508"/>
                </a:lnTo>
                <a:lnTo>
                  <a:pt x="25" y="512"/>
                </a:lnTo>
                <a:lnTo>
                  <a:pt x="26" y="513"/>
                </a:lnTo>
                <a:lnTo>
                  <a:pt x="26" y="513"/>
                </a:lnTo>
                <a:lnTo>
                  <a:pt x="20" y="518"/>
                </a:lnTo>
                <a:lnTo>
                  <a:pt x="3" y="529"/>
                </a:lnTo>
                <a:lnTo>
                  <a:pt x="3" y="529"/>
                </a:lnTo>
                <a:lnTo>
                  <a:pt x="0" y="531"/>
                </a:lnTo>
                <a:lnTo>
                  <a:pt x="0" y="532"/>
                </a:lnTo>
                <a:lnTo>
                  <a:pt x="1" y="533"/>
                </a:lnTo>
                <a:lnTo>
                  <a:pt x="4" y="533"/>
                </a:lnTo>
                <a:lnTo>
                  <a:pt x="10" y="533"/>
                </a:lnTo>
                <a:lnTo>
                  <a:pt x="28" y="531"/>
                </a:lnTo>
                <a:lnTo>
                  <a:pt x="28" y="531"/>
                </a:lnTo>
                <a:lnTo>
                  <a:pt x="27" y="533"/>
                </a:lnTo>
                <a:lnTo>
                  <a:pt x="23" y="540"/>
                </a:lnTo>
                <a:lnTo>
                  <a:pt x="23" y="540"/>
                </a:lnTo>
                <a:lnTo>
                  <a:pt x="23" y="542"/>
                </a:lnTo>
                <a:lnTo>
                  <a:pt x="25" y="543"/>
                </a:lnTo>
                <a:lnTo>
                  <a:pt x="29" y="545"/>
                </a:lnTo>
                <a:lnTo>
                  <a:pt x="39" y="546"/>
                </a:lnTo>
                <a:lnTo>
                  <a:pt x="39" y="546"/>
                </a:lnTo>
                <a:lnTo>
                  <a:pt x="39" y="548"/>
                </a:lnTo>
                <a:lnTo>
                  <a:pt x="36" y="551"/>
                </a:lnTo>
                <a:lnTo>
                  <a:pt x="28" y="561"/>
                </a:lnTo>
                <a:lnTo>
                  <a:pt x="28" y="561"/>
                </a:lnTo>
                <a:lnTo>
                  <a:pt x="27" y="562"/>
                </a:lnTo>
                <a:lnTo>
                  <a:pt x="29" y="563"/>
                </a:lnTo>
                <a:lnTo>
                  <a:pt x="38" y="565"/>
                </a:lnTo>
                <a:lnTo>
                  <a:pt x="47" y="565"/>
                </a:lnTo>
                <a:lnTo>
                  <a:pt x="53" y="564"/>
                </a:lnTo>
                <a:lnTo>
                  <a:pt x="53" y="564"/>
                </a:lnTo>
                <a:lnTo>
                  <a:pt x="53" y="565"/>
                </a:lnTo>
                <a:lnTo>
                  <a:pt x="53" y="568"/>
                </a:lnTo>
                <a:lnTo>
                  <a:pt x="52" y="571"/>
                </a:lnTo>
                <a:lnTo>
                  <a:pt x="48" y="576"/>
                </a:lnTo>
                <a:lnTo>
                  <a:pt x="48" y="576"/>
                </a:lnTo>
                <a:lnTo>
                  <a:pt x="47" y="577"/>
                </a:lnTo>
                <a:lnTo>
                  <a:pt x="47" y="577"/>
                </a:lnTo>
                <a:lnTo>
                  <a:pt x="51" y="579"/>
                </a:lnTo>
                <a:lnTo>
                  <a:pt x="63" y="579"/>
                </a:lnTo>
                <a:lnTo>
                  <a:pt x="84" y="577"/>
                </a:lnTo>
                <a:lnTo>
                  <a:pt x="109" y="574"/>
                </a:lnTo>
                <a:lnTo>
                  <a:pt x="109" y="574"/>
                </a:lnTo>
                <a:lnTo>
                  <a:pt x="130" y="571"/>
                </a:lnTo>
                <a:lnTo>
                  <a:pt x="146" y="571"/>
                </a:lnTo>
                <a:lnTo>
                  <a:pt x="182" y="576"/>
                </a:lnTo>
                <a:lnTo>
                  <a:pt x="182" y="576"/>
                </a:lnTo>
                <a:lnTo>
                  <a:pt x="193" y="579"/>
                </a:lnTo>
                <a:lnTo>
                  <a:pt x="204" y="581"/>
                </a:lnTo>
                <a:lnTo>
                  <a:pt x="213" y="584"/>
                </a:lnTo>
                <a:lnTo>
                  <a:pt x="222" y="589"/>
                </a:lnTo>
                <a:lnTo>
                  <a:pt x="240" y="600"/>
                </a:lnTo>
                <a:lnTo>
                  <a:pt x="251" y="606"/>
                </a:lnTo>
                <a:lnTo>
                  <a:pt x="262" y="612"/>
                </a:lnTo>
                <a:lnTo>
                  <a:pt x="262" y="612"/>
                </a:lnTo>
                <a:lnTo>
                  <a:pt x="293" y="624"/>
                </a:lnTo>
                <a:lnTo>
                  <a:pt x="310" y="628"/>
                </a:lnTo>
                <a:lnTo>
                  <a:pt x="327" y="632"/>
                </a:lnTo>
                <a:lnTo>
                  <a:pt x="342" y="636"/>
                </a:lnTo>
                <a:lnTo>
                  <a:pt x="358" y="636"/>
                </a:lnTo>
                <a:lnTo>
                  <a:pt x="371" y="634"/>
                </a:lnTo>
                <a:lnTo>
                  <a:pt x="377" y="632"/>
                </a:lnTo>
                <a:lnTo>
                  <a:pt x="383" y="631"/>
                </a:lnTo>
                <a:lnTo>
                  <a:pt x="383" y="631"/>
                </a:lnTo>
                <a:lnTo>
                  <a:pt x="387" y="627"/>
                </a:lnTo>
                <a:lnTo>
                  <a:pt x="392" y="624"/>
                </a:lnTo>
                <a:lnTo>
                  <a:pt x="395" y="620"/>
                </a:lnTo>
                <a:lnTo>
                  <a:pt x="397" y="617"/>
                </a:lnTo>
                <a:lnTo>
                  <a:pt x="399" y="607"/>
                </a:lnTo>
                <a:lnTo>
                  <a:pt x="400" y="599"/>
                </a:lnTo>
                <a:lnTo>
                  <a:pt x="399" y="590"/>
                </a:lnTo>
                <a:lnTo>
                  <a:pt x="398" y="583"/>
                </a:lnTo>
                <a:lnTo>
                  <a:pt x="397" y="579"/>
                </a:lnTo>
                <a:lnTo>
                  <a:pt x="397" y="576"/>
                </a:lnTo>
                <a:lnTo>
                  <a:pt x="397" y="576"/>
                </a:lnTo>
                <a:close/>
                <a:moveTo>
                  <a:pt x="292" y="508"/>
                </a:moveTo>
                <a:lnTo>
                  <a:pt x="292" y="508"/>
                </a:lnTo>
                <a:lnTo>
                  <a:pt x="301" y="521"/>
                </a:lnTo>
                <a:lnTo>
                  <a:pt x="305" y="533"/>
                </a:lnTo>
                <a:lnTo>
                  <a:pt x="308" y="539"/>
                </a:lnTo>
                <a:lnTo>
                  <a:pt x="309" y="544"/>
                </a:lnTo>
                <a:lnTo>
                  <a:pt x="309" y="544"/>
                </a:lnTo>
                <a:lnTo>
                  <a:pt x="308" y="554"/>
                </a:lnTo>
                <a:lnTo>
                  <a:pt x="305" y="561"/>
                </a:lnTo>
                <a:lnTo>
                  <a:pt x="302" y="567"/>
                </a:lnTo>
                <a:lnTo>
                  <a:pt x="302" y="567"/>
                </a:lnTo>
                <a:lnTo>
                  <a:pt x="270" y="562"/>
                </a:lnTo>
                <a:lnTo>
                  <a:pt x="240" y="556"/>
                </a:lnTo>
                <a:lnTo>
                  <a:pt x="224" y="551"/>
                </a:lnTo>
                <a:lnTo>
                  <a:pt x="209" y="546"/>
                </a:lnTo>
                <a:lnTo>
                  <a:pt x="209" y="546"/>
                </a:lnTo>
                <a:lnTo>
                  <a:pt x="182" y="537"/>
                </a:lnTo>
                <a:lnTo>
                  <a:pt x="160" y="527"/>
                </a:lnTo>
                <a:lnTo>
                  <a:pt x="145" y="521"/>
                </a:lnTo>
                <a:lnTo>
                  <a:pt x="140" y="520"/>
                </a:lnTo>
                <a:lnTo>
                  <a:pt x="136" y="519"/>
                </a:lnTo>
                <a:lnTo>
                  <a:pt x="136" y="519"/>
                </a:lnTo>
                <a:lnTo>
                  <a:pt x="115" y="525"/>
                </a:lnTo>
                <a:lnTo>
                  <a:pt x="98" y="529"/>
                </a:lnTo>
                <a:lnTo>
                  <a:pt x="98" y="529"/>
                </a:lnTo>
                <a:lnTo>
                  <a:pt x="105" y="523"/>
                </a:lnTo>
                <a:lnTo>
                  <a:pt x="114" y="515"/>
                </a:lnTo>
                <a:lnTo>
                  <a:pt x="124" y="508"/>
                </a:lnTo>
                <a:lnTo>
                  <a:pt x="138" y="502"/>
                </a:lnTo>
                <a:lnTo>
                  <a:pt x="152" y="496"/>
                </a:lnTo>
                <a:lnTo>
                  <a:pt x="159" y="494"/>
                </a:lnTo>
                <a:lnTo>
                  <a:pt x="167" y="493"/>
                </a:lnTo>
                <a:lnTo>
                  <a:pt x="176" y="492"/>
                </a:lnTo>
                <a:lnTo>
                  <a:pt x="184" y="493"/>
                </a:lnTo>
                <a:lnTo>
                  <a:pt x="184" y="493"/>
                </a:lnTo>
                <a:lnTo>
                  <a:pt x="220" y="496"/>
                </a:lnTo>
                <a:lnTo>
                  <a:pt x="255" y="502"/>
                </a:lnTo>
                <a:lnTo>
                  <a:pt x="292" y="508"/>
                </a:lnTo>
                <a:lnTo>
                  <a:pt x="292" y="50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7C4AD156-411D-4180-952B-CCA6F650BCD0}"/>
              </a:ext>
            </a:extLst>
          </p:cNvPr>
          <p:cNvSpPr>
            <a:spLocks noEditPoints="1"/>
          </p:cNvSpPr>
          <p:nvPr/>
        </p:nvSpPr>
        <p:spPr bwMode="auto">
          <a:xfrm>
            <a:off x="6421376" y="808801"/>
            <a:ext cx="833582" cy="1751976"/>
          </a:xfrm>
          <a:custGeom>
            <a:avLst/>
            <a:gdLst>
              <a:gd name="T0" fmla="*/ 575 w 688"/>
              <a:gd name="T1" fmla="*/ 73 h 1446"/>
              <a:gd name="T2" fmla="*/ 539 w 688"/>
              <a:gd name="T3" fmla="*/ 53 h 1446"/>
              <a:gd name="T4" fmla="*/ 430 w 688"/>
              <a:gd name="T5" fmla="*/ 0 h 1446"/>
              <a:gd name="T6" fmla="*/ 455 w 688"/>
              <a:gd name="T7" fmla="*/ 53 h 1446"/>
              <a:gd name="T8" fmla="*/ 484 w 688"/>
              <a:gd name="T9" fmla="*/ 73 h 1446"/>
              <a:gd name="T10" fmla="*/ 515 w 688"/>
              <a:gd name="T11" fmla="*/ 86 h 1446"/>
              <a:gd name="T12" fmla="*/ 518 w 688"/>
              <a:gd name="T13" fmla="*/ 90 h 1446"/>
              <a:gd name="T14" fmla="*/ 493 w 688"/>
              <a:gd name="T15" fmla="*/ 154 h 1446"/>
              <a:gd name="T16" fmla="*/ 474 w 688"/>
              <a:gd name="T17" fmla="*/ 198 h 1446"/>
              <a:gd name="T18" fmla="*/ 392 w 688"/>
              <a:gd name="T19" fmla="*/ 285 h 1446"/>
              <a:gd name="T20" fmla="*/ 344 w 688"/>
              <a:gd name="T21" fmla="*/ 346 h 1446"/>
              <a:gd name="T22" fmla="*/ 226 w 688"/>
              <a:gd name="T23" fmla="*/ 487 h 1446"/>
              <a:gd name="T24" fmla="*/ 181 w 688"/>
              <a:gd name="T25" fmla="*/ 559 h 1446"/>
              <a:gd name="T26" fmla="*/ 174 w 688"/>
              <a:gd name="T27" fmla="*/ 603 h 1446"/>
              <a:gd name="T28" fmla="*/ 202 w 688"/>
              <a:gd name="T29" fmla="*/ 692 h 1446"/>
              <a:gd name="T30" fmla="*/ 233 w 688"/>
              <a:gd name="T31" fmla="*/ 783 h 1446"/>
              <a:gd name="T32" fmla="*/ 224 w 688"/>
              <a:gd name="T33" fmla="*/ 993 h 1446"/>
              <a:gd name="T34" fmla="*/ 205 w 688"/>
              <a:gd name="T35" fmla="*/ 1070 h 1446"/>
              <a:gd name="T36" fmla="*/ 76 w 688"/>
              <a:gd name="T37" fmla="*/ 1312 h 1446"/>
              <a:gd name="T38" fmla="*/ 5 w 688"/>
              <a:gd name="T39" fmla="*/ 1428 h 1446"/>
              <a:gd name="T40" fmla="*/ 4 w 688"/>
              <a:gd name="T41" fmla="*/ 1446 h 1446"/>
              <a:gd name="T42" fmla="*/ 82 w 688"/>
              <a:gd name="T43" fmla="*/ 1375 h 1446"/>
              <a:gd name="T44" fmla="*/ 168 w 688"/>
              <a:gd name="T45" fmla="*/ 1258 h 1446"/>
              <a:gd name="T46" fmla="*/ 258 w 688"/>
              <a:gd name="T47" fmla="*/ 1083 h 1446"/>
              <a:gd name="T48" fmla="*/ 345 w 688"/>
              <a:gd name="T49" fmla="*/ 861 h 1446"/>
              <a:gd name="T50" fmla="*/ 394 w 688"/>
              <a:gd name="T51" fmla="*/ 808 h 1446"/>
              <a:gd name="T52" fmla="*/ 462 w 688"/>
              <a:gd name="T53" fmla="*/ 770 h 1446"/>
              <a:gd name="T54" fmla="*/ 449 w 688"/>
              <a:gd name="T55" fmla="*/ 945 h 1446"/>
              <a:gd name="T56" fmla="*/ 457 w 688"/>
              <a:gd name="T57" fmla="*/ 961 h 1446"/>
              <a:gd name="T58" fmla="*/ 487 w 688"/>
              <a:gd name="T59" fmla="*/ 961 h 1446"/>
              <a:gd name="T60" fmla="*/ 511 w 688"/>
              <a:gd name="T61" fmla="*/ 929 h 1446"/>
              <a:gd name="T62" fmla="*/ 534 w 688"/>
              <a:gd name="T63" fmla="*/ 893 h 1446"/>
              <a:gd name="T64" fmla="*/ 584 w 688"/>
              <a:gd name="T65" fmla="*/ 867 h 1446"/>
              <a:gd name="T66" fmla="*/ 600 w 688"/>
              <a:gd name="T67" fmla="*/ 849 h 1446"/>
              <a:gd name="T68" fmla="*/ 613 w 688"/>
              <a:gd name="T69" fmla="*/ 820 h 1446"/>
              <a:gd name="T70" fmla="*/ 585 w 688"/>
              <a:gd name="T71" fmla="*/ 824 h 1446"/>
              <a:gd name="T72" fmla="*/ 566 w 688"/>
              <a:gd name="T73" fmla="*/ 829 h 1446"/>
              <a:gd name="T74" fmla="*/ 534 w 688"/>
              <a:gd name="T75" fmla="*/ 851 h 1446"/>
              <a:gd name="T76" fmla="*/ 513 w 688"/>
              <a:gd name="T77" fmla="*/ 779 h 1446"/>
              <a:gd name="T78" fmla="*/ 524 w 688"/>
              <a:gd name="T79" fmla="*/ 669 h 1446"/>
              <a:gd name="T80" fmla="*/ 530 w 688"/>
              <a:gd name="T81" fmla="*/ 644 h 1446"/>
              <a:gd name="T82" fmla="*/ 538 w 688"/>
              <a:gd name="T83" fmla="*/ 537 h 1446"/>
              <a:gd name="T84" fmla="*/ 556 w 688"/>
              <a:gd name="T85" fmla="*/ 460 h 1446"/>
              <a:gd name="T86" fmla="*/ 587 w 688"/>
              <a:gd name="T87" fmla="*/ 390 h 1446"/>
              <a:gd name="T88" fmla="*/ 599 w 688"/>
              <a:gd name="T89" fmla="*/ 332 h 1446"/>
              <a:gd name="T90" fmla="*/ 587 w 688"/>
              <a:gd name="T91" fmla="*/ 263 h 1446"/>
              <a:gd name="T92" fmla="*/ 570 w 688"/>
              <a:gd name="T93" fmla="*/ 235 h 1446"/>
              <a:gd name="T94" fmla="*/ 568 w 688"/>
              <a:gd name="T95" fmla="*/ 215 h 1446"/>
              <a:gd name="T96" fmla="*/ 644 w 688"/>
              <a:gd name="T97" fmla="*/ 221 h 1446"/>
              <a:gd name="T98" fmla="*/ 668 w 688"/>
              <a:gd name="T99" fmla="*/ 210 h 1446"/>
              <a:gd name="T100" fmla="*/ 688 w 688"/>
              <a:gd name="T101" fmla="*/ 190 h 1446"/>
              <a:gd name="T102" fmla="*/ 679 w 688"/>
              <a:gd name="T103" fmla="*/ 169 h 1446"/>
              <a:gd name="T104" fmla="*/ 658 w 688"/>
              <a:gd name="T105" fmla="*/ 150 h 1446"/>
              <a:gd name="T106" fmla="*/ 639 w 688"/>
              <a:gd name="T107" fmla="*/ 119 h 1446"/>
              <a:gd name="T108" fmla="*/ 646 w 688"/>
              <a:gd name="T109" fmla="*/ 56 h 1446"/>
              <a:gd name="T110" fmla="*/ 646 w 688"/>
              <a:gd name="T111" fmla="*/ 47 h 1446"/>
              <a:gd name="T112" fmla="*/ 634 w 688"/>
              <a:gd name="T113" fmla="*/ 44 h 1446"/>
              <a:gd name="T114" fmla="*/ 585 w 688"/>
              <a:gd name="T115" fmla="*/ 67 h 1446"/>
              <a:gd name="T116" fmla="*/ 538 w 688"/>
              <a:gd name="T117" fmla="*/ 441 h 1446"/>
              <a:gd name="T118" fmla="*/ 539 w 688"/>
              <a:gd name="T119" fmla="*/ 464 h 1446"/>
              <a:gd name="T120" fmla="*/ 525 w 688"/>
              <a:gd name="T121" fmla="*/ 513 h 1446"/>
              <a:gd name="T122" fmla="*/ 526 w 688"/>
              <a:gd name="T123" fmla="*/ 469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8" h="1446">
                <a:moveTo>
                  <a:pt x="585" y="67"/>
                </a:moveTo>
                <a:lnTo>
                  <a:pt x="574" y="71"/>
                </a:lnTo>
                <a:lnTo>
                  <a:pt x="574" y="71"/>
                </a:lnTo>
                <a:lnTo>
                  <a:pt x="576" y="73"/>
                </a:lnTo>
                <a:lnTo>
                  <a:pt x="575" y="73"/>
                </a:lnTo>
                <a:lnTo>
                  <a:pt x="571" y="72"/>
                </a:lnTo>
                <a:lnTo>
                  <a:pt x="574" y="71"/>
                </a:lnTo>
                <a:lnTo>
                  <a:pt x="574" y="71"/>
                </a:lnTo>
                <a:lnTo>
                  <a:pt x="563" y="65"/>
                </a:lnTo>
                <a:lnTo>
                  <a:pt x="539" y="53"/>
                </a:lnTo>
                <a:lnTo>
                  <a:pt x="539" y="53"/>
                </a:lnTo>
                <a:lnTo>
                  <a:pt x="501" y="34"/>
                </a:lnTo>
                <a:lnTo>
                  <a:pt x="472" y="21"/>
                </a:lnTo>
                <a:lnTo>
                  <a:pt x="447" y="9"/>
                </a:lnTo>
                <a:lnTo>
                  <a:pt x="430" y="0"/>
                </a:lnTo>
                <a:lnTo>
                  <a:pt x="430" y="0"/>
                </a:lnTo>
                <a:lnTo>
                  <a:pt x="437" y="20"/>
                </a:lnTo>
                <a:lnTo>
                  <a:pt x="445" y="37"/>
                </a:lnTo>
                <a:lnTo>
                  <a:pt x="450" y="45"/>
                </a:lnTo>
                <a:lnTo>
                  <a:pt x="455" y="53"/>
                </a:lnTo>
                <a:lnTo>
                  <a:pt x="455" y="53"/>
                </a:lnTo>
                <a:lnTo>
                  <a:pt x="461" y="59"/>
                </a:lnTo>
                <a:lnTo>
                  <a:pt x="468" y="65"/>
                </a:lnTo>
                <a:lnTo>
                  <a:pt x="476" y="70"/>
                </a:lnTo>
                <a:lnTo>
                  <a:pt x="484" y="73"/>
                </a:lnTo>
                <a:lnTo>
                  <a:pt x="500" y="79"/>
                </a:lnTo>
                <a:lnTo>
                  <a:pt x="508" y="82"/>
                </a:lnTo>
                <a:lnTo>
                  <a:pt x="508" y="82"/>
                </a:lnTo>
                <a:lnTo>
                  <a:pt x="513" y="85"/>
                </a:lnTo>
                <a:lnTo>
                  <a:pt x="515" y="86"/>
                </a:lnTo>
                <a:lnTo>
                  <a:pt x="515" y="86"/>
                </a:lnTo>
                <a:lnTo>
                  <a:pt x="516" y="86"/>
                </a:lnTo>
                <a:lnTo>
                  <a:pt x="516" y="86"/>
                </a:lnTo>
                <a:lnTo>
                  <a:pt x="518" y="88"/>
                </a:lnTo>
                <a:lnTo>
                  <a:pt x="518" y="90"/>
                </a:lnTo>
                <a:lnTo>
                  <a:pt x="516" y="94"/>
                </a:lnTo>
                <a:lnTo>
                  <a:pt x="511" y="109"/>
                </a:lnTo>
                <a:lnTo>
                  <a:pt x="511" y="109"/>
                </a:lnTo>
                <a:lnTo>
                  <a:pt x="501" y="130"/>
                </a:lnTo>
                <a:lnTo>
                  <a:pt x="493" y="154"/>
                </a:lnTo>
                <a:lnTo>
                  <a:pt x="486" y="176"/>
                </a:lnTo>
                <a:lnTo>
                  <a:pt x="482" y="185"/>
                </a:lnTo>
                <a:lnTo>
                  <a:pt x="478" y="191"/>
                </a:lnTo>
                <a:lnTo>
                  <a:pt x="478" y="191"/>
                </a:lnTo>
                <a:lnTo>
                  <a:pt x="474" y="198"/>
                </a:lnTo>
                <a:lnTo>
                  <a:pt x="465" y="208"/>
                </a:lnTo>
                <a:lnTo>
                  <a:pt x="444" y="232"/>
                </a:lnTo>
                <a:lnTo>
                  <a:pt x="408" y="268"/>
                </a:lnTo>
                <a:lnTo>
                  <a:pt x="408" y="268"/>
                </a:lnTo>
                <a:lnTo>
                  <a:pt x="392" y="285"/>
                </a:lnTo>
                <a:lnTo>
                  <a:pt x="381" y="297"/>
                </a:lnTo>
                <a:lnTo>
                  <a:pt x="369" y="312"/>
                </a:lnTo>
                <a:lnTo>
                  <a:pt x="369" y="312"/>
                </a:lnTo>
                <a:lnTo>
                  <a:pt x="359" y="326"/>
                </a:lnTo>
                <a:lnTo>
                  <a:pt x="344" y="346"/>
                </a:lnTo>
                <a:lnTo>
                  <a:pt x="303" y="396"/>
                </a:lnTo>
                <a:lnTo>
                  <a:pt x="251" y="460"/>
                </a:lnTo>
                <a:lnTo>
                  <a:pt x="251" y="460"/>
                </a:lnTo>
                <a:lnTo>
                  <a:pt x="239" y="473"/>
                </a:lnTo>
                <a:lnTo>
                  <a:pt x="226" y="487"/>
                </a:lnTo>
                <a:lnTo>
                  <a:pt x="212" y="504"/>
                </a:lnTo>
                <a:lnTo>
                  <a:pt x="199" y="525"/>
                </a:lnTo>
                <a:lnTo>
                  <a:pt x="192" y="536"/>
                </a:lnTo>
                <a:lnTo>
                  <a:pt x="186" y="547"/>
                </a:lnTo>
                <a:lnTo>
                  <a:pt x="181" y="559"/>
                </a:lnTo>
                <a:lnTo>
                  <a:pt x="177" y="569"/>
                </a:lnTo>
                <a:lnTo>
                  <a:pt x="174" y="580"/>
                </a:lnTo>
                <a:lnTo>
                  <a:pt x="173" y="592"/>
                </a:lnTo>
                <a:lnTo>
                  <a:pt x="173" y="592"/>
                </a:lnTo>
                <a:lnTo>
                  <a:pt x="174" y="603"/>
                </a:lnTo>
                <a:lnTo>
                  <a:pt x="175" y="615"/>
                </a:lnTo>
                <a:lnTo>
                  <a:pt x="177" y="626"/>
                </a:lnTo>
                <a:lnTo>
                  <a:pt x="182" y="640"/>
                </a:lnTo>
                <a:lnTo>
                  <a:pt x="192" y="666"/>
                </a:lnTo>
                <a:lnTo>
                  <a:pt x="202" y="692"/>
                </a:lnTo>
                <a:lnTo>
                  <a:pt x="213" y="718"/>
                </a:lnTo>
                <a:lnTo>
                  <a:pt x="224" y="743"/>
                </a:lnTo>
                <a:lnTo>
                  <a:pt x="231" y="764"/>
                </a:lnTo>
                <a:lnTo>
                  <a:pt x="233" y="774"/>
                </a:lnTo>
                <a:lnTo>
                  <a:pt x="233" y="783"/>
                </a:lnTo>
                <a:lnTo>
                  <a:pt x="233" y="783"/>
                </a:lnTo>
                <a:lnTo>
                  <a:pt x="233" y="837"/>
                </a:lnTo>
                <a:lnTo>
                  <a:pt x="231" y="914"/>
                </a:lnTo>
                <a:lnTo>
                  <a:pt x="227" y="955"/>
                </a:lnTo>
                <a:lnTo>
                  <a:pt x="224" y="993"/>
                </a:lnTo>
                <a:lnTo>
                  <a:pt x="219" y="1025"/>
                </a:lnTo>
                <a:lnTo>
                  <a:pt x="217" y="1037"/>
                </a:lnTo>
                <a:lnTo>
                  <a:pt x="214" y="1048"/>
                </a:lnTo>
                <a:lnTo>
                  <a:pt x="214" y="1048"/>
                </a:lnTo>
                <a:lnTo>
                  <a:pt x="205" y="1070"/>
                </a:lnTo>
                <a:lnTo>
                  <a:pt x="190" y="1101"/>
                </a:lnTo>
                <a:lnTo>
                  <a:pt x="173" y="1137"/>
                </a:lnTo>
                <a:lnTo>
                  <a:pt x="152" y="1177"/>
                </a:lnTo>
                <a:lnTo>
                  <a:pt x="110" y="1254"/>
                </a:lnTo>
                <a:lnTo>
                  <a:pt x="76" y="1312"/>
                </a:lnTo>
                <a:lnTo>
                  <a:pt x="76" y="1312"/>
                </a:lnTo>
                <a:lnTo>
                  <a:pt x="49" y="1354"/>
                </a:lnTo>
                <a:lnTo>
                  <a:pt x="23" y="1395"/>
                </a:lnTo>
                <a:lnTo>
                  <a:pt x="13" y="1413"/>
                </a:lnTo>
                <a:lnTo>
                  <a:pt x="5" y="1428"/>
                </a:lnTo>
                <a:lnTo>
                  <a:pt x="0" y="1439"/>
                </a:lnTo>
                <a:lnTo>
                  <a:pt x="0" y="1442"/>
                </a:lnTo>
                <a:lnTo>
                  <a:pt x="1" y="1445"/>
                </a:lnTo>
                <a:lnTo>
                  <a:pt x="1" y="1445"/>
                </a:lnTo>
                <a:lnTo>
                  <a:pt x="4" y="1446"/>
                </a:lnTo>
                <a:lnTo>
                  <a:pt x="7" y="1445"/>
                </a:lnTo>
                <a:lnTo>
                  <a:pt x="20" y="1435"/>
                </a:lnTo>
                <a:lnTo>
                  <a:pt x="38" y="1420"/>
                </a:lnTo>
                <a:lnTo>
                  <a:pt x="60" y="1398"/>
                </a:lnTo>
                <a:lnTo>
                  <a:pt x="82" y="1375"/>
                </a:lnTo>
                <a:lnTo>
                  <a:pt x="104" y="1350"/>
                </a:lnTo>
                <a:lnTo>
                  <a:pt x="125" y="1323"/>
                </a:lnTo>
                <a:lnTo>
                  <a:pt x="142" y="1300"/>
                </a:lnTo>
                <a:lnTo>
                  <a:pt x="142" y="1300"/>
                </a:lnTo>
                <a:lnTo>
                  <a:pt x="168" y="1258"/>
                </a:lnTo>
                <a:lnTo>
                  <a:pt x="189" y="1219"/>
                </a:lnTo>
                <a:lnTo>
                  <a:pt x="231" y="1143"/>
                </a:lnTo>
                <a:lnTo>
                  <a:pt x="231" y="1143"/>
                </a:lnTo>
                <a:lnTo>
                  <a:pt x="244" y="1117"/>
                </a:lnTo>
                <a:lnTo>
                  <a:pt x="258" y="1083"/>
                </a:lnTo>
                <a:lnTo>
                  <a:pt x="289" y="1001"/>
                </a:lnTo>
                <a:lnTo>
                  <a:pt x="320" y="920"/>
                </a:lnTo>
                <a:lnTo>
                  <a:pt x="333" y="886"/>
                </a:lnTo>
                <a:lnTo>
                  <a:pt x="345" y="861"/>
                </a:lnTo>
                <a:lnTo>
                  <a:pt x="345" y="861"/>
                </a:lnTo>
                <a:lnTo>
                  <a:pt x="351" y="850"/>
                </a:lnTo>
                <a:lnTo>
                  <a:pt x="358" y="841"/>
                </a:lnTo>
                <a:lnTo>
                  <a:pt x="367" y="832"/>
                </a:lnTo>
                <a:lnTo>
                  <a:pt x="375" y="824"/>
                </a:lnTo>
                <a:lnTo>
                  <a:pt x="394" y="808"/>
                </a:lnTo>
                <a:lnTo>
                  <a:pt x="414" y="795"/>
                </a:lnTo>
                <a:lnTo>
                  <a:pt x="432" y="785"/>
                </a:lnTo>
                <a:lnTo>
                  <a:pt x="447" y="778"/>
                </a:lnTo>
                <a:lnTo>
                  <a:pt x="462" y="770"/>
                </a:lnTo>
                <a:lnTo>
                  <a:pt x="462" y="770"/>
                </a:lnTo>
                <a:lnTo>
                  <a:pt x="457" y="837"/>
                </a:lnTo>
                <a:lnTo>
                  <a:pt x="452" y="919"/>
                </a:lnTo>
                <a:lnTo>
                  <a:pt x="452" y="919"/>
                </a:lnTo>
                <a:lnTo>
                  <a:pt x="451" y="933"/>
                </a:lnTo>
                <a:lnTo>
                  <a:pt x="449" y="945"/>
                </a:lnTo>
                <a:lnTo>
                  <a:pt x="449" y="950"/>
                </a:lnTo>
                <a:lnTo>
                  <a:pt x="450" y="954"/>
                </a:lnTo>
                <a:lnTo>
                  <a:pt x="452" y="957"/>
                </a:lnTo>
                <a:lnTo>
                  <a:pt x="457" y="961"/>
                </a:lnTo>
                <a:lnTo>
                  <a:pt x="457" y="961"/>
                </a:lnTo>
                <a:lnTo>
                  <a:pt x="462" y="963"/>
                </a:lnTo>
                <a:lnTo>
                  <a:pt x="468" y="964"/>
                </a:lnTo>
                <a:lnTo>
                  <a:pt x="474" y="964"/>
                </a:lnTo>
                <a:lnTo>
                  <a:pt x="480" y="963"/>
                </a:lnTo>
                <a:lnTo>
                  <a:pt x="487" y="961"/>
                </a:lnTo>
                <a:lnTo>
                  <a:pt x="493" y="956"/>
                </a:lnTo>
                <a:lnTo>
                  <a:pt x="499" y="949"/>
                </a:lnTo>
                <a:lnTo>
                  <a:pt x="506" y="938"/>
                </a:lnTo>
                <a:lnTo>
                  <a:pt x="506" y="938"/>
                </a:lnTo>
                <a:lnTo>
                  <a:pt x="511" y="929"/>
                </a:lnTo>
                <a:lnTo>
                  <a:pt x="513" y="920"/>
                </a:lnTo>
                <a:lnTo>
                  <a:pt x="518" y="910"/>
                </a:lnTo>
                <a:lnTo>
                  <a:pt x="520" y="905"/>
                </a:lnTo>
                <a:lnTo>
                  <a:pt x="526" y="900"/>
                </a:lnTo>
                <a:lnTo>
                  <a:pt x="534" y="893"/>
                </a:lnTo>
                <a:lnTo>
                  <a:pt x="546" y="885"/>
                </a:lnTo>
                <a:lnTo>
                  <a:pt x="546" y="885"/>
                </a:lnTo>
                <a:lnTo>
                  <a:pt x="559" y="877"/>
                </a:lnTo>
                <a:lnTo>
                  <a:pt x="570" y="872"/>
                </a:lnTo>
                <a:lnTo>
                  <a:pt x="584" y="867"/>
                </a:lnTo>
                <a:lnTo>
                  <a:pt x="589" y="864"/>
                </a:lnTo>
                <a:lnTo>
                  <a:pt x="593" y="861"/>
                </a:lnTo>
                <a:lnTo>
                  <a:pt x="596" y="856"/>
                </a:lnTo>
                <a:lnTo>
                  <a:pt x="600" y="849"/>
                </a:lnTo>
                <a:lnTo>
                  <a:pt x="600" y="849"/>
                </a:lnTo>
                <a:lnTo>
                  <a:pt x="608" y="833"/>
                </a:lnTo>
                <a:lnTo>
                  <a:pt x="613" y="825"/>
                </a:lnTo>
                <a:lnTo>
                  <a:pt x="614" y="823"/>
                </a:lnTo>
                <a:lnTo>
                  <a:pt x="614" y="822"/>
                </a:lnTo>
                <a:lnTo>
                  <a:pt x="613" y="820"/>
                </a:lnTo>
                <a:lnTo>
                  <a:pt x="609" y="819"/>
                </a:lnTo>
                <a:lnTo>
                  <a:pt x="609" y="819"/>
                </a:lnTo>
                <a:lnTo>
                  <a:pt x="603" y="819"/>
                </a:lnTo>
                <a:lnTo>
                  <a:pt x="597" y="820"/>
                </a:lnTo>
                <a:lnTo>
                  <a:pt x="585" y="824"/>
                </a:lnTo>
                <a:lnTo>
                  <a:pt x="585" y="824"/>
                </a:lnTo>
                <a:lnTo>
                  <a:pt x="580" y="825"/>
                </a:lnTo>
                <a:lnTo>
                  <a:pt x="576" y="826"/>
                </a:lnTo>
                <a:lnTo>
                  <a:pt x="572" y="826"/>
                </a:lnTo>
                <a:lnTo>
                  <a:pt x="566" y="829"/>
                </a:lnTo>
                <a:lnTo>
                  <a:pt x="566" y="829"/>
                </a:lnTo>
                <a:lnTo>
                  <a:pt x="555" y="835"/>
                </a:lnTo>
                <a:lnTo>
                  <a:pt x="546" y="841"/>
                </a:lnTo>
                <a:lnTo>
                  <a:pt x="534" y="851"/>
                </a:lnTo>
                <a:lnTo>
                  <a:pt x="534" y="851"/>
                </a:lnTo>
                <a:lnTo>
                  <a:pt x="506" y="877"/>
                </a:lnTo>
                <a:lnTo>
                  <a:pt x="506" y="877"/>
                </a:lnTo>
                <a:lnTo>
                  <a:pt x="509" y="836"/>
                </a:lnTo>
                <a:lnTo>
                  <a:pt x="512" y="803"/>
                </a:lnTo>
                <a:lnTo>
                  <a:pt x="513" y="779"/>
                </a:lnTo>
                <a:lnTo>
                  <a:pt x="513" y="779"/>
                </a:lnTo>
                <a:lnTo>
                  <a:pt x="514" y="753"/>
                </a:lnTo>
                <a:lnTo>
                  <a:pt x="518" y="714"/>
                </a:lnTo>
                <a:lnTo>
                  <a:pt x="522" y="680"/>
                </a:lnTo>
                <a:lnTo>
                  <a:pt x="524" y="669"/>
                </a:lnTo>
                <a:lnTo>
                  <a:pt x="525" y="665"/>
                </a:lnTo>
                <a:lnTo>
                  <a:pt x="525" y="665"/>
                </a:lnTo>
                <a:lnTo>
                  <a:pt x="526" y="661"/>
                </a:lnTo>
                <a:lnTo>
                  <a:pt x="528" y="654"/>
                </a:lnTo>
                <a:lnTo>
                  <a:pt x="530" y="644"/>
                </a:lnTo>
                <a:lnTo>
                  <a:pt x="530" y="632"/>
                </a:lnTo>
                <a:lnTo>
                  <a:pt x="530" y="632"/>
                </a:lnTo>
                <a:lnTo>
                  <a:pt x="532" y="553"/>
                </a:lnTo>
                <a:lnTo>
                  <a:pt x="532" y="553"/>
                </a:lnTo>
                <a:lnTo>
                  <a:pt x="538" y="537"/>
                </a:lnTo>
                <a:lnTo>
                  <a:pt x="543" y="523"/>
                </a:lnTo>
                <a:lnTo>
                  <a:pt x="546" y="506"/>
                </a:lnTo>
                <a:lnTo>
                  <a:pt x="546" y="506"/>
                </a:lnTo>
                <a:lnTo>
                  <a:pt x="550" y="491"/>
                </a:lnTo>
                <a:lnTo>
                  <a:pt x="556" y="460"/>
                </a:lnTo>
                <a:lnTo>
                  <a:pt x="556" y="460"/>
                </a:lnTo>
                <a:lnTo>
                  <a:pt x="560" y="447"/>
                </a:lnTo>
                <a:lnTo>
                  <a:pt x="565" y="434"/>
                </a:lnTo>
                <a:lnTo>
                  <a:pt x="576" y="412"/>
                </a:lnTo>
                <a:lnTo>
                  <a:pt x="587" y="390"/>
                </a:lnTo>
                <a:lnTo>
                  <a:pt x="591" y="378"/>
                </a:lnTo>
                <a:lnTo>
                  <a:pt x="595" y="364"/>
                </a:lnTo>
                <a:lnTo>
                  <a:pt x="595" y="364"/>
                </a:lnTo>
                <a:lnTo>
                  <a:pt x="597" y="348"/>
                </a:lnTo>
                <a:lnTo>
                  <a:pt x="599" y="332"/>
                </a:lnTo>
                <a:lnTo>
                  <a:pt x="599" y="315"/>
                </a:lnTo>
                <a:lnTo>
                  <a:pt x="596" y="299"/>
                </a:lnTo>
                <a:lnTo>
                  <a:pt x="594" y="284"/>
                </a:lnTo>
                <a:lnTo>
                  <a:pt x="591" y="272"/>
                </a:lnTo>
                <a:lnTo>
                  <a:pt x="587" y="263"/>
                </a:lnTo>
                <a:lnTo>
                  <a:pt x="583" y="257"/>
                </a:lnTo>
                <a:lnTo>
                  <a:pt x="583" y="257"/>
                </a:lnTo>
                <a:lnTo>
                  <a:pt x="578" y="252"/>
                </a:lnTo>
                <a:lnTo>
                  <a:pt x="575" y="247"/>
                </a:lnTo>
                <a:lnTo>
                  <a:pt x="570" y="235"/>
                </a:lnTo>
                <a:lnTo>
                  <a:pt x="566" y="223"/>
                </a:lnTo>
                <a:lnTo>
                  <a:pt x="565" y="219"/>
                </a:lnTo>
                <a:lnTo>
                  <a:pt x="566" y="215"/>
                </a:lnTo>
                <a:lnTo>
                  <a:pt x="566" y="215"/>
                </a:lnTo>
                <a:lnTo>
                  <a:pt x="568" y="215"/>
                </a:lnTo>
                <a:lnTo>
                  <a:pt x="570" y="214"/>
                </a:lnTo>
                <a:lnTo>
                  <a:pt x="578" y="214"/>
                </a:lnTo>
                <a:lnTo>
                  <a:pt x="604" y="216"/>
                </a:lnTo>
                <a:lnTo>
                  <a:pt x="631" y="219"/>
                </a:lnTo>
                <a:lnTo>
                  <a:pt x="644" y="221"/>
                </a:lnTo>
                <a:lnTo>
                  <a:pt x="644" y="221"/>
                </a:lnTo>
                <a:lnTo>
                  <a:pt x="653" y="217"/>
                </a:lnTo>
                <a:lnTo>
                  <a:pt x="660" y="215"/>
                </a:lnTo>
                <a:lnTo>
                  <a:pt x="668" y="210"/>
                </a:lnTo>
                <a:lnTo>
                  <a:pt x="668" y="210"/>
                </a:lnTo>
                <a:lnTo>
                  <a:pt x="675" y="207"/>
                </a:lnTo>
                <a:lnTo>
                  <a:pt x="681" y="202"/>
                </a:lnTo>
                <a:lnTo>
                  <a:pt x="684" y="198"/>
                </a:lnTo>
                <a:lnTo>
                  <a:pt x="687" y="195"/>
                </a:lnTo>
                <a:lnTo>
                  <a:pt x="688" y="190"/>
                </a:lnTo>
                <a:lnTo>
                  <a:pt x="688" y="184"/>
                </a:lnTo>
                <a:lnTo>
                  <a:pt x="688" y="184"/>
                </a:lnTo>
                <a:lnTo>
                  <a:pt x="685" y="178"/>
                </a:lnTo>
                <a:lnTo>
                  <a:pt x="683" y="173"/>
                </a:lnTo>
                <a:lnTo>
                  <a:pt x="679" y="169"/>
                </a:lnTo>
                <a:lnTo>
                  <a:pt x="676" y="165"/>
                </a:lnTo>
                <a:lnTo>
                  <a:pt x="666" y="158"/>
                </a:lnTo>
                <a:lnTo>
                  <a:pt x="662" y="154"/>
                </a:lnTo>
                <a:lnTo>
                  <a:pt x="658" y="150"/>
                </a:lnTo>
                <a:lnTo>
                  <a:pt x="658" y="150"/>
                </a:lnTo>
                <a:lnTo>
                  <a:pt x="652" y="141"/>
                </a:lnTo>
                <a:lnTo>
                  <a:pt x="649" y="134"/>
                </a:lnTo>
                <a:lnTo>
                  <a:pt x="644" y="126"/>
                </a:lnTo>
                <a:lnTo>
                  <a:pt x="639" y="119"/>
                </a:lnTo>
                <a:lnTo>
                  <a:pt x="639" y="119"/>
                </a:lnTo>
                <a:lnTo>
                  <a:pt x="631" y="111"/>
                </a:lnTo>
                <a:lnTo>
                  <a:pt x="622" y="104"/>
                </a:lnTo>
                <a:lnTo>
                  <a:pt x="612" y="97"/>
                </a:lnTo>
                <a:lnTo>
                  <a:pt x="612" y="97"/>
                </a:lnTo>
                <a:lnTo>
                  <a:pt x="646" y="56"/>
                </a:lnTo>
                <a:lnTo>
                  <a:pt x="646" y="56"/>
                </a:lnTo>
                <a:lnTo>
                  <a:pt x="647" y="53"/>
                </a:lnTo>
                <a:lnTo>
                  <a:pt x="647" y="51"/>
                </a:lnTo>
                <a:lnTo>
                  <a:pt x="647" y="48"/>
                </a:lnTo>
                <a:lnTo>
                  <a:pt x="646" y="47"/>
                </a:lnTo>
                <a:lnTo>
                  <a:pt x="644" y="45"/>
                </a:lnTo>
                <a:lnTo>
                  <a:pt x="641" y="44"/>
                </a:lnTo>
                <a:lnTo>
                  <a:pt x="638" y="44"/>
                </a:lnTo>
                <a:lnTo>
                  <a:pt x="634" y="44"/>
                </a:lnTo>
                <a:lnTo>
                  <a:pt x="634" y="44"/>
                </a:lnTo>
                <a:lnTo>
                  <a:pt x="629" y="45"/>
                </a:lnTo>
                <a:lnTo>
                  <a:pt x="622" y="47"/>
                </a:lnTo>
                <a:lnTo>
                  <a:pt x="608" y="56"/>
                </a:lnTo>
                <a:lnTo>
                  <a:pt x="595" y="63"/>
                </a:lnTo>
                <a:lnTo>
                  <a:pt x="585" y="67"/>
                </a:lnTo>
                <a:lnTo>
                  <a:pt x="585" y="67"/>
                </a:lnTo>
                <a:close/>
                <a:moveTo>
                  <a:pt x="534" y="439"/>
                </a:moveTo>
                <a:lnTo>
                  <a:pt x="534" y="439"/>
                </a:lnTo>
                <a:lnTo>
                  <a:pt x="535" y="439"/>
                </a:lnTo>
                <a:lnTo>
                  <a:pt x="538" y="441"/>
                </a:lnTo>
                <a:lnTo>
                  <a:pt x="539" y="444"/>
                </a:lnTo>
                <a:lnTo>
                  <a:pt x="539" y="448"/>
                </a:lnTo>
                <a:lnTo>
                  <a:pt x="540" y="454"/>
                </a:lnTo>
                <a:lnTo>
                  <a:pt x="539" y="464"/>
                </a:lnTo>
                <a:lnTo>
                  <a:pt x="539" y="464"/>
                </a:lnTo>
                <a:lnTo>
                  <a:pt x="538" y="473"/>
                </a:lnTo>
                <a:lnTo>
                  <a:pt x="535" y="481"/>
                </a:lnTo>
                <a:lnTo>
                  <a:pt x="531" y="498"/>
                </a:lnTo>
                <a:lnTo>
                  <a:pt x="525" y="513"/>
                </a:lnTo>
                <a:lnTo>
                  <a:pt x="525" y="513"/>
                </a:lnTo>
                <a:lnTo>
                  <a:pt x="525" y="506"/>
                </a:lnTo>
                <a:lnTo>
                  <a:pt x="525" y="485"/>
                </a:lnTo>
                <a:lnTo>
                  <a:pt x="525" y="485"/>
                </a:lnTo>
                <a:lnTo>
                  <a:pt x="525" y="477"/>
                </a:lnTo>
                <a:lnTo>
                  <a:pt x="526" y="469"/>
                </a:lnTo>
                <a:lnTo>
                  <a:pt x="530" y="454"/>
                </a:lnTo>
                <a:lnTo>
                  <a:pt x="534" y="439"/>
                </a:lnTo>
                <a:lnTo>
                  <a:pt x="534" y="439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2E3F0191-84A7-4D24-8237-B096C74FAD89}"/>
              </a:ext>
            </a:extLst>
          </p:cNvPr>
          <p:cNvSpPr>
            <a:spLocks/>
          </p:cNvSpPr>
          <p:nvPr/>
        </p:nvSpPr>
        <p:spPr bwMode="auto">
          <a:xfrm>
            <a:off x="370258" y="1242252"/>
            <a:ext cx="1819213" cy="1011451"/>
          </a:xfrm>
          <a:custGeom>
            <a:avLst/>
            <a:gdLst>
              <a:gd name="T0" fmla="*/ 145 w 1822"/>
              <a:gd name="T1" fmla="*/ 85 h 1013"/>
              <a:gd name="T2" fmla="*/ 190 w 1822"/>
              <a:gd name="T3" fmla="*/ 36 h 1013"/>
              <a:gd name="T4" fmla="*/ 227 w 1822"/>
              <a:gd name="T5" fmla="*/ 20 h 1013"/>
              <a:gd name="T6" fmla="*/ 261 w 1822"/>
              <a:gd name="T7" fmla="*/ 2 h 1013"/>
              <a:gd name="T8" fmla="*/ 259 w 1822"/>
              <a:gd name="T9" fmla="*/ 91 h 1013"/>
              <a:gd name="T10" fmla="*/ 234 w 1822"/>
              <a:gd name="T11" fmla="*/ 153 h 1013"/>
              <a:gd name="T12" fmla="*/ 324 w 1822"/>
              <a:gd name="T13" fmla="*/ 241 h 1013"/>
              <a:gd name="T14" fmla="*/ 450 w 1822"/>
              <a:gd name="T15" fmla="*/ 227 h 1013"/>
              <a:gd name="T16" fmla="*/ 628 w 1822"/>
              <a:gd name="T17" fmla="*/ 135 h 1013"/>
              <a:gd name="T18" fmla="*/ 759 w 1822"/>
              <a:gd name="T19" fmla="*/ 126 h 1013"/>
              <a:gd name="T20" fmla="*/ 937 w 1822"/>
              <a:gd name="T21" fmla="*/ 173 h 1013"/>
              <a:gd name="T22" fmla="*/ 1042 w 1822"/>
              <a:gd name="T23" fmla="*/ 280 h 1013"/>
              <a:gd name="T24" fmla="*/ 1170 w 1822"/>
              <a:gd name="T25" fmla="*/ 475 h 1013"/>
              <a:gd name="T26" fmla="*/ 1176 w 1822"/>
              <a:gd name="T27" fmla="*/ 693 h 1013"/>
              <a:gd name="T28" fmla="*/ 1217 w 1822"/>
              <a:gd name="T29" fmla="*/ 830 h 1013"/>
              <a:gd name="T30" fmla="*/ 1281 w 1822"/>
              <a:gd name="T31" fmla="*/ 896 h 1013"/>
              <a:gd name="T32" fmla="*/ 1425 w 1822"/>
              <a:gd name="T33" fmla="*/ 919 h 1013"/>
              <a:gd name="T34" fmla="*/ 1820 w 1822"/>
              <a:gd name="T35" fmla="*/ 896 h 1013"/>
              <a:gd name="T36" fmla="*/ 1801 w 1822"/>
              <a:gd name="T37" fmla="*/ 931 h 1013"/>
              <a:gd name="T38" fmla="*/ 1654 w 1822"/>
              <a:gd name="T39" fmla="*/ 987 h 1013"/>
              <a:gd name="T40" fmla="*/ 1296 w 1822"/>
              <a:gd name="T41" fmla="*/ 1008 h 1013"/>
              <a:gd name="T42" fmla="*/ 1193 w 1822"/>
              <a:gd name="T43" fmla="*/ 970 h 1013"/>
              <a:gd name="T44" fmla="*/ 1094 w 1822"/>
              <a:gd name="T45" fmla="*/ 860 h 1013"/>
              <a:gd name="T46" fmla="*/ 1022 w 1822"/>
              <a:gd name="T47" fmla="*/ 667 h 1013"/>
              <a:gd name="T48" fmla="*/ 973 w 1822"/>
              <a:gd name="T49" fmla="*/ 667 h 1013"/>
              <a:gd name="T50" fmla="*/ 873 w 1822"/>
              <a:gd name="T51" fmla="*/ 648 h 1013"/>
              <a:gd name="T52" fmla="*/ 810 w 1822"/>
              <a:gd name="T53" fmla="*/ 631 h 1013"/>
              <a:gd name="T54" fmla="*/ 794 w 1822"/>
              <a:gd name="T55" fmla="*/ 892 h 1013"/>
              <a:gd name="T56" fmla="*/ 761 w 1822"/>
              <a:gd name="T57" fmla="*/ 918 h 1013"/>
              <a:gd name="T58" fmla="*/ 737 w 1822"/>
              <a:gd name="T59" fmla="*/ 970 h 1013"/>
              <a:gd name="T60" fmla="*/ 685 w 1822"/>
              <a:gd name="T61" fmla="*/ 996 h 1013"/>
              <a:gd name="T62" fmla="*/ 455 w 1822"/>
              <a:gd name="T63" fmla="*/ 1008 h 1013"/>
              <a:gd name="T64" fmla="*/ 332 w 1822"/>
              <a:gd name="T65" fmla="*/ 1001 h 1013"/>
              <a:gd name="T66" fmla="*/ 326 w 1822"/>
              <a:gd name="T67" fmla="*/ 965 h 1013"/>
              <a:gd name="T68" fmla="*/ 484 w 1822"/>
              <a:gd name="T69" fmla="*/ 940 h 1013"/>
              <a:gd name="T70" fmla="*/ 624 w 1822"/>
              <a:gd name="T71" fmla="*/ 918 h 1013"/>
              <a:gd name="T72" fmla="*/ 512 w 1822"/>
              <a:gd name="T73" fmla="*/ 877 h 1013"/>
              <a:gd name="T74" fmla="*/ 430 w 1822"/>
              <a:gd name="T75" fmla="*/ 862 h 1013"/>
              <a:gd name="T76" fmla="*/ 429 w 1822"/>
              <a:gd name="T77" fmla="*/ 835 h 1013"/>
              <a:gd name="T78" fmla="*/ 527 w 1822"/>
              <a:gd name="T79" fmla="*/ 813 h 1013"/>
              <a:gd name="T80" fmla="*/ 663 w 1822"/>
              <a:gd name="T81" fmla="*/ 631 h 1013"/>
              <a:gd name="T82" fmla="*/ 594 w 1822"/>
              <a:gd name="T83" fmla="*/ 554 h 1013"/>
              <a:gd name="T84" fmla="*/ 452 w 1822"/>
              <a:gd name="T85" fmla="*/ 647 h 1013"/>
              <a:gd name="T86" fmla="*/ 322 w 1822"/>
              <a:gd name="T87" fmla="*/ 850 h 1013"/>
              <a:gd name="T88" fmla="*/ 263 w 1822"/>
              <a:gd name="T89" fmla="*/ 924 h 1013"/>
              <a:gd name="T90" fmla="*/ 229 w 1822"/>
              <a:gd name="T91" fmla="*/ 967 h 1013"/>
              <a:gd name="T92" fmla="*/ 165 w 1822"/>
              <a:gd name="T93" fmla="*/ 948 h 1013"/>
              <a:gd name="T94" fmla="*/ 188 w 1822"/>
              <a:gd name="T95" fmla="*/ 920 h 1013"/>
              <a:gd name="T96" fmla="*/ 198 w 1822"/>
              <a:gd name="T97" fmla="*/ 893 h 1013"/>
              <a:gd name="T98" fmla="*/ 228 w 1822"/>
              <a:gd name="T99" fmla="*/ 869 h 1013"/>
              <a:gd name="T100" fmla="*/ 264 w 1822"/>
              <a:gd name="T101" fmla="*/ 798 h 1013"/>
              <a:gd name="T102" fmla="*/ 334 w 1822"/>
              <a:gd name="T103" fmla="*/ 650 h 1013"/>
              <a:gd name="T104" fmla="*/ 307 w 1822"/>
              <a:gd name="T105" fmla="*/ 585 h 1013"/>
              <a:gd name="T106" fmla="*/ 230 w 1822"/>
              <a:gd name="T107" fmla="*/ 441 h 1013"/>
              <a:gd name="T108" fmla="*/ 215 w 1822"/>
              <a:gd name="T109" fmla="*/ 361 h 1013"/>
              <a:gd name="T110" fmla="*/ 149 w 1822"/>
              <a:gd name="T111" fmla="*/ 322 h 1013"/>
              <a:gd name="T112" fmla="*/ 39 w 1822"/>
              <a:gd name="T113" fmla="*/ 337 h 1013"/>
              <a:gd name="T114" fmla="*/ 1 w 1822"/>
              <a:gd name="T115" fmla="*/ 305 h 1013"/>
              <a:gd name="T116" fmla="*/ 28 w 1822"/>
              <a:gd name="T117" fmla="*/ 251 h 1013"/>
              <a:gd name="T118" fmla="*/ 75 w 1822"/>
              <a:gd name="T119" fmla="*/ 190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22" h="1013">
                <a:moveTo>
                  <a:pt x="145" y="157"/>
                </a:moveTo>
                <a:lnTo>
                  <a:pt x="145" y="157"/>
                </a:lnTo>
                <a:lnTo>
                  <a:pt x="144" y="147"/>
                </a:lnTo>
                <a:lnTo>
                  <a:pt x="141" y="127"/>
                </a:lnTo>
                <a:lnTo>
                  <a:pt x="141" y="114"/>
                </a:lnTo>
                <a:lnTo>
                  <a:pt x="141" y="103"/>
                </a:lnTo>
                <a:lnTo>
                  <a:pt x="142" y="92"/>
                </a:lnTo>
                <a:lnTo>
                  <a:pt x="145" y="85"/>
                </a:lnTo>
                <a:lnTo>
                  <a:pt x="145" y="85"/>
                </a:lnTo>
                <a:lnTo>
                  <a:pt x="154" y="71"/>
                </a:lnTo>
                <a:lnTo>
                  <a:pt x="166" y="54"/>
                </a:lnTo>
                <a:lnTo>
                  <a:pt x="172" y="47"/>
                </a:lnTo>
                <a:lnTo>
                  <a:pt x="179" y="41"/>
                </a:lnTo>
                <a:lnTo>
                  <a:pt x="185" y="38"/>
                </a:lnTo>
                <a:lnTo>
                  <a:pt x="190" y="36"/>
                </a:lnTo>
                <a:lnTo>
                  <a:pt x="190" y="36"/>
                </a:lnTo>
                <a:lnTo>
                  <a:pt x="195" y="36"/>
                </a:lnTo>
                <a:lnTo>
                  <a:pt x="198" y="38"/>
                </a:lnTo>
                <a:lnTo>
                  <a:pt x="203" y="41"/>
                </a:lnTo>
                <a:lnTo>
                  <a:pt x="207" y="45"/>
                </a:lnTo>
                <a:lnTo>
                  <a:pt x="207" y="46"/>
                </a:lnTo>
                <a:lnTo>
                  <a:pt x="207" y="46"/>
                </a:lnTo>
                <a:lnTo>
                  <a:pt x="213" y="38"/>
                </a:lnTo>
                <a:lnTo>
                  <a:pt x="227" y="20"/>
                </a:lnTo>
                <a:lnTo>
                  <a:pt x="236" y="12"/>
                </a:lnTo>
                <a:lnTo>
                  <a:pt x="245" y="4"/>
                </a:lnTo>
                <a:lnTo>
                  <a:pt x="248" y="2"/>
                </a:lnTo>
                <a:lnTo>
                  <a:pt x="252" y="0"/>
                </a:lnTo>
                <a:lnTo>
                  <a:pt x="255" y="0"/>
                </a:lnTo>
                <a:lnTo>
                  <a:pt x="259" y="1"/>
                </a:lnTo>
                <a:lnTo>
                  <a:pt x="259" y="1"/>
                </a:lnTo>
                <a:lnTo>
                  <a:pt x="261" y="2"/>
                </a:lnTo>
                <a:lnTo>
                  <a:pt x="264" y="6"/>
                </a:lnTo>
                <a:lnTo>
                  <a:pt x="266" y="15"/>
                </a:lnTo>
                <a:lnTo>
                  <a:pt x="268" y="27"/>
                </a:lnTo>
                <a:lnTo>
                  <a:pt x="268" y="40"/>
                </a:lnTo>
                <a:lnTo>
                  <a:pt x="267" y="56"/>
                </a:lnTo>
                <a:lnTo>
                  <a:pt x="265" y="69"/>
                </a:lnTo>
                <a:lnTo>
                  <a:pt x="263" y="82"/>
                </a:lnTo>
                <a:lnTo>
                  <a:pt x="259" y="91"/>
                </a:lnTo>
                <a:lnTo>
                  <a:pt x="259" y="91"/>
                </a:lnTo>
                <a:lnTo>
                  <a:pt x="255" y="100"/>
                </a:lnTo>
                <a:lnTo>
                  <a:pt x="249" y="108"/>
                </a:lnTo>
                <a:lnTo>
                  <a:pt x="238" y="122"/>
                </a:lnTo>
                <a:lnTo>
                  <a:pt x="228" y="133"/>
                </a:lnTo>
                <a:lnTo>
                  <a:pt x="223" y="136"/>
                </a:lnTo>
                <a:lnTo>
                  <a:pt x="223" y="136"/>
                </a:lnTo>
                <a:lnTo>
                  <a:pt x="234" y="153"/>
                </a:lnTo>
                <a:lnTo>
                  <a:pt x="246" y="169"/>
                </a:lnTo>
                <a:lnTo>
                  <a:pt x="260" y="188"/>
                </a:lnTo>
                <a:lnTo>
                  <a:pt x="277" y="207"/>
                </a:lnTo>
                <a:lnTo>
                  <a:pt x="293" y="223"/>
                </a:lnTo>
                <a:lnTo>
                  <a:pt x="302" y="230"/>
                </a:lnTo>
                <a:lnTo>
                  <a:pt x="310" y="235"/>
                </a:lnTo>
                <a:lnTo>
                  <a:pt x="317" y="239"/>
                </a:lnTo>
                <a:lnTo>
                  <a:pt x="324" y="241"/>
                </a:lnTo>
                <a:lnTo>
                  <a:pt x="324" y="241"/>
                </a:lnTo>
                <a:lnTo>
                  <a:pt x="339" y="242"/>
                </a:lnTo>
                <a:lnTo>
                  <a:pt x="354" y="242"/>
                </a:lnTo>
                <a:lnTo>
                  <a:pt x="372" y="242"/>
                </a:lnTo>
                <a:lnTo>
                  <a:pt x="390" y="241"/>
                </a:lnTo>
                <a:lnTo>
                  <a:pt x="409" y="238"/>
                </a:lnTo>
                <a:lnTo>
                  <a:pt x="429" y="233"/>
                </a:lnTo>
                <a:lnTo>
                  <a:pt x="450" y="227"/>
                </a:lnTo>
                <a:lnTo>
                  <a:pt x="471" y="218"/>
                </a:lnTo>
                <a:lnTo>
                  <a:pt x="471" y="218"/>
                </a:lnTo>
                <a:lnTo>
                  <a:pt x="492" y="208"/>
                </a:lnTo>
                <a:lnTo>
                  <a:pt x="514" y="196"/>
                </a:lnTo>
                <a:lnTo>
                  <a:pt x="558" y="170"/>
                </a:lnTo>
                <a:lnTo>
                  <a:pt x="580" y="157"/>
                </a:lnTo>
                <a:lnTo>
                  <a:pt x="603" y="145"/>
                </a:lnTo>
                <a:lnTo>
                  <a:pt x="628" y="135"/>
                </a:lnTo>
                <a:lnTo>
                  <a:pt x="641" y="130"/>
                </a:lnTo>
                <a:lnTo>
                  <a:pt x="654" y="127"/>
                </a:lnTo>
                <a:lnTo>
                  <a:pt x="654" y="127"/>
                </a:lnTo>
                <a:lnTo>
                  <a:pt x="668" y="125"/>
                </a:lnTo>
                <a:lnTo>
                  <a:pt x="684" y="123"/>
                </a:lnTo>
                <a:lnTo>
                  <a:pt x="702" y="122"/>
                </a:lnTo>
                <a:lnTo>
                  <a:pt x="719" y="122"/>
                </a:lnTo>
                <a:lnTo>
                  <a:pt x="759" y="126"/>
                </a:lnTo>
                <a:lnTo>
                  <a:pt x="799" y="130"/>
                </a:lnTo>
                <a:lnTo>
                  <a:pt x="838" y="136"/>
                </a:lnTo>
                <a:lnTo>
                  <a:pt x="873" y="145"/>
                </a:lnTo>
                <a:lnTo>
                  <a:pt x="901" y="154"/>
                </a:lnTo>
                <a:lnTo>
                  <a:pt x="912" y="159"/>
                </a:lnTo>
                <a:lnTo>
                  <a:pt x="922" y="163"/>
                </a:lnTo>
                <a:lnTo>
                  <a:pt x="922" y="163"/>
                </a:lnTo>
                <a:lnTo>
                  <a:pt x="937" y="173"/>
                </a:lnTo>
                <a:lnTo>
                  <a:pt x="954" y="186"/>
                </a:lnTo>
                <a:lnTo>
                  <a:pt x="970" y="201"/>
                </a:lnTo>
                <a:lnTo>
                  <a:pt x="987" y="217"/>
                </a:lnTo>
                <a:lnTo>
                  <a:pt x="1004" y="234"/>
                </a:lnTo>
                <a:lnTo>
                  <a:pt x="1019" y="251"/>
                </a:lnTo>
                <a:lnTo>
                  <a:pt x="1032" y="266"/>
                </a:lnTo>
                <a:lnTo>
                  <a:pt x="1042" y="280"/>
                </a:lnTo>
                <a:lnTo>
                  <a:pt x="1042" y="280"/>
                </a:lnTo>
                <a:lnTo>
                  <a:pt x="1054" y="297"/>
                </a:lnTo>
                <a:lnTo>
                  <a:pt x="1070" y="321"/>
                </a:lnTo>
                <a:lnTo>
                  <a:pt x="1112" y="379"/>
                </a:lnTo>
                <a:lnTo>
                  <a:pt x="1133" y="409"/>
                </a:lnTo>
                <a:lnTo>
                  <a:pt x="1151" y="439"/>
                </a:lnTo>
                <a:lnTo>
                  <a:pt x="1160" y="452"/>
                </a:lnTo>
                <a:lnTo>
                  <a:pt x="1166" y="465"/>
                </a:lnTo>
                <a:lnTo>
                  <a:pt x="1170" y="475"/>
                </a:lnTo>
                <a:lnTo>
                  <a:pt x="1173" y="485"/>
                </a:lnTo>
                <a:lnTo>
                  <a:pt x="1173" y="485"/>
                </a:lnTo>
                <a:lnTo>
                  <a:pt x="1174" y="494"/>
                </a:lnTo>
                <a:lnTo>
                  <a:pt x="1174" y="506"/>
                </a:lnTo>
                <a:lnTo>
                  <a:pt x="1175" y="536"/>
                </a:lnTo>
                <a:lnTo>
                  <a:pt x="1174" y="610"/>
                </a:lnTo>
                <a:lnTo>
                  <a:pt x="1174" y="651"/>
                </a:lnTo>
                <a:lnTo>
                  <a:pt x="1176" y="693"/>
                </a:lnTo>
                <a:lnTo>
                  <a:pt x="1179" y="713"/>
                </a:lnTo>
                <a:lnTo>
                  <a:pt x="1182" y="733"/>
                </a:lnTo>
                <a:lnTo>
                  <a:pt x="1187" y="753"/>
                </a:lnTo>
                <a:lnTo>
                  <a:pt x="1192" y="772"/>
                </a:lnTo>
                <a:lnTo>
                  <a:pt x="1192" y="772"/>
                </a:lnTo>
                <a:lnTo>
                  <a:pt x="1204" y="804"/>
                </a:lnTo>
                <a:lnTo>
                  <a:pt x="1211" y="818"/>
                </a:lnTo>
                <a:lnTo>
                  <a:pt x="1217" y="830"/>
                </a:lnTo>
                <a:lnTo>
                  <a:pt x="1224" y="842"/>
                </a:lnTo>
                <a:lnTo>
                  <a:pt x="1231" y="852"/>
                </a:lnTo>
                <a:lnTo>
                  <a:pt x="1239" y="862"/>
                </a:lnTo>
                <a:lnTo>
                  <a:pt x="1246" y="870"/>
                </a:lnTo>
                <a:lnTo>
                  <a:pt x="1255" y="877"/>
                </a:lnTo>
                <a:lnTo>
                  <a:pt x="1263" y="885"/>
                </a:lnTo>
                <a:lnTo>
                  <a:pt x="1273" y="890"/>
                </a:lnTo>
                <a:lnTo>
                  <a:pt x="1281" y="896"/>
                </a:lnTo>
                <a:lnTo>
                  <a:pt x="1301" y="906"/>
                </a:lnTo>
                <a:lnTo>
                  <a:pt x="1323" y="914"/>
                </a:lnTo>
                <a:lnTo>
                  <a:pt x="1323" y="914"/>
                </a:lnTo>
                <a:lnTo>
                  <a:pt x="1329" y="917"/>
                </a:lnTo>
                <a:lnTo>
                  <a:pt x="1338" y="918"/>
                </a:lnTo>
                <a:lnTo>
                  <a:pt x="1361" y="919"/>
                </a:lnTo>
                <a:lnTo>
                  <a:pt x="1390" y="919"/>
                </a:lnTo>
                <a:lnTo>
                  <a:pt x="1425" y="919"/>
                </a:lnTo>
                <a:lnTo>
                  <a:pt x="1505" y="914"/>
                </a:lnTo>
                <a:lnTo>
                  <a:pt x="1591" y="908"/>
                </a:lnTo>
                <a:lnTo>
                  <a:pt x="1677" y="902"/>
                </a:lnTo>
                <a:lnTo>
                  <a:pt x="1750" y="898"/>
                </a:lnTo>
                <a:lnTo>
                  <a:pt x="1778" y="895"/>
                </a:lnTo>
                <a:lnTo>
                  <a:pt x="1801" y="895"/>
                </a:lnTo>
                <a:lnTo>
                  <a:pt x="1815" y="896"/>
                </a:lnTo>
                <a:lnTo>
                  <a:pt x="1820" y="896"/>
                </a:lnTo>
                <a:lnTo>
                  <a:pt x="1821" y="898"/>
                </a:lnTo>
                <a:lnTo>
                  <a:pt x="1821" y="898"/>
                </a:lnTo>
                <a:lnTo>
                  <a:pt x="1822" y="901"/>
                </a:lnTo>
                <a:lnTo>
                  <a:pt x="1822" y="905"/>
                </a:lnTo>
                <a:lnTo>
                  <a:pt x="1821" y="908"/>
                </a:lnTo>
                <a:lnTo>
                  <a:pt x="1819" y="913"/>
                </a:lnTo>
                <a:lnTo>
                  <a:pt x="1812" y="921"/>
                </a:lnTo>
                <a:lnTo>
                  <a:pt x="1801" y="931"/>
                </a:lnTo>
                <a:lnTo>
                  <a:pt x="1788" y="942"/>
                </a:lnTo>
                <a:lnTo>
                  <a:pt x="1772" y="951"/>
                </a:lnTo>
                <a:lnTo>
                  <a:pt x="1753" y="961"/>
                </a:lnTo>
                <a:lnTo>
                  <a:pt x="1733" y="970"/>
                </a:lnTo>
                <a:lnTo>
                  <a:pt x="1733" y="970"/>
                </a:lnTo>
                <a:lnTo>
                  <a:pt x="1720" y="974"/>
                </a:lnTo>
                <a:lnTo>
                  <a:pt x="1702" y="979"/>
                </a:lnTo>
                <a:lnTo>
                  <a:pt x="1654" y="987"/>
                </a:lnTo>
                <a:lnTo>
                  <a:pt x="1595" y="995"/>
                </a:lnTo>
                <a:lnTo>
                  <a:pt x="1528" y="1002"/>
                </a:lnTo>
                <a:lnTo>
                  <a:pt x="1461" y="1008"/>
                </a:lnTo>
                <a:lnTo>
                  <a:pt x="1395" y="1012"/>
                </a:lnTo>
                <a:lnTo>
                  <a:pt x="1367" y="1012"/>
                </a:lnTo>
                <a:lnTo>
                  <a:pt x="1339" y="1012"/>
                </a:lnTo>
                <a:lnTo>
                  <a:pt x="1315" y="1011"/>
                </a:lnTo>
                <a:lnTo>
                  <a:pt x="1296" y="1008"/>
                </a:lnTo>
                <a:lnTo>
                  <a:pt x="1296" y="1008"/>
                </a:lnTo>
                <a:lnTo>
                  <a:pt x="1280" y="1006"/>
                </a:lnTo>
                <a:lnTo>
                  <a:pt x="1263" y="1002"/>
                </a:lnTo>
                <a:lnTo>
                  <a:pt x="1248" y="998"/>
                </a:lnTo>
                <a:lnTo>
                  <a:pt x="1233" y="992"/>
                </a:lnTo>
                <a:lnTo>
                  <a:pt x="1219" y="984"/>
                </a:lnTo>
                <a:lnTo>
                  <a:pt x="1206" y="977"/>
                </a:lnTo>
                <a:lnTo>
                  <a:pt x="1193" y="970"/>
                </a:lnTo>
                <a:lnTo>
                  <a:pt x="1181" y="961"/>
                </a:lnTo>
                <a:lnTo>
                  <a:pt x="1169" y="951"/>
                </a:lnTo>
                <a:lnTo>
                  <a:pt x="1157" y="940"/>
                </a:lnTo>
                <a:lnTo>
                  <a:pt x="1146" y="929"/>
                </a:lnTo>
                <a:lnTo>
                  <a:pt x="1136" y="917"/>
                </a:lnTo>
                <a:lnTo>
                  <a:pt x="1114" y="889"/>
                </a:lnTo>
                <a:lnTo>
                  <a:pt x="1094" y="860"/>
                </a:lnTo>
                <a:lnTo>
                  <a:pt x="1094" y="860"/>
                </a:lnTo>
                <a:lnTo>
                  <a:pt x="1085" y="843"/>
                </a:lnTo>
                <a:lnTo>
                  <a:pt x="1076" y="826"/>
                </a:lnTo>
                <a:lnTo>
                  <a:pt x="1068" y="810"/>
                </a:lnTo>
                <a:lnTo>
                  <a:pt x="1061" y="793"/>
                </a:lnTo>
                <a:lnTo>
                  <a:pt x="1050" y="760"/>
                </a:lnTo>
                <a:lnTo>
                  <a:pt x="1041" y="730"/>
                </a:lnTo>
                <a:lnTo>
                  <a:pt x="1028" y="682"/>
                </a:lnTo>
                <a:lnTo>
                  <a:pt x="1022" y="667"/>
                </a:lnTo>
                <a:lnTo>
                  <a:pt x="1019" y="663"/>
                </a:lnTo>
                <a:lnTo>
                  <a:pt x="1016" y="661"/>
                </a:lnTo>
                <a:lnTo>
                  <a:pt x="1016" y="661"/>
                </a:lnTo>
                <a:lnTo>
                  <a:pt x="1011" y="660"/>
                </a:lnTo>
                <a:lnTo>
                  <a:pt x="1006" y="660"/>
                </a:lnTo>
                <a:lnTo>
                  <a:pt x="997" y="662"/>
                </a:lnTo>
                <a:lnTo>
                  <a:pt x="982" y="666"/>
                </a:lnTo>
                <a:lnTo>
                  <a:pt x="973" y="667"/>
                </a:lnTo>
                <a:lnTo>
                  <a:pt x="961" y="667"/>
                </a:lnTo>
                <a:lnTo>
                  <a:pt x="961" y="667"/>
                </a:lnTo>
                <a:lnTo>
                  <a:pt x="945" y="667"/>
                </a:lnTo>
                <a:lnTo>
                  <a:pt x="930" y="665"/>
                </a:lnTo>
                <a:lnTo>
                  <a:pt x="914" y="661"/>
                </a:lnTo>
                <a:lnTo>
                  <a:pt x="899" y="657"/>
                </a:lnTo>
                <a:lnTo>
                  <a:pt x="885" y="653"/>
                </a:lnTo>
                <a:lnTo>
                  <a:pt x="873" y="648"/>
                </a:lnTo>
                <a:lnTo>
                  <a:pt x="865" y="644"/>
                </a:lnTo>
                <a:lnTo>
                  <a:pt x="860" y="641"/>
                </a:lnTo>
                <a:lnTo>
                  <a:pt x="860" y="641"/>
                </a:lnTo>
                <a:lnTo>
                  <a:pt x="855" y="638"/>
                </a:lnTo>
                <a:lnTo>
                  <a:pt x="850" y="636"/>
                </a:lnTo>
                <a:lnTo>
                  <a:pt x="838" y="634"/>
                </a:lnTo>
                <a:lnTo>
                  <a:pt x="823" y="631"/>
                </a:lnTo>
                <a:lnTo>
                  <a:pt x="810" y="631"/>
                </a:lnTo>
                <a:lnTo>
                  <a:pt x="810" y="631"/>
                </a:lnTo>
                <a:lnTo>
                  <a:pt x="809" y="669"/>
                </a:lnTo>
                <a:lnTo>
                  <a:pt x="806" y="754"/>
                </a:lnTo>
                <a:lnTo>
                  <a:pt x="804" y="800"/>
                </a:lnTo>
                <a:lnTo>
                  <a:pt x="800" y="842"/>
                </a:lnTo>
                <a:lnTo>
                  <a:pt x="798" y="875"/>
                </a:lnTo>
                <a:lnTo>
                  <a:pt x="796" y="886"/>
                </a:lnTo>
                <a:lnTo>
                  <a:pt x="794" y="892"/>
                </a:lnTo>
                <a:lnTo>
                  <a:pt x="794" y="892"/>
                </a:lnTo>
                <a:lnTo>
                  <a:pt x="787" y="905"/>
                </a:lnTo>
                <a:lnTo>
                  <a:pt x="785" y="910"/>
                </a:lnTo>
                <a:lnTo>
                  <a:pt x="781" y="913"/>
                </a:lnTo>
                <a:lnTo>
                  <a:pt x="778" y="915"/>
                </a:lnTo>
                <a:lnTo>
                  <a:pt x="773" y="918"/>
                </a:lnTo>
                <a:lnTo>
                  <a:pt x="768" y="918"/>
                </a:lnTo>
                <a:lnTo>
                  <a:pt x="761" y="918"/>
                </a:lnTo>
                <a:lnTo>
                  <a:pt x="761" y="918"/>
                </a:lnTo>
                <a:lnTo>
                  <a:pt x="738" y="914"/>
                </a:lnTo>
                <a:lnTo>
                  <a:pt x="738" y="914"/>
                </a:lnTo>
                <a:lnTo>
                  <a:pt x="740" y="921"/>
                </a:lnTo>
                <a:lnTo>
                  <a:pt x="742" y="939"/>
                </a:lnTo>
                <a:lnTo>
                  <a:pt x="742" y="950"/>
                </a:lnTo>
                <a:lnTo>
                  <a:pt x="741" y="961"/>
                </a:lnTo>
                <a:lnTo>
                  <a:pt x="737" y="970"/>
                </a:lnTo>
                <a:lnTo>
                  <a:pt x="735" y="975"/>
                </a:lnTo>
                <a:lnTo>
                  <a:pt x="732" y="980"/>
                </a:lnTo>
                <a:lnTo>
                  <a:pt x="732" y="980"/>
                </a:lnTo>
                <a:lnTo>
                  <a:pt x="729" y="983"/>
                </a:lnTo>
                <a:lnTo>
                  <a:pt x="724" y="986"/>
                </a:lnTo>
                <a:lnTo>
                  <a:pt x="713" y="990"/>
                </a:lnTo>
                <a:lnTo>
                  <a:pt x="700" y="994"/>
                </a:lnTo>
                <a:lnTo>
                  <a:pt x="685" y="996"/>
                </a:lnTo>
                <a:lnTo>
                  <a:pt x="666" y="998"/>
                </a:lnTo>
                <a:lnTo>
                  <a:pt x="646" y="999"/>
                </a:lnTo>
                <a:lnTo>
                  <a:pt x="598" y="999"/>
                </a:lnTo>
                <a:lnTo>
                  <a:pt x="598" y="999"/>
                </a:lnTo>
                <a:lnTo>
                  <a:pt x="562" y="1000"/>
                </a:lnTo>
                <a:lnTo>
                  <a:pt x="542" y="1001"/>
                </a:lnTo>
                <a:lnTo>
                  <a:pt x="514" y="1003"/>
                </a:lnTo>
                <a:lnTo>
                  <a:pt x="455" y="1008"/>
                </a:lnTo>
                <a:lnTo>
                  <a:pt x="455" y="1008"/>
                </a:lnTo>
                <a:lnTo>
                  <a:pt x="418" y="1012"/>
                </a:lnTo>
                <a:lnTo>
                  <a:pt x="390" y="1013"/>
                </a:lnTo>
                <a:lnTo>
                  <a:pt x="370" y="1013"/>
                </a:lnTo>
                <a:lnTo>
                  <a:pt x="354" y="1012"/>
                </a:lnTo>
                <a:lnTo>
                  <a:pt x="343" y="1009"/>
                </a:lnTo>
                <a:lnTo>
                  <a:pt x="336" y="1006"/>
                </a:lnTo>
                <a:lnTo>
                  <a:pt x="332" y="1001"/>
                </a:lnTo>
                <a:lnTo>
                  <a:pt x="328" y="995"/>
                </a:lnTo>
                <a:lnTo>
                  <a:pt x="328" y="995"/>
                </a:lnTo>
                <a:lnTo>
                  <a:pt x="324" y="989"/>
                </a:lnTo>
                <a:lnTo>
                  <a:pt x="321" y="983"/>
                </a:lnTo>
                <a:lnTo>
                  <a:pt x="320" y="979"/>
                </a:lnTo>
                <a:lnTo>
                  <a:pt x="320" y="974"/>
                </a:lnTo>
                <a:lnTo>
                  <a:pt x="322" y="969"/>
                </a:lnTo>
                <a:lnTo>
                  <a:pt x="326" y="965"/>
                </a:lnTo>
                <a:lnTo>
                  <a:pt x="332" y="962"/>
                </a:lnTo>
                <a:lnTo>
                  <a:pt x="341" y="959"/>
                </a:lnTo>
                <a:lnTo>
                  <a:pt x="341" y="959"/>
                </a:lnTo>
                <a:lnTo>
                  <a:pt x="368" y="955"/>
                </a:lnTo>
                <a:lnTo>
                  <a:pt x="405" y="949"/>
                </a:lnTo>
                <a:lnTo>
                  <a:pt x="446" y="944"/>
                </a:lnTo>
                <a:lnTo>
                  <a:pt x="484" y="940"/>
                </a:lnTo>
                <a:lnTo>
                  <a:pt x="484" y="940"/>
                </a:lnTo>
                <a:lnTo>
                  <a:pt x="524" y="938"/>
                </a:lnTo>
                <a:lnTo>
                  <a:pt x="569" y="935"/>
                </a:lnTo>
                <a:lnTo>
                  <a:pt x="590" y="932"/>
                </a:lnTo>
                <a:lnTo>
                  <a:pt x="606" y="929"/>
                </a:lnTo>
                <a:lnTo>
                  <a:pt x="612" y="926"/>
                </a:lnTo>
                <a:lnTo>
                  <a:pt x="618" y="924"/>
                </a:lnTo>
                <a:lnTo>
                  <a:pt x="622" y="921"/>
                </a:lnTo>
                <a:lnTo>
                  <a:pt x="624" y="918"/>
                </a:lnTo>
                <a:lnTo>
                  <a:pt x="624" y="918"/>
                </a:lnTo>
                <a:lnTo>
                  <a:pt x="634" y="892"/>
                </a:lnTo>
                <a:lnTo>
                  <a:pt x="634" y="892"/>
                </a:lnTo>
                <a:lnTo>
                  <a:pt x="609" y="886"/>
                </a:lnTo>
                <a:lnTo>
                  <a:pt x="583" y="881"/>
                </a:lnTo>
                <a:lnTo>
                  <a:pt x="553" y="879"/>
                </a:lnTo>
                <a:lnTo>
                  <a:pt x="553" y="879"/>
                </a:lnTo>
                <a:lnTo>
                  <a:pt x="512" y="877"/>
                </a:lnTo>
                <a:lnTo>
                  <a:pt x="487" y="875"/>
                </a:lnTo>
                <a:lnTo>
                  <a:pt x="487" y="875"/>
                </a:lnTo>
                <a:lnTo>
                  <a:pt x="475" y="875"/>
                </a:lnTo>
                <a:lnTo>
                  <a:pt x="467" y="875"/>
                </a:lnTo>
                <a:lnTo>
                  <a:pt x="458" y="873"/>
                </a:lnTo>
                <a:lnTo>
                  <a:pt x="445" y="869"/>
                </a:lnTo>
                <a:lnTo>
                  <a:pt x="445" y="869"/>
                </a:lnTo>
                <a:lnTo>
                  <a:pt x="430" y="862"/>
                </a:lnTo>
                <a:lnTo>
                  <a:pt x="424" y="860"/>
                </a:lnTo>
                <a:lnTo>
                  <a:pt x="420" y="856"/>
                </a:lnTo>
                <a:lnTo>
                  <a:pt x="417" y="852"/>
                </a:lnTo>
                <a:lnTo>
                  <a:pt x="416" y="849"/>
                </a:lnTo>
                <a:lnTo>
                  <a:pt x="417" y="844"/>
                </a:lnTo>
                <a:lnTo>
                  <a:pt x="422" y="839"/>
                </a:lnTo>
                <a:lnTo>
                  <a:pt x="422" y="839"/>
                </a:lnTo>
                <a:lnTo>
                  <a:pt x="429" y="835"/>
                </a:lnTo>
                <a:lnTo>
                  <a:pt x="440" y="830"/>
                </a:lnTo>
                <a:lnTo>
                  <a:pt x="452" y="825"/>
                </a:lnTo>
                <a:lnTo>
                  <a:pt x="465" y="822"/>
                </a:lnTo>
                <a:lnTo>
                  <a:pt x="480" y="818"/>
                </a:lnTo>
                <a:lnTo>
                  <a:pt x="496" y="816"/>
                </a:lnTo>
                <a:lnTo>
                  <a:pt x="511" y="814"/>
                </a:lnTo>
                <a:lnTo>
                  <a:pt x="527" y="813"/>
                </a:lnTo>
                <a:lnTo>
                  <a:pt x="527" y="813"/>
                </a:lnTo>
                <a:lnTo>
                  <a:pt x="562" y="816"/>
                </a:lnTo>
                <a:lnTo>
                  <a:pt x="600" y="820"/>
                </a:lnTo>
                <a:lnTo>
                  <a:pt x="644" y="826"/>
                </a:lnTo>
                <a:lnTo>
                  <a:pt x="644" y="826"/>
                </a:lnTo>
                <a:lnTo>
                  <a:pt x="653" y="742"/>
                </a:lnTo>
                <a:lnTo>
                  <a:pt x="660" y="676"/>
                </a:lnTo>
                <a:lnTo>
                  <a:pt x="663" y="631"/>
                </a:lnTo>
                <a:lnTo>
                  <a:pt x="663" y="631"/>
                </a:lnTo>
                <a:lnTo>
                  <a:pt x="667" y="584"/>
                </a:lnTo>
                <a:lnTo>
                  <a:pt x="671" y="563"/>
                </a:lnTo>
                <a:lnTo>
                  <a:pt x="671" y="563"/>
                </a:lnTo>
                <a:lnTo>
                  <a:pt x="662" y="563"/>
                </a:lnTo>
                <a:lnTo>
                  <a:pt x="644" y="562"/>
                </a:lnTo>
                <a:lnTo>
                  <a:pt x="619" y="559"/>
                </a:lnTo>
                <a:lnTo>
                  <a:pt x="606" y="556"/>
                </a:lnTo>
                <a:lnTo>
                  <a:pt x="594" y="554"/>
                </a:lnTo>
                <a:lnTo>
                  <a:pt x="594" y="554"/>
                </a:lnTo>
                <a:lnTo>
                  <a:pt x="583" y="550"/>
                </a:lnTo>
                <a:lnTo>
                  <a:pt x="569" y="548"/>
                </a:lnTo>
                <a:lnTo>
                  <a:pt x="543" y="547"/>
                </a:lnTo>
                <a:lnTo>
                  <a:pt x="522" y="547"/>
                </a:lnTo>
                <a:lnTo>
                  <a:pt x="514" y="547"/>
                </a:lnTo>
                <a:lnTo>
                  <a:pt x="514" y="547"/>
                </a:lnTo>
                <a:lnTo>
                  <a:pt x="452" y="647"/>
                </a:lnTo>
                <a:lnTo>
                  <a:pt x="377" y="768"/>
                </a:lnTo>
                <a:lnTo>
                  <a:pt x="377" y="768"/>
                </a:lnTo>
                <a:lnTo>
                  <a:pt x="354" y="805"/>
                </a:lnTo>
                <a:lnTo>
                  <a:pt x="345" y="820"/>
                </a:lnTo>
                <a:lnTo>
                  <a:pt x="334" y="833"/>
                </a:lnTo>
                <a:lnTo>
                  <a:pt x="334" y="833"/>
                </a:lnTo>
                <a:lnTo>
                  <a:pt x="328" y="841"/>
                </a:lnTo>
                <a:lnTo>
                  <a:pt x="322" y="850"/>
                </a:lnTo>
                <a:lnTo>
                  <a:pt x="308" y="874"/>
                </a:lnTo>
                <a:lnTo>
                  <a:pt x="296" y="895"/>
                </a:lnTo>
                <a:lnTo>
                  <a:pt x="289" y="908"/>
                </a:lnTo>
                <a:lnTo>
                  <a:pt x="289" y="908"/>
                </a:lnTo>
                <a:lnTo>
                  <a:pt x="283" y="913"/>
                </a:lnTo>
                <a:lnTo>
                  <a:pt x="274" y="918"/>
                </a:lnTo>
                <a:lnTo>
                  <a:pt x="263" y="924"/>
                </a:lnTo>
                <a:lnTo>
                  <a:pt x="263" y="924"/>
                </a:lnTo>
                <a:lnTo>
                  <a:pt x="261" y="926"/>
                </a:lnTo>
                <a:lnTo>
                  <a:pt x="261" y="930"/>
                </a:lnTo>
                <a:lnTo>
                  <a:pt x="260" y="936"/>
                </a:lnTo>
                <a:lnTo>
                  <a:pt x="259" y="942"/>
                </a:lnTo>
                <a:lnTo>
                  <a:pt x="257" y="948"/>
                </a:lnTo>
                <a:lnTo>
                  <a:pt x="252" y="955"/>
                </a:lnTo>
                <a:lnTo>
                  <a:pt x="242" y="961"/>
                </a:lnTo>
                <a:lnTo>
                  <a:pt x="229" y="967"/>
                </a:lnTo>
                <a:lnTo>
                  <a:pt x="229" y="967"/>
                </a:lnTo>
                <a:lnTo>
                  <a:pt x="215" y="970"/>
                </a:lnTo>
                <a:lnTo>
                  <a:pt x="202" y="970"/>
                </a:lnTo>
                <a:lnTo>
                  <a:pt x="191" y="969"/>
                </a:lnTo>
                <a:lnTo>
                  <a:pt x="182" y="965"/>
                </a:lnTo>
                <a:lnTo>
                  <a:pt x="173" y="959"/>
                </a:lnTo>
                <a:lnTo>
                  <a:pt x="169" y="954"/>
                </a:lnTo>
                <a:lnTo>
                  <a:pt x="165" y="948"/>
                </a:lnTo>
                <a:lnTo>
                  <a:pt x="165" y="940"/>
                </a:lnTo>
                <a:lnTo>
                  <a:pt x="165" y="940"/>
                </a:lnTo>
                <a:lnTo>
                  <a:pt x="166" y="935"/>
                </a:lnTo>
                <a:lnTo>
                  <a:pt x="169" y="930"/>
                </a:lnTo>
                <a:lnTo>
                  <a:pt x="172" y="927"/>
                </a:lnTo>
                <a:lnTo>
                  <a:pt x="176" y="925"/>
                </a:lnTo>
                <a:lnTo>
                  <a:pt x="185" y="921"/>
                </a:lnTo>
                <a:lnTo>
                  <a:pt x="188" y="920"/>
                </a:lnTo>
                <a:lnTo>
                  <a:pt x="190" y="918"/>
                </a:lnTo>
                <a:lnTo>
                  <a:pt x="190" y="918"/>
                </a:lnTo>
                <a:lnTo>
                  <a:pt x="194" y="912"/>
                </a:lnTo>
                <a:lnTo>
                  <a:pt x="195" y="906"/>
                </a:lnTo>
                <a:lnTo>
                  <a:pt x="196" y="900"/>
                </a:lnTo>
                <a:lnTo>
                  <a:pt x="197" y="895"/>
                </a:lnTo>
                <a:lnTo>
                  <a:pt x="197" y="895"/>
                </a:lnTo>
                <a:lnTo>
                  <a:pt x="198" y="893"/>
                </a:lnTo>
                <a:lnTo>
                  <a:pt x="201" y="892"/>
                </a:lnTo>
                <a:lnTo>
                  <a:pt x="205" y="892"/>
                </a:lnTo>
                <a:lnTo>
                  <a:pt x="209" y="889"/>
                </a:lnTo>
                <a:lnTo>
                  <a:pt x="214" y="887"/>
                </a:lnTo>
                <a:lnTo>
                  <a:pt x="219" y="882"/>
                </a:lnTo>
                <a:lnTo>
                  <a:pt x="223" y="875"/>
                </a:lnTo>
                <a:lnTo>
                  <a:pt x="223" y="875"/>
                </a:lnTo>
                <a:lnTo>
                  <a:pt x="228" y="869"/>
                </a:lnTo>
                <a:lnTo>
                  <a:pt x="230" y="867"/>
                </a:lnTo>
                <a:lnTo>
                  <a:pt x="232" y="866"/>
                </a:lnTo>
                <a:lnTo>
                  <a:pt x="233" y="867"/>
                </a:lnTo>
                <a:lnTo>
                  <a:pt x="233" y="866"/>
                </a:lnTo>
                <a:lnTo>
                  <a:pt x="235" y="863"/>
                </a:lnTo>
                <a:lnTo>
                  <a:pt x="242" y="846"/>
                </a:lnTo>
                <a:lnTo>
                  <a:pt x="242" y="846"/>
                </a:lnTo>
                <a:lnTo>
                  <a:pt x="264" y="798"/>
                </a:lnTo>
                <a:lnTo>
                  <a:pt x="285" y="749"/>
                </a:lnTo>
                <a:lnTo>
                  <a:pt x="285" y="749"/>
                </a:lnTo>
                <a:lnTo>
                  <a:pt x="292" y="733"/>
                </a:lnTo>
                <a:lnTo>
                  <a:pt x="301" y="719"/>
                </a:lnTo>
                <a:lnTo>
                  <a:pt x="317" y="691"/>
                </a:lnTo>
                <a:lnTo>
                  <a:pt x="324" y="676"/>
                </a:lnTo>
                <a:lnTo>
                  <a:pt x="330" y="662"/>
                </a:lnTo>
                <a:lnTo>
                  <a:pt x="334" y="650"/>
                </a:lnTo>
                <a:lnTo>
                  <a:pt x="334" y="644"/>
                </a:lnTo>
                <a:lnTo>
                  <a:pt x="334" y="638"/>
                </a:lnTo>
                <a:lnTo>
                  <a:pt x="334" y="638"/>
                </a:lnTo>
                <a:lnTo>
                  <a:pt x="333" y="632"/>
                </a:lnTo>
                <a:lnTo>
                  <a:pt x="332" y="626"/>
                </a:lnTo>
                <a:lnTo>
                  <a:pt x="326" y="613"/>
                </a:lnTo>
                <a:lnTo>
                  <a:pt x="317" y="599"/>
                </a:lnTo>
                <a:lnTo>
                  <a:pt x="307" y="585"/>
                </a:lnTo>
                <a:lnTo>
                  <a:pt x="283" y="552"/>
                </a:lnTo>
                <a:lnTo>
                  <a:pt x="271" y="532"/>
                </a:lnTo>
                <a:lnTo>
                  <a:pt x="259" y="511"/>
                </a:lnTo>
                <a:lnTo>
                  <a:pt x="259" y="511"/>
                </a:lnTo>
                <a:lnTo>
                  <a:pt x="248" y="491"/>
                </a:lnTo>
                <a:lnTo>
                  <a:pt x="241" y="472"/>
                </a:lnTo>
                <a:lnTo>
                  <a:pt x="234" y="455"/>
                </a:lnTo>
                <a:lnTo>
                  <a:pt x="230" y="441"/>
                </a:lnTo>
                <a:lnTo>
                  <a:pt x="227" y="429"/>
                </a:lnTo>
                <a:lnTo>
                  <a:pt x="226" y="417"/>
                </a:lnTo>
                <a:lnTo>
                  <a:pt x="223" y="397"/>
                </a:lnTo>
                <a:lnTo>
                  <a:pt x="223" y="397"/>
                </a:lnTo>
                <a:lnTo>
                  <a:pt x="221" y="373"/>
                </a:lnTo>
                <a:lnTo>
                  <a:pt x="220" y="368"/>
                </a:lnTo>
                <a:lnTo>
                  <a:pt x="220" y="368"/>
                </a:lnTo>
                <a:lnTo>
                  <a:pt x="215" y="361"/>
                </a:lnTo>
                <a:lnTo>
                  <a:pt x="204" y="347"/>
                </a:lnTo>
                <a:lnTo>
                  <a:pt x="196" y="339"/>
                </a:lnTo>
                <a:lnTo>
                  <a:pt x="189" y="331"/>
                </a:lnTo>
                <a:lnTo>
                  <a:pt x="179" y="326"/>
                </a:lnTo>
                <a:lnTo>
                  <a:pt x="171" y="322"/>
                </a:lnTo>
                <a:lnTo>
                  <a:pt x="171" y="322"/>
                </a:lnTo>
                <a:lnTo>
                  <a:pt x="161" y="322"/>
                </a:lnTo>
                <a:lnTo>
                  <a:pt x="149" y="322"/>
                </a:lnTo>
                <a:lnTo>
                  <a:pt x="123" y="326"/>
                </a:lnTo>
                <a:lnTo>
                  <a:pt x="89" y="333"/>
                </a:lnTo>
                <a:lnTo>
                  <a:pt x="89" y="333"/>
                </a:lnTo>
                <a:lnTo>
                  <a:pt x="70" y="335"/>
                </a:lnTo>
                <a:lnTo>
                  <a:pt x="56" y="337"/>
                </a:lnTo>
                <a:lnTo>
                  <a:pt x="44" y="339"/>
                </a:lnTo>
                <a:lnTo>
                  <a:pt x="44" y="339"/>
                </a:lnTo>
                <a:lnTo>
                  <a:pt x="39" y="337"/>
                </a:lnTo>
                <a:lnTo>
                  <a:pt x="33" y="336"/>
                </a:lnTo>
                <a:lnTo>
                  <a:pt x="27" y="334"/>
                </a:lnTo>
                <a:lnTo>
                  <a:pt x="21" y="330"/>
                </a:lnTo>
                <a:lnTo>
                  <a:pt x="11" y="322"/>
                </a:lnTo>
                <a:lnTo>
                  <a:pt x="7" y="317"/>
                </a:lnTo>
                <a:lnTo>
                  <a:pt x="4" y="312"/>
                </a:lnTo>
                <a:lnTo>
                  <a:pt x="4" y="312"/>
                </a:lnTo>
                <a:lnTo>
                  <a:pt x="1" y="305"/>
                </a:lnTo>
                <a:lnTo>
                  <a:pt x="0" y="298"/>
                </a:lnTo>
                <a:lnTo>
                  <a:pt x="1" y="290"/>
                </a:lnTo>
                <a:lnTo>
                  <a:pt x="4" y="277"/>
                </a:lnTo>
                <a:lnTo>
                  <a:pt x="4" y="277"/>
                </a:lnTo>
                <a:lnTo>
                  <a:pt x="8" y="270"/>
                </a:lnTo>
                <a:lnTo>
                  <a:pt x="11" y="265"/>
                </a:lnTo>
                <a:lnTo>
                  <a:pt x="22" y="257"/>
                </a:lnTo>
                <a:lnTo>
                  <a:pt x="28" y="251"/>
                </a:lnTo>
                <a:lnTo>
                  <a:pt x="34" y="243"/>
                </a:lnTo>
                <a:lnTo>
                  <a:pt x="42" y="233"/>
                </a:lnTo>
                <a:lnTo>
                  <a:pt x="51" y="218"/>
                </a:lnTo>
                <a:lnTo>
                  <a:pt x="51" y="218"/>
                </a:lnTo>
                <a:lnTo>
                  <a:pt x="56" y="210"/>
                </a:lnTo>
                <a:lnTo>
                  <a:pt x="60" y="203"/>
                </a:lnTo>
                <a:lnTo>
                  <a:pt x="67" y="196"/>
                </a:lnTo>
                <a:lnTo>
                  <a:pt x="75" y="190"/>
                </a:lnTo>
                <a:lnTo>
                  <a:pt x="90" y="179"/>
                </a:lnTo>
                <a:lnTo>
                  <a:pt x="107" y="171"/>
                </a:lnTo>
                <a:lnTo>
                  <a:pt x="121" y="165"/>
                </a:lnTo>
                <a:lnTo>
                  <a:pt x="133" y="160"/>
                </a:lnTo>
                <a:lnTo>
                  <a:pt x="145" y="157"/>
                </a:lnTo>
                <a:lnTo>
                  <a:pt x="145" y="15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>
            <a:extLst>
              <a:ext uri="{FF2B5EF4-FFF2-40B4-BE49-F238E27FC236}">
                <a16:creationId xmlns:a16="http://schemas.microsoft.com/office/drawing/2014/main" id="{9E684575-B435-4413-9450-ECF050E1ED5E}"/>
              </a:ext>
            </a:extLst>
          </p:cNvPr>
          <p:cNvSpPr>
            <a:spLocks noEditPoints="1"/>
          </p:cNvSpPr>
          <p:nvPr/>
        </p:nvSpPr>
        <p:spPr bwMode="auto">
          <a:xfrm>
            <a:off x="2041527" y="1275731"/>
            <a:ext cx="1877156" cy="849318"/>
          </a:xfrm>
          <a:custGeom>
            <a:avLst/>
            <a:gdLst>
              <a:gd name="T0" fmla="*/ 1709 w 2082"/>
              <a:gd name="T1" fmla="*/ 328 h 942"/>
              <a:gd name="T2" fmla="*/ 1608 w 2082"/>
              <a:gd name="T3" fmla="*/ 178 h 942"/>
              <a:gd name="T4" fmla="*/ 1439 w 2082"/>
              <a:gd name="T5" fmla="*/ 44 h 942"/>
              <a:gd name="T6" fmla="*/ 1269 w 2082"/>
              <a:gd name="T7" fmla="*/ 0 h 942"/>
              <a:gd name="T8" fmla="*/ 1089 w 2082"/>
              <a:gd name="T9" fmla="*/ 25 h 942"/>
              <a:gd name="T10" fmla="*/ 993 w 2082"/>
              <a:gd name="T11" fmla="*/ 83 h 942"/>
              <a:gd name="T12" fmla="*/ 690 w 2082"/>
              <a:gd name="T13" fmla="*/ 453 h 942"/>
              <a:gd name="T14" fmla="*/ 644 w 2082"/>
              <a:gd name="T15" fmla="*/ 556 h 942"/>
              <a:gd name="T16" fmla="*/ 510 w 2082"/>
              <a:gd name="T17" fmla="*/ 738 h 942"/>
              <a:gd name="T18" fmla="*/ 372 w 2082"/>
              <a:gd name="T19" fmla="*/ 766 h 942"/>
              <a:gd name="T20" fmla="*/ 106 w 2082"/>
              <a:gd name="T21" fmla="*/ 763 h 942"/>
              <a:gd name="T22" fmla="*/ 2 w 2082"/>
              <a:gd name="T23" fmla="*/ 770 h 942"/>
              <a:gd name="T24" fmla="*/ 48 w 2082"/>
              <a:gd name="T25" fmla="*/ 792 h 942"/>
              <a:gd name="T26" fmla="*/ 310 w 2082"/>
              <a:gd name="T27" fmla="*/ 841 h 942"/>
              <a:gd name="T28" fmla="*/ 489 w 2082"/>
              <a:gd name="T29" fmla="*/ 850 h 942"/>
              <a:gd name="T30" fmla="*/ 624 w 2082"/>
              <a:gd name="T31" fmla="*/ 805 h 942"/>
              <a:gd name="T32" fmla="*/ 796 w 2082"/>
              <a:gd name="T33" fmla="*/ 626 h 942"/>
              <a:gd name="T34" fmla="*/ 920 w 2082"/>
              <a:gd name="T35" fmla="*/ 492 h 942"/>
              <a:gd name="T36" fmla="*/ 1007 w 2082"/>
              <a:gd name="T37" fmla="*/ 498 h 942"/>
              <a:gd name="T38" fmla="*/ 1051 w 2082"/>
              <a:gd name="T39" fmla="*/ 549 h 942"/>
              <a:gd name="T40" fmla="*/ 1084 w 2082"/>
              <a:gd name="T41" fmla="*/ 642 h 942"/>
              <a:gd name="T42" fmla="*/ 1104 w 2082"/>
              <a:gd name="T43" fmla="*/ 729 h 942"/>
              <a:gd name="T44" fmla="*/ 1082 w 2082"/>
              <a:gd name="T45" fmla="*/ 795 h 942"/>
              <a:gd name="T46" fmla="*/ 1164 w 2082"/>
              <a:gd name="T47" fmla="*/ 805 h 942"/>
              <a:gd name="T48" fmla="*/ 1163 w 2082"/>
              <a:gd name="T49" fmla="*/ 899 h 942"/>
              <a:gd name="T50" fmla="*/ 1216 w 2082"/>
              <a:gd name="T51" fmla="*/ 924 h 942"/>
              <a:gd name="T52" fmla="*/ 1482 w 2082"/>
              <a:gd name="T53" fmla="*/ 932 h 942"/>
              <a:gd name="T54" fmla="*/ 1604 w 2082"/>
              <a:gd name="T55" fmla="*/ 934 h 942"/>
              <a:gd name="T56" fmla="*/ 1618 w 2082"/>
              <a:gd name="T57" fmla="*/ 889 h 942"/>
              <a:gd name="T58" fmla="*/ 1577 w 2082"/>
              <a:gd name="T59" fmla="*/ 875 h 942"/>
              <a:gd name="T60" fmla="*/ 1382 w 2082"/>
              <a:gd name="T61" fmla="*/ 855 h 942"/>
              <a:gd name="T62" fmla="*/ 1308 w 2082"/>
              <a:gd name="T63" fmla="*/ 839 h 942"/>
              <a:gd name="T64" fmla="*/ 1353 w 2082"/>
              <a:gd name="T65" fmla="*/ 789 h 942"/>
              <a:gd name="T66" fmla="*/ 1454 w 2082"/>
              <a:gd name="T67" fmla="*/ 792 h 942"/>
              <a:gd name="T68" fmla="*/ 1501 w 2082"/>
              <a:gd name="T69" fmla="*/ 763 h 942"/>
              <a:gd name="T70" fmla="*/ 1424 w 2082"/>
              <a:gd name="T71" fmla="*/ 737 h 942"/>
              <a:gd name="T72" fmla="*/ 1401 w 2082"/>
              <a:gd name="T73" fmla="*/ 713 h 942"/>
              <a:gd name="T74" fmla="*/ 1377 w 2082"/>
              <a:gd name="T75" fmla="*/ 590 h 942"/>
              <a:gd name="T76" fmla="*/ 1533 w 2082"/>
              <a:gd name="T77" fmla="*/ 601 h 942"/>
              <a:gd name="T78" fmla="*/ 1548 w 2082"/>
              <a:gd name="T79" fmla="*/ 666 h 942"/>
              <a:gd name="T80" fmla="*/ 1586 w 2082"/>
              <a:gd name="T81" fmla="*/ 732 h 942"/>
              <a:gd name="T82" fmla="*/ 1652 w 2082"/>
              <a:gd name="T83" fmla="*/ 810 h 942"/>
              <a:gd name="T84" fmla="*/ 1691 w 2082"/>
              <a:gd name="T85" fmla="*/ 846 h 942"/>
              <a:gd name="T86" fmla="*/ 1775 w 2082"/>
              <a:gd name="T87" fmla="*/ 854 h 942"/>
              <a:gd name="T88" fmla="*/ 1786 w 2082"/>
              <a:gd name="T89" fmla="*/ 825 h 942"/>
              <a:gd name="T90" fmla="*/ 1700 w 2082"/>
              <a:gd name="T91" fmla="*/ 785 h 942"/>
              <a:gd name="T92" fmla="*/ 1650 w 2082"/>
              <a:gd name="T93" fmla="*/ 687 h 942"/>
              <a:gd name="T94" fmla="*/ 1710 w 2082"/>
              <a:gd name="T95" fmla="*/ 590 h 942"/>
              <a:gd name="T96" fmla="*/ 1803 w 2082"/>
              <a:gd name="T97" fmla="*/ 572 h 942"/>
              <a:gd name="T98" fmla="*/ 1934 w 2082"/>
              <a:gd name="T99" fmla="*/ 623 h 942"/>
              <a:gd name="T100" fmla="*/ 2015 w 2082"/>
              <a:gd name="T101" fmla="*/ 670 h 942"/>
              <a:gd name="T102" fmla="*/ 2078 w 2082"/>
              <a:gd name="T103" fmla="*/ 649 h 942"/>
              <a:gd name="T104" fmla="*/ 2066 w 2082"/>
              <a:gd name="T105" fmla="*/ 591 h 942"/>
              <a:gd name="T106" fmla="*/ 2005 w 2082"/>
              <a:gd name="T107" fmla="*/ 466 h 942"/>
              <a:gd name="T108" fmla="*/ 1930 w 2082"/>
              <a:gd name="T109" fmla="*/ 330 h 942"/>
              <a:gd name="T110" fmla="*/ 1824 w 2082"/>
              <a:gd name="T111" fmla="*/ 201 h 942"/>
              <a:gd name="T112" fmla="*/ 1812 w 2082"/>
              <a:gd name="T113" fmla="*/ 245 h 942"/>
              <a:gd name="T114" fmla="*/ 1796 w 2082"/>
              <a:gd name="T115" fmla="*/ 286 h 942"/>
              <a:gd name="T116" fmla="*/ 1793 w 2082"/>
              <a:gd name="T117" fmla="*/ 364 h 942"/>
              <a:gd name="T118" fmla="*/ 1206 w 2082"/>
              <a:gd name="T119" fmla="*/ 747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82" h="942">
                <a:moveTo>
                  <a:pt x="1796" y="375"/>
                </a:moveTo>
                <a:lnTo>
                  <a:pt x="1796" y="375"/>
                </a:lnTo>
                <a:lnTo>
                  <a:pt x="1784" y="371"/>
                </a:lnTo>
                <a:lnTo>
                  <a:pt x="1758" y="359"/>
                </a:lnTo>
                <a:lnTo>
                  <a:pt x="1741" y="350"/>
                </a:lnTo>
                <a:lnTo>
                  <a:pt x="1727" y="342"/>
                </a:lnTo>
                <a:lnTo>
                  <a:pt x="1714" y="333"/>
                </a:lnTo>
                <a:lnTo>
                  <a:pt x="1709" y="328"/>
                </a:lnTo>
                <a:lnTo>
                  <a:pt x="1705" y="323"/>
                </a:lnTo>
                <a:lnTo>
                  <a:pt x="1705" y="323"/>
                </a:lnTo>
                <a:lnTo>
                  <a:pt x="1690" y="301"/>
                </a:lnTo>
                <a:lnTo>
                  <a:pt x="1672" y="270"/>
                </a:lnTo>
                <a:lnTo>
                  <a:pt x="1650" y="236"/>
                </a:lnTo>
                <a:lnTo>
                  <a:pt x="1624" y="199"/>
                </a:lnTo>
                <a:lnTo>
                  <a:pt x="1624" y="199"/>
                </a:lnTo>
                <a:lnTo>
                  <a:pt x="1608" y="178"/>
                </a:lnTo>
                <a:lnTo>
                  <a:pt x="1584" y="153"/>
                </a:lnTo>
                <a:lnTo>
                  <a:pt x="1554" y="126"/>
                </a:lnTo>
                <a:lnTo>
                  <a:pt x="1537" y="111"/>
                </a:lnTo>
                <a:lnTo>
                  <a:pt x="1520" y="97"/>
                </a:lnTo>
                <a:lnTo>
                  <a:pt x="1502" y="83"/>
                </a:lnTo>
                <a:lnTo>
                  <a:pt x="1482" y="69"/>
                </a:lnTo>
                <a:lnTo>
                  <a:pt x="1460" y="55"/>
                </a:lnTo>
                <a:lnTo>
                  <a:pt x="1439" y="44"/>
                </a:lnTo>
                <a:lnTo>
                  <a:pt x="1416" y="33"/>
                </a:lnTo>
                <a:lnTo>
                  <a:pt x="1392" y="23"/>
                </a:lnTo>
                <a:lnTo>
                  <a:pt x="1369" y="15"/>
                </a:lnTo>
                <a:lnTo>
                  <a:pt x="1344" y="9"/>
                </a:lnTo>
                <a:lnTo>
                  <a:pt x="1344" y="9"/>
                </a:lnTo>
                <a:lnTo>
                  <a:pt x="1319" y="4"/>
                </a:lnTo>
                <a:lnTo>
                  <a:pt x="1294" y="2"/>
                </a:lnTo>
                <a:lnTo>
                  <a:pt x="1269" y="0"/>
                </a:lnTo>
                <a:lnTo>
                  <a:pt x="1244" y="0"/>
                </a:lnTo>
                <a:lnTo>
                  <a:pt x="1219" y="1"/>
                </a:lnTo>
                <a:lnTo>
                  <a:pt x="1195" y="3"/>
                </a:lnTo>
                <a:lnTo>
                  <a:pt x="1171" y="6"/>
                </a:lnTo>
                <a:lnTo>
                  <a:pt x="1150" y="9"/>
                </a:lnTo>
                <a:lnTo>
                  <a:pt x="1128" y="14"/>
                </a:lnTo>
                <a:lnTo>
                  <a:pt x="1108" y="20"/>
                </a:lnTo>
                <a:lnTo>
                  <a:pt x="1089" y="25"/>
                </a:lnTo>
                <a:lnTo>
                  <a:pt x="1071" y="32"/>
                </a:lnTo>
                <a:lnTo>
                  <a:pt x="1056" y="38"/>
                </a:lnTo>
                <a:lnTo>
                  <a:pt x="1041" y="44"/>
                </a:lnTo>
                <a:lnTo>
                  <a:pt x="1029" y="51"/>
                </a:lnTo>
                <a:lnTo>
                  <a:pt x="1020" y="57"/>
                </a:lnTo>
                <a:lnTo>
                  <a:pt x="1020" y="57"/>
                </a:lnTo>
                <a:lnTo>
                  <a:pt x="1008" y="66"/>
                </a:lnTo>
                <a:lnTo>
                  <a:pt x="993" y="83"/>
                </a:lnTo>
                <a:lnTo>
                  <a:pt x="949" y="130"/>
                </a:lnTo>
                <a:lnTo>
                  <a:pt x="894" y="192"/>
                </a:lnTo>
                <a:lnTo>
                  <a:pt x="836" y="260"/>
                </a:lnTo>
                <a:lnTo>
                  <a:pt x="780" y="329"/>
                </a:lnTo>
                <a:lnTo>
                  <a:pt x="732" y="391"/>
                </a:lnTo>
                <a:lnTo>
                  <a:pt x="714" y="416"/>
                </a:lnTo>
                <a:lnTo>
                  <a:pt x="699" y="437"/>
                </a:lnTo>
                <a:lnTo>
                  <a:pt x="690" y="453"/>
                </a:lnTo>
                <a:lnTo>
                  <a:pt x="688" y="458"/>
                </a:lnTo>
                <a:lnTo>
                  <a:pt x="687" y="461"/>
                </a:lnTo>
                <a:lnTo>
                  <a:pt x="687" y="461"/>
                </a:lnTo>
                <a:lnTo>
                  <a:pt x="686" y="468"/>
                </a:lnTo>
                <a:lnTo>
                  <a:pt x="681" y="480"/>
                </a:lnTo>
                <a:lnTo>
                  <a:pt x="675" y="496"/>
                </a:lnTo>
                <a:lnTo>
                  <a:pt x="667" y="513"/>
                </a:lnTo>
                <a:lnTo>
                  <a:pt x="644" y="556"/>
                </a:lnTo>
                <a:lnTo>
                  <a:pt x="617" y="604"/>
                </a:lnTo>
                <a:lnTo>
                  <a:pt x="601" y="628"/>
                </a:lnTo>
                <a:lnTo>
                  <a:pt x="586" y="650"/>
                </a:lnTo>
                <a:lnTo>
                  <a:pt x="570" y="673"/>
                </a:lnTo>
                <a:lnTo>
                  <a:pt x="555" y="693"/>
                </a:lnTo>
                <a:lnTo>
                  <a:pt x="539" y="712"/>
                </a:lnTo>
                <a:lnTo>
                  <a:pt x="524" y="726"/>
                </a:lnTo>
                <a:lnTo>
                  <a:pt x="510" y="738"/>
                </a:lnTo>
                <a:lnTo>
                  <a:pt x="502" y="743"/>
                </a:lnTo>
                <a:lnTo>
                  <a:pt x="496" y="747"/>
                </a:lnTo>
                <a:lnTo>
                  <a:pt x="496" y="747"/>
                </a:lnTo>
                <a:lnTo>
                  <a:pt x="482" y="751"/>
                </a:lnTo>
                <a:lnTo>
                  <a:pt x="464" y="756"/>
                </a:lnTo>
                <a:lnTo>
                  <a:pt x="444" y="760"/>
                </a:lnTo>
                <a:lnTo>
                  <a:pt x="421" y="762"/>
                </a:lnTo>
                <a:lnTo>
                  <a:pt x="372" y="766"/>
                </a:lnTo>
                <a:lnTo>
                  <a:pt x="318" y="767"/>
                </a:lnTo>
                <a:lnTo>
                  <a:pt x="266" y="767"/>
                </a:lnTo>
                <a:lnTo>
                  <a:pt x="217" y="767"/>
                </a:lnTo>
                <a:lnTo>
                  <a:pt x="176" y="766"/>
                </a:lnTo>
                <a:lnTo>
                  <a:pt x="149" y="766"/>
                </a:lnTo>
                <a:lnTo>
                  <a:pt x="149" y="766"/>
                </a:lnTo>
                <a:lnTo>
                  <a:pt x="128" y="766"/>
                </a:lnTo>
                <a:lnTo>
                  <a:pt x="106" y="763"/>
                </a:lnTo>
                <a:lnTo>
                  <a:pt x="62" y="758"/>
                </a:lnTo>
                <a:lnTo>
                  <a:pt x="42" y="758"/>
                </a:lnTo>
                <a:lnTo>
                  <a:pt x="24" y="760"/>
                </a:lnTo>
                <a:lnTo>
                  <a:pt x="17" y="761"/>
                </a:lnTo>
                <a:lnTo>
                  <a:pt x="11" y="763"/>
                </a:lnTo>
                <a:lnTo>
                  <a:pt x="5" y="766"/>
                </a:lnTo>
                <a:lnTo>
                  <a:pt x="2" y="770"/>
                </a:lnTo>
                <a:lnTo>
                  <a:pt x="2" y="770"/>
                </a:lnTo>
                <a:lnTo>
                  <a:pt x="0" y="773"/>
                </a:lnTo>
                <a:lnTo>
                  <a:pt x="0" y="775"/>
                </a:lnTo>
                <a:lnTo>
                  <a:pt x="2" y="777"/>
                </a:lnTo>
                <a:lnTo>
                  <a:pt x="4" y="779"/>
                </a:lnTo>
                <a:lnTo>
                  <a:pt x="10" y="782"/>
                </a:lnTo>
                <a:lnTo>
                  <a:pt x="21" y="786"/>
                </a:lnTo>
                <a:lnTo>
                  <a:pt x="32" y="789"/>
                </a:lnTo>
                <a:lnTo>
                  <a:pt x="48" y="792"/>
                </a:lnTo>
                <a:lnTo>
                  <a:pt x="84" y="797"/>
                </a:lnTo>
                <a:lnTo>
                  <a:pt x="168" y="808"/>
                </a:lnTo>
                <a:lnTo>
                  <a:pt x="209" y="814"/>
                </a:lnTo>
                <a:lnTo>
                  <a:pt x="228" y="818"/>
                </a:lnTo>
                <a:lnTo>
                  <a:pt x="244" y="823"/>
                </a:lnTo>
                <a:lnTo>
                  <a:pt x="244" y="823"/>
                </a:lnTo>
                <a:lnTo>
                  <a:pt x="276" y="832"/>
                </a:lnTo>
                <a:lnTo>
                  <a:pt x="310" y="841"/>
                </a:lnTo>
                <a:lnTo>
                  <a:pt x="344" y="849"/>
                </a:lnTo>
                <a:lnTo>
                  <a:pt x="362" y="851"/>
                </a:lnTo>
                <a:lnTo>
                  <a:pt x="381" y="854"/>
                </a:lnTo>
                <a:lnTo>
                  <a:pt x="400" y="855"/>
                </a:lnTo>
                <a:lnTo>
                  <a:pt x="421" y="856"/>
                </a:lnTo>
                <a:lnTo>
                  <a:pt x="443" y="855"/>
                </a:lnTo>
                <a:lnTo>
                  <a:pt x="466" y="854"/>
                </a:lnTo>
                <a:lnTo>
                  <a:pt x="489" y="850"/>
                </a:lnTo>
                <a:lnTo>
                  <a:pt x="514" y="846"/>
                </a:lnTo>
                <a:lnTo>
                  <a:pt x="540" y="841"/>
                </a:lnTo>
                <a:lnTo>
                  <a:pt x="568" y="832"/>
                </a:lnTo>
                <a:lnTo>
                  <a:pt x="568" y="832"/>
                </a:lnTo>
                <a:lnTo>
                  <a:pt x="582" y="827"/>
                </a:lnTo>
                <a:lnTo>
                  <a:pt x="596" y="821"/>
                </a:lnTo>
                <a:lnTo>
                  <a:pt x="611" y="813"/>
                </a:lnTo>
                <a:lnTo>
                  <a:pt x="624" y="805"/>
                </a:lnTo>
                <a:lnTo>
                  <a:pt x="638" y="795"/>
                </a:lnTo>
                <a:lnTo>
                  <a:pt x="652" y="786"/>
                </a:lnTo>
                <a:lnTo>
                  <a:pt x="678" y="762"/>
                </a:lnTo>
                <a:lnTo>
                  <a:pt x="705" y="737"/>
                </a:lnTo>
                <a:lnTo>
                  <a:pt x="730" y="710"/>
                </a:lnTo>
                <a:lnTo>
                  <a:pt x="753" y="682"/>
                </a:lnTo>
                <a:lnTo>
                  <a:pt x="775" y="654"/>
                </a:lnTo>
                <a:lnTo>
                  <a:pt x="796" y="626"/>
                </a:lnTo>
                <a:lnTo>
                  <a:pt x="815" y="599"/>
                </a:lnTo>
                <a:lnTo>
                  <a:pt x="847" y="553"/>
                </a:lnTo>
                <a:lnTo>
                  <a:pt x="870" y="518"/>
                </a:lnTo>
                <a:lnTo>
                  <a:pt x="877" y="509"/>
                </a:lnTo>
                <a:lnTo>
                  <a:pt x="882" y="504"/>
                </a:lnTo>
                <a:lnTo>
                  <a:pt x="882" y="504"/>
                </a:lnTo>
                <a:lnTo>
                  <a:pt x="899" y="498"/>
                </a:lnTo>
                <a:lnTo>
                  <a:pt x="920" y="492"/>
                </a:lnTo>
                <a:lnTo>
                  <a:pt x="932" y="491"/>
                </a:lnTo>
                <a:lnTo>
                  <a:pt x="945" y="490"/>
                </a:lnTo>
                <a:lnTo>
                  <a:pt x="958" y="488"/>
                </a:lnTo>
                <a:lnTo>
                  <a:pt x="972" y="490"/>
                </a:lnTo>
                <a:lnTo>
                  <a:pt x="972" y="490"/>
                </a:lnTo>
                <a:lnTo>
                  <a:pt x="985" y="491"/>
                </a:lnTo>
                <a:lnTo>
                  <a:pt x="997" y="494"/>
                </a:lnTo>
                <a:lnTo>
                  <a:pt x="1007" y="498"/>
                </a:lnTo>
                <a:lnTo>
                  <a:pt x="1015" y="503"/>
                </a:lnTo>
                <a:lnTo>
                  <a:pt x="1021" y="507"/>
                </a:lnTo>
                <a:lnTo>
                  <a:pt x="1028" y="512"/>
                </a:lnTo>
                <a:lnTo>
                  <a:pt x="1039" y="523"/>
                </a:lnTo>
                <a:lnTo>
                  <a:pt x="1039" y="523"/>
                </a:lnTo>
                <a:lnTo>
                  <a:pt x="1044" y="530"/>
                </a:lnTo>
                <a:lnTo>
                  <a:pt x="1048" y="538"/>
                </a:lnTo>
                <a:lnTo>
                  <a:pt x="1051" y="549"/>
                </a:lnTo>
                <a:lnTo>
                  <a:pt x="1054" y="561"/>
                </a:lnTo>
                <a:lnTo>
                  <a:pt x="1060" y="587"/>
                </a:lnTo>
                <a:lnTo>
                  <a:pt x="1064" y="600"/>
                </a:lnTo>
                <a:lnTo>
                  <a:pt x="1068" y="613"/>
                </a:lnTo>
                <a:lnTo>
                  <a:pt x="1068" y="613"/>
                </a:lnTo>
                <a:lnTo>
                  <a:pt x="1072" y="625"/>
                </a:lnTo>
                <a:lnTo>
                  <a:pt x="1078" y="634"/>
                </a:lnTo>
                <a:lnTo>
                  <a:pt x="1084" y="642"/>
                </a:lnTo>
                <a:lnTo>
                  <a:pt x="1090" y="647"/>
                </a:lnTo>
                <a:lnTo>
                  <a:pt x="1096" y="651"/>
                </a:lnTo>
                <a:lnTo>
                  <a:pt x="1101" y="654"/>
                </a:lnTo>
                <a:lnTo>
                  <a:pt x="1106" y="656"/>
                </a:lnTo>
                <a:lnTo>
                  <a:pt x="1106" y="708"/>
                </a:lnTo>
                <a:lnTo>
                  <a:pt x="1106" y="708"/>
                </a:lnTo>
                <a:lnTo>
                  <a:pt x="1106" y="719"/>
                </a:lnTo>
                <a:lnTo>
                  <a:pt x="1104" y="729"/>
                </a:lnTo>
                <a:lnTo>
                  <a:pt x="1102" y="737"/>
                </a:lnTo>
                <a:lnTo>
                  <a:pt x="1100" y="744"/>
                </a:lnTo>
                <a:lnTo>
                  <a:pt x="1094" y="758"/>
                </a:lnTo>
                <a:lnTo>
                  <a:pt x="1087" y="775"/>
                </a:lnTo>
                <a:lnTo>
                  <a:pt x="1087" y="775"/>
                </a:lnTo>
                <a:lnTo>
                  <a:pt x="1082" y="788"/>
                </a:lnTo>
                <a:lnTo>
                  <a:pt x="1081" y="793"/>
                </a:lnTo>
                <a:lnTo>
                  <a:pt x="1082" y="795"/>
                </a:lnTo>
                <a:lnTo>
                  <a:pt x="1084" y="798"/>
                </a:lnTo>
                <a:lnTo>
                  <a:pt x="1089" y="799"/>
                </a:lnTo>
                <a:lnTo>
                  <a:pt x="1106" y="804"/>
                </a:lnTo>
                <a:lnTo>
                  <a:pt x="1106" y="804"/>
                </a:lnTo>
                <a:lnTo>
                  <a:pt x="1119" y="806"/>
                </a:lnTo>
                <a:lnTo>
                  <a:pt x="1133" y="806"/>
                </a:lnTo>
                <a:lnTo>
                  <a:pt x="1148" y="806"/>
                </a:lnTo>
                <a:lnTo>
                  <a:pt x="1164" y="805"/>
                </a:lnTo>
                <a:lnTo>
                  <a:pt x="1190" y="801"/>
                </a:lnTo>
                <a:lnTo>
                  <a:pt x="1201" y="799"/>
                </a:lnTo>
                <a:lnTo>
                  <a:pt x="1201" y="799"/>
                </a:lnTo>
                <a:lnTo>
                  <a:pt x="1182" y="842"/>
                </a:lnTo>
                <a:lnTo>
                  <a:pt x="1170" y="875"/>
                </a:lnTo>
                <a:lnTo>
                  <a:pt x="1165" y="889"/>
                </a:lnTo>
                <a:lnTo>
                  <a:pt x="1163" y="899"/>
                </a:lnTo>
                <a:lnTo>
                  <a:pt x="1163" y="899"/>
                </a:lnTo>
                <a:lnTo>
                  <a:pt x="1163" y="905"/>
                </a:lnTo>
                <a:lnTo>
                  <a:pt x="1165" y="910"/>
                </a:lnTo>
                <a:lnTo>
                  <a:pt x="1170" y="913"/>
                </a:lnTo>
                <a:lnTo>
                  <a:pt x="1176" y="915"/>
                </a:lnTo>
                <a:lnTo>
                  <a:pt x="1189" y="919"/>
                </a:lnTo>
                <a:lnTo>
                  <a:pt x="1206" y="923"/>
                </a:lnTo>
                <a:lnTo>
                  <a:pt x="1206" y="923"/>
                </a:lnTo>
                <a:lnTo>
                  <a:pt x="1216" y="924"/>
                </a:lnTo>
                <a:lnTo>
                  <a:pt x="1233" y="925"/>
                </a:lnTo>
                <a:lnTo>
                  <a:pt x="1280" y="925"/>
                </a:lnTo>
                <a:lnTo>
                  <a:pt x="1342" y="925"/>
                </a:lnTo>
                <a:lnTo>
                  <a:pt x="1377" y="926"/>
                </a:lnTo>
                <a:lnTo>
                  <a:pt x="1415" y="927"/>
                </a:lnTo>
                <a:lnTo>
                  <a:pt x="1415" y="927"/>
                </a:lnTo>
                <a:lnTo>
                  <a:pt x="1451" y="930"/>
                </a:lnTo>
                <a:lnTo>
                  <a:pt x="1482" y="932"/>
                </a:lnTo>
                <a:lnTo>
                  <a:pt x="1528" y="938"/>
                </a:lnTo>
                <a:lnTo>
                  <a:pt x="1560" y="942"/>
                </a:lnTo>
                <a:lnTo>
                  <a:pt x="1572" y="942"/>
                </a:lnTo>
                <a:lnTo>
                  <a:pt x="1581" y="942"/>
                </a:lnTo>
                <a:lnTo>
                  <a:pt x="1581" y="942"/>
                </a:lnTo>
                <a:lnTo>
                  <a:pt x="1590" y="940"/>
                </a:lnTo>
                <a:lnTo>
                  <a:pt x="1597" y="938"/>
                </a:lnTo>
                <a:lnTo>
                  <a:pt x="1604" y="934"/>
                </a:lnTo>
                <a:lnTo>
                  <a:pt x="1610" y="930"/>
                </a:lnTo>
                <a:lnTo>
                  <a:pt x="1614" y="925"/>
                </a:lnTo>
                <a:lnTo>
                  <a:pt x="1617" y="918"/>
                </a:lnTo>
                <a:lnTo>
                  <a:pt x="1618" y="910"/>
                </a:lnTo>
                <a:lnTo>
                  <a:pt x="1620" y="899"/>
                </a:lnTo>
                <a:lnTo>
                  <a:pt x="1620" y="899"/>
                </a:lnTo>
                <a:lnTo>
                  <a:pt x="1620" y="894"/>
                </a:lnTo>
                <a:lnTo>
                  <a:pt x="1618" y="889"/>
                </a:lnTo>
                <a:lnTo>
                  <a:pt x="1616" y="886"/>
                </a:lnTo>
                <a:lnTo>
                  <a:pt x="1615" y="883"/>
                </a:lnTo>
                <a:lnTo>
                  <a:pt x="1609" y="880"/>
                </a:lnTo>
                <a:lnTo>
                  <a:pt x="1602" y="879"/>
                </a:lnTo>
                <a:lnTo>
                  <a:pt x="1587" y="877"/>
                </a:lnTo>
                <a:lnTo>
                  <a:pt x="1581" y="877"/>
                </a:lnTo>
                <a:lnTo>
                  <a:pt x="1577" y="875"/>
                </a:lnTo>
                <a:lnTo>
                  <a:pt x="1577" y="875"/>
                </a:lnTo>
                <a:lnTo>
                  <a:pt x="1570" y="871"/>
                </a:lnTo>
                <a:lnTo>
                  <a:pt x="1555" y="869"/>
                </a:lnTo>
                <a:lnTo>
                  <a:pt x="1516" y="863"/>
                </a:lnTo>
                <a:lnTo>
                  <a:pt x="1476" y="858"/>
                </a:lnTo>
                <a:lnTo>
                  <a:pt x="1448" y="856"/>
                </a:lnTo>
                <a:lnTo>
                  <a:pt x="1448" y="856"/>
                </a:lnTo>
                <a:lnTo>
                  <a:pt x="1422" y="855"/>
                </a:lnTo>
                <a:lnTo>
                  <a:pt x="1382" y="855"/>
                </a:lnTo>
                <a:lnTo>
                  <a:pt x="1340" y="854"/>
                </a:lnTo>
                <a:lnTo>
                  <a:pt x="1324" y="852"/>
                </a:lnTo>
                <a:lnTo>
                  <a:pt x="1315" y="851"/>
                </a:lnTo>
                <a:lnTo>
                  <a:pt x="1315" y="851"/>
                </a:lnTo>
                <a:lnTo>
                  <a:pt x="1313" y="850"/>
                </a:lnTo>
                <a:lnTo>
                  <a:pt x="1310" y="848"/>
                </a:lnTo>
                <a:lnTo>
                  <a:pt x="1309" y="844"/>
                </a:lnTo>
                <a:lnTo>
                  <a:pt x="1308" y="839"/>
                </a:lnTo>
                <a:lnTo>
                  <a:pt x="1309" y="830"/>
                </a:lnTo>
                <a:lnTo>
                  <a:pt x="1310" y="818"/>
                </a:lnTo>
                <a:lnTo>
                  <a:pt x="1316" y="799"/>
                </a:lnTo>
                <a:lnTo>
                  <a:pt x="1320" y="789"/>
                </a:lnTo>
                <a:lnTo>
                  <a:pt x="1320" y="789"/>
                </a:lnTo>
                <a:lnTo>
                  <a:pt x="1329" y="789"/>
                </a:lnTo>
                <a:lnTo>
                  <a:pt x="1340" y="791"/>
                </a:lnTo>
                <a:lnTo>
                  <a:pt x="1353" y="789"/>
                </a:lnTo>
                <a:lnTo>
                  <a:pt x="1353" y="789"/>
                </a:lnTo>
                <a:lnTo>
                  <a:pt x="1367" y="789"/>
                </a:lnTo>
                <a:lnTo>
                  <a:pt x="1384" y="792"/>
                </a:lnTo>
                <a:lnTo>
                  <a:pt x="1404" y="793"/>
                </a:lnTo>
                <a:lnTo>
                  <a:pt x="1429" y="794"/>
                </a:lnTo>
                <a:lnTo>
                  <a:pt x="1429" y="794"/>
                </a:lnTo>
                <a:lnTo>
                  <a:pt x="1442" y="793"/>
                </a:lnTo>
                <a:lnTo>
                  <a:pt x="1454" y="792"/>
                </a:lnTo>
                <a:lnTo>
                  <a:pt x="1466" y="789"/>
                </a:lnTo>
                <a:lnTo>
                  <a:pt x="1476" y="785"/>
                </a:lnTo>
                <a:lnTo>
                  <a:pt x="1484" y="781"/>
                </a:lnTo>
                <a:lnTo>
                  <a:pt x="1491" y="776"/>
                </a:lnTo>
                <a:lnTo>
                  <a:pt x="1497" y="770"/>
                </a:lnTo>
                <a:lnTo>
                  <a:pt x="1501" y="766"/>
                </a:lnTo>
                <a:lnTo>
                  <a:pt x="1501" y="766"/>
                </a:lnTo>
                <a:lnTo>
                  <a:pt x="1501" y="763"/>
                </a:lnTo>
                <a:lnTo>
                  <a:pt x="1499" y="761"/>
                </a:lnTo>
                <a:lnTo>
                  <a:pt x="1497" y="757"/>
                </a:lnTo>
                <a:lnTo>
                  <a:pt x="1492" y="755"/>
                </a:lnTo>
                <a:lnTo>
                  <a:pt x="1480" y="750"/>
                </a:lnTo>
                <a:lnTo>
                  <a:pt x="1466" y="745"/>
                </a:lnTo>
                <a:lnTo>
                  <a:pt x="1438" y="739"/>
                </a:lnTo>
                <a:lnTo>
                  <a:pt x="1424" y="737"/>
                </a:lnTo>
                <a:lnTo>
                  <a:pt x="1424" y="737"/>
                </a:lnTo>
                <a:lnTo>
                  <a:pt x="1424" y="736"/>
                </a:lnTo>
                <a:lnTo>
                  <a:pt x="1424" y="733"/>
                </a:lnTo>
                <a:lnTo>
                  <a:pt x="1423" y="730"/>
                </a:lnTo>
                <a:lnTo>
                  <a:pt x="1421" y="728"/>
                </a:lnTo>
                <a:lnTo>
                  <a:pt x="1416" y="723"/>
                </a:lnTo>
                <a:lnTo>
                  <a:pt x="1410" y="718"/>
                </a:lnTo>
                <a:lnTo>
                  <a:pt x="1401" y="713"/>
                </a:lnTo>
                <a:lnTo>
                  <a:pt x="1401" y="713"/>
                </a:lnTo>
                <a:lnTo>
                  <a:pt x="1390" y="708"/>
                </a:lnTo>
                <a:lnTo>
                  <a:pt x="1378" y="706"/>
                </a:lnTo>
                <a:lnTo>
                  <a:pt x="1367" y="704"/>
                </a:lnTo>
                <a:lnTo>
                  <a:pt x="1357" y="703"/>
                </a:lnTo>
                <a:lnTo>
                  <a:pt x="1340" y="704"/>
                </a:lnTo>
                <a:lnTo>
                  <a:pt x="1334" y="704"/>
                </a:lnTo>
                <a:lnTo>
                  <a:pt x="1377" y="590"/>
                </a:lnTo>
                <a:lnTo>
                  <a:pt x="1377" y="590"/>
                </a:lnTo>
                <a:lnTo>
                  <a:pt x="1384" y="591"/>
                </a:lnTo>
                <a:lnTo>
                  <a:pt x="1404" y="594"/>
                </a:lnTo>
                <a:lnTo>
                  <a:pt x="1434" y="598"/>
                </a:lnTo>
                <a:lnTo>
                  <a:pt x="1451" y="599"/>
                </a:lnTo>
                <a:lnTo>
                  <a:pt x="1467" y="599"/>
                </a:lnTo>
                <a:lnTo>
                  <a:pt x="1467" y="599"/>
                </a:lnTo>
                <a:lnTo>
                  <a:pt x="1502" y="599"/>
                </a:lnTo>
                <a:lnTo>
                  <a:pt x="1533" y="601"/>
                </a:lnTo>
                <a:lnTo>
                  <a:pt x="1562" y="604"/>
                </a:lnTo>
                <a:lnTo>
                  <a:pt x="1562" y="604"/>
                </a:lnTo>
                <a:lnTo>
                  <a:pt x="1560" y="610"/>
                </a:lnTo>
                <a:lnTo>
                  <a:pt x="1554" y="624"/>
                </a:lnTo>
                <a:lnTo>
                  <a:pt x="1552" y="634"/>
                </a:lnTo>
                <a:lnTo>
                  <a:pt x="1549" y="644"/>
                </a:lnTo>
                <a:lnTo>
                  <a:pt x="1548" y="655"/>
                </a:lnTo>
                <a:lnTo>
                  <a:pt x="1548" y="666"/>
                </a:lnTo>
                <a:lnTo>
                  <a:pt x="1548" y="666"/>
                </a:lnTo>
                <a:lnTo>
                  <a:pt x="1551" y="676"/>
                </a:lnTo>
                <a:lnTo>
                  <a:pt x="1554" y="686"/>
                </a:lnTo>
                <a:lnTo>
                  <a:pt x="1560" y="695"/>
                </a:lnTo>
                <a:lnTo>
                  <a:pt x="1566" y="704"/>
                </a:lnTo>
                <a:lnTo>
                  <a:pt x="1578" y="719"/>
                </a:lnTo>
                <a:lnTo>
                  <a:pt x="1583" y="726"/>
                </a:lnTo>
                <a:lnTo>
                  <a:pt x="1586" y="732"/>
                </a:lnTo>
                <a:lnTo>
                  <a:pt x="1586" y="732"/>
                </a:lnTo>
                <a:lnTo>
                  <a:pt x="1596" y="749"/>
                </a:lnTo>
                <a:lnTo>
                  <a:pt x="1611" y="769"/>
                </a:lnTo>
                <a:lnTo>
                  <a:pt x="1629" y="794"/>
                </a:lnTo>
                <a:lnTo>
                  <a:pt x="1629" y="794"/>
                </a:lnTo>
                <a:lnTo>
                  <a:pt x="1633" y="797"/>
                </a:lnTo>
                <a:lnTo>
                  <a:pt x="1642" y="802"/>
                </a:lnTo>
                <a:lnTo>
                  <a:pt x="1652" y="810"/>
                </a:lnTo>
                <a:lnTo>
                  <a:pt x="1655" y="813"/>
                </a:lnTo>
                <a:lnTo>
                  <a:pt x="1658" y="818"/>
                </a:lnTo>
                <a:lnTo>
                  <a:pt x="1658" y="818"/>
                </a:lnTo>
                <a:lnTo>
                  <a:pt x="1660" y="823"/>
                </a:lnTo>
                <a:lnTo>
                  <a:pt x="1664" y="826"/>
                </a:lnTo>
                <a:lnTo>
                  <a:pt x="1674" y="836"/>
                </a:lnTo>
                <a:lnTo>
                  <a:pt x="1685" y="843"/>
                </a:lnTo>
                <a:lnTo>
                  <a:pt x="1691" y="846"/>
                </a:lnTo>
                <a:lnTo>
                  <a:pt x="1691" y="846"/>
                </a:lnTo>
                <a:lnTo>
                  <a:pt x="1698" y="849"/>
                </a:lnTo>
                <a:lnTo>
                  <a:pt x="1714" y="851"/>
                </a:lnTo>
                <a:lnTo>
                  <a:pt x="1734" y="855"/>
                </a:lnTo>
                <a:lnTo>
                  <a:pt x="1758" y="856"/>
                </a:lnTo>
                <a:lnTo>
                  <a:pt x="1758" y="856"/>
                </a:lnTo>
                <a:lnTo>
                  <a:pt x="1768" y="856"/>
                </a:lnTo>
                <a:lnTo>
                  <a:pt x="1775" y="854"/>
                </a:lnTo>
                <a:lnTo>
                  <a:pt x="1780" y="851"/>
                </a:lnTo>
                <a:lnTo>
                  <a:pt x="1783" y="848"/>
                </a:lnTo>
                <a:lnTo>
                  <a:pt x="1784" y="843"/>
                </a:lnTo>
                <a:lnTo>
                  <a:pt x="1785" y="838"/>
                </a:lnTo>
                <a:lnTo>
                  <a:pt x="1785" y="833"/>
                </a:lnTo>
                <a:lnTo>
                  <a:pt x="1786" y="827"/>
                </a:lnTo>
                <a:lnTo>
                  <a:pt x="1786" y="827"/>
                </a:lnTo>
                <a:lnTo>
                  <a:pt x="1786" y="825"/>
                </a:lnTo>
                <a:lnTo>
                  <a:pt x="1786" y="821"/>
                </a:lnTo>
                <a:lnTo>
                  <a:pt x="1784" y="818"/>
                </a:lnTo>
                <a:lnTo>
                  <a:pt x="1779" y="814"/>
                </a:lnTo>
                <a:lnTo>
                  <a:pt x="1774" y="812"/>
                </a:lnTo>
                <a:lnTo>
                  <a:pt x="1762" y="810"/>
                </a:lnTo>
                <a:lnTo>
                  <a:pt x="1758" y="808"/>
                </a:lnTo>
                <a:lnTo>
                  <a:pt x="1724" y="794"/>
                </a:lnTo>
                <a:lnTo>
                  <a:pt x="1700" y="785"/>
                </a:lnTo>
                <a:lnTo>
                  <a:pt x="1700" y="785"/>
                </a:lnTo>
                <a:lnTo>
                  <a:pt x="1692" y="775"/>
                </a:lnTo>
                <a:lnTo>
                  <a:pt x="1685" y="764"/>
                </a:lnTo>
                <a:lnTo>
                  <a:pt x="1677" y="751"/>
                </a:lnTo>
                <a:lnTo>
                  <a:pt x="1677" y="751"/>
                </a:lnTo>
                <a:lnTo>
                  <a:pt x="1668" y="732"/>
                </a:lnTo>
                <a:lnTo>
                  <a:pt x="1659" y="708"/>
                </a:lnTo>
                <a:lnTo>
                  <a:pt x="1650" y="687"/>
                </a:lnTo>
                <a:lnTo>
                  <a:pt x="1648" y="680"/>
                </a:lnTo>
                <a:lnTo>
                  <a:pt x="1648" y="675"/>
                </a:lnTo>
                <a:lnTo>
                  <a:pt x="1648" y="675"/>
                </a:lnTo>
                <a:lnTo>
                  <a:pt x="1656" y="660"/>
                </a:lnTo>
                <a:lnTo>
                  <a:pt x="1675" y="634"/>
                </a:lnTo>
                <a:lnTo>
                  <a:pt x="1696" y="605"/>
                </a:lnTo>
                <a:lnTo>
                  <a:pt x="1704" y="595"/>
                </a:lnTo>
                <a:lnTo>
                  <a:pt x="1710" y="590"/>
                </a:lnTo>
                <a:lnTo>
                  <a:pt x="1710" y="590"/>
                </a:lnTo>
                <a:lnTo>
                  <a:pt x="1722" y="584"/>
                </a:lnTo>
                <a:lnTo>
                  <a:pt x="1739" y="576"/>
                </a:lnTo>
                <a:lnTo>
                  <a:pt x="1760" y="573"/>
                </a:lnTo>
                <a:lnTo>
                  <a:pt x="1771" y="571"/>
                </a:lnTo>
                <a:lnTo>
                  <a:pt x="1781" y="571"/>
                </a:lnTo>
                <a:lnTo>
                  <a:pt x="1781" y="571"/>
                </a:lnTo>
                <a:lnTo>
                  <a:pt x="1803" y="572"/>
                </a:lnTo>
                <a:lnTo>
                  <a:pt x="1823" y="574"/>
                </a:lnTo>
                <a:lnTo>
                  <a:pt x="1843" y="579"/>
                </a:lnTo>
                <a:lnTo>
                  <a:pt x="1862" y="585"/>
                </a:lnTo>
                <a:lnTo>
                  <a:pt x="1862" y="585"/>
                </a:lnTo>
                <a:lnTo>
                  <a:pt x="1880" y="593"/>
                </a:lnTo>
                <a:lnTo>
                  <a:pt x="1897" y="601"/>
                </a:lnTo>
                <a:lnTo>
                  <a:pt x="1915" y="612"/>
                </a:lnTo>
                <a:lnTo>
                  <a:pt x="1934" y="623"/>
                </a:lnTo>
                <a:lnTo>
                  <a:pt x="1934" y="623"/>
                </a:lnTo>
                <a:lnTo>
                  <a:pt x="1943" y="629"/>
                </a:lnTo>
                <a:lnTo>
                  <a:pt x="1951" y="635"/>
                </a:lnTo>
                <a:lnTo>
                  <a:pt x="1968" y="648"/>
                </a:lnTo>
                <a:lnTo>
                  <a:pt x="1978" y="654"/>
                </a:lnTo>
                <a:lnTo>
                  <a:pt x="1987" y="661"/>
                </a:lnTo>
                <a:lnTo>
                  <a:pt x="2000" y="666"/>
                </a:lnTo>
                <a:lnTo>
                  <a:pt x="2015" y="670"/>
                </a:lnTo>
                <a:lnTo>
                  <a:pt x="2015" y="670"/>
                </a:lnTo>
                <a:lnTo>
                  <a:pt x="2029" y="673"/>
                </a:lnTo>
                <a:lnTo>
                  <a:pt x="2042" y="673"/>
                </a:lnTo>
                <a:lnTo>
                  <a:pt x="2051" y="670"/>
                </a:lnTo>
                <a:lnTo>
                  <a:pt x="2061" y="667"/>
                </a:lnTo>
                <a:lnTo>
                  <a:pt x="2067" y="662"/>
                </a:lnTo>
                <a:lnTo>
                  <a:pt x="2073" y="655"/>
                </a:lnTo>
                <a:lnTo>
                  <a:pt x="2078" y="649"/>
                </a:lnTo>
                <a:lnTo>
                  <a:pt x="2081" y="642"/>
                </a:lnTo>
                <a:lnTo>
                  <a:pt x="2081" y="642"/>
                </a:lnTo>
                <a:lnTo>
                  <a:pt x="2082" y="638"/>
                </a:lnTo>
                <a:lnTo>
                  <a:pt x="2082" y="634"/>
                </a:lnTo>
                <a:lnTo>
                  <a:pt x="2081" y="628"/>
                </a:lnTo>
                <a:lnTo>
                  <a:pt x="2080" y="622"/>
                </a:lnTo>
                <a:lnTo>
                  <a:pt x="2074" y="607"/>
                </a:lnTo>
                <a:lnTo>
                  <a:pt x="2066" y="591"/>
                </a:lnTo>
                <a:lnTo>
                  <a:pt x="2048" y="559"/>
                </a:lnTo>
                <a:lnTo>
                  <a:pt x="2040" y="544"/>
                </a:lnTo>
                <a:lnTo>
                  <a:pt x="2034" y="532"/>
                </a:lnTo>
                <a:lnTo>
                  <a:pt x="2034" y="532"/>
                </a:lnTo>
                <a:lnTo>
                  <a:pt x="2026" y="516"/>
                </a:lnTo>
                <a:lnTo>
                  <a:pt x="2022" y="503"/>
                </a:lnTo>
                <a:lnTo>
                  <a:pt x="2017" y="488"/>
                </a:lnTo>
                <a:lnTo>
                  <a:pt x="2005" y="466"/>
                </a:lnTo>
                <a:lnTo>
                  <a:pt x="2005" y="466"/>
                </a:lnTo>
                <a:lnTo>
                  <a:pt x="1985" y="430"/>
                </a:lnTo>
                <a:lnTo>
                  <a:pt x="1961" y="389"/>
                </a:lnTo>
                <a:lnTo>
                  <a:pt x="1941" y="354"/>
                </a:lnTo>
                <a:lnTo>
                  <a:pt x="1935" y="342"/>
                </a:lnTo>
                <a:lnTo>
                  <a:pt x="1934" y="337"/>
                </a:lnTo>
                <a:lnTo>
                  <a:pt x="1934" y="337"/>
                </a:lnTo>
                <a:lnTo>
                  <a:pt x="1930" y="330"/>
                </a:lnTo>
                <a:lnTo>
                  <a:pt x="1919" y="314"/>
                </a:lnTo>
                <a:lnTo>
                  <a:pt x="1903" y="291"/>
                </a:lnTo>
                <a:lnTo>
                  <a:pt x="1884" y="266"/>
                </a:lnTo>
                <a:lnTo>
                  <a:pt x="1863" y="241"/>
                </a:lnTo>
                <a:lnTo>
                  <a:pt x="1844" y="220"/>
                </a:lnTo>
                <a:lnTo>
                  <a:pt x="1836" y="211"/>
                </a:lnTo>
                <a:lnTo>
                  <a:pt x="1829" y="204"/>
                </a:lnTo>
                <a:lnTo>
                  <a:pt x="1824" y="201"/>
                </a:lnTo>
                <a:lnTo>
                  <a:pt x="1819" y="199"/>
                </a:lnTo>
                <a:lnTo>
                  <a:pt x="1819" y="199"/>
                </a:lnTo>
                <a:lnTo>
                  <a:pt x="1817" y="201"/>
                </a:lnTo>
                <a:lnTo>
                  <a:pt x="1815" y="204"/>
                </a:lnTo>
                <a:lnTo>
                  <a:pt x="1813" y="209"/>
                </a:lnTo>
                <a:lnTo>
                  <a:pt x="1812" y="214"/>
                </a:lnTo>
                <a:lnTo>
                  <a:pt x="1812" y="229"/>
                </a:lnTo>
                <a:lnTo>
                  <a:pt x="1812" y="245"/>
                </a:lnTo>
                <a:lnTo>
                  <a:pt x="1817" y="276"/>
                </a:lnTo>
                <a:lnTo>
                  <a:pt x="1819" y="290"/>
                </a:lnTo>
                <a:lnTo>
                  <a:pt x="1819" y="290"/>
                </a:lnTo>
                <a:lnTo>
                  <a:pt x="1817" y="289"/>
                </a:lnTo>
                <a:lnTo>
                  <a:pt x="1811" y="286"/>
                </a:lnTo>
                <a:lnTo>
                  <a:pt x="1806" y="285"/>
                </a:lnTo>
                <a:lnTo>
                  <a:pt x="1802" y="285"/>
                </a:lnTo>
                <a:lnTo>
                  <a:pt x="1796" y="286"/>
                </a:lnTo>
                <a:lnTo>
                  <a:pt x="1791" y="290"/>
                </a:lnTo>
                <a:lnTo>
                  <a:pt x="1791" y="290"/>
                </a:lnTo>
                <a:lnTo>
                  <a:pt x="1788" y="292"/>
                </a:lnTo>
                <a:lnTo>
                  <a:pt x="1787" y="297"/>
                </a:lnTo>
                <a:lnTo>
                  <a:pt x="1786" y="308"/>
                </a:lnTo>
                <a:lnTo>
                  <a:pt x="1786" y="322"/>
                </a:lnTo>
                <a:lnTo>
                  <a:pt x="1788" y="336"/>
                </a:lnTo>
                <a:lnTo>
                  <a:pt x="1793" y="364"/>
                </a:lnTo>
                <a:lnTo>
                  <a:pt x="1796" y="375"/>
                </a:lnTo>
                <a:lnTo>
                  <a:pt x="1796" y="375"/>
                </a:lnTo>
                <a:close/>
                <a:moveTo>
                  <a:pt x="1196" y="656"/>
                </a:moveTo>
                <a:lnTo>
                  <a:pt x="1196" y="656"/>
                </a:lnTo>
                <a:lnTo>
                  <a:pt x="1217" y="659"/>
                </a:lnTo>
                <a:lnTo>
                  <a:pt x="1234" y="661"/>
                </a:lnTo>
                <a:lnTo>
                  <a:pt x="1206" y="747"/>
                </a:lnTo>
                <a:lnTo>
                  <a:pt x="1206" y="747"/>
                </a:lnTo>
                <a:lnTo>
                  <a:pt x="1200" y="701"/>
                </a:lnTo>
                <a:lnTo>
                  <a:pt x="1196" y="669"/>
                </a:lnTo>
                <a:lnTo>
                  <a:pt x="1195" y="660"/>
                </a:lnTo>
                <a:lnTo>
                  <a:pt x="1195" y="657"/>
                </a:lnTo>
                <a:lnTo>
                  <a:pt x="1196" y="656"/>
                </a:lnTo>
                <a:lnTo>
                  <a:pt x="1196" y="656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00462D5D-FC0D-47A9-A09B-1371ECF6E384}"/>
              </a:ext>
            </a:extLst>
          </p:cNvPr>
          <p:cNvSpPr>
            <a:spLocks noEditPoints="1"/>
          </p:cNvSpPr>
          <p:nvPr/>
        </p:nvSpPr>
        <p:spPr bwMode="auto">
          <a:xfrm>
            <a:off x="4055268" y="935177"/>
            <a:ext cx="1795463" cy="1625600"/>
          </a:xfrm>
          <a:custGeom>
            <a:avLst/>
            <a:gdLst>
              <a:gd name="T0" fmla="*/ 270 w 1131"/>
              <a:gd name="T1" fmla="*/ 487 h 1024"/>
              <a:gd name="T2" fmla="*/ 259 w 1131"/>
              <a:gd name="T3" fmla="*/ 531 h 1024"/>
              <a:gd name="T4" fmla="*/ 274 w 1131"/>
              <a:gd name="T5" fmla="*/ 544 h 1024"/>
              <a:gd name="T6" fmla="*/ 304 w 1131"/>
              <a:gd name="T7" fmla="*/ 580 h 1024"/>
              <a:gd name="T8" fmla="*/ 329 w 1131"/>
              <a:gd name="T9" fmla="*/ 588 h 1024"/>
              <a:gd name="T10" fmla="*/ 336 w 1131"/>
              <a:gd name="T11" fmla="*/ 571 h 1024"/>
              <a:gd name="T12" fmla="*/ 333 w 1131"/>
              <a:gd name="T13" fmla="*/ 550 h 1024"/>
              <a:gd name="T14" fmla="*/ 346 w 1131"/>
              <a:gd name="T15" fmla="*/ 529 h 1024"/>
              <a:gd name="T16" fmla="*/ 318 w 1131"/>
              <a:gd name="T17" fmla="*/ 527 h 1024"/>
              <a:gd name="T18" fmla="*/ 326 w 1131"/>
              <a:gd name="T19" fmla="*/ 480 h 1024"/>
              <a:gd name="T20" fmla="*/ 366 w 1131"/>
              <a:gd name="T21" fmla="*/ 412 h 1024"/>
              <a:gd name="T22" fmla="*/ 452 w 1131"/>
              <a:gd name="T23" fmla="*/ 424 h 1024"/>
              <a:gd name="T24" fmla="*/ 402 w 1131"/>
              <a:gd name="T25" fmla="*/ 410 h 1024"/>
              <a:gd name="T26" fmla="*/ 422 w 1131"/>
              <a:gd name="T27" fmla="*/ 450 h 1024"/>
              <a:gd name="T28" fmla="*/ 447 w 1131"/>
              <a:gd name="T29" fmla="*/ 594 h 1024"/>
              <a:gd name="T30" fmla="*/ 435 w 1131"/>
              <a:gd name="T31" fmla="*/ 645 h 1024"/>
              <a:gd name="T32" fmla="*/ 365 w 1131"/>
              <a:gd name="T33" fmla="*/ 643 h 1024"/>
              <a:gd name="T34" fmla="*/ 229 w 1131"/>
              <a:gd name="T35" fmla="*/ 637 h 1024"/>
              <a:gd name="T36" fmla="*/ 164 w 1131"/>
              <a:gd name="T37" fmla="*/ 642 h 1024"/>
              <a:gd name="T38" fmla="*/ 161 w 1131"/>
              <a:gd name="T39" fmla="*/ 672 h 1024"/>
              <a:gd name="T40" fmla="*/ 304 w 1131"/>
              <a:gd name="T41" fmla="*/ 693 h 1024"/>
              <a:gd name="T42" fmla="*/ 504 w 1131"/>
              <a:gd name="T43" fmla="*/ 722 h 1024"/>
              <a:gd name="T44" fmla="*/ 537 w 1131"/>
              <a:gd name="T45" fmla="*/ 692 h 1024"/>
              <a:gd name="T46" fmla="*/ 528 w 1131"/>
              <a:gd name="T47" fmla="*/ 563 h 1024"/>
              <a:gd name="T48" fmla="*/ 630 w 1131"/>
              <a:gd name="T49" fmla="*/ 565 h 1024"/>
              <a:gd name="T50" fmla="*/ 668 w 1131"/>
              <a:gd name="T51" fmla="*/ 556 h 1024"/>
              <a:gd name="T52" fmla="*/ 662 w 1131"/>
              <a:gd name="T53" fmla="*/ 428 h 1024"/>
              <a:gd name="T54" fmla="*/ 772 w 1131"/>
              <a:gd name="T55" fmla="*/ 450 h 1024"/>
              <a:gd name="T56" fmla="*/ 854 w 1131"/>
              <a:gd name="T57" fmla="*/ 647 h 1024"/>
              <a:gd name="T58" fmla="*/ 968 w 1131"/>
              <a:gd name="T59" fmla="*/ 837 h 1024"/>
              <a:gd name="T60" fmla="*/ 1074 w 1131"/>
              <a:gd name="T61" fmla="*/ 983 h 1024"/>
              <a:gd name="T62" fmla="*/ 1130 w 1131"/>
              <a:gd name="T63" fmla="*/ 1017 h 1024"/>
              <a:gd name="T64" fmla="*/ 1092 w 1131"/>
              <a:gd name="T65" fmla="*/ 908 h 1024"/>
              <a:gd name="T66" fmla="*/ 1004 w 1131"/>
              <a:gd name="T67" fmla="*/ 753 h 1024"/>
              <a:gd name="T68" fmla="*/ 922 w 1131"/>
              <a:gd name="T69" fmla="*/ 601 h 1024"/>
              <a:gd name="T70" fmla="*/ 907 w 1131"/>
              <a:gd name="T71" fmla="*/ 422 h 1024"/>
              <a:gd name="T72" fmla="*/ 856 w 1131"/>
              <a:gd name="T73" fmla="*/ 214 h 1024"/>
              <a:gd name="T74" fmla="*/ 775 w 1131"/>
              <a:gd name="T75" fmla="*/ 79 h 1024"/>
              <a:gd name="T76" fmla="*/ 614 w 1131"/>
              <a:gd name="T77" fmla="*/ 7 h 1024"/>
              <a:gd name="T78" fmla="*/ 493 w 1131"/>
              <a:gd name="T79" fmla="*/ 3 h 1024"/>
              <a:gd name="T80" fmla="*/ 347 w 1131"/>
              <a:gd name="T81" fmla="*/ 82 h 1024"/>
              <a:gd name="T82" fmla="*/ 283 w 1131"/>
              <a:gd name="T83" fmla="*/ 167 h 1024"/>
              <a:gd name="T84" fmla="*/ 176 w 1131"/>
              <a:gd name="T85" fmla="*/ 193 h 1024"/>
              <a:gd name="T86" fmla="*/ 198 w 1131"/>
              <a:gd name="T87" fmla="*/ 166 h 1024"/>
              <a:gd name="T88" fmla="*/ 230 w 1131"/>
              <a:gd name="T89" fmla="*/ 73 h 1024"/>
              <a:gd name="T90" fmla="*/ 224 w 1131"/>
              <a:gd name="T91" fmla="*/ 47 h 1024"/>
              <a:gd name="T92" fmla="*/ 146 w 1131"/>
              <a:gd name="T93" fmla="*/ 98 h 1024"/>
              <a:gd name="T94" fmla="*/ 57 w 1131"/>
              <a:gd name="T95" fmla="*/ 213 h 1024"/>
              <a:gd name="T96" fmla="*/ 25 w 1131"/>
              <a:gd name="T97" fmla="*/ 265 h 1024"/>
              <a:gd name="T98" fmla="*/ 0 w 1131"/>
              <a:gd name="T99" fmla="*/ 350 h 1024"/>
              <a:gd name="T100" fmla="*/ 33 w 1131"/>
              <a:gd name="T101" fmla="*/ 387 h 1024"/>
              <a:gd name="T102" fmla="*/ 115 w 1131"/>
              <a:gd name="T103" fmla="*/ 346 h 1024"/>
              <a:gd name="T104" fmla="*/ 198 w 1131"/>
              <a:gd name="T105" fmla="*/ 333 h 1024"/>
              <a:gd name="T106" fmla="*/ 235 w 1131"/>
              <a:gd name="T107" fmla="*/ 378 h 1024"/>
              <a:gd name="T108" fmla="*/ 597 w 1131"/>
              <a:gd name="T109" fmla="*/ 421 h 1024"/>
              <a:gd name="T110" fmla="*/ 584 w 1131"/>
              <a:gd name="T111" fmla="*/ 483 h 1024"/>
              <a:gd name="T112" fmla="*/ 553 w 1131"/>
              <a:gd name="T113" fmla="*/ 439 h 1024"/>
              <a:gd name="T114" fmla="*/ 597 w 1131"/>
              <a:gd name="T115" fmla="*/ 410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31" h="1024">
                <a:moveTo>
                  <a:pt x="307" y="421"/>
                </a:moveTo>
                <a:lnTo>
                  <a:pt x="307" y="421"/>
                </a:lnTo>
                <a:lnTo>
                  <a:pt x="292" y="452"/>
                </a:lnTo>
                <a:lnTo>
                  <a:pt x="282" y="473"/>
                </a:lnTo>
                <a:lnTo>
                  <a:pt x="276" y="484"/>
                </a:lnTo>
                <a:lnTo>
                  <a:pt x="276" y="484"/>
                </a:lnTo>
                <a:lnTo>
                  <a:pt x="272" y="486"/>
                </a:lnTo>
                <a:lnTo>
                  <a:pt x="270" y="487"/>
                </a:lnTo>
                <a:lnTo>
                  <a:pt x="267" y="488"/>
                </a:lnTo>
                <a:lnTo>
                  <a:pt x="265" y="492"/>
                </a:lnTo>
                <a:lnTo>
                  <a:pt x="263" y="497"/>
                </a:lnTo>
                <a:lnTo>
                  <a:pt x="261" y="504"/>
                </a:lnTo>
                <a:lnTo>
                  <a:pt x="260" y="513"/>
                </a:lnTo>
                <a:lnTo>
                  <a:pt x="260" y="513"/>
                </a:lnTo>
                <a:lnTo>
                  <a:pt x="259" y="523"/>
                </a:lnTo>
                <a:lnTo>
                  <a:pt x="259" y="531"/>
                </a:lnTo>
                <a:lnTo>
                  <a:pt x="260" y="537"/>
                </a:lnTo>
                <a:lnTo>
                  <a:pt x="263" y="541"/>
                </a:lnTo>
                <a:lnTo>
                  <a:pt x="265" y="544"/>
                </a:lnTo>
                <a:lnTo>
                  <a:pt x="267" y="546"/>
                </a:lnTo>
                <a:lnTo>
                  <a:pt x="271" y="548"/>
                </a:lnTo>
                <a:lnTo>
                  <a:pt x="271" y="548"/>
                </a:lnTo>
                <a:lnTo>
                  <a:pt x="272" y="547"/>
                </a:lnTo>
                <a:lnTo>
                  <a:pt x="274" y="544"/>
                </a:lnTo>
                <a:lnTo>
                  <a:pt x="277" y="538"/>
                </a:lnTo>
                <a:lnTo>
                  <a:pt x="280" y="529"/>
                </a:lnTo>
                <a:lnTo>
                  <a:pt x="280" y="529"/>
                </a:lnTo>
                <a:lnTo>
                  <a:pt x="289" y="551"/>
                </a:lnTo>
                <a:lnTo>
                  <a:pt x="289" y="551"/>
                </a:lnTo>
                <a:lnTo>
                  <a:pt x="293" y="562"/>
                </a:lnTo>
                <a:lnTo>
                  <a:pt x="298" y="572"/>
                </a:lnTo>
                <a:lnTo>
                  <a:pt x="304" y="580"/>
                </a:lnTo>
                <a:lnTo>
                  <a:pt x="308" y="584"/>
                </a:lnTo>
                <a:lnTo>
                  <a:pt x="311" y="586"/>
                </a:lnTo>
                <a:lnTo>
                  <a:pt x="311" y="586"/>
                </a:lnTo>
                <a:lnTo>
                  <a:pt x="318" y="590"/>
                </a:lnTo>
                <a:lnTo>
                  <a:pt x="324" y="591"/>
                </a:lnTo>
                <a:lnTo>
                  <a:pt x="327" y="591"/>
                </a:lnTo>
                <a:lnTo>
                  <a:pt x="328" y="590"/>
                </a:lnTo>
                <a:lnTo>
                  <a:pt x="329" y="588"/>
                </a:lnTo>
                <a:lnTo>
                  <a:pt x="329" y="586"/>
                </a:lnTo>
                <a:lnTo>
                  <a:pt x="329" y="586"/>
                </a:lnTo>
                <a:lnTo>
                  <a:pt x="330" y="576"/>
                </a:lnTo>
                <a:lnTo>
                  <a:pt x="332" y="573"/>
                </a:lnTo>
                <a:lnTo>
                  <a:pt x="332" y="572"/>
                </a:lnTo>
                <a:lnTo>
                  <a:pt x="332" y="572"/>
                </a:lnTo>
                <a:lnTo>
                  <a:pt x="335" y="571"/>
                </a:lnTo>
                <a:lnTo>
                  <a:pt x="336" y="571"/>
                </a:lnTo>
                <a:lnTo>
                  <a:pt x="336" y="571"/>
                </a:lnTo>
                <a:lnTo>
                  <a:pt x="338" y="568"/>
                </a:lnTo>
                <a:lnTo>
                  <a:pt x="339" y="566"/>
                </a:lnTo>
                <a:lnTo>
                  <a:pt x="339" y="561"/>
                </a:lnTo>
                <a:lnTo>
                  <a:pt x="339" y="561"/>
                </a:lnTo>
                <a:lnTo>
                  <a:pt x="338" y="559"/>
                </a:lnTo>
                <a:lnTo>
                  <a:pt x="336" y="555"/>
                </a:lnTo>
                <a:lnTo>
                  <a:pt x="333" y="550"/>
                </a:lnTo>
                <a:lnTo>
                  <a:pt x="329" y="544"/>
                </a:lnTo>
                <a:lnTo>
                  <a:pt x="329" y="543"/>
                </a:lnTo>
                <a:lnTo>
                  <a:pt x="329" y="541"/>
                </a:lnTo>
                <a:lnTo>
                  <a:pt x="329" y="541"/>
                </a:lnTo>
                <a:lnTo>
                  <a:pt x="334" y="537"/>
                </a:lnTo>
                <a:lnTo>
                  <a:pt x="340" y="532"/>
                </a:lnTo>
                <a:lnTo>
                  <a:pt x="345" y="530"/>
                </a:lnTo>
                <a:lnTo>
                  <a:pt x="346" y="529"/>
                </a:lnTo>
                <a:lnTo>
                  <a:pt x="346" y="527"/>
                </a:lnTo>
                <a:lnTo>
                  <a:pt x="346" y="527"/>
                </a:lnTo>
                <a:lnTo>
                  <a:pt x="343" y="527"/>
                </a:lnTo>
                <a:lnTo>
                  <a:pt x="340" y="528"/>
                </a:lnTo>
                <a:lnTo>
                  <a:pt x="330" y="529"/>
                </a:lnTo>
                <a:lnTo>
                  <a:pt x="326" y="529"/>
                </a:lnTo>
                <a:lnTo>
                  <a:pt x="321" y="528"/>
                </a:lnTo>
                <a:lnTo>
                  <a:pt x="318" y="527"/>
                </a:lnTo>
                <a:lnTo>
                  <a:pt x="317" y="524"/>
                </a:lnTo>
                <a:lnTo>
                  <a:pt x="316" y="522"/>
                </a:lnTo>
                <a:lnTo>
                  <a:pt x="316" y="518"/>
                </a:lnTo>
                <a:lnTo>
                  <a:pt x="316" y="518"/>
                </a:lnTo>
                <a:lnTo>
                  <a:pt x="316" y="510"/>
                </a:lnTo>
                <a:lnTo>
                  <a:pt x="318" y="500"/>
                </a:lnTo>
                <a:lnTo>
                  <a:pt x="322" y="491"/>
                </a:lnTo>
                <a:lnTo>
                  <a:pt x="326" y="480"/>
                </a:lnTo>
                <a:lnTo>
                  <a:pt x="335" y="461"/>
                </a:lnTo>
                <a:lnTo>
                  <a:pt x="346" y="446"/>
                </a:lnTo>
                <a:lnTo>
                  <a:pt x="346" y="446"/>
                </a:lnTo>
                <a:lnTo>
                  <a:pt x="354" y="437"/>
                </a:lnTo>
                <a:lnTo>
                  <a:pt x="359" y="431"/>
                </a:lnTo>
                <a:lnTo>
                  <a:pt x="361" y="428"/>
                </a:lnTo>
                <a:lnTo>
                  <a:pt x="364" y="424"/>
                </a:lnTo>
                <a:lnTo>
                  <a:pt x="366" y="412"/>
                </a:lnTo>
                <a:lnTo>
                  <a:pt x="366" y="412"/>
                </a:lnTo>
                <a:lnTo>
                  <a:pt x="372" y="379"/>
                </a:lnTo>
                <a:lnTo>
                  <a:pt x="374" y="362"/>
                </a:lnTo>
                <a:lnTo>
                  <a:pt x="449" y="373"/>
                </a:lnTo>
                <a:lnTo>
                  <a:pt x="456" y="421"/>
                </a:lnTo>
                <a:lnTo>
                  <a:pt x="456" y="421"/>
                </a:lnTo>
                <a:lnTo>
                  <a:pt x="455" y="422"/>
                </a:lnTo>
                <a:lnTo>
                  <a:pt x="452" y="424"/>
                </a:lnTo>
                <a:lnTo>
                  <a:pt x="445" y="424"/>
                </a:lnTo>
                <a:lnTo>
                  <a:pt x="441" y="424"/>
                </a:lnTo>
                <a:lnTo>
                  <a:pt x="436" y="423"/>
                </a:lnTo>
                <a:lnTo>
                  <a:pt x="436" y="423"/>
                </a:lnTo>
                <a:lnTo>
                  <a:pt x="424" y="418"/>
                </a:lnTo>
                <a:lnTo>
                  <a:pt x="412" y="412"/>
                </a:lnTo>
                <a:lnTo>
                  <a:pt x="407" y="410"/>
                </a:lnTo>
                <a:lnTo>
                  <a:pt x="402" y="410"/>
                </a:lnTo>
                <a:lnTo>
                  <a:pt x="398" y="412"/>
                </a:lnTo>
                <a:lnTo>
                  <a:pt x="396" y="416"/>
                </a:lnTo>
                <a:lnTo>
                  <a:pt x="396" y="416"/>
                </a:lnTo>
                <a:lnTo>
                  <a:pt x="396" y="419"/>
                </a:lnTo>
                <a:lnTo>
                  <a:pt x="397" y="423"/>
                </a:lnTo>
                <a:lnTo>
                  <a:pt x="402" y="431"/>
                </a:lnTo>
                <a:lnTo>
                  <a:pt x="411" y="441"/>
                </a:lnTo>
                <a:lnTo>
                  <a:pt x="422" y="450"/>
                </a:lnTo>
                <a:lnTo>
                  <a:pt x="443" y="466"/>
                </a:lnTo>
                <a:lnTo>
                  <a:pt x="454" y="473"/>
                </a:lnTo>
                <a:lnTo>
                  <a:pt x="454" y="473"/>
                </a:lnTo>
                <a:lnTo>
                  <a:pt x="455" y="478"/>
                </a:lnTo>
                <a:lnTo>
                  <a:pt x="455" y="492"/>
                </a:lnTo>
                <a:lnTo>
                  <a:pt x="453" y="532"/>
                </a:lnTo>
                <a:lnTo>
                  <a:pt x="449" y="576"/>
                </a:lnTo>
                <a:lnTo>
                  <a:pt x="447" y="594"/>
                </a:lnTo>
                <a:lnTo>
                  <a:pt x="445" y="604"/>
                </a:lnTo>
                <a:lnTo>
                  <a:pt x="445" y="604"/>
                </a:lnTo>
                <a:lnTo>
                  <a:pt x="443" y="610"/>
                </a:lnTo>
                <a:lnTo>
                  <a:pt x="443" y="617"/>
                </a:lnTo>
                <a:lnTo>
                  <a:pt x="443" y="630"/>
                </a:lnTo>
                <a:lnTo>
                  <a:pt x="442" y="636"/>
                </a:lnTo>
                <a:lnTo>
                  <a:pt x="440" y="642"/>
                </a:lnTo>
                <a:lnTo>
                  <a:pt x="435" y="645"/>
                </a:lnTo>
                <a:lnTo>
                  <a:pt x="429" y="649"/>
                </a:lnTo>
                <a:lnTo>
                  <a:pt x="429" y="649"/>
                </a:lnTo>
                <a:lnTo>
                  <a:pt x="422" y="650"/>
                </a:lnTo>
                <a:lnTo>
                  <a:pt x="416" y="651"/>
                </a:lnTo>
                <a:lnTo>
                  <a:pt x="409" y="650"/>
                </a:lnTo>
                <a:lnTo>
                  <a:pt x="402" y="649"/>
                </a:lnTo>
                <a:lnTo>
                  <a:pt x="380" y="645"/>
                </a:lnTo>
                <a:lnTo>
                  <a:pt x="365" y="643"/>
                </a:lnTo>
                <a:lnTo>
                  <a:pt x="346" y="642"/>
                </a:lnTo>
                <a:lnTo>
                  <a:pt x="346" y="642"/>
                </a:lnTo>
                <a:lnTo>
                  <a:pt x="309" y="641"/>
                </a:lnTo>
                <a:lnTo>
                  <a:pt x="283" y="641"/>
                </a:lnTo>
                <a:lnTo>
                  <a:pt x="264" y="641"/>
                </a:lnTo>
                <a:lnTo>
                  <a:pt x="246" y="640"/>
                </a:lnTo>
                <a:lnTo>
                  <a:pt x="246" y="640"/>
                </a:lnTo>
                <a:lnTo>
                  <a:pt x="229" y="637"/>
                </a:lnTo>
                <a:lnTo>
                  <a:pt x="213" y="634"/>
                </a:lnTo>
                <a:lnTo>
                  <a:pt x="204" y="634"/>
                </a:lnTo>
                <a:lnTo>
                  <a:pt x="196" y="632"/>
                </a:lnTo>
                <a:lnTo>
                  <a:pt x="186" y="634"/>
                </a:lnTo>
                <a:lnTo>
                  <a:pt x="178" y="636"/>
                </a:lnTo>
                <a:lnTo>
                  <a:pt x="178" y="636"/>
                </a:lnTo>
                <a:lnTo>
                  <a:pt x="170" y="638"/>
                </a:lnTo>
                <a:lnTo>
                  <a:pt x="164" y="642"/>
                </a:lnTo>
                <a:lnTo>
                  <a:pt x="158" y="645"/>
                </a:lnTo>
                <a:lnTo>
                  <a:pt x="154" y="650"/>
                </a:lnTo>
                <a:lnTo>
                  <a:pt x="152" y="654"/>
                </a:lnTo>
                <a:lnTo>
                  <a:pt x="152" y="659"/>
                </a:lnTo>
                <a:lnTo>
                  <a:pt x="153" y="663"/>
                </a:lnTo>
                <a:lnTo>
                  <a:pt x="155" y="667"/>
                </a:lnTo>
                <a:lnTo>
                  <a:pt x="155" y="667"/>
                </a:lnTo>
                <a:lnTo>
                  <a:pt x="161" y="672"/>
                </a:lnTo>
                <a:lnTo>
                  <a:pt x="171" y="675"/>
                </a:lnTo>
                <a:lnTo>
                  <a:pt x="184" y="679"/>
                </a:lnTo>
                <a:lnTo>
                  <a:pt x="198" y="682"/>
                </a:lnTo>
                <a:lnTo>
                  <a:pt x="229" y="688"/>
                </a:lnTo>
                <a:lnTo>
                  <a:pt x="260" y="692"/>
                </a:lnTo>
                <a:lnTo>
                  <a:pt x="260" y="692"/>
                </a:lnTo>
                <a:lnTo>
                  <a:pt x="284" y="693"/>
                </a:lnTo>
                <a:lnTo>
                  <a:pt x="304" y="693"/>
                </a:lnTo>
                <a:lnTo>
                  <a:pt x="326" y="693"/>
                </a:lnTo>
                <a:lnTo>
                  <a:pt x="352" y="697"/>
                </a:lnTo>
                <a:lnTo>
                  <a:pt x="352" y="697"/>
                </a:lnTo>
                <a:lnTo>
                  <a:pt x="390" y="704"/>
                </a:lnTo>
                <a:lnTo>
                  <a:pt x="435" y="712"/>
                </a:lnTo>
                <a:lnTo>
                  <a:pt x="476" y="719"/>
                </a:lnTo>
                <a:lnTo>
                  <a:pt x="492" y="720"/>
                </a:lnTo>
                <a:lnTo>
                  <a:pt x="504" y="722"/>
                </a:lnTo>
                <a:lnTo>
                  <a:pt x="504" y="722"/>
                </a:lnTo>
                <a:lnTo>
                  <a:pt x="512" y="720"/>
                </a:lnTo>
                <a:lnTo>
                  <a:pt x="518" y="718"/>
                </a:lnTo>
                <a:lnTo>
                  <a:pt x="524" y="716"/>
                </a:lnTo>
                <a:lnTo>
                  <a:pt x="529" y="712"/>
                </a:lnTo>
                <a:lnTo>
                  <a:pt x="531" y="707"/>
                </a:lnTo>
                <a:lnTo>
                  <a:pt x="534" y="703"/>
                </a:lnTo>
                <a:lnTo>
                  <a:pt x="537" y="692"/>
                </a:lnTo>
                <a:lnTo>
                  <a:pt x="537" y="692"/>
                </a:lnTo>
                <a:lnTo>
                  <a:pt x="539" y="684"/>
                </a:lnTo>
                <a:lnTo>
                  <a:pt x="539" y="672"/>
                </a:lnTo>
                <a:lnTo>
                  <a:pt x="535" y="641"/>
                </a:lnTo>
                <a:lnTo>
                  <a:pt x="531" y="607"/>
                </a:lnTo>
                <a:lnTo>
                  <a:pt x="529" y="576"/>
                </a:lnTo>
                <a:lnTo>
                  <a:pt x="529" y="576"/>
                </a:lnTo>
                <a:lnTo>
                  <a:pt x="528" y="563"/>
                </a:lnTo>
                <a:lnTo>
                  <a:pt x="529" y="551"/>
                </a:lnTo>
                <a:lnTo>
                  <a:pt x="530" y="528"/>
                </a:lnTo>
                <a:lnTo>
                  <a:pt x="534" y="504"/>
                </a:lnTo>
                <a:lnTo>
                  <a:pt x="534" y="504"/>
                </a:lnTo>
                <a:lnTo>
                  <a:pt x="550" y="516"/>
                </a:lnTo>
                <a:lnTo>
                  <a:pt x="589" y="541"/>
                </a:lnTo>
                <a:lnTo>
                  <a:pt x="610" y="554"/>
                </a:lnTo>
                <a:lnTo>
                  <a:pt x="630" y="565"/>
                </a:lnTo>
                <a:lnTo>
                  <a:pt x="647" y="571"/>
                </a:lnTo>
                <a:lnTo>
                  <a:pt x="653" y="573"/>
                </a:lnTo>
                <a:lnTo>
                  <a:pt x="658" y="572"/>
                </a:lnTo>
                <a:lnTo>
                  <a:pt x="658" y="572"/>
                </a:lnTo>
                <a:lnTo>
                  <a:pt x="663" y="569"/>
                </a:lnTo>
                <a:lnTo>
                  <a:pt x="667" y="566"/>
                </a:lnTo>
                <a:lnTo>
                  <a:pt x="668" y="561"/>
                </a:lnTo>
                <a:lnTo>
                  <a:pt x="668" y="556"/>
                </a:lnTo>
                <a:lnTo>
                  <a:pt x="666" y="543"/>
                </a:lnTo>
                <a:lnTo>
                  <a:pt x="665" y="529"/>
                </a:lnTo>
                <a:lnTo>
                  <a:pt x="665" y="529"/>
                </a:lnTo>
                <a:lnTo>
                  <a:pt x="662" y="504"/>
                </a:lnTo>
                <a:lnTo>
                  <a:pt x="659" y="468"/>
                </a:lnTo>
                <a:lnTo>
                  <a:pt x="653" y="423"/>
                </a:lnTo>
                <a:lnTo>
                  <a:pt x="653" y="423"/>
                </a:lnTo>
                <a:lnTo>
                  <a:pt x="662" y="428"/>
                </a:lnTo>
                <a:lnTo>
                  <a:pt x="673" y="433"/>
                </a:lnTo>
                <a:lnTo>
                  <a:pt x="673" y="433"/>
                </a:lnTo>
                <a:lnTo>
                  <a:pt x="718" y="442"/>
                </a:lnTo>
                <a:lnTo>
                  <a:pt x="749" y="448"/>
                </a:lnTo>
                <a:lnTo>
                  <a:pt x="763" y="450"/>
                </a:lnTo>
                <a:lnTo>
                  <a:pt x="763" y="450"/>
                </a:lnTo>
                <a:lnTo>
                  <a:pt x="767" y="450"/>
                </a:lnTo>
                <a:lnTo>
                  <a:pt x="772" y="450"/>
                </a:lnTo>
                <a:lnTo>
                  <a:pt x="777" y="453"/>
                </a:lnTo>
                <a:lnTo>
                  <a:pt x="779" y="454"/>
                </a:lnTo>
                <a:lnTo>
                  <a:pt x="780" y="458"/>
                </a:lnTo>
                <a:lnTo>
                  <a:pt x="780" y="458"/>
                </a:lnTo>
                <a:lnTo>
                  <a:pt x="790" y="484"/>
                </a:lnTo>
                <a:lnTo>
                  <a:pt x="811" y="541"/>
                </a:lnTo>
                <a:lnTo>
                  <a:pt x="838" y="611"/>
                </a:lnTo>
                <a:lnTo>
                  <a:pt x="854" y="647"/>
                </a:lnTo>
                <a:lnTo>
                  <a:pt x="868" y="679"/>
                </a:lnTo>
                <a:lnTo>
                  <a:pt x="868" y="679"/>
                </a:lnTo>
                <a:lnTo>
                  <a:pt x="882" y="706"/>
                </a:lnTo>
                <a:lnTo>
                  <a:pt x="895" y="731"/>
                </a:lnTo>
                <a:lnTo>
                  <a:pt x="909" y="753"/>
                </a:lnTo>
                <a:lnTo>
                  <a:pt x="920" y="773"/>
                </a:lnTo>
                <a:lnTo>
                  <a:pt x="944" y="806"/>
                </a:lnTo>
                <a:lnTo>
                  <a:pt x="968" y="837"/>
                </a:lnTo>
                <a:lnTo>
                  <a:pt x="968" y="837"/>
                </a:lnTo>
                <a:lnTo>
                  <a:pt x="979" y="852"/>
                </a:lnTo>
                <a:lnTo>
                  <a:pt x="992" y="871"/>
                </a:lnTo>
                <a:lnTo>
                  <a:pt x="1018" y="912"/>
                </a:lnTo>
                <a:lnTo>
                  <a:pt x="1031" y="932"/>
                </a:lnTo>
                <a:lnTo>
                  <a:pt x="1045" y="951"/>
                </a:lnTo>
                <a:lnTo>
                  <a:pt x="1060" y="969"/>
                </a:lnTo>
                <a:lnTo>
                  <a:pt x="1074" y="983"/>
                </a:lnTo>
                <a:lnTo>
                  <a:pt x="1074" y="983"/>
                </a:lnTo>
                <a:lnTo>
                  <a:pt x="1098" y="1006"/>
                </a:lnTo>
                <a:lnTo>
                  <a:pt x="1114" y="1019"/>
                </a:lnTo>
                <a:lnTo>
                  <a:pt x="1120" y="1023"/>
                </a:lnTo>
                <a:lnTo>
                  <a:pt x="1125" y="1024"/>
                </a:lnTo>
                <a:lnTo>
                  <a:pt x="1126" y="1023"/>
                </a:lnTo>
                <a:lnTo>
                  <a:pt x="1127" y="1021"/>
                </a:lnTo>
                <a:lnTo>
                  <a:pt x="1130" y="1017"/>
                </a:lnTo>
                <a:lnTo>
                  <a:pt x="1130" y="1017"/>
                </a:lnTo>
                <a:lnTo>
                  <a:pt x="1131" y="1013"/>
                </a:lnTo>
                <a:lnTo>
                  <a:pt x="1131" y="1009"/>
                </a:lnTo>
                <a:lnTo>
                  <a:pt x="1129" y="998"/>
                </a:lnTo>
                <a:lnTo>
                  <a:pt x="1124" y="984"/>
                </a:lnTo>
                <a:lnTo>
                  <a:pt x="1119" y="969"/>
                </a:lnTo>
                <a:lnTo>
                  <a:pt x="1105" y="937"/>
                </a:lnTo>
                <a:lnTo>
                  <a:pt x="1092" y="908"/>
                </a:lnTo>
                <a:lnTo>
                  <a:pt x="1092" y="908"/>
                </a:lnTo>
                <a:lnTo>
                  <a:pt x="1073" y="864"/>
                </a:lnTo>
                <a:lnTo>
                  <a:pt x="1061" y="841"/>
                </a:lnTo>
                <a:lnTo>
                  <a:pt x="1044" y="812"/>
                </a:lnTo>
                <a:lnTo>
                  <a:pt x="1044" y="812"/>
                </a:lnTo>
                <a:lnTo>
                  <a:pt x="1035" y="795"/>
                </a:lnTo>
                <a:lnTo>
                  <a:pt x="1024" y="780"/>
                </a:lnTo>
                <a:lnTo>
                  <a:pt x="1004" y="753"/>
                </a:lnTo>
                <a:lnTo>
                  <a:pt x="985" y="730"/>
                </a:lnTo>
                <a:lnTo>
                  <a:pt x="969" y="710"/>
                </a:lnTo>
                <a:lnTo>
                  <a:pt x="969" y="710"/>
                </a:lnTo>
                <a:lnTo>
                  <a:pt x="962" y="698"/>
                </a:lnTo>
                <a:lnTo>
                  <a:pt x="953" y="680"/>
                </a:lnTo>
                <a:lnTo>
                  <a:pt x="942" y="657"/>
                </a:lnTo>
                <a:lnTo>
                  <a:pt x="931" y="630"/>
                </a:lnTo>
                <a:lnTo>
                  <a:pt x="922" y="601"/>
                </a:lnTo>
                <a:lnTo>
                  <a:pt x="913" y="571"/>
                </a:lnTo>
                <a:lnTo>
                  <a:pt x="910" y="556"/>
                </a:lnTo>
                <a:lnTo>
                  <a:pt x="907" y="541"/>
                </a:lnTo>
                <a:lnTo>
                  <a:pt x="906" y="525"/>
                </a:lnTo>
                <a:lnTo>
                  <a:pt x="906" y="511"/>
                </a:lnTo>
                <a:lnTo>
                  <a:pt x="906" y="511"/>
                </a:lnTo>
                <a:lnTo>
                  <a:pt x="907" y="461"/>
                </a:lnTo>
                <a:lnTo>
                  <a:pt x="907" y="422"/>
                </a:lnTo>
                <a:lnTo>
                  <a:pt x="905" y="393"/>
                </a:lnTo>
                <a:lnTo>
                  <a:pt x="901" y="371"/>
                </a:lnTo>
                <a:lnTo>
                  <a:pt x="901" y="371"/>
                </a:lnTo>
                <a:lnTo>
                  <a:pt x="894" y="335"/>
                </a:lnTo>
                <a:lnTo>
                  <a:pt x="887" y="305"/>
                </a:lnTo>
                <a:lnTo>
                  <a:pt x="878" y="271"/>
                </a:lnTo>
                <a:lnTo>
                  <a:pt x="865" y="233"/>
                </a:lnTo>
                <a:lnTo>
                  <a:pt x="856" y="214"/>
                </a:lnTo>
                <a:lnTo>
                  <a:pt x="848" y="193"/>
                </a:lnTo>
                <a:lnTo>
                  <a:pt x="838" y="173"/>
                </a:lnTo>
                <a:lnTo>
                  <a:pt x="829" y="153"/>
                </a:lnTo>
                <a:lnTo>
                  <a:pt x="817" y="133"/>
                </a:lnTo>
                <a:lnTo>
                  <a:pt x="805" y="114"/>
                </a:lnTo>
                <a:lnTo>
                  <a:pt x="805" y="114"/>
                </a:lnTo>
                <a:lnTo>
                  <a:pt x="791" y="96"/>
                </a:lnTo>
                <a:lnTo>
                  <a:pt x="775" y="79"/>
                </a:lnTo>
                <a:lnTo>
                  <a:pt x="757" y="65"/>
                </a:lnTo>
                <a:lnTo>
                  <a:pt x="738" y="53"/>
                </a:lnTo>
                <a:lnTo>
                  <a:pt x="719" y="41"/>
                </a:lnTo>
                <a:lnTo>
                  <a:pt x="699" y="32"/>
                </a:lnTo>
                <a:lnTo>
                  <a:pt x="678" y="23"/>
                </a:lnTo>
                <a:lnTo>
                  <a:pt x="656" y="17"/>
                </a:lnTo>
                <a:lnTo>
                  <a:pt x="635" y="11"/>
                </a:lnTo>
                <a:lnTo>
                  <a:pt x="614" y="7"/>
                </a:lnTo>
                <a:lnTo>
                  <a:pt x="592" y="4"/>
                </a:lnTo>
                <a:lnTo>
                  <a:pt x="573" y="2"/>
                </a:lnTo>
                <a:lnTo>
                  <a:pt x="554" y="0"/>
                </a:lnTo>
                <a:lnTo>
                  <a:pt x="536" y="0"/>
                </a:lnTo>
                <a:lnTo>
                  <a:pt x="521" y="0"/>
                </a:lnTo>
                <a:lnTo>
                  <a:pt x="506" y="1"/>
                </a:lnTo>
                <a:lnTo>
                  <a:pt x="506" y="1"/>
                </a:lnTo>
                <a:lnTo>
                  <a:pt x="493" y="3"/>
                </a:lnTo>
                <a:lnTo>
                  <a:pt x="480" y="6"/>
                </a:lnTo>
                <a:lnTo>
                  <a:pt x="467" y="8"/>
                </a:lnTo>
                <a:lnTo>
                  <a:pt x="454" y="11"/>
                </a:lnTo>
                <a:lnTo>
                  <a:pt x="430" y="22"/>
                </a:lnTo>
                <a:lnTo>
                  <a:pt x="407" y="34"/>
                </a:lnTo>
                <a:lnTo>
                  <a:pt x="384" y="48"/>
                </a:lnTo>
                <a:lnTo>
                  <a:pt x="365" y="64"/>
                </a:lnTo>
                <a:lnTo>
                  <a:pt x="347" y="82"/>
                </a:lnTo>
                <a:lnTo>
                  <a:pt x="339" y="91"/>
                </a:lnTo>
                <a:lnTo>
                  <a:pt x="332" y="101"/>
                </a:lnTo>
                <a:lnTo>
                  <a:pt x="332" y="101"/>
                </a:lnTo>
                <a:lnTo>
                  <a:pt x="311" y="132"/>
                </a:lnTo>
                <a:lnTo>
                  <a:pt x="304" y="144"/>
                </a:lnTo>
                <a:lnTo>
                  <a:pt x="297" y="153"/>
                </a:lnTo>
                <a:lnTo>
                  <a:pt x="291" y="160"/>
                </a:lnTo>
                <a:lnTo>
                  <a:pt x="283" y="167"/>
                </a:lnTo>
                <a:lnTo>
                  <a:pt x="273" y="173"/>
                </a:lnTo>
                <a:lnTo>
                  <a:pt x="260" y="179"/>
                </a:lnTo>
                <a:lnTo>
                  <a:pt x="260" y="179"/>
                </a:lnTo>
                <a:lnTo>
                  <a:pt x="245" y="185"/>
                </a:lnTo>
                <a:lnTo>
                  <a:pt x="228" y="189"/>
                </a:lnTo>
                <a:lnTo>
                  <a:pt x="213" y="191"/>
                </a:lnTo>
                <a:lnTo>
                  <a:pt x="198" y="192"/>
                </a:lnTo>
                <a:lnTo>
                  <a:pt x="176" y="193"/>
                </a:lnTo>
                <a:lnTo>
                  <a:pt x="167" y="192"/>
                </a:lnTo>
                <a:lnTo>
                  <a:pt x="171" y="179"/>
                </a:lnTo>
                <a:lnTo>
                  <a:pt x="171" y="179"/>
                </a:lnTo>
                <a:lnTo>
                  <a:pt x="173" y="179"/>
                </a:lnTo>
                <a:lnTo>
                  <a:pt x="179" y="178"/>
                </a:lnTo>
                <a:lnTo>
                  <a:pt x="188" y="174"/>
                </a:lnTo>
                <a:lnTo>
                  <a:pt x="194" y="171"/>
                </a:lnTo>
                <a:lnTo>
                  <a:pt x="198" y="166"/>
                </a:lnTo>
                <a:lnTo>
                  <a:pt x="198" y="166"/>
                </a:lnTo>
                <a:lnTo>
                  <a:pt x="204" y="158"/>
                </a:lnTo>
                <a:lnTo>
                  <a:pt x="209" y="147"/>
                </a:lnTo>
                <a:lnTo>
                  <a:pt x="215" y="134"/>
                </a:lnTo>
                <a:lnTo>
                  <a:pt x="219" y="120"/>
                </a:lnTo>
                <a:lnTo>
                  <a:pt x="226" y="92"/>
                </a:lnTo>
                <a:lnTo>
                  <a:pt x="230" y="73"/>
                </a:lnTo>
                <a:lnTo>
                  <a:pt x="230" y="73"/>
                </a:lnTo>
                <a:lnTo>
                  <a:pt x="233" y="63"/>
                </a:lnTo>
                <a:lnTo>
                  <a:pt x="235" y="54"/>
                </a:lnTo>
                <a:lnTo>
                  <a:pt x="235" y="52"/>
                </a:lnTo>
                <a:lnTo>
                  <a:pt x="235" y="48"/>
                </a:lnTo>
                <a:lnTo>
                  <a:pt x="233" y="47"/>
                </a:lnTo>
                <a:lnTo>
                  <a:pt x="230" y="46"/>
                </a:lnTo>
                <a:lnTo>
                  <a:pt x="230" y="46"/>
                </a:lnTo>
                <a:lnTo>
                  <a:pt x="224" y="47"/>
                </a:lnTo>
                <a:lnTo>
                  <a:pt x="215" y="51"/>
                </a:lnTo>
                <a:lnTo>
                  <a:pt x="203" y="57"/>
                </a:lnTo>
                <a:lnTo>
                  <a:pt x="191" y="64"/>
                </a:lnTo>
                <a:lnTo>
                  <a:pt x="178" y="72"/>
                </a:lnTo>
                <a:lnTo>
                  <a:pt x="165" y="82"/>
                </a:lnTo>
                <a:lnTo>
                  <a:pt x="154" y="90"/>
                </a:lnTo>
                <a:lnTo>
                  <a:pt x="146" y="98"/>
                </a:lnTo>
                <a:lnTo>
                  <a:pt x="146" y="98"/>
                </a:lnTo>
                <a:lnTo>
                  <a:pt x="140" y="108"/>
                </a:lnTo>
                <a:lnTo>
                  <a:pt x="132" y="119"/>
                </a:lnTo>
                <a:lnTo>
                  <a:pt x="116" y="145"/>
                </a:lnTo>
                <a:lnTo>
                  <a:pt x="100" y="177"/>
                </a:lnTo>
                <a:lnTo>
                  <a:pt x="100" y="177"/>
                </a:lnTo>
                <a:lnTo>
                  <a:pt x="77" y="193"/>
                </a:lnTo>
                <a:lnTo>
                  <a:pt x="63" y="207"/>
                </a:lnTo>
                <a:lnTo>
                  <a:pt x="57" y="213"/>
                </a:lnTo>
                <a:lnTo>
                  <a:pt x="54" y="215"/>
                </a:lnTo>
                <a:lnTo>
                  <a:pt x="54" y="215"/>
                </a:lnTo>
                <a:lnTo>
                  <a:pt x="48" y="223"/>
                </a:lnTo>
                <a:lnTo>
                  <a:pt x="40" y="234"/>
                </a:lnTo>
                <a:lnTo>
                  <a:pt x="31" y="249"/>
                </a:lnTo>
                <a:lnTo>
                  <a:pt x="27" y="257"/>
                </a:lnTo>
                <a:lnTo>
                  <a:pt x="25" y="265"/>
                </a:lnTo>
                <a:lnTo>
                  <a:pt x="25" y="265"/>
                </a:lnTo>
                <a:lnTo>
                  <a:pt x="21" y="279"/>
                </a:lnTo>
                <a:lnTo>
                  <a:pt x="20" y="291"/>
                </a:lnTo>
                <a:lnTo>
                  <a:pt x="20" y="299"/>
                </a:lnTo>
                <a:lnTo>
                  <a:pt x="17" y="305"/>
                </a:lnTo>
                <a:lnTo>
                  <a:pt x="17" y="305"/>
                </a:lnTo>
                <a:lnTo>
                  <a:pt x="8" y="328"/>
                </a:lnTo>
                <a:lnTo>
                  <a:pt x="2" y="342"/>
                </a:lnTo>
                <a:lnTo>
                  <a:pt x="0" y="350"/>
                </a:lnTo>
                <a:lnTo>
                  <a:pt x="0" y="350"/>
                </a:lnTo>
                <a:lnTo>
                  <a:pt x="0" y="354"/>
                </a:lnTo>
                <a:lnTo>
                  <a:pt x="2" y="360"/>
                </a:lnTo>
                <a:lnTo>
                  <a:pt x="12" y="371"/>
                </a:lnTo>
                <a:lnTo>
                  <a:pt x="16" y="377"/>
                </a:lnTo>
                <a:lnTo>
                  <a:pt x="22" y="381"/>
                </a:lnTo>
                <a:lnTo>
                  <a:pt x="28" y="385"/>
                </a:lnTo>
                <a:lnTo>
                  <a:pt x="33" y="387"/>
                </a:lnTo>
                <a:lnTo>
                  <a:pt x="33" y="387"/>
                </a:lnTo>
                <a:lnTo>
                  <a:pt x="44" y="389"/>
                </a:lnTo>
                <a:lnTo>
                  <a:pt x="56" y="387"/>
                </a:lnTo>
                <a:lnTo>
                  <a:pt x="56" y="387"/>
                </a:lnTo>
                <a:lnTo>
                  <a:pt x="63" y="385"/>
                </a:lnTo>
                <a:lnTo>
                  <a:pt x="72" y="379"/>
                </a:lnTo>
                <a:lnTo>
                  <a:pt x="92" y="364"/>
                </a:lnTo>
                <a:lnTo>
                  <a:pt x="115" y="346"/>
                </a:lnTo>
                <a:lnTo>
                  <a:pt x="125" y="340"/>
                </a:lnTo>
                <a:lnTo>
                  <a:pt x="133" y="335"/>
                </a:lnTo>
                <a:lnTo>
                  <a:pt x="133" y="335"/>
                </a:lnTo>
                <a:lnTo>
                  <a:pt x="141" y="333"/>
                </a:lnTo>
                <a:lnTo>
                  <a:pt x="152" y="331"/>
                </a:lnTo>
                <a:lnTo>
                  <a:pt x="173" y="331"/>
                </a:lnTo>
                <a:lnTo>
                  <a:pt x="191" y="333"/>
                </a:lnTo>
                <a:lnTo>
                  <a:pt x="198" y="333"/>
                </a:lnTo>
                <a:lnTo>
                  <a:pt x="198" y="333"/>
                </a:lnTo>
                <a:lnTo>
                  <a:pt x="198" y="336"/>
                </a:lnTo>
                <a:lnTo>
                  <a:pt x="198" y="341"/>
                </a:lnTo>
                <a:lnTo>
                  <a:pt x="201" y="347"/>
                </a:lnTo>
                <a:lnTo>
                  <a:pt x="204" y="354"/>
                </a:lnTo>
                <a:lnTo>
                  <a:pt x="210" y="361"/>
                </a:lnTo>
                <a:lnTo>
                  <a:pt x="221" y="370"/>
                </a:lnTo>
                <a:lnTo>
                  <a:pt x="235" y="378"/>
                </a:lnTo>
                <a:lnTo>
                  <a:pt x="235" y="378"/>
                </a:lnTo>
                <a:lnTo>
                  <a:pt x="265" y="394"/>
                </a:lnTo>
                <a:lnTo>
                  <a:pt x="288" y="408"/>
                </a:lnTo>
                <a:lnTo>
                  <a:pt x="307" y="421"/>
                </a:lnTo>
                <a:lnTo>
                  <a:pt x="307" y="421"/>
                </a:lnTo>
                <a:close/>
                <a:moveTo>
                  <a:pt x="597" y="410"/>
                </a:moveTo>
                <a:lnTo>
                  <a:pt x="597" y="410"/>
                </a:lnTo>
                <a:lnTo>
                  <a:pt x="597" y="421"/>
                </a:lnTo>
                <a:lnTo>
                  <a:pt x="598" y="444"/>
                </a:lnTo>
                <a:lnTo>
                  <a:pt x="597" y="458"/>
                </a:lnTo>
                <a:lnTo>
                  <a:pt x="596" y="469"/>
                </a:lnTo>
                <a:lnTo>
                  <a:pt x="593" y="478"/>
                </a:lnTo>
                <a:lnTo>
                  <a:pt x="592" y="480"/>
                </a:lnTo>
                <a:lnTo>
                  <a:pt x="590" y="481"/>
                </a:lnTo>
                <a:lnTo>
                  <a:pt x="590" y="481"/>
                </a:lnTo>
                <a:lnTo>
                  <a:pt x="584" y="483"/>
                </a:lnTo>
                <a:lnTo>
                  <a:pt x="577" y="480"/>
                </a:lnTo>
                <a:lnTo>
                  <a:pt x="568" y="477"/>
                </a:lnTo>
                <a:lnTo>
                  <a:pt x="560" y="473"/>
                </a:lnTo>
                <a:lnTo>
                  <a:pt x="546" y="466"/>
                </a:lnTo>
                <a:lnTo>
                  <a:pt x="540" y="461"/>
                </a:lnTo>
                <a:lnTo>
                  <a:pt x="540" y="461"/>
                </a:lnTo>
                <a:lnTo>
                  <a:pt x="546" y="449"/>
                </a:lnTo>
                <a:lnTo>
                  <a:pt x="553" y="439"/>
                </a:lnTo>
                <a:lnTo>
                  <a:pt x="560" y="428"/>
                </a:lnTo>
                <a:lnTo>
                  <a:pt x="560" y="428"/>
                </a:lnTo>
                <a:lnTo>
                  <a:pt x="565" y="423"/>
                </a:lnTo>
                <a:lnTo>
                  <a:pt x="571" y="419"/>
                </a:lnTo>
                <a:lnTo>
                  <a:pt x="583" y="414"/>
                </a:lnTo>
                <a:lnTo>
                  <a:pt x="592" y="411"/>
                </a:lnTo>
                <a:lnTo>
                  <a:pt x="597" y="410"/>
                </a:lnTo>
                <a:lnTo>
                  <a:pt x="597" y="41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BBD82D10-4436-4654-B17D-AE0024CBD897}"/>
              </a:ext>
            </a:extLst>
          </p:cNvPr>
          <p:cNvSpPr>
            <a:spLocks/>
          </p:cNvSpPr>
          <p:nvPr/>
        </p:nvSpPr>
        <p:spPr bwMode="auto">
          <a:xfrm>
            <a:off x="7887710" y="1013153"/>
            <a:ext cx="1542949" cy="1231392"/>
          </a:xfrm>
          <a:custGeom>
            <a:avLst/>
            <a:gdLst>
              <a:gd name="T0" fmla="*/ 123 w 1352"/>
              <a:gd name="T1" fmla="*/ 106 h 1079"/>
              <a:gd name="T2" fmla="*/ 29 w 1352"/>
              <a:gd name="T3" fmla="*/ 170 h 1079"/>
              <a:gd name="T4" fmla="*/ 2 w 1352"/>
              <a:gd name="T5" fmla="*/ 196 h 1079"/>
              <a:gd name="T6" fmla="*/ 16 w 1352"/>
              <a:gd name="T7" fmla="*/ 214 h 1079"/>
              <a:gd name="T8" fmla="*/ 88 w 1352"/>
              <a:gd name="T9" fmla="*/ 228 h 1079"/>
              <a:gd name="T10" fmla="*/ 221 w 1352"/>
              <a:gd name="T11" fmla="*/ 263 h 1079"/>
              <a:gd name="T12" fmla="*/ 238 w 1352"/>
              <a:gd name="T13" fmla="*/ 337 h 1079"/>
              <a:gd name="T14" fmla="*/ 318 w 1352"/>
              <a:gd name="T15" fmla="*/ 443 h 1079"/>
              <a:gd name="T16" fmla="*/ 328 w 1352"/>
              <a:gd name="T17" fmla="*/ 476 h 1079"/>
              <a:gd name="T18" fmla="*/ 302 w 1352"/>
              <a:gd name="T19" fmla="*/ 495 h 1079"/>
              <a:gd name="T20" fmla="*/ 296 w 1352"/>
              <a:gd name="T21" fmla="*/ 502 h 1079"/>
              <a:gd name="T22" fmla="*/ 280 w 1352"/>
              <a:gd name="T23" fmla="*/ 509 h 1079"/>
              <a:gd name="T24" fmla="*/ 293 w 1352"/>
              <a:gd name="T25" fmla="*/ 525 h 1079"/>
              <a:gd name="T26" fmla="*/ 339 w 1352"/>
              <a:gd name="T27" fmla="*/ 532 h 1079"/>
              <a:gd name="T28" fmla="*/ 361 w 1352"/>
              <a:gd name="T29" fmla="*/ 463 h 1079"/>
              <a:gd name="T30" fmla="*/ 384 w 1352"/>
              <a:gd name="T31" fmla="*/ 438 h 1079"/>
              <a:gd name="T32" fmla="*/ 428 w 1352"/>
              <a:gd name="T33" fmla="*/ 454 h 1079"/>
              <a:gd name="T34" fmla="*/ 501 w 1352"/>
              <a:gd name="T35" fmla="*/ 577 h 1079"/>
              <a:gd name="T36" fmla="*/ 519 w 1352"/>
              <a:gd name="T37" fmla="*/ 639 h 1079"/>
              <a:gd name="T38" fmla="*/ 505 w 1352"/>
              <a:gd name="T39" fmla="*/ 660 h 1079"/>
              <a:gd name="T40" fmla="*/ 389 w 1352"/>
              <a:gd name="T41" fmla="*/ 605 h 1079"/>
              <a:gd name="T42" fmla="*/ 298 w 1352"/>
              <a:gd name="T43" fmla="*/ 591 h 1079"/>
              <a:gd name="T44" fmla="*/ 272 w 1352"/>
              <a:gd name="T45" fmla="*/ 614 h 1079"/>
              <a:gd name="T46" fmla="*/ 350 w 1352"/>
              <a:gd name="T47" fmla="*/ 671 h 1079"/>
              <a:gd name="T48" fmla="*/ 403 w 1352"/>
              <a:gd name="T49" fmla="*/ 677 h 1079"/>
              <a:gd name="T50" fmla="*/ 487 w 1352"/>
              <a:gd name="T51" fmla="*/ 711 h 1079"/>
              <a:gd name="T52" fmla="*/ 622 w 1352"/>
              <a:gd name="T53" fmla="*/ 765 h 1079"/>
              <a:gd name="T54" fmla="*/ 646 w 1352"/>
              <a:gd name="T55" fmla="*/ 746 h 1079"/>
              <a:gd name="T56" fmla="*/ 630 w 1352"/>
              <a:gd name="T57" fmla="*/ 676 h 1079"/>
              <a:gd name="T58" fmla="*/ 606 w 1352"/>
              <a:gd name="T59" fmla="*/ 607 h 1079"/>
              <a:gd name="T60" fmla="*/ 660 w 1352"/>
              <a:gd name="T61" fmla="*/ 616 h 1079"/>
              <a:gd name="T62" fmla="*/ 724 w 1352"/>
              <a:gd name="T63" fmla="*/ 626 h 1079"/>
              <a:gd name="T64" fmla="*/ 785 w 1352"/>
              <a:gd name="T65" fmla="*/ 660 h 1079"/>
              <a:gd name="T66" fmla="*/ 898 w 1352"/>
              <a:gd name="T67" fmla="*/ 827 h 1079"/>
              <a:gd name="T68" fmla="*/ 1019 w 1352"/>
              <a:gd name="T69" fmla="*/ 956 h 1079"/>
              <a:gd name="T70" fmla="*/ 1210 w 1352"/>
              <a:gd name="T71" fmla="*/ 1054 h 1079"/>
              <a:gd name="T72" fmla="*/ 1334 w 1352"/>
              <a:gd name="T73" fmla="*/ 1077 h 1079"/>
              <a:gd name="T74" fmla="*/ 1344 w 1352"/>
              <a:gd name="T75" fmla="*/ 1059 h 1079"/>
              <a:gd name="T76" fmla="*/ 1157 w 1352"/>
              <a:gd name="T77" fmla="*/ 976 h 1079"/>
              <a:gd name="T78" fmla="*/ 1057 w 1352"/>
              <a:gd name="T79" fmla="*/ 898 h 1079"/>
              <a:gd name="T80" fmla="*/ 983 w 1352"/>
              <a:gd name="T81" fmla="*/ 781 h 1079"/>
              <a:gd name="T82" fmla="*/ 920 w 1352"/>
              <a:gd name="T83" fmla="*/ 561 h 1079"/>
              <a:gd name="T84" fmla="*/ 898 w 1352"/>
              <a:gd name="T85" fmla="*/ 406 h 1079"/>
              <a:gd name="T86" fmla="*/ 866 w 1352"/>
              <a:gd name="T87" fmla="*/ 299 h 1079"/>
              <a:gd name="T88" fmla="*/ 809 w 1352"/>
              <a:gd name="T89" fmla="*/ 198 h 1079"/>
              <a:gd name="T90" fmla="*/ 724 w 1352"/>
              <a:gd name="T91" fmla="*/ 116 h 1079"/>
              <a:gd name="T92" fmla="*/ 623 w 1352"/>
              <a:gd name="T93" fmla="*/ 121 h 1079"/>
              <a:gd name="T94" fmla="*/ 549 w 1352"/>
              <a:gd name="T95" fmla="*/ 112 h 1079"/>
              <a:gd name="T96" fmla="*/ 409 w 1352"/>
              <a:gd name="T97" fmla="*/ 145 h 1079"/>
              <a:gd name="T98" fmla="*/ 324 w 1352"/>
              <a:gd name="T99" fmla="*/ 140 h 1079"/>
              <a:gd name="T100" fmla="*/ 401 w 1352"/>
              <a:gd name="T101" fmla="*/ 92 h 1079"/>
              <a:gd name="T102" fmla="*/ 348 w 1352"/>
              <a:gd name="T103" fmla="*/ 79 h 1079"/>
              <a:gd name="T104" fmla="*/ 394 w 1352"/>
              <a:gd name="T105" fmla="*/ 32 h 1079"/>
              <a:gd name="T106" fmla="*/ 356 w 1352"/>
              <a:gd name="T107" fmla="*/ 3 h 1079"/>
              <a:gd name="T108" fmla="*/ 289 w 1352"/>
              <a:gd name="T109" fmla="*/ 13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52" h="1079">
                <a:moveTo>
                  <a:pt x="209" y="65"/>
                </a:moveTo>
                <a:lnTo>
                  <a:pt x="209" y="65"/>
                </a:lnTo>
                <a:lnTo>
                  <a:pt x="206" y="68"/>
                </a:lnTo>
                <a:lnTo>
                  <a:pt x="196" y="73"/>
                </a:lnTo>
                <a:lnTo>
                  <a:pt x="152" y="92"/>
                </a:lnTo>
                <a:lnTo>
                  <a:pt x="152" y="92"/>
                </a:lnTo>
                <a:lnTo>
                  <a:pt x="123" y="106"/>
                </a:lnTo>
                <a:lnTo>
                  <a:pt x="106" y="116"/>
                </a:lnTo>
                <a:lnTo>
                  <a:pt x="95" y="124"/>
                </a:lnTo>
                <a:lnTo>
                  <a:pt x="83" y="134"/>
                </a:lnTo>
                <a:lnTo>
                  <a:pt x="83" y="134"/>
                </a:lnTo>
                <a:lnTo>
                  <a:pt x="68" y="145"/>
                </a:lnTo>
                <a:lnTo>
                  <a:pt x="53" y="154"/>
                </a:lnTo>
                <a:lnTo>
                  <a:pt x="29" y="170"/>
                </a:lnTo>
                <a:lnTo>
                  <a:pt x="29" y="170"/>
                </a:lnTo>
                <a:lnTo>
                  <a:pt x="18" y="176"/>
                </a:lnTo>
                <a:lnTo>
                  <a:pt x="8" y="182"/>
                </a:lnTo>
                <a:lnTo>
                  <a:pt x="4" y="185"/>
                </a:lnTo>
                <a:lnTo>
                  <a:pt x="2" y="188"/>
                </a:lnTo>
                <a:lnTo>
                  <a:pt x="0" y="192"/>
                </a:lnTo>
                <a:lnTo>
                  <a:pt x="2" y="196"/>
                </a:lnTo>
                <a:lnTo>
                  <a:pt x="2" y="196"/>
                </a:lnTo>
                <a:lnTo>
                  <a:pt x="5" y="199"/>
                </a:lnTo>
                <a:lnTo>
                  <a:pt x="4" y="201"/>
                </a:lnTo>
                <a:lnTo>
                  <a:pt x="5" y="203"/>
                </a:lnTo>
                <a:lnTo>
                  <a:pt x="10" y="208"/>
                </a:lnTo>
                <a:lnTo>
                  <a:pt x="10" y="208"/>
                </a:lnTo>
                <a:lnTo>
                  <a:pt x="16" y="214"/>
                </a:lnTo>
                <a:lnTo>
                  <a:pt x="21" y="219"/>
                </a:lnTo>
                <a:lnTo>
                  <a:pt x="32" y="223"/>
                </a:lnTo>
                <a:lnTo>
                  <a:pt x="53" y="227"/>
                </a:lnTo>
                <a:lnTo>
                  <a:pt x="53" y="227"/>
                </a:lnTo>
                <a:lnTo>
                  <a:pt x="64" y="229"/>
                </a:lnTo>
                <a:lnTo>
                  <a:pt x="73" y="229"/>
                </a:lnTo>
                <a:lnTo>
                  <a:pt x="88" y="228"/>
                </a:lnTo>
                <a:lnTo>
                  <a:pt x="95" y="228"/>
                </a:lnTo>
                <a:lnTo>
                  <a:pt x="105" y="229"/>
                </a:lnTo>
                <a:lnTo>
                  <a:pt x="117" y="231"/>
                </a:lnTo>
                <a:lnTo>
                  <a:pt x="134" y="236"/>
                </a:lnTo>
                <a:lnTo>
                  <a:pt x="134" y="236"/>
                </a:lnTo>
                <a:lnTo>
                  <a:pt x="197" y="256"/>
                </a:lnTo>
                <a:lnTo>
                  <a:pt x="221" y="263"/>
                </a:lnTo>
                <a:lnTo>
                  <a:pt x="221" y="263"/>
                </a:lnTo>
                <a:lnTo>
                  <a:pt x="221" y="271"/>
                </a:lnTo>
                <a:lnTo>
                  <a:pt x="221" y="278"/>
                </a:lnTo>
                <a:lnTo>
                  <a:pt x="223" y="289"/>
                </a:lnTo>
                <a:lnTo>
                  <a:pt x="225" y="303"/>
                </a:lnTo>
                <a:lnTo>
                  <a:pt x="230" y="319"/>
                </a:lnTo>
                <a:lnTo>
                  <a:pt x="238" y="337"/>
                </a:lnTo>
                <a:lnTo>
                  <a:pt x="248" y="358"/>
                </a:lnTo>
                <a:lnTo>
                  <a:pt x="248" y="358"/>
                </a:lnTo>
                <a:lnTo>
                  <a:pt x="260" y="378"/>
                </a:lnTo>
                <a:lnTo>
                  <a:pt x="273" y="396"/>
                </a:lnTo>
                <a:lnTo>
                  <a:pt x="287" y="412"/>
                </a:lnTo>
                <a:lnTo>
                  <a:pt x="299" y="425"/>
                </a:lnTo>
                <a:lnTo>
                  <a:pt x="318" y="443"/>
                </a:lnTo>
                <a:lnTo>
                  <a:pt x="326" y="449"/>
                </a:lnTo>
                <a:lnTo>
                  <a:pt x="326" y="449"/>
                </a:lnTo>
                <a:lnTo>
                  <a:pt x="329" y="460"/>
                </a:lnTo>
                <a:lnTo>
                  <a:pt x="329" y="470"/>
                </a:lnTo>
                <a:lnTo>
                  <a:pt x="329" y="474"/>
                </a:lnTo>
                <a:lnTo>
                  <a:pt x="328" y="476"/>
                </a:lnTo>
                <a:lnTo>
                  <a:pt x="328" y="476"/>
                </a:lnTo>
                <a:lnTo>
                  <a:pt x="324" y="484"/>
                </a:lnTo>
                <a:lnTo>
                  <a:pt x="321" y="486"/>
                </a:lnTo>
                <a:lnTo>
                  <a:pt x="316" y="487"/>
                </a:lnTo>
                <a:lnTo>
                  <a:pt x="316" y="487"/>
                </a:lnTo>
                <a:lnTo>
                  <a:pt x="305" y="491"/>
                </a:lnTo>
                <a:lnTo>
                  <a:pt x="303" y="492"/>
                </a:lnTo>
                <a:lnTo>
                  <a:pt x="302" y="495"/>
                </a:lnTo>
                <a:lnTo>
                  <a:pt x="302" y="495"/>
                </a:lnTo>
                <a:lnTo>
                  <a:pt x="303" y="500"/>
                </a:lnTo>
                <a:lnTo>
                  <a:pt x="303" y="501"/>
                </a:lnTo>
                <a:lnTo>
                  <a:pt x="302" y="503"/>
                </a:lnTo>
                <a:lnTo>
                  <a:pt x="302" y="503"/>
                </a:lnTo>
                <a:lnTo>
                  <a:pt x="299" y="503"/>
                </a:lnTo>
                <a:lnTo>
                  <a:pt x="296" y="502"/>
                </a:lnTo>
                <a:lnTo>
                  <a:pt x="291" y="503"/>
                </a:lnTo>
                <a:lnTo>
                  <a:pt x="289" y="503"/>
                </a:lnTo>
                <a:lnTo>
                  <a:pt x="288" y="506"/>
                </a:lnTo>
                <a:lnTo>
                  <a:pt x="288" y="506"/>
                </a:lnTo>
                <a:lnTo>
                  <a:pt x="286" y="507"/>
                </a:lnTo>
                <a:lnTo>
                  <a:pt x="283" y="508"/>
                </a:lnTo>
                <a:lnTo>
                  <a:pt x="280" y="509"/>
                </a:lnTo>
                <a:lnTo>
                  <a:pt x="278" y="511"/>
                </a:lnTo>
                <a:lnTo>
                  <a:pt x="277" y="513"/>
                </a:lnTo>
                <a:lnTo>
                  <a:pt x="278" y="514"/>
                </a:lnTo>
                <a:lnTo>
                  <a:pt x="281" y="518"/>
                </a:lnTo>
                <a:lnTo>
                  <a:pt x="281" y="518"/>
                </a:lnTo>
                <a:lnTo>
                  <a:pt x="286" y="522"/>
                </a:lnTo>
                <a:lnTo>
                  <a:pt x="293" y="525"/>
                </a:lnTo>
                <a:lnTo>
                  <a:pt x="300" y="529"/>
                </a:lnTo>
                <a:lnTo>
                  <a:pt x="309" y="533"/>
                </a:lnTo>
                <a:lnTo>
                  <a:pt x="319" y="535"/>
                </a:lnTo>
                <a:lnTo>
                  <a:pt x="326" y="535"/>
                </a:lnTo>
                <a:lnTo>
                  <a:pt x="334" y="535"/>
                </a:lnTo>
                <a:lnTo>
                  <a:pt x="336" y="533"/>
                </a:lnTo>
                <a:lnTo>
                  <a:pt x="339" y="532"/>
                </a:lnTo>
                <a:lnTo>
                  <a:pt x="339" y="532"/>
                </a:lnTo>
                <a:lnTo>
                  <a:pt x="342" y="525"/>
                </a:lnTo>
                <a:lnTo>
                  <a:pt x="345" y="518"/>
                </a:lnTo>
                <a:lnTo>
                  <a:pt x="351" y="501"/>
                </a:lnTo>
                <a:lnTo>
                  <a:pt x="357" y="474"/>
                </a:lnTo>
                <a:lnTo>
                  <a:pt x="357" y="474"/>
                </a:lnTo>
                <a:lnTo>
                  <a:pt x="361" y="463"/>
                </a:lnTo>
                <a:lnTo>
                  <a:pt x="364" y="457"/>
                </a:lnTo>
                <a:lnTo>
                  <a:pt x="369" y="450"/>
                </a:lnTo>
                <a:lnTo>
                  <a:pt x="369" y="450"/>
                </a:lnTo>
                <a:lnTo>
                  <a:pt x="377" y="447"/>
                </a:lnTo>
                <a:lnTo>
                  <a:pt x="382" y="444"/>
                </a:lnTo>
                <a:lnTo>
                  <a:pt x="383" y="442"/>
                </a:lnTo>
                <a:lnTo>
                  <a:pt x="384" y="438"/>
                </a:lnTo>
                <a:lnTo>
                  <a:pt x="384" y="434"/>
                </a:lnTo>
                <a:lnTo>
                  <a:pt x="383" y="427"/>
                </a:lnTo>
                <a:lnTo>
                  <a:pt x="383" y="427"/>
                </a:lnTo>
                <a:lnTo>
                  <a:pt x="379" y="412"/>
                </a:lnTo>
                <a:lnTo>
                  <a:pt x="376" y="398"/>
                </a:lnTo>
                <a:lnTo>
                  <a:pt x="369" y="383"/>
                </a:lnTo>
                <a:lnTo>
                  <a:pt x="428" y="454"/>
                </a:lnTo>
                <a:lnTo>
                  <a:pt x="428" y="454"/>
                </a:lnTo>
                <a:lnTo>
                  <a:pt x="453" y="493"/>
                </a:lnTo>
                <a:lnTo>
                  <a:pt x="471" y="523"/>
                </a:lnTo>
                <a:lnTo>
                  <a:pt x="481" y="541"/>
                </a:lnTo>
                <a:lnTo>
                  <a:pt x="481" y="541"/>
                </a:lnTo>
                <a:lnTo>
                  <a:pt x="489" y="555"/>
                </a:lnTo>
                <a:lnTo>
                  <a:pt x="501" y="577"/>
                </a:lnTo>
                <a:lnTo>
                  <a:pt x="507" y="589"/>
                </a:lnTo>
                <a:lnTo>
                  <a:pt x="512" y="602"/>
                </a:lnTo>
                <a:lnTo>
                  <a:pt x="516" y="613"/>
                </a:lnTo>
                <a:lnTo>
                  <a:pt x="517" y="623"/>
                </a:lnTo>
                <a:lnTo>
                  <a:pt x="517" y="623"/>
                </a:lnTo>
                <a:lnTo>
                  <a:pt x="518" y="631"/>
                </a:lnTo>
                <a:lnTo>
                  <a:pt x="519" y="639"/>
                </a:lnTo>
                <a:lnTo>
                  <a:pt x="523" y="650"/>
                </a:lnTo>
                <a:lnTo>
                  <a:pt x="524" y="653"/>
                </a:lnTo>
                <a:lnTo>
                  <a:pt x="523" y="657"/>
                </a:lnTo>
                <a:lnTo>
                  <a:pt x="521" y="658"/>
                </a:lnTo>
                <a:lnTo>
                  <a:pt x="516" y="660"/>
                </a:lnTo>
                <a:lnTo>
                  <a:pt x="516" y="660"/>
                </a:lnTo>
                <a:lnTo>
                  <a:pt x="505" y="660"/>
                </a:lnTo>
                <a:lnTo>
                  <a:pt x="499" y="658"/>
                </a:lnTo>
                <a:lnTo>
                  <a:pt x="491" y="657"/>
                </a:lnTo>
                <a:lnTo>
                  <a:pt x="470" y="648"/>
                </a:lnTo>
                <a:lnTo>
                  <a:pt x="437" y="632"/>
                </a:lnTo>
                <a:lnTo>
                  <a:pt x="437" y="632"/>
                </a:lnTo>
                <a:lnTo>
                  <a:pt x="406" y="616"/>
                </a:lnTo>
                <a:lnTo>
                  <a:pt x="389" y="605"/>
                </a:lnTo>
                <a:lnTo>
                  <a:pt x="383" y="603"/>
                </a:lnTo>
                <a:lnTo>
                  <a:pt x="377" y="600"/>
                </a:lnTo>
                <a:lnTo>
                  <a:pt x="361" y="597"/>
                </a:lnTo>
                <a:lnTo>
                  <a:pt x="361" y="597"/>
                </a:lnTo>
                <a:lnTo>
                  <a:pt x="321" y="592"/>
                </a:lnTo>
                <a:lnTo>
                  <a:pt x="305" y="591"/>
                </a:lnTo>
                <a:lnTo>
                  <a:pt x="298" y="591"/>
                </a:lnTo>
                <a:lnTo>
                  <a:pt x="292" y="593"/>
                </a:lnTo>
                <a:lnTo>
                  <a:pt x="292" y="593"/>
                </a:lnTo>
                <a:lnTo>
                  <a:pt x="281" y="598"/>
                </a:lnTo>
                <a:lnTo>
                  <a:pt x="277" y="602"/>
                </a:lnTo>
                <a:lnTo>
                  <a:pt x="273" y="605"/>
                </a:lnTo>
                <a:lnTo>
                  <a:pt x="272" y="609"/>
                </a:lnTo>
                <a:lnTo>
                  <a:pt x="272" y="614"/>
                </a:lnTo>
                <a:lnTo>
                  <a:pt x="275" y="619"/>
                </a:lnTo>
                <a:lnTo>
                  <a:pt x="281" y="624"/>
                </a:lnTo>
                <a:lnTo>
                  <a:pt x="281" y="624"/>
                </a:lnTo>
                <a:lnTo>
                  <a:pt x="299" y="639"/>
                </a:lnTo>
                <a:lnTo>
                  <a:pt x="324" y="656"/>
                </a:lnTo>
                <a:lnTo>
                  <a:pt x="337" y="663"/>
                </a:lnTo>
                <a:lnTo>
                  <a:pt x="350" y="671"/>
                </a:lnTo>
                <a:lnTo>
                  <a:pt x="361" y="676"/>
                </a:lnTo>
                <a:lnTo>
                  <a:pt x="371" y="679"/>
                </a:lnTo>
                <a:lnTo>
                  <a:pt x="371" y="679"/>
                </a:lnTo>
                <a:lnTo>
                  <a:pt x="379" y="679"/>
                </a:lnTo>
                <a:lnTo>
                  <a:pt x="385" y="679"/>
                </a:lnTo>
                <a:lnTo>
                  <a:pt x="396" y="677"/>
                </a:lnTo>
                <a:lnTo>
                  <a:pt x="403" y="677"/>
                </a:lnTo>
                <a:lnTo>
                  <a:pt x="409" y="677"/>
                </a:lnTo>
                <a:lnTo>
                  <a:pt x="417" y="680"/>
                </a:lnTo>
                <a:lnTo>
                  <a:pt x="428" y="685"/>
                </a:lnTo>
                <a:lnTo>
                  <a:pt x="428" y="685"/>
                </a:lnTo>
                <a:lnTo>
                  <a:pt x="442" y="693"/>
                </a:lnTo>
                <a:lnTo>
                  <a:pt x="455" y="699"/>
                </a:lnTo>
                <a:lnTo>
                  <a:pt x="487" y="711"/>
                </a:lnTo>
                <a:lnTo>
                  <a:pt x="521" y="723"/>
                </a:lnTo>
                <a:lnTo>
                  <a:pt x="553" y="737"/>
                </a:lnTo>
                <a:lnTo>
                  <a:pt x="553" y="737"/>
                </a:lnTo>
                <a:lnTo>
                  <a:pt x="581" y="751"/>
                </a:lnTo>
                <a:lnTo>
                  <a:pt x="604" y="762"/>
                </a:lnTo>
                <a:lnTo>
                  <a:pt x="614" y="764"/>
                </a:lnTo>
                <a:lnTo>
                  <a:pt x="622" y="765"/>
                </a:lnTo>
                <a:lnTo>
                  <a:pt x="629" y="764"/>
                </a:lnTo>
                <a:lnTo>
                  <a:pt x="633" y="763"/>
                </a:lnTo>
                <a:lnTo>
                  <a:pt x="635" y="760"/>
                </a:lnTo>
                <a:lnTo>
                  <a:pt x="635" y="760"/>
                </a:lnTo>
                <a:lnTo>
                  <a:pt x="640" y="755"/>
                </a:lnTo>
                <a:lnTo>
                  <a:pt x="644" y="751"/>
                </a:lnTo>
                <a:lnTo>
                  <a:pt x="646" y="746"/>
                </a:lnTo>
                <a:lnTo>
                  <a:pt x="647" y="739"/>
                </a:lnTo>
                <a:lnTo>
                  <a:pt x="647" y="733"/>
                </a:lnTo>
                <a:lnTo>
                  <a:pt x="647" y="726"/>
                </a:lnTo>
                <a:lnTo>
                  <a:pt x="645" y="717"/>
                </a:lnTo>
                <a:lnTo>
                  <a:pt x="641" y="707"/>
                </a:lnTo>
                <a:lnTo>
                  <a:pt x="641" y="707"/>
                </a:lnTo>
                <a:lnTo>
                  <a:pt x="630" y="676"/>
                </a:lnTo>
                <a:lnTo>
                  <a:pt x="620" y="645"/>
                </a:lnTo>
                <a:lnTo>
                  <a:pt x="620" y="645"/>
                </a:lnTo>
                <a:lnTo>
                  <a:pt x="613" y="626"/>
                </a:lnTo>
                <a:lnTo>
                  <a:pt x="607" y="615"/>
                </a:lnTo>
                <a:lnTo>
                  <a:pt x="606" y="610"/>
                </a:lnTo>
                <a:lnTo>
                  <a:pt x="604" y="608"/>
                </a:lnTo>
                <a:lnTo>
                  <a:pt x="606" y="607"/>
                </a:lnTo>
                <a:lnTo>
                  <a:pt x="609" y="605"/>
                </a:lnTo>
                <a:lnTo>
                  <a:pt x="609" y="605"/>
                </a:lnTo>
                <a:lnTo>
                  <a:pt x="618" y="605"/>
                </a:lnTo>
                <a:lnTo>
                  <a:pt x="630" y="607"/>
                </a:lnTo>
                <a:lnTo>
                  <a:pt x="644" y="610"/>
                </a:lnTo>
                <a:lnTo>
                  <a:pt x="660" y="616"/>
                </a:lnTo>
                <a:lnTo>
                  <a:pt x="660" y="616"/>
                </a:lnTo>
                <a:lnTo>
                  <a:pt x="683" y="626"/>
                </a:lnTo>
                <a:lnTo>
                  <a:pt x="690" y="629"/>
                </a:lnTo>
                <a:lnTo>
                  <a:pt x="698" y="630"/>
                </a:lnTo>
                <a:lnTo>
                  <a:pt x="698" y="630"/>
                </a:lnTo>
                <a:lnTo>
                  <a:pt x="705" y="629"/>
                </a:lnTo>
                <a:lnTo>
                  <a:pt x="714" y="628"/>
                </a:lnTo>
                <a:lnTo>
                  <a:pt x="724" y="626"/>
                </a:lnTo>
                <a:lnTo>
                  <a:pt x="730" y="628"/>
                </a:lnTo>
                <a:lnTo>
                  <a:pt x="736" y="630"/>
                </a:lnTo>
                <a:lnTo>
                  <a:pt x="736" y="630"/>
                </a:lnTo>
                <a:lnTo>
                  <a:pt x="751" y="636"/>
                </a:lnTo>
                <a:lnTo>
                  <a:pt x="767" y="646"/>
                </a:lnTo>
                <a:lnTo>
                  <a:pt x="780" y="656"/>
                </a:lnTo>
                <a:lnTo>
                  <a:pt x="785" y="660"/>
                </a:lnTo>
                <a:lnTo>
                  <a:pt x="788" y="662"/>
                </a:lnTo>
                <a:lnTo>
                  <a:pt x="788" y="662"/>
                </a:lnTo>
                <a:lnTo>
                  <a:pt x="836" y="730"/>
                </a:lnTo>
                <a:lnTo>
                  <a:pt x="873" y="783"/>
                </a:lnTo>
                <a:lnTo>
                  <a:pt x="887" y="807"/>
                </a:lnTo>
                <a:lnTo>
                  <a:pt x="898" y="827"/>
                </a:lnTo>
                <a:lnTo>
                  <a:pt x="898" y="827"/>
                </a:lnTo>
                <a:lnTo>
                  <a:pt x="909" y="844"/>
                </a:lnTo>
                <a:lnTo>
                  <a:pt x="923" y="864"/>
                </a:lnTo>
                <a:lnTo>
                  <a:pt x="940" y="883"/>
                </a:lnTo>
                <a:lnTo>
                  <a:pt x="959" y="903"/>
                </a:lnTo>
                <a:lnTo>
                  <a:pt x="978" y="922"/>
                </a:lnTo>
                <a:lnTo>
                  <a:pt x="999" y="940"/>
                </a:lnTo>
                <a:lnTo>
                  <a:pt x="1019" y="956"/>
                </a:lnTo>
                <a:lnTo>
                  <a:pt x="1039" y="969"/>
                </a:lnTo>
                <a:lnTo>
                  <a:pt x="1039" y="969"/>
                </a:lnTo>
                <a:lnTo>
                  <a:pt x="1062" y="984"/>
                </a:lnTo>
                <a:lnTo>
                  <a:pt x="1093" y="1001"/>
                </a:lnTo>
                <a:lnTo>
                  <a:pt x="1130" y="1020"/>
                </a:lnTo>
                <a:lnTo>
                  <a:pt x="1170" y="1037"/>
                </a:lnTo>
                <a:lnTo>
                  <a:pt x="1210" y="1054"/>
                </a:lnTo>
                <a:lnTo>
                  <a:pt x="1246" y="1068"/>
                </a:lnTo>
                <a:lnTo>
                  <a:pt x="1262" y="1073"/>
                </a:lnTo>
                <a:lnTo>
                  <a:pt x="1277" y="1077"/>
                </a:lnTo>
                <a:lnTo>
                  <a:pt x="1291" y="1079"/>
                </a:lnTo>
                <a:lnTo>
                  <a:pt x="1301" y="1079"/>
                </a:lnTo>
                <a:lnTo>
                  <a:pt x="1301" y="1079"/>
                </a:lnTo>
                <a:lnTo>
                  <a:pt x="1334" y="1077"/>
                </a:lnTo>
                <a:lnTo>
                  <a:pt x="1345" y="1074"/>
                </a:lnTo>
                <a:lnTo>
                  <a:pt x="1350" y="1073"/>
                </a:lnTo>
                <a:lnTo>
                  <a:pt x="1352" y="1072"/>
                </a:lnTo>
                <a:lnTo>
                  <a:pt x="1352" y="1069"/>
                </a:lnTo>
                <a:lnTo>
                  <a:pt x="1352" y="1067"/>
                </a:lnTo>
                <a:lnTo>
                  <a:pt x="1349" y="1063"/>
                </a:lnTo>
                <a:lnTo>
                  <a:pt x="1344" y="1059"/>
                </a:lnTo>
                <a:lnTo>
                  <a:pt x="1325" y="1051"/>
                </a:lnTo>
                <a:lnTo>
                  <a:pt x="1297" y="1038"/>
                </a:lnTo>
                <a:lnTo>
                  <a:pt x="1297" y="1038"/>
                </a:lnTo>
                <a:lnTo>
                  <a:pt x="1232" y="1013"/>
                </a:lnTo>
                <a:lnTo>
                  <a:pt x="1205" y="1000"/>
                </a:lnTo>
                <a:lnTo>
                  <a:pt x="1180" y="988"/>
                </a:lnTo>
                <a:lnTo>
                  <a:pt x="1157" y="976"/>
                </a:lnTo>
                <a:lnTo>
                  <a:pt x="1137" y="963"/>
                </a:lnTo>
                <a:lnTo>
                  <a:pt x="1119" y="951"/>
                </a:lnTo>
                <a:lnTo>
                  <a:pt x="1101" y="936"/>
                </a:lnTo>
                <a:lnTo>
                  <a:pt x="1101" y="936"/>
                </a:lnTo>
                <a:lnTo>
                  <a:pt x="1074" y="914"/>
                </a:lnTo>
                <a:lnTo>
                  <a:pt x="1066" y="907"/>
                </a:lnTo>
                <a:lnTo>
                  <a:pt x="1057" y="898"/>
                </a:lnTo>
                <a:lnTo>
                  <a:pt x="1048" y="888"/>
                </a:lnTo>
                <a:lnTo>
                  <a:pt x="1039" y="876"/>
                </a:lnTo>
                <a:lnTo>
                  <a:pt x="1013" y="837"/>
                </a:lnTo>
                <a:lnTo>
                  <a:pt x="1013" y="837"/>
                </a:lnTo>
                <a:lnTo>
                  <a:pt x="1004" y="824"/>
                </a:lnTo>
                <a:lnTo>
                  <a:pt x="997" y="811"/>
                </a:lnTo>
                <a:lnTo>
                  <a:pt x="983" y="781"/>
                </a:lnTo>
                <a:lnTo>
                  <a:pt x="972" y="751"/>
                </a:lnTo>
                <a:lnTo>
                  <a:pt x="962" y="719"/>
                </a:lnTo>
                <a:lnTo>
                  <a:pt x="954" y="687"/>
                </a:lnTo>
                <a:lnTo>
                  <a:pt x="946" y="657"/>
                </a:lnTo>
                <a:lnTo>
                  <a:pt x="933" y="604"/>
                </a:lnTo>
                <a:lnTo>
                  <a:pt x="933" y="604"/>
                </a:lnTo>
                <a:lnTo>
                  <a:pt x="920" y="561"/>
                </a:lnTo>
                <a:lnTo>
                  <a:pt x="909" y="528"/>
                </a:lnTo>
                <a:lnTo>
                  <a:pt x="902" y="505"/>
                </a:lnTo>
                <a:lnTo>
                  <a:pt x="898" y="493"/>
                </a:lnTo>
                <a:lnTo>
                  <a:pt x="898" y="493"/>
                </a:lnTo>
                <a:lnTo>
                  <a:pt x="901" y="463"/>
                </a:lnTo>
                <a:lnTo>
                  <a:pt x="901" y="437"/>
                </a:lnTo>
                <a:lnTo>
                  <a:pt x="898" y="406"/>
                </a:lnTo>
                <a:lnTo>
                  <a:pt x="898" y="406"/>
                </a:lnTo>
                <a:lnTo>
                  <a:pt x="896" y="389"/>
                </a:lnTo>
                <a:lnTo>
                  <a:pt x="892" y="372"/>
                </a:lnTo>
                <a:lnTo>
                  <a:pt x="889" y="356"/>
                </a:lnTo>
                <a:lnTo>
                  <a:pt x="882" y="338"/>
                </a:lnTo>
                <a:lnTo>
                  <a:pt x="871" y="310"/>
                </a:lnTo>
                <a:lnTo>
                  <a:pt x="866" y="299"/>
                </a:lnTo>
                <a:lnTo>
                  <a:pt x="861" y="290"/>
                </a:lnTo>
                <a:lnTo>
                  <a:pt x="861" y="290"/>
                </a:lnTo>
                <a:lnTo>
                  <a:pt x="847" y="268"/>
                </a:lnTo>
                <a:lnTo>
                  <a:pt x="834" y="250"/>
                </a:lnTo>
                <a:lnTo>
                  <a:pt x="818" y="218"/>
                </a:lnTo>
                <a:lnTo>
                  <a:pt x="818" y="218"/>
                </a:lnTo>
                <a:lnTo>
                  <a:pt x="809" y="198"/>
                </a:lnTo>
                <a:lnTo>
                  <a:pt x="799" y="180"/>
                </a:lnTo>
                <a:lnTo>
                  <a:pt x="789" y="165"/>
                </a:lnTo>
                <a:lnTo>
                  <a:pt x="778" y="151"/>
                </a:lnTo>
                <a:lnTo>
                  <a:pt x="767" y="139"/>
                </a:lnTo>
                <a:lnTo>
                  <a:pt x="754" y="129"/>
                </a:lnTo>
                <a:lnTo>
                  <a:pt x="740" y="122"/>
                </a:lnTo>
                <a:lnTo>
                  <a:pt x="724" y="116"/>
                </a:lnTo>
                <a:lnTo>
                  <a:pt x="724" y="116"/>
                </a:lnTo>
                <a:lnTo>
                  <a:pt x="706" y="113"/>
                </a:lnTo>
                <a:lnTo>
                  <a:pt x="688" y="112"/>
                </a:lnTo>
                <a:lnTo>
                  <a:pt x="671" y="112"/>
                </a:lnTo>
                <a:lnTo>
                  <a:pt x="656" y="113"/>
                </a:lnTo>
                <a:lnTo>
                  <a:pt x="631" y="118"/>
                </a:lnTo>
                <a:lnTo>
                  <a:pt x="623" y="121"/>
                </a:lnTo>
                <a:lnTo>
                  <a:pt x="623" y="121"/>
                </a:lnTo>
                <a:lnTo>
                  <a:pt x="615" y="118"/>
                </a:lnTo>
                <a:lnTo>
                  <a:pt x="598" y="115"/>
                </a:lnTo>
                <a:lnTo>
                  <a:pt x="587" y="112"/>
                </a:lnTo>
                <a:lnTo>
                  <a:pt x="575" y="111"/>
                </a:lnTo>
                <a:lnTo>
                  <a:pt x="561" y="111"/>
                </a:lnTo>
                <a:lnTo>
                  <a:pt x="549" y="112"/>
                </a:lnTo>
                <a:lnTo>
                  <a:pt x="549" y="112"/>
                </a:lnTo>
                <a:lnTo>
                  <a:pt x="495" y="122"/>
                </a:lnTo>
                <a:lnTo>
                  <a:pt x="470" y="127"/>
                </a:lnTo>
                <a:lnTo>
                  <a:pt x="449" y="134"/>
                </a:lnTo>
                <a:lnTo>
                  <a:pt x="449" y="134"/>
                </a:lnTo>
                <a:lnTo>
                  <a:pt x="430" y="140"/>
                </a:lnTo>
                <a:lnTo>
                  <a:pt x="409" y="145"/>
                </a:lnTo>
                <a:lnTo>
                  <a:pt x="389" y="148"/>
                </a:lnTo>
                <a:lnTo>
                  <a:pt x="374" y="149"/>
                </a:lnTo>
                <a:lnTo>
                  <a:pt x="374" y="149"/>
                </a:lnTo>
                <a:lnTo>
                  <a:pt x="358" y="148"/>
                </a:lnTo>
                <a:lnTo>
                  <a:pt x="342" y="145"/>
                </a:lnTo>
                <a:lnTo>
                  <a:pt x="324" y="140"/>
                </a:lnTo>
                <a:lnTo>
                  <a:pt x="324" y="140"/>
                </a:lnTo>
                <a:lnTo>
                  <a:pt x="361" y="122"/>
                </a:lnTo>
                <a:lnTo>
                  <a:pt x="388" y="106"/>
                </a:lnTo>
                <a:lnTo>
                  <a:pt x="396" y="100"/>
                </a:lnTo>
                <a:lnTo>
                  <a:pt x="400" y="96"/>
                </a:lnTo>
                <a:lnTo>
                  <a:pt x="401" y="95"/>
                </a:lnTo>
                <a:lnTo>
                  <a:pt x="401" y="95"/>
                </a:lnTo>
                <a:lnTo>
                  <a:pt x="401" y="92"/>
                </a:lnTo>
                <a:lnTo>
                  <a:pt x="400" y="91"/>
                </a:lnTo>
                <a:lnTo>
                  <a:pt x="394" y="88"/>
                </a:lnTo>
                <a:lnTo>
                  <a:pt x="387" y="85"/>
                </a:lnTo>
                <a:lnTo>
                  <a:pt x="376" y="83"/>
                </a:lnTo>
                <a:lnTo>
                  <a:pt x="357" y="80"/>
                </a:lnTo>
                <a:lnTo>
                  <a:pt x="348" y="79"/>
                </a:lnTo>
                <a:lnTo>
                  <a:pt x="348" y="79"/>
                </a:lnTo>
                <a:lnTo>
                  <a:pt x="357" y="73"/>
                </a:lnTo>
                <a:lnTo>
                  <a:pt x="367" y="65"/>
                </a:lnTo>
                <a:lnTo>
                  <a:pt x="377" y="57"/>
                </a:lnTo>
                <a:lnTo>
                  <a:pt x="387" y="47"/>
                </a:lnTo>
                <a:lnTo>
                  <a:pt x="390" y="42"/>
                </a:lnTo>
                <a:lnTo>
                  <a:pt x="393" y="37"/>
                </a:lnTo>
                <a:lnTo>
                  <a:pt x="394" y="32"/>
                </a:lnTo>
                <a:lnTo>
                  <a:pt x="395" y="27"/>
                </a:lnTo>
                <a:lnTo>
                  <a:pt x="394" y="24"/>
                </a:lnTo>
                <a:lnTo>
                  <a:pt x="390" y="20"/>
                </a:lnTo>
                <a:lnTo>
                  <a:pt x="390" y="20"/>
                </a:lnTo>
                <a:lnTo>
                  <a:pt x="380" y="13"/>
                </a:lnTo>
                <a:lnTo>
                  <a:pt x="369" y="6"/>
                </a:lnTo>
                <a:lnTo>
                  <a:pt x="356" y="3"/>
                </a:lnTo>
                <a:lnTo>
                  <a:pt x="341" y="0"/>
                </a:lnTo>
                <a:lnTo>
                  <a:pt x="326" y="0"/>
                </a:lnTo>
                <a:lnTo>
                  <a:pt x="313" y="3"/>
                </a:lnTo>
                <a:lnTo>
                  <a:pt x="300" y="6"/>
                </a:lnTo>
                <a:lnTo>
                  <a:pt x="294" y="9"/>
                </a:lnTo>
                <a:lnTo>
                  <a:pt x="289" y="13"/>
                </a:lnTo>
                <a:lnTo>
                  <a:pt x="289" y="13"/>
                </a:lnTo>
                <a:lnTo>
                  <a:pt x="266" y="28"/>
                </a:lnTo>
                <a:lnTo>
                  <a:pt x="240" y="46"/>
                </a:lnTo>
                <a:lnTo>
                  <a:pt x="209" y="65"/>
                </a:lnTo>
                <a:lnTo>
                  <a:pt x="209" y="65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pptx797_カンガルーのシルエット</dc:title>
  <dc:subject>pptx797_カンガルーのシルエット</dc:subject>
  <dc:creator>Digipot.net</dc:creator>
  <cp:revision>1</cp:revision>
  <dcterms:created xsi:type="dcterms:W3CDTF">2018-05-20T00:31:01Z</dcterms:created>
  <dcterms:modified xsi:type="dcterms:W3CDTF">2018-06-22T01:44:54Z</dcterms:modified>
  <cp:version>1</cp:version>
</cp:coreProperties>
</file>