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>
        <p:scale>
          <a:sx n="50" d="100"/>
          <a:sy n="50" d="100"/>
        </p:scale>
        <p:origin x="744" y="8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Copyright©2018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9" name="Rectangle 11">
            <a:extLst>
              <a:ext uri="{FF2B5EF4-FFF2-40B4-BE49-F238E27FC236}">
                <a16:creationId xmlns:a16="http://schemas.microsoft.com/office/drawing/2014/main" id="{6C399C7D-E96D-4555-956D-028CA8A7E4E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0" name="Rectangle 12">
            <a:extLst>
              <a:ext uri="{FF2B5EF4-FFF2-40B4-BE49-F238E27FC236}">
                <a16:creationId xmlns:a16="http://schemas.microsoft.com/office/drawing/2014/main" id="{416732F9-C046-49C9-82B4-377C3A8B809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1" name="Rectangle 13">
            <a:extLst>
              <a:ext uri="{FF2B5EF4-FFF2-40B4-BE49-F238E27FC236}">
                <a16:creationId xmlns:a16="http://schemas.microsoft.com/office/drawing/2014/main" id="{3F4616B4-E62E-4D84-A045-97A064EC8A8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2" name="Rectangle 14">
            <a:extLst>
              <a:ext uri="{FF2B5EF4-FFF2-40B4-BE49-F238E27FC236}">
                <a16:creationId xmlns:a16="http://schemas.microsoft.com/office/drawing/2014/main" id="{62045FF3-7F40-456A-8480-D854056C998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3" name="Rectangle 15">
            <a:extLst>
              <a:ext uri="{FF2B5EF4-FFF2-40B4-BE49-F238E27FC236}">
                <a16:creationId xmlns:a16="http://schemas.microsoft.com/office/drawing/2014/main" id="{99E7FC19-D041-4B56-AE03-5524E7FA10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4" name="Rectangle 16">
            <a:extLst>
              <a:ext uri="{FF2B5EF4-FFF2-40B4-BE49-F238E27FC236}">
                <a16:creationId xmlns:a16="http://schemas.microsoft.com/office/drawing/2014/main" id="{61C3D1A3-388E-46F8-90C8-DCF281E9F71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5" name="Rectangle 18">
            <a:extLst>
              <a:ext uri="{FF2B5EF4-FFF2-40B4-BE49-F238E27FC236}">
                <a16:creationId xmlns:a16="http://schemas.microsoft.com/office/drawing/2014/main" id="{E5F1C9A9-357D-4D80-8261-5B2ABA7467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6" name="Rectangle 19">
            <a:extLst>
              <a:ext uri="{FF2B5EF4-FFF2-40B4-BE49-F238E27FC236}">
                <a16:creationId xmlns:a16="http://schemas.microsoft.com/office/drawing/2014/main" id="{90A700ED-856B-4A43-A141-EEE78781625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7" name="Rectangle 20">
            <a:extLst>
              <a:ext uri="{FF2B5EF4-FFF2-40B4-BE49-F238E27FC236}">
                <a16:creationId xmlns:a16="http://schemas.microsoft.com/office/drawing/2014/main" id="{8E752726-137B-4947-BDF3-C1FDAB9CC72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8" name="Rectangle 21">
            <a:extLst>
              <a:ext uri="{FF2B5EF4-FFF2-40B4-BE49-F238E27FC236}">
                <a16:creationId xmlns:a16="http://schemas.microsoft.com/office/drawing/2014/main" id="{A0AD43DF-054A-4B4E-B14A-9B746C5652D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9" name="Rectangle 22">
            <a:extLst>
              <a:ext uri="{FF2B5EF4-FFF2-40B4-BE49-F238E27FC236}">
                <a16:creationId xmlns:a16="http://schemas.microsoft.com/office/drawing/2014/main" id="{7C635A92-7876-4DC8-9840-16637324B0C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0" name="Rectangle 23">
            <a:extLst>
              <a:ext uri="{FF2B5EF4-FFF2-40B4-BE49-F238E27FC236}">
                <a16:creationId xmlns:a16="http://schemas.microsoft.com/office/drawing/2014/main" id="{D847748C-6EE1-4D3B-8EF2-C2D6B5433D4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1" name="Rectangle 24">
            <a:extLst>
              <a:ext uri="{FF2B5EF4-FFF2-40B4-BE49-F238E27FC236}">
                <a16:creationId xmlns:a16="http://schemas.microsoft.com/office/drawing/2014/main" id="{50E6FD18-C571-402B-9D2B-B848E5E23B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2" name="Rectangle 25">
            <a:extLst>
              <a:ext uri="{FF2B5EF4-FFF2-40B4-BE49-F238E27FC236}">
                <a16:creationId xmlns:a16="http://schemas.microsoft.com/office/drawing/2014/main" id="{7DC3E59C-F060-4CF6-A64F-88AF89D276B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3" name="Rectangle 26">
            <a:extLst>
              <a:ext uri="{FF2B5EF4-FFF2-40B4-BE49-F238E27FC236}">
                <a16:creationId xmlns:a16="http://schemas.microsoft.com/office/drawing/2014/main" id="{5B5E6A1B-1A9C-435D-B245-3CC7CE84ACD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>
            <a:extLst>
              <a:ext uri="{FF2B5EF4-FFF2-40B4-BE49-F238E27FC236}">
                <a16:creationId xmlns:a16="http://schemas.microsoft.com/office/drawing/2014/main" id="{CB9AAF59-7386-4F29-992F-3268383EF016}"/>
              </a:ext>
            </a:extLst>
          </p:cNvPr>
          <p:cNvSpPr>
            <a:spLocks/>
          </p:cNvSpPr>
          <p:nvPr/>
        </p:nvSpPr>
        <p:spPr bwMode="auto">
          <a:xfrm>
            <a:off x="2297705" y="1273969"/>
            <a:ext cx="1642379" cy="865982"/>
          </a:xfrm>
          <a:custGeom>
            <a:avLst/>
            <a:gdLst>
              <a:gd name="T0" fmla="*/ 131 w 935"/>
              <a:gd name="T1" fmla="*/ 157 h 493"/>
              <a:gd name="T2" fmla="*/ 43 w 935"/>
              <a:gd name="T3" fmla="*/ 172 h 493"/>
              <a:gd name="T4" fmla="*/ 2 w 935"/>
              <a:gd name="T5" fmla="*/ 176 h 493"/>
              <a:gd name="T6" fmla="*/ 0 w 935"/>
              <a:gd name="T7" fmla="*/ 172 h 493"/>
              <a:gd name="T8" fmla="*/ 14 w 935"/>
              <a:gd name="T9" fmla="*/ 159 h 493"/>
              <a:gd name="T10" fmla="*/ 72 w 935"/>
              <a:gd name="T11" fmla="*/ 122 h 493"/>
              <a:gd name="T12" fmla="*/ 91 w 935"/>
              <a:gd name="T13" fmla="*/ 106 h 493"/>
              <a:gd name="T14" fmla="*/ 111 w 935"/>
              <a:gd name="T15" fmla="*/ 73 h 493"/>
              <a:gd name="T16" fmla="*/ 126 w 935"/>
              <a:gd name="T17" fmla="*/ 43 h 493"/>
              <a:gd name="T18" fmla="*/ 147 w 935"/>
              <a:gd name="T19" fmla="*/ 18 h 493"/>
              <a:gd name="T20" fmla="*/ 173 w 935"/>
              <a:gd name="T21" fmla="*/ 6 h 493"/>
              <a:gd name="T22" fmla="*/ 224 w 935"/>
              <a:gd name="T23" fmla="*/ 0 h 493"/>
              <a:gd name="T24" fmla="*/ 270 w 935"/>
              <a:gd name="T25" fmla="*/ 9 h 493"/>
              <a:gd name="T26" fmla="*/ 294 w 935"/>
              <a:gd name="T27" fmla="*/ 20 h 493"/>
              <a:gd name="T28" fmla="*/ 322 w 935"/>
              <a:gd name="T29" fmla="*/ 43 h 493"/>
              <a:gd name="T30" fmla="*/ 344 w 935"/>
              <a:gd name="T31" fmla="*/ 71 h 493"/>
              <a:gd name="T32" fmla="*/ 366 w 935"/>
              <a:gd name="T33" fmla="*/ 78 h 493"/>
              <a:gd name="T34" fmla="*/ 352 w 935"/>
              <a:gd name="T35" fmla="*/ 83 h 493"/>
              <a:gd name="T36" fmla="*/ 343 w 935"/>
              <a:gd name="T37" fmla="*/ 82 h 493"/>
              <a:gd name="T38" fmla="*/ 323 w 935"/>
              <a:gd name="T39" fmla="*/ 73 h 493"/>
              <a:gd name="T40" fmla="*/ 329 w 935"/>
              <a:gd name="T41" fmla="*/ 108 h 493"/>
              <a:gd name="T42" fmla="*/ 328 w 935"/>
              <a:gd name="T43" fmla="*/ 146 h 493"/>
              <a:gd name="T44" fmla="*/ 308 w 935"/>
              <a:gd name="T45" fmla="*/ 211 h 493"/>
              <a:gd name="T46" fmla="*/ 299 w 935"/>
              <a:gd name="T47" fmla="*/ 254 h 493"/>
              <a:gd name="T48" fmla="*/ 338 w 935"/>
              <a:gd name="T49" fmla="*/ 265 h 493"/>
              <a:gd name="T50" fmla="*/ 376 w 935"/>
              <a:gd name="T51" fmla="*/ 271 h 493"/>
              <a:gd name="T52" fmla="*/ 407 w 935"/>
              <a:gd name="T53" fmla="*/ 269 h 493"/>
              <a:gd name="T54" fmla="*/ 458 w 935"/>
              <a:gd name="T55" fmla="*/ 252 h 493"/>
              <a:gd name="T56" fmla="*/ 505 w 935"/>
              <a:gd name="T57" fmla="*/ 241 h 493"/>
              <a:gd name="T58" fmla="*/ 551 w 935"/>
              <a:gd name="T59" fmla="*/ 243 h 493"/>
              <a:gd name="T60" fmla="*/ 645 w 935"/>
              <a:gd name="T61" fmla="*/ 265 h 493"/>
              <a:gd name="T62" fmla="*/ 786 w 935"/>
              <a:gd name="T63" fmla="*/ 305 h 493"/>
              <a:gd name="T64" fmla="*/ 839 w 935"/>
              <a:gd name="T65" fmla="*/ 324 h 493"/>
              <a:gd name="T66" fmla="*/ 935 w 935"/>
              <a:gd name="T67" fmla="*/ 372 h 493"/>
              <a:gd name="T68" fmla="*/ 892 w 935"/>
              <a:gd name="T69" fmla="*/ 374 h 493"/>
              <a:gd name="T70" fmla="*/ 827 w 935"/>
              <a:gd name="T71" fmla="*/ 382 h 493"/>
              <a:gd name="T72" fmla="*/ 768 w 935"/>
              <a:gd name="T73" fmla="*/ 398 h 493"/>
              <a:gd name="T74" fmla="*/ 694 w 935"/>
              <a:gd name="T75" fmla="*/ 425 h 493"/>
              <a:gd name="T76" fmla="*/ 643 w 935"/>
              <a:gd name="T77" fmla="*/ 448 h 493"/>
              <a:gd name="T78" fmla="*/ 575 w 935"/>
              <a:gd name="T79" fmla="*/ 471 h 493"/>
              <a:gd name="T80" fmla="*/ 525 w 935"/>
              <a:gd name="T81" fmla="*/ 485 h 493"/>
              <a:gd name="T82" fmla="*/ 472 w 935"/>
              <a:gd name="T83" fmla="*/ 488 h 493"/>
              <a:gd name="T84" fmla="*/ 440 w 935"/>
              <a:gd name="T85" fmla="*/ 488 h 493"/>
              <a:gd name="T86" fmla="*/ 388 w 935"/>
              <a:gd name="T87" fmla="*/ 493 h 493"/>
              <a:gd name="T88" fmla="*/ 352 w 935"/>
              <a:gd name="T89" fmla="*/ 488 h 493"/>
              <a:gd name="T90" fmla="*/ 302 w 935"/>
              <a:gd name="T91" fmla="*/ 471 h 493"/>
              <a:gd name="T92" fmla="*/ 273 w 935"/>
              <a:gd name="T93" fmla="*/ 451 h 493"/>
              <a:gd name="T94" fmla="*/ 264 w 935"/>
              <a:gd name="T95" fmla="*/ 448 h 493"/>
              <a:gd name="T96" fmla="*/ 217 w 935"/>
              <a:gd name="T97" fmla="*/ 422 h 493"/>
              <a:gd name="T98" fmla="*/ 178 w 935"/>
              <a:gd name="T99" fmla="*/ 392 h 493"/>
              <a:gd name="T100" fmla="*/ 171 w 935"/>
              <a:gd name="T101" fmla="*/ 380 h 493"/>
              <a:gd name="T102" fmla="*/ 166 w 935"/>
              <a:gd name="T103" fmla="*/ 357 h 493"/>
              <a:gd name="T104" fmla="*/ 172 w 935"/>
              <a:gd name="T105" fmla="*/ 310 h 493"/>
              <a:gd name="T106" fmla="*/ 188 w 935"/>
              <a:gd name="T107" fmla="*/ 252 h 493"/>
              <a:gd name="T108" fmla="*/ 202 w 935"/>
              <a:gd name="T109" fmla="*/ 200 h 493"/>
              <a:gd name="T110" fmla="*/ 197 w 935"/>
              <a:gd name="T111" fmla="*/ 184 h 493"/>
              <a:gd name="T112" fmla="*/ 185 w 935"/>
              <a:gd name="T113" fmla="*/ 175 h 493"/>
              <a:gd name="T114" fmla="*/ 140 w 935"/>
              <a:gd name="T115" fmla="*/ 155 h 4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935" h="493">
                <a:moveTo>
                  <a:pt x="140" y="155"/>
                </a:moveTo>
                <a:lnTo>
                  <a:pt x="140" y="155"/>
                </a:lnTo>
                <a:lnTo>
                  <a:pt x="131" y="157"/>
                </a:lnTo>
                <a:lnTo>
                  <a:pt x="115" y="159"/>
                </a:lnTo>
                <a:lnTo>
                  <a:pt x="68" y="169"/>
                </a:lnTo>
                <a:lnTo>
                  <a:pt x="43" y="172"/>
                </a:lnTo>
                <a:lnTo>
                  <a:pt x="23" y="176"/>
                </a:lnTo>
                <a:lnTo>
                  <a:pt x="7" y="177"/>
                </a:lnTo>
                <a:lnTo>
                  <a:pt x="2" y="176"/>
                </a:lnTo>
                <a:lnTo>
                  <a:pt x="0" y="175"/>
                </a:lnTo>
                <a:lnTo>
                  <a:pt x="0" y="175"/>
                </a:lnTo>
                <a:lnTo>
                  <a:pt x="0" y="172"/>
                </a:lnTo>
                <a:lnTo>
                  <a:pt x="1" y="170"/>
                </a:lnTo>
                <a:lnTo>
                  <a:pt x="6" y="165"/>
                </a:lnTo>
                <a:lnTo>
                  <a:pt x="14" y="159"/>
                </a:lnTo>
                <a:lnTo>
                  <a:pt x="25" y="152"/>
                </a:lnTo>
                <a:lnTo>
                  <a:pt x="49" y="136"/>
                </a:lnTo>
                <a:lnTo>
                  <a:pt x="72" y="122"/>
                </a:lnTo>
                <a:lnTo>
                  <a:pt x="72" y="122"/>
                </a:lnTo>
                <a:lnTo>
                  <a:pt x="86" y="110"/>
                </a:lnTo>
                <a:lnTo>
                  <a:pt x="91" y="106"/>
                </a:lnTo>
                <a:lnTo>
                  <a:pt x="95" y="101"/>
                </a:lnTo>
                <a:lnTo>
                  <a:pt x="101" y="90"/>
                </a:lnTo>
                <a:lnTo>
                  <a:pt x="111" y="73"/>
                </a:lnTo>
                <a:lnTo>
                  <a:pt x="111" y="73"/>
                </a:lnTo>
                <a:lnTo>
                  <a:pt x="121" y="53"/>
                </a:lnTo>
                <a:lnTo>
                  <a:pt x="126" y="43"/>
                </a:lnTo>
                <a:lnTo>
                  <a:pt x="131" y="34"/>
                </a:lnTo>
                <a:lnTo>
                  <a:pt x="138" y="26"/>
                </a:lnTo>
                <a:lnTo>
                  <a:pt x="147" y="18"/>
                </a:lnTo>
                <a:lnTo>
                  <a:pt x="159" y="12"/>
                </a:lnTo>
                <a:lnTo>
                  <a:pt x="173" y="6"/>
                </a:lnTo>
                <a:lnTo>
                  <a:pt x="173" y="6"/>
                </a:lnTo>
                <a:lnTo>
                  <a:pt x="190" y="2"/>
                </a:lnTo>
                <a:lnTo>
                  <a:pt x="207" y="0"/>
                </a:lnTo>
                <a:lnTo>
                  <a:pt x="224" y="0"/>
                </a:lnTo>
                <a:lnTo>
                  <a:pt x="241" y="2"/>
                </a:lnTo>
                <a:lnTo>
                  <a:pt x="255" y="6"/>
                </a:lnTo>
                <a:lnTo>
                  <a:pt x="270" y="9"/>
                </a:lnTo>
                <a:lnTo>
                  <a:pt x="283" y="15"/>
                </a:lnTo>
                <a:lnTo>
                  <a:pt x="294" y="20"/>
                </a:lnTo>
                <a:lnTo>
                  <a:pt x="294" y="20"/>
                </a:lnTo>
                <a:lnTo>
                  <a:pt x="303" y="26"/>
                </a:lnTo>
                <a:lnTo>
                  <a:pt x="313" y="35"/>
                </a:lnTo>
                <a:lnTo>
                  <a:pt x="322" y="43"/>
                </a:lnTo>
                <a:lnTo>
                  <a:pt x="329" y="52"/>
                </a:lnTo>
                <a:lnTo>
                  <a:pt x="341" y="66"/>
                </a:lnTo>
                <a:lnTo>
                  <a:pt x="344" y="71"/>
                </a:lnTo>
                <a:lnTo>
                  <a:pt x="347" y="73"/>
                </a:lnTo>
                <a:lnTo>
                  <a:pt x="366" y="78"/>
                </a:lnTo>
                <a:lnTo>
                  <a:pt x="366" y="78"/>
                </a:lnTo>
                <a:lnTo>
                  <a:pt x="363" y="81"/>
                </a:lnTo>
                <a:lnTo>
                  <a:pt x="358" y="82"/>
                </a:lnTo>
                <a:lnTo>
                  <a:pt x="352" y="83"/>
                </a:lnTo>
                <a:lnTo>
                  <a:pt x="352" y="83"/>
                </a:lnTo>
                <a:lnTo>
                  <a:pt x="348" y="83"/>
                </a:lnTo>
                <a:lnTo>
                  <a:pt x="343" y="82"/>
                </a:lnTo>
                <a:lnTo>
                  <a:pt x="334" y="78"/>
                </a:lnTo>
                <a:lnTo>
                  <a:pt x="323" y="73"/>
                </a:lnTo>
                <a:lnTo>
                  <a:pt x="323" y="73"/>
                </a:lnTo>
                <a:lnTo>
                  <a:pt x="324" y="79"/>
                </a:lnTo>
                <a:lnTo>
                  <a:pt x="328" y="96"/>
                </a:lnTo>
                <a:lnTo>
                  <a:pt x="329" y="108"/>
                </a:lnTo>
                <a:lnTo>
                  <a:pt x="330" y="120"/>
                </a:lnTo>
                <a:lnTo>
                  <a:pt x="330" y="132"/>
                </a:lnTo>
                <a:lnTo>
                  <a:pt x="328" y="146"/>
                </a:lnTo>
                <a:lnTo>
                  <a:pt x="328" y="146"/>
                </a:lnTo>
                <a:lnTo>
                  <a:pt x="319" y="177"/>
                </a:lnTo>
                <a:lnTo>
                  <a:pt x="308" y="211"/>
                </a:lnTo>
                <a:lnTo>
                  <a:pt x="294" y="252"/>
                </a:lnTo>
                <a:lnTo>
                  <a:pt x="294" y="252"/>
                </a:lnTo>
                <a:lnTo>
                  <a:pt x="299" y="254"/>
                </a:lnTo>
                <a:lnTo>
                  <a:pt x="313" y="259"/>
                </a:lnTo>
                <a:lnTo>
                  <a:pt x="324" y="263"/>
                </a:lnTo>
                <a:lnTo>
                  <a:pt x="338" y="265"/>
                </a:lnTo>
                <a:lnTo>
                  <a:pt x="355" y="269"/>
                </a:lnTo>
                <a:lnTo>
                  <a:pt x="376" y="271"/>
                </a:lnTo>
                <a:lnTo>
                  <a:pt x="376" y="271"/>
                </a:lnTo>
                <a:lnTo>
                  <a:pt x="387" y="271"/>
                </a:lnTo>
                <a:lnTo>
                  <a:pt x="398" y="271"/>
                </a:lnTo>
                <a:lnTo>
                  <a:pt x="407" y="269"/>
                </a:lnTo>
                <a:lnTo>
                  <a:pt x="417" y="266"/>
                </a:lnTo>
                <a:lnTo>
                  <a:pt x="437" y="260"/>
                </a:lnTo>
                <a:lnTo>
                  <a:pt x="458" y="252"/>
                </a:lnTo>
                <a:lnTo>
                  <a:pt x="479" y="246"/>
                </a:lnTo>
                <a:lnTo>
                  <a:pt x="492" y="243"/>
                </a:lnTo>
                <a:lnTo>
                  <a:pt x="505" y="241"/>
                </a:lnTo>
                <a:lnTo>
                  <a:pt x="519" y="241"/>
                </a:lnTo>
                <a:lnTo>
                  <a:pt x="535" y="241"/>
                </a:lnTo>
                <a:lnTo>
                  <a:pt x="551" y="243"/>
                </a:lnTo>
                <a:lnTo>
                  <a:pt x="569" y="247"/>
                </a:lnTo>
                <a:lnTo>
                  <a:pt x="569" y="247"/>
                </a:lnTo>
                <a:lnTo>
                  <a:pt x="645" y="265"/>
                </a:lnTo>
                <a:lnTo>
                  <a:pt x="718" y="286"/>
                </a:lnTo>
                <a:lnTo>
                  <a:pt x="753" y="295"/>
                </a:lnTo>
                <a:lnTo>
                  <a:pt x="786" y="305"/>
                </a:lnTo>
                <a:lnTo>
                  <a:pt x="815" y="314"/>
                </a:lnTo>
                <a:lnTo>
                  <a:pt x="839" y="324"/>
                </a:lnTo>
                <a:lnTo>
                  <a:pt x="839" y="324"/>
                </a:lnTo>
                <a:lnTo>
                  <a:pt x="879" y="342"/>
                </a:lnTo>
                <a:lnTo>
                  <a:pt x="909" y="358"/>
                </a:lnTo>
                <a:lnTo>
                  <a:pt x="935" y="372"/>
                </a:lnTo>
                <a:lnTo>
                  <a:pt x="935" y="372"/>
                </a:lnTo>
                <a:lnTo>
                  <a:pt x="923" y="372"/>
                </a:lnTo>
                <a:lnTo>
                  <a:pt x="892" y="374"/>
                </a:lnTo>
                <a:lnTo>
                  <a:pt x="871" y="376"/>
                </a:lnTo>
                <a:lnTo>
                  <a:pt x="850" y="378"/>
                </a:lnTo>
                <a:lnTo>
                  <a:pt x="827" y="382"/>
                </a:lnTo>
                <a:lnTo>
                  <a:pt x="805" y="387"/>
                </a:lnTo>
                <a:lnTo>
                  <a:pt x="805" y="387"/>
                </a:lnTo>
                <a:lnTo>
                  <a:pt x="768" y="398"/>
                </a:lnTo>
                <a:lnTo>
                  <a:pt x="740" y="407"/>
                </a:lnTo>
                <a:lnTo>
                  <a:pt x="694" y="425"/>
                </a:lnTo>
                <a:lnTo>
                  <a:pt x="694" y="425"/>
                </a:lnTo>
                <a:lnTo>
                  <a:pt x="676" y="433"/>
                </a:lnTo>
                <a:lnTo>
                  <a:pt x="663" y="440"/>
                </a:lnTo>
                <a:lnTo>
                  <a:pt x="643" y="448"/>
                </a:lnTo>
                <a:lnTo>
                  <a:pt x="612" y="459"/>
                </a:lnTo>
                <a:lnTo>
                  <a:pt x="612" y="459"/>
                </a:lnTo>
                <a:lnTo>
                  <a:pt x="575" y="471"/>
                </a:lnTo>
                <a:lnTo>
                  <a:pt x="558" y="477"/>
                </a:lnTo>
                <a:lnTo>
                  <a:pt x="542" y="481"/>
                </a:lnTo>
                <a:lnTo>
                  <a:pt x="525" y="485"/>
                </a:lnTo>
                <a:lnTo>
                  <a:pt x="508" y="487"/>
                </a:lnTo>
                <a:lnTo>
                  <a:pt x="492" y="488"/>
                </a:lnTo>
                <a:lnTo>
                  <a:pt x="472" y="488"/>
                </a:lnTo>
                <a:lnTo>
                  <a:pt x="472" y="488"/>
                </a:lnTo>
                <a:lnTo>
                  <a:pt x="454" y="488"/>
                </a:lnTo>
                <a:lnTo>
                  <a:pt x="440" y="488"/>
                </a:lnTo>
                <a:lnTo>
                  <a:pt x="414" y="492"/>
                </a:lnTo>
                <a:lnTo>
                  <a:pt x="402" y="492"/>
                </a:lnTo>
                <a:lnTo>
                  <a:pt x="388" y="493"/>
                </a:lnTo>
                <a:lnTo>
                  <a:pt x="372" y="492"/>
                </a:lnTo>
                <a:lnTo>
                  <a:pt x="352" y="488"/>
                </a:lnTo>
                <a:lnTo>
                  <a:pt x="352" y="488"/>
                </a:lnTo>
                <a:lnTo>
                  <a:pt x="331" y="483"/>
                </a:lnTo>
                <a:lnTo>
                  <a:pt x="316" y="477"/>
                </a:lnTo>
                <a:lnTo>
                  <a:pt x="302" y="471"/>
                </a:lnTo>
                <a:lnTo>
                  <a:pt x="293" y="465"/>
                </a:lnTo>
                <a:lnTo>
                  <a:pt x="278" y="454"/>
                </a:lnTo>
                <a:lnTo>
                  <a:pt x="273" y="451"/>
                </a:lnTo>
                <a:lnTo>
                  <a:pt x="270" y="450"/>
                </a:lnTo>
                <a:lnTo>
                  <a:pt x="270" y="450"/>
                </a:lnTo>
                <a:lnTo>
                  <a:pt x="264" y="448"/>
                </a:lnTo>
                <a:lnTo>
                  <a:pt x="255" y="444"/>
                </a:lnTo>
                <a:lnTo>
                  <a:pt x="230" y="430"/>
                </a:lnTo>
                <a:lnTo>
                  <a:pt x="217" y="422"/>
                </a:lnTo>
                <a:lnTo>
                  <a:pt x="202" y="412"/>
                </a:lnTo>
                <a:lnTo>
                  <a:pt x="189" y="401"/>
                </a:lnTo>
                <a:lnTo>
                  <a:pt x="178" y="392"/>
                </a:lnTo>
                <a:lnTo>
                  <a:pt x="178" y="392"/>
                </a:lnTo>
                <a:lnTo>
                  <a:pt x="173" y="386"/>
                </a:lnTo>
                <a:lnTo>
                  <a:pt x="171" y="380"/>
                </a:lnTo>
                <a:lnTo>
                  <a:pt x="168" y="372"/>
                </a:lnTo>
                <a:lnTo>
                  <a:pt x="167" y="365"/>
                </a:lnTo>
                <a:lnTo>
                  <a:pt x="166" y="357"/>
                </a:lnTo>
                <a:lnTo>
                  <a:pt x="166" y="348"/>
                </a:lnTo>
                <a:lnTo>
                  <a:pt x="168" y="329"/>
                </a:lnTo>
                <a:lnTo>
                  <a:pt x="172" y="310"/>
                </a:lnTo>
                <a:lnTo>
                  <a:pt x="177" y="289"/>
                </a:lnTo>
                <a:lnTo>
                  <a:pt x="188" y="252"/>
                </a:lnTo>
                <a:lnTo>
                  <a:pt x="188" y="252"/>
                </a:lnTo>
                <a:lnTo>
                  <a:pt x="196" y="224"/>
                </a:lnTo>
                <a:lnTo>
                  <a:pt x="201" y="206"/>
                </a:lnTo>
                <a:lnTo>
                  <a:pt x="202" y="200"/>
                </a:lnTo>
                <a:lnTo>
                  <a:pt x="202" y="194"/>
                </a:lnTo>
                <a:lnTo>
                  <a:pt x="201" y="189"/>
                </a:lnTo>
                <a:lnTo>
                  <a:pt x="197" y="184"/>
                </a:lnTo>
                <a:lnTo>
                  <a:pt x="197" y="184"/>
                </a:lnTo>
                <a:lnTo>
                  <a:pt x="193" y="179"/>
                </a:lnTo>
                <a:lnTo>
                  <a:pt x="185" y="175"/>
                </a:lnTo>
                <a:lnTo>
                  <a:pt x="167" y="165"/>
                </a:lnTo>
                <a:lnTo>
                  <a:pt x="150" y="159"/>
                </a:lnTo>
                <a:lnTo>
                  <a:pt x="140" y="155"/>
                </a:lnTo>
                <a:lnTo>
                  <a:pt x="140" y="15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25">
            <a:extLst>
              <a:ext uri="{FF2B5EF4-FFF2-40B4-BE49-F238E27FC236}">
                <a16:creationId xmlns:a16="http://schemas.microsoft.com/office/drawing/2014/main" id="{A60B5C29-6F9D-4D8E-AAFA-4D60018E396E}"/>
              </a:ext>
            </a:extLst>
          </p:cNvPr>
          <p:cNvSpPr>
            <a:spLocks/>
          </p:cNvSpPr>
          <p:nvPr/>
        </p:nvSpPr>
        <p:spPr bwMode="auto">
          <a:xfrm>
            <a:off x="741953" y="1062382"/>
            <a:ext cx="1086848" cy="1205814"/>
          </a:xfrm>
          <a:custGeom>
            <a:avLst/>
            <a:gdLst>
              <a:gd name="T0" fmla="*/ 120 w 539"/>
              <a:gd name="T1" fmla="*/ 207 h 598"/>
              <a:gd name="T2" fmla="*/ 62 w 539"/>
              <a:gd name="T3" fmla="*/ 273 h 598"/>
              <a:gd name="T4" fmla="*/ 16 w 539"/>
              <a:gd name="T5" fmla="*/ 339 h 598"/>
              <a:gd name="T6" fmla="*/ 6 w 539"/>
              <a:gd name="T7" fmla="*/ 362 h 598"/>
              <a:gd name="T8" fmla="*/ 0 w 539"/>
              <a:gd name="T9" fmla="*/ 396 h 598"/>
              <a:gd name="T10" fmla="*/ 4 w 539"/>
              <a:gd name="T11" fmla="*/ 434 h 598"/>
              <a:gd name="T12" fmla="*/ 17 w 539"/>
              <a:gd name="T13" fmla="*/ 472 h 598"/>
              <a:gd name="T14" fmla="*/ 52 w 539"/>
              <a:gd name="T15" fmla="*/ 500 h 598"/>
              <a:gd name="T16" fmla="*/ 99 w 539"/>
              <a:gd name="T17" fmla="*/ 532 h 598"/>
              <a:gd name="T18" fmla="*/ 167 w 539"/>
              <a:gd name="T19" fmla="*/ 571 h 598"/>
              <a:gd name="T20" fmla="*/ 204 w 539"/>
              <a:gd name="T21" fmla="*/ 585 h 598"/>
              <a:gd name="T22" fmla="*/ 268 w 539"/>
              <a:gd name="T23" fmla="*/ 598 h 598"/>
              <a:gd name="T24" fmla="*/ 314 w 539"/>
              <a:gd name="T25" fmla="*/ 597 h 598"/>
              <a:gd name="T26" fmla="*/ 348 w 539"/>
              <a:gd name="T27" fmla="*/ 590 h 598"/>
              <a:gd name="T28" fmla="*/ 389 w 539"/>
              <a:gd name="T29" fmla="*/ 577 h 598"/>
              <a:gd name="T30" fmla="*/ 445 w 539"/>
              <a:gd name="T31" fmla="*/ 542 h 598"/>
              <a:gd name="T32" fmla="*/ 492 w 539"/>
              <a:gd name="T33" fmla="*/ 506 h 598"/>
              <a:gd name="T34" fmla="*/ 526 w 539"/>
              <a:gd name="T35" fmla="*/ 473 h 598"/>
              <a:gd name="T36" fmla="*/ 538 w 539"/>
              <a:gd name="T37" fmla="*/ 454 h 598"/>
              <a:gd name="T38" fmla="*/ 538 w 539"/>
              <a:gd name="T39" fmla="*/ 433 h 598"/>
              <a:gd name="T40" fmla="*/ 520 w 539"/>
              <a:gd name="T41" fmla="*/ 375 h 598"/>
              <a:gd name="T42" fmla="*/ 475 w 539"/>
              <a:gd name="T43" fmla="*/ 290 h 598"/>
              <a:gd name="T44" fmla="*/ 446 w 539"/>
              <a:gd name="T45" fmla="*/ 250 h 598"/>
              <a:gd name="T46" fmla="*/ 416 w 539"/>
              <a:gd name="T47" fmla="*/ 219 h 598"/>
              <a:gd name="T48" fmla="*/ 358 w 539"/>
              <a:gd name="T49" fmla="*/ 181 h 598"/>
              <a:gd name="T50" fmla="*/ 320 w 539"/>
              <a:gd name="T51" fmla="*/ 164 h 598"/>
              <a:gd name="T52" fmla="*/ 287 w 539"/>
              <a:gd name="T53" fmla="*/ 146 h 598"/>
              <a:gd name="T54" fmla="*/ 286 w 539"/>
              <a:gd name="T55" fmla="*/ 122 h 598"/>
              <a:gd name="T56" fmla="*/ 280 w 539"/>
              <a:gd name="T57" fmla="*/ 105 h 598"/>
              <a:gd name="T58" fmla="*/ 263 w 539"/>
              <a:gd name="T59" fmla="*/ 73 h 598"/>
              <a:gd name="T60" fmla="*/ 258 w 539"/>
              <a:gd name="T61" fmla="*/ 55 h 598"/>
              <a:gd name="T62" fmla="*/ 252 w 539"/>
              <a:gd name="T63" fmla="*/ 24 h 598"/>
              <a:gd name="T64" fmla="*/ 244 w 539"/>
              <a:gd name="T65" fmla="*/ 14 h 598"/>
              <a:gd name="T66" fmla="*/ 226 w 539"/>
              <a:gd name="T67" fmla="*/ 2 h 598"/>
              <a:gd name="T68" fmla="*/ 201 w 539"/>
              <a:gd name="T69" fmla="*/ 0 h 598"/>
              <a:gd name="T70" fmla="*/ 185 w 539"/>
              <a:gd name="T71" fmla="*/ 4 h 598"/>
              <a:gd name="T72" fmla="*/ 168 w 539"/>
              <a:gd name="T73" fmla="*/ 14 h 598"/>
              <a:gd name="T74" fmla="*/ 158 w 539"/>
              <a:gd name="T75" fmla="*/ 28 h 598"/>
              <a:gd name="T76" fmla="*/ 152 w 539"/>
              <a:gd name="T77" fmla="*/ 51 h 598"/>
              <a:gd name="T78" fmla="*/ 147 w 539"/>
              <a:gd name="T79" fmla="*/ 75 h 598"/>
              <a:gd name="T80" fmla="*/ 131 w 539"/>
              <a:gd name="T81" fmla="*/ 114 h 598"/>
              <a:gd name="T82" fmla="*/ 129 w 539"/>
              <a:gd name="T83" fmla="*/ 147 h 598"/>
              <a:gd name="T84" fmla="*/ 133 w 539"/>
              <a:gd name="T85" fmla="*/ 164 h 598"/>
              <a:gd name="T86" fmla="*/ 137 w 539"/>
              <a:gd name="T87" fmla="*/ 190 h 5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39" h="598">
                <a:moveTo>
                  <a:pt x="137" y="190"/>
                </a:moveTo>
                <a:lnTo>
                  <a:pt x="137" y="190"/>
                </a:lnTo>
                <a:lnTo>
                  <a:pt x="120" y="207"/>
                </a:lnTo>
                <a:lnTo>
                  <a:pt x="103" y="225"/>
                </a:lnTo>
                <a:lnTo>
                  <a:pt x="82" y="248"/>
                </a:lnTo>
                <a:lnTo>
                  <a:pt x="62" y="273"/>
                </a:lnTo>
                <a:lnTo>
                  <a:pt x="41" y="299"/>
                </a:lnTo>
                <a:lnTo>
                  <a:pt x="23" y="326"/>
                </a:lnTo>
                <a:lnTo>
                  <a:pt x="16" y="339"/>
                </a:lnTo>
                <a:lnTo>
                  <a:pt x="10" y="350"/>
                </a:lnTo>
                <a:lnTo>
                  <a:pt x="10" y="350"/>
                </a:lnTo>
                <a:lnTo>
                  <a:pt x="6" y="362"/>
                </a:lnTo>
                <a:lnTo>
                  <a:pt x="3" y="373"/>
                </a:lnTo>
                <a:lnTo>
                  <a:pt x="2" y="385"/>
                </a:lnTo>
                <a:lnTo>
                  <a:pt x="0" y="396"/>
                </a:lnTo>
                <a:lnTo>
                  <a:pt x="0" y="406"/>
                </a:lnTo>
                <a:lnTo>
                  <a:pt x="2" y="415"/>
                </a:lnTo>
                <a:lnTo>
                  <a:pt x="4" y="434"/>
                </a:lnTo>
                <a:lnTo>
                  <a:pt x="9" y="449"/>
                </a:lnTo>
                <a:lnTo>
                  <a:pt x="12" y="461"/>
                </a:lnTo>
                <a:lnTo>
                  <a:pt x="17" y="472"/>
                </a:lnTo>
                <a:lnTo>
                  <a:pt x="17" y="472"/>
                </a:lnTo>
                <a:lnTo>
                  <a:pt x="34" y="485"/>
                </a:lnTo>
                <a:lnTo>
                  <a:pt x="52" y="500"/>
                </a:lnTo>
                <a:lnTo>
                  <a:pt x="73" y="515"/>
                </a:lnTo>
                <a:lnTo>
                  <a:pt x="73" y="515"/>
                </a:lnTo>
                <a:lnTo>
                  <a:pt x="99" y="532"/>
                </a:lnTo>
                <a:lnTo>
                  <a:pt x="132" y="553"/>
                </a:lnTo>
                <a:lnTo>
                  <a:pt x="149" y="562"/>
                </a:lnTo>
                <a:lnTo>
                  <a:pt x="167" y="571"/>
                </a:lnTo>
                <a:lnTo>
                  <a:pt x="186" y="579"/>
                </a:lnTo>
                <a:lnTo>
                  <a:pt x="204" y="585"/>
                </a:lnTo>
                <a:lnTo>
                  <a:pt x="204" y="585"/>
                </a:lnTo>
                <a:lnTo>
                  <a:pt x="239" y="594"/>
                </a:lnTo>
                <a:lnTo>
                  <a:pt x="254" y="596"/>
                </a:lnTo>
                <a:lnTo>
                  <a:pt x="268" y="598"/>
                </a:lnTo>
                <a:lnTo>
                  <a:pt x="283" y="598"/>
                </a:lnTo>
                <a:lnTo>
                  <a:pt x="298" y="598"/>
                </a:lnTo>
                <a:lnTo>
                  <a:pt x="314" y="597"/>
                </a:lnTo>
                <a:lnTo>
                  <a:pt x="331" y="594"/>
                </a:lnTo>
                <a:lnTo>
                  <a:pt x="331" y="594"/>
                </a:lnTo>
                <a:lnTo>
                  <a:pt x="348" y="590"/>
                </a:lnTo>
                <a:lnTo>
                  <a:pt x="362" y="586"/>
                </a:lnTo>
                <a:lnTo>
                  <a:pt x="377" y="582"/>
                </a:lnTo>
                <a:lnTo>
                  <a:pt x="389" y="577"/>
                </a:lnTo>
                <a:lnTo>
                  <a:pt x="402" y="571"/>
                </a:lnTo>
                <a:lnTo>
                  <a:pt x="415" y="562"/>
                </a:lnTo>
                <a:lnTo>
                  <a:pt x="445" y="542"/>
                </a:lnTo>
                <a:lnTo>
                  <a:pt x="445" y="542"/>
                </a:lnTo>
                <a:lnTo>
                  <a:pt x="478" y="518"/>
                </a:lnTo>
                <a:lnTo>
                  <a:pt x="492" y="506"/>
                </a:lnTo>
                <a:lnTo>
                  <a:pt x="506" y="495"/>
                </a:lnTo>
                <a:lnTo>
                  <a:pt x="516" y="484"/>
                </a:lnTo>
                <a:lnTo>
                  <a:pt x="526" y="473"/>
                </a:lnTo>
                <a:lnTo>
                  <a:pt x="533" y="463"/>
                </a:lnTo>
                <a:lnTo>
                  <a:pt x="538" y="454"/>
                </a:lnTo>
                <a:lnTo>
                  <a:pt x="538" y="454"/>
                </a:lnTo>
                <a:lnTo>
                  <a:pt x="539" y="448"/>
                </a:lnTo>
                <a:lnTo>
                  <a:pt x="539" y="440"/>
                </a:lnTo>
                <a:lnTo>
                  <a:pt x="538" y="433"/>
                </a:lnTo>
                <a:lnTo>
                  <a:pt x="537" y="424"/>
                </a:lnTo>
                <a:lnTo>
                  <a:pt x="530" y="401"/>
                </a:lnTo>
                <a:lnTo>
                  <a:pt x="520" y="375"/>
                </a:lnTo>
                <a:lnTo>
                  <a:pt x="508" y="348"/>
                </a:lnTo>
                <a:lnTo>
                  <a:pt x="492" y="319"/>
                </a:lnTo>
                <a:lnTo>
                  <a:pt x="475" y="290"/>
                </a:lnTo>
                <a:lnTo>
                  <a:pt x="456" y="262"/>
                </a:lnTo>
                <a:lnTo>
                  <a:pt x="456" y="262"/>
                </a:lnTo>
                <a:lnTo>
                  <a:pt x="446" y="250"/>
                </a:lnTo>
                <a:lnTo>
                  <a:pt x="437" y="238"/>
                </a:lnTo>
                <a:lnTo>
                  <a:pt x="426" y="227"/>
                </a:lnTo>
                <a:lnTo>
                  <a:pt x="416" y="219"/>
                </a:lnTo>
                <a:lnTo>
                  <a:pt x="396" y="203"/>
                </a:lnTo>
                <a:lnTo>
                  <a:pt x="377" y="191"/>
                </a:lnTo>
                <a:lnTo>
                  <a:pt x="358" y="181"/>
                </a:lnTo>
                <a:lnTo>
                  <a:pt x="343" y="174"/>
                </a:lnTo>
                <a:lnTo>
                  <a:pt x="320" y="164"/>
                </a:lnTo>
                <a:lnTo>
                  <a:pt x="320" y="164"/>
                </a:lnTo>
                <a:lnTo>
                  <a:pt x="296" y="152"/>
                </a:lnTo>
                <a:lnTo>
                  <a:pt x="287" y="146"/>
                </a:lnTo>
                <a:lnTo>
                  <a:pt x="287" y="146"/>
                </a:lnTo>
                <a:lnTo>
                  <a:pt x="287" y="144"/>
                </a:lnTo>
                <a:lnTo>
                  <a:pt x="289" y="135"/>
                </a:lnTo>
                <a:lnTo>
                  <a:pt x="286" y="122"/>
                </a:lnTo>
                <a:lnTo>
                  <a:pt x="284" y="114"/>
                </a:lnTo>
                <a:lnTo>
                  <a:pt x="280" y="105"/>
                </a:lnTo>
                <a:lnTo>
                  <a:pt x="280" y="105"/>
                </a:lnTo>
                <a:lnTo>
                  <a:pt x="273" y="90"/>
                </a:lnTo>
                <a:lnTo>
                  <a:pt x="267" y="80"/>
                </a:lnTo>
                <a:lnTo>
                  <a:pt x="263" y="73"/>
                </a:lnTo>
                <a:lnTo>
                  <a:pt x="261" y="65"/>
                </a:lnTo>
                <a:lnTo>
                  <a:pt x="261" y="65"/>
                </a:lnTo>
                <a:lnTo>
                  <a:pt x="258" y="55"/>
                </a:lnTo>
                <a:lnTo>
                  <a:pt x="257" y="40"/>
                </a:lnTo>
                <a:lnTo>
                  <a:pt x="255" y="32"/>
                </a:lnTo>
                <a:lnTo>
                  <a:pt x="252" y="24"/>
                </a:lnTo>
                <a:lnTo>
                  <a:pt x="249" y="18"/>
                </a:lnTo>
                <a:lnTo>
                  <a:pt x="244" y="14"/>
                </a:lnTo>
                <a:lnTo>
                  <a:pt x="244" y="14"/>
                </a:lnTo>
                <a:lnTo>
                  <a:pt x="235" y="5"/>
                </a:lnTo>
                <a:lnTo>
                  <a:pt x="231" y="3"/>
                </a:lnTo>
                <a:lnTo>
                  <a:pt x="226" y="2"/>
                </a:lnTo>
                <a:lnTo>
                  <a:pt x="221" y="0"/>
                </a:lnTo>
                <a:lnTo>
                  <a:pt x="216" y="0"/>
                </a:lnTo>
                <a:lnTo>
                  <a:pt x="201" y="0"/>
                </a:lnTo>
                <a:lnTo>
                  <a:pt x="201" y="0"/>
                </a:lnTo>
                <a:lnTo>
                  <a:pt x="193" y="2"/>
                </a:lnTo>
                <a:lnTo>
                  <a:pt x="185" y="4"/>
                </a:lnTo>
                <a:lnTo>
                  <a:pt x="179" y="6"/>
                </a:lnTo>
                <a:lnTo>
                  <a:pt x="173" y="10"/>
                </a:lnTo>
                <a:lnTo>
                  <a:pt x="168" y="14"/>
                </a:lnTo>
                <a:lnTo>
                  <a:pt x="164" y="17"/>
                </a:lnTo>
                <a:lnTo>
                  <a:pt x="161" y="22"/>
                </a:lnTo>
                <a:lnTo>
                  <a:pt x="158" y="28"/>
                </a:lnTo>
                <a:lnTo>
                  <a:pt x="158" y="28"/>
                </a:lnTo>
                <a:lnTo>
                  <a:pt x="155" y="39"/>
                </a:lnTo>
                <a:lnTo>
                  <a:pt x="152" y="51"/>
                </a:lnTo>
                <a:lnTo>
                  <a:pt x="151" y="63"/>
                </a:lnTo>
                <a:lnTo>
                  <a:pt x="147" y="75"/>
                </a:lnTo>
                <a:lnTo>
                  <a:pt x="147" y="75"/>
                </a:lnTo>
                <a:lnTo>
                  <a:pt x="138" y="97"/>
                </a:lnTo>
                <a:lnTo>
                  <a:pt x="131" y="114"/>
                </a:lnTo>
                <a:lnTo>
                  <a:pt x="131" y="114"/>
                </a:lnTo>
                <a:lnTo>
                  <a:pt x="129" y="125"/>
                </a:lnTo>
                <a:lnTo>
                  <a:pt x="128" y="137"/>
                </a:lnTo>
                <a:lnTo>
                  <a:pt x="129" y="147"/>
                </a:lnTo>
                <a:lnTo>
                  <a:pt x="131" y="156"/>
                </a:lnTo>
                <a:lnTo>
                  <a:pt x="131" y="156"/>
                </a:lnTo>
                <a:lnTo>
                  <a:pt x="133" y="164"/>
                </a:lnTo>
                <a:lnTo>
                  <a:pt x="134" y="175"/>
                </a:lnTo>
                <a:lnTo>
                  <a:pt x="137" y="190"/>
                </a:lnTo>
                <a:lnTo>
                  <a:pt x="137" y="19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14">
            <a:extLst>
              <a:ext uri="{FF2B5EF4-FFF2-40B4-BE49-F238E27FC236}">
                <a16:creationId xmlns:a16="http://schemas.microsoft.com/office/drawing/2014/main" id="{6EFA6115-ACF4-4181-88D0-33193D485EBC}"/>
              </a:ext>
            </a:extLst>
          </p:cNvPr>
          <p:cNvSpPr>
            <a:spLocks/>
          </p:cNvSpPr>
          <p:nvPr/>
        </p:nvSpPr>
        <p:spPr bwMode="auto">
          <a:xfrm>
            <a:off x="4223543" y="1044549"/>
            <a:ext cx="1489163" cy="1095401"/>
          </a:xfrm>
          <a:custGeom>
            <a:avLst/>
            <a:gdLst>
              <a:gd name="T0" fmla="*/ 526 w 919"/>
              <a:gd name="T1" fmla="*/ 253 h 676"/>
              <a:gd name="T2" fmla="*/ 397 w 919"/>
              <a:gd name="T3" fmla="*/ 200 h 676"/>
              <a:gd name="T4" fmla="*/ 224 w 919"/>
              <a:gd name="T5" fmla="*/ 147 h 676"/>
              <a:gd name="T6" fmla="*/ 23 w 919"/>
              <a:gd name="T7" fmla="*/ 103 h 676"/>
              <a:gd name="T8" fmla="*/ 0 w 919"/>
              <a:gd name="T9" fmla="*/ 103 h 676"/>
              <a:gd name="T10" fmla="*/ 19 w 919"/>
              <a:gd name="T11" fmla="*/ 115 h 676"/>
              <a:gd name="T12" fmla="*/ 193 w 919"/>
              <a:gd name="T13" fmla="*/ 201 h 676"/>
              <a:gd name="T14" fmla="*/ 176 w 919"/>
              <a:gd name="T15" fmla="*/ 208 h 676"/>
              <a:gd name="T16" fmla="*/ 154 w 919"/>
              <a:gd name="T17" fmla="*/ 236 h 676"/>
              <a:gd name="T18" fmla="*/ 142 w 919"/>
              <a:gd name="T19" fmla="*/ 277 h 676"/>
              <a:gd name="T20" fmla="*/ 133 w 919"/>
              <a:gd name="T21" fmla="*/ 294 h 676"/>
              <a:gd name="T22" fmla="*/ 101 w 919"/>
              <a:gd name="T23" fmla="*/ 297 h 676"/>
              <a:gd name="T24" fmla="*/ 59 w 919"/>
              <a:gd name="T25" fmla="*/ 293 h 676"/>
              <a:gd name="T26" fmla="*/ 56 w 919"/>
              <a:gd name="T27" fmla="*/ 303 h 676"/>
              <a:gd name="T28" fmla="*/ 77 w 919"/>
              <a:gd name="T29" fmla="*/ 367 h 676"/>
              <a:gd name="T30" fmla="*/ 124 w 919"/>
              <a:gd name="T31" fmla="*/ 432 h 676"/>
              <a:gd name="T32" fmla="*/ 242 w 919"/>
              <a:gd name="T33" fmla="*/ 563 h 676"/>
              <a:gd name="T34" fmla="*/ 283 w 919"/>
              <a:gd name="T35" fmla="*/ 617 h 676"/>
              <a:gd name="T36" fmla="*/ 322 w 919"/>
              <a:gd name="T37" fmla="*/ 658 h 676"/>
              <a:gd name="T38" fmla="*/ 363 w 919"/>
              <a:gd name="T39" fmla="*/ 675 h 676"/>
              <a:gd name="T40" fmla="*/ 417 w 919"/>
              <a:gd name="T41" fmla="*/ 675 h 676"/>
              <a:gd name="T42" fmla="*/ 506 w 919"/>
              <a:gd name="T43" fmla="*/ 659 h 676"/>
              <a:gd name="T44" fmla="*/ 596 w 919"/>
              <a:gd name="T45" fmla="*/ 646 h 676"/>
              <a:gd name="T46" fmla="*/ 752 w 919"/>
              <a:gd name="T47" fmla="*/ 635 h 676"/>
              <a:gd name="T48" fmla="*/ 810 w 919"/>
              <a:gd name="T49" fmla="*/ 621 h 676"/>
              <a:gd name="T50" fmla="*/ 905 w 919"/>
              <a:gd name="T51" fmla="*/ 574 h 676"/>
              <a:gd name="T52" fmla="*/ 919 w 919"/>
              <a:gd name="T53" fmla="*/ 554 h 676"/>
              <a:gd name="T54" fmla="*/ 907 w 919"/>
              <a:gd name="T55" fmla="*/ 527 h 676"/>
              <a:gd name="T56" fmla="*/ 866 w 919"/>
              <a:gd name="T57" fmla="*/ 481 h 676"/>
              <a:gd name="T58" fmla="*/ 836 w 919"/>
              <a:gd name="T59" fmla="*/ 461 h 676"/>
              <a:gd name="T60" fmla="*/ 772 w 919"/>
              <a:gd name="T61" fmla="*/ 391 h 676"/>
              <a:gd name="T62" fmla="*/ 775 w 919"/>
              <a:gd name="T63" fmla="*/ 385 h 676"/>
              <a:gd name="T64" fmla="*/ 792 w 919"/>
              <a:gd name="T65" fmla="*/ 384 h 676"/>
              <a:gd name="T66" fmla="*/ 798 w 919"/>
              <a:gd name="T67" fmla="*/ 365 h 676"/>
              <a:gd name="T68" fmla="*/ 793 w 919"/>
              <a:gd name="T69" fmla="*/ 340 h 676"/>
              <a:gd name="T70" fmla="*/ 768 w 919"/>
              <a:gd name="T71" fmla="*/ 293 h 676"/>
              <a:gd name="T72" fmla="*/ 740 w 919"/>
              <a:gd name="T73" fmla="*/ 250 h 676"/>
              <a:gd name="T74" fmla="*/ 742 w 919"/>
              <a:gd name="T75" fmla="*/ 180 h 676"/>
              <a:gd name="T76" fmla="*/ 738 w 919"/>
              <a:gd name="T77" fmla="*/ 100 h 676"/>
              <a:gd name="T78" fmla="*/ 726 w 919"/>
              <a:gd name="T79" fmla="*/ 51 h 676"/>
              <a:gd name="T80" fmla="*/ 703 w 919"/>
              <a:gd name="T81" fmla="*/ 19 h 676"/>
              <a:gd name="T82" fmla="*/ 668 w 919"/>
              <a:gd name="T83" fmla="*/ 2 h 676"/>
              <a:gd name="T84" fmla="*/ 634 w 919"/>
              <a:gd name="T85" fmla="*/ 1 h 676"/>
              <a:gd name="T86" fmla="*/ 598 w 919"/>
              <a:gd name="T87" fmla="*/ 20 h 676"/>
              <a:gd name="T88" fmla="*/ 570 w 919"/>
              <a:gd name="T89" fmla="*/ 62 h 676"/>
              <a:gd name="T90" fmla="*/ 550 w 919"/>
              <a:gd name="T91" fmla="*/ 110 h 676"/>
              <a:gd name="T92" fmla="*/ 532 w 919"/>
              <a:gd name="T93" fmla="*/ 155 h 676"/>
              <a:gd name="T94" fmla="*/ 528 w 919"/>
              <a:gd name="T95" fmla="*/ 197 h 676"/>
              <a:gd name="T96" fmla="*/ 539 w 919"/>
              <a:gd name="T97" fmla="*/ 242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919" h="676">
                <a:moveTo>
                  <a:pt x="550" y="266"/>
                </a:moveTo>
                <a:lnTo>
                  <a:pt x="550" y="266"/>
                </a:lnTo>
                <a:lnTo>
                  <a:pt x="539" y="260"/>
                </a:lnTo>
                <a:lnTo>
                  <a:pt x="526" y="253"/>
                </a:lnTo>
                <a:lnTo>
                  <a:pt x="504" y="242"/>
                </a:lnTo>
                <a:lnTo>
                  <a:pt x="476" y="230"/>
                </a:lnTo>
                <a:lnTo>
                  <a:pt x="441" y="217"/>
                </a:lnTo>
                <a:lnTo>
                  <a:pt x="397" y="200"/>
                </a:lnTo>
                <a:lnTo>
                  <a:pt x="345" y="182"/>
                </a:lnTo>
                <a:lnTo>
                  <a:pt x="345" y="182"/>
                </a:lnTo>
                <a:lnTo>
                  <a:pt x="286" y="164"/>
                </a:lnTo>
                <a:lnTo>
                  <a:pt x="224" y="147"/>
                </a:lnTo>
                <a:lnTo>
                  <a:pt x="163" y="131"/>
                </a:lnTo>
                <a:lnTo>
                  <a:pt x="106" y="119"/>
                </a:lnTo>
                <a:lnTo>
                  <a:pt x="58" y="109"/>
                </a:lnTo>
                <a:lnTo>
                  <a:pt x="23" y="103"/>
                </a:lnTo>
                <a:lnTo>
                  <a:pt x="11" y="102"/>
                </a:lnTo>
                <a:lnTo>
                  <a:pt x="3" y="102"/>
                </a:lnTo>
                <a:lnTo>
                  <a:pt x="1" y="102"/>
                </a:lnTo>
                <a:lnTo>
                  <a:pt x="0" y="103"/>
                </a:lnTo>
                <a:lnTo>
                  <a:pt x="0" y="104"/>
                </a:lnTo>
                <a:lnTo>
                  <a:pt x="3" y="106"/>
                </a:lnTo>
                <a:lnTo>
                  <a:pt x="3" y="106"/>
                </a:lnTo>
                <a:lnTo>
                  <a:pt x="19" y="115"/>
                </a:lnTo>
                <a:lnTo>
                  <a:pt x="45" y="129"/>
                </a:lnTo>
                <a:lnTo>
                  <a:pt x="109" y="161"/>
                </a:lnTo>
                <a:lnTo>
                  <a:pt x="193" y="201"/>
                </a:lnTo>
                <a:lnTo>
                  <a:pt x="193" y="201"/>
                </a:lnTo>
                <a:lnTo>
                  <a:pt x="191" y="201"/>
                </a:lnTo>
                <a:lnTo>
                  <a:pt x="187" y="202"/>
                </a:lnTo>
                <a:lnTo>
                  <a:pt x="182" y="205"/>
                </a:lnTo>
                <a:lnTo>
                  <a:pt x="176" y="208"/>
                </a:lnTo>
                <a:lnTo>
                  <a:pt x="170" y="214"/>
                </a:lnTo>
                <a:lnTo>
                  <a:pt x="163" y="224"/>
                </a:lnTo>
                <a:lnTo>
                  <a:pt x="154" y="236"/>
                </a:lnTo>
                <a:lnTo>
                  <a:pt x="154" y="236"/>
                </a:lnTo>
                <a:lnTo>
                  <a:pt x="148" y="248"/>
                </a:lnTo>
                <a:lnTo>
                  <a:pt x="145" y="260"/>
                </a:lnTo>
                <a:lnTo>
                  <a:pt x="144" y="270"/>
                </a:lnTo>
                <a:lnTo>
                  <a:pt x="142" y="277"/>
                </a:lnTo>
                <a:lnTo>
                  <a:pt x="141" y="284"/>
                </a:lnTo>
                <a:lnTo>
                  <a:pt x="139" y="289"/>
                </a:lnTo>
                <a:lnTo>
                  <a:pt x="136" y="291"/>
                </a:lnTo>
                <a:lnTo>
                  <a:pt x="133" y="294"/>
                </a:lnTo>
                <a:lnTo>
                  <a:pt x="124" y="296"/>
                </a:lnTo>
                <a:lnTo>
                  <a:pt x="124" y="296"/>
                </a:lnTo>
                <a:lnTo>
                  <a:pt x="113" y="297"/>
                </a:lnTo>
                <a:lnTo>
                  <a:pt x="101" y="297"/>
                </a:lnTo>
                <a:lnTo>
                  <a:pt x="81" y="294"/>
                </a:lnTo>
                <a:lnTo>
                  <a:pt x="71" y="291"/>
                </a:lnTo>
                <a:lnTo>
                  <a:pt x="64" y="291"/>
                </a:lnTo>
                <a:lnTo>
                  <a:pt x="59" y="293"/>
                </a:lnTo>
                <a:lnTo>
                  <a:pt x="57" y="294"/>
                </a:lnTo>
                <a:lnTo>
                  <a:pt x="56" y="296"/>
                </a:lnTo>
                <a:lnTo>
                  <a:pt x="56" y="296"/>
                </a:lnTo>
                <a:lnTo>
                  <a:pt x="56" y="303"/>
                </a:lnTo>
                <a:lnTo>
                  <a:pt x="57" y="315"/>
                </a:lnTo>
                <a:lnTo>
                  <a:pt x="60" y="330"/>
                </a:lnTo>
                <a:lnTo>
                  <a:pt x="68" y="348"/>
                </a:lnTo>
                <a:lnTo>
                  <a:pt x="77" y="367"/>
                </a:lnTo>
                <a:lnTo>
                  <a:pt x="89" y="389"/>
                </a:lnTo>
                <a:lnTo>
                  <a:pt x="105" y="411"/>
                </a:lnTo>
                <a:lnTo>
                  <a:pt x="115" y="422"/>
                </a:lnTo>
                <a:lnTo>
                  <a:pt x="124" y="432"/>
                </a:lnTo>
                <a:lnTo>
                  <a:pt x="124" y="432"/>
                </a:lnTo>
                <a:lnTo>
                  <a:pt x="162" y="472"/>
                </a:lnTo>
                <a:lnTo>
                  <a:pt x="189" y="504"/>
                </a:lnTo>
                <a:lnTo>
                  <a:pt x="242" y="563"/>
                </a:lnTo>
                <a:lnTo>
                  <a:pt x="242" y="563"/>
                </a:lnTo>
                <a:lnTo>
                  <a:pt x="257" y="580"/>
                </a:lnTo>
                <a:lnTo>
                  <a:pt x="270" y="599"/>
                </a:lnTo>
                <a:lnTo>
                  <a:pt x="283" y="617"/>
                </a:lnTo>
                <a:lnTo>
                  <a:pt x="298" y="635"/>
                </a:lnTo>
                <a:lnTo>
                  <a:pt x="305" y="643"/>
                </a:lnTo>
                <a:lnTo>
                  <a:pt x="314" y="652"/>
                </a:lnTo>
                <a:lnTo>
                  <a:pt x="322" y="658"/>
                </a:lnTo>
                <a:lnTo>
                  <a:pt x="330" y="664"/>
                </a:lnTo>
                <a:lnTo>
                  <a:pt x="341" y="669"/>
                </a:lnTo>
                <a:lnTo>
                  <a:pt x="351" y="672"/>
                </a:lnTo>
                <a:lnTo>
                  <a:pt x="363" y="675"/>
                </a:lnTo>
                <a:lnTo>
                  <a:pt x="375" y="676"/>
                </a:lnTo>
                <a:lnTo>
                  <a:pt x="375" y="676"/>
                </a:lnTo>
                <a:lnTo>
                  <a:pt x="399" y="676"/>
                </a:lnTo>
                <a:lnTo>
                  <a:pt x="417" y="675"/>
                </a:lnTo>
                <a:lnTo>
                  <a:pt x="434" y="674"/>
                </a:lnTo>
                <a:lnTo>
                  <a:pt x="449" y="671"/>
                </a:lnTo>
                <a:lnTo>
                  <a:pt x="484" y="663"/>
                </a:lnTo>
                <a:lnTo>
                  <a:pt x="506" y="659"/>
                </a:lnTo>
                <a:lnTo>
                  <a:pt x="535" y="653"/>
                </a:lnTo>
                <a:lnTo>
                  <a:pt x="535" y="653"/>
                </a:lnTo>
                <a:lnTo>
                  <a:pt x="567" y="650"/>
                </a:lnTo>
                <a:lnTo>
                  <a:pt x="596" y="646"/>
                </a:lnTo>
                <a:lnTo>
                  <a:pt x="647" y="641"/>
                </a:lnTo>
                <a:lnTo>
                  <a:pt x="698" y="639"/>
                </a:lnTo>
                <a:lnTo>
                  <a:pt x="752" y="635"/>
                </a:lnTo>
                <a:lnTo>
                  <a:pt x="752" y="635"/>
                </a:lnTo>
                <a:lnTo>
                  <a:pt x="767" y="633"/>
                </a:lnTo>
                <a:lnTo>
                  <a:pt x="781" y="629"/>
                </a:lnTo>
                <a:lnTo>
                  <a:pt x="796" y="625"/>
                </a:lnTo>
                <a:lnTo>
                  <a:pt x="810" y="621"/>
                </a:lnTo>
                <a:lnTo>
                  <a:pt x="839" y="610"/>
                </a:lnTo>
                <a:lnTo>
                  <a:pt x="864" y="598"/>
                </a:lnTo>
                <a:lnTo>
                  <a:pt x="887" y="586"/>
                </a:lnTo>
                <a:lnTo>
                  <a:pt x="905" y="574"/>
                </a:lnTo>
                <a:lnTo>
                  <a:pt x="912" y="568"/>
                </a:lnTo>
                <a:lnTo>
                  <a:pt x="916" y="563"/>
                </a:lnTo>
                <a:lnTo>
                  <a:pt x="919" y="558"/>
                </a:lnTo>
                <a:lnTo>
                  <a:pt x="919" y="554"/>
                </a:lnTo>
                <a:lnTo>
                  <a:pt x="919" y="554"/>
                </a:lnTo>
                <a:lnTo>
                  <a:pt x="918" y="547"/>
                </a:lnTo>
                <a:lnTo>
                  <a:pt x="913" y="537"/>
                </a:lnTo>
                <a:lnTo>
                  <a:pt x="907" y="527"/>
                </a:lnTo>
                <a:lnTo>
                  <a:pt x="899" y="514"/>
                </a:lnTo>
                <a:lnTo>
                  <a:pt x="890" y="502"/>
                </a:lnTo>
                <a:lnTo>
                  <a:pt x="878" y="490"/>
                </a:lnTo>
                <a:lnTo>
                  <a:pt x="866" y="481"/>
                </a:lnTo>
                <a:lnTo>
                  <a:pt x="851" y="471"/>
                </a:lnTo>
                <a:lnTo>
                  <a:pt x="851" y="471"/>
                </a:lnTo>
                <a:lnTo>
                  <a:pt x="843" y="466"/>
                </a:lnTo>
                <a:lnTo>
                  <a:pt x="836" y="461"/>
                </a:lnTo>
                <a:lnTo>
                  <a:pt x="820" y="448"/>
                </a:lnTo>
                <a:lnTo>
                  <a:pt x="805" y="432"/>
                </a:lnTo>
                <a:lnTo>
                  <a:pt x="792" y="417"/>
                </a:lnTo>
                <a:lnTo>
                  <a:pt x="772" y="391"/>
                </a:lnTo>
                <a:lnTo>
                  <a:pt x="763" y="379"/>
                </a:lnTo>
                <a:lnTo>
                  <a:pt x="763" y="379"/>
                </a:lnTo>
                <a:lnTo>
                  <a:pt x="769" y="383"/>
                </a:lnTo>
                <a:lnTo>
                  <a:pt x="775" y="385"/>
                </a:lnTo>
                <a:lnTo>
                  <a:pt x="783" y="387"/>
                </a:lnTo>
                <a:lnTo>
                  <a:pt x="786" y="387"/>
                </a:lnTo>
                <a:lnTo>
                  <a:pt x="789" y="385"/>
                </a:lnTo>
                <a:lnTo>
                  <a:pt x="792" y="384"/>
                </a:lnTo>
                <a:lnTo>
                  <a:pt x="795" y="382"/>
                </a:lnTo>
                <a:lnTo>
                  <a:pt x="796" y="377"/>
                </a:lnTo>
                <a:lnTo>
                  <a:pt x="797" y="372"/>
                </a:lnTo>
                <a:lnTo>
                  <a:pt x="798" y="365"/>
                </a:lnTo>
                <a:lnTo>
                  <a:pt x="797" y="356"/>
                </a:lnTo>
                <a:lnTo>
                  <a:pt x="797" y="356"/>
                </a:lnTo>
                <a:lnTo>
                  <a:pt x="796" y="348"/>
                </a:lnTo>
                <a:lnTo>
                  <a:pt x="793" y="340"/>
                </a:lnTo>
                <a:lnTo>
                  <a:pt x="791" y="330"/>
                </a:lnTo>
                <a:lnTo>
                  <a:pt x="787" y="323"/>
                </a:lnTo>
                <a:lnTo>
                  <a:pt x="778" y="307"/>
                </a:lnTo>
                <a:lnTo>
                  <a:pt x="768" y="293"/>
                </a:lnTo>
                <a:lnTo>
                  <a:pt x="750" y="268"/>
                </a:lnTo>
                <a:lnTo>
                  <a:pt x="744" y="259"/>
                </a:lnTo>
                <a:lnTo>
                  <a:pt x="740" y="250"/>
                </a:lnTo>
                <a:lnTo>
                  <a:pt x="740" y="250"/>
                </a:lnTo>
                <a:lnTo>
                  <a:pt x="739" y="243"/>
                </a:lnTo>
                <a:lnTo>
                  <a:pt x="739" y="235"/>
                </a:lnTo>
                <a:lnTo>
                  <a:pt x="740" y="213"/>
                </a:lnTo>
                <a:lnTo>
                  <a:pt x="742" y="180"/>
                </a:lnTo>
                <a:lnTo>
                  <a:pt x="742" y="158"/>
                </a:lnTo>
                <a:lnTo>
                  <a:pt x="740" y="129"/>
                </a:lnTo>
                <a:lnTo>
                  <a:pt x="740" y="129"/>
                </a:lnTo>
                <a:lnTo>
                  <a:pt x="738" y="100"/>
                </a:lnTo>
                <a:lnTo>
                  <a:pt x="736" y="86"/>
                </a:lnTo>
                <a:lnTo>
                  <a:pt x="733" y="74"/>
                </a:lnTo>
                <a:lnTo>
                  <a:pt x="729" y="62"/>
                </a:lnTo>
                <a:lnTo>
                  <a:pt x="726" y="51"/>
                </a:lnTo>
                <a:lnTo>
                  <a:pt x="721" y="42"/>
                </a:lnTo>
                <a:lnTo>
                  <a:pt x="716" y="33"/>
                </a:lnTo>
                <a:lnTo>
                  <a:pt x="710" y="25"/>
                </a:lnTo>
                <a:lnTo>
                  <a:pt x="703" y="19"/>
                </a:lnTo>
                <a:lnTo>
                  <a:pt x="696" y="13"/>
                </a:lnTo>
                <a:lnTo>
                  <a:pt x="687" y="8"/>
                </a:lnTo>
                <a:lnTo>
                  <a:pt x="679" y="4"/>
                </a:lnTo>
                <a:lnTo>
                  <a:pt x="668" y="2"/>
                </a:lnTo>
                <a:lnTo>
                  <a:pt x="657" y="0"/>
                </a:lnTo>
                <a:lnTo>
                  <a:pt x="645" y="0"/>
                </a:lnTo>
                <a:lnTo>
                  <a:pt x="645" y="0"/>
                </a:lnTo>
                <a:lnTo>
                  <a:pt x="634" y="1"/>
                </a:lnTo>
                <a:lnTo>
                  <a:pt x="623" y="3"/>
                </a:lnTo>
                <a:lnTo>
                  <a:pt x="614" y="8"/>
                </a:lnTo>
                <a:lnTo>
                  <a:pt x="605" y="13"/>
                </a:lnTo>
                <a:lnTo>
                  <a:pt x="598" y="20"/>
                </a:lnTo>
                <a:lnTo>
                  <a:pt x="591" y="27"/>
                </a:lnTo>
                <a:lnTo>
                  <a:pt x="585" y="36"/>
                </a:lnTo>
                <a:lnTo>
                  <a:pt x="580" y="44"/>
                </a:lnTo>
                <a:lnTo>
                  <a:pt x="570" y="62"/>
                </a:lnTo>
                <a:lnTo>
                  <a:pt x="563" y="80"/>
                </a:lnTo>
                <a:lnTo>
                  <a:pt x="557" y="96"/>
                </a:lnTo>
                <a:lnTo>
                  <a:pt x="550" y="110"/>
                </a:lnTo>
                <a:lnTo>
                  <a:pt x="550" y="110"/>
                </a:lnTo>
                <a:lnTo>
                  <a:pt x="545" y="121"/>
                </a:lnTo>
                <a:lnTo>
                  <a:pt x="540" y="132"/>
                </a:lnTo>
                <a:lnTo>
                  <a:pt x="535" y="144"/>
                </a:lnTo>
                <a:lnTo>
                  <a:pt x="532" y="155"/>
                </a:lnTo>
                <a:lnTo>
                  <a:pt x="529" y="166"/>
                </a:lnTo>
                <a:lnTo>
                  <a:pt x="528" y="177"/>
                </a:lnTo>
                <a:lnTo>
                  <a:pt x="527" y="188"/>
                </a:lnTo>
                <a:lnTo>
                  <a:pt x="528" y="197"/>
                </a:lnTo>
                <a:lnTo>
                  <a:pt x="528" y="197"/>
                </a:lnTo>
                <a:lnTo>
                  <a:pt x="529" y="208"/>
                </a:lnTo>
                <a:lnTo>
                  <a:pt x="532" y="219"/>
                </a:lnTo>
                <a:lnTo>
                  <a:pt x="539" y="242"/>
                </a:lnTo>
                <a:lnTo>
                  <a:pt x="547" y="259"/>
                </a:lnTo>
                <a:lnTo>
                  <a:pt x="550" y="266"/>
                </a:lnTo>
                <a:lnTo>
                  <a:pt x="550" y="26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7">
            <a:extLst>
              <a:ext uri="{FF2B5EF4-FFF2-40B4-BE49-F238E27FC236}">
                <a16:creationId xmlns:a16="http://schemas.microsoft.com/office/drawing/2014/main" id="{EF06C98F-C713-4A64-A37D-376C51F0E8CC}"/>
              </a:ext>
            </a:extLst>
          </p:cNvPr>
          <p:cNvSpPr>
            <a:spLocks/>
          </p:cNvSpPr>
          <p:nvPr/>
        </p:nvSpPr>
        <p:spPr bwMode="auto">
          <a:xfrm>
            <a:off x="407495" y="3293985"/>
            <a:ext cx="1665185" cy="537563"/>
          </a:xfrm>
          <a:custGeom>
            <a:avLst/>
            <a:gdLst>
              <a:gd name="T0" fmla="*/ 266 w 1586"/>
              <a:gd name="T1" fmla="*/ 193 h 512"/>
              <a:gd name="T2" fmla="*/ 214 w 1586"/>
              <a:gd name="T3" fmla="*/ 198 h 512"/>
              <a:gd name="T4" fmla="*/ 155 w 1586"/>
              <a:gd name="T5" fmla="*/ 230 h 512"/>
              <a:gd name="T6" fmla="*/ 97 w 1586"/>
              <a:gd name="T7" fmla="*/ 259 h 512"/>
              <a:gd name="T8" fmla="*/ 26 w 1586"/>
              <a:gd name="T9" fmla="*/ 271 h 512"/>
              <a:gd name="T10" fmla="*/ 2 w 1586"/>
              <a:gd name="T11" fmla="*/ 270 h 512"/>
              <a:gd name="T12" fmla="*/ 5 w 1586"/>
              <a:gd name="T13" fmla="*/ 258 h 512"/>
              <a:gd name="T14" fmla="*/ 64 w 1586"/>
              <a:gd name="T15" fmla="*/ 202 h 512"/>
              <a:gd name="T16" fmla="*/ 108 w 1586"/>
              <a:gd name="T17" fmla="*/ 177 h 512"/>
              <a:gd name="T18" fmla="*/ 141 w 1586"/>
              <a:gd name="T19" fmla="*/ 144 h 512"/>
              <a:gd name="T20" fmla="*/ 170 w 1586"/>
              <a:gd name="T21" fmla="*/ 85 h 512"/>
              <a:gd name="T22" fmla="*/ 203 w 1586"/>
              <a:gd name="T23" fmla="*/ 38 h 512"/>
              <a:gd name="T24" fmla="*/ 256 w 1586"/>
              <a:gd name="T25" fmla="*/ 6 h 512"/>
              <a:gd name="T26" fmla="*/ 309 w 1586"/>
              <a:gd name="T27" fmla="*/ 0 h 512"/>
              <a:gd name="T28" fmla="*/ 369 w 1586"/>
              <a:gd name="T29" fmla="*/ 17 h 512"/>
              <a:gd name="T30" fmla="*/ 407 w 1586"/>
              <a:gd name="T31" fmla="*/ 49 h 512"/>
              <a:gd name="T32" fmla="*/ 432 w 1586"/>
              <a:gd name="T33" fmla="*/ 93 h 512"/>
              <a:gd name="T34" fmla="*/ 440 w 1586"/>
              <a:gd name="T35" fmla="*/ 140 h 512"/>
              <a:gd name="T36" fmla="*/ 502 w 1586"/>
              <a:gd name="T37" fmla="*/ 243 h 512"/>
              <a:gd name="T38" fmla="*/ 580 w 1586"/>
              <a:gd name="T39" fmla="*/ 251 h 512"/>
              <a:gd name="T40" fmla="*/ 657 w 1586"/>
              <a:gd name="T41" fmla="*/ 228 h 512"/>
              <a:gd name="T42" fmla="*/ 766 w 1586"/>
              <a:gd name="T43" fmla="*/ 200 h 512"/>
              <a:gd name="T44" fmla="*/ 853 w 1586"/>
              <a:gd name="T45" fmla="*/ 193 h 512"/>
              <a:gd name="T46" fmla="*/ 995 w 1586"/>
              <a:gd name="T47" fmla="*/ 198 h 512"/>
              <a:gd name="T48" fmla="*/ 1134 w 1586"/>
              <a:gd name="T49" fmla="*/ 216 h 512"/>
              <a:gd name="T50" fmla="*/ 1201 w 1586"/>
              <a:gd name="T51" fmla="*/ 218 h 512"/>
              <a:gd name="T52" fmla="*/ 1358 w 1586"/>
              <a:gd name="T53" fmla="*/ 198 h 512"/>
              <a:gd name="T54" fmla="*/ 1409 w 1586"/>
              <a:gd name="T55" fmla="*/ 199 h 512"/>
              <a:gd name="T56" fmla="*/ 1405 w 1586"/>
              <a:gd name="T57" fmla="*/ 202 h 512"/>
              <a:gd name="T58" fmla="*/ 1335 w 1586"/>
              <a:gd name="T59" fmla="*/ 234 h 512"/>
              <a:gd name="T60" fmla="*/ 1342 w 1586"/>
              <a:gd name="T61" fmla="*/ 241 h 512"/>
              <a:gd name="T62" fmla="*/ 1448 w 1586"/>
              <a:gd name="T63" fmla="*/ 263 h 512"/>
              <a:gd name="T64" fmla="*/ 1440 w 1586"/>
              <a:gd name="T65" fmla="*/ 267 h 512"/>
              <a:gd name="T66" fmla="*/ 1349 w 1586"/>
              <a:gd name="T67" fmla="*/ 290 h 512"/>
              <a:gd name="T68" fmla="*/ 1337 w 1586"/>
              <a:gd name="T69" fmla="*/ 299 h 512"/>
              <a:gd name="T70" fmla="*/ 1386 w 1586"/>
              <a:gd name="T71" fmla="*/ 342 h 512"/>
              <a:gd name="T72" fmla="*/ 1422 w 1586"/>
              <a:gd name="T73" fmla="*/ 354 h 512"/>
              <a:gd name="T74" fmla="*/ 1539 w 1586"/>
              <a:gd name="T75" fmla="*/ 366 h 512"/>
              <a:gd name="T76" fmla="*/ 1581 w 1586"/>
              <a:gd name="T77" fmla="*/ 382 h 512"/>
              <a:gd name="T78" fmla="*/ 1585 w 1586"/>
              <a:gd name="T79" fmla="*/ 394 h 512"/>
              <a:gd name="T80" fmla="*/ 1574 w 1586"/>
              <a:gd name="T81" fmla="*/ 405 h 512"/>
              <a:gd name="T82" fmla="*/ 1517 w 1586"/>
              <a:gd name="T83" fmla="*/ 430 h 512"/>
              <a:gd name="T84" fmla="*/ 1416 w 1586"/>
              <a:gd name="T85" fmla="*/ 451 h 512"/>
              <a:gd name="T86" fmla="*/ 1333 w 1586"/>
              <a:gd name="T87" fmla="*/ 463 h 512"/>
              <a:gd name="T88" fmla="*/ 1248 w 1586"/>
              <a:gd name="T89" fmla="*/ 472 h 512"/>
              <a:gd name="T90" fmla="*/ 1159 w 1586"/>
              <a:gd name="T91" fmla="*/ 468 h 512"/>
              <a:gd name="T92" fmla="*/ 1108 w 1586"/>
              <a:gd name="T93" fmla="*/ 460 h 512"/>
              <a:gd name="T94" fmla="*/ 1038 w 1586"/>
              <a:gd name="T95" fmla="*/ 472 h 512"/>
              <a:gd name="T96" fmla="*/ 937 w 1586"/>
              <a:gd name="T97" fmla="*/ 503 h 512"/>
              <a:gd name="T98" fmla="*/ 841 w 1586"/>
              <a:gd name="T99" fmla="*/ 511 h 512"/>
              <a:gd name="T100" fmla="*/ 594 w 1586"/>
              <a:gd name="T101" fmla="*/ 511 h 512"/>
              <a:gd name="T102" fmla="*/ 479 w 1586"/>
              <a:gd name="T103" fmla="*/ 497 h 512"/>
              <a:gd name="T104" fmla="*/ 358 w 1586"/>
              <a:gd name="T105" fmla="*/ 463 h 512"/>
              <a:gd name="T106" fmla="*/ 334 w 1586"/>
              <a:gd name="T107" fmla="*/ 457 h 512"/>
              <a:gd name="T108" fmla="*/ 309 w 1586"/>
              <a:gd name="T109" fmla="*/ 441 h 512"/>
              <a:gd name="T110" fmla="*/ 296 w 1586"/>
              <a:gd name="T111" fmla="*/ 415 h 512"/>
              <a:gd name="T112" fmla="*/ 286 w 1586"/>
              <a:gd name="T113" fmla="*/ 357 h 512"/>
              <a:gd name="T114" fmla="*/ 289 w 1586"/>
              <a:gd name="T115" fmla="*/ 289 h 512"/>
              <a:gd name="T116" fmla="*/ 295 w 1586"/>
              <a:gd name="T117" fmla="*/ 258 h 512"/>
              <a:gd name="T118" fmla="*/ 291 w 1586"/>
              <a:gd name="T119" fmla="*/ 198 h 5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86" h="512">
                <a:moveTo>
                  <a:pt x="291" y="198"/>
                </a:moveTo>
                <a:lnTo>
                  <a:pt x="291" y="198"/>
                </a:lnTo>
                <a:lnTo>
                  <a:pt x="284" y="196"/>
                </a:lnTo>
                <a:lnTo>
                  <a:pt x="266" y="193"/>
                </a:lnTo>
                <a:lnTo>
                  <a:pt x="254" y="193"/>
                </a:lnTo>
                <a:lnTo>
                  <a:pt x="242" y="193"/>
                </a:lnTo>
                <a:lnTo>
                  <a:pt x="227" y="194"/>
                </a:lnTo>
                <a:lnTo>
                  <a:pt x="214" y="198"/>
                </a:lnTo>
                <a:lnTo>
                  <a:pt x="214" y="198"/>
                </a:lnTo>
                <a:lnTo>
                  <a:pt x="199" y="204"/>
                </a:lnTo>
                <a:lnTo>
                  <a:pt x="185" y="211"/>
                </a:lnTo>
                <a:lnTo>
                  <a:pt x="155" y="230"/>
                </a:lnTo>
                <a:lnTo>
                  <a:pt x="139" y="241"/>
                </a:lnTo>
                <a:lnTo>
                  <a:pt x="122" y="249"/>
                </a:lnTo>
                <a:lnTo>
                  <a:pt x="105" y="255"/>
                </a:lnTo>
                <a:lnTo>
                  <a:pt x="97" y="259"/>
                </a:lnTo>
                <a:lnTo>
                  <a:pt x="88" y="260"/>
                </a:lnTo>
                <a:lnTo>
                  <a:pt x="88" y="260"/>
                </a:lnTo>
                <a:lnTo>
                  <a:pt x="55" y="266"/>
                </a:lnTo>
                <a:lnTo>
                  <a:pt x="26" y="271"/>
                </a:lnTo>
                <a:lnTo>
                  <a:pt x="14" y="272"/>
                </a:lnTo>
                <a:lnTo>
                  <a:pt x="5" y="272"/>
                </a:lnTo>
                <a:lnTo>
                  <a:pt x="3" y="271"/>
                </a:lnTo>
                <a:lnTo>
                  <a:pt x="2" y="270"/>
                </a:lnTo>
                <a:lnTo>
                  <a:pt x="0" y="267"/>
                </a:lnTo>
                <a:lnTo>
                  <a:pt x="2" y="265"/>
                </a:lnTo>
                <a:lnTo>
                  <a:pt x="2" y="265"/>
                </a:lnTo>
                <a:lnTo>
                  <a:pt x="5" y="258"/>
                </a:lnTo>
                <a:lnTo>
                  <a:pt x="10" y="251"/>
                </a:lnTo>
                <a:lnTo>
                  <a:pt x="25" y="235"/>
                </a:lnTo>
                <a:lnTo>
                  <a:pt x="43" y="219"/>
                </a:lnTo>
                <a:lnTo>
                  <a:pt x="64" y="202"/>
                </a:lnTo>
                <a:lnTo>
                  <a:pt x="64" y="202"/>
                </a:lnTo>
                <a:lnTo>
                  <a:pt x="76" y="195"/>
                </a:lnTo>
                <a:lnTo>
                  <a:pt x="87" y="189"/>
                </a:lnTo>
                <a:lnTo>
                  <a:pt x="108" y="177"/>
                </a:lnTo>
                <a:lnTo>
                  <a:pt x="117" y="171"/>
                </a:lnTo>
                <a:lnTo>
                  <a:pt x="126" y="164"/>
                </a:lnTo>
                <a:lnTo>
                  <a:pt x="134" y="155"/>
                </a:lnTo>
                <a:lnTo>
                  <a:pt x="141" y="144"/>
                </a:lnTo>
                <a:lnTo>
                  <a:pt x="141" y="144"/>
                </a:lnTo>
                <a:lnTo>
                  <a:pt x="149" y="129"/>
                </a:lnTo>
                <a:lnTo>
                  <a:pt x="158" y="110"/>
                </a:lnTo>
                <a:lnTo>
                  <a:pt x="170" y="85"/>
                </a:lnTo>
                <a:lnTo>
                  <a:pt x="176" y="73"/>
                </a:lnTo>
                <a:lnTo>
                  <a:pt x="185" y="61"/>
                </a:lnTo>
                <a:lnTo>
                  <a:pt x="193" y="49"/>
                </a:lnTo>
                <a:lnTo>
                  <a:pt x="203" y="38"/>
                </a:lnTo>
                <a:lnTo>
                  <a:pt x="214" y="28"/>
                </a:lnTo>
                <a:lnTo>
                  <a:pt x="227" y="19"/>
                </a:lnTo>
                <a:lnTo>
                  <a:pt x="240" y="12"/>
                </a:lnTo>
                <a:lnTo>
                  <a:pt x="256" y="6"/>
                </a:lnTo>
                <a:lnTo>
                  <a:pt x="273" y="1"/>
                </a:lnTo>
                <a:lnTo>
                  <a:pt x="291" y="0"/>
                </a:lnTo>
                <a:lnTo>
                  <a:pt x="291" y="0"/>
                </a:lnTo>
                <a:lnTo>
                  <a:pt x="309" y="0"/>
                </a:lnTo>
                <a:lnTo>
                  <a:pt x="327" y="2"/>
                </a:lnTo>
                <a:lnTo>
                  <a:pt x="342" y="6"/>
                </a:lnTo>
                <a:lnTo>
                  <a:pt x="356" y="11"/>
                </a:lnTo>
                <a:lnTo>
                  <a:pt x="369" y="17"/>
                </a:lnTo>
                <a:lnTo>
                  <a:pt x="380" y="24"/>
                </a:lnTo>
                <a:lnTo>
                  <a:pt x="391" y="32"/>
                </a:lnTo>
                <a:lnTo>
                  <a:pt x="399" y="40"/>
                </a:lnTo>
                <a:lnTo>
                  <a:pt x="407" y="49"/>
                </a:lnTo>
                <a:lnTo>
                  <a:pt x="414" y="58"/>
                </a:lnTo>
                <a:lnTo>
                  <a:pt x="420" y="67"/>
                </a:lnTo>
                <a:lnTo>
                  <a:pt x="425" y="76"/>
                </a:lnTo>
                <a:lnTo>
                  <a:pt x="432" y="93"/>
                </a:lnTo>
                <a:lnTo>
                  <a:pt x="436" y="106"/>
                </a:lnTo>
                <a:lnTo>
                  <a:pt x="436" y="106"/>
                </a:lnTo>
                <a:lnTo>
                  <a:pt x="438" y="120"/>
                </a:lnTo>
                <a:lnTo>
                  <a:pt x="440" y="140"/>
                </a:lnTo>
                <a:lnTo>
                  <a:pt x="443" y="183"/>
                </a:lnTo>
                <a:lnTo>
                  <a:pt x="445" y="236"/>
                </a:lnTo>
                <a:lnTo>
                  <a:pt x="445" y="236"/>
                </a:lnTo>
                <a:lnTo>
                  <a:pt x="502" y="243"/>
                </a:lnTo>
                <a:lnTo>
                  <a:pt x="547" y="248"/>
                </a:lnTo>
                <a:lnTo>
                  <a:pt x="566" y="249"/>
                </a:lnTo>
                <a:lnTo>
                  <a:pt x="580" y="251"/>
                </a:lnTo>
                <a:lnTo>
                  <a:pt x="580" y="251"/>
                </a:lnTo>
                <a:lnTo>
                  <a:pt x="586" y="251"/>
                </a:lnTo>
                <a:lnTo>
                  <a:pt x="594" y="248"/>
                </a:lnTo>
                <a:lnTo>
                  <a:pt x="610" y="243"/>
                </a:lnTo>
                <a:lnTo>
                  <a:pt x="657" y="228"/>
                </a:lnTo>
                <a:lnTo>
                  <a:pt x="685" y="218"/>
                </a:lnTo>
                <a:lnTo>
                  <a:pt x="715" y="210"/>
                </a:lnTo>
                <a:lnTo>
                  <a:pt x="748" y="202"/>
                </a:lnTo>
                <a:lnTo>
                  <a:pt x="766" y="200"/>
                </a:lnTo>
                <a:lnTo>
                  <a:pt x="783" y="198"/>
                </a:lnTo>
                <a:lnTo>
                  <a:pt x="783" y="198"/>
                </a:lnTo>
                <a:lnTo>
                  <a:pt x="818" y="195"/>
                </a:lnTo>
                <a:lnTo>
                  <a:pt x="853" y="193"/>
                </a:lnTo>
                <a:lnTo>
                  <a:pt x="888" y="193"/>
                </a:lnTo>
                <a:lnTo>
                  <a:pt x="923" y="193"/>
                </a:lnTo>
                <a:lnTo>
                  <a:pt x="959" y="195"/>
                </a:lnTo>
                <a:lnTo>
                  <a:pt x="995" y="198"/>
                </a:lnTo>
                <a:lnTo>
                  <a:pt x="1034" y="202"/>
                </a:lnTo>
                <a:lnTo>
                  <a:pt x="1072" y="207"/>
                </a:lnTo>
                <a:lnTo>
                  <a:pt x="1072" y="207"/>
                </a:lnTo>
                <a:lnTo>
                  <a:pt x="1134" y="216"/>
                </a:lnTo>
                <a:lnTo>
                  <a:pt x="1154" y="218"/>
                </a:lnTo>
                <a:lnTo>
                  <a:pt x="1171" y="219"/>
                </a:lnTo>
                <a:lnTo>
                  <a:pt x="1185" y="219"/>
                </a:lnTo>
                <a:lnTo>
                  <a:pt x="1201" y="218"/>
                </a:lnTo>
                <a:lnTo>
                  <a:pt x="1241" y="212"/>
                </a:lnTo>
                <a:lnTo>
                  <a:pt x="1241" y="212"/>
                </a:lnTo>
                <a:lnTo>
                  <a:pt x="1299" y="204"/>
                </a:lnTo>
                <a:lnTo>
                  <a:pt x="1358" y="198"/>
                </a:lnTo>
                <a:lnTo>
                  <a:pt x="1382" y="196"/>
                </a:lnTo>
                <a:lnTo>
                  <a:pt x="1400" y="196"/>
                </a:lnTo>
                <a:lnTo>
                  <a:pt x="1405" y="198"/>
                </a:lnTo>
                <a:lnTo>
                  <a:pt x="1409" y="199"/>
                </a:lnTo>
                <a:lnTo>
                  <a:pt x="1409" y="199"/>
                </a:lnTo>
                <a:lnTo>
                  <a:pt x="1409" y="200"/>
                </a:lnTo>
                <a:lnTo>
                  <a:pt x="1405" y="202"/>
                </a:lnTo>
                <a:lnTo>
                  <a:pt x="1405" y="202"/>
                </a:lnTo>
                <a:lnTo>
                  <a:pt x="1380" y="213"/>
                </a:lnTo>
                <a:lnTo>
                  <a:pt x="1352" y="224"/>
                </a:lnTo>
                <a:lnTo>
                  <a:pt x="1341" y="230"/>
                </a:lnTo>
                <a:lnTo>
                  <a:pt x="1335" y="234"/>
                </a:lnTo>
                <a:lnTo>
                  <a:pt x="1334" y="236"/>
                </a:lnTo>
                <a:lnTo>
                  <a:pt x="1335" y="239"/>
                </a:lnTo>
                <a:lnTo>
                  <a:pt x="1337" y="240"/>
                </a:lnTo>
                <a:lnTo>
                  <a:pt x="1342" y="241"/>
                </a:lnTo>
                <a:lnTo>
                  <a:pt x="1342" y="241"/>
                </a:lnTo>
                <a:lnTo>
                  <a:pt x="1411" y="253"/>
                </a:lnTo>
                <a:lnTo>
                  <a:pt x="1440" y="260"/>
                </a:lnTo>
                <a:lnTo>
                  <a:pt x="1448" y="263"/>
                </a:lnTo>
                <a:lnTo>
                  <a:pt x="1450" y="264"/>
                </a:lnTo>
                <a:lnTo>
                  <a:pt x="1448" y="265"/>
                </a:lnTo>
                <a:lnTo>
                  <a:pt x="1448" y="265"/>
                </a:lnTo>
                <a:lnTo>
                  <a:pt x="1440" y="267"/>
                </a:lnTo>
                <a:lnTo>
                  <a:pt x="1425" y="271"/>
                </a:lnTo>
                <a:lnTo>
                  <a:pt x="1386" y="281"/>
                </a:lnTo>
                <a:lnTo>
                  <a:pt x="1365" y="286"/>
                </a:lnTo>
                <a:lnTo>
                  <a:pt x="1349" y="290"/>
                </a:lnTo>
                <a:lnTo>
                  <a:pt x="1339" y="295"/>
                </a:lnTo>
                <a:lnTo>
                  <a:pt x="1337" y="298"/>
                </a:lnTo>
                <a:lnTo>
                  <a:pt x="1337" y="299"/>
                </a:lnTo>
                <a:lnTo>
                  <a:pt x="1337" y="299"/>
                </a:lnTo>
                <a:lnTo>
                  <a:pt x="1348" y="310"/>
                </a:lnTo>
                <a:lnTo>
                  <a:pt x="1365" y="327"/>
                </a:lnTo>
                <a:lnTo>
                  <a:pt x="1375" y="335"/>
                </a:lnTo>
                <a:lnTo>
                  <a:pt x="1386" y="342"/>
                </a:lnTo>
                <a:lnTo>
                  <a:pt x="1395" y="348"/>
                </a:lnTo>
                <a:lnTo>
                  <a:pt x="1405" y="352"/>
                </a:lnTo>
                <a:lnTo>
                  <a:pt x="1405" y="352"/>
                </a:lnTo>
                <a:lnTo>
                  <a:pt x="1422" y="354"/>
                </a:lnTo>
                <a:lnTo>
                  <a:pt x="1451" y="356"/>
                </a:lnTo>
                <a:lnTo>
                  <a:pt x="1486" y="359"/>
                </a:lnTo>
                <a:lnTo>
                  <a:pt x="1522" y="364"/>
                </a:lnTo>
                <a:lnTo>
                  <a:pt x="1539" y="366"/>
                </a:lnTo>
                <a:lnTo>
                  <a:pt x="1554" y="370"/>
                </a:lnTo>
                <a:lnTo>
                  <a:pt x="1568" y="375"/>
                </a:lnTo>
                <a:lnTo>
                  <a:pt x="1577" y="378"/>
                </a:lnTo>
                <a:lnTo>
                  <a:pt x="1581" y="382"/>
                </a:lnTo>
                <a:lnTo>
                  <a:pt x="1583" y="384"/>
                </a:lnTo>
                <a:lnTo>
                  <a:pt x="1585" y="387"/>
                </a:lnTo>
                <a:lnTo>
                  <a:pt x="1586" y="390"/>
                </a:lnTo>
                <a:lnTo>
                  <a:pt x="1585" y="394"/>
                </a:lnTo>
                <a:lnTo>
                  <a:pt x="1582" y="398"/>
                </a:lnTo>
                <a:lnTo>
                  <a:pt x="1579" y="401"/>
                </a:lnTo>
                <a:lnTo>
                  <a:pt x="1574" y="405"/>
                </a:lnTo>
                <a:lnTo>
                  <a:pt x="1574" y="405"/>
                </a:lnTo>
                <a:lnTo>
                  <a:pt x="1562" y="412"/>
                </a:lnTo>
                <a:lnTo>
                  <a:pt x="1547" y="419"/>
                </a:lnTo>
                <a:lnTo>
                  <a:pt x="1533" y="425"/>
                </a:lnTo>
                <a:lnTo>
                  <a:pt x="1517" y="430"/>
                </a:lnTo>
                <a:lnTo>
                  <a:pt x="1500" y="435"/>
                </a:lnTo>
                <a:lnTo>
                  <a:pt x="1483" y="440"/>
                </a:lnTo>
                <a:lnTo>
                  <a:pt x="1450" y="446"/>
                </a:lnTo>
                <a:lnTo>
                  <a:pt x="1416" y="451"/>
                </a:lnTo>
                <a:lnTo>
                  <a:pt x="1384" y="456"/>
                </a:lnTo>
                <a:lnTo>
                  <a:pt x="1355" y="459"/>
                </a:lnTo>
                <a:lnTo>
                  <a:pt x="1333" y="463"/>
                </a:lnTo>
                <a:lnTo>
                  <a:pt x="1333" y="463"/>
                </a:lnTo>
                <a:lnTo>
                  <a:pt x="1312" y="466"/>
                </a:lnTo>
                <a:lnTo>
                  <a:pt x="1292" y="469"/>
                </a:lnTo>
                <a:lnTo>
                  <a:pt x="1270" y="471"/>
                </a:lnTo>
                <a:lnTo>
                  <a:pt x="1248" y="472"/>
                </a:lnTo>
                <a:lnTo>
                  <a:pt x="1225" y="472"/>
                </a:lnTo>
                <a:lnTo>
                  <a:pt x="1204" y="471"/>
                </a:lnTo>
                <a:lnTo>
                  <a:pt x="1181" y="470"/>
                </a:lnTo>
                <a:lnTo>
                  <a:pt x="1159" y="468"/>
                </a:lnTo>
                <a:lnTo>
                  <a:pt x="1159" y="468"/>
                </a:lnTo>
                <a:lnTo>
                  <a:pt x="1128" y="463"/>
                </a:lnTo>
                <a:lnTo>
                  <a:pt x="1117" y="462"/>
                </a:lnTo>
                <a:lnTo>
                  <a:pt x="1108" y="460"/>
                </a:lnTo>
                <a:lnTo>
                  <a:pt x="1097" y="462"/>
                </a:lnTo>
                <a:lnTo>
                  <a:pt x="1084" y="463"/>
                </a:lnTo>
                <a:lnTo>
                  <a:pt x="1038" y="472"/>
                </a:lnTo>
                <a:lnTo>
                  <a:pt x="1038" y="472"/>
                </a:lnTo>
                <a:lnTo>
                  <a:pt x="1011" y="480"/>
                </a:lnTo>
                <a:lnTo>
                  <a:pt x="990" y="486"/>
                </a:lnTo>
                <a:lnTo>
                  <a:pt x="955" y="498"/>
                </a:lnTo>
                <a:lnTo>
                  <a:pt x="937" y="503"/>
                </a:lnTo>
                <a:lnTo>
                  <a:pt x="913" y="507"/>
                </a:lnTo>
                <a:lnTo>
                  <a:pt x="882" y="510"/>
                </a:lnTo>
                <a:lnTo>
                  <a:pt x="841" y="511"/>
                </a:lnTo>
                <a:lnTo>
                  <a:pt x="841" y="511"/>
                </a:lnTo>
                <a:lnTo>
                  <a:pt x="742" y="512"/>
                </a:lnTo>
                <a:lnTo>
                  <a:pt x="691" y="512"/>
                </a:lnTo>
                <a:lnTo>
                  <a:pt x="641" y="512"/>
                </a:lnTo>
                <a:lnTo>
                  <a:pt x="594" y="511"/>
                </a:lnTo>
                <a:lnTo>
                  <a:pt x="550" y="507"/>
                </a:lnTo>
                <a:lnTo>
                  <a:pt x="512" y="503"/>
                </a:lnTo>
                <a:lnTo>
                  <a:pt x="495" y="500"/>
                </a:lnTo>
                <a:lnTo>
                  <a:pt x="479" y="497"/>
                </a:lnTo>
                <a:lnTo>
                  <a:pt x="479" y="497"/>
                </a:lnTo>
                <a:lnTo>
                  <a:pt x="397" y="475"/>
                </a:lnTo>
                <a:lnTo>
                  <a:pt x="374" y="469"/>
                </a:lnTo>
                <a:lnTo>
                  <a:pt x="358" y="463"/>
                </a:lnTo>
                <a:lnTo>
                  <a:pt x="358" y="463"/>
                </a:lnTo>
                <a:lnTo>
                  <a:pt x="351" y="460"/>
                </a:lnTo>
                <a:lnTo>
                  <a:pt x="343" y="458"/>
                </a:lnTo>
                <a:lnTo>
                  <a:pt x="334" y="457"/>
                </a:lnTo>
                <a:lnTo>
                  <a:pt x="326" y="453"/>
                </a:lnTo>
                <a:lnTo>
                  <a:pt x="317" y="448"/>
                </a:lnTo>
                <a:lnTo>
                  <a:pt x="313" y="446"/>
                </a:lnTo>
                <a:lnTo>
                  <a:pt x="309" y="441"/>
                </a:lnTo>
                <a:lnTo>
                  <a:pt x="305" y="436"/>
                </a:lnTo>
                <a:lnTo>
                  <a:pt x="302" y="430"/>
                </a:lnTo>
                <a:lnTo>
                  <a:pt x="298" y="423"/>
                </a:lnTo>
                <a:lnTo>
                  <a:pt x="296" y="415"/>
                </a:lnTo>
                <a:lnTo>
                  <a:pt x="296" y="415"/>
                </a:lnTo>
                <a:lnTo>
                  <a:pt x="291" y="395"/>
                </a:lnTo>
                <a:lnTo>
                  <a:pt x="287" y="376"/>
                </a:lnTo>
                <a:lnTo>
                  <a:pt x="286" y="357"/>
                </a:lnTo>
                <a:lnTo>
                  <a:pt x="285" y="337"/>
                </a:lnTo>
                <a:lnTo>
                  <a:pt x="285" y="319"/>
                </a:lnTo>
                <a:lnTo>
                  <a:pt x="286" y="302"/>
                </a:lnTo>
                <a:lnTo>
                  <a:pt x="289" y="289"/>
                </a:lnTo>
                <a:lnTo>
                  <a:pt x="291" y="280"/>
                </a:lnTo>
                <a:lnTo>
                  <a:pt x="291" y="280"/>
                </a:lnTo>
                <a:lnTo>
                  <a:pt x="293" y="270"/>
                </a:lnTo>
                <a:lnTo>
                  <a:pt x="295" y="258"/>
                </a:lnTo>
                <a:lnTo>
                  <a:pt x="293" y="230"/>
                </a:lnTo>
                <a:lnTo>
                  <a:pt x="292" y="207"/>
                </a:lnTo>
                <a:lnTo>
                  <a:pt x="291" y="198"/>
                </a:lnTo>
                <a:lnTo>
                  <a:pt x="291" y="19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23">
            <a:extLst>
              <a:ext uri="{FF2B5EF4-FFF2-40B4-BE49-F238E27FC236}">
                <a16:creationId xmlns:a16="http://schemas.microsoft.com/office/drawing/2014/main" id="{93A102BC-2685-4DD4-B524-9CA80594C22A}"/>
              </a:ext>
            </a:extLst>
          </p:cNvPr>
          <p:cNvSpPr>
            <a:spLocks/>
          </p:cNvSpPr>
          <p:nvPr/>
        </p:nvSpPr>
        <p:spPr bwMode="auto">
          <a:xfrm>
            <a:off x="2477725" y="2875758"/>
            <a:ext cx="1305145" cy="1348172"/>
          </a:xfrm>
          <a:custGeom>
            <a:avLst/>
            <a:gdLst>
              <a:gd name="T0" fmla="*/ 315 w 728"/>
              <a:gd name="T1" fmla="*/ 212 h 752"/>
              <a:gd name="T2" fmla="*/ 275 w 728"/>
              <a:gd name="T3" fmla="*/ 203 h 752"/>
              <a:gd name="T4" fmla="*/ 261 w 728"/>
              <a:gd name="T5" fmla="*/ 215 h 752"/>
              <a:gd name="T6" fmla="*/ 265 w 728"/>
              <a:gd name="T7" fmla="*/ 227 h 752"/>
              <a:gd name="T8" fmla="*/ 193 w 728"/>
              <a:gd name="T9" fmla="*/ 222 h 752"/>
              <a:gd name="T10" fmla="*/ 153 w 728"/>
              <a:gd name="T11" fmla="*/ 223 h 752"/>
              <a:gd name="T12" fmla="*/ 149 w 728"/>
              <a:gd name="T13" fmla="*/ 238 h 752"/>
              <a:gd name="T14" fmla="*/ 153 w 728"/>
              <a:gd name="T15" fmla="*/ 258 h 752"/>
              <a:gd name="T16" fmla="*/ 135 w 728"/>
              <a:gd name="T17" fmla="*/ 256 h 752"/>
              <a:gd name="T18" fmla="*/ 76 w 728"/>
              <a:gd name="T19" fmla="*/ 236 h 752"/>
              <a:gd name="T20" fmla="*/ 55 w 728"/>
              <a:gd name="T21" fmla="*/ 248 h 752"/>
              <a:gd name="T22" fmla="*/ 43 w 728"/>
              <a:gd name="T23" fmla="*/ 270 h 752"/>
              <a:gd name="T24" fmla="*/ 17 w 728"/>
              <a:gd name="T25" fmla="*/ 357 h 752"/>
              <a:gd name="T26" fmla="*/ 0 w 728"/>
              <a:gd name="T27" fmla="*/ 453 h 752"/>
              <a:gd name="T28" fmla="*/ 3 w 728"/>
              <a:gd name="T29" fmla="*/ 482 h 752"/>
              <a:gd name="T30" fmla="*/ 37 w 728"/>
              <a:gd name="T31" fmla="*/ 552 h 752"/>
              <a:gd name="T32" fmla="*/ 77 w 728"/>
              <a:gd name="T33" fmla="*/ 622 h 752"/>
              <a:gd name="T34" fmla="*/ 89 w 728"/>
              <a:gd name="T35" fmla="*/ 644 h 752"/>
              <a:gd name="T36" fmla="*/ 138 w 728"/>
              <a:gd name="T37" fmla="*/ 686 h 752"/>
              <a:gd name="T38" fmla="*/ 187 w 728"/>
              <a:gd name="T39" fmla="*/ 713 h 752"/>
              <a:gd name="T40" fmla="*/ 230 w 728"/>
              <a:gd name="T41" fmla="*/ 730 h 752"/>
              <a:gd name="T42" fmla="*/ 331 w 728"/>
              <a:gd name="T43" fmla="*/ 738 h 752"/>
              <a:gd name="T44" fmla="*/ 343 w 728"/>
              <a:gd name="T45" fmla="*/ 742 h 752"/>
              <a:gd name="T46" fmla="*/ 372 w 728"/>
              <a:gd name="T47" fmla="*/ 750 h 752"/>
              <a:gd name="T48" fmla="*/ 424 w 728"/>
              <a:gd name="T49" fmla="*/ 752 h 752"/>
              <a:gd name="T50" fmla="*/ 551 w 728"/>
              <a:gd name="T51" fmla="*/ 728 h 752"/>
              <a:gd name="T52" fmla="*/ 600 w 728"/>
              <a:gd name="T53" fmla="*/ 714 h 752"/>
              <a:gd name="T54" fmla="*/ 644 w 728"/>
              <a:gd name="T55" fmla="*/ 717 h 752"/>
              <a:gd name="T56" fmla="*/ 683 w 728"/>
              <a:gd name="T57" fmla="*/ 704 h 752"/>
              <a:gd name="T58" fmla="*/ 715 w 728"/>
              <a:gd name="T59" fmla="*/ 685 h 752"/>
              <a:gd name="T60" fmla="*/ 728 w 728"/>
              <a:gd name="T61" fmla="*/ 660 h 752"/>
              <a:gd name="T62" fmla="*/ 723 w 728"/>
              <a:gd name="T63" fmla="*/ 619 h 752"/>
              <a:gd name="T64" fmla="*/ 686 w 728"/>
              <a:gd name="T65" fmla="*/ 545 h 752"/>
              <a:gd name="T66" fmla="*/ 622 w 728"/>
              <a:gd name="T67" fmla="*/ 463 h 752"/>
              <a:gd name="T68" fmla="*/ 588 w 728"/>
              <a:gd name="T69" fmla="*/ 438 h 752"/>
              <a:gd name="T70" fmla="*/ 554 w 728"/>
              <a:gd name="T71" fmla="*/ 399 h 752"/>
              <a:gd name="T72" fmla="*/ 510 w 728"/>
              <a:gd name="T73" fmla="*/ 345 h 752"/>
              <a:gd name="T74" fmla="*/ 458 w 728"/>
              <a:gd name="T75" fmla="*/ 236 h 752"/>
              <a:gd name="T76" fmla="*/ 464 w 728"/>
              <a:gd name="T77" fmla="*/ 230 h 752"/>
              <a:gd name="T78" fmla="*/ 468 w 728"/>
              <a:gd name="T79" fmla="*/ 203 h 752"/>
              <a:gd name="T80" fmla="*/ 463 w 728"/>
              <a:gd name="T81" fmla="*/ 150 h 752"/>
              <a:gd name="T82" fmla="*/ 464 w 728"/>
              <a:gd name="T83" fmla="*/ 123 h 752"/>
              <a:gd name="T84" fmla="*/ 468 w 728"/>
              <a:gd name="T85" fmla="*/ 88 h 752"/>
              <a:gd name="T86" fmla="*/ 448 w 728"/>
              <a:gd name="T87" fmla="*/ 34 h 752"/>
              <a:gd name="T88" fmla="*/ 437 w 728"/>
              <a:gd name="T89" fmla="*/ 16 h 752"/>
              <a:gd name="T90" fmla="*/ 401 w 728"/>
              <a:gd name="T91" fmla="*/ 1 h 752"/>
              <a:gd name="T92" fmla="*/ 364 w 728"/>
              <a:gd name="T93" fmla="*/ 1 h 752"/>
              <a:gd name="T94" fmla="*/ 343 w 728"/>
              <a:gd name="T95" fmla="*/ 14 h 752"/>
              <a:gd name="T96" fmla="*/ 328 w 728"/>
              <a:gd name="T97" fmla="*/ 53 h 752"/>
              <a:gd name="T98" fmla="*/ 327 w 728"/>
              <a:gd name="T99" fmla="*/ 119 h 752"/>
              <a:gd name="T100" fmla="*/ 337 w 728"/>
              <a:gd name="T101" fmla="*/ 222 h 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728" h="752">
                <a:moveTo>
                  <a:pt x="337" y="222"/>
                </a:moveTo>
                <a:lnTo>
                  <a:pt x="337" y="222"/>
                </a:lnTo>
                <a:lnTo>
                  <a:pt x="330" y="218"/>
                </a:lnTo>
                <a:lnTo>
                  <a:pt x="315" y="212"/>
                </a:lnTo>
                <a:lnTo>
                  <a:pt x="294" y="205"/>
                </a:lnTo>
                <a:lnTo>
                  <a:pt x="283" y="203"/>
                </a:lnTo>
                <a:lnTo>
                  <a:pt x="275" y="203"/>
                </a:lnTo>
                <a:lnTo>
                  <a:pt x="275" y="203"/>
                </a:lnTo>
                <a:lnTo>
                  <a:pt x="267" y="204"/>
                </a:lnTo>
                <a:lnTo>
                  <a:pt x="264" y="207"/>
                </a:lnTo>
                <a:lnTo>
                  <a:pt x="263" y="211"/>
                </a:lnTo>
                <a:lnTo>
                  <a:pt x="261" y="215"/>
                </a:lnTo>
                <a:lnTo>
                  <a:pt x="263" y="219"/>
                </a:lnTo>
                <a:lnTo>
                  <a:pt x="264" y="223"/>
                </a:lnTo>
                <a:lnTo>
                  <a:pt x="265" y="227"/>
                </a:lnTo>
                <a:lnTo>
                  <a:pt x="265" y="227"/>
                </a:lnTo>
                <a:lnTo>
                  <a:pt x="240" y="224"/>
                </a:lnTo>
                <a:lnTo>
                  <a:pt x="217" y="223"/>
                </a:lnTo>
                <a:lnTo>
                  <a:pt x="193" y="222"/>
                </a:lnTo>
                <a:lnTo>
                  <a:pt x="193" y="222"/>
                </a:lnTo>
                <a:lnTo>
                  <a:pt x="173" y="221"/>
                </a:lnTo>
                <a:lnTo>
                  <a:pt x="160" y="221"/>
                </a:lnTo>
                <a:lnTo>
                  <a:pt x="157" y="222"/>
                </a:lnTo>
                <a:lnTo>
                  <a:pt x="153" y="223"/>
                </a:lnTo>
                <a:lnTo>
                  <a:pt x="151" y="227"/>
                </a:lnTo>
                <a:lnTo>
                  <a:pt x="149" y="232"/>
                </a:lnTo>
                <a:lnTo>
                  <a:pt x="149" y="232"/>
                </a:lnTo>
                <a:lnTo>
                  <a:pt x="149" y="238"/>
                </a:lnTo>
                <a:lnTo>
                  <a:pt x="152" y="244"/>
                </a:lnTo>
                <a:lnTo>
                  <a:pt x="154" y="254"/>
                </a:lnTo>
                <a:lnTo>
                  <a:pt x="154" y="257"/>
                </a:lnTo>
                <a:lnTo>
                  <a:pt x="153" y="258"/>
                </a:lnTo>
                <a:lnTo>
                  <a:pt x="152" y="259"/>
                </a:lnTo>
                <a:lnTo>
                  <a:pt x="146" y="259"/>
                </a:lnTo>
                <a:lnTo>
                  <a:pt x="135" y="256"/>
                </a:lnTo>
                <a:lnTo>
                  <a:pt x="135" y="256"/>
                </a:lnTo>
                <a:lnTo>
                  <a:pt x="112" y="246"/>
                </a:lnTo>
                <a:lnTo>
                  <a:pt x="91" y="239"/>
                </a:lnTo>
                <a:lnTo>
                  <a:pt x="83" y="238"/>
                </a:lnTo>
                <a:lnTo>
                  <a:pt x="76" y="236"/>
                </a:lnTo>
                <a:lnTo>
                  <a:pt x="69" y="238"/>
                </a:lnTo>
                <a:lnTo>
                  <a:pt x="63" y="241"/>
                </a:lnTo>
                <a:lnTo>
                  <a:pt x="63" y="241"/>
                </a:lnTo>
                <a:lnTo>
                  <a:pt x="55" y="248"/>
                </a:lnTo>
                <a:lnTo>
                  <a:pt x="52" y="252"/>
                </a:lnTo>
                <a:lnTo>
                  <a:pt x="49" y="258"/>
                </a:lnTo>
                <a:lnTo>
                  <a:pt x="43" y="270"/>
                </a:lnTo>
                <a:lnTo>
                  <a:pt x="43" y="270"/>
                </a:lnTo>
                <a:lnTo>
                  <a:pt x="38" y="282"/>
                </a:lnTo>
                <a:lnTo>
                  <a:pt x="31" y="303"/>
                </a:lnTo>
                <a:lnTo>
                  <a:pt x="24" y="328"/>
                </a:lnTo>
                <a:lnTo>
                  <a:pt x="17" y="357"/>
                </a:lnTo>
                <a:lnTo>
                  <a:pt x="9" y="388"/>
                </a:lnTo>
                <a:lnTo>
                  <a:pt x="5" y="417"/>
                </a:lnTo>
                <a:lnTo>
                  <a:pt x="1" y="443"/>
                </a:lnTo>
                <a:lnTo>
                  <a:pt x="0" y="453"/>
                </a:lnTo>
                <a:lnTo>
                  <a:pt x="0" y="463"/>
                </a:lnTo>
                <a:lnTo>
                  <a:pt x="0" y="463"/>
                </a:lnTo>
                <a:lnTo>
                  <a:pt x="1" y="472"/>
                </a:lnTo>
                <a:lnTo>
                  <a:pt x="3" y="482"/>
                </a:lnTo>
                <a:lnTo>
                  <a:pt x="7" y="493"/>
                </a:lnTo>
                <a:lnTo>
                  <a:pt x="12" y="504"/>
                </a:lnTo>
                <a:lnTo>
                  <a:pt x="24" y="528"/>
                </a:lnTo>
                <a:lnTo>
                  <a:pt x="37" y="552"/>
                </a:lnTo>
                <a:lnTo>
                  <a:pt x="64" y="596"/>
                </a:lnTo>
                <a:lnTo>
                  <a:pt x="72" y="613"/>
                </a:lnTo>
                <a:lnTo>
                  <a:pt x="77" y="622"/>
                </a:lnTo>
                <a:lnTo>
                  <a:pt x="77" y="622"/>
                </a:lnTo>
                <a:lnTo>
                  <a:pt x="79" y="628"/>
                </a:lnTo>
                <a:lnTo>
                  <a:pt x="82" y="634"/>
                </a:lnTo>
                <a:lnTo>
                  <a:pt x="84" y="639"/>
                </a:lnTo>
                <a:lnTo>
                  <a:pt x="89" y="644"/>
                </a:lnTo>
                <a:lnTo>
                  <a:pt x="102" y="656"/>
                </a:lnTo>
                <a:lnTo>
                  <a:pt x="125" y="675"/>
                </a:lnTo>
                <a:lnTo>
                  <a:pt x="125" y="675"/>
                </a:lnTo>
                <a:lnTo>
                  <a:pt x="138" y="686"/>
                </a:lnTo>
                <a:lnTo>
                  <a:pt x="149" y="693"/>
                </a:lnTo>
                <a:lnTo>
                  <a:pt x="158" y="699"/>
                </a:lnTo>
                <a:lnTo>
                  <a:pt x="167" y="704"/>
                </a:lnTo>
                <a:lnTo>
                  <a:pt x="187" y="713"/>
                </a:lnTo>
                <a:lnTo>
                  <a:pt x="212" y="724"/>
                </a:lnTo>
                <a:lnTo>
                  <a:pt x="212" y="724"/>
                </a:lnTo>
                <a:lnTo>
                  <a:pt x="220" y="727"/>
                </a:lnTo>
                <a:lnTo>
                  <a:pt x="230" y="730"/>
                </a:lnTo>
                <a:lnTo>
                  <a:pt x="251" y="733"/>
                </a:lnTo>
                <a:lnTo>
                  <a:pt x="272" y="736"/>
                </a:lnTo>
                <a:lnTo>
                  <a:pt x="295" y="738"/>
                </a:lnTo>
                <a:lnTo>
                  <a:pt x="331" y="738"/>
                </a:lnTo>
                <a:lnTo>
                  <a:pt x="347" y="738"/>
                </a:lnTo>
                <a:lnTo>
                  <a:pt x="347" y="738"/>
                </a:lnTo>
                <a:lnTo>
                  <a:pt x="345" y="739"/>
                </a:lnTo>
                <a:lnTo>
                  <a:pt x="343" y="742"/>
                </a:lnTo>
                <a:lnTo>
                  <a:pt x="345" y="743"/>
                </a:lnTo>
                <a:lnTo>
                  <a:pt x="348" y="745"/>
                </a:lnTo>
                <a:lnTo>
                  <a:pt x="357" y="748"/>
                </a:lnTo>
                <a:lnTo>
                  <a:pt x="372" y="750"/>
                </a:lnTo>
                <a:lnTo>
                  <a:pt x="395" y="752"/>
                </a:lnTo>
                <a:lnTo>
                  <a:pt x="395" y="752"/>
                </a:lnTo>
                <a:lnTo>
                  <a:pt x="410" y="752"/>
                </a:lnTo>
                <a:lnTo>
                  <a:pt x="424" y="752"/>
                </a:lnTo>
                <a:lnTo>
                  <a:pt x="457" y="749"/>
                </a:lnTo>
                <a:lnTo>
                  <a:pt x="491" y="743"/>
                </a:lnTo>
                <a:lnTo>
                  <a:pt x="522" y="736"/>
                </a:lnTo>
                <a:lnTo>
                  <a:pt x="551" y="728"/>
                </a:lnTo>
                <a:lnTo>
                  <a:pt x="575" y="721"/>
                </a:lnTo>
                <a:lnTo>
                  <a:pt x="598" y="714"/>
                </a:lnTo>
                <a:lnTo>
                  <a:pt x="598" y="714"/>
                </a:lnTo>
                <a:lnTo>
                  <a:pt x="600" y="714"/>
                </a:lnTo>
                <a:lnTo>
                  <a:pt x="606" y="716"/>
                </a:lnTo>
                <a:lnTo>
                  <a:pt x="616" y="717"/>
                </a:lnTo>
                <a:lnTo>
                  <a:pt x="628" y="719"/>
                </a:lnTo>
                <a:lnTo>
                  <a:pt x="644" y="717"/>
                </a:lnTo>
                <a:lnTo>
                  <a:pt x="652" y="716"/>
                </a:lnTo>
                <a:lnTo>
                  <a:pt x="662" y="713"/>
                </a:lnTo>
                <a:lnTo>
                  <a:pt x="673" y="709"/>
                </a:lnTo>
                <a:lnTo>
                  <a:pt x="683" y="704"/>
                </a:lnTo>
                <a:lnTo>
                  <a:pt x="695" y="698"/>
                </a:lnTo>
                <a:lnTo>
                  <a:pt x="709" y="690"/>
                </a:lnTo>
                <a:lnTo>
                  <a:pt x="709" y="690"/>
                </a:lnTo>
                <a:lnTo>
                  <a:pt x="715" y="685"/>
                </a:lnTo>
                <a:lnTo>
                  <a:pt x="720" y="680"/>
                </a:lnTo>
                <a:lnTo>
                  <a:pt x="723" y="674"/>
                </a:lnTo>
                <a:lnTo>
                  <a:pt x="726" y="667"/>
                </a:lnTo>
                <a:lnTo>
                  <a:pt x="728" y="660"/>
                </a:lnTo>
                <a:lnTo>
                  <a:pt x="728" y="652"/>
                </a:lnTo>
                <a:lnTo>
                  <a:pt x="728" y="645"/>
                </a:lnTo>
                <a:lnTo>
                  <a:pt x="727" y="637"/>
                </a:lnTo>
                <a:lnTo>
                  <a:pt x="723" y="619"/>
                </a:lnTo>
                <a:lnTo>
                  <a:pt x="716" y="601"/>
                </a:lnTo>
                <a:lnTo>
                  <a:pt x="708" y="582"/>
                </a:lnTo>
                <a:lnTo>
                  <a:pt x="698" y="563"/>
                </a:lnTo>
                <a:lnTo>
                  <a:pt x="686" y="545"/>
                </a:lnTo>
                <a:lnTo>
                  <a:pt x="675" y="528"/>
                </a:lnTo>
                <a:lnTo>
                  <a:pt x="652" y="498"/>
                </a:lnTo>
                <a:lnTo>
                  <a:pt x="633" y="475"/>
                </a:lnTo>
                <a:lnTo>
                  <a:pt x="622" y="463"/>
                </a:lnTo>
                <a:lnTo>
                  <a:pt x="622" y="463"/>
                </a:lnTo>
                <a:lnTo>
                  <a:pt x="611" y="455"/>
                </a:lnTo>
                <a:lnTo>
                  <a:pt x="600" y="447"/>
                </a:lnTo>
                <a:lnTo>
                  <a:pt x="588" y="438"/>
                </a:lnTo>
                <a:lnTo>
                  <a:pt x="574" y="424"/>
                </a:lnTo>
                <a:lnTo>
                  <a:pt x="574" y="424"/>
                </a:lnTo>
                <a:lnTo>
                  <a:pt x="562" y="410"/>
                </a:lnTo>
                <a:lnTo>
                  <a:pt x="554" y="399"/>
                </a:lnTo>
                <a:lnTo>
                  <a:pt x="546" y="386"/>
                </a:lnTo>
                <a:lnTo>
                  <a:pt x="530" y="367"/>
                </a:lnTo>
                <a:lnTo>
                  <a:pt x="530" y="367"/>
                </a:lnTo>
                <a:lnTo>
                  <a:pt x="510" y="345"/>
                </a:lnTo>
                <a:lnTo>
                  <a:pt x="489" y="327"/>
                </a:lnTo>
                <a:lnTo>
                  <a:pt x="468" y="309"/>
                </a:lnTo>
                <a:lnTo>
                  <a:pt x="458" y="236"/>
                </a:lnTo>
                <a:lnTo>
                  <a:pt x="458" y="236"/>
                </a:lnTo>
                <a:lnTo>
                  <a:pt x="459" y="236"/>
                </a:lnTo>
                <a:lnTo>
                  <a:pt x="460" y="236"/>
                </a:lnTo>
                <a:lnTo>
                  <a:pt x="463" y="234"/>
                </a:lnTo>
                <a:lnTo>
                  <a:pt x="464" y="230"/>
                </a:lnTo>
                <a:lnTo>
                  <a:pt x="465" y="224"/>
                </a:lnTo>
                <a:lnTo>
                  <a:pt x="466" y="215"/>
                </a:lnTo>
                <a:lnTo>
                  <a:pt x="468" y="203"/>
                </a:lnTo>
                <a:lnTo>
                  <a:pt x="468" y="203"/>
                </a:lnTo>
                <a:lnTo>
                  <a:pt x="468" y="181"/>
                </a:lnTo>
                <a:lnTo>
                  <a:pt x="466" y="170"/>
                </a:lnTo>
                <a:lnTo>
                  <a:pt x="465" y="162"/>
                </a:lnTo>
                <a:lnTo>
                  <a:pt x="463" y="150"/>
                </a:lnTo>
                <a:lnTo>
                  <a:pt x="463" y="150"/>
                </a:lnTo>
                <a:lnTo>
                  <a:pt x="463" y="141"/>
                </a:lnTo>
                <a:lnTo>
                  <a:pt x="463" y="135"/>
                </a:lnTo>
                <a:lnTo>
                  <a:pt x="464" y="123"/>
                </a:lnTo>
                <a:lnTo>
                  <a:pt x="466" y="111"/>
                </a:lnTo>
                <a:lnTo>
                  <a:pt x="468" y="96"/>
                </a:lnTo>
                <a:lnTo>
                  <a:pt x="468" y="96"/>
                </a:lnTo>
                <a:lnTo>
                  <a:pt x="468" y="88"/>
                </a:lnTo>
                <a:lnTo>
                  <a:pt x="465" y="80"/>
                </a:lnTo>
                <a:lnTo>
                  <a:pt x="460" y="63"/>
                </a:lnTo>
                <a:lnTo>
                  <a:pt x="454" y="48"/>
                </a:lnTo>
                <a:lnTo>
                  <a:pt x="448" y="34"/>
                </a:lnTo>
                <a:lnTo>
                  <a:pt x="448" y="34"/>
                </a:lnTo>
                <a:lnTo>
                  <a:pt x="446" y="28"/>
                </a:lnTo>
                <a:lnTo>
                  <a:pt x="442" y="22"/>
                </a:lnTo>
                <a:lnTo>
                  <a:pt x="437" y="16"/>
                </a:lnTo>
                <a:lnTo>
                  <a:pt x="431" y="11"/>
                </a:lnTo>
                <a:lnTo>
                  <a:pt x="423" y="7"/>
                </a:lnTo>
                <a:lnTo>
                  <a:pt x="413" y="4"/>
                </a:lnTo>
                <a:lnTo>
                  <a:pt x="401" y="1"/>
                </a:lnTo>
                <a:lnTo>
                  <a:pt x="386" y="0"/>
                </a:lnTo>
                <a:lnTo>
                  <a:pt x="386" y="0"/>
                </a:lnTo>
                <a:lnTo>
                  <a:pt x="371" y="0"/>
                </a:lnTo>
                <a:lnTo>
                  <a:pt x="364" y="1"/>
                </a:lnTo>
                <a:lnTo>
                  <a:pt x="359" y="4"/>
                </a:lnTo>
                <a:lnTo>
                  <a:pt x="354" y="5"/>
                </a:lnTo>
                <a:lnTo>
                  <a:pt x="349" y="8"/>
                </a:lnTo>
                <a:lnTo>
                  <a:pt x="343" y="14"/>
                </a:lnTo>
                <a:lnTo>
                  <a:pt x="339" y="23"/>
                </a:lnTo>
                <a:lnTo>
                  <a:pt x="334" y="33"/>
                </a:lnTo>
                <a:lnTo>
                  <a:pt x="328" y="53"/>
                </a:lnTo>
                <a:lnTo>
                  <a:pt x="328" y="53"/>
                </a:lnTo>
                <a:lnTo>
                  <a:pt x="327" y="60"/>
                </a:lnTo>
                <a:lnTo>
                  <a:pt x="325" y="69"/>
                </a:lnTo>
                <a:lnTo>
                  <a:pt x="325" y="92"/>
                </a:lnTo>
                <a:lnTo>
                  <a:pt x="327" y="119"/>
                </a:lnTo>
                <a:lnTo>
                  <a:pt x="329" y="148"/>
                </a:lnTo>
                <a:lnTo>
                  <a:pt x="335" y="199"/>
                </a:lnTo>
                <a:lnTo>
                  <a:pt x="337" y="222"/>
                </a:lnTo>
                <a:lnTo>
                  <a:pt x="337" y="22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24">
            <a:extLst>
              <a:ext uri="{FF2B5EF4-FFF2-40B4-BE49-F238E27FC236}">
                <a16:creationId xmlns:a16="http://schemas.microsoft.com/office/drawing/2014/main" id="{973D8EBF-C72E-4A11-9D7A-C98A36ABDCC1}"/>
              </a:ext>
            </a:extLst>
          </p:cNvPr>
          <p:cNvSpPr>
            <a:spLocks/>
          </p:cNvSpPr>
          <p:nvPr/>
        </p:nvSpPr>
        <p:spPr bwMode="auto">
          <a:xfrm>
            <a:off x="4502950" y="2875758"/>
            <a:ext cx="990110" cy="1351165"/>
          </a:xfrm>
          <a:custGeom>
            <a:avLst/>
            <a:gdLst>
              <a:gd name="T0" fmla="*/ 187 w 532"/>
              <a:gd name="T1" fmla="*/ 250 h 726"/>
              <a:gd name="T2" fmla="*/ 116 w 532"/>
              <a:gd name="T3" fmla="*/ 293 h 726"/>
              <a:gd name="T4" fmla="*/ 75 w 532"/>
              <a:gd name="T5" fmla="*/ 315 h 726"/>
              <a:gd name="T6" fmla="*/ 46 w 532"/>
              <a:gd name="T7" fmla="*/ 355 h 726"/>
              <a:gd name="T8" fmla="*/ 23 w 532"/>
              <a:gd name="T9" fmla="*/ 408 h 726"/>
              <a:gd name="T10" fmla="*/ 9 w 532"/>
              <a:gd name="T11" fmla="*/ 461 h 726"/>
              <a:gd name="T12" fmla="*/ 1 w 532"/>
              <a:gd name="T13" fmla="*/ 510 h 726"/>
              <a:gd name="T14" fmla="*/ 4 w 532"/>
              <a:gd name="T15" fmla="*/ 590 h 726"/>
              <a:gd name="T16" fmla="*/ 12 w 532"/>
              <a:gd name="T17" fmla="*/ 618 h 726"/>
              <a:gd name="T18" fmla="*/ 27 w 532"/>
              <a:gd name="T19" fmla="*/ 637 h 726"/>
              <a:gd name="T20" fmla="*/ 33 w 532"/>
              <a:gd name="T21" fmla="*/ 639 h 726"/>
              <a:gd name="T22" fmla="*/ 42 w 532"/>
              <a:gd name="T23" fmla="*/ 626 h 726"/>
              <a:gd name="T24" fmla="*/ 52 w 532"/>
              <a:gd name="T25" fmla="*/ 619 h 726"/>
              <a:gd name="T26" fmla="*/ 65 w 532"/>
              <a:gd name="T27" fmla="*/ 637 h 726"/>
              <a:gd name="T28" fmla="*/ 102 w 532"/>
              <a:gd name="T29" fmla="*/ 670 h 726"/>
              <a:gd name="T30" fmla="*/ 136 w 532"/>
              <a:gd name="T31" fmla="*/ 690 h 726"/>
              <a:gd name="T32" fmla="*/ 205 w 532"/>
              <a:gd name="T33" fmla="*/ 714 h 726"/>
              <a:gd name="T34" fmla="*/ 267 w 532"/>
              <a:gd name="T35" fmla="*/ 726 h 726"/>
              <a:gd name="T36" fmla="*/ 303 w 532"/>
              <a:gd name="T37" fmla="*/ 724 h 726"/>
              <a:gd name="T38" fmla="*/ 325 w 532"/>
              <a:gd name="T39" fmla="*/ 719 h 726"/>
              <a:gd name="T40" fmla="*/ 368 w 532"/>
              <a:gd name="T41" fmla="*/ 695 h 726"/>
              <a:gd name="T42" fmla="*/ 427 w 532"/>
              <a:gd name="T43" fmla="*/ 647 h 726"/>
              <a:gd name="T44" fmla="*/ 456 w 532"/>
              <a:gd name="T45" fmla="*/ 618 h 726"/>
              <a:gd name="T46" fmla="*/ 501 w 532"/>
              <a:gd name="T47" fmla="*/ 574 h 726"/>
              <a:gd name="T48" fmla="*/ 525 w 532"/>
              <a:gd name="T49" fmla="*/ 538 h 726"/>
              <a:gd name="T50" fmla="*/ 531 w 532"/>
              <a:gd name="T51" fmla="*/ 515 h 726"/>
              <a:gd name="T52" fmla="*/ 530 w 532"/>
              <a:gd name="T53" fmla="*/ 465 h 726"/>
              <a:gd name="T54" fmla="*/ 522 w 532"/>
              <a:gd name="T55" fmla="*/ 396 h 726"/>
              <a:gd name="T56" fmla="*/ 514 w 532"/>
              <a:gd name="T57" fmla="*/ 344 h 726"/>
              <a:gd name="T58" fmla="*/ 498 w 532"/>
              <a:gd name="T59" fmla="*/ 314 h 726"/>
              <a:gd name="T60" fmla="*/ 482 w 532"/>
              <a:gd name="T61" fmla="*/ 295 h 726"/>
              <a:gd name="T62" fmla="*/ 470 w 532"/>
              <a:gd name="T63" fmla="*/ 275 h 726"/>
              <a:gd name="T64" fmla="*/ 442 w 532"/>
              <a:gd name="T65" fmla="*/ 251 h 726"/>
              <a:gd name="T66" fmla="*/ 396 w 532"/>
              <a:gd name="T67" fmla="*/ 223 h 726"/>
              <a:gd name="T68" fmla="*/ 358 w 532"/>
              <a:gd name="T69" fmla="*/ 208 h 726"/>
              <a:gd name="T70" fmla="*/ 363 w 532"/>
              <a:gd name="T71" fmla="*/ 190 h 726"/>
              <a:gd name="T72" fmla="*/ 363 w 532"/>
              <a:gd name="T73" fmla="*/ 158 h 726"/>
              <a:gd name="T74" fmla="*/ 356 w 532"/>
              <a:gd name="T75" fmla="*/ 132 h 726"/>
              <a:gd name="T76" fmla="*/ 338 w 532"/>
              <a:gd name="T77" fmla="*/ 99 h 726"/>
              <a:gd name="T78" fmla="*/ 325 w 532"/>
              <a:gd name="T79" fmla="*/ 80 h 726"/>
              <a:gd name="T80" fmla="*/ 327 w 532"/>
              <a:gd name="T81" fmla="*/ 55 h 726"/>
              <a:gd name="T82" fmla="*/ 319 w 532"/>
              <a:gd name="T83" fmla="*/ 29 h 726"/>
              <a:gd name="T84" fmla="*/ 306 w 532"/>
              <a:gd name="T85" fmla="*/ 16 h 726"/>
              <a:gd name="T86" fmla="*/ 281 w 532"/>
              <a:gd name="T87" fmla="*/ 3 h 726"/>
              <a:gd name="T88" fmla="*/ 249 w 532"/>
              <a:gd name="T89" fmla="*/ 0 h 726"/>
              <a:gd name="T90" fmla="*/ 228 w 532"/>
              <a:gd name="T91" fmla="*/ 8 h 726"/>
              <a:gd name="T92" fmla="*/ 209 w 532"/>
              <a:gd name="T93" fmla="*/ 29 h 726"/>
              <a:gd name="T94" fmla="*/ 202 w 532"/>
              <a:gd name="T95" fmla="*/ 51 h 726"/>
              <a:gd name="T96" fmla="*/ 194 w 532"/>
              <a:gd name="T97" fmla="*/ 90 h 726"/>
              <a:gd name="T98" fmla="*/ 181 w 532"/>
              <a:gd name="T99" fmla="*/ 115 h 726"/>
              <a:gd name="T100" fmla="*/ 170 w 532"/>
              <a:gd name="T101" fmla="*/ 150 h 726"/>
              <a:gd name="T102" fmla="*/ 170 w 532"/>
              <a:gd name="T103" fmla="*/ 172 h 726"/>
              <a:gd name="T104" fmla="*/ 176 w 532"/>
              <a:gd name="T105" fmla="*/ 198 h 726"/>
              <a:gd name="T106" fmla="*/ 190 w 532"/>
              <a:gd name="T107" fmla="*/ 217 h 726"/>
              <a:gd name="T108" fmla="*/ 196 w 532"/>
              <a:gd name="T109" fmla="*/ 229 h 726"/>
              <a:gd name="T110" fmla="*/ 194 w 532"/>
              <a:gd name="T111" fmla="*/ 243 h 7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532" h="726">
                <a:moveTo>
                  <a:pt x="194" y="243"/>
                </a:moveTo>
                <a:lnTo>
                  <a:pt x="194" y="243"/>
                </a:lnTo>
                <a:lnTo>
                  <a:pt x="187" y="250"/>
                </a:lnTo>
                <a:lnTo>
                  <a:pt x="171" y="261"/>
                </a:lnTo>
                <a:lnTo>
                  <a:pt x="147" y="275"/>
                </a:lnTo>
                <a:lnTo>
                  <a:pt x="116" y="293"/>
                </a:lnTo>
                <a:lnTo>
                  <a:pt x="116" y="293"/>
                </a:lnTo>
                <a:lnTo>
                  <a:pt x="86" y="308"/>
                </a:lnTo>
                <a:lnTo>
                  <a:pt x="75" y="315"/>
                </a:lnTo>
                <a:lnTo>
                  <a:pt x="65" y="325"/>
                </a:lnTo>
                <a:lnTo>
                  <a:pt x="56" y="337"/>
                </a:lnTo>
                <a:lnTo>
                  <a:pt x="46" y="355"/>
                </a:lnTo>
                <a:lnTo>
                  <a:pt x="36" y="378"/>
                </a:lnTo>
                <a:lnTo>
                  <a:pt x="23" y="408"/>
                </a:lnTo>
                <a:lnTo>
                  <a:pt x="23" y="408"/>
                </a:lnTo>
                <a:lnTo>
                  <a:pt x="17" y="426"/>
                </a:lnTo>
                <a:lnTo>
                  <a:pt x="12" y="443"/>
                </a:lnTo>
                <a:lnTo>
                  <a:pt x="9" y="461"/>
                </a:lnTo>
                <a:lnTo>
                  <a:pt x="5" y="478"/>
                </a:lnTo>
                <a:lnTo>
                  <a:pt x="3" y="495"/>
                </a:lnTo>
                <a:lnTo>
                  <a:pt x="1" y="510"/>
                </a:lnTo>
                <a:lnTo>
                  <a:pt x="0" y="541"/>
                </a:lnTo>
                <a:lnTo>
                  <a:pt x="1" y="567"/>
                </a:lnTo>
                <a:lnTo>
                  <a:pt x="4" y="590"/>
                </a:lnTo>
                <a:lnTo>
                  <a:pt x="8" y="607"/>
                </a:lnTo>
                <a:lnTo>
                  <a:pt x="10" y="613"/>
                </a:lnTo>
                <a:lnTo>
                  <a:pt x="12" y="618"/>
                </a:lnTo>
                <a:lnTo>
                  <a:pt x="12" y="618"/>
                </a:lnTo>
                <a:lnTo>
                  <a:pt x="21" y="630"/>
                </a:lnTo>
                <a:lnTo>
                  <a:pt x="27" y="637"/>
                </a:lnTo>
                <a:lnTo>
                  <a:pt x="30" y="641"/>
                </a:lnTo>
                <a:lnTo>
                  <a:pt x="32" y="641"/>
                </a:lnTo>
                <a:lnTo>
                  <a:pt x="33" y="639"/>
                </a:lnTo>
                <a:lnTo>
                  <a:pt x="33" y="639"/>
                </a:lnTo>
                <a:lnTo>
                  <a:pt x="36" y="633"/>
                </a:lnTo>
                <a:lnTo>
                  <a:pt x="42" y="626"/>
                </a:lnTo>
                <a:lnTo>
                  <a:pt x="48" y="620"/>
                </a:lnTo>
                <a:lnTo>
                  <a:pt x="51" y="619"/>
                </a:lnTo>
                <a:lnTo>
                  <a:pt x="52" y="619"/>
                </a:lnTo>
                <a:lnTo>
                  <a:pt x="52" y="619"/>
                </a:lnTo>
                <a:lnTo>
                  <a:pt x="59" y="629"/>
                </a:lnTo>
                <a:lnTo>
                  <a:pt x="65" y="637"/>
                </a:lnTo>
                <a:lnTo>
                  <a:pt x="75" y="648"/>
                </a:lnTo>
                <a:lnTo>
                  <a:pt x="87" y="659"/>
                </a:lnTo>
                <a:lnTo>
                  <a:pt x="102" y="670"/>
                </a:lnTo>
                <a:lnTo>
                  <a:pt x="118" y="680"/>
                </a:lnTo>
                <a:lnTo>
                  <a:pt x="136" y="690"/>
                </a:lnTo>
                <a:lnTo>
                  <a:pt x="136" y="690"/>
                </a:lnTo>
                <a:lnTo>
                  <a:pt x="158" y="699"/>
                </a:lnTo>
                <a:lnTo>
                  <a:pt x="181" y="707"/>
                </a:lnTo>
                <a:lnTo>
                  <a:pt x="205" y="714"/>
                </a:lnTo>
                <a:lnTo>
                  <a:pt x="231" y="721"/>
                </a:lnTo>
                <a:lnTo>
                  <a:pt x="255" y="725"/>
                </a:lnTo>
                <a:lnTo>
                  <a:pt x="267" y="726"/>
                </a:lnTo>
                <a:lnTo>
                  <a:pt x="279" y="726"/>
                </a:lnTo>
                <a:lnTo>
                  <a:pt x="291" y="726"/>
                </a:lnTo>
                <a:lnTo>
                  <a:pt x="303" y="724"/>
                </a:lnTo>
                <a:lnTo>
                  <a:pt x="314" y="721"/>
                </a:lnTo>
                <a:lnTo>
                  <a:pt x="325" y="719"/>
                </a:lnTo>
                <a:lnTo>
                  <a:pt x="325" y="719"/>
                </a:lnTo>
                <a:lnTo>
                  <a:pt x="334" y="714"/>
                </a:lnTo>
                <a:lnTo>
                  <a:pt x="346" y="708"/>
                </a:lnTo>
                <a:lnTo>
                  <a:pt x="368" y="695"/>
                </a:lnTo>
                <a:lnTo>
                  <a:pt x="390" y="679"/>
                </a:lnTo>
                <a:lnTo>
                  <a:pt x="409" y="662"/>
                </a:lnTo>
                <a:lnTo>
                  <a:pt x="427" y="647"/>
                </a:lnTo>
                <a:lnTo>
                  <a:pt x="442" y="632"/>
                </a:lnTo>
                <a:lnTo>
                  <a:pt x="456" y="618"/>
                </a:lnTo>
                <a:lnTo>
                  <a:pt x="456" y="618"/>
                </a:lnTo>
                <a:lnTo>
                  <a:pt x="467" y="607"/>
                </a:lnTo>
                <a:lnTo>
                  <a:pt x="489" y="586"/>
                </a:lnTo>
                <a:lnTo>
                  <a:pt x="501" y="574"/>
                </a:lnTo>
                <a:lnTo>
                  <a:pt x="513" y="560"/>
                </a:lnTo>
                <a:lnTo>
                  <a:pt x="521" y="545"/>
                </a:lnTo>
                <a:lnTo>
                  <a:pt x="525" y="538"/>
                </a:lnTo>
                <a:lnTo>
                  <a:pt x="527" y="531"/>
                </a:lnTo>
                <a:lnTo>
                  <a:pt x="527" y="531"/>
                </a:lnTo>
                <a:lnTo>
                  <a:pt x="531" y="515"/>
                </a:lnTo>
                <a:lnTo>
                  <a:pt x="532" y="500"/>
                </a:lnTo>
                <a:lnTo>
                  <a:pt x="532" y="483"/>
                </a:lnTo>
                <a:lnTo>
                  <a:pt x="530" y="465"/>
                </a:lnTo>
                <a:lnTo>
                  <a:pt x="526" y="430"/>
                </a:lnTo>
                <a:lnTo>
                  <a:pt x="522" y="396"/>
                </a:lnTo>
                <a:lnTo>
                  <a:pt x="522" y="396"/>
                </a:lnTo>
                <a:lnTo>
                  <a:pt x="519" y="367"/>
                </a:lnTo>
                <a:lnTo>
                  <a:pt x="516" y="355"/>
                </a:lnTo>
                <a:lnTo>
                  <a:pt x="514" y="344"/>
                </a:lnTo>
                <a:lnTo>
                  <a:pt x="509" y="333"/>
                </a:lnTo>
                <a:lnTo>
                  <a:pt x="504" y="324"/>
                </a:lnTo>
                <a:lnTo>
                  <a:pt x="498" y="314"/>
                </a:lnTo>
                <a:lnTo>
                  <a:pt x="490" y="304"/>
                </a:lnTo>
                <a:lnTo>
                  <a:pt x="490" y="304"/>
                </a:lnTo>
                <a:lnTo>
                  <a:pt x="482" y="295"/>
                </a:lnTo>
                <a:lnTo>
                  <a:pt x="479" y="289"/>
                </a:lnTo>
                <a:lnTo>
                  <a:pt x="473" y="280"/>
                </a:lnTo>
                <a:lnTo>
                  <a:pt x="470" y="275"/>
                </a:lnTo>
                <a:lnTo>
                  <a:pt x="464" y="269"/>
                </a:lnTo>
                <a:lnTo>
                  <a:pt x="442" y="251"/>
                </a:lnTo>
                <a:lnTo>
                  <a:pt x="442" y="251"/>
                </a:lnTo>
                <a:lnTo>
                  <a:pt x="425" y="240"/>
                </a:lnTo>
                <a:lnTo>
                  <a:pt x="409" y="231"/>
                </a:lnTo>
                <a:lnTo>
                  <a:pt x="396" y="223"/>
                </a:lnTo>
                <a:lnTo>
                  <a:pt x="384" y="217"/>
                </a:lnTo>
                <a:lnTo>
                  <a:pt x="366" y="210"/>
                </a:lnTo>
                <a:lnTo>
                  <a:pt x="358" y="208"/>
                </a:lnTo>
                <a:lnTo>
                  <a:pt x="358" y="208"/>
                </a:lnTo>
                <a:lnTo>
                  <a:pt x="360" y="203"/>
                </a:lnTo>
                <a:lnTo>
                  <a:pt x="363" y="190"/>
                </a:lnTo>
                <a:lnTo>
                  <a:pt x="364" y="181"/>
                </a:lnTo>
                <a:lnTo>
                  <a:pt x="364" y="170"/>
                </a:lnTo>
                <a:lnTo>
                  <a:pt x="363" y="158"/>
                </a:lnTo>
                <a:lnTo>
                  <a:pt x="361" y="145"/>
                </a:lnTo>
                <a:lnTo>
                  <a:pt x="361" y="145"/>
                </a:lnTo>
                <a:lnTo>
                  <a:pt x="356" y="132"/>
                </a:lnTo>
                <a:lnTo>
                  <a:pt x="350" y="120"/>
                </a:lnTo>
                <a:lnTo>
                  <a:pt x="344" y="109"/>
                </a:lnTo>
                <a:lnTo>
                  <a:pt x="338" y="99"/>
                </a:lnTo>
                <a:lnTo>
                  <a:pt x="328" y="85"/>
                </a:lnTo>
                <a:lnTo>
                  <a:pt x="325" y="80"/>
                </a:lnTo>
                <a:lnTo>
                  <a:pt x="325" y="80"/>
                </a:lnTo>
                <a:lnTo>
                  <a:pt x="326" y="75"/>
                </a:lnTo>
                <a:lnTo>
                  <a:pt x="327" y="62"/>
                </a:lnTo>
                <a:lnTo>
                  <a:pt x="327" y="55"/>
                </a:lnTo>
                <a:lnTo>
                  <a:pt x="326" y="46"/>
                </a:lnTo>
                <a:lnTo>
                  <a:pt x="323" y="38"/>
                </a:lnTo>
                <a:lnTo>
                  <a:pt x="319" y="29"/>
                </a:lnTo>
                <a:lnTo>
                  <a:pt x="319" y="29"/>
                </a:lnTo>
                <a:lnTo>
                  <a:pt x="313" y="22"/>
                </a:lnTo>
                <a:lnTo>
                  <a:pt x="306" y="16"/>
                </a:lnTo>
                <a:lnTo>
                  <a:pt x="298" y="10"/>
                </a:lnTo>
                <a:lnTo>
                  <a:pt x="291" y="6"/>
                </a:lnTo>
                <a:lnTo>
                  <a:pt x="281" y="3"/>
                </a:lnTo>
                <a:lnTo>
                  <a:pt x="272" y="0"/>
                </a:lnTo>
                <a:lnTo>
                  <a:pt x="261" y="0"/>
                </a:lnTo>
                <a:lnTo>
                  <a:pt x="249" y="0"/>
                </a:lnTo>
                <a:lnTo>
                  <a:pt x="249" y="0"/>
                </a:lnTo>
                <a:lnTo>
                  <a:pt x="238" y="3"/>
                </a:lnTo>
                <a:lnTo>
                  <a:pt x="228" y="8"/>
                </a:lnTo>
                <a:lnTo>
                  <a:pt x="221" y="14"/>
                </a:lnTo>
                <a:lnTo>
                  <a:pt x="214" y="21"/>
                </a:lnTo>
                <a:lnTo>
                  <a:pt x="209" y="29"/>
                </a:lnTo>
                <a:lnTo>
                  <a:pt x="205" y="37"/>
                </a:lnTo>
                <a:lnTo>
                  <a:pt x="203" y="45"/>
                </a:lnTo>
                <a:lnTo>
                  <a:pt x="202" y="51"/>
                </a:lnTo>
                <a:lnTo>
                  <a:pt x="202" y="51"/>
                </a:lnTo>
                <a:lnTo>
                  <a:pt x="198" y="75"/>
                </a:lnTo>
                <a:lnTo>
                  <a:pt x="194" y="90"/>
                </a:lnTo>
                <a:lnTo>
                  <a:pt x="194" y="90"/>
                </a:lnTo>
                <a:lnTo>
                  <a:pt x="190" y="98"/>
                </a:lnTo>
                <a:lnTo>
                  <a:pt x="181" y="115"/>
                </a:lnTo>
                <a:lnTo>
                  <a:pt x="177" y="126"/>
                </a:lnTo>
                <a:lnTo>
                  <a:pt x="174" y="138"/>
                </a:lnTo>
                <a:lnTo>
                  <a:pt x="170" y="150"/>
                </a:lnTo>
                <a:lnTo>
                  <a:pt x="169" y="161"/>
                </a:lnTo>
                <a:lnTo>
                  <a:pt x="169" y="161"/>
                </a:lnTo>
                <a:lnTo>
                  <a:pt x="170" y="172"/>
                </a:lnTo>
                <a:lnTo>
                  <a:pt x="171" y="181"/>
                </a:lnTo>
                <a:lnTo>
                  <a:pt x="174" y="191"/>
                </a:lnTo>
                <a:lnTo>
                  <a:pt x="176" y="198"/>
                </a:lnTo>
                <a:lnTo>
                  <a:pt x="180" y="204"/>
                </a:lnTo>
                <a:lnTo>
                  <a:pt x="184" y="210"/>
                </a:lnTo>
                <a:lnTo>
                  <a:pt x="190" y="217"/>
                </a:lnTo>
                <a:lnTo>
                  <a:pt x="190" y="217"/>
                </a:lnTo>
                <a:lnTo>
                  <a:pt x="193" y="223"/>
                </a:lnTo>
                <a:lnTo>
                  <a:pt x="196" y="229"/>
                </a:lnTo>
                <a:lnTo>
                  <a:pt x="197" y="237"/>
                </a:lnTo>
                <a:lnTo>
                  <a:pt x="194" y="243"/>
                </a:lnTo>
                <a:lnTo>
                  <a:pt x="194" y="24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21">
            <a:extLst>
              <a:ext uri="{FF2B5EF4-FFF2-40B4-BE49-F238E27FC236}">
                <a16:creationId xmlns:a16="http://schemas.microsoft.com/office/drawing/2014/main" id="{F8ECF618-9F5A-4436-83FE-DC3E1016787A}"/>
              </a:ext>
            </a:extLst>
          </p:cNvPr>
          <p:cNvSpPr>
            <a:spLocks/>
          </p:cNvSpPr>
          <p:nvPr/>
        </p:nvSpPr>
        <p:spPr bwMode="auto">
          <a:xfrm>
            <a:off x="5890359" y="3294404"/>
            <a:ext cx="1777716" cy="591254"/>
          </a:xfrm>
          <a:custGeom>
            <a:avLst/>
            <a:gdLst>
              <a:gd name="T0" fmla="*/ 391 w 899"/>
              <a:gd name="T1" fmla="*/ 31 h 299"/>
              <a:gd name="T2" fmla="*/ 327 w 899"/>
              <a:gd name="T3" fmla="*/ 18 h 299"/>
              <a:gd name="T4" fmla="*/ 176 w 899"/>
              <a:gd name="T5" fmla="*/ 0 h 299"/>
              <a:gd name="T6" fmla="*/ 108 w 899"/>
              <a:gd name="T7" fmla="*/ 3 h 299"/>
              <a:gd name="T8" fmla="*/ 101 w 899"/>
              <a:gd name="T9" fmla="*/ 6 h 299"/>
              <a:gd name="T10" fmla="*/ 108 w 899"/>
              <a:gd name="T11" fmla="*/ 11 h 299"/>
              <a:gd name="T12" fmla="*/ 198 w 899"/>
              <a:gd name="T13" fmla="*/ 36 h 299"/>
              <a:gd name="T14" fmla="*/ 199 w 899"/>
              <a:gd name="T15" fmla="*/ 44 h 299"/>
              <a:gd name="T16" fmla="*/ 190 w 899"/>
              <a:gd name="T17" fmla="*/ 62 h 299"/>
              <a:gd name="T18" fmla="*/ 169 w 899"/>
              <a:gd name="T19" fmla="*/ 75 h 299"/>
              <a:gd name="T20" fmla="*/ 107 w 899"/>
              <a:gd name="T21" fmla="*/ 101 h 299"/>
              <a:gd name="T22" fmla="*/ 67 w 899"/>
              <a:gd name="T23" fmla="*/ 109 h 299"/>
              <a:gd name="T24" fmla="*/ 40 w 899"/>
              <a:gd name="T25" fmla="*/ 113 h 299"/>
              <a:gd name="T26" fmla="*/ 12 w 899"/>
              <a:gd name="T27" fmla="*/ 126 h 299"/>
              <a:gd name="T28" fmla="*/ 0 w 899"/>
              <a:gd name="T29" fmla="*/ 138 h 299"/>
              <a:gd name="T30" fmla="*/ 5 w 899"/>
              <a:gd name="T31" fmla="*/ 141 h 299"/>
              <a:gd name="T32" fmla="*/ 178 w 899"/>
              <a:gd name="T33" fmla="*/ 195 h 299"/>
              <a:gd name="T34" fmla="*/ 201 w 899"/>
              <a:gd name="T35" fmla="*/ 204 h 299"/>
              <a:gd name="T36" fmla="*/ 242 w 899"/>
              <a:gd name="T37" fmla="*/ 218 h 299"/>
              <a:gd name="T38" fmla="*/ 284 w 899"/>
              <a:gd name="T39" fmla="*/ 224 h 299"/>
              <a:gd name="T40" fmla="*/ 395 w 899"/>
              <a:gd name="T41" fmla="*/ 234 h 299"/>
              <a:gd name="T42" fmla="*/ 472 w 899"/>
              <a:gd name="T43" fmla="*/ 253 h 299"/>
              <a:gd name="T44" fmla="*/ 533 w 899"/>
              <a:gd name="T45" fmla="*/ 269 h 299"/>
              <a:gd name="T46" fmla="*/ 610 w 899"/>
              <a:gd name="T47" fmla="*/ 280 h 299"/>
              <a:gd name="T48" fmla="*/ 656 w 899"/>
              <a:gd name="T49" fmla="*/ 282 h 299"/>
              <a:gd name="T50" fmla="*/ 700 w 899"/>
              <a:gd name="T51" fmla="*/ 291 h 299"/>
              <a:gd name="T52" fmla="*/ 743 w 899"/>
              <a:gd name="T53" fmla="*/ 297 h 299"/>
              <a:gd name="T54" fmla="*/ 757 w 899"/>
              <a:gd name="T55" fmla="*/ 297 h 299"/>
              <a:gd name="T56" fmla="*/ 781 w 899"/>
              <a:gd name="T57" fmla="*/ 298 h 299"/>
              <a:gd name="T58" fmla="*/ 791 w 899"/>
              <a:gd name="T59" fmla="*/ 292 h 299"/>
              <a:gd name="T60" fmla="*/ 812 w 899"/>
              <a:gd name="T61" fmla="*/ 255 h 299"/>
              <a:gd name="T62" fmla="*/ 832 w 899"/>
              <a:gd name="T63" fmla="*/ 238 h 299"/>
              <a:gd name="T64" fmla="*/ 859 w 899"/>
              <a:gd name="T65" fmla="*/ 264 h 299"/>
              <a:gd name="T66" fmla="*/ 881 w 899"/>
              <a:gd name="T67" fmla="*/ 276 h 299"/>
              <a:gd name="T68" fmla="*/ 892 w 899"/>
              <a:gd name="T69" fmla="*/ 277 h 299"/>
              <a:gd name="T70" fmla="*/ 899 w 899"/>
              <a:gd name="T71" fmla="*/ 267 h 299"/>
              <a:gd name="T72" fmla="*/ 884 w 899"/>
              <a:gd name="T73" fmla="*/ 222 h 299"/>
              <a:gd name="T74" fmla="*/ 851 w 899"/>
              <a:gd name="T75" fmla="*/ 142 h 299"/>
              <a:gd name="T76" fmla="*/ 846 w 899"/>
              <a:gd name="T77" fmla="*/ 115 h 299"/>
              <a:gd name="T78" fmla="*/ 844 w 899"/>
              <a:gd name="T79" fmla="*/ 59 h 299"/>
              <a:gd name="T80" fmla="*/ 834 w 899"/>
              <a:gd name="T81" fmla="*/ 31 h 299"/>
              <a:gd name="T82" fmla="*/ 818 w 899"/>
              <a:gd name="T83" fmla="*/ 16 h 299"/>
              <a:gd name="T84" fmla="*/ 785 w 899"/>
              <a:gd name="T85" fmla="*/ 1 h 299"/>
              <a:gd name="T86" fmla="*/ 750 w 899"/>
              <a:gd name="T87" fmla="*/ 5 h 299"/>
              <a:gd name="T88" fmla="*/ 735 w 899"/>
              <a:gd name="T89" fmla="*/ 11 h 299"/>
              <a:gd name="T90" fmla="*/ 714 w 899"/>
              <a:gd name="T91" fmla="*/ 28 h 299"/>
              <a:gd name="T92" fmla="*/ 679 w 899"/>
              <a:gd name="T93" fmla="*/ 71 h 299"/>
              <a:gd name="T94" fmla="*/ 665 w 899"/>
              <a:gd name="T95" fmla="*/ 94 h 2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899" h="299">
                <a:moveTo>
                  <a:pt x="665" y="94"/>
                </a:moveTo>
                <a:lnTo>
                  <a:pt x="665" y="94"/>
                </a:lnTo>
                <a:lnTo>
                  <a:pt x="391" y="31"/>
                </a:lnTo>
                <a:lnTo>
                  <a:pt x="391" y="31"/>
                </a:lnTo>
                <a:lnTo>
                  <a:pt x="358" y="24"/>
                </a:lnTo>
                <a:lnTo>
                  <a:pt x="327" y="18"/>
                </a:lnTo>
                <a:lnTo>
                  <a:pt x="269" y="9"/>
                </a:lnTo>
                <a:lnTo>
                  <a:pt x="218" y="4"/>
                </a:lnTo>
                <a:lnTo>
                  <a:pt x="176" y="0"/>
                </a:lnTo>
                <a:lnTo>
                  <a:pt x="141" y="0"/>
                </a:lnTo>
                <a:lnTo>
                  <a:pt x="117" y="1"/>
                </a:lnTo>
                <a:lnTo>
                  <a:pt x="108" y="3"/>
                </a:lnTo>
                <a:lnTo>
                  <a:pt x="104" y="4"/>
                </a:lnTo>
                <a:lnTo>
                  <a:pt x="101" y="6"/>
                </a:lnTo>
                <a:lnTo>
                  <a:pt x="101" y="6"/>
                </a:lnTo>
                <a:lnTo>
                  <a:pt x="101" y="7"/>
                </a:lnTo>
                <a:lnTo>
                  <a:pt x="101" y="7"/>
                </a:lnTo>
                <a:lnTo>
                  <a:pt x="108" y="11"/>
                </a:lnTo>
                <a:lnTo>
                  <a:pt x="120" y="16"/>
                </a:lnTo>
                <a:lnTo>
                  <a:pt x="153" y="25"/>
                </a:lnTo>
                <a:lnTo>
                  <a:pt x="198" y="36"/>
                </a:lnTo>
                <a:lnTo>
                  <a:pt x="198" y="36"/>
                </a:lnTo>
                <a:lnTo>
                  <a:pt x="199" y="40"/>
                </a:lnTo>
                <a:lnTo>
                  <a:pt x="199" y="44"/>
                </a:lnTo>
                <a:lnTo>
                  <a:pt x="199" y="50"/>
                </a:lnTo>
                <a:lnTo>
                  <a:pt x="196" y="56"/>
                </a:lnTo>
                <a:lnTo>
                  <a:pt x="190" y="62"/>
                </a:lnTo>
                <a:lnTo>
                  <a:pt x="182" y="69"/>
                </a:lnTo>
                <a:lnTo>
                  <a:pt x="169" y="75"/>
                </a:lnTo>
                <a:lnTo>
                  <a:pt x="169" y="75"/>
                </a:lnTo>
                <a:lnTo>
                  <a:pt x="141" y="87"/>
                </a:lnTo>
                <a:lnTo>
                  <a:pt x="118" y="97"/>
                </a:lnTo>
                <a:lnTo>
                  <a:pt x="107" y="101"/>
                </a:lnTo>
                <a:lnTo>
                  <a:pt x="95" y="105"/>
                </a:lnTo>
                <a:lnTo>
                  <a:pt x="82" y="107"/>
                </a:lnTo>
                <a:lnTo>
                  <a:pt x="67" y="109"/>
                </a:lnTo>
                <a:lnTo>
                  <a:pt x="67" y="109"/>
                </a:lnTo>
                <a:lnTo>
                  <a:pt x="53" y="110"/>
                </a:lnTo>
                <a:lnTo>
                  <a:pt x="40" y="113"/>
                </a:lnTo>
                <a:lnTo>
                  <a:pt x="29" y="117"/>
                </a:lnTo>
                <a:lnTo>
                  <a:pt x="19" y="121"/>
                </a:lnTo>
                <a:lnTo>
                  <a:pt x="12" y="126"/>
                </a:lnTo>
                <a:lnTo>
                  <a:pt x="6" y="130"/>
                </a:lnTo>
                <a:lnTo>
                  <a:pt x="2" y="134"/>
                </a:lnTo>
                <a:lnTo>
                  <a:pt x="0" y="138"/>
                </a:lnTo>
                <a:lnTo>
                  <a:pt x="0" y="138"/>
                </a:lnTo>
                <a:lnTo>
                  <a:pt x="1" y="139"/>
                </a:lnTo>
                <a:lnTo>
                  <a:pt x="5" y="141"/>
                </a:lnTo>
                <a:lnTo>
                  <a:pt x="22" y="148"/>
                </a:lnTo>
                <a:lnTo>
                  <a:pt x="73" y="164"/>
                </a:lnTo>
                <a:lnTo>
                  <a:pt x="178" y="195"/>
                </a:lnTo>
                <a:lnTo>
                  <a:pt x="178" y="195"/>
                </a:lnTo>
                <a:lnTo>
                  <a:pt x="192" y="200"/>
                </a:lnTo>
                <a:lnTo>
                  <a:pt x="201" y="204"/>
                </a:lnTo>
                <a:lnTo>
                  <a:pt x="219" y="211"/>
                </a:lnTo>
                <a:lnTo>
                  <a:pt x="229" y="215"/>
                </a:lnTo>
                <a:lnTo>
                  <a:pt x="242" y="218"/>
                </a:lnTo>
                <a:lnTo>
                  <a:pt x="260" y="222"/>
                </a:lnTo>
                <a:lnTo>
                  <a:pt x="284" y="224"/>
                </a:lnTo>
                <a:lnTo>
                  <a:pt x="284" y="224"/>
                </a:lnTo>
                <a:lnTo>
                  <a:pt x="333" y="228"/>
                </a:lnTo>
                <a:lnTo>
                  <a:pt x="374" y="232"/>
                </a:lnTo>
                <a:lnTo>
                  <a:pt x="395" y="234"/>
                </a:lnTo>
                <a:lnTo>
                  <a:pt x="418" y="239"/>
                </a:lnTo>
                <a:lnTo>
                  <a:pt x="444" y="245"/>
                </a:lnTo>
                <a:lnTo>
                  <a:pt x="472" y="253"/>
                </a:lnTo>
                <a:lnTo>
                  <a:pt x="472" y="253"/>
                </a:lnTo>
                <a:lnTo>
                  <a:pt x="504" y="262"/>
                </a:lnTo>
                <a:lnTo>
                  <a:pt x="533" y="269"/>
                </a:lnTo>
                <a:lnTo>
                  <a:pt x="562" y="274"/>
                </a:lnTo>
                <a:lnTo>
                  <a:pt x="587" y="277"/>
                </a:lnTo>
                <a:lnTo>
                  <a:pt x="610" y="280"/>
                </a:lnTo>
                <a:lnTo>
                  <a:pt x="629" y="281"/>
                </a:lnTo>
                <a:lnTo>
                  <a:pt x="656" y="282"/>
                </a:lnTo>
                <a:lnTo>
                  <a:pt x="656" y="282"/>
                </a:lnTo>
                <a:lnTo>
                  <a:pt x="665" y="283"/>
                </a:lnTo>
                <a:lnTo>
                  <a:pt x="676" y="285"/>
                </a:lnTo>
                <a:lnTo>
                  <a:pt x="700" y="291"/>
                </a:lnTo>
                <a:lnTo>
                  <a:pt x="723" y="296"/>
                </a:lnTo>
                <a:lnTo>
                  <a:pt x="734" y="297"/>
                </a:lnTo>
                <a:lnTo>
                  <a:pt x="743" y="297"/>
                </a:lnTo>
                <a:lnTo>
                  <a:pt x="743" y="297"/>
                </a:lnTo>
                <a:lnTo>
                  <a:pt x="750" y="297"/>
                </a:lnTo>
                <a:lnTo>
                  <a:pt x="757" y="297"/>
                </a:lnTo>
                <a:lnTo>
                  <a:pt x="770" y="299"/>
                </a:lnTo>
                <a:lnTo>
                  <a:pt x="776" y="299"/>
                </a:lnTo>
                <a:lnTo>
                  <a:pt x="781" y="298"/>
                </a:lnTo>
                <a:lnTo>
                  <a:pt x="786" y="297"/>
                </a:lnTo>
                <a:lnTo>
                  <a:pt x="791" y="292"/>
                </a:lnTo>
                <a:lnTo>
                  <a:pt x="791" y="292"/>
                </a:lnTo>
                <a:lnTo>
                  <a:pt x="796" y="285"/>
                </a:lnTo>
                <a:lnTo>
                  <a:pt x="802" y="276"/>
                </a:lnTo>
                <a:lnTo>
                  <a:pt x="812" y="255"/>
                </a:lnTo>
                <a:lnTo>
                  <a:pt x="825" y="229"/>
                </a:lnTo>
                <a:lnTo>
                  <a:pt x="825" y="229"/>
                </a:lnTo>
                <a:lnTo>
                  <a:pt x="832" y="238"/>
                </a:lnTo>
                <a:lnTo>
                  <a:pt x="839" y="246"/>
                </a:lnTo>
                <a:lnTo>
                  <a:pt x="849" y="255"/>
                </a:lnTo>
                <a:lnTo>
                  <a:pt x="859" y="264"/>
                </a:lnTo>
                <a:lnTo>
                  <a:pt x="870" y="271"/>
                </a:lnTo>
                <a:lnTo>
                  <a:pt x="876" y="275"/>
                </a:lnTo>
                <a:lnTo>
                  <a:pt x="881" y="276"/>
                </a:lnTo>
                <a:lnTo>
                  <a:pt x="887" y="277"/>
                </a:lnTo>
                <a:lnTo>
                  <a:pt x="892" y="277"/>
                </a:lnTo>
                <a:lnTo>
                  <a:pt x="892" y="277"/>
                </a:lnTo>
                <a:lnTo>
                  <a:pt x="896" y="275"/>
                </a:lnTo>
                <a:lnTo>
                  <a:pt x="898" y="271"/>
                </a:lnTo>
                <a:lnTo>
                  <a:pt x="899" y="267"/>
                </a:lnTo>
                <a:lnTo>
                  <a:pt x="898" y="259"/>
                </a:lnTo>
                <a:lnTo>
                  <a:pt x="892" y="242"/>
                </a:lnTo>
                <a:lnTo>
                  <a:pt x="884" y="222"/>
                </a:lnTo>
                <a:lnTo>
                  <a:pt x="863" y="176"/>
                </a:lnTo>
                <a:lnTo>
                  <a:pt x="855" y="153"/>
                </a:lnTo>
                <a:lnTo>
                  <a:pt x="851" y="142"/>
                </a:lnTo>
                <a:lnTo>
                  <a:pt x="849" y="133"/>
                </a:lnTo>
                <a:lnTo>
                  <a:pt x="849" y="133"/>
                </a:lnTo>
                <a:lnTo>
                  <a:pt x="846" y="115"/>
                </a:lnTo>
                <a:lnTo>
                  <a:pt x="845" y="99"/>
                </a:lnTo>
                <a:lnTo>
                  <a:pt x="844" y="71"/>
                </a:lnTo>
                <a:lnTo>
                  <a:pt x="844" y="59"/>
                </a:lnTo>
                <a:lnTo>
                  <a:pt x="843" y="50"/>
                </a:lnTo>
                <a:lnTo>
                  <a:pt x="839" y="40"/>
                </a:lnTo>
                <a:lnTo>
                  <a:pt x="834" y="31"/>
                </a:lnTo>
                <a:lnTo>
                  <a:pt x="834" y="31"/>
                </a:lnTo>
                <a:lnTo>
                  <a:pt x="827" y="23"/>
                </a:lnTo>
                <a:lnTo>
                  <a:pt x="818" y="16"/>
                </a:lnTo>
                <a:lnTo>
                  <a:pt x="809" y="10"/>
                </a:lnTo>
                <a:lnTo>
                  <a:pt x="798" y="5"/>
                </a:lnTo>
                <a:lnTo>
                  <a:pt x="785" y="1"/>
                </a:lnTo>
                <a:lnTo>
                  <a:pt x="771" y="1"/>
                </a:lnTo>
                <a:lnTo>
                  <a:pt x="757" y="3"/>
                </a:lnTo>
                <a:lnTo>
                  <a:pt x="750" y="5"/>
                </a:lnTo>
                <a:lnTo>
                  <a:pt x="743" y="7"/>
                </a:lnTo>
                <a:lnTo>
                  <a:pt x="743" y="7"/>
                </a:lnTo>
                <a:lnTo>
                  <a:pt x="735" y="11"/>
                </a:lnTo>
                <a:lnTo>
                  <a:pt x="727" y="16"/>
                </a:lnTo>
                <a:lnTo>
                  <a:pt x="720" y="22"/>
                </a:lnTo>
                <a:lnTo>
                  <a:pt x="714" y="28"/>
                </a:lnTo>
                <a:lnTo>
                  <a:pt x="700" y="42"/>
                </a:lnTo>
                <a:lnTo>
                  <a:pt x="688" y="57"/>
                </a:lnTo>
                <a:lnTo>
                  <a:pt x="679" y="71"/>
                </a:lnTo>
                <a:lnTo>
                  <a:pt x="671" y="83"/>
                </a:lnTo>
                <a:lnTo>
                  <a:pt x="665" y="94"/>
                </a:lnTo>
                <a:lnTo>
                  <a:pt x="665" y="9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10">
            <a:extLst>
              <a:ext uri="{FF2B5EF4-FFF2-40B4-BE49-F238E27FC236}">
                <a16:creationId xmlns:a16="http://schemas.microsoft.com/office/drawing/2014/main" id="{C277D342-20EC-4CFD-BAA8-80F422830B5D}"/>
              </a:ext>
            </a:extLst>
          </p:cNvPr>
          <p:cNvSpPr>
            <a:spLocks/>
          </p:cNvSpPr>
          <p:nvPr/>
        </p:nvSpPr>
        <p:spPr bwMode="auto">
          <a:xfrm>
            <a:off x="7687322" y="3295074"/>
            <a:ext cx="1931988" cy="517525"/>
          </a:xfrm>
          <a:custGeom>
            <a:avLst/>
            <a:gdLst>
              <a:gd name="T0" fmla="*/ 142 w 1217"/>
              <a:gd name="T1" fmla="*/ 196 h 326"/>
              <a:gd name="T2" fmla="*/ 88 w 1217"/>
              <a:gd name="T3" fmla="*/ 223 h 326"/>
              <a:gd name="T4" fmla="*/ 60 w 1217"/>
              <a:gd name="T5" fmla="*/ 232 h 326"/>
              <a:gd name="T6" fmla="*/ 16 w 1217"/>
              <a:gd name="T7" fmla="*/ 232 h 326"/>
              <a:gd name="T8" fmla="*/ 0 w 1217"/>
              <a:gd name="T9" fmla="*/ 224 h 326"/>
              <a:gd name="T10" fmla="*/ 1 w 1217"/>
              <a:gd name="T11" fmla="*/ 218 h 326"/>
              <a:gd name="T12" fmla="*/ 39 w 1217"/>
              <a:gd name="T13" fmla="*/ 194 h 326"/>
              <a:gd name="T14" fmla="*/ 74 w 1217"/>
              <a:gd name="T15" fmla="*/ 168 h 326"/>
              <a:gd name="T16" fmla="*/ 83 w 1217"/>
              <a:gd name="T17" fmla="*/ 156 h 326"/>
              <a:gd name="T18" fmla="*/ 112 w 1217"/>
              <a:gd name="T19" fmla="*/ 108 h 326"/>
              <a:gd name="T20" fmla="*/ 132 w 1217"/>
              <a:gd name="T21" fmla="*/ 70 h 326"/>
              <a:gd name="T22" fmla="*/ 156 w 1217"/>
              <a:gd name="T23" fmla="*/ 39 h 326"/>
              <a:gd name="T24" fmla="*/ 189 w 1217"/>
              <a:gd name="T25" fmla="*/ 12 h 326"/>
              <a:gd name="T26" fmla="*/ 232 w 1217"/>
              <a:gd name="T27" fmla="*/ 0 h 326"/>
              <a:gd name="T28" fmla="*/ 247 w 1217"/>
              <a:gd name="T29" fmla="*/ 1 h 326"/>
              <a:gd name="T30" fmla="*/ 289 w 1217"/>
              <a:gd name="T31" fmla="*/ 13 h 326"/>
              <a:gd name="T32" fmla="*/ 321 w 1217"/>
              <a:gd name="T33" fmla="*/ 35 h 326"/>
              <a:gd name="T34" fmla="*/ 341 w 1217"/>
              <a:gd name="T35" fmla="*/ 62 h 326"/>
              <a:gd name="T36" fmla="*/ 362 w 1217"/>
              <a:gd name="T37" fmla="*/ 109 h 326"/>
              <a:gd name="T38" fmla="*/ 373 w 1217"/>
              <a:gd name="T39" fmla="*/ 142 h 326"/>
              <a:gd name="T40" fmla="*/ 381 w 1217"/>
              <a:gd name="T41" fmla="*/ 194 h 326"/>
              <a:gd name="T42" fmla="*/ 390 w 1217"/>
              <a:gd name="T43" fmla="*/ 209 h 326"/>
              <a:gd name="T44" fmla="*/ 397 w 1217"/>
              <a:gd name="T45" fmla="*/ 214 h 326"/>
              <a:gd name="T46" fmla="*/ 425 w 1217"/>
              <a:gd name="T47" fmla="*/ 216 h 326"/>
              <a:gd name="T48" fmla="*/ 484 w 1217"/>
              <a:gd name="T49" fmla="*/ 208 h 326"/>
              <a:gd name="T50" fmla="*/ 532 w 1217"/>
              <a:gd name="T51" fmla="*/ 190 h 326"/>
              <a:gd name="T52" fmla="*/ 556 w 1217"/>
              <a:gd name="T53" fmla="*/ 170 h 326"/>
              <a:gd name="T54" fmla="*/ 603 w 1217"/>
              <a:gd name="T55" fmla="*/ 136 h 326"/>
              <a:gd name="T56" fmla="*/ 646 w 1217"/>
              <a:gd name="T57" fmla="*/ 116 h 326"/>
              <a:gd name="T58" fmla="*/ 705 w 1217"/>
              <a:gd name="T59" fmla="*/ 101 h 326"/>
              <a:gd name="T60" fmla="*/ 783 w 1217"/>
              <a:gd name="T61" fmla="*/ 93 h 326"/>
              <a:gd name="T62" fmla="*/ 965 w 1217"/>
              <a:gd name="T63" fmla="*/ 83 h 326"/>
              <a:gd name="T64" fmla="*/ 1110 w 1217"/>
              <a:gd name="T65" fmla="*/ 86 h 326"/>
              <a:gd name="T66" fmla="*/ 1135 w 1217"/>
              <a:gd name="T67" fmla="*/ 88 h 326"/>
              <a:gd name="T68" fmla="*/ 1207 w 1217"/>
              <a:gd name="T69" fmla="*/ 98 h 326"/>
              <a:gd name="T70" fmla="*/ 1192 w 1217"/>
              <a:gd name="T71" fmla="*/ 108 h 326"/>
              <a:gd name="T72" fmla="*/ 1182 w 1217"/>
              <a:gd name="T73" fmla="*/ 122 h 326"/>
              <a:gd name="T74" fmla="*/ 1205 w 1217"/>
              <a:gd name="T75" fmla="*/ 128 h 326"/>
              <a:gd name="T76" fmla="*/ 1197 w 1217"/>
              <a:gd name="T77" fmla="*/ 146 h 326"/>
              <a:gd name="T78" fmla="*/ 1185 w 1217"/>
              <a:gd name="T79" fmla="*/ 159 h 326"/>
              <a:gd name="T80" fmla="*/ 1138 w 1217"/>
              <a:gd name="T81" fmla="*/ 194 h 326"/>
              <a:gd name="T82" fmla="*/ 1098 w 1217"/>
              <a:gd name="T83" fmla="*/ 218 h 326"/>
              <a:gd name="T84" fmla="*/ 1088 w 1217"/>
              <a:gd name="T85" fmla="*/ 228 h 326"/>
              <a:gd name="T86" fmla="*/ 1079 w 1217"/>
              <a:gd name="T87" fmla="*/ 240 h 326"/>
              <a:gd name="T88" fmla="*/ 1027 w 1217"/>
              <a:gd name="T89" fmla="*/ 262 h 326"/>
              <a:gd name="T90" fmla="*/ 951 w 1217"/>
              <a:gd name="T91" fmla="*/ 285 h 326"/>
              <a:gd name="T92" fmla="*/ 862 w 1217"/>
              <a:gd name="T93" fmla="*/ 304 h 326"/>
              <a:gd name="T94" fmla="*/ 696 w 1217"/>
              <a:gd name="T95" fmla="*/ 322 h 326"/>
              <a:gd name="T96" fmla="*/ 595 w 1217"/>
              <a:gd name="T97" fmla="*/ 325 h 326"/>
              <a:gd name="T98" fmla="*/ 531 w 1217"/>
              <a:gd name="T99" fmla="*/ 319 h 326"/>
              <a:gd name="T100" fmla="*/ 481 w 1217"/>
              <a:gd name="T101" fmla="*/ 317 h 326"/>
              <a:gd name="T102" fmla="*/ 445 w 1217"/>
              <a:gd name="T103" fmla="*/ 322 h 326"/>
              <a:gd name="T104" fmla="*/ 379 w 1217"/>
              <a:gd name="T105" fmla="*/ 326 h 326"/>
              <a:gd name="T106" fmla="*/ 329 w 1217"/>
              <a:gd name="T107" fmla="*/ 320 h 326"/>
              <a:gd name="T108" fmla="*/ 310 w 1217"/>
              <a:gd name="T109" fmla="*/ 310 h 326"/>
              <a:gd name="T110" fmla="*/ 302 w 1217"/>
              <a:gd name="T111" fmla="*/ 299 h 326"/>
              <a:gd name="T112" fmla="*/ 292 w 1217"/>
              <a:gd name="T113" fmla="*/ 265 h 326"/>
              <a:gd name="T114" fmla="*/ 280 w 1217"/>
              <a:gd name="T115" fmla="*/ 208 h 326"/>
              <a:gd name="T116" fmla="*/ 268 w 1217"/>
              <a:gd name="T117" fmla="*/ 188 h 326"/>
              <a:gd name="T118" fmla="*/ 249 w 1217"/>
              <a:gd name="T119" fmla="*/ 180 h 326"/>
              <a:gd name="T120" fmla="*/ 206 w 1217"/>
              <a:gd name="T121" fmla="*/ 176 h 326"/>
              <a:gd name="T122" fmla="*/ 175 w 1217"/>
              <a:gd name="T123" fmla="*/ 180 h 3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217" h="326">
                <a:moveTo>
                  <a:pt x="175" y="180"/>
                </a:moveTo>
                <a:lnTo>
                  <a:pt x="175" y="180"/>
                </a:lnTo>
                <a:lnTo>
                  <a:pt x="142" y="196"/>
                </a:lnTo>
                <a:lnTo>
                  <a:pt x="113" y="210"/>
                </a:lnTo>
                <a:lnTo>
                  <a:pt x="88" y="223"/>
                </a:lnTo>
                <a:lnTo>
                  <a:pt x="88" y="223"/>
                </a:lnTo>
                <a:lnTo>
                  <a:pt x="82" y="226"/>
                </a:lnTo>
                <a:lnTo>
                  <a:pt x="76" y="228"/>
                </a:lnTo>
                <a:lnTo>
                  <a:pt x="60" y="232"/>
                </a:lnTo>
                <a:lnTo>
                  <a:pt x="45" y="233"/>
                </a:lnTo>
                <a:lnTo>
                  <a:pt x="29" y="233"/>
                </a:lnTo>
                <a:lnTo>
                  <a:pt x="16" y="232"/>
                </a:lnTo>
                <a:lnTo>
                  <a:pt x="5" y="228"/>
                </a:lnTo>
                <a:lnTo>
                  <a:pt x="3" y="226"/>
                </a:lnTo>
                <a:lnTo>
                  <a:pt x="0" y="224"/>
                </a:lnTo>
                <a:lnTo>
                  <a:pt x="0" y="221"/>
                </a:lnTo>
                <a:lnTo>
                  <a:pt x="1" y="218"/>
                </a:lnTo>
                <a:lnTo>
                  <a:pt x="1" y="218"/>
                </a:lnTo>
                <a:lnTo>
                  <a:pt x="7" y="212"/>
                </a:lnTo>
                <a:lnTo>
                  <a:pt x="17" y="206"/>
                </a:lnTo>
                <a:lnTo>
                  <a:pt x="39" y="194"/>
                </a:lnTo>
                <a:lnTo>
                  <a:pt x="51" y="187"/>
                </a:lnTo>
                <a:lnTo>
                  <a:pt x="63" y="179"/>
                </a:lnTo>
                <a:lnTo>
                  <a:pt x="74" y="168"/>
                </a:lnTo>
                <a:lnTo>
                  <a:pt x="79" y="162"/>
                </a:lnTo>
                <a:lnTo>
                  <a:pt x="83" y="156"/>
                </a:lnTo>
                <a:lnTo>
                  <a:pt x="83" y="156"/>
                </a:lnTo>
                <a:lnTo>
                  <a:pt x="106" y="118"/>
                </a:lnTo>
                <a:lnTo>
                  <a:pt x="112" y="108"/>
                </a:lnTo>
                <a:lnTo>
                  <a:pt x="112" y="108"/>
                </a:lnTo>
                <a:lnTo>
                  <a:pt x="115" y="103"/>
                </a:lnTo>
                <a:lnTo>
                  <a:pt x="121" y="89"/>
                </a:lnTo>
                <a:lnTo>
                  <a:pt x="132" y="70"/>
                </a:lnTo>
                <a:lnTo>
                  <a:pt x="139" y="60"/>
                </a:lnTo>
                <a:lnTo>
                  <a:pt x="147" y="50"/>
                </a:lnTo>
                <a:lnTo>
                  <a:pt x="156" y="39"/>
                </a:lnTo>
                <a:lnTo>
                  <a:pt x="165" y="29"/>
                </a:lnTo>
                <a:lnTo>
                  <a:pt x="177" y="21"/>
                </a:lnTo>
                <a:lnTo>
                  <a:pt x="189" y="12"/>
                </a:lnTo>
                <a:lnTo>
                  <a:pt x="201" y="6"/>
                </a:lnTo>
                <a:lnTo>
                  <a:pt x="216" y="3"/>
                </a:lnTo>
                <a:lnTo>
                  <a:pt x="232" y="0"/>
                </a:lnTo>
                <a:lnTo>
                  <a:pt x="239" y="0"/>
                </a:lnTo>
                <a:lnTo>
                  <a:pt x="247" y="1"/>
                </a:lnTo>
                <a:lnTo>
                  <a:pt x="247" y="1"/>
                </a:lnTo>
                <a:lnTo>
                  <a:pt x="263" y="5"/>
                </a:lnTo>
                <a:lnTo>
                  <a:pt x="277" y="9"/>
                </a:lnTo>
                <a:lnTo>
                  <a:pt x="289" y="13"/>
                </a:lnTo>
                <a:lnTo>
                  <a:pt x="302" y="21"/>
                </a:lnTo>
                <a:lnTo>
                  <a:pt x="311" y="27"/>
                </a:lnTo>
                <a:lnTo>
                  <a:pt x="321" y="35"/>
                </a:lnTo>
                <a:lnTo>
                  <a:pt x="328" y="44"/>
                </a:lnTo>
                <a:lnTo>
                  <a:pt x="335" y="52"/>
                </a:lnTo>
                <a:lnTo>
                  <a:pt x="341" y="62"/>
                </a:lnTo>
                <a:lnTo>
                  <a:pt x="346" y="71"/>
                </a:lnTo>
                <a:lnTo>
                  <a:pt x="356" y="91"/>
                </a:lnTo>
                <a:lnTo>
                  <a:pt x="362" y="109"/>
                </a:lnTo>
                <a:lnTo>
                  <a:pt x="368" y="127"/>
                </a:lnTo>
                <a:lnTo>
                  <a:pt x="368" y="127"/>
                </a:lnTo>
                <a:lnTo>
                  <a:pt x="373" y="142"/>
                </a:lnTo>
                <a:lnTo>
                  <a:pt x="375" y="158"/>
                </a:lnTo>
                <a:lnTo>
                  <a:pt x="379" y="183"/>
                </a:lnTo>
                <a:lnTo>
                  <a:pt x="381" y="194"/>
                </a:lnTo>
                <a:lnTo>
                  <a:pt x="385" y="203"/>
                </a:lnTo>
                <a:lnTo>
                  <a:pt x="386" y="206"/>
                </a:lnTo>
                <a:lnTo>
                  <a:pt x="390" y="209"/>
                </a:lnTo>
                <a:lnTo>
                  <a:pt x="393" y="211"/>
                </a:lnTo>
                <a:lnTo>
                  <a:pt x="397" y="214"/>
                </a:lnTo>
                <a:lnTo>
                  <a:pt x="397" y="214"/>
                </a:lnTo>
                <a:lnTo>
                  <a:pt x="402" y="215"/>
                </a:lnTo>
                <a:lnTo>
                  <a:pt x="409" y="216"/>
                </a:lnTo>
                <a:lnTo>
                  <a:pt x="425" y="216"/>
                </a:lnTo>
                <a:lnTo>
                  <a:pt x="443" y="215"/>
                </a:lnTo>
                <a:lnTo>
                  <a:pt x="463" y="212"/>
                </a:lnTo>
                <a:lnTo>
                  <a:pt x="484" y="208"/>
                </a:lnTo>
                <a:lnTo>
                  <a:pt x="503" y="202"/>
                </a:lnTo>
                <a:lnTo>
                  <a:pt x="519" y="196"/>
                </a:lnTo>
                <a:lnTo>
                  <a:pt x="532" y="190"/>
                </a:lnTo>
                <a:lnTo>
                  <a:pt x="532" y="190"/>
                </a:lnTo>
                <a:lnTo>
                  <a:pt x="543" y="181"/>
                </a:lnTo>
                <a:lnTo>
                  <a:pt x="556" y="170"/>
                </a:lnTo>
                <a:lnTo>
                  <a:pt x="572" y="157"/>
                </a:lnTo>
                <a:lnTo>
                  <a:pt x="592" y="142"/>
                </a:lnTo>
                <a:lnTo>
                  <a:pt x="603" y="136"/>
                </a:lnTo>
                <a:lnTo>
                  <a:pt x="616" y="129"/>
                </a:lnTo>
                <a:lnTo>
                  <a:pt x="631" y="123"/>
                </a:lnTo>
                <a:lnTo>
                  <a:pt x="646" y="116"/>
                </a:lnTo>
                <a:lnTo>
                  <a:pt x="664" y="111"/>
                </a:lnTo>
                <a:lnTo>
                  <a:pt x="684" y="105"/>
                </a:lnTo>
                <a:lnTo>
                  <a:pt x="705" y="101"/>
                </a:lnTo>
                <a:lnTo>
                  <a:pt x="730" y="98"/>
                </a:lnTo>
                <a:lnTo>
                  <a:pt x="730" y="98"/>
                </a:lnTo>
                <a:lnTo>
                  <a:pt x="783" y="93"/>
                </a:lnTo>
                <a:lnTo>
                  <a:pt x="843" y="88"/>
                </a:lnTo>
                <a:lnTo>
                  <a:pt x="904" y="86"/>
                </a:lnTo>
                <a:lnTo>
                  <a:pt x="965" y="83"/>
                </a:lnTo>
                <a:lnTo>
                  <a:pt x="1022" y="83"/>
                </a:lnTo>
                <a:lnTo>
                  <a:pt x="1072" y="83"/>
                </a:lnTo>
                <a:lnTo>
                  <a:pt x="1110" y="86"/>
                </a:lnTo>
                <a:lnTo>
                  <a:pt x="1124" y="87"/>
                </a:lnTo>
                <a:lnTo>
                  <a:pt x="1135" y="88"/>
                </a:lnTo>
                <a:lnTo>
                  <a:pt x="1135" y="88"/>
                </a:lnTo>
                <a:lnTo>
                  <a:pt x="1165" y="94"/>
                </a:lnTo>
                <a:lnTo>
                  <a:pt x="1190" y="97"/>
                </a:lnTo>
                <a:lnTo>
                  <a:pt x="1207" y="98"/>
                </a:lnTo>
                <a:lnTo>
                  <a:pt x="1217" y="98"/>
                </a:lnTo>
                <a:lnTo>
                  <a:pt x="1217" y="98"/>
                </a:lnTo>
                <a:lnTo>
                  <a:pt x="1192" y="108"/>
                </a:lnTo>
                <a:lnTo>
                  <a:pt x="1164" y="117"/>
                </a:lnTo>
                <a:lnTo>
                  <a:pt x="1164" y="117"/>
                </a:lnTo>
                <a:lnTo>
                  <a:pt x="1182" y="122"/>
                </a:lnTo>
                <a:lnTo>
                  <a:pt x="1202" y="127"/>
                </a:lnTo>
                <a:lnTo>
                  <a:pt x="1202" y="127"/>
                </a:lnTo>
                <a:lnTo>
                  <a:pt x="1205" y="128"/>
                </a:lnTo>
                <a:lnTo>
                  <a:pt x="1206" y="130"/>
                </a:lnTo>
                <a:lnTo>
                  <a:pt x="1203" y="136"/>
                </a:lnTo>
                <a:lnTo>
                  <a:pt x="1197" y="146"/>
                </a:lnTo>
                <a:lnTo>
                  <a:pt x="1197" y="146"/>
                </a:lnTo>
                <a:lnTo>
                  <a:pt x="1192" y="152"/>
                </a:lnTo>
                <a:lnTo>
                  <a:pt x="1185" y="159"/>
                </a:lnTo>
                <a:lnTo>
                  <a:pt x="1176" y="168"/>
                </a:lnTo>
                <a:lnTo>
                  <a:pt x="1166" y="176"/>
                </a:lnTo>
                <a:lnTo>
                  <a:pt x="1138" y="194"/>
                </a:lnTo>
                <a:lnTo>
                  <a:pt x="1106" y="214"/>
                </a:lnTo>
                <a:lnTo>
                  <a:pt x="1106" y="214"/>
                </a:lnTo>
                <a:lnTo>
                  <a:pt x="1098" y="218"/>
                </a:lnTo>
                <a:lnTo>
                  <a:pt x="1092" y="222"/>
                </a:lnTo>
                <a:lnTo>
                  <a:pt x="1089" y="224"/>
                </a:lnTo>
                <a:lnTo>
                  <a:pt x="1088" y="228"/>
                </a:lnTo>
                <a:lnTo>
                  <a:pt x="1085" y="233"/>
                </a:lnTo>
                <a:lnTo>
                  <a:pt x="1083" y="237"/>
                </a:lnTo>
                <a:lnTo>
                  <a:pt x="1079" y="240"/>
                </a:lnTo>
                <a:lnTo>
                  <a:pt x="1074" y="243"/>
                </a:lnTo>
                <a:lnTo>
                  <a:pt x="1057" y="251"/>
                </a:lnTo>
                <a:lnTo>
                  <a:pt x="1027" y="262"/>
                </a:lnTo>
                <a:lnTo>
                  <a:pt x="980" y="276"/>
                </a:lnTo>
                <a:lnTo>
                  <a:pt x="980" y="276"/>
                </a:lnTo>
                <a:lnTo>
                  <a:pt x="951" y="285"/>
                </a:lnTo>
                <a:lnTo>
                  <a:pt x="921" y="292"/>
                </a:lnTo>
                <a:lnTo>
                  <a:pt x="892" y="298"/>
                </a:lnTo>
                <a:lnTo>
                  <a:pt x="862" y="304"/>
                </a:lnTo>
                <a:lnTo>
                  <a:pt x="803" y="313"/>
                </a:lnTo>
                <a:lnTo>
                  <a:pt x="746" y="319"/>
                </a:lnTo>
                <a:lnTo>
                  <a:pt x="696" y="322"/>
                </a:lnTo>
                <a:lnTo>
                  <a:pt x="652" y="325"/>
                </a:lnTo>
                <a:lnTo>
                  <a:pt x="617" y="325"/>
                </a:lnTo>
                <a:lnTo>
                  <a:pt x="595" y="325"/>
                </a:lnTo>
                <a:lnTo>
                  <a:pt x="595" y="325"/>
                </a:lnTo>
                <a:lnTo>
                  <a:pt x="562" y="322"/>
                </a:lnTo>
                <a:lnTo>
                  <a:pt x="531" y="319"/>
                </a:lnTo>
                <a:lnTo>
                  <a:pt x="514" y="317"/>
                </a:lnTo>
                <a:lnTo>
                  <a:pt x="498" y="317"/>
                </a:lnTo>
                <a:lnTo>
                  <a:pt x="481" y="317"/>
                </a:lnTo>
                <a:lnTo>
                  <a:pt x="464" y="320"/>
                </a:lnTo>
                <a:lnTo>
                  <a:pt x="464" y="320"/>
                </a:lnTo>
                <a:lnTo>
                  <a:pt x="445" y="322"/>
                </a:lnTo>
                <a:lnTo>
                  <a:pt x="425" y="325"/>
                </a:lnTo>
                <a:lnTo>
                  <a:pt x="402" y="326"/>
                </a:lnTo>
                <a:lnTo>
                  <a:pt x="379" y="326"/>
                </a:lnTo>
                <a:lnTo>
                  <a:pt x="358" y="325"/>
                </a:lnTo>
                <a:lnTo>
                  <a:pt x="339" y="321"/>
                </a:lnTo>
                <a:lnTo>
                  <a:pt x="329" y="320"/>
                </a:lnTo>
                <a:lnTo>
                  <a:pt x="322" y="317"/>
                </a:lnTo>
                <a:lnTo>
                  <a:pt x="316" y="314"/>
                </a:lnTo>
                <a:lnTo>
                  <a:pt x="310" y="310"/>
                </a:lnTo>
                <a:lnTo>
                  <a:pt x="310" y="310"/>
                </a:lnTo>
                <a:lnTo>
                  <a:pt x="305" y="305"/>
                </a:lnTo>
                <a:lnTo>
                  <a:pt x="302" y="299"/>
                </a:lnTo>
                <a:lnTo>
                  <a:pt x="299" y="292"/>
                </a:lnTo>
                <a:lnTo>
                  <a:pt x="297" y="284"/>
                </a:lnTo>
                <a:lnTo>
                  <a:pt x="292" y="265"/>
                </a:lnTo>
                <a:lnTo>
                  <a:pt x="289" y="245"/>
                </a:lnTo>
                <a:lnTo>
                  <a:pt x="285" y="226"/>
                </a:lnTo>
                <a:lnTo>
                  <a:pt x="280" y="208"/>
                </a:lnTo>
                <a:lnTo>
                  <a:pt x="276" y="200"/>
                </a:lnTo>
                <a:lnTo>
                  <a:pt x="273" y="194"/>
                </a:lnTo>
                <a:lnTo>
                  <a:pt x="268" y="188"/>
                </a:lnTo>
                <a:lnTo>
                  <a:pt x="262" y="185"/>
                </a:lnTo>
                <a:lnTo>
                  <a:pt x="262" y="185"/>
                </a:lnTo>
                <a:lnTo>
                  <a:pt x="249" y="180"/>
                </a:lnTo>
                <a:lnTo>
                  <a:pt x="234" y="177"/>
                </a:lnTo>
                <a:lnTo>
                  <a:pt x="220" y="176"/>
                </a:lnTo>
                <a:lnTo>
                  <a:pt x="206" y="176"/>
                </a:lnTo>
                <a:lnTo>
                  <a:pt x="183" y="179"/>
                </a:lnTo>
                <a:lnTo>
                  <a:pt x="175" y="180"/>
                </a:lnTo>
                <a:lnTo>
                  <a:pt x="175" y="18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20">
            <a:extLst>
              <a:ext uri="{FF2B5EF4-FFF2-40B4-BE49-F238E27FC236}">
                <a16:creationId xmlns:a16="http://schemas.microsoft.com/office/drawing/2014/main" id="{F5E067E2-D4CD-4E33-8EB3-C6412667398F}"/>
              </a:ext>
            </a:extLst>
          </p:cNvPr>
          <p:cNvSpPr>
            <a:spLocks/>
          </p:cNvSpPr>
          <p:nvPr/>
        </p:nvSpPr>
        <p:spPr bwMode="auto">
          <a:xfrm>
            <a:off x="5913908" y="1454151"/>
            <a:ext cx="1773238" cy="422275"/>
          </a:xfrm>
          <a:custGeom>
            <a:avLst/>
            <a:gdLst>
              <a:gd name="T0" fmla="*/ 29 w 1117"/>
              <a:gd name="T1" fmla="*/ 261 h 266"/>
              <a:gd name="T2" fmla="*/ 102 w 1117"/>
              <a:gd name="T3" fmla="*/ 184 h 266"/>
              <a:gd name="T4" fmla="*/ 107 w 1117"/>
              <a:gd name="T5" fmla="*/ 176 h 266"/>
              <a:gd name="T6" fmla="*/ 135 w 1117"/>
              <a:gd name="T7" fmla="*/ 155 h 266"/>
              <a:gd name="T8" fmla="*/ 170 w 1117"/>
              <a:gd name="T9" fmla="*/ 139 h 266"/>
              <a:gd name="T10" fmla="*/ 199 w 1117"/>
              <a:gd name="T11" fmla="*/ 133 h 266"/>
              <a:gd name="T12" fmla="*/ 202 w 1117"/>
              <a:gd name="T13" fmla="*/ 135 h 266"/>
              <a:gd name="T14" fmla="*/ 211 w 1117"/>
              <a:gd name="T15" fmla="*/ 201 h 266"/>
              <a:gd name="T16" fmla="*/ 220 w 1117"/>
              <a:gd name="T17" fmla="*/ 255 h 266"/>
              <a:gd name="T18" fmla="*/ 257 w 1117"/>
              <a:gd name="T19" fmla="*/ 257 h 266"/>
              <a:gd name="T20" fmla="*/ 412 w 1117"/>
              <a:gd name="T21" fmla="*/ 260 h 266"/>
              <a:gd name="T22" fmla="*/ 472 w 1117"/>
              <a:gd name="T23" fmla="*/ 251 h 266"/>
              <a:gd name="T24" fmla="*/ 518 w 1117"/>
              <a:gd name="T25" fmla="*/ 240 h 266"/>
              <a:gd name="T26" fmla="*/ 609 w 1117"/>
              <a:gd name="T27" fmla="*/ 232 h 266"/>
              <a:gd name="T28" fmla="*/ 718 w 1117"/>
              <a:gd name="T29" fmla="*/ 227 h 266"/>
              <a:gd name="T30" fmla="*/ 861 w 1117"/>
              <a:gd name="T31" fmla="*/ 224 h 266"/>
              <a:gd name="T32" fmla="*/ 897 w 1117"/>
              <a:gd name="T33" fmla="*/ 215 h 266"/>
              <a:gd name="T34" fmla="*/ 917 w 1117"/>
              <a:gd name="T35" fmla="*/ 203 h 266"/>
              <a:gd name="T36" fmla="*/ 959 w 1117"/>
              <a:gd name="T37" fmla="*/ 179 h 266"/>
              <a:gd name="T38" fmla="*/ 974 w 1117"/>
              <a:gd name="T39" fmla="*/ 163 h 266"/>
              <a:gd name="T40" fmla="*/ 1002 w 1117"/>
              <a:gd name="T41" fmla="*/ 126 h 266"/>
              <a:gd name="T42" fmla="*/ 1022 w 1117"/>
              <a:gd name="T43" fmla="*/ 111 h 266"/>
              <a:gd name="T44" fmla="*/ 1072 w 1117"/>
              <a:gd name="T45" fmla="*/ 86 h 266"/>
              <a:gd name="T46" fmla="*/ 1109 w 1117"/>
              <a:gd name="T47" fmla="*/ 60 h 266"/>
              <a:gd name="T48" fmla="*/ 1117 w 1117"/>
              <a:gd name="T49" fmla="*/ 46 h 266"/>
              <a:gd name="T50" fmla="*/ 1114 w 1117"/>
              <a:gd name="T51" fmla="*/ 39 h 266"/>
              <a:gd name="T52" fmla="*/ 1093 w 1117"/>
              <a:gd name="T53" fmla="*/ 34 h 266"/>
              <a:gd name="T54" fmla="*/ 1050 w 1117"/>
              <a:gd name="T55" fmla="*/ 45 h 266"/>
              <a:gd name="T56" fmla="*/ 1051 w 1117"/>
              <a:gd name="T57" fmla="*/ 15 h 266"/>
              <a:gd name="T58" fmla="*/ 1027 w 1117"/>
              <a:gd name="T59" fmla="*/ 5 h 266"/>
              <a:gd name="T60" fmla="*/ 988 w 1117"/>
              <a:gd name="T61" fmla="*/ 0 h 266"/>
              <a:gd name="T62" fmla="*/ 822 w 1117"/>
              <a:gd name="T63" fmla="*/ 5 h 266"/>
              <a:gd name="T64" fmla="*/ 664 w 1117"/>
              <a:gd name="T65" fmla="*/ 15 h 266"/>
              <a:gd name="T66" fmla="*/ 597 w 1117"/>
              <a:gd name="T67" fmla="*/ 26 h 266"/>
              <a:gd name="T68" fmla="*/ 521 w 1117"/>
              <a:gd name="T69" fmla="*/ 50 h 266"/>
              <a:gd name="T70" fmla="*/ 448 w 1117"/>
              <a:gd name="T71" fmla="*/ 82 h 266"/>
              <a:gd name="T72" fmla="*/ 406 w 1117"/>
              <a:gd name="T73" fmla="*/ 93 h 266"/>
              <a:gd name="T74" fmla="*/ 362 w 1117"/>
              <a:gd name="T75" fmla="*/ 97 h 266"/>
              <a:gd name="T76" fmla="*/ 348 w 1117"/>
              <a:gd name="T77" fmla="*/ 87 h 266"/>
              <a:gd name="T78" fmla="*/ 294 w 1117"/>
              <a:gd name="T79" fmla="*/ 49 h 266"/>
              <a:gd name="T80" fmla="*/ 240 w 1117"/>
              <a:gd name="T81" fmla="*/ 21 h 266"/>
              <a:gd name="T82" fmla="*/ 207 w 1117"/>
              <a:gd name="T83" fmla="*/ 10 h 266"/>
              <a:gd name="T84" fmla="*/ 164 w 1117"/>
              <a:gd name="T85" fmla="*/ 5 h 266"/>
              <a:gd name="T86" fmla="*/ 130 w 1117"/>
              <a:gd name="T87" fmla="*/ 14 h 266"/>
              <a:gd name="T88" fmla="*/ 106 w 1117"/>
              <a:gd name="T89" fmla="*/ 31 h 266"/>
              <a:gd name="T90" fmla="*/ 79 w 1117"/>
              <a:gd name="T91" fmla="*/ 63 h 266"/>
              <a:gd name="T92" fmla="*/ 69 w 1117"/>
              <a:gd name="T93" fmla="*/ 78 h 266"/>
              <a:gd name="T94" fmla="*/ 59 w 1117"/>
              <a:gd name="T95" fmla="*/ 113 h 266"/>
              <a:gd name="T96" fmla="*/ 52 w 1117"/>
              <a:gd name="T97" fmla="*/ 174 h 266"/>
              <a:gd name="T98" fmla="*/ 41 w 1117"/>
              <a:gd name="T99" fmla="*/ 198 h 266"/>
              <a:gd name="T100" fmla="*/ 19 w 1117"/>
              <a:gd name="T101" fmla="*/ 228 h 266"/>
              <a:gd name="T102" fmla="*/ 10 w 1117"/>
              <a:gd name="T103" fmla="*/ 236 h 266"/>
              <a:gd name="T104" fmla="*/ 2 w 1117"/>
              <a:gd name="T105" fmla="*/ 252 h 266"/>
              <a:gd name="T106" fmla="*/ 0 w 1117"/>
              <a:gd name="T107" fmla="*/ 266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117" h="266">
                <a:moveTo>
                  <a:pt x="0" y="266"/>
                </a:moveTo>
                <a:lnTo>
                  <a:pt x="29" y="261"/>
                </a:lnTo>
                <a:lnTo>
                  <a:pt x="29" y="261"/>
                </a:lnTo>
                <a:lnTo>
                  <a:pt x="67" y="221"/>
                </a:lnTo>
                <a:lnTo>
                  <a:pt x="94" y="193"/>
                </a:lnTo>
                <a:lnTo>
                  <a:pt x="102" y="184"/>
                </a:lnTo>
                <a:lnTo>
                  <a:pt x="106" y="179"/>
                </a:lnTo>
                <a:lnTo>
                  <a:pt x="106" y="179"/>
                </a:lnTo>
                <a:lnTo>
                  <a:pt x="107" y="176"/>
                </a:lnTo>
                <a:lnTo>
                  <a:pt x="110" y="174"/>
                </a:lnTo>
                <a:lnTo>
                  <a:pt x="118" y="167"/>
                </a:lnTo>
                <a:lnTo>
                  <a:pt x="135" y="155"/>
                </a:lnTo>
                <a:lnTo>
                  <a:pt x="135" y="155"/>
                </a:lnTo>
                <a:lnTo>
                  <a:pt x="148" y="148"/>
                </a:lnTo>
                <a:lnTo>
                  <a:pt x="170" y="139"/>
                </a:lnTo>
                <a:lnTo>
                  <a:pt x="181" y="135"/>
                </a:lnTo>
                <a:lnTo>
                  <a:pt x="190" y="133"/>
                </a:lnTo>
                <a:lnTo>
                  <a:pt x="199" y="133"/>
                </a:lnTo>
                <a:lnTo>
                  <a:pt x="201" y="133"/>
                </a:lnTo>
                <a:lnTo>
                  <a:pt x="202" y="135"/>
                </a:lnTo>
                <a:lnTo>
                  <a:pt x="202" y="135"/>
                </a:lnTo>
                <a:lnTo>
                  <a:pt x="205" y="144"/>
                </a:lnTo>
                <a:lnTo>
                  <a:pt x="206" y="160"/>
                </a:lnTo>
                <a:lnTo>
                  <a:pt x="211" y="201"/>
                </a:lnTo>
                <a:lnTo>
                  <a:pt x="217" y="239"/>
                </a:lnTo>
                <a:lnTo>
                  <a:pt x="219" y="251"/>
                </a:lnTo>
                <a:lnTo>
                  <a:pt x="220" y="255"/>
                </a:lnTo>
                <a:lnTo>
                  <a:pt x="222" y="256"/>
                </a:lnTo>
                <a:lnTo>
                  <a:pt x="222" y="256"/>
                </a:lnTo>
                <a:lnTo>
                  <a:pt x="257" y="257"/>
                </a:lnTo>
                <a:lnTo>
                  <a:pt x="330" y="260"/>
                </a:lnTo>
                <a:lnTo>
                  <a:pt x="371" y="260"/>
                </a:lnTo>
                <a:lnTo>
                  <a:pt x="412" y="260"/>
                </a:lnTo>
                <a:lnTo>
                  <a:pt x="447" y="256"/>
                </a:lnTo>
                <a:lnTo>
                  <a:pt x="460" y="254"/>
                </a:lnTo>
                <a:lnTo>
                  <a:pt x="472" y="251"/>
                </a:lnTo>
                <a:lnTo>
                  <a:pt x="472" y="251"/>
                </a:lnTo>
                <a:lnTo>
                  <a:pt x="494" y="245"/>
                </a:lnTo>
                <a:lnTo>
                  <a:pt x="518" y="240"/>
                </a:lnTo>
                <a:lnTo>
                  <a:pt x="546" y="237"/>
                </a:lnTo>
                <a:lnTo>
                  <a:pt x="576" y="233"/>
                </a:lnTo>
                <a:lnTo>
                  <a:pt x="609" y="232"/>
                </a:lnTo>
                <a:lnTo>
                  <a:pt x="644" y="230"/>
                </a:lnTo>
                <a:lnTo>
                  <a:pt x="718" y="227"/>
                </a:lnTo>
                <a:lnTo>
                  <a:pt x="718" y="227"/>
                </a:lnTo>
                <a:lnTo>
                  <a:pt x="787" y="226"/>
                </a:lnTo>
                <a:lnTo>
                  <a:pt x="840" y="225"/>
                </a:lnTo>
                <a:lnTo>
                  <a:pt x="861" y="224"/>
                </a:lnTo>
                <a:lnTo>
                  <a:pt x="878" y="221"/>
                </a:lnTo>
                <a:lnTo>
                  <a:pt x="891" y="217"/>
                </a:lnTo>
                <a:lnTo>
                  <a:pt x="897" y="215"/>
                </a:lnTo>
                <a:lnTo>
                  <a:pt x="902" y="213"/>
                </a:lnTo>
                <a:lnTo>
                  <a:pt x="902" y="213"/>
                </a:lnTo>
                <a:lnTo>
                  <a:pt x="917" y="203"/>
                </a:lnTo>
                <a:lnTo>
                  <a:pt x="932" y="196"/>
                </a:lnTo>
                <a:lnTo>
                  <a:pt x="945" y="189"/>
                </a:lnTo>
                <a:lnTo>
                  <a:pt x="959" y="179"/>
                </a:lnTo>
                <a:lnTo>
                  <a:pt x="959" y="179"/>
                </a:lnTo>
                <a:lnTo>
                  <a:pt x="967" y="172"/>
                </a:lnTo>
                <a:lnTo>
                  <a:pt x="974" y="163"/>
                </a:lnTo>
                <a:lnTo>
                  <a:pt x="986" y="144"/>
                </a:lnTo>
                <a:lnTo>
                  <a:pt x="993" y="134"/>
                </a:lnTo>
                <a:lnTo>
                  <a:pt x="1002" y="126"/>
                </a:lnTo>
                <a:lnTo>
                  <a:pt x="1010" y="117"/>
                </a:lnTo>
                <a:lnTo>
                  <a:pt x="1022" y="111"/>
                </a:lnTo>
                <a:lnTo>
                  <a:pt x="1022" y="111"/>
                </a:lnTo>
                <a:lnTo>
                  <a:pt x="1037" y="104"/>
                </a:lnTo>
                <a:lnTo>
                  <a:pt x="1054" y="96"/>
                </a:lnTo>
                <a:lnTo>
                  <a:pt x="1072" y="86"/>
                </a:lnTo>
                <a:lnTo>
                  <a:pt x="1088" y="75"/>
                </a:lnTo>
                <a:lnTo>
                  <a:pt x="1103" y="64"/>
                </a:lnTo>
                <a:lnTo>
                  <a:pt x="1109" y="60"/>
                </a:lnTo>
                <a:lnTo>
                  <a:pt x="1114" y="55"/>
                </a:lnTo>
                <a:lnTo>
                  <a:pt x="1116" y="50"/>
                </a:lnTo>
                <a:lnTo>
                  <a:pt x="1117" y="46"/>
                </a:lnTo>
                <a:lnTo>
                  <a:pt x="1116" y="43"/>
                </a:lnTo>
                <a:lnTo>
                  <a:pt x="1114" y="39"/>
                </a:lnTo>
                <a:lnTo>
                  <a:pt x="1114" y="39"/>
                </a:lnTo>
                <a:lnTo>
                  <a:pt x="1109" y="37"/>
                </a:lnTo>
                <a:lnTo>
                  <a:pt x="1104" y="35"/>
                </a:lnTo>
                <a:lnTo>
                  <a:pt x="1093" y="34"/>
                </a:lnTo>
                <a:lnTo>
                  <a:pt x="1081" y="35"/>
                </a:lnTo>
                <a:lnTo>
                  <a:pt x="1069" y="38"/>
                </a:lnTo>
                <a:lnTo>
                  <a:pt x="1050" y="45"/>
                </a:lnTo>
                <a:lnTo>
                  <a:pt x="1041" y="49"/>
                </a:lnTo>
                <a:lnTo>
                  <a:pt x="1051" y="15"/>
                </a:lnTo>
                <a:lnTo>
                  <a:pt x="1051" y="15"/>
                </a:lnTo>
                <a:lnTo>
                  <a:pt x="1047" y="12"/>
                </a:lnTo>
                <a:lnTo>
                  <a:pt x="1037" y="8"/>
                </a:lnTo>
                <a:lnTo>
                  <a:pt x="1027" y="5"/>
                </a:lnTo>
                <a:lnTo>
                  <a:pt x="1016" y="3"/>
                </a:lnTo>
                <a:lnTo>
                  <a:pt x="1004" y="2"/>
                </a:lnTo>
                <a:lnTo>
                  <a:pt x="988" y="0"/>
                </a:lnTo>
                <a:lnTo>
                  <a:pt x="988" y="0"/>
                </a:lnTo>
                <a:lnTo>
                  <a:pt x="926" y="2"/>
                </a:lnTo>
                <a:lnTo>
                  <a:pt x="822" y="5"/>
                </a:lnTo>
                <a:lnTo>
                  <a:pt x="765" y="9"/>
                </a:lnTo>
                <a:lnTo>
                  <a:pt x="712" y="11"/>
                </a:lnTo>
                <a:lnTo>
                  <a:pt x="664" y="15"/>
                </a:lnTo>
                <a:lnTo>
                  <a:pt x="627" y="20"/>
                </a:lnTo>
                <a:lnTo>
                  <a:pt x="627" y="20"/>
                </a:lnTo>
                <a:lnTo>
                  <a:pt x="597" y="26"/>
                </a:lnTo>
                <a:lnTo>
                  <a:pt x="569" y="33"/>
                </a:lnTo>
                <a:lnTo>
                  <a:pt x="544" y="41"/>
                </a:lnTo>
                <a:lnTo>
                  <a:pt x="521" y="50"/>
                </a:lnTo>
                <a:lnTo>
                  <a:pt x="480" y="68"/>
                </a:lnTo>
                <a:lnTo>
                  <a:pt x="448" y="82"/>
                </a:lnTo>
                <a:lnTo>
                  <a:pt x="448" y="82"/>
                </a:lnTo>
                <a:lnTo>
                  <a:pt x="434" y="87"/>
                </a:lnTo>
                <a:lnTo>
                  <a:pt x="421" y="91"/>
                </a:lnTo>
                <a:lnTo>
                  <a:pt x="406" y="93"/>
                </a:lnTo>
                <a:lnTo>
                  <a:pt x="393" y="94"/>
                </a:lnTo>
                <a:lnTo>
                  <a:pt x="372" y="97"/>
                </a:lnTo>
                <a:lnTo>
                  <a:pt x="362" y="97"/>
                </a:lnTo>
                <a:lnTo>
                  <a:pt x="362" y="97"/>
                </a:lnTo>
                <a:lnTo>
                  <a:pt x="357" y="94"/>
                </a:lnTo>
                <a:lnTo>
                  <a:pt x="348" y="87"/>
                </a:lnTo>
                <a:lnTo>
                  <a:pt x="334" y="75"/>
                </a:lnTo>
                <a:lnTo>
                  <a:pt x="316" y="62"/>
                </a:lnTo>
                <a:lnTo>
                  <a:pt x="294" y="49"/>
                </a:lnTo>
                <a:lnTo>
                  <a:pt x="269" y="34"/>
                </a:lnTo>
                <a:lnTo>
                  <a:pt x="254" y="27"/>
                </a:lnTo>
                <a:lnTo>
                  <a:pt x="240" y="21"/>
                </a:lnTo>
                <a:lnTo>
                  <a:pt x="224" y="15"/>
                </a:lnTo>
                <a:lnTo>
                  <a:pt x="207" y="10"/>
                </a:lnTo>
                <a:lnTo>
                  <a:pt x="207" y="10"/>
                </a:lnTo>
                <a:lnTo>
                  <a:pt x="192" y="6"/>
                </a:lnTo>
                <a:lnTo>
                  <a:pt x="177" y="5"/>
                </a:lnTo>
                <a:lnTo>
                  <a:pt x="164" y="5"/>
                </a:lnTo>
                <a:lnTo>
                  <a:pt x="152" y="6"/>
                </a:lnTo>
                <a:lnTo>
                  <a:pt x="140" y="10"/>
                </a:lnTo>
                <a:lnTo>
                  <a:pt x="130" y="14"/>
                </a:lnTo>
                <a:lnTo>
                  <a:pt x="122" y="19"/>
                </a:lnTo>
                <a:lnTo>
                  <a:pt x="113" y="25"/>
                </a:lnTo>
                <a:lnTo>
                  <a:pt x="106" y="31"/>
                </a:lnTo>
                <a:lnTo>
                  <a:pt x="100" y="37"/>
                </a:lnTo>
                <a:lnTo>
                  <a:pt x="89" y="50"/>
                </a:lnTo>
                <a:lnTo>
                  <a:pt x="79" y="63"/>
                </a:lnTo>
                <a:lnTo>
                  <a:pt x="72" y="73"/>
                </a:lnTo>
                <a:lnTo>
                  <a:pt x="72" y="73"/>
                </a:lnTo>
                <a:lnTo>
                  <a:pt x="69" y="78"/>
                </a:lnTo>
                <a:lnTo>
                  <a:pt x="66" y="82"/>
                </a:lnTo>
                <a:lnTo>
                  <a:pt x="61" y="97"/>
                </a:lnTo>
                <a:lnTo>
                  <a:pt x="59" y="113"/>
                </a:lnTo>
                <a:lnTo>
                  <a:pt x="57" y="129"/>
                </a:lnTo>
                <a:lnTo>
                  <a:pt x="53" y="161"/>
                </a:lnTo>
                <a:lnTo>
                  <a:pt x="52" y="174"/>
                </a:lnTo>
                <a:lnTo>
                  <a:pt x="48" y="184"/>
                </a:lnTo>
                <a:lnTo>
                  <a:pt x="48" y="184"/>
                </a:lnTo>
                <a:lnTo>
                  <a:pt x="41" y="198"/>
                </a:lnTo>
                <a:lnTo>
                  <a:pt x="34" y="211"/>
                </a:lnTo>
                <a:lnTo>
                  <a:pt x="24" y="224"/>
                </a:lnTo>
                <a:lnTo>
                  <a:pt x="19" y="228"/>
                </a:lnTo>
                <a:lnTo>
                  <a:pt x="14" y="232"/>
                </a:lnTo>
                <a:lnTo>
                  <a:pt x="14" y="232"/>
                </a:lnTo>
                <a:lnTo>
                  <a:pt x="10" y="236"/>
                </a:lnTo>
                <a:lnTo>
                  <a:pt x="6" y="242"/>
                </a:lnTo>
                <a:lnTo>
                  <a:pt x="3" y="246"/>
                </a:lnTo>
                <a:lnTo>
                  <a:pt x="2" y="252"/>
                </a:lnTo>
                <a:lnTo>
                  <a:pt x="0" y="262"/>
                </a:lnTo>
                <a:lnTo>
                  <a:pt x="0" y="266"/>
                </a:lnTo>
                <a:lnTo>
                  <a:pt x="0" y="26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22">
            <a:extLst>
              <a:ext uri="{FF2B5EF4-FFF2-40B4-BE49-F238E27FC236}">
                <a16:creationId xmlns:a16="http://schemas.microsoft.com/office/drawing/2014/main" id="{8CABED26-EE35-4C63-A8B7-D2559AECEF59}"/>
              </a:ext>
            </a:extLst>
          </p:cNvPr>
          <p:cNvSpPr>
            <a:spLocks/>
          </p:cNvSpPr>
          <p:nvPr/>
        </p:nvSpPr>
        <p:spPr bwMode="auto">
          <a:xfrm>
            <a:off x="7888348" y="1088851"/>
            <a:ext cx="1610157" cy="954263"/>
          </a:xfrm>
          <a:custGeom>
            <a:avLst/>
            <a:gdLst>
              <a:gd name="T0" fmla="*/ 33 w 626"/>
              <a:gd name="T1" fmla="*/ 277 h 371"/>
              <a:gd name="T2" fmla="*/ 19 w 626"/>
              <a:gd name="T3" fmla="*/ 309 h 371"/>
              <a:gd name="T4" fmla="*/ 9 w 626"/>
              <a:gd name="T5" fmla="*/ 319 h 371"/>
              <a:gd name="T6" fmla="*/ 0 w 626"/>
              <a:gd name="T7" fmla="*/ 330 h 371"/>
              <a:gd name="T8" fmla="*/ 4 w 626"/>
              <a:gd name="T9" fmla="*/ 338 h 371"/>
              <a:gd name="T10" fmla="*/ 19 w 626"/>
              <a:gd name="T11" fmla="*/ 346 h 371"/>
              <a:gd name="T12" fmla="*/ 36 w 626"/>
              <a:gd name="T13" fmla="*/ 347 h 371"/>
              <a:gd name="T14" fmla="*/ 70 w 626"/>
              <a:gd name="T15" fmla="*/ 331 h 371"/>
              <a:gd name="T16" fmla="*/ 82 w 626"/>
              <a:gd name="T17" fmla="*/ 335 h 371"/>
              <a:gd name="T18" fmla="*/ 101 w 626"/>
              <a:gd name="T19" fmla="*/ 358 h 371"/>
              <a:gd name="T20" fmla="*/ 125 w 626"/>
              <a:gd name="T21" fmla="*/ 371 h 371"/>
              <a:gd name="T22" fmla="*/ 139 w 626"/>
              <a:gd name="T23" fmla="*/ 370 h 371"/>
              <a:gd name="T24" fmla="*/ 166 w 626"/>
              <a:gd name="T25" fmla="*/ 359 h 371"/>
              <a:gd name="T26" fmla="*/ 197 w 626"/>
              <a:gd name="T27" fmla="*/ 338 h 371"/>
              <a:gd name="T28" fmla="*/ 223 w 626"/>
              <a:gd name="T29" fmla="*/ 321 h 371"/>
              <a:gd name="T30" fmla="*/ 246 w 626"/>
              <a:gd name="T31" fmla="*/ 318 h 371"/>
              <a:gd name="T32" fmla="*/ 270 w 626"/>
              <a:gd name="T33" fmla="*/ 312 h 371"/>
              <a:gd name="T34" fmla="*/ 282 w 626"/>
              <a:gd name="T35" fmla="*/ 315 h 371"/>
              <a:gd name="T36" fmla="*/ 307 w 626"/>
              <a:gd name="T37" fmla="*/ 329 h 371"/>
              <a:gd name="T38" fmla="*/ 346 w 626"/>
              <a:gd name="T39" fmla="*/ 345 h 371"/>
              <a:gd name="T40" fmla="*/ 361 w 626"/>
              <a:gd name="T41" fmla="*/ 347 h 371"/>
              <a:gd name="T42" fmla="*/ 396 w 626"/>
              <a:gd name="T43" fmla="*/ 345 h 371"/>
              <a:gd name="T44" fmla="*/ 425 w 626"/>
              <a:gd name="T45" fmla="*/ 331 h 371"/>
              <a:gd name="T46" fmla="*/ 460 w 626"/>
              <a:gd name="T47" fmla="*/ 288 h 371"/>
              <a:gd name="T48" fmla="*/ 487 w 626"/>
              <a:gd name="T49" fmla="*/ 260 h 371"/>
              <a:gd name="T50" fmla="*/ 501 w 626"/>
              <a:gd name="T51" fmla="*/ 243 h 371"/>
              <a:gd name="T52" fmla="*/ 513 w 626"/>
              <a:gd name="T53" fmla="*/ 211 h 371"/>
              <a:gd name="T54" fmla="*/ 516 w 626"/>
              <a:gd name="T55" fmla="*/ 188 h 371"/>
              <a:gd name="T56" fmla="*/ 510 w 626"/>
              <a:gd name="T57" fmla="*/ 163 h 371"/>
              <a:gd name="T58" fmla="*/ 508 w 626"/>
              <a:gd name="T59" fmla="*/ 137 h 371"/>
              <a:gd name="T60" fmla="*/ 517 w 626"/>
              <a:gd name="T61" fmla="*/ 122 h 371"/>
              <a:gd name="T62" fmla="*/ 583 w 626"/>
              <a:gd name="T63" fmla="*/ 58 h 371"/>
              <a:gd name="T64" fmla="*/ 607 w 626"/>
              <a:gd name="T65" fmla="*/ 48 h 371"/>
              <a:gd name="T66" fmla="*/ 626 w 626"/>
              <a:gd name="T67" fmla="*/ 36 h 371"/>
              <a:gd name="T68" fmla="*/ 626 w 626"/>
              <a:gd name="T69" fmla="*/ 34 h 371"/>
              <a:gd name="T70" fmla="*/ 596 w 626"/>
              <a:gd name="T71" fmla="*/ 32 h 371"/>
              <a:gd name="T72" fmla="*/ 540 w 626"/>
              <a:gd name="T73" fmla="*/ 34 h 371"/>
              <a:gd name="T74" fmla="*/ 499 w 626"/>
              <a:gd name="T75" fmla="*/ 31 h 371"/>
              <a:gd name="T76" fmla="*/ 496 w 626"/>
              <a:gd name="T77" fmla="*/ 29 h 371"/>
              <a:gd name="T78" fmla="*/ 560 w 626"/>
              <a:gd name="T79" fmla="*/ 13 h 371"/>
              <a:gd name="T80" fmla="*/ 590 w 626"/>
              <a:gd name="T81" fmla="*/ 2 h 371"/>
              <a:gd name="T82" fmla="*/ 585 w 626"/>
              <a:gd name="T83" fmla="*/ 0 h 371"/>
              <a:gd name="T84" fmla="*/ 559 w 626"/>
              <a:gd name="T85" fmla="*/ 0 h 371"/>
              <a:gd name="T86" fmla="*/ 476 w 626"/>
              <a:gd name="T87" fmla="*/ 11 h 371"/>
              <a:gd name="T88" fmla="*/ 441 w 626"/>
              <a:gd name="T89" fmla="*/ 17 h 371"/>
              <a:gd name="T90" fmla="*/ 378 w 626"/>
              <a:gd name="T91" fmla="*/ 32 h 371"/>
              <a:gd name="T92" fmla="*/ 327 w 626"/>
              <a:gd name="T93" fmla="*/ 53 h 371"/>
              <a:gd name="T94" fmla="*/ 246 w 626"/>
              <a:gd name="T95" fmla="*/ 102 h 371"/>
              <a:gd name="T96" fmla="*/ 173 w 626"/>
              <a:gd name="T97" fmla="*/ 159 h 371"/>
              <a:gd name="T98" fmla="*/ 166 w 626"/>
              <a:gd name="T99" fmla="*/ 136 h 371"/>
              <a:gd name="T100" fmla="*/ 145 w 626"/>
              <a:gd name="T101" fmla="*/ 106 h 371"/>
              <a:gd name="T102" fmla="*/ 126 w 626"/>
              <a:gd name="T103" fmla="*/ 93 h 371"/>
              <a:gd name="T104" fmla="*/ 110 w 626"/>
              <a:gd name="T105" fmla="*/ 92 h 371"/>
              <a:gd name="T106" fmla="*/ 88 w 626"/>
              <a:gd name="T107" fmla="*/ 99 h 371"/>
              <a:gd name="T108" fmla="*/ 68 w 626"/>
              <a:gd name="T109" fmla="*/ 112 h 371"/>
              <a:gd name="T110" fmla="*/ 45 w 626"/>
              <a:gd name="T111" fmla="*/ 149 h 371"/>
              <a:gd name="T112" fmla="*/ 38 w 626"/>
              <a:gd name="T113" fmla="*/ 174 h 371"/>
              <a:gd name="T114" fmla="*/ 27 w 626"/>
              <a:gd name="T115" fmla="*/ 234 h 371"/>
              <a:gd name="T116" fmla="*/ 29 w 626"/>
              <a:gd name="T117" fmla="*/ 241 h 371"/>
              <a:gd name="T118" fmla="*/ 32 w 626"/>
              <a:gd name="T119" fmla="*/ 258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26" h="371">
                <a:moveTo>
                  <a:pt x="33" y="275"/>
                </a:moveTo>
                <a:lnTo>
                  <a:pt x="33" y="275"/>
                </a:lnTo>
                <a:lnTo>
                  <a:pt x="33" y="277"/>
                </a:lnTo>
                <a:lnTo>
                  <a:pt x="31" y="284"/>
                </a:lnTo>
                <a:lnTo>
                  <a:pt x="27" y="295"/>
                </a:lnTo>
                <a:lnTo>
                  <a:pt x="19" y="309"/>
                </a:lnTo>
                <a:lnTo>
                  <a:pt x="19" y="309"/>
                </a:lnTo>
                <a:lnTo>
                  <a:pt x="14" y="315"/>
                </a:lnTo>
                <a:lnTo>
                  <a:pt x="9" y="319"/>
                </a:lnTo>
                <a:lnTo>
                  <a:pt x="2" y="327"/>
                </a:lnTo>
                <a:lnTo>
                  <a:pt x="0" y="328"/>
                </a:lnTo>
                <a:lnTo>
                  <a:pt x="0" y="330"/>
                </a:lnTo>
                <a:lnTo>
                  <a:pt x="1" y="334"/>
                </a:lnTo>
                <a:lnTo>
                  <a:pt x="4" y="338"/>
                </a:lnTo>
                <a:lnTo>
                  <a:pt x="4" y="338"/>
                </a:lnTo>
                <a:lnTo>
                  <a:pt x="9" y="341"/>
                </a:lnTo>
                <a:lnTo>
                  <a:pt x="14" y="345"/>
                </a:lnTo>
                <a:lnTo>
                  <a:pt x="19" y="346"/>
                </a:lnTo>
                <a:lnTo>
                  <a:pt x="25" y="347"/>
                </a:lnTo>
                <a:lnTo>
                  <a:pt x="30" y="347"/>
                </a:lnTo>
                <a:lnTo>
                  <a:pt x="36" y="347"/>
                </a:lnTo>
                <a:lnTo>
                  <a:pt x="48" y="342"/>
                </a:lnTo>
                <a:lnTo>
                  <a:pt x="48" y="342"/>
                </a:lnTo>
                <a:lnTo>
                  <a:pt x="70" y="331"/>
                </a:lnTo>
                <a:lnTo>
                  <a:pt x="77" y="328"/>
                </a:lnTo>
                <a:lnTo>
                  <a:pt x="77" y="328"/>
                </a:lnTo>
                <a:lnTo>
                  <a:pt x="82" y="335"/>
                </a:lnTo>
                <a:lnTo>
                  <a:pt x="86" y="342"/>
                </a:lnTo>
                <a:lnTo>
                  <a:pt x="94" y="350"/>
                </a:lnTo>
                <a:lnTo>
                  <a:pt x="101" y="358"/>
                </a:lnTo>
                <a:lnTo>
                  <a:pt x="110" y="365"/>
                </a:lnTo>
                <a:lnTo>
                  <a:pt x="120" y="370"/>
                </a:lnTo>
                <a:lnTo>
                  <a:pt x="125" y="371"/>
                </a:lnTo>
                <a:lnTo>
                  <a:pt x="130" y="371"/>
                </a:lnTo>
                <a:lnTo>
                  <a:pt x="130" y="371"/>
                </a:lnTo>
                <a:lnTo>
                  <a:pt x="139" y="370"/>
                </a:lnTo>
                <a:lnTo>
                  <a:pt x="149" y="368"/>
                </a:lnTo>
                <a:lnTo>
                  <a:pt x="158" y="364"/>
                </a:lnTo>
                <a:lnTo>
                  <a:pt x="166" y="359"/>
                </a:lnTo>
                <a:lnTo>
                  <a:pt x="183" y="348"/>
                </a:lnTo>
                <a:lnTo>
                  <a:pt x="197" y="338"/>
                </a:lnTo>
                <a:lnTo>
                  <a:pt x="197" y="338"/>
                </a:lnTo>
                <a:lnTo>
                  <a:pt x="209" y="328"/>
                </a:lnTo>
                <a:lnTo>
                  <a:pt x="218" y="322"/>
                </a:lnTo>
                <a:lnTo>
                  <a:pt x="223" y="321"/>
                </a:lnTo>
                <a:lnTo>
                  <a:pt x="229" y="319"/>
                </a:lnTo>
                <a:lnTo>
                  <a:pt x="246" y="318"/>
                </a:lnTo>
                <a:lnTo>
                  <a:pt x="246" y="318"/>
                </a:lnTo>
                <a:lnTo>
                  <a:pt x="254" y="318"/>
                </a:lnTo>
                <a:lnTo>
                  <a:pt x="261" y="316"/>
                </a:lnTo>
                <a:lnTo>
                  <a:pt x="270" y="312"/>
                </a:lnTo>
                <a:lnTo>
                  <a:pt x="272" y="312"/>
                </a:lnTo>
                <a:lnTo>
                  <a:pt x="277" y="312"/>
                </a:lnTo>
                <a:lnTo>
                  <a:pt x="282" y="315"/>
                </a:lnTo>
                <a:lnTo>
                  <a:pt x="289" y="318"/>
                </a:lnTo>
                <a:lnTo>
                  <a:pt x="289" y="318"/>
                </a:lnTo>
                <a:lnTo>
                  <a:pt x="307" y="329"/>
                </a:lnTo>
                <a:lnTo>
                  <a:pt x="326" y="339"/>
                </a:lnTo>
                <a:lnTo>
                  <a:pt x="336" y="342"/>
                </a:lnTo>
                <a:lnTo>
                  <a:pt x="346" y="345"/>
                </a:lnTo>
                <a:lnTo>
                  <a:pt x="354" y="347"/>
                </a:lnTo>
                <a:lnTo>
                  <a:pt x="361" y="347"/>
                </a:lnTo>
                <a:lnTo>
                  <a:pt x="361" y="347"/>
                </a:lnTo>
                <a:lnTo>
                  <a:pt x="378" y="347"/>
                </a:lnTo>
                <a:lnTo>
                  <a:pt x="387" y="346"/>
                </a:lnTo>
                <a:lnTo>
                  <a:pt x="396" y="345"/>
                </a:lnTo>
                <a:lnTo>
                  <a:pt x="406" y="342"/>
                </a:lnTo>
                <a:lnTo>
                  <a:pt x="415" y="339"/>
                </a:lnTo>
                <a:lnTo>
                  <a:pt x="425" y="331"/>
                </a:lnTo>
                <a:lnTo>
                  <a:pt x="434" y="323"/>
                </a:lnTo>
                <a:lnTo>
                  <a:pt x="434" y="323"/>
                </a:lnTo>
                <a:lnTo>
                  <a:pt x="460" y="288"/>
                </a:lnTo>
                <a:lnTo>
                  <a:pt x="472" y="274"/>
                </a:lnTo>
                <a:lnTo>
                  <a:pt x="478" y="268"/>
                </a:lnTo>
                <a:lnTo>
                  <a:pt x="487" y="260"/>
                </a:lnTo>
                <a:lnTo>
                  <a:pt x="487" y="260"/>
                </a:lnTo>
                <a:lnTo>
                  <a:pt x="494" y="253"/>
                </a:lnTo>
                <a:lnTo>
                  <a:pt x="501" y="243"/>
                </a:lnTo>
                <a:lnTo>
                  <a:pt x="506" y="233"/>
                </a:lnTo>
                <a:lnTo>
                  <a:pt x="511" y="221"/>
                </a:lnTo>
                <a:lnTo>
                  <a:pt x="513" y="211"/>
                </a:lnTo>
                <a:lnTo>
                  <a:pt x="514" y="201"/>
                </a:lnTo>
                <a:lnTo>
                  <a:pt x="516" y="193"/>
                </a:lnTo>
                <a:lnTo>
                  <a:pt x="516" y="188"/>
                </a:lnTo>
                <a:lnTo>
                  <a:pt x="516" y="188"/>
                </a:lnTo>
                <a:lnTo>
                  <a:pt x="513" y="177"/>
                </a:lnTo>
                <a:lnTo>
                  <a:pt x="510" y="163"/>
                </a:lnTo>
                <a:lnTo>
                  <a:pt x="508" y="154"/>
                </a:lnTo>
                <a:lnTo>
                  <a:pt x="507" y="146"/>
                </a:lnTo>
                <a:lnTo>
                  <a:pt x="508" y="137"/>
                </a:lnTo>
                <a:lnTo>
                  <a:pt x="511" y="130"/>
                </a:lnTo>
                <a:lnTo>
                  <a:pt x="511" y="130"/>
                </a:lnTo>
                <a:lnTo>
                  <a:pt x="517" y="122"/>
                </a:lnTo>
                <a:lnTo>
                  <a:pt x="525" y="111"/>
                </a:lnTo>
                <a:lnTo>
                  <a:pt x="551" y="87"/>
                </a:lnTo>
                <a:lnTo>
                  <a:pt x="583" y="58"/>
                </a:lnTo>
                <a:lnTo>
                  <a:pt x="583" y="58"/>
                </a:lnTo>
                <a:lnTo>
                  <a:pt x="590" y="55"/>
                </a:lnTo>
                <a:lnTo>
                  <a:pt x="607" y="48"/>
                </a:lnTo>
                <a:lnTo>
                  <a:pt x="616" y="44"/>
                </a:lnTo>
                <a:lnTo>
                  <a:pt x="623" y="40"/>
                </a:lnTo>
                <a:lnTo>
                  <a:pt x="626" y="36"/>
                </a:lnTo>
                <a:lnTo>
                  <a:pt x="626" y="35"/>
                </a:lnTo>
                <a:lnTo>
                  <a:pt x="626" y="34"/>
                </a:lnTo>
                <a:lnTo>
                  <a:pt x="626" y="34"/>
                </a:lnTo>
                <a:lnTo>
                  <a:pt x="623" y="32"/>
                </a:lnTo>
                <a:lnTo>
                  <a:pt x="616" y="31"/>
                </a:lnTo>
                <a:lnTo>
                  <a:pt x="596" y="32"/>
                </a:lnTo>
                <a:lnTo>
                  <a:pt x="570" y="34"/>
                </a:lnTo>
                <a:lnTo>
                  <a:pt x="555" y="35"/>
                </a:lnTo>
                <a:lnTo>
                  <a:pt x="540" y="34"/>
                </a:lnTo>
                <a:lnTo>
                  <a:pt x="540" y="34"/>
                </a:lnTo>
                <a:lnTo>
                  <a:pt x="514" y="32"/>
                </a:lnTo>
                <a:lnTo>
                  <a:pt x="499" y="31"/>
                </a:lnTo>
                <a:lnTo>
                  <a:pt x="493" y="31"/>
                </a:lnTo>
                <a:lnTo>
                  <a:pt x="494" y="30"/>
                </a:lnTo>
                <a:lnTo>
                  <a:pt x="496" y="29"/>
                </a:lnTo>
                <a:lnTo>
                  <a:pt x="496" y="29"/>
                </a:lnTo>
                <a:lnTo>
                  <a:pt x="520" y="23"/>
                </a:lnTo>
                <a:lnTo>
                  <a:pt x="560" y="13"/>
                </a:lnTo>
                <a:lnTo>
                  <a:pt x="577" y="8"/>
                </a:lnTo>
                <a:lnTo>
                  <a:pt x="588" y="5"/>
                </a:lnTo>
                <a:lnTo>
                  <a:pt x="590" y="2"/>
                </a:lnTo>
                <a:lnTo>
                  <a:pt x="590" y="2"/>
                </a:lnTo>
                <a:lnTo>
                  <a:pt x="589" y="1"/>
                </a:lnTo>
                <a:lnTo>
                  <a:pt x="585" y="0"/>
                </a:lnTo>
                <a:lnTo>
                  <a:pt x="578" y="0"/>
                </a:lnTo>
                <a:lnTo>
                  <a:pt x="578" y="0"/>
                </a:lnTo>
                <a:lnTo>
                  <a:pt x="559" y="0"/>
                </a:lnTo>
                <a:lnTo>
                  <a:pt x="541" y="1"/>
                </a:lnTo>
                <a:lnTo>
                  <a:pt x="506" y="6"/>
                </a:lnTo>
                <a:lnTo>
                  <a:pt x="476" y="11"/>
                </a:lnTo>
                <a:lnTo>
                  <a:pt x="458" y="14"/>
                </a:lnTo>
                <a:lnTo>
                  <a:pt x="458" y="14"/>
                </a:lnTo>
                <a:lnTo>
                  <a:pt x="441" y="17"/>
                </a:lnTo>
                <a:lnTo>
                  <a:pt x="415" y="22"/>
                </a:lnTo>
                <a:lnTo>
                  <a:pt x="397" y="26"/>
                </a:lnTo>
                <a:lnTo>
                  <a:pt x="378" y="32"/>
                </a:lnTo>
                <a:lnTo>
                  <a:pt x="354" y="41"/>
                </a:lnTo>
                <a:lnTo>
                  <a:pt x="327" y="53"/>
                </a:lnTo>
                <a:lnTo>
                  <a:pt x="327" y="53"/>
                </a:lnTo>
                <a:lnTo>
                  <a:pt x="299" y="67"/>
                </a:lnTo>
                <a:lnTo>
                  <a:pt x="271" y="84"/>
                </a:lnTo>
                <a:lnTo>
                  <a:pt x="246" y="102"/>
                </a:lnTo>
                <a:lnTo>
                  <a:pt x="221" y="119"/>
                </a:lnTo>
                <a:lnTo>
                  <a:pt x="186" y="147"/>
                </a:lnTo>
                <a:lnTo>
                  <a:pt x="173" y="159"/>
                </a:lnTo>
                <a:lnTo>
                  <a:pt x="173" y="159"/>
                </a:lnTo>
                <a:lnTo>
                  <a:pt x="170" y="148"/>
                </a:lnTo>
                <a:lnTo>
                  <a:pt x="166" y="136"/>
                </a:lnTo>
                <a:lnTo>
                  <a:pt x="160" y="124"/>
                </a:lnTo>
                <a:lnTo>
                  <a:pt x="150" y="111"/>
                </a:lnTo>
                <a:lnTo>
                  <a:pt x="145" y="106"/>
                </a:lnTo>
                <a:lnTo>
                  <a:pt x="139" y="100"/>
                </a:lnTo>
                <a:lnTo>
                  <a:pt x="133" y="96"/>
                </a:lnTo>
                <a:lnTo>
                  <a:pt x="126" y="93"/>
                </a:lnTo>
                <a:lnTo>
                  <a:pt x="119" y="92"/>
                </a:lnTo>
                <a:lnTo>
                  <a:pt x="110" y="92"/>
                </a:lnTo>
                <a:lnTo>
                  <a:pt x="110" y="92"/>
                </a:lnTo>
                <a:lnTo>
                  <a:pt x="102" y="93"/>
                </a:lnTo>
                <a:lnTo>
                  <a:pt x="95" y="95"/>
                </a:lnTo>
                <a:lnTo>
                  <a:pt x="88" y="99"/>
                </a:lnTo>
                <a:lnTo>
                  <a:pt x="80" y="102"/>
                </a:lnTo>
                <a:lnTo>
                  <a:pt x="74" y="107"/>
                </a:lnTo>
                <a:lnTo>
                  <a:pt x="68" y="112"/>
                </a:lnTo>
                <a:lnTo>
                  <a:pt x="59" y="124"/>
                </a:lnTo>
                <a:lnTo>
                  <a:pt x="51" y="136"/>
                </a:lnTo>
                <a:lnTo>
                  <a:pt x="45" y="149"/>
                </a:lnTo>
                <a:lnTo>
                  <a:pt x="42" y="163"/>
                </a:lnTo>
                <a:lnTo>
                  <a:pt x="38" y="174"/>
                </a:lnTo>
                <a:lnTo>
                  <a:pt x="38" y="174"/>
                </a:lnTo>
                <a:lnTo>
                  <a:pt x="33" y="195"/>
                </a:lnTo>
                <a:lnTo>
                  <a:pt x="30" y="217"/>
                </a:lnTo>
                <a:lnTo>
                  <a:pt x="27" y="234"/>
                </a:lnTo>
                <a:lnTo>
                  <a:pt x="27" y="239"/>
                </a:lnTo>
                <a:lnTo>
                  <a:pt x="29" y="241"/>
                </a:lnTo>
                <a:lnTo>
                  <a:pt x="29" y="241"/>
                </a:lnTo>
                <a:lnTo>
                  <a:pt x="30" y="243"/>
                </a:lnTo>
                <a:lnTo>
                  <a:pt x="31" y="247"/>
                </a:lnTo>
                <a:lnTo>
                  <a:pt x="32" y="258"/>
                </a:lnTo>
                <a:lnTo>
                  <a:pt x="33" y="275"/>
                </a:lnTo>
                <a:lnTo>
                  <a:pt x="33" y="27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8">
            <a:extLst>
              <a:ext uri="{FF2B5EF4-FFF2-40B4-BE49-F238E27FC236}">
                <a16:creationId xmlns:a16="http://schemas.microsoft.com/office/drawing/2014/main" id="{02398837-3DA3-41FE-902A-F3845DA936C5}"/>
              </a:ext>
            </a:extLst>
          </p:cNvPr>
          <p:cNvSpPr>
            <a:spLocks/>
          </p:cNvSpPr>
          <p:nvPr/>
        </p:nvSpPr>
        <p:spPr bwMode="auto">
          <a:xfrm>
            <a:off x="7911338" y="4947122"/>
            <a:ext cx="1619250" cy="927100"/>
          </a:xfrm>
          <a:custGeom>
            <a:avLst/>
            <a:gdLst>
              <a:gd name="T0" fmla="*/ 73 w 1020"/>
              <a:gd name="T1" fmla="*/ 176 h 584"/>
              <a:gd name="T2" fmla="*/ 31 w 1020"/>
              <a:gd name="T3" fmla="*/ 184 h 584"/>
              <a:gd name="T4" fmla="*/ 11 w 1020"/>
              <a:gd name="T5" fmla="*/ 182 h 584"/>
              <a:gd name="T6" fmla="*/ 1 w 1020"/>
              <a:gd name="T7" fmla="*/ 176 h 584"/>
              <a:gd name="T8" fmla="*/ 1 w 1020"/>
              <a:gd name="T9" fmla="*/ 167 h 584"/>
              <a:gd name="T10" fmla="*/ 7 w 1020"/>
              <a:gd name="T11" fmla="*/ 157 h 584"/>
              <a:gd name="T12" fmla="*/ 37 w 1020"/>
              <a:gd name="T13" fmla="*/ 141 h 584"/>
              <a:gd name="T14" fmla="*/ 68 w 1020"/>
              <a:gd name="T15" fmla="*/ 130 h 584"/>
              <a:gd name="T16" fmla="*/ 87 w 1020"/>
              <a:gd name="T17" fmla="*/ 117 h 584"/>
              <a:gd name="T18" fmla="*/ 103 w 1020"/>
              <a:gd name="T19" fmla="*/ 100 h 584"/>
              <a:gd name="T20" fmla="*/ 108 w 1020"/>
              <a:gd name="T21" fmla="*/ 89 h 584"/>
              <a:gd name="T22" fmla="*/ 111 w 1020"/>
              <a:gd name="T23" fmla="*/ 70 h 584"/>
              <a:gd name="T24" fmla="*/ 129 w 1020"/>
              <a:gd name="T25" fmla="*/ 38 h 584"/>
              <a:gd name="T26" fmla="*/ 147 w 1020"/>
              <a:gd name="T27" fmla="*/ 20 h 584"/>
              <a:gd name="T28" fmla="*/ 170 w 1020"/>
              <a:gd name="T29" fmla="*/ 8 h 584"/>
              <a:gd name="T30" fmla="*/ 219 w 1020"/>
              <a:gd name="T31" fmla="*/ 0 h 584"/>
              <a:gd name="T32" fmla="*/ 257 w 1020"/>
              <a:gd name="T33" fmla="*/ 7 h 584"/>
              <a:gd name="T34" fmla="*/ 277 w 1020"/>
              <a:gd name="T35" fmla="*/ 20 h 584"/>
              <a:gd name="T36" fmla="*/ 312 w 1020"/>
              <a:gd name="T37" fmla="*/ 56 h 584"/>
              <a:gd name="T38" fmla="*/ 331 w 1020"/>
              <a:gd name="T39" fmla="*/ 88 h 584"/>
              <a:gd name="T40" fmla="*/ 344 w 1020"/>
              <a:gd name="T41" fmla="*/ 100 h 584"/>
              <a:gd name="T42" fmla="*/ 397 w 1020"/>
              <a:gd name="T43" fmla="*/ 103 h 584"/>
              <a:gd name="T44" fmla="*/ 442 w 1020"/>
              <a:gd name="T45" fmla="*/ 113 h 584"/>
              <a:gd name="T46" fmla="*/ 521 w 1020"/>
              <a:gd name="T47" fmla="*/ 138 h 584"/>
              <a:gd name="T48" fmla="*/ 616 w 1020"/>
              <a:gd name="T49" fmla="*/ 181 h 584"/>
              <a:gd name="T50" fmla="*/ 654 w 1020"/>
              <a:gd name="T51" fmla="*/ 206 h 584"/>
              <a:gd name="T52" fmla="*/ 733 w 1020"/>
              <a:gd name="T53" fmla="*/ 259 h 584"/>
              <a:gd name="T54" fmla="*/ 799 w 1020"/>
              <a:gd name="T55" fmla="*/ 303 h 584"/>
              <a:gd name="T56" fmla="*/ 879 w 1020"/>
              <a:gd name="T57" fmla="*/ 375 h 584"/>
              <a:gd name="T58" fmla="*/ 919 w 1020"/>
              <a:gd name="T59" fmla="*/ 411 h 584"/>
              <a:gd name="T60" fmla="*/ 959 w 1020"/>
              <a:gd name="T61" fmla="*/ 448 h 584"/>
              <a:gd name="T62" fmla="*/ 974 w 1020"/>
              <a:gd name="T63" fmla="*/ 460 h 584"/>
              <a:gd name="T64" fmla="*/ 972 w 1020"/>
              <a:gd name="T65" fmla="*/ 466 h 584"/>
              <a:gd name="T66" fmla="*/ 956 w 1020"/>
              <a:gd name="T67" fmla="*/ 468 h 584"/>
              <a:gd name="T68" fmla="*/ 889 w 1020"/>
              <a:gd name="T69" fmla="*/ 469 h 584"/>
              <a:gd name="T70" fmla="*/ 950 w 1020"/>
              <a:gd name="T71" fmla="*/ 511 h 584"/>
              <a:gd name="T72" fmla="*/ 975 w 1020"/>
              <a:gd name="T73" fmla="*/ 535 h 584"/>
              <a:gd name="T74" fmla="*/ 994 w 1020"/>
              <a:gd name="T75" fmla="*/ 556 h 584"/>
              <a:gd name="T76" fmla="*/ 1020 w 1020"/>
              <a:gd name="T77" fmla="*/ 571 h 584"/>
              <a:gd name="T78" fmla="*/ 1001 w 1020"/>
              <a:gd name="T79" fmla="*/ 577 h 584"/>
              <a:gd name="T80" fmla="*/ 1011 w 1020"/>
              <a:gd name="T81" fmla="*/ 584 h 584"/>
              <a:gd name="T82" fmla="*/ 992 w 1020"/>
              <a:gd name="T83" fmla="*/ 583 h 584"/>
              <a:gd name="T84" fmla="*/ 815 w 1020"/>
              <a:gd name="T85" fmla="*/ 549 h 584"/>
              <a:gd name="T86" fmla="*/ 674 w 1020"/>
              <a:gd name="T87" fmla="*/ 564 h 584"/>
              <a:gd name="T88" fmla="*/ 627 w 1020"/>
              <a:gd name="T89" fmla="*/ 564 h 584"/>
              <a:gd name="T90" fmla="*/ 574 w 1020"/>
              <a:gd name="T91" fmla="*/ 554 h 584"/>
              <a:gd name="T92" fmla="*/ 553 w 1020"/>
              <a:gd name="T93" fmla="*/ 548 h 584"/>
              <a:gd name="T94" fmla="*/ 541 w 1020"/>
              <a:gd name="T95" fmla="*/ 555 h 584"/>
              <a:gd name="T96" fmla="*/ 530 w 1020"/>
              <a:gd name="T97" fmla="*/ 558 h 584"/>
              <a:gd name="T98" fmla="*/ 498 w 1020"/>
              <a:gd name="T99" fmla="*/ 554 h 584"/>
              <a:gd name="T100" fmla="*/ 478 w 1020"/>
              <a:gd name="T101" fmla="*/ 548 h 584"/>
              <a:gd name="T102" fmla="*/ 318 w 1020"/>
              <a:gd name="T103" fmla="*/ 512 h 584"/>
              <a:gd name="T104" fmla="*/ 277 w 1020"/>
              <a:gd name="T105" fmla="*/ 498 h 584"/>
              <a:gd name="T106" fmla="*/ 151 w 1020"/>
              <a:gd name="T107" fmla="*/ 439 h 584"/>
              <a:gd name="T108" fmla="*/ 120 w 1020"/>
              <a:gd name="T109" fmla="*/ 421 h 584"/>
              <a:gd name="T110" fmla="*/ 92 w 1020"/>
              <a:gd name="T111" fmla="*/ 393 h 584"/>
              <a:gd name="T112" fmla="*/ 65 w 1020"/>
              <a:gd name="T113" fmla="*/ 349 h 584"/>
              <a:gd name="T114" fmla="*/ 53 w 1020"/>
              <a:gd name="T115" fmla="*/ 310 h 584"/>
              <a:gd name="T116" fmla="*/ 50 w 1020"/>
              <a:gd name="T117" fmla="*/ 254 h 584"/>
              <a:gd name="T118" fmla="*/ 56 w 1020"/>
              <a:gd name="T119" fmla="*/ 216 h 584"/>
              <a:gd name="T120" fmla="*/ 64 w 1020"/>
              <a:gd name="T121" fmla="*/ 192 h 584"/>
              <a:gd name="T122" fmla="*/ 77 w 1020"/>
              <a:gd name="T123" fmla="*/ 174 h 5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020" h="584">
                <a:moveTo>
                  <a:pt x="77" y="174"/>
                </a:moveTo>
                <a:lnTo>
                  <a:pt x="77" y="174"/>
                </a:lnTo>
                <a:lnTo>
                  <a:pt x="73" y="176"/>
                </a:lnTo>
                <a:lnTo>
                  <a:pt x="58" y="180"/>
                </a:lnTo>
                <a:lnTo>
                  <a:pt x="41" y="183"/>
                </a:lnTo>
                <a:lnTo>
                  <a:pt x="31" y="184"/>
                </a:lnTo>
                <a:lnTo>
                  <a:pt x="24" y="184"/>
                </a:lnTo>
                <a:lnTo>
                  <a:pt x="24" y="184"/>
                </a:lnTo>
                <a:lnTo>
                  <a:pt x="11" y="182"/>
                </a:lnTo>
                <a:lnTo>
                  <a:pt x="6" y="181"/>
                </a:lnTo>
                <a:lnTo>
                  <a:pt x="4" y="178"/>
                </a:lnTo>
                <a:lnTo>
                  <a:pt x="1" y="176"/>
                </a:lnTo>
                <a:lnTo>
                  <a:pt x="0" y="174"/>
                </a:lnTo>
                <a:lnTo>
                  <a:pt x="0" y="170"/>
                </a:lnTo>
                <a:lnTo>
                  <a:pt x="1" y="167"/>
                </a:lnTo>
                <a:lnTo>
                  <a:pt x="1" y="167"/>
                </a:lnTo>
                <a:lnTo>
                  <a:pt x="5" y="160"/>
                </a:lnTo>
                <a:lnTo>
                  <a:pt x="7" y="157"/>
                </a:lnTo>
                <a:lnTo>
                  <a:pt x="11" y="154"/>
                </a:lnTo>
                <a:lnTo>
                  <a:pt x="21" y="148"/>
                </a:lnTo>
                <a:lnTo>
                  <a:pt x="37" y="141"/>
                </a:lnTo>
                <a:lnTo>
                  <a:pt x="37" y="141"/>
                </a:lnTo>
                <a:lnTo>
                  <a:pt x="56" y="135"/>
                </a:lnTo>
                <a:lnTo>
                  <a:pt x="68" y="130"/>
                </a:lnTo>
                <a:lnTo>
                  <a:pt x="76" y="124"/>
                </a:lnTo>
                <a:lnTo>
                  <a:pt x="87" y="117"/>
                </a:lnTo>
                <a:lnTo>
                  <a:pt x="87" y="117"/>
                </a:lnTo>
                <a:lnTo>
                  <a:pt x="92" y="113"/>
                </a:lnTo>
                <a:lnTo>
                  <a:pt x="97" y="108"/>
                </a:lnTo>
                <a:lnTo>
                  <a:pt x="103" y="100"/>
                </a:lnTo>
                <a:lnTo>
                  <a:pt x="106" y="93"/>
                </a:lnTo>
                <a:lnTo>
                  <a:pt x="108" y="89"/>
                </a:lnTo>
                <a:lnTo>
                  <a:pt x="108" y="89"/>
                </a:lnTo>
                <a:lnTo>
                  <a:pt x="108" y="84"/>
                </a:lnTo>
                <a:lnTo>
                  <a:pt x="109" y="78"/>
                </a:lnTo>
                <a:lnTo>
                  <a:pt x="111" y="70"/>
                </a:lnTo>
                <a:lnTo>
                  <a:pt x="115" y="60"/>
                </a:lnTo>
                <a:lnTo>
                  <a:pt x="121" y="49"/>
                </a:lnTo>
                <a:lnTo>
                  <a:pt x="129" y="38"/>
                </a:lnTo>
                <a:lnTo>
                  <a:pt x="141" y="26"/>
                </a:lnTo>
                <a:lnTo>
                  <a:pt x="141" y="26"/>
                </a:lnTo>
                <a:lnTo>
                  <a:pt x="147" y="20"/>
                </a:lnTo>
                <a:lnTo>
                  <a:pt x="155" y="15"/>
                </a:lnTo>
                <a:lnTo>
                  <a:pt x="163" y="10"/>
                </a:lnTo>
                <a:lnTo>
                  <a:pt x="170" y="8"/>
                </a:lnTo>
                <a:lnTo>
                  <a:pt x="187" y="3"/>
                </a:lnTo>
                <a:lnTo>
                  <a:pt x="203" y="0"/>
                </a:lnTo>
                <a:lnTo>
                  <a:pt x="219" y="0"/>
                </a:lnTo>
                <a:lnTo>
                  <a:pt x="233" y="1"/>
                </a:lnTo>
                <a:lnTo>
                  <a:pt x="246" y="3"/>
                </a:lnTo>
                <a:lnTo>
                  <a:pt x="257" y="7"/>
                </a:lnTo>
                <a:lnTo>
                  <a:pt x="257" y="7"/>
                </a:lnTo>
                <a:lnTo>
                  <a:pt x="267" y="12"/>
                </a:lnTo>
                <a:lnTo>
                  <a:pt x="277" y="20"/>
                </a:lnTo>
                <a:lnTo>
                  <a:pt x="286" y="29"/>
                </a:lnTo>
                <a:lnTo>
                  <a:pt x="296" y="38"/>
                </a:lnTo>
                <a:lnTo>
                  <a:pt x="312" y="56"/>
                </a:lnTo>
                <a:lnTo>
                  <a:pt x="320" y="68"/>
                </a:lnTo>
                <a:lnTo>
                  <a:pt x="320" y="68"/>
                </a:lnTo>
                <a:lnTo>
                  <a:pt x="331" y="88"/>
                </a:lnTo>
                <a:lnTo>
                  <a:pt x="338" y="100"/>
                </a:lnTo>
                <a:lnTo>
                  <a:pt x="338" y="100"/>
                </a:lnTo>
                <a:lnTo>
                  <a:pt x="344" y="100"/>
                </a:lnTo>
                <a:lnTo>
                  <a:pt x="365" y="100"/>
                </a:lnTo>
                <a:lnTo>
                  <a:pt x="379" y="101"/>
                </a:lnTo>
                <a:lnTo>
                  <a:pt x="397" y="103"/>
                </a:lnTo>
                <a:lnTo>
                  <a:pt x="418" y="107"/>
                </a:lnTo>
                <a:lnTo>
                  <a:pt x="442" y="113"/>
                </a:lnTo>
                <a:lnTo>
                  <a:pt x="442" y="113"/>
                </a:lnTo>
                <a:lnTo>
                  <a:pt x="468" y="120"/>
                </a:lnTo>
                <a:lnTo>
                  <a:pt x="494" y="129"/>
                </a:lnTo>
                <a:lnTo>
                  <a:pt x="521" y="138"/>
                </a:lnTo>
                <a:lnTo>
                  <a:pt x="546" y="149"/>
                </a:lnTo>
                <a:lnTo>
                  <a:pt x="590" y="167"/>
                </a:lnTo>
                <a:lnTo>
                  <a:pt x="616" y="181"/>
                </a:lnTo>
                <a:lnTo>
                  <a:pt x="616" y="181"/>
                </a:lnTo>
                <a:lnTo>
                  <a:pt x="634" y="193"/>
                </a:lnTo>
                <a:lnTo>
                  <a:pt x="654" y="206"/>
                </a:lnTo>
                <a:lnTo>
                  <a:pt x="677" y="223"/>
                </a:lnTo>
                <a:lnTo>
                  <a:pt x="677" y="223"/>
                </a:lnTo>
                <a:lnTo>
                  <a:pt x="733" y="259"/>
                </a:lnTo>
                <a:lnTo>
                  <a:pt x="774" y="286"/>
                </a:lnTo>
                <a:lnTo>
                  <a:pt x="799" y="303"/>
                </a:lnTo>
                <a:lnTo>
                  <a:pt x="799" y="303"/>
                </a:lnTo>
                <a:lnTo>
                  <a:pt x="840" y="340"/>
                </a:lnTo>
                <a:lnTo>
                  <a:pt x="865" y="363"/>
                </a:lnTo>
                <a:lnTo>
                  <a:pt x="879" y="375"/>
                </a:lnTo>
                <a:lnTo>
                  <a:pt x="879" y="375"/>
                </a:lnTo>
                <a:lnTo>
                  <a:pt x="895" y="389"/>
                </a:lnTo>
                <a:lnTo>
                  <a:pt x="919" y="411"/>
                </a:lnTo>
                <a:lnTo>
                  <a:pt x="945" y="434"/>
                </a:lnTo>
                <a:lnTo>
                  <a:pt x="959" y="448"/>
                </a:lnTo>
                <a:lnTo>
                  <a:pt x="959" y="448"/>
                </a:lnTo>
                <a:lnTo>
                  <a:pt x="966" y="453"/>
                </a:lnTo>
                <a:lnTo>
                  <a:pt x="972" y="457"/>
                </a:lnTo>
                <a:lnTo>
                  <a:pt x="974" y="460"/>
                </a:lnTo>
                <a:lnTo>
                  <a:pt x="975" y="462"/>
                </a:lnTo>
                <a:lnTo>
                  <a:pt x="974" y="465"/>
                </a:lnTo>
                <a:lnTo>
                  <a:pt x="972" y="466"/>
                </a:lnTo>
                <a:lnTo>
                  <a:pt x="972" y="466"/>
                </a:lnTo>
                <a:lnTo>
                  <a:pt x="966" y="467"/>
                </a:lnTo>
                <a:lnTo>
                  <a:pt x="956" y="468"/>
                </a:lnTo>
                <a:lnTo>
                  <a:pt x="928" y="469"/>
                </a:lnTo>
                <a:lnTo>
                  <a:pt x="889" y="469"/>
                </a:lnTo>
                <a:lnTo>
                  <a:pt x="889" y="469"/>
                </a:lnTo>
                <a:lnTo>
                  <a:pt x="913" y="485"/>
                </a:lnTo>
                <a:lnTo>
                  <a:pt x="950" y="511"/>
                </a:lnTo>
                <a:lnTo>
                  <a:pt x="950" y="511"/>
                </a:lnTo>
                <a:lnTo>
                  <a:pt x="956" y="517"/>
                </a:lnTo>
                <a:lnTo>
                  <a:pt x="963" y="521"/>
                </a:lnTo>
                <a:lnTo>
                  <a:pt x="975" y="535"/>
                </a:lnTo>
                <a:lnTo>
                  <a:pt x="986" y="547"/>
                </a:lnTo>
                <a:lnTo>
                  <a:pt x="994" y="556"/>
                </a:lnTo>
                <a:lnTo>
                  <a:pt x="994" y="556"/>
                </a:lnTo>
                <a:lnTo>
                  <a:pt x="1003" y="561"/>
                </a:lnTo>
                <a:lnTo>
                  <a:pt x="1011" y="566"/>
                </a:lnTo>
                <a:lnTo>
                  <a:pt x="1020" y="571"/>
                </a:lnTo>
                <a:lnTo>
                  <a:pt x="991" y="571"/>
                </a:lnTo>
                <a:lnTo>
                  <a:pt x="991" y="571"/>
                </a:lnTo>
                <a:lnTo>
                  <a:pt x="1001" y="577"/>
                </a:lnTo>
                <a:lnTo>
                  <a:pt x="1009" y="581"/>
                </a:lnTo>
                <a:lnTo>
                  <a:pt x="1011" y="583"/>
                </a:lnTo>
                <a:lnTo>
                  <a:pt x="1011" y="584"/>
                </a:lnTo>
                <a:lnTo>
                  <a:pt x="1011" y="584"/>
                </a:lnTo>
                <a:lnTo>
                  <a:pt x="1005" y="584"/>
                </a:lnTo>
                <a:lnTo>
                  <a:pt x="992" y="583"/>
                </a:lnTo>
                <a:lnTo>
                  <a:pt x="953" y="577"/>
                </a:lnTo>
                <a:lnTo>
                  <a:pt x="898" y="567"/>
                </a:lnTo>
                <a:lnTo>
                  <a:pt x="815" y="549"/>
                </a:lnTo>
                <a:lnTo>
                  <a:pt x="815" y="549"/>
                </a:lnTo>
                <a:lnTo>
                  <a:pt x="770" y="554"/>
                </a:lnTo>
                <a:lnTo>
                  <a:pt x="674" y="564"/>
                </a:lnTo>
                <a:lnTo>
                  <a:pt x="674" y="564"/>
                </a:lnTo>
                <a:lnTo>
                  <a:pt x="650" y="565"/>
                </a:lnTo>
                <a:lnTo>
                  <a:pt x="627" y="564"/>
                </a:lnTo>
                <a:lnTo>
                  <a:pt x="606" y="561"/>
                </a:lnTo>
                <a:lnTo>
                  <a:pt x="588" y="558"/>
                </a:lnTo>
                <a:lnTo>
                  <a:pt x="574" y="554"/>
                </a:lnTo>
                <a:lnTo>
                  <a:pt x="563" y="552"/>
                </a:lnTo>
                <a:lnTo>
                  <a:pt x="553" y="548"/>
                </a:lnTo>
                <a:lnTo>
                  <a:pt x="553" y="548"/>
                </a:lnTo>
                <a:lnTo>
                  <a:pt x="552" y="549"/>
                </a:lnTo>
                <a:lnTo>
                  <a:pt x="548" y="553"/>
                </a:lnTo>
                <a:lnTo>
                  <a:pt x="541" y="555"/>
                </a:lnTo>
                <a:lnTo>
                  <a:pt x="536" y="556"/>
                </a:lnTo>
                <a:lnTo>
                  <a:pt x="530" y="558"/>
                </a:lnTo>
                <a:lnTo>
                  <a:pt x="530" y="558"/>
                </a:lnTo>
                <a:lnTo>
                  <a:pt x="523" y="558"/>
                </a:lnTo>
                <a:lnTo>
                  <a:pt x="515" y="556"/>
                </a:lnTo>
                <a:lnTo>
                  <a:pt x="498" y="554"/>
                </a:lnTo>
                <a:lnTo>
                  <a:pt x="484" y="550"/>
                </a:lnTo>
                <a:lnTo>
                  <a:pt x="478" y="548"/>
                </a:lnTo>
                <a:lnTo>
                  <a:pt x="478" y="548"/>
                </a:lnTo>
                <a:lnTo>
                  <a:pt x="405" y="532"/>
                </a:lnTo>
                <a:lnTo>
                  <a:pt x="344" y="519"/>
                </a:lnTo>
                <a:lnTo>
                  <a:pt x="318" y="512"/>
                </a:lnTo>
                <a:lnTo>
                  <a:pt x="296" y="506"/>
                </a:lnTo>
                <a:lnTo>
                  <a:pt x="296" y="506"/>
                </a:lnTo>
                <a:lnTo>
                  <a:pt x="277" y="498"/>
                </a:lnTo>
                <a:lnTo>
                  <a:pt x="253" y="489"/>
                </a:lnTo>
                <a:lnTo>
                  <a:pt x="199" y="463"/>
                </a:lnTo>
                <a:lnTo>
                  <a:pt x="151" y="439"/>
                </a:lnTo>
                <a:lnTo>
                  <a:pt x="133" y="428"/>
                </a:lnTo>
                <a:lnTo>
                  <a:pt x="120" y="421"/>
                </a:lnTo>
                <a:lnTo>
                  <a:pt x="120" y="421"/>
                </a:lnTo>
                <a:lnTo>
                  <a:pt x="110" y="414"/>
                </a:lnTo>
                <a:lnTo>
                  <a:pt x="100" y="404"/>
                </a:lnTo>
                <a:lnTo>
                  <a:pt x="92" y="393"/>
                </a:lnTo>
                <a:lnTo>
                  <a:pt x="82" y="380"/>
                </a:lnTo>
                <a:lnTo>
                  <a:pt x="74" y="364"/>
                </a:lnTo>
                <a:lnTo>
                  <a:pt x="65" y="349"/>
                </a:lnTo>
                <a:lnTo>
                  <a:pt x="59" y="329"/>
                </a:lnTo>
                <a:lnTo>
                  <a:pt x="53" y="310"/>
                </a:lnTo>
                <a:lnTo>
                  <a:pt x="53" y="310"/>
                </a:lnTo>
                <a:lnTo>
                  <a:pt x="51" y="289"/>
                </a:lnTo>
                <a:lnTo>
                  <a:pt x="48" y="271"/>
                </a:lnTo>
                <a:lnTo>
                  <a:pt x="50" y="254"/>
                </a:lnTo>
                <a:lnTo>
                  <a:pt x="51" y="239"/>
                </a:lnTo>
                <a:lnTo>
                  <a:pt x="53" y="227"/>
                </a:lnTo>
                <a:lnTo>
                  <a:pt x="56" y="216"/>
                </a:lnTo>
                <a:lnTo>
                  <a:pt x="59" y="201"/>
                </a:lnTo>
                <a:lnTo>
                  <a:pt x="59" y="201"/>
                </a:lnTo>
                <a:lnTo>
                  <a:pt x="64" y="192"/>
                </a:lnTo>
                <a:lnTo>
                  <a:pt x="70" y="183"/>
                </a:lnTo>
                <a:lnTo>
                  <a:pt x="77" y="174"/>
                </a:lnTo>
                <a:lnTo>
                  <a:pt x="77" y="17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7">
            <a:extLst>
              <a:ext uri="{FF2B5EF4-FFF2-40B4-BE49-F238E27FC236}">
                <a16:creationId xmlns:a16="http://schemas.microsoft.com/office/drawing/2014/main" id="{DDE1EEED-930A-47EA-84C7-CD14C976BB6D}"/>
              </a:ext>
            </a:extLst>
          </p:cNvPr>
          <p:cNvSpPr>
            <a:spLocks/>
          </p:cNvSpPr>
          <p:nvPr/>
        </p:nvSpPr>
        <p:spPr bwMode="auto">
          <a:xfrm>
            <a:off x="452500" y="5239960"/>
            <a:ext cx="1627472" cy="589841"/>
          </a:xfrm>
          <a:custGeom>
            <a:avLst/>
            <a:gdLst>
              <a:gd name="T0" fmla="*/ 318 w 1730"/>
              <a:gd name="T1" fmla="*/ 277 h 627"/>
              <a:gd name="T2" fmla="*/ 299 w 1730"/>
              <a:gd name="T3" fmla="*/ 334 h 627"/>
              <a:gd name="T4" fmla="*/ 273 w 1730"/>
              <a:gd name="T5" fmla="*/ 401 h 627"/>
              <a:gd name="T6" fmla="*/ 275 w 1730"/>
              <a:gd name="T7" fmla="*/ 491 h 627"/>
              <a:gd name="T8" fmla="*/ 299 w 1730"/>
              <a:gd name="T9" fmla="*/ 549 h 627"/>
              <a:gd name="T10" fmla="*/ 335 w 1730"/>
              <a:gd name="T11" fmla="*/ 581 h 627"/>
              <a:gd name="T12" fmla="*/ 352 w 1730"/>
              <a:gd name="T13" fmla="*/ 592 h 627"/>
              <a:gd name="T14" fmla="*/ 438 w 1730"/>
              <a:gd name="T15" fmla="*/ 620 h 627"/>
              <a:gd name="T16" fmla="*/ 546 w 1730"/>
              <a:gd name="T17" fmla="*/ 626 h 627"/>
              <a:gd name="T18" fmla="*/ 889 w 1730"/>
              <a:gd name="T19" fmla="*/ 586 h 627"/>
              <a:gd name="T20" fmla="*/ 1039 w 1730"/>
              <a:gd name="T21" fmla="*/ 586 h 627"/>
              <a:gd name="T22" fmla="*/ 1106 w 1730"/>
              <a:gd name="T23" fmla="*/ 586 h 627"/>
              <a:gd name="T24" fmla="*/ 1181 w 1730"/>
              <a:gd name="T25" fmla="*/ 573 h 627"/>
              <a:gd name="T26" fmla="*/ 1282 w 1730"/>
              <a:gd name="T27" fmla="*/ 526 h 627"/>
              <a:gd name="T28" fmla="*/ 1318 w 1730"/>
              <a:gd name="T29" fmla="*/ 523 h 627"/>
              <a:gd name="T30" fmla="*/ 1421 w 1730"/>
              <a:gd name="T31" fmla="*/ 526 h 627"/>
              <a:gd name="T32" fmla="*/ 1464 w 1730"/>
              <a:gd name="T33" fmla="*/ 511 h 627"/>
              <a:gd name="T34" fmla="*/ 1593 w 1730"/>
              <a:gd name="T35" fmla="*/ 440 h 627"/>
              <a:gd name="T36" fmla="*/ 1692 w 1730"/>
              <a:gd name="T37" fmla="*/ 401 h 627"/>
              <a:gd name="T38" fmla="*/ 1728 w 1730"/>
              <a:gd name="T39" fmla="*/ 375 h 627"/>
              <a:gd name="T40" fmla="*/ 1660 w 1730"/>
              <a:gd name="T41" fmla="*/ 365 h 627"/>
              <a:gd name="T42" fmla="*/ 1610 w 1730"/>
              <a:gd name="T43" fmla="*/ 364 h 627"/>
              <a:gd name="T44" fmla="*/ 1612 w 1730"/>
              <a:gd name="T45" fmla="*/ 347 h 627"/>
              <a:gd name="T46" fmla="*/ 1593 w 1730"/>
              <a:gd name="T47" fmla="*/ 326 h 627"/>
              <a:gd name="T48" fmla="*/ 1557 w 1730"/>
              <a:gd name="T49" fmla="*/ 313 h 627"/>
              <a:gd name="T50" fmla="*/ 1602 w 1730"/>
              <a:gd name="T51" fmla="*/ 298 h 627"/>
              <a:gd name="T52" fmla="*/ 1615 w 1730"/>
              <a:gd name="T53" fmla="*/ 287 h 627"/>
              <a:gd name="T54" fmla="*/ 1585 w 1730"/>
              <a:gd name="T55" fmla="*/ 279 h 627"/>
              <a:gd name="T56" fmla="*/ 1035 w 1730"/>
              <a:gd name="T57" fmla="*/ 234 h 627"/>
              <a:gd name="T58" fmla="*/ 885 w 1730"/>
              <a:gd name="T59" fmla="*/ 221 h 627"/>
              <a:gd name="T60" fmla="*/ 734 w 1730"/>
              <a:gd name="T61" fmla="*/ 238 h 627"/>
              <a:gd name="T62" fmla="*/ 672 w 1730"/>
              <a:gd name="T63" fmla="*/ 268 h 627"/>
              <a:gd name="T64" fmla="*/ 633 w 1730"/>
              <a:gd name="T65" fmla="*/ 292 h 627"/>
              <a:gd name="T66" fmla="*/ 502 w 1730"/>
              <a:gd name="T67" fmla="*/ 298 h 627"/>
              <a:gd name="T68" fmla="*/ 500 w 1730"/>
              <a:gd name="T69" fmla="*/ 204 h 627"/>
              <a:gd name="T70" fmla="*/ 481 w 1730"/>
              <a:gd name="T71" fmla="*/ 94 h 627"/>
              <a:gd name="T72" fmla="*/ 445 w 1730"/>
              <a:gd name="T73" fmla="*/ 29 h 627"/>
              <a:gd name="T74" fmla="*/ 408 w 1730"/>
              <a:gd name="T75" fmla="*/ 4 h 627"/>
              <a:gd name="T76" fmla="*/ 311 w 1730"/>
              <a:gd name="T77" fmla="*/ 2 h 627"/>
              <a:gd name="T78" fmla="*/ 254 w 1730"/>
              <a:gd name="T79" fmla="*/ 15 h 627"/>
              <a:gd name="T80" fmla="*/ 215 w 1730"/>
              <a:gd name="T81" fmla="*/ 64 h 627"/>
              <a:gd name="T82" fmla="*/ 125 w 1730"/>
              <a:gd name="T83" fmla="*/ 188 h 627"/>
              <a:gd name="T84" fmla="*/ 73 w 1730"/>
              <a:gd name="T85" fmla="*/ 223 h 627"/>
              <a:gd name="T86" fmla="*/ 2 w 1730"/>
              <a:gd name="T87" fmla="*/ 270 h 627"/>
              <a:gd name="T88" fmla="*/ 4 w 1730"/>
              <a:gd name="T89" fmla="*/ 283 h 627"/>
              <a:gd name="T90" fmla="*/ 35 w 1730"/>
              <a:gd name="T91" fmla="*/ 294 h 627"/>
              <a:gd name="T92" fmla="*/ 84 w 1730"/>
              <a:gd name="T93" fmla="*/ 294 h 627"/>
              <a:gd name="T94" fmla="*/ 32 w 1730"/>
              <a:gd name="T95" fmla="*/ 317 h 627"/>
              <a:gd name="T96" fmla="*/ 28 w 1730"/>
              <a:gd name="T97" fmla="*/ 334 h 627"/>
              <a:gd name="T98" fmla="*/ 39 w 1730"/>
              <a:gd name="T99" fmla="*/ 345 h 627"/>
              <a:gd name="T100" fmla="*/ 92 w 1730"/>
              <a:gd name="T101" fmla="*/ 341 h 627"/>
              <a:gd name="T102" fmla="*/ 150 w 1730"/>
              <a:gd name="T103" fmla="*/ 313 h 6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730" h="627">
                <a:moveTo>
                  <a:pt x="326" y="244"/>
                </a:moveTo>
                <a:lnTo>
                  <a:pt x="326" y="244"/>
                </a:lnTo>
                <a:lnTo>
                  <a:pt x="324" y="253"/>
                </a:lnTo>
                <a:lnTo>
                  <a:pt x="318" y="277"/>
                </a:lnTo>
                <a:lnTo>
                  <a:pt x="311" y="307"/>
                </a:lnTo>
                <a:lnTo>
                  <a:pt x="305" y="322"/>
                </a:lnTo>
                <a:lnTo>
                  <a:pt x="299" y="334"/>
                </a:lnTo>
                <a:lnTo>
                  <a:pt x="299" y="334"/>
                </a:lnTo>
                <a:lnTo>
                  <a:pt x="292" y="347"/>
                </a:lnTo>
                <a:lnTo>
                  <a:pt x="284" y="362"/>
                </a:lnTo>
                <a:lnTo>
                  <a:pt x="279" y="380"/>
                </a:lnTo>
                <a:lnTo>
                  <a:pt x="273" y="401"/>
                </a:lnTo>
                <a:lnTo>
                  <a:pt x="269" y="425"/>
                </a:lnTo>
                <a:lnTo>
                  <a:pt x="269" y="452"/>
                </a:lnTo>
                <a:lnTo>
                  <a:pt x="271" y="478"/>
                </a:lnTo>
                <a:lnTo>
                  <a:pt x="275" y="491"/>
                </a:lnTo>
                <a:lnTo>
                  <a:pt x="279" y="506"/>
                </a:lnTo>
                <a:lnTo>
                  <a:pt x="279" y="506"/>
                </a:lnTo>
                <a:lnTo>
                  <a:pt x="290" y="530"/>
                </a:lnTo>
                <a:lnTo>
                  <a:pt x="299" y="549"/>
                </a:lnTo>
                <a:lnTo>
                  <a:pt x="311" y="562"/>
                </a:lnTo>
                <a:lnTo>
                  <a:pt x="318" y="571"/>
                </a:lnTo>
                <a:lnTo>
                  <a:pt x="327" y="577"/>
                </a:lnTo>
                <a:lnTo>
                  <a:pt x="335" y="581"/>
                </a:lnTo>
                <a:lnTo>
                  <a:pt x="341" y="583"/>
                </a:lnTo>
                <a:lnTo>
                  <a:pt x="344" y="586"/>
                </a:lnTo>
                <a:lnTo>
                  <a:pt x="344" y="586"/>
                </a:lnTo>
                <a:lnTo>
                  <a:pt x="352" y="592"/>
                </a:lnTo>
                <a:lnTo>
                  <a:pt x="367" y="598"/>
                </a:lnTo>
                <a:lnTo>
                  <a:pt x="385" y="605"/>
                </a:lnTo>
                <a:lnTo>
                  <a:pt x="410" y="612"/>
                </a:lnTo>
                <a:lnTo>
                  <a:pt x="438" y="620"/>
                </a:lnTo>
                <a:lnTo>
                  <a:pt x="472" y="626"/>
                </a:lnTo>
                <a:lnTo>
                  <a:pt x="507" y="627"/>
                </a:lnTo>
                <a:lnTo>
                  <a:pt x="546" y="626"/>
                </a:lnTo>
                <a:lnTo>
                  <a:pt x="546" y="626"/>
                </a:lnTo>
                <a:lnTo>
                  <a:pt x="638" y="618"/>
                </a:lnTo>
                <a:lnTo>
                  <a:pt x="739" y="605"/>
                </a:lnTo>
                <a:lnTo>
                  <a:pt x="831" y="592"/>
                </a:lnTo>
                <a:lnTo>
                  <a:pt x="889" y="586"/>
                </a:lnTo>
                <a:lnTo>
                  <a:pt x="889" y="586"/>
                </a:lnTo>
                <a:lnTo>
                  <a:pt x="932" y="586"/>
                </a:lnTo>
                <a:lnTo>
                  <a:pt x="986" y="586"/>
                </a:lnTo>
                <a:lnTo>
                  <a:pt x="1039" y="586"/>
                </a:lnTo>
                <a:lnTo>
                  <a:pt x="1080" y="586"/>
                </a:lnTo>
                <a:lnTo>
                  <a:pt x="1080" y="586"/>
                </a:lnTo>
                <a:lnTo>
                  <a:pt x="1093" y="586"/>
                </a:lnTo>
                <a:lnTo>
                  <a:pt x="1106" y="586"/>
                </a:lnTo>
                <a:lnTo>
                  <a:pt x="1131" y="586"/>
                </a:lnTo>
                <a:lnTo>
                  <a:pt x="1144" y="584"/>
                </a:lnTo>
                <a:lnTo>
                  <a:pt x="1161" y="581"/>
                </a:lnTo>
                <a:lnTo>
                  <a:pt x="1181" y="573"/>
                </a:lnTo>
                <a:lnTo>
                  <a:pt x="1205" y="560"/>
                </a:lnTo>
                <a:lnTo>
                  <a:pt x="1205" y="560"/>
                </a:lnTo>
                <a:lnTo>
                  <a:pt x="1252" y="539"/>
                </a:lnTo>
                <a:lnTo>
                  <a:pt x="1282" y="526"/>
                </a:lnTo>
                <a:lnTo>
                  <a:pt x="1301" y="521"/>
                </a:lnTo>
                <a:lnTo>
                  <a:pt x="1307" y="521"/>
                </a:lnTo>
                <a:lnTo>
                  <a:pt x="1307" y="521"/>
                </a:lnTo>
                <a:lnTo>
                  <a:pt x="1318" y="523"/>
                </a:lnTo>
                <a:lnTo>
                  <a:pt x="1346" y="526"/>
                </a:lnTo>
                <a:lnTo>
                  <a:pt x="1383" y="528"/>
                </a:lnTo>
                <a:lnTo>
                  <a:pt x="1402" y="528"/>
                </a:lnTo>
                <a:lnTo>
                  <a:pt x="1421" y="526"/>
                </a:lnTo>
                <a:lnTo>
                  <a:pt x="1421" y="526"/>
                </a:lnTo>
                <a:lnTo>
                  <a:pt x="1438" y="523"/>
                </a:lnTo>
                <a:lnTo>
                  <a:pt x="1453" y="517"/>
                </a:lnTo>
                <a:lnTo>
                  <a:pt x="1464" y="511"/>
                </a:lnTo>
                <a:lnTo>
                  <a:pt x="1475" y="506"/>
                </a:lnTo>
                <a:lnTo>
                  <a:pt x="1488" y="495"/>
                </a:lnTo>
                <a:lnTo>
                  <a:pt x="1492" y="491"/>
                </a:lnTo>
                <a:lnTo>
                  <a:pt x="1593" y="440"/>
                </a:lnTo>
                <a:lnTo>
                  <a:pt x="1593" y="440"/>
                </a:lnTo>
                <a:lnTo>
                  <a:pt x="1615" y="431"/>
                </a:lnTo>
                <a:lnTo>
                  <a:pt x="1668" y="412"/>
                </a:lnTo>
                <a:lnTo>
                  <a:pt x="1692" y="401"/>
                </a:lnTo>
                <a:lnTo>
                  <a:pt x="1715" y="390"/>
                </a:lnTo>
                <a:lnTo>
                  <a:pt x="1728" y="380"/>
                </a:lnTo>
                <a:lnTo>
                  <a:pt x="1730" y="377"/>
                </a:lnTo>
                <a:lnTo>
                  <a:pt x="1728" y="375"/>
                </a:lnTo>
                <a:lnTo>
                  <a:pt x="1728" y="375"/>
                </a:lnTo>
                <a:lnTo>
                  <a:pt x="1718" y="371"/>
                </a:lnTo>
                <a:lnTo>
                  <a:pt x="1702" y="367"/>
                </a:lnTo>
                <a:lnTo>
                  <a:pt x="1660" y="365"/>
                </a:lnTo>
                <a:lnTo>
                  <a:pt x="1625" y="364"/>
                </a:lnTo>
                <a:lnTo>
                  <a:pt x="1608" y="364"/>
                </a:lnTo>
                <a:lnTo>
                  <a:pt x="1608" y="364"/>
                </a:lnTo>
                <a:lnTo>
                  <a:pt x="1610" y="364"/>
                </a:lnTo>
                <a:lnTo>
                  <a:pt x="1614" y="360"/>
                </a:lnTo>
                <a:lnTo>
                  <a:pt x="1615" y="358"/>
                </a:lnTo>
                <a:lnTo>
                  <a:pt x="1615" y="352"/>
                </a:lnTo>
                <a:lnTo>
                  <a:pt x="1612" y="347"/>
                </a:lnTo>
                <a:lnTo>
                  <a:pt x="1608" y="339"/>
                </a:lnTo>
                <a:lnTo>
                  <a:pt x="1608" y="339"/>
                </a:lnTo>
                <a:lnTo>
                  <a:pt x="1600" y="332"/>
                </a:lnTo>
                <a:lnTo>
                  <a:pt x="1593" y="326"/>
                </a:lnTo>
                <a:lnTo>
                  <a:pt x="1584" y="321"/>
                </a:lnTo>
                <a:lnTo>
                  <a:pt x="1576" y="319"/>
                </a:lnTo>
                <a:lnTo>
                  <a:pt x="1563" y="315"/>
                </a:lnTo>
                <a:lnTo>
                  <a:pt x="1557" y="313"/>
                </a:lnTo>
                <a:lnTo>
                  <a:pt x="1557" y="313"/>
                </a:lnTo>
                <a:lnTo>
                  <a:pt x="1569" y="311"/>
                </a:lnTo>
                <a:lnTo>
                  <a:pt x="1591" y="304"/>
                </a:lnTo>
                <a:lnTo>
                  <a:pt x="1602" y="298"/>
                </a:lnTo>
                <a:lnTo>
                  <a:pt x="1612" y="294"/>
                </a:lnTo>
                <a:lnTo>
                  <a:pt x="1614" y="291"/>
                </a:lnTo>
                <a:lnTo>
                  <a:pt x="1615" y="289"/>
                </a:lnTo>
                <a:lnTo>
                  <a:pt x="1615" y="287"/>
                </a:lnTo>
                <a:lnTo>
                  <a:pt x="1612" y="283"/>
                </a:lnTo>
                <a:lnTo>
                  <a:pt x="1612" y="283"/>
                </a:lnTo>
                <a:lnTo>
                  <a:pt x="1604" y="281"/>
                </a:lnTo>
                <a:lnTo>
                  <a:pt x="1585" y="279"/>
                </a:lnTo>
                <a:lnTo>
                  <a:pt x="1522" y="272"/>
                </a:lnTo>
                <a:lnTo>
                  <a:pt x="1331" y="259"/>
                </a:lnTo>
                <a:lnTo>
                  <a:pt x="1121" y="242"/>
                </a:lnTo>
                <a:lnTo>
                  <a:pt x="1035" y="234"/>
                </a:lnTo>
                <a:lnTo>
                  <a:pt x="973" y="229"/>
                </a:lnTo>
                <a:lnTo>
                  <a:pt x="973" y="229"/>
                </a:lnTo>
                <a:lnTo>
                  <a:pt x="928" y="223"/>
                </a:lnTo>
                <a:lnTo>
                  <a:pt x="885" y="221"/>
                </a:lnTo>
                <a:lnTo>
                  <a:pt x="840" y="223"/>
                </a:lnTo>
                <a:lnTo>
                  <a:pt x="801" y="225"/>
                </a:lnTo>
                <a:lnTo>
                  <a:pt x="764" y="231"/>
                </a:lnTo>
                <a:lnTo>
                  <a:pt x="734" y="238"/>
                </a:lnTo>
                <a:lnTo>
                  <a:pt x="709" y="246"/>
                </a:lnTo>
                <a:lnTo>
                  <a:pt x="692" y="253"/>
                </a:lnTo>
                <a:lnTo>
                  <a:pt x="692" y="253"/>
                </a:lnTo>
                <a:lnTo>
                  <a:pt x="672" y="268"/>
                </a:lnTo>
                <a:lnTo>
                  <a:pt x="655" y="281"/>
                </a:lnTo>
                <a:lnTo>
                  <a:pt x="649" y="285"/>
                </a:lnTo>
                <a:lnTo>
                  <a:pt x="640" y="289"/>
                </a:lnTo>
                <a:lnTo>
                  <a:pt x="633" y="292"/>
                </a:lnTo>
                <a:lnTo>
                  <a:pt x="621" y="294"/>
                </a:lnTo>
                <a:lnTo>
                  <a:pt x="621" y="294"/>
                </a:lnTo>
                <a:lnTo>
                  <a:pt x="550" y="298"/>
                </a:lnTo>
                <a:lnTo>
                  <a:pt x="502" y="298"/>
                </a:lnTo>
                <a:lnTo>
                  <a:pt x="502" y="298"/>
                </a:lnTo>
                <a:lnTo>
                  <a:pt x="502" y="287"/>
                </a:lnTo>
                <a:lnTo>
                  <a:pt x="502" y="251"/>
                </a:lnTo>
                <a:lnTo>
                  <a:pt x="500" y="204"/>
                </a:lnTo>
                <a:lnTo>
                  <a:pt x="498" y="176"/>
                </a:lnTo>
                <a:lnTo>
                  <a:pt x="492" y="148"/>
                </a:lnTo>
                <a:lnTo>
                  <a:pt x="488" y="122"/>
                </a:lnTo>
                <a:lnTo>
                  <a:pt x="481" y="94"/>
                </a:lnTo>
                <a:lnTo>
                  <a:pt x="472" y="70"/>
                </a:lnTo>
                <a:lnTo>
                  <a:pt x="460" y="47"/>
                </a:lnTo>
                <a:lnTo>
                  <a:pt x="453" y="36"/>
                </a:lnTo>
                <a:lnTo>
                  <a:pt x="445" y="29"/>
                </a:lnTo>
                <a:lnTo>
                  <a:pt x="438" y="19"/>
                </a:lnTo>
                <a:lnTo>
                  <a:pt x="429" y="14"/>
                </a:lnTo>
                <a:lnTo>
                  <a:pt x="419" y="8"/>
                </a:lnTo>
                <a:lnTo>
                  <a:pt x="408" y="4"/>
                </a:lnTo>
                <a:lnTo>
                  <a:pt x="397" y="2"/>
                </a:lnTo>
                <a:lnTo>
                  <a:pt x="385" y="0"/>
                </a:lnTo>
                <a:lnTo>
                  <a:pt x="385" y="0"/>
                </a:lnTo>
                <a:lnTo>
                  <a:pt x="311" y="2"/>
                </a:lnTo>
                <a:lnTo>
                  <a:pt x="288" y="4"/>
                </a:lnTo>
                <a:lnTo>
                  <a:pt x="273" y="8"/>
                </a:lnTo>
                <a:lnTo>
                  <a:pt x="262" y="10"/>
                </a:lnTo>
                <a:lnTo>
                  <a:pt x="254" y="15"/>
                </a:lnTo>
                <a:lnTo>
                  <a:pt x="239" y="32"/>
                </a:lnTo>
                <a:lnTo>
                  <a:pt x="239" y="32"/>
                </a:lnTo>
                <a:lnTo>
                  <a:pt x="228" y="45"/>
                </a:lnTo>
                <a:lnTo>
                  <a:pt x="215" y="64"/>
                </a:lnTo>
                <a:lnTo>
                  <a:pt x="187" y="107"/>
                </a:lnTo>
                <a:lnTo>
                  <a:pt x="153" y="163"/>
                </a:lnTo>
                <a:lnTo>
                  <a:pt x="153" y="163"/>
                </a:lnTo>
                <a:lnTo>
                  <a:pt x="125" y="188"/>
                </a:lnTo>
                <a:lnTo>
                  <a:pt x="99" y="208"/>
                </a:lnTo>
                <a:lnTo>
                  <a:pt x="86" y="216"/>
                </a:lnTo>
                <a:lnTo>
                  <a:pt x="73" y="223"/>
                </a:lnTo>
                <a:lnTo>
                  <a:pt x="73" y="223"/>
                </a:lnTo>
                <a:lnTo>
                  <a:pt x="47" y="236"/>
                </a:lnTo>
                <a:lnTo>
                  <a:pt x="19" y="253"/>
                </a:lnTo>
                <a:lnTo>
                  <a:pt x="9" y="262"/>
                </a:lnTo>
                <a:lnTo>
                  <a:pt x="2" y="270"/>
                </a:lnTo>
                <a:lnTo>
                  <a:pt x="0" y="274"/>
                </a:lnTo>
                <a:lnTo>
                  <a:pt x="0" y="277"/>
                </a:lnTo>
                <a:lnTo>
                  <a:pt x="0" y="281"/>
                </a:lnTo>
                <a:lnTo>
                  <a:pt x="4" y="283"/>
                </a:lnTo>
                <a:lnTo>
                  <a:pt x="4" y="283"/>
                </a:lnTo>
                <a:lnTo>
                  <a:pt x="11" y="289"/>
                </a:lnTo>
                <a:lnTo>
                  <a:pt x="22" y="292"/>
                </a:lnTo>
                <a:lnTo>
                  <a:pt x="35" y="294"/>
                </a:lnTo>
                <a:lnTo>
                  <a:pt x="50" y="294"/>
                </a:lnTo>
                <a:lnTo>
                  <a:pt x="73" y="294"/>
                </a:lnTo>
                <a:lnTo>
                  <a:pt x="84" y="294"/>
                </a:lnTo>
                <a:lnTo>
                  <a:pt x="84" y="294"/>
                </a:lnTo>
                <a:lnTo>
                  <a:pt x="73" y="296"/>
                </a:lnTo>
                <a:lnTo>
                  <a:pt x="52" y="304"/>
                </a:lnTo>
                <a:lnTo>
                  <a:pt x="41" y="311"/>
                </a:lnTo>
                <a:lnTo>
                  <a:pt x="32" y="317"/>
                </a:lnTo>
                <a:lnTo>
                  <a:pt x="30" y="321"/>
                </a:lnTo>
                <a:lnTo>
                  <a:pt x="28" y="324"/>
                </a:lnTo>
                <a:lnTo>
                  <a:pt x="28" y="330"/>
                </a:lnTo>
                <a:lnTo>
                  <a:pt x="28" y="334"/>
                </a:lnTo>
                <a:lnTo>
                  <a:pt x="28" y="334"/>
                </a:lnTo>
                <a:lnTo>
                  <a:pt x="30" y="339"/>
                </a:lnTo>
                <a:lnTo>
                  <a:pt x="34" y="341"/>
                </a:lnTo>
                <a:lnTo>
                  <a:pt x="39" y="345"/>
                </a:lnTo>
                <a:lnTo>
                  <a:pt x="45" y="347"/>
                </a:lnTo>
                <a:lnTo>
                  <a:pt x="58" y="347"/>
                </a:lnTo>
                <a:lnTo>
                  <a:pt x="73" y="345"/>
                </a:lnTo>
                <a:lnTo>
                  <a:pt x="92" y="341"/>
                </a:lnTo>
                <a:lnTo>
                  <a:pt x="110" y="334"/>
                </a:lnTo>
                <a:lnTo>
                  <a:pt x="129" y="326"/>
                </a:lnTo>
                <a:lnTo>
                  <a:pt x="150" y="313"/>
                </a:lnTo>
                <a:lnTo>
                  <a:pt x="150" y="313"/>
                </a:lnTo>
                <a:lnTo>
                  <a:pt x="215" y="268"/>
                </a:lnTo>
                <a:lnTo>
                  <a:pt x="245" y="248"/>
                </a:lnTo>
                <a:lnTo>
                  <a:pt x="326" y="244"/>
                </a:lnTo>
                <a:close/>
              </a:path>
            </a:pathLst>
          </a:custGeom>
          <a:solidFill>
            <a:schemeClr val="tx1"/>
          </a:solidFill>
          <a:ln w="11113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3">
            <a:extLst>
              <a:ext uri="{FF2B5EF4-FFF2-40B4-BE49-F238E27FC236}">
                <a16:creationId xmlns:a16="http://schemas.microsoft.com/office/drawing/2014/main" id="{C7160B13-C02B-4AAD-B7CF-865CDCF7FB01}"/>
              </a:ext>
            </a:extLst>
          </p:cNvPr>
          <p:cNvSpPr>
            <a:spLocks/>
          </p:cNvSpPr>
          <p:nvPr/>
        </p:nvSpPr>
        <p:spPr bwMode="auto">
          <a:xfrm>
            <a:off x="2252699" y="5033233"/>
            <a:ext cx="1793239" cy="796568"/>
          </a:xfrm>
          <a:custGeom>
            <a:avLst/>
            <a:gdLst>
              <a:gd name="T0" fmla="*/ 153 w 1398"/>
              <a:gd name="T1" fmla="*/ 388 h 621"/>
              <a:gd name="T2" fmla="*/ 110 w 1398"/>
              <a:gd name="T3" fmla="*/ 453 h 621"/>
              <a:gd name="T4" fmla="*/ 103 w 1398"/>
              <a:gd name="T5" fmla="*/ 509 h 621"/>
              <a:gd name="T6" fmla="*/ 123 w 1398"/>
              <a:gd name="T7" fmla="*/ 554 h 621"/>
              <a:gd name="T8" fmla="*/ 191 w 1398"/>
              <a:gd name="T9" fmla="*/ 593 h 621"/>
              <a:gd name="T10" fmla="*/ 297 w 1398"/>
              <a:gd name="T11" fmla="*/ 614 h 621"/>
              <a:gd name="T12" fmla="*/ 389 w 1398"/>
              <a:gd name="T13" fmla="*/ 618 h 621"/>
              <a:gd name="T14" fmla="*/ 569 w 1398"/>
              <a:gd name="T15" fmla="*/ 618 h 621"/>
              <a:gd name="T16" fmla="*/ 801 w 1398"/>
              <a:gd name="T17" fmla="*/ 620 h 621"/>
              <a:gd name="T18" fmla="*/ 859 w 1398"/>
              <a:gd name="T19" fmla="*/ 614 h 621"/>
              <a:gd name="T20" fmla="*/ 1005 w 1398"/>
              <a:gd name="T21" fmla="*/ 558 h 621"/>
              <a:gd name="T22" fmla="*/ 1031 w 1398"/>
              <a:gd name="T23" fmla="*/ 535 h 621"/>
              <a:gd name="T24" fmla="*/ 1074 w 1398"/>
              <a:gd name="T25" fmla="*/ 498 h 621"/>
              <a:gd name="T26" fmla="*/ 1132 w 1398"/>
              <a:gd name="T27" fmla="*/ 492 h 621"/>
              <a:gd name="T28" fmla="*/ 1260 w 1398"/>
              <a:gd name="T29" fmla="*/ 526 h 621"/>
              <a:gd name="T30" fmla="*/ 1297 w 1398"/>
              <a:gd name="T31" fmla="*/ 535 h 621"/>
              <a:gd name="T32" fmla="*/ 1342 w 1398"/>
              <a:gd name="T33" fmla="*/ 532 h 621"/>
              <a:gd name="T34" fmla="*/ 1396 w 1398"/>
              <a:gd name="T35" fmla="*/ 515 h 621"/>
              <a:gd name="T36" fmla="*/ 1385 w 1398"/>
              <a:gd name="T37" fmla="*/ 494 h 621"/>
              <a:gd name="T38" fmla="*/ 1398 w 1398"/>
              <a:gd name="T39" fmla="*/ 477 h 621"/>
              <a:gd name="T40" fmla="*/ 1365 w 1398"/>
              <a:gd name="T41" fmla="*/ 475 h 621"/>
              <a:gd name="T42" fmla="*/ 1396 w 1398"/>
              <a:gd name="T43" fmla="*/ 449 h 621"/>
              <a:gd name="T44" fmla="*/ 1398 w 1398"/>
              <a:gd name="T45" fmla="*/ 440 h 621"/>
              <a:gd name="T46" fmla="*/ 1366 w 1398"/>
              <a:gd name="T47" fmla="*/ 427 h 621"/>
              <a:gd name="T48" fmla="*/ 1338 w 1398"/>
              <a:gd name="T49" fmla="*/ 427 h 621"/>
              <a:gd name="T50" fmla="*/ 1320 w 1398"/>
              <a:gd name="T51" fmla="*/ 432 h 621"/>
              <a:gd name="T52" fmla="*/ 1293 w 1398"/>
              <a:gd name="T53" fmla="*/ 464 h 621"/>
              <a:gd name="T54" fmla="*/ 1277 w 1398"/>
              <a:gd name="T55" fmla="*/ 457 h 621"/>
              <a:gd name="T56" fmla="*/ 1207 w 1398"/>
              <a:gd name="T57" fmla="*/ 406 h 621"/>
              <a:gd name="T58" fmla="*/ 1159 w 1398"/>
              <a:gd name="T59" fmla="*/ 414 h 621"/>
              <a:gd name="T60" fmla="*/ 1140 w 1398"/>
              <a:gd name="T61" fmla="*/ 388 h 621"/>
              <a:gd name="T62" fmla="*/ 1121 w 1398"/>
              <a:gd name="T63" fmla="*/ 369 h 621"/>
              <a:gd name="T64" fmla="*/ 1159 w 1398"/>
              <a:gd name="T65" fmla="*/ 350 h 621"/>
              <a:gd name="T66" fmla="*/ 1189 w 1398"/>
              <a:gd name="T67" fmla="*/ 335 h 621"/>
              <a:gd name="T68" fmla="*/ 1078 w 1398"/>
              <a:gd name="T69" fmla="*/ 331 h 621"/>
              <a:gd name="T70" fmla="*/ 1001 w 1398"/>
              <a:gd name="T71" fmla="*/ 344 h 621"/>
              <a:gd name="T72" fmla="*/ 904 w 1398"/>
              <a:gd name="T73" fmla="*/ 369 h 621"/>
              <a:gd name="T74" fmla="*/ 691 w 1398"/>
              <a:gd name="T75" fmla="*/ 361 h 621"/>
              <a:gd name="T76" fmla="*/ 640 w 1398"/>
              <a:gd name="T77" fmla="*/ 356 h 621"/>
              <a:gd name="T78" fmla="*/ 492 w 1398"/>
              <a:gd name="T79" fmla="*/ 358 h 621"/>
              <a:gd name="T80" fmla="*/ 404 w 1398"/>
              <a:gd name="T81" fmla="*/ 384 h 621"/>
              <a:gd name="T82" fmla="*/ 374 w 1398"/>
              <a:gd name="T83" fmla="*/ 369 h 621"/>
              <a:gd name="T84" fmla="*/ 393 w 1398"/>
              <a:gd name="T85" fmla="*/ 305 h 621"/>
              <a:gd name="T86" fmla="*/ 382 w 1398"/>
              <a:gd name="T87" fmla="*/ 163 h 621"/>
              <a:gd name="T88" fmla="*/ 423 w 1398"/>
              <a:gd name="T89" fmla="*/ 185 h 621"/>
              <a:gd name="T90" fmla="*/ 457 w 1398"/>
              <a:gd name="T91" fmla="*/ 185 h 621"/>
              <a:gd name="T92" fmla="*/ 434 w 1398"/>
              <a:gd name="T93" fmla="*/ 161 h 621"/>
              <a:gd name="T94" fmla="*/ 382 w 1398"/>
              <a:gd name="T95" fmla="*/ 109 h 621"/>
              <a:gd name="T96" fmla="*/ 344 w 1398"/>
              <a:gd name="T97" fmla="*/ 51 h 621"/>
              <a:gd name="T98" fmla="*/ 297 w 1398"/>
              <a:gd name="T99" fmla="*/ 11 h 621"/>
              <a:gd name="T100" fmla="*/ 249 w 1398"/>
              <a:gd name="T101" fmla="*/ 2 h 621"/>
              <a:gd name="T102" fmla="*/ 191 w 1398"/>
              <a:gd name="T103" fmla="*/ 23 h 621"/>
              <a:gd name="T104" fmla="*/ 148 w 1398"/>
              <a:gd name="T105" fmla="*/ 73 h 621"/>
              <a:gd name="T106" fmla="*/ 135 w 1398"/>
              <a:gd name="T107" fmla="*/ 131 h 621"/>
              <a:gd name="T108" fmla="*/ 125 w 1398"/>
              <a:gd name="T109" fmla="*/ 213 h 621"/>
              <a:gd name="T110" fmla="*/ 88 w 1398"/>
              <a:gd name="T111" fmla="*/ 260 h 621"/>
              <a:gd name="T112" fmla="*/ 15 w 1398"/>
              <a:gd name="T113" fmla="*/ 305 h 621"/>
              <a:gd name="T114" fmla="*/ 2 w 1398"/>
              <a:gd name="T115" fmla="*/ 328 h 621"/>
              <a:gd name="T116" fmla="*/ 26 w 1398"/>
              <a:gd name="T117" fmla="*/ 350 h 621"/>
              <a:gd name="T118" fmla="*/ 73 w 1398"/>
              <a:gd name="T119" fmla="*/ 350 h 621"/>
              <a:gd name="T120" fmla="*/ 92 w 1398"/>
              <a:gd name="T121" fmla="*/ 352 h 621"/>
              <a:gd name="T122" fmla="*/ 136 w 1398"/>
              <a:gd name="T123" fmla="*/ 331 h 6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98" h="621">
                <a:moveTo>
                  <a:pt x="202" y="290"/>
                </a:moveTo>
                <a:lnTo>
                  <a:pt x="168" y="373"/>
                </a:lnTo>
                <a:lnTo>
                  <a:pt x="168" y="373"/>
                </a:lnTo>
                <a:lnTo>
                  <a:pt x="153" y="388"/>
                </a:lnTo>
                <a:lnTo>
                  <a:pt x="140" y="404"/>
                </a:lnTo>
                <a:lnTo>
                  <a:pt x="123" y="427"/>
                </a:lnTo>
                <a:lnTo>
                  <a:pt x="118" y="438"/>
                </a:lnTo>
                <a:lnTo>
                  <a:pt x="110" y="453"/>
                </a:lnTo>
                <a:lnTo>
                  <a:pt x="106" y="466"/>
                </a:lnTo>
                <a:lnTo>
                  <a:pt x="103" y="481"/>
                </a:lnTo>
                <a:lnTo>
                  <a:pt x="101" y="494"/>
                </a:lnTo>
                <a:lnTo>
                  <a:pt x="103" y="509"/>
                </a:lnTo>
                <a:lnTo>
                  <a:pt x="106" y="524"/>
                </a:lnTo>
                <a:lnTo>
                  <a:pt x="112" y="539"/>
                </a:lnTo>
                <a:lnTo>
                  <a:pt x="112" y="539"/>
                </a:lnTo>
                <a:lnTo>
                  <a:pt x="123" y="554"/>
                </a:lnTo>
                <a:lnTo>
                  <a:pt x="136" y="565"/>
                </a:lnTo>
                <a:lnTo>
                  <a:pt x="151" y="577"/>
                </a:lnTo>
                <a:lnTo>
                  <a:pt x="170" y="584"/>
                </a:lnTo>
                <a:lnTo>
                  <a:pt x="191" y="593"/>
                </a:lnTo>
                <a:lnTo>
                  <a:pt x="211" y="599"/>
                </a:lnTo>
                <a:lnTo>
                  <a:pt x="232" y="605"/>
                </a:lnTo>
                <a:lnTo>
                  <a:pt x="254" y="608"/>
                </a:lnTo>
                <a:lnTo>
                  <a:pt x="297" y="614"/>
                </a:lnTo>
                <a:lnTo>
                  <a:pt x="339" y="618"/>
                </a:lnTo>
                <a:lnTo>
                  <a:pt x="369" y="618"/>
                </a:lnTo>
                <a:lnTo>
                  <a:pt x="389" y="618"/>
                </a:lnTo>
                <a:lnTo>
                  <a:pt x="389" y="618"/>
                </a:lnTo>
                <a:lnTo>
                  <a:pt x="473" y="616"/>
                </a:lnTo>
                <a:lnTo>
                  <a:pt x="524" y="616"/>
                </a:lnTo>
                <a:lnTo>
                  <a:pt x="569" y="618"/>
                </a:lnTo>
                <a:lnTo>
                  <a:pt x="569" y="618"/>
                </a:lnTo>
                <a:lnTo>
                  <a:pt x="668" y="621"/>
                </a:lnTo>
                <a:lnTo>
                  <a:pt x="749" y="621"/>
                </a:lnTo>
                <a:lnTo>
                  <a:pt x="749" y="621"/>
                </a:lnTo>
                <a:lnTo>
                  <a:pt x="801" y="620"/>
                </a:lnTo>
                <a:lnTo>
                  <a:pt x="833" y="618"/>
                </a:lnTo>
                <a:lnTo>
                  <a:pt x="848" y="616"/>
                </a:lnTo>
                <a:lnTo>
                  <a:pt x="859" y="614"/>
                </a:lnTo>
                <a:lnTo>
                  <a:pt x="859" y="614"/>
                </a:lnTo>
                <a:lnTo>
                  <a:pt x="895" y="603"/>
                </a:lnTo>
                <a:lnTo>
                  <a:pt x="941" y="584"/>
                </a:lnTo>
                <a:lnTo>
                  <a:pt x="988" y="565"/>
                </a:lnTo>
                <a:lnTo>
                  <a:pt x="1005" y="558"/>
                </a:lnTo>
                <a:lnTo>
                  <a:pt x="1016" y="550"/>
                </a:lnTo>
                <a:lnTo>
                  <a:pt x="1016" y="550"/>
                </a:lnTo>
                <a:lnTo>
                  <a:pt x="1024" y="545"/>
                </a:lnTo>
                <a:lnTo>
                  <a:pt x="1031" y="535"/>
                </a:lnTo>
                <a:lnTo>
                  <a:pt x="1041" y="526"/>
                </a:lnTo>
                <a:lnTo>
                  <a:pt x="1050" y="515"/>
                </a:lnTo>
                <a:lnTo>
                  <a:pt x="1061" y="505"/>
                </a:lnTo>
                <a:lnTo>
                  <a:pt x="1074" y="498"/>
                </a:lnTo>
                <a:lnTo>
                  <a:pt x="1091" y="492"/>
                </a:lnTo>
                <a:lnTo>
                  <a:pt x="1110" y="490"/>
                </a:lnTo>
                <a:lnTo>
                  <a:pt x="1110" y="490"/>
                </a:lnTo>
                <a:lnTo>
                  <a:pt x="1132" y="492"/>
                </a:lnTo>
                <a:lnTo>
                  <a:pt x="1159" y="498"/>
                </a:lnTo>
                <a:lnTo>
                  <a:pt x="1187" y="504"/>
                </a:lnTo>
                <a:lnTo>
                  <a:pt x="1215" y="511"/>
                </a:lnTo>
                <a:lnTo>
                  <a:pt x="1260" y="526"/>
                </a:lnTo>
                <a:lnTo>
                  <a:pt x="1278" y="532"/>
                </a:lnTo>
                <a:lnTo>
                  <a:pt x="1278" y="532"/>
                </a:lnTo>
                <a:lnTo>
                  <a:pt x="1282" y="534"/>
                </a:lnTo>
                <a:lnTo>
                  <a:pt x="1297" y="535"/>
                </a:lnTo>
                <a:lnTo>
                  <a:pt x="1316" y="535"/>
                </a:lnTo>
                <a:lnTo>
                  <a:pt x="1329" y="535"/>
                </a:lnTo>
                <a:lnTo>
                  <a:pt x="1342" y="532"/>
                </a:lnTo>
                <a:lnTo>
                  <a:pt x="1342" y="532"/>
                </a:lnTo>
                <a:lnTo>
                  <a:pt x="1385" y="522"/>
                </a:lnTo>
                <a:lnTo>
                  <a:pt x="1391" y="520"/>
                </a:lnTo>
                <a:lnTo>
                  <a:pt x="1394" y="517"/>
                </a:lnTo>
                <a:lnTo>
                  <a:pt x="1396" y="515"/>
                </a:lnTo>
                <a:lnTo>
                  <a:pt x="1394" y="509"/>
                </a:lnTo>
                <a:lnTo>
                  <a:pt x="1394" y="509"/>
                </a:lnTo>
                <a:lnTo>
                  <a:pt x="1385" y="496"/>
                </a:lnTo>
                <a:lnTo>
                  <a:pt x="1385" y="494"/>
                </a:lnTo>
                <a:lnTo>
                  <a:pt x="1387" y="490"/>
                </a:lnTo>
                <a:lnTo>
                  <a:pt x="1387" y="490"/>
                </a:lnTo>
                <a:lnTo>
                  <a:pt x="1396" y="483"/>
                </a:lnTo>
                <a:lnTo>
                  <a:pt x="1398" y="477"/>
                </a:lnTo>
                <a:lnTo>
                  <a:pt x="1398" y="477"/>
                </a:lnTo>
                <a:lnTo>
                  <a:pt x="1394" y="475"/>
                </a:lnTo>
                <a:lnTo>
                  <a:pt x="1365" y="475"/>
                </a:lnTo>
                <a:lnTo>
                  <a:pt x="1365" y="475"/>
                </a:lnTo>
                <a:lnTo>
                  <a:pt x="1370" y="472"/>
                </a:lnTo>
                <a:lnTo>
                  <a:pt x="1383" y="462"/>
                </a:lnTo>
                <a:lnTo>
                  <a:pt x="1391" y="455"/>
                </a:lnTo>
                <a:lnTo>
                  <a:pt x="1396" y="449"/>
                </a:lnTo>
                <a:lnTo>
                  <a:pt x="1398" y="444"/>
                </a:lnTo>
                <a:lnTo>
                  <a:pt x="1398" y="442"/>
                </a:lnTo>
                <a:lnTo>
                  <a:pt x="1398" y="440"/>
                </a:lnTo>
                <a:lnTo>
                  <a:pt x="1398" y="440"/>
                </a:lnTo>
                <a:lnTo>
                  <a:pt x="1393" y="436"/>
                </a:lnTo>
                <a:lnTo>
                  <a:pt x="1389" y="432"/>
                </a:lnTo>
                <a:lnTo>
                  <a:pt x="1378" y="429"/>
                </a:lnTo>
                <a:lnTo>
                  <a:pt x="1366" y="427"/>
                </a:lnTo>
                <a:lnTo>
                  <a:pt x="1357" y="429"/>
                </a:lnTo>
                <a:lnTo>
                  <a:pt x="1357" y="429"/>
                </a:lnTo>
                <a:lnTo>
                  <a:pt x="1348" y="429"/>
                </a:lnTo>
                <a:lnTo>
                  <a:pt x="1338" y="427"/>
                </a:lnTo>
                <a:lnTo>
                  <a:pt x="1329" y="427"/>
                </a:lnTo>
                <a:lnTo>
                  <a:pt x="1323" y="429"/>
                </a:lnTo>
                <a:lnTo>
                  <a:pt x="1320" y="432"/>
                </a:lnTo>
                <a:lnTo>
                  <a:pt x="1320" y="432"/>
                </a:lnTo>
                <a:lnTo>
                  <a:pt x="1310" y="440"/>
                </a:lnTo>
                <a:lnTo>
                  <a:pt x="1303" y="451"/>
                </a:lnTo>
                <a:lnTo>
                  <a:pt x="1295" y="461"/>
                </a:lnTo>
                <a:lnTo>
                  <a:pt x="1293" y="464"/>
                </a:lnTo>
                <a:lnTo>
                  <a:pt x="1290" y="464"/>
                </a:lnTo>
                <a:lnTo>
                  <a:pt x="1290" y="464"/>
                </a:lnTo>
                <a:lnTo>
                  <a:pt x="1284" y="464"/>
                </a:lnTo>
                <a:lnTo>
                  <a:pt x="1277" y="457"/>
                </a:lnTo>
                <a:lnTo>
                  <a:pt x="1256" y="438"/>
                </a:lnTo>
                <a:lnTo>
                  <a:pt x="1230" y="417"/>
                </a:lnTo>
                <a:lnTo>
                  <a:pt x="1218" y="410"/>
                </a:lnTo>
                <a:lnTo>
                  <a:pt x="1207" y="406"/>
                </a:lnTo>
                <a:lnTo>
                  <a:pt x="1207" y="406"/>
                </a:lnTo>
                <a:lnTo>
                  <a:pt x="1194" y="404"/>
                </a:lnTo>
                <a:lnTo>
                  <a:pt x="1177" y="408"/>
                </a:lnTo>
                <a:lnTo>
                  <a:pt x="1159" y="414"/>
                </a:lnTo>
                <a:lnTo>
                  <a:pt x="1138" y="419"/>
                </a:lnTo>
                <a:lnTo>
                  <a:pt x="1106" y="432"/>
                </a:lnTo>
                <a:lnTo>
                  <a:pt x="1091" y="440"/>
                </a:lnTo>
                <a:lnTo>
                  <a:pt x="1140" y="388"/>
                </a:lnTo>
                <a:lnTo>
                  <a:pt x="1140" y="388"/>
                </a:lnTo>
                <a:lnTo>
                  <a:pt x="1131" y="380"/>
                </a:lnTo>
                <a:lnTo>
                  <a:pt x="1125" y="374"/>
                </a:lnTo>
                <a:lnTo>
                  <a:pt x="1121" y="369"/>
                </a:lnTo>
                <a:lnTo>
                  <a:pt x="1121" y="369"/>
                </a:lnTo>
                <a:lnTo>
                  <a:pt x="1125" y="365"/>
                </a:lnTo>
                <a:lnTo>
                  <a:pt x="1132" y="361"/>
                </a:lnTo>
                <a:lnTo>
                  <a:pt x="1159" y="350"/>
                </a:lnTo>
                <a:lnTo>
                  <a:pt x="1183" y="341"/>
                </a:lnTo>
                <a:lnTo>
                  <a:pt x="1189" y="337"/>
                </a:lnTo>
                <a:lnTo>
                  <a:pt x="1189" y="335"/>
                </a:lnTo>
                <a:lnTo>
                  <a:pt x="1189" y="335"/>
                </a:lnTo>
                <a:lnTo>
                  <a:pt x="1189" y="335"/>
                </a:lnTo>
                <a:lnTo>
                  <a:pt x="1166" y="333"/>
                </a:lnTo>
                <a:lnTo>
                  <a:pt x="1125" y="331"/>
                </a:lnTo>
                <a:lnTo>
                  <a:pt x="1078" y="331"/>
                </a:lnTo>
                <a:lnTo>
                  <a:pt x="1056" y="331"/>
                </a:lnTo>
                <a:lnTo>
                  <a:pt x="1035" y="335"/>
                </a:lnTo>
                <a:lnTo>
                  <a:pt x="1035" y="335"/>
                </a:lnTo>
                <a:lnTo>
                  <a:pt x="1001" y="344"/>
                </a:lnTo>
                <a:lnTo>
                  <a:pt x="970" y="354"/>
                </a:lnTo>
                <a:lnTo>
                  <a:pt x="938" y="363"/>
                </a:lnTo>
                <a:lnTo>
                  <a:pt x="921" y="367"/>
                </a:lnTo>
                <a:lnTo>
                  <a:pt x="904" y="369"/>
                </a:lnTo>
                <a:lnTo>
                  <a:pt x="904" y="369"/>
                </a:lnTo>
                <a:lnTo>
                  <a:pt x="848" y="369"/>
                </a:lnTo>
                <a:lnTo>
                  <a:pt x="767" y="365"/>
                </a:lnTo>
                <a:lnTo>
                  <a:pt x="691" y="361"/>
                </a:lnTo>
                <a:lnTo>
                  <a:pt x="664" y="359"/>
                </a:lnTo>
                <a:lnTo>
                  <a:pt x="651" y="358"/>
                </a:lnTo>
                <a:lnTo>
                  <a:pt x="651" y="358"/>
                </a:lnTo>
                <a:lnTo>
                  <a:pt x="640" y="356"/>
                </a:lnTo>
                <a:lnTo>
                  <a:pt x="621" y="354"/>
                </a:lnTo>
                <a:lnTo>
                  <a:pt x="571" y="354"/>
                </a:lnTo>
                <a:lnTo>
                  <a:pt x="516" y="356"/>
                </a:lnTo>
                <a:lnTo>
                  <a:pt x="492" y="358"/>
                </a:lnTo>
                <a:lnTo>
                  <a:pt x="475" y="361"/>
                </a:lnTo>
                <a:lnTo>
                  <a:pt x="475" y="361"/>
                </a:lnTo>
                <a:lnTo>
                  <a:pt x="442" y="371"/>
                </a:lnTo>
                <a:lnTo>
                  <a:pt x="404" y="384"/>
                </a:lnTo>
                <a:lnTo>
                  <a:pt x="359" y="402"/>
                </a:lnTo>
                <a:lnTo>
                  <a:pt x="359" y="402"/>
                </a:lnTo>
                <a:lnTo>
                  <a:pt x="365" y="393"/>
                </a:lnTo>
                <a:lnTo>
                  <a:pt x="374" y="369"/>
                </a:lnTo>
                <a:lnTo>
                  <a:pt x="385" y="337"/>
                </a:lnTo>
                <a:lnTo>
                  <a:pt x="391" y="320"/>
                </a:lnTo>
                <a:lnTo>
                  <a:pt x="393" y="305"/>
                </a:lnTo>
                <a:lnTo>
                  <a:pt x="393" y="305"/>
                </a:lnTo>
                <a:lnTo>
                  <a:pt x="393" y="286"/>
                </a:lnTo>
                <a:lnTo>
                  <a:pt x="393" y="266"/>
                </a:lnTo>
                <a:lnTo>
                  <a:pt x="389" y="219"/>
                </a:lnTo>
                <a:lnTo>
                  <a:pt x="382" y="163"/>
                </a:lnTo>
                <a:lnTo>
                  <a:pt x="382" y="163"/>
                </a:lnTo>
                <a:lnTo>
                  <a:pt x="399" y="174"/>
                </a:lnTo>
                <a:lnTo>
                  <a:pt x="414" y="182"/>
                </a:lnTo>
                <a:lnTo>
                  <a:pt x="423" y="185"/>
                </a:lnTo>
                <a:lnTo>
                  <a:pt x="430" y="185"/>
                </a:lnTo>
                <a:lnTo>
                  <a:pt x="430" y="185"/>
                </a:lnTo>
                <a:lnTo>
                  <a:pt x="445" y="185"/>
                </a:lnTo>
                <a:lnTo>
                  <a:pt x="457" y="185"/>
                </a:lnTo>
                <a:lnTo>
                  <a:pt x="468" y="182"/>
                </a:lnTo>
                <a:lnTo>
                  <a:pt x="468" y="182"/>
                </a:lnTo>
                <a:lnTo>
                  <a:pt x="458" y="176"/>
                </a:lnTo>
                <a:lnTo>
                  <a:pt x="434" y="161"/>
                </a:lnTo>
                <a:lnTo>
                  <a:pt x="419" y="150"/>
                </a:lnTo>
                <a:lnTo>
                  <a:pt x="406" y="137"/>
                </a:lnTo>
                <a:lnTo>
                  <a:pt x="393" y="124"/>
                </a:lnTo>
                <a:lnTo>
                  <a:pt x="382" y="109"/>
                </a:lnTo>
                <a:lnTo>
                  <a:pt x="382" y="109"/>
                </a:lnTo>
                <a:lnTo>
                  <a:pt x="372" y="90"/>
                </a:lnTo>
                <a:lnTo>
                  <a:pt x="359" y="71"/>
                </a:lnTo>
                <a:lnTo>
                  <a:pt x="344" y="51"/>
                </a:lnTo>
                <a:lnTo>
                  <a:pt x="327" y="32"/>
                </a:lnTo>
                <a:lnTo>
                  <a:pt x="318" y="24"/>
                </a:lnTo>
                <a:lnTo>
                  <a:pt x="309" y="17"/>
                </a:lnTo>
                <a:lnTo>
                  <a:pt x="297" y="11"/>
                </a:lnTo>
                <a:lnTo>
                  <a:pt x="286" y="6"/>
                </a:lnTo>
                <a:lnTo>
                  <a:pt x="275" y="2"/>
                </a:lnTo>
                <a:lnTo>
                  <a:pt x="262" y="0"/>
                </a:lnTo>
                <a:lnTo>
                  <a:pt x="249" y="2"/>
                </a:lnTo>
                <a:lnTo>
                  <a:pt x="236" y="4"/>
                </a:lnTo>
                <a:lnTo>
                  <a:pt x="236" y="4"/>
                </a:lnTo>
                <a:lnTo>
                  <a:pt x="211" y="11"/>
                </a:lnTo>
                <a:lnTo>
                  <a:pt x="191" y="23"/>
                </a:lnTo>
                <a:lnTo>
                  <a:pt x="176" y="34"/>
                </a:lnTo>
                <a:lnTo>
                  <a:pt x="163" y="47"/>
                </a:lnTo>
                <a:lnTo>
                  <a:pt x="153" y="60"/>
                </a:lnTo>
                <a:lnTo>
                  <a:pt x="148" y="73"/>
                </a:lnTo>
                <a:lnTo>
                  <a:pt x="142" y="88"/>
                </a:lnTo>
                <a:lnTo>
                  <a:pt x="138" y="101"/>
                </a:lnTo>
                <a:lnTo>
                  <a:pt x="138" y="101"/>
                </a:lnTo>
                <a:lnTo>
                  <a:pt x="135" y="131"/>
                </a:lnTo>
                <a:lnTo>
                  <a:pt x="131" y="167"/>
                </a:lnTo>
                <a:lnTo>
                  <a:pt x="127" y="208"/>
                </a:lnTo>
                <a:lnTo>
                  <a:pt x="127" y="208"/>
                </a:lnTo>
                <a:lnTo>
                  <a:pt x="125" y="213"/>
                </a:lnTo>
                <a:lnTo>
                  <a:pt x="120" y="227"/>
                </a:lnTo>
                <a:lnTo>
                  <a:pt x="106" y="243"/>
                </a:lnTo>
                <a:lnTo>
                  <a:pt x="97" y="251"/>
                </a:lnTo>
                <a:lnTo>
                  <a:pt x="88" y="260"/>
                </a:lnTo>
                <a:lnTo>
                  <a:pt x="88" y="260"/>
                </a:lnTo>
                <a:lnTo>
                  <a:pt x="58" y="279"/>
                </a:lnTo>
                <a:lnTo>
                  <a:pt x="28" y="296"/>
                </a:lnTo>
                <a:lnTo>
                  <a:pt x="15" y="305"/>
                </a:lnTo>
                <a:lnTo>
                  <a:pt x="5" y="315"/>
                </a:lnTo>
                <a:lnTo>
                  <a:pt x="0" y="322"/>
                </a:lnTo>
                <a:lnTo>
                  <a:pt x="0" y="324"/>
                </a:lnTo>
                <a:lnTo>
                  <a:pt x="2" y="328"/>
                </a:lnTo>
                <a:lnTo>
                  <a:pt x="2" y="328"/>
                </a:lnTo>
                <a:lnTo>
                  <a:pt x="17" y="346"/>
                </a:lnTo>
                <a:lnTo>
                  <a:pt x="17" y="346"/>
                </a:lnTo>
                <a:lnTo>
                  <a:pt x="26" y="350"/>
                </a:lnTo>
                <a:lnTo>
                  <a:pt x="35" y="354"/>
                </a:lnTo>
                <a:lnTo>
                  <a:pt x="47" y="354"/>
                </a:lnTo>
                <a:lnTo>
                  <a:pt x="73" y="350"/>
                </a:lnTo>
                <a:lnTo>
                  <a:pt x="73" y="350"/>
                </a:lnTo>
                <a:lnTo>
                  <a:pt x="73" y="352"/>
                </a:lnTo>
                <a:lnTo>
                  <a:pt x="80" y="354"/>
                </a:lnTo>
                <a:lnTo>
                  <a:pt x="84" y="354"/>
                </a:lnTo>
                <a:lnTo>
                  <a:pt x="92" y="352"/>
                </a:lnTo>
                <a:lnTo>
                  <a:pt x="99" y="350"/>
                </a:lnTo>
                <a:lnTo>
                  <a:pt x="108" y="346"/>
                </a:lnTo>
                <a:lnTo>
                  <a:pt x="108" y="346"/>
                </a:lnTo>
                <a:lnTo>
                  <a:pt x="136" y="331"/>
                </a:lnTo>
                <a:lnTo>
                  <a:pt x="166" y="313"/>
                </a:lnTo>
                <a:lnTo>
                  <a:pt x="202" y="290"/>
                </a:lnTo>
                <a:lnTo>
                  <a:pt x="202" y="290"/>
                </a:lnTo>
                <a:close/>
              </a:path>
            </a:pathLst>
          </a:custGeom>
          <a:solidFill>
            <a:schemeClr val="tx1"/>
          </a:solidFill>
          <a:ln w="11113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5">
            <a:extLst>
              <a:ext uri="{FF2B5EF4-FFF2-40B4-BE49-F238E27FC236}">
                <a16:creationId xmlns:a16="http://schemas.microsoft.com/office/drawing/2014/main" id="{B6284FEB-80C0-4AAC-8EA9-FE5831355DAD}"/>
              </a:ext>
            </a:extLst>
          </p:cNvPr>
          <p:cNvSpPr>
            <a:spLocks/>
          </p:cNvSpPr>
          <p:nvPr/>
        </p:nvSpPr>
        <p:spPr bwMode="auto">
          <a:xfrm>
            <a:off x="5892210" y="4947122"/>
            <a:ext cx="1813738" cy="913454"/>
          </a:xfrm>
          <a:custGeom>
            <a:avLst/>
            <a:gdLst>
              <a:gd name="T0" fmla="*/ 318 w 1928"/>
              <a:gd name="T1" fmla="*/ 299 h 971"/>
              <a:gd name="T2" fmla="*/ 380 w 1928"/>
              <a:gd name="T3" fmla="*/ 309 h 971"/>
              <a:gd name="T4" fmla="*/ 397 w 1928"/>
              <a:gd name="T5" fmla="*/ 320 h 971"/>
              <a:gd name="T6" fmla="*/ 397 w 1928"/>
              <a:gd name="T7" fmla="*/ 335 h 971"/>
              <a:gd name="T8" fmla="*/ 363 w 1928"/>
              <a:gd name="T9" fmla="*/ 402 h 971"/>
              <a:gd name="T10" fmla="*/ 331 w 1928"/>
              <a:gd name="T11" fmla="*/ 468 h 971"/>
              <a:gd name="T12" fmla="*/ 318 w 1928"/>
              <a:gd name="T13" fmla="*/ 484 h 971"/>
              <a:gd name="T14" fmla="*/ 251 w 1928"/>
              <a:gd name="T15" fmla="*/ 518 h 971"/>
              <a:gd name="T16" fmla="*/ 185 w 1928"/>
              <a:gd name="T17" fmla="*/ 565 h 971"/>
              <a:gd name="T18" fmla="*/ 148 w 1928"/>
              <a:gd name="T19" fmla="*/ 617 h 971"/>
              <a:gd name="T20" fmla="*/ 133 w 1928"/>
              <a:gd name="T21" fmla="*/ 685 h 971"/>
              <a:gd name="T22" fmla="*/ 137 w 1928"/>
              <a:gd name="T23" fmla="*/ 732 h 971"/>
              <a:gd name="T24" fmla="*/ 157 w 1928"/>
              <a:gd name="T25" fmla="*/ 790 h 971"/>
              <a:gd name="T26" fmla="*/ 185 w 1928"/>
              <a:gd name="T27" fmla="*/ 831 h 971"/>
              <a:gd name="T28" fmla="*/ 245 w 1928"/>
              <a:gd name="T29" fmla="*/ 885 h 971"/>
              <a:gd name="T30" fmla="*/ 268 w 1928"/>
              <a:gd name="T31" fmla="*/ 902 h 971"/>
              <a:gd name="T32" fmla="*/ 320 w 1928"/>
              <a:gd name="T33" fmla="*/ 921 h 971"/>
              <a:gd name="T34" fmla="*/ 496 w 1928"/>
              <a:gd name="T35" fmla="*/ 956 h 971"/>
              <a:gd name="T36" fmla="*/ 666 w 1928"/>
              <a:gd name="T37" fmla="*/ 971 h 971"/>
              <a:gd name="T38" fmla="*/ 768 w 1928"/>
              <a:gd name="T39" fmla="*/ 967 h 971"/>
              <a:gd name="T40" fmla="*/ 1110 w 1928"/>
              <a:gd name="T41" fmla="*/ 945 h 971"/>
              <a:gd name="T42" fmla="*/ 1365 w 1928"/>
              <a:gd name="T43" fmla="*/ 922 h 971"/>
              <a:gd name="T44" fmla="*/ 1563 w 1928"/>
              <a:gd name="T45" fmla="*/ 855 h 971"/>
              <a:gd name="T46" fmla="*/ 1657 w 1928"/>
              <a:gd name="T47" fmla="*/ 827 h 971"/>
              <a:gd name="T48" fmla="*/ 1685 w 1928"/>
              <a:gd name="T49" fmla="*/ 814 h 971"/>
              <a:gd name="T50" fmla="*/ 1805 w 1928"/>
              <a:gd name="T51" fmla="*/ 640 h 971"/>
              <a:gd name="T52" fmla="*/ 1632 w 1928"/>
              <a:gd name="T53" fmla="*/ 565 h 971"/>
              <a:gd name="T54" fmla="*/ 1795 w 1928"/>
              <a:gd name="T55" fmla="*/ 565 h 971"/>
              <a:gd name="T56" fmla="*/ 1823 w 1928"/>
              <a:gd name="T57" fmla="*/ 561 h 971"/>
              <a:gd name="T58" fmla="*/ 1722 w 1928"/>
              <a:gd name="T59" fmla="*/ 541 h 971"/>
              <a:gd name="T60" fmla="*/ 1355 w 1928"/>
              <a:gd name="T61" fmla="*/ 486 h 971"/>
              <a:gd name="T62" fmla="*/ 1101 w 1928"/>
              <a:gd name="T63" fmla="*/ 464 h 971"/>
              <a:gd name="T64" fmla="*/ 1005 w 1928"/>
              <a:gd name="T65" fmla="*/ 466 h 971"/>
              <a:gd name="T66" fmla="*/ 775 w 1928"/>
              <a:gd name="T67" fmla="*/ 492 h 971"/>
              <a:gd name="T68" fmla="*/ 565 w 1928"/>
              <a:gd name="T69" fmla="*/ 528 h 971"/>
              <a:gd name="T70" fmla="*/ 588 w 1928"/>
              <a:gd name="T71" fmla="*/ 499 h 971"/>
              <a:gd name="T72" fmla="*/ 633 w 1928"/>
              <a:gd name="T73" fmla="*/ 421 h 971"/>
              <a:gd name="T74" fmla="*/ 661 w 1928"/>
              <a:gd name="T75" fmla="*/ 342 h 971"/>
              <a:gd name="T76" fmla="*/ 672 w 1928"/>
              <a:gd name="T77" fmla="*/ 254 h 971"/>
              <a:gd name="T78" fmla="*/ 663 w 1928"/>
              <a:gd name="T79" fmla="*/ 192 h 971"/>
              <a:gd name="T80" fmla="*/ 625 w 1928"/>
              <a:gd name="T81" fmla="*/ 93 h 971"/>
              <a:gd name="T82" fmla="*/ 593 w 1928"/>
              <a:gd name="T83" fmla="*/ 45 h 971"/>
              <a:gd name="T84" fmla="*/ 552 w 1928"/>
              <a:gd name="T85" fmla="*/ 15 h 971"/>
              <a:gd name="T86" fmla="*/ 502 w 1928"/>
              <a:gd name="T87" fmla="*/ 0 h 971"/>
              <a:gd name="T88" fmla="*/ 434 w 1928"/>
              <a:gd name="T89" fmla="*/ 0 h 971"/>
              <a:gd name="T90" fmla="*/ 388 w 1928"/>
              <a:gd name="T91" fmla="*/ 11 h 971"/>
              <a:gd name="T92" fmla="*/ 326 w 1928"/>
              <a:gd name="T93" fmla="*/ 46 h 971"/>
              <a:gd name="T94" fmla="*/ 273 w 1928"/>
              <a:gd name="T95" fmla="*/ 97 h 971"/>
              <a:gd name="T96" fmla="*/ 200 w 1928"/>
              <a:gd name="T97" fmla="*/ 194 h 971"/>
              <a:gd name="T98" fmla="*/ 185 w 1928"/>
              <a:gd name="T99" fmla="*/ 211 h 971"/>
              <a:gd name="T100" fmla="*/ 73 w 1928"/>
              <a:gd name="T101" fmla="*/ 279 h 971"/>
              <a:gd name="T102" fmla="*/ 9 w 1928"/>
              <a:gd name="T103" fmla="*/ 320 h 971"/>
              <a:gd name="T104" fmla="*/ 2 w 1928"/>
              <a:gd name="T105" fmla="*/ 335 h 971"/>
              <a:gd name="T106" fmla="*/ 13 w 1928"/>
              <a:gd name="T107" fmla="*/ 344 h 971"/>
              <a:gd name="T108" fmla="*/ 36 w 1928"/>
              <a:gd name="T109" fmla="*/ 350 h 971"/>
              <a:gd name="T110" fmla="*/ 23 w 1928"/>
              <a:gd name="T111" fmla="*/ 357 h 971"/>
              <a:gd name="T112" fmla="*/ 17 w 1928"/>
              <a:gd name="T113" fmla="*/ 363 h 971"/>
              <a:gd name="T114" fmla="*/ 58 w 1928"/>
              <a:gd name="T115" fmla="*/ 365 h 971"/>
              <a:gd name="T116" fmla="*/ 120 w 1928"/>
              <a:gd name="T117" fmla="*/ 353 h 971"/>
              <a:gd name="T118" fmla="*/ 266 w 1928"/>
              <a:gd name="T119" fmla="*/ 312 h 971"/>
              <a:gd name="T120" fmla="*/ 303 w 1928"/>
              <a:gd name="T121" fmla="*/ 297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928" h="971">
                <a:moveTo>
                  <a:pt x="303" y="297"/>
                </a:moveTo>
                <a:lnTo>
                  <a:pt x="303" y="297"/>
                </a:lnTo>
                <a:lnTo>
                  <a:pt x="318" y="299"/>
                </a:lnTo>
                <a:lnTo>
                  <a:pt x="348" y="301"/>
                </a:lnTo>
                <a:lnTo>
                  <a:pt x="365" y="305"/>
                </a:lnTo>
                <a:lnTo>
                  <a:pt x="380" y="309"/>
                </a:lnTo>
                <a:lnTo>
                  <a:pt x="391" y="314"/>
                </a:lnTo>
                <a:lnTo>
                  <a:pt x="395" y="316"/>
                </a:lnTo>
                <a:lnTo>
                  <a:pt x="397" y="320"/>
                </a:lnTo>
                <a:lnTo>
                  <a:pt x="397" y="320"/>
                </a:lnTo>
                <a:lnTo>
                  <a:pt x="399" y="327"/>
                </a:lnTo>
                <a:lnTo>
                  <a:pt x="397" y="335"/>
                </a:lnTo>
                <a:lnTo>
                  <a:pt x="389" y="353"/>
                </a:lnTo>
                <a:lnTo>
                  <a:pt x="378" y="376"/>
                </a:lnTo>
                <a:lnTo>
                  <a:pt x="363" y="402"/>
                </a:lnTo>
                <a:lnTo>
                  <a:pt x="363" y="402"/>
                </a:lnTo>
                <a:lnTo>
                  <a:pt x="343" y="451"/>
                </a:lnTo>
                <a:lnTo>
                  <a:pt x="331" y="468"/>
                </a:lnTo>
                <a:lnTo>
                  <a:pt x="326" y="477"/>
                </a:lnTo>
                <a:lnTo>
                  <a:pt x="318" y="484"/>
                </a:lnTo>
                <a:lnTo>
                  <a:pt x="318" y="484"/>
                </a:lnTo>
                <a:lnTo>
                  <a:pt x="305" y="492"/>
                </a:lnTo>
                <a:lnTo>
                  <a:pt x="281" y="503"/>
                </a:lnTo>
                <a:lnTo>
                  <a:pt x="251" y="518"/>
                </a:lnTo>
                <a:lnTo>
                  <a:pt x="217" y="539"/>
                </a:lnTo>
                <a:lnTo>
                  <a:pt x="200" y="552"/>
                </a:lnTo>
                <a:lnTo>
                  <a:pt x="185" y="565"/>
                </a:lnTo>
                <a:lnTo>
                  <a:pt x="170" y="580"/>
                </a:lnTo>
                <a:lnTo>
                  <a:pt x="157" y="599"/>
                </a:lnTo>
                <a:lnTo>
                  <a:pt x="148" y="617"/>
                </a:lnTo>
                <a:lnTo>
                  <a:pt x="139" y="638"/>
                </a:lnTo>
                <a:lnTo>
                  <a:pt x="135" y="660"/>
                </a:lnTo>
                <a:lnTo>
                  <a:pt x="133" y="685"/>
                </a:lnTo>
                <a:lnTo>
                  <a:pt x="133" y="685"/>
                </a:lnTo>
                <a:lnTo>
                  <a:pt x="133" y="709"/>
                </a:lnTo>
                <a:lnTo>
                  <a:pt x="137" y="732"/>
                </a:lnTo>
                <a:lnTo>
                  <a:pt x="142" y="752"/>
                </a:lnTo>
                <a:lnTo>
                  <a:pt x="148" y="771"/>
                </a:lnTo>
                <a:lnTo>
                  <a:pt x="157" y="790"/>
                </a:lnTo>
                <a:lnTo>
                  <a:pt x="165" y="805"/>
                </a:lnTo>
                <a:lnTo>
                  <a:pt x="176" y="818"/>
                </a:lnTo>
                <a:lnTo>
                  <a:pt x="185" y="831"/>
                </a:lnTo>
                <a:lnTo>
                  <a:pt x="206" y="853"/>
                </a:lnTo>
                <a:lnTo>
                  <a:pt x="227" y="870"/>
                </a:lnTo>
                <a:lnTo>
                  <a:pt x="245" y="885"/>
                </a:lnTo>
                <a:lnTo>
                  <a:pt x="258" y="896"/>
                </a:lnTo>
                <a:lnTo>
                  <a:pt x="258" y="896"/>
                </a:lnTo>
                <a:lnTo>
                  <a:pt x="268" y="902"/>
                </a:lnTo>
                <a:lnTo>
                  <a:pt x="281" y="909"/>
                </a:lnTo>
                <a:lnTo>
                  <a:pt x="298" y="915"/>
                </a:lnTo>
                <a:lnTo>
                  <a:pt x="320" y="921"/>
                </a:lnTo>
                <a:lnTo>
                  <a:pt x="373" y="934"/>
                </a:lnTo>
                <a:lnTo>
                  <a:pt x="432" y="945"/>
                </a:lnTo>
                <a:lnTo>
                  <a:pt x="496" y="956"/>
                </a:lnTo>
                <a:lnTo>
                  <a:pt x="560" y="964"/>
                </a:lnTo>
                <a:lnTo>
                  <a:pt x="618" y="969"/>
                </a:lnTo>
                <a:lnTo>
                  <a:pt x="666" y="971"/>
                </a:lnTo>
                <a:lnTo>
                  <a:pt x="666" y="971"/>
                </a:lnTo>
                <a:lnTo>
                  <a:pt x="713" y="971"/>
                </a:lnTo>
                <a:lnTo>
                  <a:pt x="768" y="967"/>
                </a:lnTo>
                <a:lnTo>
                  <a:pt x="891" y="960"/>
                </a:lnTo>
                <a:lnTo>
                  <a:pt x="1110" y="945"/>
                </a:lnTo>
                <a:lnTo>
                  <a:pt x="1110" y="945"/>
                </a:lnTo>
                <a:lnTo>
                  <a:pt x="1194" y="939"/>
                </a:lnTo>
                <a:lnTo>
                  <a:pt x="1277" y="932"/>
                </a:lnTo>
                <a:lnTo>
                  <a:pt x="1365" y="922"/>
                </a:lnTo>
                <a:lnTo>
                  <a:pt x="1346" y="896"/>
                </a:lnTo>
                <a:lnTo>
                  <a:pt x="1537" y="874"/>
                </a:lnTo>
                <a:lnTo>
                  <a:pt x="1563" y="855"/>
                </a:lnTo>
                <a:lnTo>
                  <a:pt x="1563" y="855"/>
                </a:lnTo>
                <a:lnTo>
                  <a:pt x="1616" y="840"/>
                </a:lnTo>
                <a:lnTo>
                  <a:pt x="1657" y="827"/>
                </a:lnTo>
                <a:lnTo>
                  <a:pt x="1674" y="821"/>
                </a:lnTo>
                <a:lnTo>
                  <a:pt x="1685" y="814"/>
                </a:lnTo>
                <a:lnTo>
                  <a:pt x="1685" y="814"/>
                </a:lnTo>
                <a:lnTo>
                  <a:pt x="1730" y="786"/>
                </a:lnTo>
                <a:lnTo>
                  <a:pt x="1928" y="647"/>
                </a:lnTo>
                <a:lnTo>
                  <a:pt x="1805" y="640"/>
                </a:lnTo>
                <a:lnTo>
                  <a:pt x="1655" y="640"/>
                </a:lnTo>
                <a:lnTo>
                  <a:pt x="1741" y="610"/>
                </a:lnTo>
                <a:lnTo>
                  <a:pt x="1632" y="565"/>
                </a:lnTo>
                <a:lnTo>
                  <a:pt x="1632" y="565"/>
                </a:lnTo>
                <a:lnTo>
                  <a:pt x="1730" y="567"/>
                </a:lnTo>
                <a:lnTo>
                  <a:pt x="1795" y="565"/>
                </a:lnTo>
                <a:lnTo>
                  <a:pt x="1818" y="565"/>
                </a:lnTo>
                <a:lnTo>
                  <a:pt x="1822" y="563"/>
                </a:lnTo>
                <a:lnTo>
                  <a:pt x="1823" y="561"/>
                </a:lnTo>
                <a:lnTo>
                  <a:pt x="1823" y="561"/>
                </a:lnTo>
                <a:lnTo>
                  <a:pt x="1795" y="556"/>
                </a:lnTo>
                <a:lnTo>
                  <a:pt x="1722" y="541"/>
                </a:lnTo>
                <a:lnTo>
                  <a:pt x="1617" y="524"/>
                </a:lnTo>
                <a:lnTo>
                  <a:pt x="1490" y="503"/>
                </a:lnTo>
                <a:lnTo>
                  <a:pt x="1355" y="486"/>
                </a:lnTo>
                <a:lnTo>
                  <a:pt x="1221" y="471"/>
                </a:lnTo>
                <a:lnTo>
                  <a:pt x="1159" y="468"/>
                </a:lnTo>
                <a:lnTo>
                  <a:pt x="1101" y="464"/>
                </a:lnTo>
                <a:lnTo>
                  <a:pt x="1050" y="464"/>
                </a:lnTo>
                <a:lnTo>
                  <a:pt x="1005" y="466"/>
                </a:lnTo>
                <a:lnTo>
                  <a:pt x="1005" y="466"/>
                </a:lnTo>
                <a:lnTo>
                  <a:pt x="927" y="473"/>
                </a:lnTo>
                <a:lnTo>
                  <a:pt x="850" y="483"/>
                </a:lnTo>
                <a:lnTo>
                  <a:pt x="775" y="492"/>
                </a:lnTo>
                <a:lnTo>
                  <a:pt x="708" y="503"/>
                </a:lnTo>
                <a:lnTo>
                  <a:pt x="605" y="520"/>
                </a:lnTo>
                <a:lnTo>
                  <a:pt x="565" y="528"/>
                </a:lnTo>
                <a:lnTo>
                  <a:pt x="565" y="528"/>
                </a:lnTo>
                <a:lnTo>
                  <a:pt x="571" y="520"/>
                </a:lnTo>
                <a:lnTo>
                  <a:pt x="588" y="499"/>
                </a:lnTo>
                <a:lnTo>
                  <a:pt x="608" y="466"/>
                </a:lnTo>
                <a:lnTo>
                  <a:pt x="620" y="445"/>
                </a:lnTo>
                <a:lnTo>
                  <a:pt x="633" y="421"/>
                </a:lnTo>
                <a:lnTo>
                  <a:pt x="644" y="396"/>
                </a:lnTo>
                <a:lnTo>
                  <a:pt x="653" y="370"/>
                </a:lnTo>
                <a:lnTo>
                  <a:pt x="661" y="342"/>
                </a:lnTo>
                <a:lnTo>
                  <a:pt x="668" y="314"/>
                </a:lnTo>
                <a:lnTo>
                  <a:pt x="672" y="284"/>
                </a:lnTo>
                <a:lnTo>
                  <a:pt x="672" y="254"/>
                </a:lnTo>
                <a:lnTo>
                  <a:pt x="670" y="224"/>
                </a:lnTo>
                <a:lnTo>
                  <a:pt x="663" y="192"/>
                </a:lnTo>
                <a:lnTo>
                  <a:pt x="663" y="192"/>
                </a:lnTo>
                <a:lnTo>
                  <a:pt x="644" y="138"/>
                </a:lnTo>
                <a:lnTo>
                  <a:pt x="635" y="114"/>
                </a:lnTo>
                <a:lnTo>
                  <a:pt x="625" y="93"/>
                </a:lnTo>
                <a:lnTo>
                  <a:pt x="616" y="75"/>
                </a:lnTo>
                <a:lnTo>
                  <a:pt x="605" y="58"/>
                </a:lnTo>
                <a:lnTo>
                  <a:pt x="593" y="45"/>
                </a:lnTo>
                <a:lnTo>
                  <a:pt x="580" y="32"/>
                </a:lnTo>
                <a:lnTo>
                  <a:pt x="567" y="22"/>
                </a:lnTo>
                <a:lnTo>
                  <a:pt x="552" y="15"/>
                </a:lnTo>
                <a:lnTo>
                  <a:pt x="537" y="9"/>
                </a:lnTo>
                <a:lnTo>
                  <a:pt x="520" y="3"/>
                </a:lnTo>
                <a:lnTo>
                  <a:pt x="502" y="0"/>
                </a:lnTo>
                <a:lnTo>
                  <a:pt x="481" y="0"/>
                </a:lnTo>
                <a:lnTo>
                  <a:pt x="459" y="0"/>
                </a:lnTo>
                <a:lnTo>
                  <a:pt x="434" y="0"/>
                </a:lnTo>
                <a:lnTo>
                  <a:pt x="434" y="0"/>
                </a:lnTo>
                <a:lnTo>
                  <a:pt x="410" y="3"/>
                </a:lnTo>
                <a:lnTo>
                  <a:pt x="388" y="11"/>
                </a:lnTo>
                <a:lnTo>
                  <a:pt x="365" y="20"/>
                </a:lnTo>
                <a:lnTo>
                  <a:pt x="345" y="32"/>
                </a:lnTo>
                <a:lnTo>
                  <a:pt x="326" y="46"/>
                </a:lnTo>
                <a:lnTo>
                  <a:pt x="307" y="61"/>
                </a:lnTo>
                <a:lnTo>
                  <a:pt x="290" y="80"/>
                </a:lnTo>
                <a:lnTo>
                  <a:pt x="273" y="97"/>
                </a:lnTo>
                <a:lnTo>
                  <a:pt x="245" y="133"/>
                </a:lnTo>
                <a:lnTo>
                  <a:pt x="221" y="166"/>
                </a:lnTo>
                <a:lnTo>
                  <a:pt x="200" y="194"/>
                </a:lnTo>
                <a:lnTo>
                  <a:pt x="193" y="204"/>
                </a:lnTo>
                <a:lnTo>
                  <a:pt x="185" y="211"/>
                </a:lnTo>
                <a:lnTo>
                  <a:pt x="185" y="211"/>
                </a:lnTo>
                <a:lnTo>
                  <a:pt x="165" y="226"/>
                </a:lnTo>
                <a:lnTo>
                  <a:pt x="137" y="243"/>
                </a:lnTo>
                <a:lnTo>
                  <a:pt x="73" y="279"/>
                </a:lnTo>
                <a:lnTo>
                  <a:pt x="43" y="297"/>
                </a:lnTo>
                <a:lnTo>
                  <a:pt x="19" y="314"/>
                </a:lnTo>
                <a:lnTo>
                  <a:pt x="9" y="320"/>
                </a:lnTo>
                <a:lnTo>
                  <a:pt x="4" y="325"/>
                </a:lnTo>
                <a:lnTo>
                  <a:pt x="0" y="331"/>
                </a:lnTo>
                <a:lnTo>
                  <a:pt x="2" y="335"/>
                </a:lnTo>
                <a:lnTo>
                  <a:pt x="2" y="335"/>
                </a:lnTo>
                <a:lnTo>
                  <a:pt x="8" y="340"/>
                </a:lnTo>
                <a:lnTo>
                  <a:pt x="13" y="344"/>
                </a:lnTo>
                <a:lnTo>
                  <a:pt x="24" y="348"/>
                </a:lnTo>
                <a:lnTo>
                  <a:pt x="32" y="350"/>
                </a:lnTo>
                <a:lnTo>
                  <a:pt x="36" y="350"/>
                </a:lnTo>
                <a:lnTo>
                  <a:pt x="36" y="350"/>
                </a:lnTo>
                <a:lnTo>
                  <a:pt x="28" y="353"/>
                </a:lnTo>
                <a:lnTo>
                  <a:pt x="23" y="357"/>
                </a:lnTo>
                <a:lnTo>
                  <a:pt x="17" y="361"/>
                </a:lnTo>
                <a:lnTo>
                  <a:pt x="17" y="363"/>
                </a:lnTo>
                <a:lnTo>
                  <a:pt x="17" y="363"/>
                </a:lnTo>
                <a:lnTo>
                  <a:pt x="21" y="367"/>
                </a:lnTo>
                <a:lnTo>
                  <a:pt x="34" y="367"/>
                </a:lnTo>
                <a:lnTo>
                  <a:pt x="58" y="365"/>
                </a:lnTo>
                <a:lnTo>
                  <a:pt x="58" y="365"/>
                </a:lnTo>
                <a:lnTo>
                  <a:pt x="88" y="361"/>
                </a:lnTo>
                <a:lnTo>
                  <a:pt x="120" y="353"/>
                </a:lnTo>
                <a:lnTo>
                  <a:pt x="185" y="338"/>
                </a:lnTo>
                <a:lnTo>
                  <a:pt x="238" y="323"/>
                </a:lnTo>
                <a:lnTo>
                  <a:pt x="266" y="312"/>
                </a:lnTo>
                <a:lnTo>
                  <a:pt x="266" y="312"/>
                </a:lnTo>
                <a:lnTo>
                  <a:pt x="292" y="301"/>
                </a:lnTo>
                <a:lnTo>
                  <a:pt x="303" y="297"/>
                </a:lnTo>
                <a:lnTo>
                  <a:pt x="303" y="297"/>
                </a:lnTo>
                <a:close/>
              </a:path>
            </a:pathLst>
          </a:custGeom>
          <a:solidFill>
            <a:schemeClr val="tx1"/>
          </a:solidFill>
          <a:ln w="11113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20">
            <a:extLst>
              <a:ext uri="{FF2B5EF4-FFF2-40B4-BE49-F238E27FC236}">
                <a16:creationId xmlns:a16="http://schemas.microsoft.com/office/drawing/2014/main" id="{BC0A431A-A7B1-4CD2-8FFB-4615CDDBC48F}"/>
              </a:ext>
            </a:extLst>
          </p:cNvPr>
          <p:cNvSpPr>
            <a:spLocks/>
          </p:cNvSpPr>
          <p:nvPr/>
        </p:nvSpPr>
        <p:spPr bwMode="auto">
          <a:xfrm>
            <a:off x="4167490" y="4972674"/>
            <a:ext cx="1442540" cy="963165"/>
          </a:xfrm>
          <a:custGeom>
            <a:avLst/>
            <a:gdLst>
              <a:gd name="T0" fmla="*/ 820 w 981"/>
              <a:gd name="T1" fmla="*/ 251 h 655"/>
              <a:gd name="T2" fmla="*/ 825 w 981"/>
              <a:gd name="T3" fmla="*/ 281 h 655"/>
              <a:gd name="T4" fmla="*/ 812 w 981"/>
              <a:gd name="T5" fmla="*/ 305 h 655"/>
              <a:gd name="T6" fmla="*/ 795 w 981"/>
              <a:gd name="T7" fmla="*/ 307 h 655"/>
              <a:gd name="T8" fmla="*/ 870 w 981"/>
              <a:gd name="T9" fmla="*/ 410 h 655"/>
              <a:gd name="T10" fmla="*/ 924 w 981"/>
              <a:gd name="T11" fmla="*/ 453 h 655"/>
              <a:gd name="T12" fmla="*/ 975 w 981"/>
              <a:gd name="T13" fmla="*/ 514 h 655"/>
              <a:gd name="T14" fmla="*/ 977 w 981"/>
              <a:gd name="T15" fmla="*/ 559 h 655"/>
              <a:gd name="T16" fmla="*/ 938 w 981"/>
              <a:gd name="T17" fmla="*/ 617 h 655"/>
              <a:gd name="T18" fmla="*/ 900 w 981"/>
              <a:gd name="T19" fmla="*/ 640 h 655"/>
              <a:gd name="T20" fmla="*/ 780 w 981"/>
              <a:gd name="T21" fmla="*/ 651 h 655"/>
              <a:gd name="T22" fmla="*/ 649 w 981"/>
              <a:gd name="T23" fmla="*/ 655 h 655"/>
              <a:gd name="T24" fmla="*/ 544 w 981"/>
              <a:gd name="T25" fmla="*/ 647 h 655"/>
              <a:gd name="T26" fmla="*/ 348 w 981"/>
              <a:gd name="T27" fmla="*/ 617 h 655"/>
              <a:gd name="T28" fmla="*/ 273 w 981"/>
              <a:gd name="T29" fmla="*/ 595 h 655"/>
              <a:gd name="T30" fmla="*/ 258 w 981"/>
              <a:gd name="T31" fmla="*/ 580 h 655"/>
              <a:gd name="T32" fmla="*/ 234 w 981"/>
              <a:gd name="T33" fmla="*/ 520 h 655"/>
              <a:gd name="T34" fmla="*/ 162 w 981"/>
              <a:gd name="T35" fmla="*/ 481 h 655"/>
              <a:gd name="T36" fmla="*/ 144 w 981"/>
              <a:gd name="T37" fmla="*/ 456 h 655"/>
              <a:gd name="T38" fmla="*/ 95 w 981"/>
              <a:gd name="T39" fmla="*/ 383 h 655"/>
              <a:gd name="T40" fmla="*/ 28 w 981"/>
              <a:gd name="T41" fmla="*/ 329 h 655"/>
              <a:gd name="T42" fmla="*/ 1 w 981"/>
              <a:gd name="T43" fmla="*/ 288 h 655"/>
              <a:gd name="T44" fmla="*/ 24 w 981"/>
              <a:gd name="T45" fmla="*/ 275 h 655"/>
              <a:gd name="T46" fmla="*/ 9 w 981"/>
              <a:gd name="T47" fmla="*/ 252 h 655"/>
              <a:gd name="T48" fmla="*/ 22 w 981"/>
              <a:gd name="T49" fmla="*/ 254 h 655"/>
              <a:gd name="T50" fmla="*/ 48 w 981"/>
              <a:gd name="T51" fmla="*/ 228 h 655"/>
              <a:gd name="T52" fmla="*/ 48 w 981"/>
              <a:gd name="T53" fmla="*/ 196 h 655"/>
              <a:gd name="T54" fmla="*/ 48 w 981"/>
              <a:gd name="T55" fmla="*/ 163 h 655"/>
              <a:gd name="T56" fmla="*/ 50 w 981"/>
              <a:gd name="T57" fmla="*/ 142 h 655"/>
              <a:gd name="T58" fmla="*/ 71 w 981"/>
              <a:gd name="T59" fmla="*/ 129 h 655"/>
              <a:gd name="T60" fmla="*/ 76 w 981"/>
              <a:gd name="T61" fmla="*/ 103 h 655"/>
              <a:gd name="T62" fmla="*/ 119 w 981"/>
              <a:gd name="T63" fmla="*/ 101 h 655"/>
              <a:gd name="T64" fmla="*/ 106 w 981"/>
              <a:gd name="T65" fmla="*/ 84 h 655"/>
              <a:gd name="T66" fmla="*/ 114 w 981"/>
              <a:gd name="T67" fmla="*/ 77 h 655"/>
              <a:gd name="T68" fmla="*/ 155 w 981"/>
              <a:gd name="T69" fmla="*/ 71 h 655"/>
              <a:gd name="T70" fmla="*/ 222 w 981"/>
              <a:gd name="T71" fmla="*/ 73 h 655"/>
              <a:gd name="T72" fmla="*/ 273 w 981"/>
              <a:gd name="T73" fmla="*/ 52 h 655"/>
              <a:gd name="T74" fmla="*/ 325 w 981"/>
              <a:gd name="T75" fmla="*/ 52 h 655"/>
              <a:gd name="T76" fmla="*/ 406 w 981"/>
              <a:gd name="T77" fmla="*/ 69 h 655"/>
              <a:gd name="T78" fmla="*/ 458 w 981"/>
              <a:gd name="T79" fmla="*/ 63 h 655"/>
              <a:gd name="T80" fmla="*/ 524 w 981"/>
              <a:gd name="T81" fmla="*/ 82 h 655"/>
              <a:gd name="T82" fmla="*/ 604 w 981"/>
              <a:gd name="T83" fmla="*/ 112 h 655"/>
              <a:gd name="T84" fmla="*/ 662 w 981"/>
              <a:gd name="T85" fmla="*/ 153 h 655"/>
              <a:gd name="T86" fmla="*/ 670 w 981"/>
              <a:gd name="T87" fmla="*/ 114 h 655"/>
              <a:gd name="T88" fmla="*/ 681 w 981"/>
              <a:gd name="T89" fmla="*/ 39 h 655"/>
              <a:gd name="T90" fmla="*/ 724 w 981"/>
              <a:gd name="T91" fmla="*/ 4 h 655"/>
              <a:gd name="T92" fmla="*/ 780 w 981"/>
              <a:gd name="T93" fmla="*/ 4 h 655"/>
              <a:gd name="T94" fmla="*/ 806 w 981"/>
              <a:gd name="T95" fmla="*/ 32 h 655"/>
              <a:gd name="T96" fmla="*/ 820 w 981"/>
              <a:gd name="T97" fmla="*/ 91 h 655"/>
              <a:gd name="T98" fmla="*/ 818 w 981"/>
              <a:gd name="T99" fmla="*/ 153 h 655"/>
              <a:gd name="T100" fmla="*/ 827 w 981"/>
              <a:gd name="T101" fmla="*/ 193 h 655"/>
              <a:gd name="T102" fmla="*/ 814 w 981"/>
              <a:gd name="T103" fmla="*/ 217 h 6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981" h="655">
                <a:moveTo>
                  <a:pt x="814" y="217"/>
                </a:moveTo>
                <a:lnTo>
                  <a:pt x="814" y="217"/>
                </a:lnTo>
                <a:lnTo>
                  <a:pt x="820" y="251"/>
                </a:lnTo>
                <a:lnTo>
                  <a:pt x="820" y="251"/>
                </a:lnTo>
                <a:lnTo>
                  <a:pt x="823" y="256"/>
                </a:lnTo>
                <a:lnTo>
                  <a:pt x="825" y="262"/>
                </a:lnTo>
                <a:lnTo>
                  <a:pt x="827" y="269"/>
                </a:lnTo>
                <a:lnTo>
                  <a:pt x="825" y="281"/>
                </a:lnTo>
                <a:lnTo>
                  <a:pt x="825" y="281"/>
                </a:lnTo>
                <a:lnTo>
                  <a:pt x="818" y="299"/>
                </a:lnTo>
                <a:lnTo>
                  <a:pt x="816" y="303"/>
                </a:lnTo>
                <a:lnTo>
                  <a:pt x="812" y="305"/>
                </a:lnTo>
                <a:lnTo>
                  <a:pt x="812" y="305"/>
                </a:lnTo>
                <a:lnTo>
                  <a:pt x="801" y="307"/>
                </a:lnTo>
                <a:lnTo>
                  <a:pt x="795" y="307"/>
                </a:lnTo>
                <a:lnTo>
                  <a:pt x="795" y="307"/>
                </a:lnTo>
                <a:lnTo>
                  <a:pt x="805" y="322"/>
                </a:lnTo>
                <a:lnTo>
                  <a:pt x="827" y="355"/>
                </a:lnTo>
                <a:lnTo>
                  <a:pt x="855" y="393"/>
                </a:lnTo>
                <a:lnTo>
                  <a:pt x="870" y="410"/>
                </a:lnTo>
                <a:lnTo>
                  <a:pt x="881" y="419"/>
                </a:lnTo>
                <a:lnTo>
                  <a:pt x="881" y="419"/>
                </a:lnTo>
                <a:lnTo>
                  <a:pt x="909" y="440"/>
                </a:lnTo>
                <a:lnTo>
                  <a:pt x="924" y="453"/>
                </a:lnTo>
                <a:lnTo>
                  <a:pt x="939" y="468"/>
                </a:lnTo>
                <a:lnTo>
                  <a:pt x="954" y="483"/>
                </a:lnTo>
                <a:lnTo>
                  <a:pt x="966" y="500"/>
                </a:lnTo>
                <a:lnTo>
                  <a:pt x="975" y="514"/>
                </a:lnTo>
                <a:lnTo>
                  <a:pt x="981" y="529"/>
                </a:lnTo>
                <a:lnTo>
                  <a:pt x="981" y="529"/>
                </a:lnTo>
                <a:lnTo>
                  <a:pt x="981" y="544"/>
                </a:lnTo>
                <a:lnTo>
                  <a:pt x="977" y="559"/>
                </a:lnTo>
                <a:lnTo>
                  <a:pt x="971" y="574"/>
                </a:lnTo>
                <a:lnTo>
                  <a:pt x="962" y="589"/>
                </a:lnTo>
                <a:lnTo>
                  <a:pt x="951" y="604"/>
                </a:lnTo>
                <a:lnTo>
                  <a:pt x="938" y="617"/>
                </a:lnTo>
                <a:lnTo>
                  <a:pt x="924" y="629"/>
                </a:lnTo>
                <a:lnTo>
                  <a:pt x="909" y="636"/>
                </a:lnTo>
                <a:lnTo>
                  <a:pt x="909" y="636"/>
                </a:lnTo>
                <a:lnTo>
                  <a:pt x="900" y="640"/>
                </a:lnTo>
                <a:lnTo>
                  <a:pt x="889" y="644"/>
                </a:lnTo>
                <a:lnTo>
                  <a:pt x="859" y="647"/>
                </a:lnTo>
                <a:lnTo>
                  <a:pt x="821" y="649"/>
                </a:lnTo>
                <a:lnTo>
                  <a:pt x="780" y="651"/>
                </a:lnTo>
                <a:lnTo>
                  <a:pt x="703" y="651"/>
                </a:lnTo>
                <a:lnTo>
                  <a:pt x="672" y="653"/>
                </a:lnTo>
                <a:lnTo>
                  <a:pt x="649" y="655"/>
                </a:lnTo>
                <a:lnTo>
                  <a:pt x="649" y="655"/>
                </a:lnTo>
                <a:lnTo>
                  <a:pt x="638" y="655"/>
                </a:lnTo>
                <a:lnTo>
                  <a:pt x="625" y="655"/>
                </a:lnTo>
                <a:lnTo>
                  <a:pt x="589" y="653"/>
                </a:lnTo>
                <a:lnTo>
                  <a:pt x="544" y="647"/>
                </a:lnTo>
                <a:lnTo>
                  <a:pt x="498" y="640"/>
                </a:lnTo>
                <a:lnTo>
                  <a:pt x="406" y="627"/>
                </a:lnTo>
                <a:lnTo>
                  <a:pt x="348" y="617"/>
                </a:lnTo>
                <a:lnTo>
                  <a:pt x="348" y="617"/>
                </a:lnTo>
                <a:lnTo>
                  <a:pt x="318" y="614"/>
                </a:lnTo>
                <a:lnTo>
                  <a:pt x="295" y="606"/>
                </a:lnTo>
                <a:lnTo>
                  <a:pt x="279" y="599"/>
                </a:lnTo>
                <a:lnTo>
                  <a:pt x="273" y="595"/>
                </a:lnTo>
                <a:lnTo>
                  <a:pt x="269" y="591"/>
                </a:lnTo>
                <a:lnTo>
                  <a:pt x="269" y="591"/>
                </a:lnTo>
                <a:lnTo>
                  <a:pt x="262" y="582"/>
                </a:lnTo>
                <a:lnTo>
                  <a:pt x="258" y="580"/>
                </a:lnTo>
                <a:lnTo>
                  <a:pt x="239" y="569"/>
                </a:lnTo>
                <a:lnTo>
                  <a:pt x="245" y="559"/>
                </a:lnTo>
                <a:lnTo>
                  <a:pt x="235" y="550"/>
                </a:lnTo>
                <a:lnTo>
                  <a:pt x="234" y="520"/>
                </a:lnTo>
                <a:lnTo>
                  <a:pt x="234" y="520"/>
                </a:lnTo>
                <a:lnTo>
                  <a:pt x="200" y="503"/>
                </a:lnTo>
                <a:lnTo>
                  <a:pt x="172" y="488"/>
                </a:lnTo>
                <a:lnTo>
                  <a:pt x="162" y="481"/>
                </a:lnTo>
                <a:lnTo>
                  <a:pt x="155" y="475"/>
                </a:lnTo>
                <a:lnTo>
                  <a:pt x="155" y="475"/>
                </a:lnTo>
                <a:lnTo>
                  <a:pt x="149" y="468"/>
                </a:lnTo>
                <a:lnTo>
                  <a:pt x="144" y="456"/>
                </a:lnTo>
                <a:lnTo>
                  <a:pt x="129" y="428"/>
                </a:lnTo>
                <a:lnTo>
                  <a:pt x="119" y="413"/>
                </a:lnTo>
                <a:lnTo>
                  <a:pt x="108" y="398"/>
                </a:lnTo>
                <a:lnTo>
                  <a:pt x="95" y="383"/>
                </a:lnTo>
                <a:lnTo>
                  <a:pt x="78" y="370"/>
                </a:lnTo>
                <a:lnTo>
                  <a:pt x="78" y="370"/>
                </a:lnTo>
                <a:lnTo>
                  <a:pt x="48" y="348"/>
                </a:lnTo>
                <a:lnTo>
                  <a:pt x="28" y="329"/>
                </a:lnTo>
                <a:lnTo>
                  <a:pt x="15" y="314"/>
                </a:lnTo>
                <a:lnTo>
                  <a:pt x="7" y="303"/>
                </a:lnTo>
                <a:lnTo>
                  <a:pt x="7" y="303"/>
                </a:lnTo>
                <a:lnTo>
                  <a:pt x="1" y="288"/>
                </a:lnTo>
                <a:lnTo>
                  <a:pt x="0" y="281"/>
                </a:lnTo>
                <a:lnTo>
                  <a:pt x="11" y="290"/>
                </a:lnTo>
                <a:lnTo>
                  <a:pt x="3" y="271"/>
                </a:lnTo>
                <a:lnTo>
                  <a:pt x="24" y="275"/>
                </a:lnTo>
                <a:lnTo>
                  <a:pt x="24" y="275"/>
                </a:lnTo>
                <a:lnTo>
                  <a:pt x="16" y="264"/>
                </a:lnTo>
                <a:lnTo>
                  <a:pt x="11" y="254"/>
                </a:lnTo>
                <a:lnTo>
                  <a:pt x="9" y="252"/>
                </a:lnTo>
                <a:lnTo>
                  <a:pt x="11" y="251"/>
                </a:lnTo>
                <a:lnTo>
                  <a:pt x="11" y="251"/>
                </a:lnTo>
                <a:lnTo>
                  <a:pt x="18" y="252"/>
                </a:lnTo>
                <a:lnTo>
                  <a:pt x="22" y="254"/>
                </a:lnTo>
                <a:lnTo>
                  <a:pt x="9" y="226"/>
                </a:lnTo>
                <a:lnTo>
                  <a:pt x="50" y="239"/>
                </a:lnTo>
                <a:lnTo>
                  <a:pt x="50" y="239"/>
                </a:lnTo>
                <a:lnTo>
                  <a:pt x="48" y="228"/>
                </a:lnTo>
                <a:lnTo>
                  <a:pt x="48" y="211"/>
                </a:lnTo>
                <a:lnTo>
                  <a:pt x="48" y="211"/>
                </a:lnTo>
                <a:lnTo>
                  <a:pt x="48" y="202"/>
                </a:lnTo>
                <a:lnTo>
                  <a:pt x="48" y="196"/>
                </a:lnTo>
                <a:lnTo>
                  <a:pt x="61" y="191"/>
                </a:lnTo>
                <a:lnTo>
                  <a:pt x="61" y="191"/>
                </a:lnTo>
                <a:lnTo>
                  <a:pt x="54" y="176"/>
                </a:lnTo>
                <a:lnTo>
                  <a:pt x="48" y="163"/>
                </a:lnTo>
                <a:lnTo>
                  <a:pt x="48" y="155"/>
                </a:lnTo>
                <a:lnTo>
                  <a:pt x="48" y="150"/>
                </a:lnTo>
                <a:lnTo>
                  <a:pt x="48" y="150"/>
                </a:lnTo>
                <a:lnTo>
                  <a:pt x="50" y="142"/>
                </a:lnTo>
                <a:lnTo>
                  <a:pt x="54" y="138"/>
                </a:lnTo>
                <a:lnTo>
                  <a:pt x="61" y="133"/>
                </a:lnTo>
                <a:lnTo>
                  <a:pt x="67" y="129"/>
                </a:lnTo>
                <a:lnTo>
                  <a:pt x="71" y="129"/>
                </a:lnTo>
                <a:lnTo>
                  <a:pt x="71" y="129"/>
                </a:lnTo>
                <a:lnTo>
                  <a:pt x="71" y="116"/>
                </a:lnTo>
                <a:lnTo>
                  <a:pt x="74" y="106"/>
                </a:lnTo>
                <a:lnTo>
                  <a:pt x="76" y="103"/>
                </a:lnTo>
                <a:lnTo>
                  <a:pt x="78" y="101"/>
                </a:lnTo>
                <a:lnTo>
                  <a:pt x="78" y="101"/>
                </a:lnTo>
                <a:lnTo>
                  <a:pt x="119" y="101"/>
                </a:lnTo>
                <a:lnTo>
                  <a:pt x="119" y="101"/>
                </a:lnTo>
                <a:lnTo>
                  <a:pt x="119" y="99"/>
                </a:lnTo>
                <a:lnTo>
                  <a:pt x="118" y="97"/>
                </a:lnTo>
                <a:lnTo>
                  <a:pt x="110" y="88"/>
                </a:lnTo>
                <a:lnTo>
                  <a:pt x="106" y="84"/>
                </a:lnTo>
                <a:lnTo>
                  <a:pt x="104" y="80"/>
                </a:lnTo>
                <a:lnTo>
                  <a:pt x="108" y="78"/>
                </a:lnTo>
                <a:lnTo>
                  <a:pt x="114" y="77"/>
                </a:lnTo>
                <a:lnTo>
                  <a:pt x="114" y="77"/>
                </a:lnTo>
                <a:lnTo>
                  <a:pt x="131" y="78"/>
                </a:lnTo>
                <a:lnTo>
                  <a:pt x="148" y="80"/>
                </a:lnTo>
                <a:lnTo>
                  <a:pt x="162" y="82"/>
                </a:lnTo>
                <a:lnTo>
                  <a:pt x="155" y="71"/>
                </a:lnTo>
                <a:lnTo>
                  <a:pt x="200" y="84"/>
                </a:lnTo>
                <a:lnTo>
                  <a:pt x="181" y="63"/>
                </a:lnTo>
                <a:lnTo>
                  <a:pt x="222" y="73"/>
                </a:lnTo>
                <a:lnTo>
                  <a:pt x="222" y="73"/>
                </a:lnTo>
                <a:lnTo>
                  <a:pt x="235" y="65"/>
                </a:lnTo>
                <a:lnTo>
                  <a:pt x="250" y="60"/>
                </a:lnTo>
                <a:lnTo>
                  <a:pt x="273" y="52"/>
                </a:lnTo>
                <a:lnTo>
                  <a:pt x="273" y="52"/>
                </a:lnTo>
                <a:lnTo>
                  <a:pt x="286" y="50"/>
                </a:lnTo>
                <a:lnTo>
                  <a:pt x="297" y="50"/>
                </a:lnTo>
                <a:lnTo>
                  <a:pt x="310" y="50"/>
                </a:lnTo>
                <a:lnTo>
                  <a:pt x="325" y="52"/>
                </a:lnTo>
                <a:lnTo>
                  <a:pt x="355" y="60"/>
                </a:lnTo>
                <a:lnTo>
                  <a:pt x="389" y="67"/>
                </a:lnTo>
                <a:lnTo>
                  <a:pt x="389" y="67"/>
                </a:lnTo>
                <a:lnTo>
                  <a:pt x="406" y="69"/>
                </a:lnTo>
                <a:lnTo>
                  <a:pt x="417" y="69"/>
                </a:lnTo>
                <a:lnTo>
                  <a:pt x="438" y="65"/>
                </a:lnTo>
                <a:lnTo>
                  <a:pt x="447" y="63"/>
                </a:lnTo>
                <a:lnTo>
                  <a:pt x="458" y="63"/>
                </a:lnTo>
                <a:lnTo>
                  <a:pt x="475" y="65"/>
                </a:lnTo>
                <a:lnTo>
                  <a:pt x="496" y="73"/>
                </a:lnTo>
                <a:lnTo>
                  <a:pt x="496" y="73"/>
                </a:lnTo>
                <a:lnTo>
                  <a:pt x="524" y="82"/>
                </a:lnTo>
                <a:lnTo>
                  <a:pt x="529" y="82"/>
                </a:lnTo>
                <a:lnTo>
                  <a:pt x="576" y="101"/>
                </a:lnTo>
                <a:lnTo>
                  <a:pt x="576" y="101"/>
                </a:lnTo>
                <a:lnTo>
                  <a:pt x="604" y="112"/>
                </a:lnTo>
                <a:lnTo>
                  <a:pt x="627" y="125"/>
                </a:lnTo>
                <a:lnTo>
                  <a:pt x="642" y="136"/>
                </a:lnTo>
                <a:lnTo>
                  <a:pt x="655" y="146"/>
                </a:lnTo>
                <a:lnTo>
                  <a:pt x="662" y="153"/>
                </a:lnTo>
                <a:lnTo>
                  <a:pt x="666" y="161"/>
                </a:lnTo>
                <a:lnTo>
                  <a:pt x="670" y="164"/>
                </a:lnTo>
                <a:lnTo>
                  <a:pt x="670" y="164"/>
                </a:lnTo>
                <a:lnTo>
                  <a:pt x="670" y="114"/>
                </a:lnTo>
                <a:lnTo>
                  <a:pt x="674" y="73"/>
                </a:lnTo>
                <a:lnTo>
                  <a:pt x="677" y="54"/>
                </a:lnTo>
                <a:lnTo>
                  <a:pt x="681" y="39"/>
                </a:lnTo>
                <a:lnTo>
                  <a:pt x="681" y="39"/>
                </a:lnTo>
                <a:lnTo>
                  <a:pt x="687" y="28"/>
                </a:lnTo>
                <a:lnTo>
                  <a:pt x="698" y="18"/>
                </a:lnTo>
                <a:lnTo>
                  <a:pt x="709" y="9"/>
                </a:lnTo>
                <a:lnTo>
                  <a:pt x="724" y="4"/>
                </a:lnTo>
                <a:lnTo>
                  <a:pt x="739" y="2"/>
                </a:lnTo>
                <a:lnTo>
                  <a:pt x="754" y="0"/>
                </a:lnTo>
                <a:lnTo>
                  <a:pt x="767" y="2"/>
                </a:lnTo>
                <a:lnTo>
                  <a:pt x="780" y="4"/>
                </a:lnTo>
                <a:lnTo>
                  <a:pt x="780" y="4"/>
                </a:lnTo>
                <a:lnTo>
                  <a:pt x="791" y="11"/>
                </a:lnTo>
                <a:lnTo>
                  <a:pt x="799" y="20"/>
                </a:lnTo>
                <a:lnTo>
                  <a:pt x="806" y="32"/>
                </a:lnTo>
                <a:lnTo>
                  <a:pt x="812" y="45"/>
                </a:lnTo>
                <a:lnTo>
                  <a:pt x="816" y="58"/>
                </a:lnTo>
                <a:lnTo>
                  <a:pt x="818" y="71"/>
                </a:lnTo>
                <a:lnTo>
                  <a:pt x="820" y="91"/>
                </a:lnTo>
                <a:lnTo>
                  <a:pt x="820" y="91"/>
                </a:lnTo>
                <a:lnTo>
                  <a:pt x="818" y="131"/>
                </a:lnTo>
                <a:lnTo>
                  <a:pt x="818" y="153"/>
                </a:lnTo>
                <a:lnTo>
                  <a:pt x="818" y="153"/>
                </a:lnTo>
                <a:lnTo>
                  <a:pt x="821" y="170"/>
                </a:lnTo>
                <a:lnTo>
                  <a:pt x="825" y="183"/>
                </a:lnTo>
                <a:lnTo>
                  <a:pt x="827" y="193"/>
                </a:lnTo>
                <a:lnTo>
                  <a:pt x="827" y="193"/>
                </a:lnTo>
                <a:lnTo>
                  <a:pt x="825" y="200"/>
                </a:lnTo>
                <a:lnTo>
                  <a:pt x="820" y="208"/>
                </a:lnTo>
                <a:lnTo>
                  <a:pt x="814" y="217"/>
                </a:lnTo>
                <a:lnTo>
                  <a:pt x="814" y="217"/>
                </a:lnTo>
                <a:close/>
              </a:path>
            </a:pathLst>
          </a:custGeom>
          <a:solidFill>
            <a:schemeClr val="tx1"/>
          </a:solidFill>
          <a:ln w="11113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7">
            <a:extLst>
              <a:ext uri="{FF2B5EF4-FFF2-40B4-BE49-F238E27FC236}">
                <a16:creationId xmlns:a16="http://schemas.microsoft.com/office/drawing/2014/main" id="{0983E4B0-25D5-4614-A911-FC379841E0E4}"/>
              </a:ext>
            </a:extLst>
          </p:cNvPr>
          <p:cNvSpPr>
            <a:spLocks/>
          </p:cNvSpPr>
          <p:nvPr/>
        </p:nvSpPr>
        <p:spPr bwMode="auto">
          <a:xfrm>
            <a:off x="407495" y="3293985"/>
            <a:ext cx="1665185" cy="537563"/>
          </a:xfrm>
          <a:custGeom>
            <a:avLst/>
            <a:gdLst>
              <a:gd name="T0" fmla="*/ 266 w 1586"/>
              <a:gd name="T1" fmla="*/ 193 h 512"/>
              <a:gd name="T2" fmla="*/ 214 w 1586"/>
              <a:gd name="T3" fmla="*/ 198 h 512"/>
              <a:gd name="T4" fmla="*/ 155 w 1586"/>
              <a:gd name="T5" fmla="*/ 230 h 512"/>
              <a:gd name="T6" fmla="*/ 97 w 1586"/>
              <a:gd name="T7" fmla="*/ 259 h 512"/>
              <a:gd name="T8" fmla="*/ 26 w 1586"/>
              <a:gd name="T9" fmla="*/ 271 h 512"/>
              <a:gd name="T10" fmla="*/ 2 w 1586"/>
              <a:gd name="T11" fmla="*/ 270 h 512"/>
              <a:gd name="T12" fmla="*/ 5 w 1586"/>
              <a:gd name="T13" fmla="*/ 258 h 512"/>
              <a:gd name="T14" fmla="*/ 64 w 1586"/>
              <a:gd name="T15" fmla="*/ 202 h 512"/>
              <a:gd name="T16" fmla="*/ 108 w 1586"/>
              <a:gd name="T17" fmla="*/ 177 h 512"/>
              <a:gd name="T18" fmla="*/ 141 w 1586"/>
              <a:gd name="T19" fmla="*/ 144 h 512"/>
              <a:gd name="T20" fmla="*/ 170 w 1586"/>
              <a:gd name="T21" fmla="*/ 85 h 512"/>
              <a:gd name="T22" fmla="*/ 203 w 1586"/>
              <a:gd name="T23" fmla="*/ 38 h 512"/>
              <a:gd name="T24" fmla="*/ 256 w 1586"/>
              <a:gd name="T25" fmla="*/ 6 h 512"/>
              <a:gd name="T26" fmla="*/ 309 w 1586"/>
              <a:gd name="T27" fmla="*/ 0 h 512"/>
              <a:gd name="T28" fmla="*/ 369 w 1586"/>
              <a:gd name="T29" fmla="*/ 17 h 512"/>
              <a:gd name="T30" fmla="*/ 407 w 1586"/>
              <a:gd name="T31" fmla="*/ 49 h 512"/>
              <a:gd name="T32" fmla="*/ 432 w 1586"/>
              <a:gd name="T33" fmla="*/ 93 h 512"/>
              <a:gd name="T34" fmla="*/ 440 w 1586"/>
              <a:gd name="T35" fmla="*/ 140 h 512"/>
              <a:gd name="T36" fmla="*/ 502 w 1586"/>
              <a:gd name="T37" fmla="*/ 243 h 512"/>
              <a:gd name="T38" fmla="*/ 580 w 1586"/>
              <a:gd name="T39" fmla="*/ 251 h 512"/>
              <a:gd name="T40" fmla="*/ 657 w 1586"/>
              <a:gd name="T41" fmla="*/ 228 h 512"/>
              <a:gd name="T42" fmla="*/ 766 w 1586"/>
              <a:gd name="T43" fmla="*/ 200 h 512"/>
              <a:gd name="T44" fmla="*/ 853 w 1586"/>
              <a:gd name="T45" fmla="*/ 193 h 512"/>
              <a:gd name="T46" fmla="*/ 995 w 1586"/>
              <a:gd name="T47" fmla="*/ 198 h 512"/>
              <a:gd name="T48" fmla="*/ 1134 w 1586"/>
              <a:gd name="T49" fmla="*/ 216 h 512"/>
              <a:gd name="T50" fmla="*/ 1201 w 1586"/>
              <a:gd name="T51" fmla="*/ 218 h 512"/>
              <a:gd name="T52" fmla="*/ 1358 w 1586"/>
              <a:gd name="T53" fmla="*/ 198 h 512"/>
              <a:gd name="T54" fmla="*/ 1409 w 1586"/>
              <a:gd name="T55" fmla="*/ 199 h 512"/>
              <a:gd name="T56" fmla="*/ 1405 w 1586"/>
              <a:gd name="T57" fmla="*/ 202 h 512"/>
              <a:gd name="T58" fmla="*/ 1335 w 1586"/>
              <a:gd name="T59" fmla="*/ 234 h 512"/>
              <a:gd name="T60" fmla="*/ 1342 w 1586"/>
              <a:gd name="T61" fmla="*/ 241 h 512"/>
              <a:gd name="T62" fmla="*/ 1448 w 1586"/>
              <a:gd name="T63" fmla="*/ 263 h 512"/>
              <a:gd name="T64" fmla="*/ 1440 w 1586"/>
              <a:gd name="T65" fmla="*/ 267 h 512"/>
              <a:gd name="T66" fmla="*/ 1349 w 1586"/>
              <a:gd name="T67" fmla="*/ 290 h 512"/>
              <a:gd name="T68" fmla="*/ 1337 w 1586"/>
              <a:gd name="T69" fmla="*/ 299 h 512"/>
              <a:gd name="T70" fmla="*/ 1386 w 1586"/>
              <a:gd name="T71" fmla="*/ 342 h 512"/>
              <a:gd name="T72" fmla="*/ 1422 w 1586"/>
              <a:gd name="T73" fmla="*/ 354 h 512"/>
              <a:gd name="T74" fmla="*/ 1539 w 1586"/>
              <a:gd name="T75" fmla="*/ 366 h 512"/>
              <a:gd name="T76" fmla="*/ 1581 w 1586"/>
              <a:gd name="T77" fmla="*/ 382 h 512"/>
              <a:gd name="T78" fmla="*/ 1585 w 1586"/>
              <a:gd name="T79" fmla="*/ 394 h 512"/>
              <a:gd name="T80" fmla="*/ 1574 w 1586"/>
              <a:gd name="T81" fmla="*/ 405 h 512"/>
              <a:gd name="T82" fmla="*/ 1517 w 1586"/>
              <a:gd name="T83" fmla="*/ 430 h 512"/>
              <a:gd name="T84" fmla="*/ 1416 w 1586"/>
              <a:gd name="T85" fmla="*/ 451 h 512"/>
              <a:gd name="T86" fmla="*/ 1333 w 1586"/>
              <a:gd name="T87" fmla="*/ 463 h 512"/>
              <a:gd name="T88" fmla="*/ 1248 w 1586"/>
              <a:gd name="T89" fmla="*/ 472 h 512"/>
              <a:gd name="T90" fmla="*/ 1159 w 1586"/>
              <a:gd name="T91" fmla="*/ 468 h 512"/>
              <a:gd name="T92" fmla="*/ 1108 w 1586"/>
              <a:gd name="T93" fmla="*/ 460 h 512"/>
              <a:gd name="T94" fmla="*/ 1038 w 1586"/>
              <a:gd name="T95" fmla="*/ 472 h 512"/>
              <a:gd name="T96" fmla="*/ 937 w 1586"/>
              <a:gd name="T97" fmla="*/ 503 h 512"/>
              <a:gd name="T98" fmla="*/ 841 w 1586"/>
              <a:gd name="T99" fmla="*/ 511 h 512"/>
              <a:gd name="T100" fmla="*/ 594 w 1586"/>
              <a:gd name="T101" fmla="*/ 511 h 512"/>
              <a:gd name="T102" fmla="*/ 479 w 1586"/>
              <a:gd name="T103" fmla="*/ 497 h 512"/>
              <a:gd name="T104" fmla="*/ 358 w 1586"/>
              <a:gd name="T105" fmla="*/ 463 h 512"/>
              <a:gd name="T106" fmla="*/ 334 w 1586"/>
              <a:gd name="T107" fmla="*/ 457 h 512"/>
              <a:gd name="T108" fmla="*/ 309 w 1586"/>
              <a:gd name="T109" fmla="*/ 441 h 512"/>
              <a:gd name="T110" fmla="*/ 296 w 1586"/>
              <a:gd name="T111" fmla="*/ 415 h 512"/>
              <a:gd name="T112" fmla="*/ 286 w 1586"/>
              <a:gd name="T113" fmla="*/ 357 h 512"/>
              <a:gd name="T114" fmla="*/ 289 w 1586"/>
              <a:gd name="T115" fmla="*/ 289 h 512"/>
              <a:gd name="T116" fmla="*/ 295 w 1586"/>
              <a:gd name="T117" fmla="*/ 258 h 512"/>
              <a:gd name="T118" fmla="*/ 291 w 1586"/>
              <a:gd name="T119" fmla="*/ 198 h 5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86" h="512">
                <a:moveTo>
                  <a:pt x="291" y="198"/>
                </a:moveTo>
                <a:lnTo>
                  <a:pt x="291" y="198"/>
                </a:lnTo>
                <a:lnTo>
                  <a:pt x="284" y="196"/>
                </a:lnTo>
                <a:lnTo>
                  <a:pt x="266" y="193"/>
                </a:lnTo>
                <a:lnTo>
                  <a:pt x="254" y="193"/>
                </a:lnTo>
                <a:lnTo>
                  <a:pt x="242" y="193"/>
                </a:lnTo>
                <a:lnTo>
                  <a:pt x="227" y="194"/>
                </a:lnTo>
                <a:lnTo>
                  <a:pt x="214" y="198"/>
                </a:lnTo>
                <a:lnTo>
                  <a:pt x="214" y="198"/>
                </a:lnTo>
                <a:lnTo>
                  <a:pt x="199" y="204"/>
                </a:lnTo>
                <a:lnTo>
                  <a:pt x="185" y="211"/>
                </a:lnTo>
                <a:lnTo>
                  <a:pt x="155" y="230"/>
                </a:lnTo>
                <a:lnTo>
                  <a:pt x="139" y="241"/>
                </a:lnTo>
                <a:lnTo>
                  <a:pt x="122" y="249"/>
                </a:lnTo>
                <a:lnTo>
                  <a:pt x="105" y="255"/>
                </a:lnTo>
                <a:lnTo>
                  <a:pt x="97" y="259"/>
                </a:lnTo>
                <a:lnTo>
                  <a:pt x="88" y="260"/>
                </a:lnTo>
                <a:lnTo>
                  <a:pt x="88" y="260"/>
                </a:lnTo>
                <a:lnTo>
                  <a:pt x="55" y="266"/>
                </a:lnTo>
                <a:lnTo>
                  <a:pt x="26" y="271"/>
                </a:lnTo>
                <a:lnTo>
                  <a:pt x="14" y="272"/>
                </a:lnTo>
                <a:lnTo>
                  <a:pt x="5" y="272"/>
                </a:lnTo>
                <a:lnTo>
                  <a:pt x="3" y="271"/>
                </a:lnTo>
                <a:lnTo>
                  <a:pt x="2" y="270"/>
                </a:lnTo>
                <a:lnTo>
                  <a:pt x="0" y="267"/>
                </a:lnTo>
                <a:lnTo>
                  <a:pt x="2" y="265"/>
                </a:lnTo>
                <a:lnTo>
                  <a:pt x="2" y="265"/>
                </a:lnTo>
                <a:lnTo>
                  <a:pt x="5" y="258"/>
                </a:lnTo>
                <a:lnTo>
                  <a:pt x="10" y="251"/>
                </a:lnTo>
                <a:lnTo>
                  <a:pt x="25" y="235"/>
                </a:lnTo>
                <a:lnTo>
                  <a:pt x="43" y="219"/>
                </a:lnTo>
                <a:lnTo>
                  <a:pt x="64" y="202"/>
                </a:lnTo>
                <a:lnTo>
                  <a:pt x="64" y="202"/>
                </a:lnTo>
                <a:lnTo>
                  <a:pt x="76" y="195"/>
                </a:lnTo>
                <a:lnTo>
                  <a:pt x="87" y="189"/>
                </a:lnTo>
                <a:lnTo>
                  <a:pt x="108" y="177"/>
                </a:lnTo>
                <a:lnTo>
                  <a:pt x="117" y="171"/>
                </a:lnTo>
                <a:lnTo>
                  <a:pt x="126" y="164"/>
                </a:lnTo>
                <a:lnTo>
                  <a:pt x="134" y="155"/>
                </a:lnTo>
                <a:lnTo>
                  <a:pt x="141" y="144"/>
                </a:lnTo>
                <a:lnTo>
                  <a:pt x="141" y="144"/>
                </a:lnTo>
                <a:lnTo>
                  <a:pt x="149" y="129"/>
                </a:lnTo>
                <a:lnTo>
                  <a:pt x="158" y="110"/>
                </a:lnTo>
                <a:lnTo>
                  <a:pt x="170" y="85"/>
                </a:lnTo>
                <a:lnTo>
                  <a:pt x="176" y="73"/>
                </a:lnTo>
                <a:lnTo>
                  <a:pt x="185" y="61"/>
                </a:lnTo>
                <a:lnTo>
                  <a:pt x="193" y="49"/>
                </a:lnTo>
                <a:lnTo>
                  <a:pt x="203" y="38"/>
                </a:lnTo>
                <a:lnTo>
                  <a:pt x="214" y="28"/>
                </a:lnTo>
                <a:lnTo>
                  <a:pt x="227" y="19"/>
                </a:lnTo>
                <a:lnTo>
                  <a:pt x="240" y="12"/>
                </a:lnTo>
                <a:lnTo>
                  <a:pt x="256" y="6"/>
                </a:lnTo>
                <a:lnTo>
                  <a:pt x="273" y="1"/>
                </a:lnTo>
                <a:lnTo>
                  <a:pt x="291" y="0"/>
                </a:lnTo>
                <a:lnTo>
                  <a:pt x="291" y="0"/>
                </a:lnTo>
                <a:lnTo>
                  <a:pt x="309" y="0"/>
                </a:lnTo>
                <a:lnTo>
                  <a:pt x="327" y="2"/>
                </a:lnTo>
                <a:lnTo>
                  <a:pt x="342" y="6"/>
                </a:lnTo>
                <a:lnTo>
                  <a:pt x="356" y="11"/>
                </a:lnTo>
                <a:lnTo>
                  <a:pt x="369" y="17"/>
                </a:lnTo>
                <a:lnTo>
                  <a:pt x="380" y="24"/>
                </a:lnTo>
                <a:lnTo>
                  <a:pt x="391" y="32"/>
                </a:lnTo>
                <a:lnTo>
                  <a:pt x="399" y="40"/>
                </a:lnTo>
                <a:lnTo>
                  <a:pt x="407" y="49"/>
                </a:lnTo>
                <a:lnTo>
                  <a:pt x="414" y="58"/>
                </a:lnTo>
                <a:lnTo>
                  <a:pt x="420" y="67"/>
                </a:lnTo>
                <a:lnTo>
                  <a:pt x="425" y="76"/>
                </a:lnTo>
                <a:lnTo>
                  <a:pt x="432" y="93"/>
                </a:lnTo>
                <a:lnTo>
                  <a:pt x="436" y="106"/>
                </a:lnTo>
                <a:lnTo>
                  <a:pt x="436" y="106"/>
                </a:lnTo>
                <a:lnTo>
                  <a:pt x="438" y="120"/>
                </a:lnTo>
                <a:lnTo>
                  <a:pt x="440" y="140"/>
                </a:lnTo>
                <a:lnTo>
                  <a:pt x="443" y="183"/>
                </a:lnTo>
                <a:lnTo>
                  <a:pt x="445" y="236"/>
                </a:lnTo>
                <a:lnTo>
                  <a:pt x="445" y="236"/>
                </a:lnTo>
                <a:lnTo>
                  <a:pt x="502" y="243"/>
                </a:lnTo>
                <a:lnTo>
                  <a:pt x="547" y="248"/>
                </a:lnTo>
                <a:lnTo>
                  <a:pt x="566" y="249"/>
                </a:lnTo>
                <a:lnTo>
                  <a:pt x="580" y="251"/>
                </a:lnTo>
                <a:lnTo>
                  <a:pt x="580" y="251"/>
                </a:lnTo>
                <a:lnTo>
                  <a:pt x="586" y="251"/>
                </a:lnTo>
                <a:lnTo>
                  <a:pt x="594" y="248"/>
                </a:lnTo>
                <a:lnTo>
                  <a:pt x="610" y="243"/>
                </a:lnTo>
                <a:lnTo>
                  <a:pt x="657" y="228"/>
                </a:lnTo>
                <a:lnTo>
                  <a:pt x="685" y="218"/>
                </a:lnTo>
                <a:lnTo>
                  <a:pt x="715" y="210"/>
                </a:lnTo>
                <a:lnTo>
                  <a:pt x="748" y="202"/>
                </a:lnTo>
                <a:lnTo>
                  <a:pt x="766" y="200"/>
                </a:lnTo>
                <a:lnTo>
                  <a:pt x="783" y="198"/>
                </a:lnTo>
                <a:lnTo>
                  <a:pt x="783" y="198"/>
                </a:lnTo>
                <a:lnTo>
                  <a:pt x="818" y="195"/>
                </a:lnTo>
                <a:lnTo>
                  <a:pt x="853" y="193"/>
                </a:lnTo>
                <a:lnTo>
                  <a:pt x="888" y="193"/>
                </a:lnTo>
                <a:lnTo>
                  <a:pt x="923" y="193"/>
                </a:lnTo>
                <a:lnTo>
                  <a:pt x="959" y="195"/>
                </a:lnTo>
                <a:lnTo>
                  <a:pt x="995" y="198"/>
                </a:lnTo>
                <a:lnTo>
                  <a:pt x="1034" y="202"/>
                </a:lnTo>
                <a:lnTo>
                  <a:pt x="1072" y="207"/>
                </a:lnTo>
                <a:lnTo>
                  <a:pt x="1072" y="207"/>
                </a:lnTo>
                <a:lnTo>
                  <a:pt x="1134" y="216"/>
                </a:lnTo>
                <a:lnTo>
                  <a:pt x="1154" y="218"/>
                </a:lnTo>
                <a:lnTo>
                  <a:pt x="1171" y="219"/>
                </a:lnTo>
                <a:lnTo>
                  <a:pt x="1185" y="219"/>
                </a:lnTo>
                <a:lnTo>
                  <a:pt x="1201" y="218"/>
                </a:lnTo>
                <a:lnTo>
                  <a:pt x="1241" y="212"/>
                </a:lnTo>
                <a:lnTo>
                  <a:pt x="1241" y="212"/>
                </a:lnTo>
                <a:lnTo>
                  <a:pt x="1299" y="204"/>
                </a:lnTo>
                <a:lnTo>
                  <a:pt x="1358" y="198"/>
                </a:lnTo>
                <a:lnTo>
                  <a:pt x="1382" y="196"/>
                </a:lnTo>
                <a:lnTo>
                  <a:pt x="1400" y="196"/>
                </a:lnTo>
                <a:lnTo>
                  <a:pt x="1405" y="198"/>
                </a:lnTo>
                <a:lnTo>
                  <a:pt x="1409" y="199"/>
                </a:lnTo>
                <a:lnTo>
                  <a:pt x="1409" y="199"/>
                </a:lnTo>
                <a:lnTo>
                  <a:pt x="1409" y="200"/>
                </a:lnTo>
                <a:lnTo>
                  <a:pt x="1405" y="202"/>
                </a:lnTo>
                <a:lnTo>
                  <a:pt x="1405" y="202"/>
                </a:lnTo>
                <a:lnTo>
                  <a:pt x="1380" y="213"/>
                </a:lnTo>
                <a:lnTo>
                  <a:pt x="1352" y="224"/>
                </a:lnTo>
                <a:lnTo>
                  <a:pt x="1341" y="230"/>
                </a:lnTo>
                <a:lnTo>
                  <a:pt x="1335" y="234"/>
                </a:lnTo>
                <a:lnTo>
                  <a:pt x="1334" y="236"/>
                </a:lnTo>
                <a:lnTo>
                  <a:pt x="1335" y="239"/>
                </a:lnTo>
                <a:lnTo>
                  <a:pt x="1337" y="240"/>
                </a:lnTo>
                <a:lnTo>
                  <a:pt x="1342" y="241"/>
                </a:lnTo>
                <a:lnTo>
                  <a:pt x="1342" y="241"/>
                </a:lnTo>
                <a:lnTo>
                  <a:pt x="1411" y="253"/>
                </a:lnTo>
                <a:lnTo>
                  <a:pt x="1440" y="260"/>
                </a:lnTo>
                <a:lnTo>
                  <a:pt x="1448" y="263"/>
                </a:lnTo>
                <a:lnTo>
                  <a:pt x="1450" y="264"/>
                </a:lnTo>
                <a:lnTo>
                  <a:pt x="1448" y="265"/>
                </a:lnTo>
                <a:lnTo>
                  <a:pt x="1448" y="265"/>
                </a:lnTo>
                <a:lnTo>
                  <a:pt x="1440" y="267"/>
                </a:lnTo>
                <a:lnTo>
                  <a:pt x="1425" y="271"/>
                </a:lnTo>
                <a:lnTo>
                  <a:pt x="1386" y="281"/>
                </a:lnTo>
                <a:lnTo>
                  <a:pt x="1365" y="286"/>
                </a:lnTo>
                <a:lnTo>
                  <a:pt x="1349" y="290"/>
                </a:lnTo>
                <a:lnTo>
                  <a:pt x="1339" y="295"/>
                </a:lnTo>
                <a:lnTo>
                  <a:pt x="1337" y="298"/>
                </a:lnTo>
                <a:lnTo>
                  <a:pt x="1337" y="299"/>
                </a:lnTo>
                <a:lnTo>
                  <a:pt x="1337" y="299"/>
                </a:lnTo>
                <a:lnTo>
                  <a:pt x="1348" y="310"/>
                </a:lnTo>
                <a:lnTo>
                  <a:pt x="1365" y="327"/>
                </a:lnTo>
                <a:lnTo>
                  <a:pt x="1375" y="335"/>
                </a:lnTo>
                <a:lnTo>
                  <a:pt x="1386" y="342"/>
                </a:lnTo>
                <a:lnTo>
                  <a:pt x="1395" y="348"/>
                </a:lnTo>
                <a:lnTo>
                  <a:pt x="1405" y="352"/>
                </a:lnTo>
                <a:lnTo>
                  <a:pt x="1405" y="352"/>
                </a:lnTo>
                <a:lnTo>
                  <a:pt x="1422" y="354"/>
                </a:lnTo>
                <a:lnTo>
                  <a:pt x="1451" y="356"/>
                </a:lnTo>
                <a:lnTo>
                  <a:pt x="1486" y="359"/>
                </a:lnTo>
                <a:lnTo>
                  <a:pt x="1522" y="364"/>
                </a:lnTo>
                <a:lnTo>
                  <a:pt x="1539" y="366"/>
                </a:lnTo>
                <a:lnTo>
                  <a:pt x="1554" y="370"/>
                </a:lnTo>
                <a:lnTo>
                  <a:pt x="1568" y="375"/>
                </a:lnTo>
                <a:lnTo>
                  <a:pt x="1577" y="378"/>
                </a:lnTo>
                <a:lnTo>
                  <a:pt x="1581" y="382"/>
                </a:lnTo>
                <a:lnTo>
                  <a:pt x="1583" y="384"/>
                </a:lnTo>
                <a:lnTo>
                  <a:pt x="1585" y="387"/>
                </a:lnTo>
                <a:lnTo>
                  <a:pt x="1586" y="390"/>
                </a:lnTo>
                <a:lnTo>
                  <a:pt x="1585" y="394"/>
                </a:lnTo>
                <a:lnTo>
                  <a:pt x="1582" y="398"/>
                </a:lnTo>
                <a:lnTo>
                  <a:pt x="1579" y="401"/>
                </a:lnTo>
                <a:lnTo>
                  <a:pt x="1574" y="405"/>
                </a:lnTo>
                <a:lnTo>
                  <a:pt x="1574" y="405"/>
                </a:lnTo>
                <a:lnTo>
                  <a:pt x="1562" y="412"/>
                </a:lnTo>
                <a:lnTo>
                  <a:pt x="1547" y="419"/>
                </a:lnTo>
                <a:lnTo>
                  <a:pt x="1533" y="425"/>
                </a:lnTo>
                <a:lnTo>
                  <a:pt x="1517" y="430"/>
                </a:lnTo>
                <a:lnTo>
                  <a:pt x="1500" y="435"/>
                </a:lnTo>
                <a:lnTo>
                  <a:pt x="1483" y="440"/>
                </a:lnTo>
                <a:lnTo>
                  <a:pt x="1450" y="446"/>
                </a:lnTo>
                <a:lnTo>
                  <a:pt x="1416" y="451"/>
                </a:lnTo>
                <a:lnTo>
                  <a:pt x="1384" y="456"/>
                </a:lnTo>
                <a:lnTo>
                  <a:pt x="1355" y="459"/>
                </a:lnTo>
                <a:lnTo>
                  <a:pt x="1333" y="463"/>
                </a:lnTo>
                <a:lnTo>
                  <a:pt x="1333" y="463"/>
                </a:lnTo>
                <a:lnTo>
                  <a:pt x="1312" y="466"/>
                </a:lnTo>
                <a:lnTo>
                  <a:pt x="1292" y="469"/>
                </a:lnTo>
                <a:lnTo>
                  <a:pt x="1270" y="471"/>
                </a:lnTo>
                <a:lnTo>
                  <a:pt x="1248" y="472"/>
                </a:lnTo>
                <a:lnTo>
                  <a:pt x="1225" y="472"/>
                </a:lnTo>
                <a:lnTo>
                  <a:pt x="1204" y="471"/>
                </a:lnTo>
                <a:lnTo>
                  <a:pt x="1181" y="470"/>
                </a:lnTo>
                <a:lnTo>
                  <a:pt x="1159" y="468"/>
                </a:lnTo>
                <a:lnTo>
                  <a:pt x="1159" y="468"/>
                </a:lnTo>
                <a:lnTo>
                  <a:pt x="1128" y="463"/>
                </a:lnTo>
                <a:lnTo>
                  <a:pt x="1117" y="462"/>
                </a:lnTo>
                <a:lnTo>
                  <a:pt x="1108" y="460"/>
                </a:lnTo>
                <a:lnTo>
                  <a:pt x="1097" y="462"/>
                </a:lnTo>
                <a:lnTo>
                  <a:pt x="1084" y="463"/>
                </a:lnTo>
                <a:lnTo>
                  <a:pt x="1038" y="472"/>
                </a:lnTo>
                <a:lnTo>
                  <a:pt x="1038" y="472"/>
                </a:lnTo>
                <a:lnTo>
                  <a:pt x="1011" y="480"/>
                </a:lnTo>
                <a:lnTo>
                  <a:pt x="990" y="486"/>
                </a:lnTo>
                <a:lnTo>
                  <a:pt x="955" y="498"/>
                </a:lnTo>
                <a:lnTo>
                  <a:pt x="937" y="503"/>
                </a:lnTo>
                <a:lnTo>
                  <a:pt x="913" y="507"/>
                </a:lnTo>
                <a:lnTo>
                  <a:pt x="882" y="510"/>
                </a:lnTo>
                <a:lnTo>
                  <a:pt x="841" y="511"/>
                </a:lnTo>
                <a:lnTo>
                  <a:pt x="841" y="511"/>
                </a:lnTo>
                <a:lnTo>
                  <a:pt x="742" y="512"/>
                </a:lnTo>
                <a:lnTo>
                  <a:pt x="691" y="512"/>
                </a:lnTo>
                <a:lnTo>
                  <a:pt x="641" y="512"/>
                </a:lnTo>
                <a:lnTo>
                  <a:pt x="594" y="511"/>
                </a:lnTo>
                <a:lnTo>
                  <a:pt x="550" y="507"/>
                </a:lnTo>
                <a:lnTo>
                  <a:pt x="512" y="503"/>
                </a:lnTo>
                <a:lnTo>
                  <a:pt x="495" y="500"/>
                </a:lnTo>
                <a:lnTo>
                  <a:pt x="479" y="497"/>
                </a:lnTo>
                <a:lnTo>
                  <a:pt x="479" y="497"/>
                </a:lnTo>
                <a:lnTo>
                  <a:pt x="397" y="475"/>
                </a:lnTo>
                <a:lnTo>
                  <a:pt x="374" y="469"/>
                </a:lnTo>
                <a:lnTo>
                  <a:pt x="358" y="463"/>
                </a:lnTo>
                <a:lnTo>
                  <a:pt x="358" y="463"/>
                </a:lnTo>
                <a:lnTo>
                  <a:pt x="351" y="460"/>
                </a:lnTo>
                <a:lnTo>
                  <a:pt x="343" y="458"/>
                </a:lnTo>
                <a:lnTo>
                  <a:pt x="334" y="457"/>
                </a:lnTo>
                <a:lnTo>
                  <a:pt x="326" y="453"/>
                </a:lnTo>
                <a:lnTo>
                  <a:pt x="317" y="448"/>
                </a:lnTo>
                <a:lnTo>
                  <a:pt x="313" y="446"/>
                </a:lnTo>
                <a:lnTo>
                  <a:pt x="309" y="441"/>
                </a:lnTo>
                <a:lnTo>
                  <a:pt x="305" y="436"/>
                </a:lnTo>
                <a:lnTo>
                  <a:pt x="302" y="430"/>
                </a:lnTo>
                <a:lnTo>
                  <a:pt x="298" y="423"/>
                </a:lnTo>
                <a:lnTo>
                  <a:pt x="296" y="415"/>
                </a:lnTo>
                <a:lnTo>
                  <a:pt x="296" y="415"/>
                </a:lnTo>
                <a:lnTo>
                  <a:pt x="291" y="395"/>
                </a:lnTo>
                <a:lnTo>
                  <a:pt x="287" y="376"/>
                </a:lnTo>
                <a:lnTo>
                  <a:pt x="286" y="357"/>
                </a:lnTo>
                <a:lnTo>
                  <a:pt x="285" y="337"/>
                </a:lnTo>
                <a:lnTo>
                  <a:pt x="285" y="319"/>
                </a:lnTo>
                <a:lnTo>
                  <a:pt x="286" y="302"/>
                </a:lnTo>
                <a:lnTo>
                  <a:pt x="289" y="289"/>
                </a:lnTo>
                <a:lnTo>
                  <a:pt x="291" y="280"/>
                </a:lnTo>
                <a:lnTo>
                  <a:pt x="291" y="280"/>
                </a:lnTo>
                <a:lnTo>
                  <a:pt x="293" y="270"/>
                </a:lnTo>
                <a:lnTo>
                  <a:pt x="295" y="258"/>
                </a:lnTo>
                <a:lnTo>
                  <a:pt x="293" y="230"/>
                </a:lnTo>
                <a:lnTo>
                  <a:pt x="292" y="207"/>
                </a:lnTo>
                <a:lnTo>
                  <a:pt x="291" y="198"/>
                </a:lnTo>
                <a:lnTo>
                  <a:pt x="291" y="198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23">
            <a:extLst>
              <a:ext uri="{FF2B5EF4-FFF2-40B4-BE49-F238E27FC236}">
                <a16:creationId xmlns:a16="http://schemas.microsoft.com/office/drawing/2014/main" id="{BBB3CE65-3553-4389-B6F8-FF21F30EF0D9}"/>
              </a:ext>
            </a:extLst>
          </p:cNvPr>
          <p:cNvSpPr>
            <a:spLocks/>
          </p:cNvSpPr>
          <p:nvPr/>
        </p:nvSpPr>
        <p:spPr bwMode="auto">
          <a:xfrm>
            <a:off x="2477725" y="2875758"/>
            <a:ext cx="1305145" cy="1348172"/>
          </a:xfrm>
          <a:custGeom>
            <a:avLst/>
            <a:gdLst>
              <a:gd name="T0" fmla="*/ 315 w 728"/>
              <a:gd name="T1" fmla="*/ 212 h 752"/>
              <a:gd name="T2" fmla="*/ 275 w 728"/>
              <a:gd name="T3" fmla="*/ 203 h 752"/>
              <a:gd name="T4" fmla="*/ 261 w 728"/>
              <a:gd name="T5" fmla="*/ 215 h 752"/>
              <a:gd name="T6" fmla="*/ 265 w 728"/>
              <a:gd name="T7" fmla="*/ 227 h 752"/>
              <a:gd name="T8" fmla="*/ 193 w 728"/>
              <a:gd name="T9" fmla="*/ 222 h 752"/>
              <a:gd name="T10" fmla="*/ 153 w 728"/>
              <a:gd name="T11" fmla="*/ 223 h 752"/>
              <a:gd name="T12" fmla="*/ 149 w 728"/>
              <a:gd name="T13" fmla="*/ 238 h 752"/>
              <a:gd name="T14" fmla="*/ 153 w 728"/>
              <a:gd name="T15" fmla="*/ 258 h 752"/>
              <a:gd name="T16" fmla="*/ 135 w 728"/>
              <a:gd name="T17" fmla="*/ 256 h 752"/>
              <a:gd name="T18" fmla="*/ 76 w 728"/>
              <a:gd name="T19" fmla="*/ 236 h 752"/>
              <a:gd name="T20" fmla="*/ 55 w 728"/>
              <a:gd name="T21" fmla="*/ 248 h 752"/>
              <a:gd name="T22" fmla="*/ 43 w 728"/>
              <a:gd name="T23" fmla="*/ 270 h 752"/>
              <a:gd name="T24" fmla="*/ 17 w 728"/>
              <a:gd name="T25" fmla="*/ 357 h 752"/>
              <a:gd name="T26" fmla="*/ 0 w 728"/>
              <a:gd name="T27" fmla="*/ 453 h 752"/>
              <a:gd name="T28" fmla="*/ 3 w 728"/>
              <a:gd name="T29" fmla="*/ 482 h 752"/>
              <a:gd name="T30" fmla="*/ 37 w 728"/>
              <a:gd name="T31" fmla="*/ 552 h 752"/>
              <a:gd name="T32" fmla="*/ 77 w 728"/>
              <a:gd name="T33" fmla="*/ 622 h 752"/>
              <a:gd name="T34" fmla="*/ 89 w 728"/>
              <a:gd name="T35" fmla="*/ 644 h 752"/>
              <a:gd name="T36" fmla="*/ 138 w 728"/>
              <a:gd name="T37" fmla="*/ 686 h 752"/>
              <a:gd name="T38" fmla="*/ 187 w 728"/>
              <a:gd name="T39" fmla="*/ 713 h 752"/>
              <a:gd name="T40" fmla="*/ 230 w 728"/>
              <a:gd name="T41" fmla="*/ 730 h 752"/>
              <a:gd name="T42" fmla="*/ 331 w 728"/>
              <a:gd name="T43" fmla="*/ 738 h 752"/>
              <a:gd name="T44" fmla="*/ 343 w 728"/>
              <a:gd name="T45" fmla="*/ 742 h 752"/>
              <a:gd name="T46" fmla="*/ 372 w 728"/>
              <a:gd name="T47" fmla="*/ 750 h 752"/>
              <a:gd name="T48" fmla="*/ 424 w 728"/>
              <a:gd name="T49" fmla="*/ 752 h 752"/>
              <a:gd name="T50" fmla="*/ 551 w 728"/>
              <a:gd name="T51" fmla="*/ 728 h 752"/>
              <a:gd name="T52" fmla="*/ 600 w 728"/>
              <a:gd name="T53" fmla="*/ 714 h 752"/>
              <a:gd name="T54" fmla="*/ 644 w 728"/>
              <a:gd name="T55" fmla="*/ 717 h 752"/>
              <a:gd name="T56" fmla="*/ 683 w 728"/>
              <a:gd name="T57" fmla="*/ 704 h 752"/>
              <a:gd name="T58" fmla="*/ 715 w 728"/>
              <a:gd name="T59" fmla="*/ 685 h 752"/>
              <a:gd name="T60" fmla="*/ 728 w 728"/>
              <a:gd name="T61" fmla="*/ 660 h 752"/>
              <a:gd name="T62" fmla="*/ 723 w 728"/>
              <a:gd name="T63" fmla="*/ 619 h 752"/>
              <a:gd name="T64" fmla="*/ 686 w 728"/>
              <a:gd name="T65" fmla="*/ 545 h 752"/>
              <a:gd name="T66" fmla="*/ 622 w 728"/>
              <a:gd name="T67" fmla="*/ 463 h 752"/>
              <a:gd name="T68" fmla="*/ 588 w 728"/>
              <a:gd name="T69" fmla="*/ 438 h 752"/>
              <a:gd name="T70" fmla="*/ 554 w 728"/>
              <a:gd name="T71" fmla="*/ 399 h 752"/>
              <a:gd name="T72" fmla="*/ 510 w 728"/>
              <a:gd name="T73" fmla="*/ 345 h 752"/>
              <a:gd name="T74" fmla="*/ 458 w 728"/>
              <a:gd name="T75" fmla="*/ 236 h 752"/>
              <a:gd name="T76" fmla="*/ 464 w 728"/>
              <a:gd name="T77" fmla="*/ 230 h 752"/>
              <a:gd name="T78" fmla="*/ 468 w 728"/>
              <a:gd name="T79" fmla="*/ 203 h 752"/>
              <a:gd name="T80" fmla="*/ 463 w 728"/>
              <a:gd name="T81" fmla="*/ 150 h 752"/>
              <a:gd name="T82" fmla="*/ 464 w 728"/>
              <a:gd name="T83" fmla="*/ 123 h 752"/>
              <a:gd name="T84" fmla="*/ 468 w 728"/>
              <a:gd name="T85" fmla="*/ 88 h 752"/>
              <a:gd name="T86" fmla="*/ 448 w 728"/>
              <a:gd name="T87" fmla="*/ 34 h 752"/>
              <a:gd name="T88" fmla="*/ 437 w 728"/>
              <a:gd name="T89" fmla="*/ 16 h 752"/>
              <a:gd name="T90" fmla="*/ 401 w 728"/>
              <a:gd name="T91" fmla="*/ 1 h 752"/>
              <a:gd name="T92" fmla="*/ 364 w 728"/>
              <a:gd name="T93" fmla="*/ 1 h 752"/>
              <a:gd name="T94" fmla="*/ 343 w 728"/>
              <a:gd name="T95" fmla="*/ 14 h 752"/>
              <a:gd name="T96" fmla="*/ 328 w 728"/>
              <a:gd name="T97" fmla="*/ 53 h 752"/>
              <a:gd name="T98" fmla="*/ 327 w 728"/>
              <a:gd name="T99" fmla="*/ 119 h 752"/>
              <a:gd name="T100" fmla="*/ 337 w 728"/>
              <a:gd name="T101" fmla="*/ 222 h 7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728" h="752">
                <a:moveTo>
                  <a:pt x="337" y="222"/>
                </a:moveTo>
                <a:lnTo>
                  <a:pt x="337" y="222"/>
                </a:lnTo>
                <a:lnTo>
                  <a:pt x="330" y="218"/>
                </a:lnTo>
                <a:lnTo>
                  <a:pt x="315" y="212"/>
                </a:lnTo>
                <a:lnTo>
                  <a:pt x="294" y="205"/>
                </a:lnTo>
                <a:lnTo>
                  <a:pt x="283" y="203"/>
                </a:lnTo>
                <a:lnTo>
                  <a:pt x="275" y="203"/>
                </a:lnTo>
                <a:lnTo>
                  <a:pt x="275" y="203"/>
                </a:lnTo>
                <a:lnTo>
                  <a:pt x="267" y="204"/>
                </a:lnTo>
                <a:lnTo>
                  <a:pt x="264" y="207"/>
                </a:lnTo>
                <a:lnTo>
                  <a:pt x="263" y="211"/>
                </a:lnTo>
                <a:lnTo>
                  <a:pt x="261" y="215"/>
                </a:lnTo>
                <a:lnTo>
                  <a:pt x="263" y="219"/>
                </a:lnTo>
                <a:lnTo>
                  <a:pt x="264" y="223"/>
                </a:lnTo>
                <a:lnTo>
                  <a:pt x="265" y="227"/>
                </a:lnTo>
                <a:lnTo>
                  <a:pt x="265" y="227"/>
                </a:lnTo>
                <a:lnTo>
                  <a:pt x="240" y="224"/>
                </a:lnTo>
                <a:lnTo>
                  <a:pt x="217" y="223"/>
                </a:lnTo>
                <a:lnTo>
                  <a:pt x="193" y="222"/>
                </a:lnTo>
                <a:lnTo>
                  <a:pt x="193" y="222"/>
                </a:lnTo>
                <a:lnTo>
                  <a:pt x="173" y="221"/>
                </a:lnTo>
                <a:lnTo>
                  <a:pt x="160" y="221"/>
                </a:lnTo>
                <a:lnTo>
                  <a:pt x="157" y="222"/>
                </a:lnTo>
                <a:lnTo>
                  <a:pt x="153" y="223"/>
                </a:lnTo>
                <a:lnTo>
                  <a:pt x="151" y="227"/>
                </a:lnTo>
                <a:lnTo>
                  <a:pt x="149" y="232"/>
                </a:lnTo>
                <a:lnTo>
                  <a:pt x="149" y="232"/>
                </a:lnTo>
                <a:lnTo>
                  <a:pt x="149" y="238"/>
                </a:lnTo>
                <a:lnTo>
                  <a:pt x="152" y="244"/>
                </a:lnTo>
                <a:lnTo>
                  <a:pt x="154" y="254"/>
                </a:lnTo>
                <a:lnTo>
                  <a:pt x="154" y="257"/>
                </a:lnTo>
                <a:lnTo>
                  <a:pt x="153" y="258"/>
                </a:lnTo>
                <a:lnTo>
                  <a:pt x="152" y="259"/>
                </a:lnTo>
                <a:lnTo>
                  <a:pt x="146" y="259"/>
                </a:lnTo>
                <a:lnTo>
                  <a:pt x="135" y="256"/>
                </a:lnTo>
                <a:lnTo>
                  <a:pt x="135" y="256"/>
                </a:lnTo>
                <a:lnTo>
                  <a:pt x="112" y="246"/>
                </a:lnTo>
                <a:lnTo>
                  <a:pt x="91" y="239"/>
                </a:lnTo>
                <a:lnTo>
                  <a:pt x="83" y="238"/>
                </a:lnTo>
                <a:lnTo>
                  <a:pt x="76" y="236"/>
                </a:lnTo>
                <a:lnTo>
                  <a:pt x="69" y="238"/>
                </a:lnTo>
                <a:lnTo>
                  <a:pt x="63" y="241"/>
                </a:lnTo>
                <a:lnTo>
                  <a:pt x="63" y="241"/>
                </a:lnTo>
                <a:lnTo>
                  <a:pt x="55" y="248"/>
                </a:lnTo>
                <a:lnTo>
                  <a:pt x="52" y="252"/>
                </a:lnTo>
                <a:lnTo>
                  <a:pt x="49" y="258"/>
                </a:lnTo>
                <a:lnTo>
                  <a:pt x="43" y="270"/>
                </a:lnTo>
                <a:lnTo>
                  <a:pt x="43" y="270"/>
                </a:lnTo>
                <a:lnTo>
                  <a:pt x="38" y="282"/>
                </a:lnTo>
                <a:lnTo>
                  <a:pt x="31" y="303"/>
                </a:lnTo>
                <a:lnTo>
                  <a:pt x="24" y="328"/>
                </a:lnTo>
                <a:lnTo>
                  <a:pt x="17" y="357"/>
                </a:lnTo>
                <a:lnTo>
                  <a:pt x="9" y="388"/>
                </a:lnTo>
                <a:lnTo>
                  <a:pt x="5" y="417"/>
                </a:lnTo>
                <a:lnTo>
                  <a:pt x="1" y="443"/>
                </a:lnTo>
                <a:lnTo>
                  <a:pt x="0" y="453"/>
                </a:lnTo>
                <a:lnTo>
                  <a:pt x="0" y="463"/>
                </a:lnTo>
                <a:lnTo>
                  <a:pt x="0" y="463"/>
                </a:lnTo>
                <a:lnTo>
                  <a:pt x="1" y="472"/>
                </a:lnTo>
                <a:lnTo>
                  <a:pt x="3" y="482"/>
                </a:lnTo>
                <a:lnTo>
                  <a:pt x="7" y="493"/>
                </a:lnTo>
                <a:lnTo>
                  <a:pt x="12" y="504"/>
                </a:lnTo>
                <a:lnTo>
                  <a:pt x="24" y="528"/>
                </a:lnTo>
                <a:lnTo>
                  <a:pt x="37" y="552"/>
                </a:lnTo>
                <a:lnTo>
                  <a:pt x="64" y="596"/>
                </a:lnTo>
                <a:lnTo>
                  <a:pt x="72" y="613"/>
                </a:lnTo>
                <a:lnTo>
                  <a:pt x="77" y="622"/>
                </a:lnTo>
                <a:lnTo>
                  <a:pt x="77" y="622"/>
                </a:lnTo>
                <a:lnTo>
                  <a:pt x="79" y="628"/>
                </a:lnTo>
                <a:lnTo>
                  <a:pt x="82" y="634"/>
                </a:lnTo>
                <a:lnTo>
                  <a:pt x="84" y="639"/>
                </a:lnTo>
                <a:lnTo>
                  <a:pt x="89" y="644"/>
                </a:lnTo>
                <a:lnTo>
                  <a:pt x="102" y="656"/>
                </a:lnTo>
                <a:lnTo>
                  <a:pt x="125" y="675"/>
                </a:lnTo>
                <a:lnTo>
                  <a:pt x="125" y="675"/>
                </a:lnTo>
                <a:lnTo>
                  <a:pt x="138" y="686"/>
                </a:lnTo>
                <a:lnTo>
                  <a:pt x="149" y="693"/>
                </a:lnTo>
                <a:lnTo>
                  <a:pt x="158" y="699"/>
                </a:lnTo>
                <a:lnTo>
                  <a:pt x="167" y="704"/>
                </a:lnTo>
                <a:lnTo>
                  <a:pt x="187" y="713"/>
                </a:lnTo>
                <a:lnTo>
                  <a:pt x="212" y="724"/>
                </a:lnTo>
                <a:lnTo>
                  <a:pt x="212" y="724"/>
                </a:lnTo>
                <a:lnTo>
                  <a:pt x="220" y="727"/>
                </a:lnTo>
                <a:lnTo>
                  <a:pt x="230" y="730"/>
                </a:lnTo>
                <a:lnTo>
                  <a:pt x="251" y="733"/>
                </a:lnTo>
                <a:lnTo>
                  <a:pt x="272" y="736"/>
                </a:lnTo>
                <a:lnTo>
                  <a:pt x="295" y="738"/>
                </a:lnTo>
                <a:lnTo>
                  <a:pt x="331" y="738"/>
                </a:lnTo>
                <a:lnTo>
                  <a:pt x="347" y="738"/>
                </a:lnTo>
                <a:lnTo>
                  <a:pt x="347" y="738"/>
                </a:lnTo>
                <a:lnTo>
                  <a:pt x="345" y="739"/>
                </a:lnTo>
                <a:lnTo>
                  <a:pt x="343" y="742"/>
                </a:lnTo>
                <a:lnTo>
                  <a:pt x="345" y="743"/>
                </a:lnTo>
                <a:lnTo>
                  <a:pt x="348" y="745"/>
                </a:lnTo>
                <a:lnTo>
                  <a:pt x="357" y="748"/>
                </a:lnTo>
                <a:lnTo>
                  <a:pt x="372" y="750"/>
                </a:lnTo>
                <a:lnTo>
                  <a:pt x="395" y="752"/>
                </a:lnTo>
                <a:lnTo>
                  <a:pt x="395" y="752"/>
                </a:lnTo>
                <a:lnTo>
                  <a:pt x="410" y="752"/>
                </a:lnTo>
                <a:lnTo>
                  <a:pt x="424" y="752"/>
                </a:lnTo>
                <a:lnTo>
                  <a:pt x="457" y="749"/>
                </a:lnTo>
                <a:lnTo>
                  <a:pt x="491" y="743"/>
                </a:lnTo>
                <a:lnTo>
                  <a:pt x="522" y="736"/>
                </a:lnTo>
                <a:lnTo>
                  <a:pt x="551" y="728"/>
                </a:lnTo>
                <a:lnTo>
                  <a:pt x="575" y="721"/>
                </a:lnTo>
                <a:lnTo>
                  <a:pt x="598" y="714"/>
                </a:lnTo>
                <a:lnTo>
                  <a:pt x="598" y="714"/>
                </a:lnTo>
                <a:lnTo>
                  <a:pt x="600" y="714"/>
                </a:lnTo>
                <a:lnTo>
                  <a:pt x="606" y="716"/>
                </a:lnTo>
                <a:lnTo>
                  <a:pt x="616" y="717"/>
                </a:lnTo>
                <a:lnTo>
                  <a:pt x="628" y="719"/>
                </a:lnTo>
                <a:lnTo>
                  <a:pt x="644" y="717"/>
                </a:lnTo>
                <a:lnTo>
                  <a:pt x="652" y="716"/>
                </a:lnTo>
                <a:lnTo>
                  <a:pt x="662" y="713"/>
                </a:lnTo>
                <a:lnTo>
                  <a:pt x="673" y="709"/>
                </a:lnTo>
                <a:lnTo>
                  <a:pt x="683" y="704"/>
                </a:lnTo>
                <a:lnTo>
                  <a:pt x="695" y="698"/>
                </a:lnTo>
                <a:lnTo>
                  <a:pt x="709" y="690"/>
                </a:lnTo>
                <a:lnTo>
                  <a:pt x="709" y="690"/>
                </a:lnTo>
                <a:lnTo>
                  <a:pt x="715" y="685"/>
                </a:lnTo>
                <a:lnTo>
                  <a:pt x="720" y="680"/>
                </a:lnTo>
                <a:lnTo>
                  <a:pt x="723" y="674"/>
                </a:lnTo>
                <a:lnTo>
                  <a:pt x="726" y="667"/>
                </a:lnTo>
                <a:lnTo>
                  <a:pt x="728" y="660"/>
                </a:lnTo>
                <a:lnTo>
                  <a:pt x="728" y="652"/>
                </a:lnTo>
                <a:lnTo>
                  <a:pt x="728" y="645"/>
                </a:lnTo>
                <a:lnTo>
                  <a:pt x="727" y="637"/>
                </a:lnTo>
                <a:lnTo>
                  <a:pt x="723" y="619"/>
                </a:lnTo>
                <a:lnTo>
                  <a:pt x="716" y="601"/>
                </a:lnTo>
                <a:lnTo>
                  <a:pt x="708" y="582"/>
                </a:lnTo>
                <a:lnTo>
                  <a:pt x="698" y="563"/>
                </a:lnTo>
                <a:lnTo>
                  <a:pt x="686" y="545"/>
                </a:lnTo>
                <a:lnTo>
                  <a:pt x="675" y="528"/>
                </a:lnTo>
                <a:lnTo>
                  <a:pt x="652" y="498"/>
                </a:lnTo>
                <a:lnTo>
                  <a:pt x="633" y="475"/>
                </a:lnTo>
                <a:lnTo>
                  <a:pt x="622" y="463"/>
                </a:lnTo>
                <a:lnTo>
                  <a:pt x="622" y="463"/>
                </a:lnTo>
                <a:lnTo>
                  <a:pt x="611" y="455"/>
                </a:lnTo>
                <a:lnTo>
                  <a:pt x="600" y="447"/>
                </a:lnTo>
                <a:lnTo>
                  <a:pt x="588" y="438"/>
                </a:lnTo>
                <a:lnTo>
                  <a:pt x="574" y="424"/>
                </a:lnTo>
                <a:lnTo>
                  <a:pt x="574" y="424"/>
                </a:lnTo>
                <a:lnTo>
                  <a:pt x="562" y="410"/>
                </a:lnTo>
                <a:lnTo>
                  <a:pt x="554" y="399"/>
                </a:lnTo>
                <a:lnTo>
                  <a:pt x="546" y="386"/>
                </a:lnTo>
                <a:lnTo>
                  <a:pt x="530" y="367"/>
                </a:lnTo>
                <a:lnTo>
                  <a:pt x="530" y="367"/>
                </a:lnTo>
                <a:lnTo>
                  <a:pt x="510" y="345"/>
                </a:lnTo>
                <a:lnTo>
                  <a:pt x="489" y="327"/>
                </a:lnTo>
                <a:lnTo>
                  <a:pt x="468" y="309"/>
                </a:lnTo>
                <a:lnTo>
                  <a:pt x="458" y="236"/>
                </a:lnTo>
                <a:lnTo>
                  <a:pt x="458" y="236"/>
                </a:lnTo>
                <a:lnTo>
                  <a:pt x="459" y="236"/>
                </a:lnTo>
                <a:lnTo>
                  <a:pt x="460" y="236"/>
                </a:lnTo>
                <a:lnTo>
                  <a:pt x="463" y="234"/>
                </a:lnTo>
                <a:lnTo>
                  <a:pt x="464" y="230"/>
                </a:lnTo>
                <a:lnTo>
                  <a:pt x="465" y="224"/>
                </a:lnTo>
                <a:lnTo>
                  <a:pt x="466" y="215"/>
                </a:lnTo>
                <a:lnTo>
                  <a:pt x="468" y="203"/>
                </a:lnTo>
                <a:lnTo>
                  <a:pt x="468" y="203"/>
                </a:lnTo>
                <a:lnTo>
                  <a:pt x="468" y="181"/>
                </a:lnTo>
                <a:lnTo>
                  <a:pt x="466" y="170"/>
                </a:lnTo>
                <a:lnTo>
                  <a:pt x="465" y="162"/>
                </a:lnTo>
                <a:lnTo>
                  <a:pt x="463" y="150"/>
                </a:lnTo>
                <a:lnTo>
                  <a:pt x="463" y="150"/>
                </a:lnTo>
                <a:lnTo>
                  <a:pt x="463" y="141"/>
                </a:lnTo>
                <a:lnTo>
                  <a:pt x="463" y="135"/>
                </a:lnTo>
                <a:lnTo>
                  <a:pt x="464" y="123"/>
                </a:lnTo>
                <a:lnTo>
                  <a:pt x="466" y="111"/>
                </a:lnTo>
                <a:lnTo>
                  <a:pt x="468" y="96"/>
                </a:lnTo>
                <a:lnTo>
                  <a:pt x="468" y="96"/>
                </a:lnTo>
                <a:lnTo>
                  <a:pt x="468" y="88"/>
                </a:lnTo>
                <a:lnTo>
                  <a:pt x="465" y="80"/>
                </a:lnTo>
                <a:lnTo>
                  <a:pt x="460" y="63"/>
                </a:lnTo>
                <a:lnTo>
                  <a:pt x="454" y="48"/>
                </a:lnTo>
                <a:lnTo>
                  <a:pt x="448" y="34"/>
                </a:lnTo>
                <a:lnTo>
                  <a:pt x="448" y="34"/>
                </a:lnTo>
                <a:lnTo>
                  <a:pt x="446" y="28"/>
                </a:lnTo>
                <a:lnTo>
                  <a:pt x="442" y="22"/>
                </a:lnTo>
                <a:lnTo>
                  <a:pt x="437" y="16"/>
                </a:lnTo>
                <a:lnTo>
                  <a:pt x="431" y="11"/>
                </a:lnTo>
                <a:lnTo>
                  <a:pt x="423" y="7"/>
                </a:lnTo>
                <a:lnTo>
                  <a:pt x="413" y="4"/>
                </a:lnTo>
                <a:lnTo>
                  <a:pt x="401" y="1"/>
                </a:lnTo>
                <a:lnTo>
                  <a:pt x="386" y="0"/>
                </a:lnTo>
                <a:lnTo>
                  <a:pt x="386" y="0"/>
                </a:lnTo>
                <a:lnTo>
                  <a:pt x="371" y="0"/>
                </a:lnTo>
                <a:lnTo>
                  <a:pt x="364" y="1"/>
                </a:lnTo>
                <a:lnTo>
                  <a:pt x="359" y="4"/>
                </a:lnTo>
                <a:lnTo>
                  <a:pt x="354" y="5"/>
                </a:lnTo>
                <a:lnTo>
                  <a:pt x="349" y="8"/>
                </a:lnTo>
                <a:lnTo>
                  <a:pt x="343" y="14"/>
                </a:lnTo>
                <a:lnTo>
                  <a:pt x="339" y="23"/>
                </a:lnTo>
                <a:lnTo>
                  <a:pt x="334" y="33"/>
                </a:lnTo>
                <a:lnTo>
                  <a:pt x="328" y="53"/>
                </a:lnTo>
                <a:lnTo>
                  <a:pt x="328" y="53"/>
                </a:lnTo>
                <a:lnTo>
                  <a:pt x="327" y="60"/>
                </a:lnTo>
                <a:lnTo>
                  <a:pt x="325" y="69"/>
                </a:lnTo>
                <a:lnTo>
                  <a:pt x="325" y="92"/>
                </a:lnTo>
                <a:lnTo>
                  <a:pt x="327" y="119"/>
                </a:lnTo>
                <a:lnTo>
                  <a:pt x="329" y="148"/>
                </a:lnTo>
                <a:lnTo>
                  <a:pt x="335" y="199"/>
                </a:lnTo>
                <a:lnTo>
                  <a:pt x="337" y="222"/>
                </a:lnTo>
                <a:lnTo>
                  <a:pt x="337" y="222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24">
            <a:extLst>
              <a:ext uri="{FF2B5EF4-FFF2-40B4-BE49-F238E27FC236}">
                <a16:creationId xmlns:a16="http://schemas.microsoft.com/office/drawing/2014/main" id="{D305D4EF-46A2-490C-AD9A-7CDB77379E72}"/>
              </a:ext>
            </a:extLst>
          </p:cNvPr>
          <p:cNvSpPr>
            <a:spLocks/>
          </p:cNvSpPr>
          <p:nvPr/>
        </p:nvSpPr>
        <p:spPr bwMode="auto">
          <a:xfrm>
            <a:off x="4502950" y="2875758"/>
            <a:ext cx="990110" cy="1351165"/>
          </a:xfrm>
          <a:custGeom>
            <a:avLst/>
            <a:gdLst>
              <a:gd name="T0" fmla="*/ 187 w 532"/>
              <a:gd name="T1" fmla="*/ 250 h 726"/>
              <a:gd name="T2" fmla="*/ 116 w 532"/>
              <a:gd name="T3" fmla="*/ 293 h 726"/>
              <a:gd name="T4" fmla="*/ 75 w 532"/>
              <a:gd name="T5" fmla="*/ 315 h 726"/>
              <a:gd name="T6" fmla="*/ 46 w 532"/>
              <a:gd name="T7" fmla="*/ 355 h 726"/>
              <a:gd name="T8" fmla="*/ 23 w 532"/>
              <a:gd name="T9" fmla="*/ 408 h 726"/>
              <a:gd name="T10" fmla="*/ 9 w 532"/>
              <a:gd name="T11" fmla="*/ 461 h 726"/>
              <a:gd name="T12" fmla="*/ 1 w 532"/>
              <a:gd name="T13" fmla="*/ 510 h 726"/>
              <a:gd name="T14" fmla="*/ 4 w 532"/>
              <a:gd name="T15" fmla="*/ 590 h 726"/>
              <a:gd name="T16" fmla="*/ 12 w 532"/>
              <a:gd name="T17" fmla="*/ 618 h 726"/>
              <a:gd name="T18" fmla="*/ 27 w 532"/>
              <a:gd name="T19" fmla="*/ 637 h 726"/>
              <a:gd name="T20" fmla="*/ 33 w 532"/>
              <a:gd name="T21" fmla="*/ 639 h 726"/>
              <a:gd name="T22" fmla="*/ 42 w 532"/>
              <a:gd name="T23" fmla="*/ 626 h 726"/>
              <a:gd name="T24" fmla="*/ 52 w 532"/>
              <a:gd name="T25" fmla="*/ 619 h 726"/>
              <a:gd name="T26" fmla="*/ 65 w 532"/>
              <a:gd name="T27" fmla="*/ 637 h 726"/>
              <a:gd name="T28" fmla="*/ 102 w 532"/>
              <a:gd name="T29" fmla="*/ 670 h 726"/>
              <a:gd name="T30" fmla="*/ 136 w 532"/>
              <a:gd name="T31" fmla="*/ 690 h 726"/>
              <a:gd name="T32" fmla="*/ 205 w 532"/>
              <a:gd name="T33" fmla="*/ 714 h 726"/>
              <a:gd name="T34" fmla="*/ 267 w 532"/>
              <a:gd name="T35" fmla="*/ 726 h 726"/>
              <a:gd name="T36" fmla="*/ 303 w 532"/>
              <a:gd name="T37" fmla="*/ 724 h 726"/>
              <a:gd name="T38" fmla="*/ 325 w 532"/>
              <a:gd name="T39" fmla="*/ 719 h 726"/>
              <a:gd name="T40" fmla="*/ 368 w 532"/>
              <a:gd name="T41" fmla="*/ 695 h 726"/>
              <a:gd name="T42" fmla="*/ 427 w 532"/>
              <a:gd name="T43" fmla="*/ 647 h 726"/>
              <a:gd name="T44" fmla="*/ 456 w 532"/>
              <a:gd name="T45" fmla="*/ 618 h 726"/>
              <a:gd name="T46" fmla="*/ 501 w 532"/>
              <a:gd name="T47" fmla="*/ 574 h 726"/>
              <a:gd name="T48" fmla="*/ 525 w 532"/>
              <a:gd name="T49" fmla="*/ 538 h 726"/>
              <a:gd name="T50" fmla="*/ 531 w 532"/>
              <a:gd name="T51" fmla="*/ 515 h 726"/>
              <a:gd name="T52" fmla="*/ 530 w 532"/>
              <a:gd name="T53" fmla="*/ 465 h 726"/>
              <a:gd name="T54" fmla="*/ 522 w 532"/>
              <a:gd name="T55" fmla="*/ 396 h 726"/>
              <a:gd name="T56" fmla="*/ 514 w 532"/>
              <a:gd name="T57" fmla="*/ 344 h 726"/>
              <a:gd name="T58" fmla="*/ 498 w 532"/>
              <a:gd name="T59" fmla="*/ 314 h 726"/>
              <a:gd name="T60" fmla="*/ 482 w 532"/>
              <a:gd name="T61" fmla="*/ 295 h 726"/>
              <a:gd name="T62" fmla="*/ 470 w 532"/>
              <a:gd name="T63" fmla="*/ 275 h 726"/>
              <a:gd name="T64" fmla="*/ 442 w 532"/>
              <a:gd name="T65" fmla="*/ 251 h 726"/>
              <a:gd name="T66" fmla="*/ 396 w 532"/>
              <a:gd name="T67" fmla="*/ 223 h 726"/>
              <a:gd name="T68" fmla="*/ 358 w 532"/>
              <a:gd name="T69" fmla="*/ 208 h 726"/>
              <a:gd name="T70" fmla="*/ 363 w 532"/>
              <a:gd name="T71" fmla="*/ 190 h 726"/>
              <a:gd name="T72" fmla="*/ 363 w 532"/>
              <a:gd name="T73" fmla="*/ 158 h 726"/>
              <a:gd name="T74" fmla="*/ 356 w 532"/>
              <a:gd name="T75" fmla="*/ 132 h 726"/>
              <a:gd name="T76" fmla="*/ 338 w 532"/>
              <a:gd name="T77" fmla="*/ 99 h 726"/>
              <a:gd name="T78" fmla="*/ 325 w 532"/>
              <a:gd name="T79" fmla="*/ 80 h 726"/>
              <a:gd name="T80" fmla="*/ 327 w 532"/>
              <a:gd name="T81" fmla="*/ 55 h 726"/>
              <a:gd name="T82" fmla="*/ 319 w 532"/>
              <a:gd name="T83" fmla="*/ 29 h 726"/>
              <a:gd name="T84" fmla="*/ 306 w 532"/>
              <a:gd name="T85" fmla="*/ 16 h 726"/>
              <a:gd name="T86" fmla="*/ 281 w 532"/>
              <a:gd name="T87" fmla="*/ 3 h 726"/>
              <a:gd name="T88" fmla="*/ 249 w 532"/>
              <a:gd name="T89" fmla="*/ 0 h 726"/>
              <a:gd name="T90" fmla="*/ 228 w 532"/>
              <a:gd name="T91" fmla="*/ 8 h 726"/>
              <a:gd name="T92" fmla="*/ 209 w 532"/>
              <a:gd name="T93" fmla="*/ 29 h 726"/>
              <a:gd name="T94" fmla="*/ 202 w 532"/>
              <a:gd name="T95" fmla="*/ 51 h 726"/>
              <a:gd name="T96" fmla="*/ 194 w 532"/>
              <a:gd name="T97" fmla="*/ 90 h 726"/>
              <a:gd name="T98" fmla="*/ 181 w 532"/>
              <a:gd name="T99" fmla="*/ 115 h 726"/>
              <a:gd name="T100" fmla="*/ 170 w 532"/>
              <a:gd name="T101" fmla="*/ 150 h 726"/>
              <a:gd name="T102" fmla="*/ 170 w 532"/>
              <a:gd name="T103" fmla="*/ 172 h 726"/>
              <a:gd name="T104" fmla="*/ 176 w 532"/>
              <a:gd name="T105" fmla="*/ 198 h 726"/>
              <a:gd name="T106" fmla="*/ 190 w 532"/>
              <a:gd name="T107" fmla="*/ 217 h 726"/>
              <a:gd name="T108" fmla="*/ 196 w 532"/>
              <a:gd name="T109" fmla="*/ 229 h 726"/>
              <a:gd name="T110" fmla="*/ 194 w 532"/>
              <a:gd name="T111" fmla="*/ 243 h 7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532" h="726">
                <a:moveTo>
                  <a:pt x="194" y="243"/>
                </a:moveTo>
                <a:lnTo>
                  <a:pt x="194" y="243"/>
                </a:lnTo>
                <a:lnTo>
                  <a:pt x="187" y="250"/>
                </a:lnTo>
                <a:lnTo>
                  <a:pt x="171" y="261"/>
                </a:lnTo>
                <a:lnTo>
                  <a:pt x="147" y="275"/>
                </a:lnTo>
                <a:lnTo>
                  <a:pt x="116" y="293"/>
                </a:lnTo>
                <a:lnTo>
                  <a:pt x="116" y="293"/>
                </a:lnTo>
                <a:lnTo>
                  <a:pt x="86" y="308"/>
                </a:lnTo>
                <a:lnTo>
                  <a:pt x="75" y="315"/>
                </a:lnTo>
                <a:lnTo>
                  <a:pt x="65" y="325"/>
                </a:lnTo>
                <a:lnTo>
                  <a:pt x="56" y="337"/>
                </a:lnTo>
                <a:lnTo>
                  <a:pt x="46" y="355"/>
                </a:lnTo>
                <a:lnTo>
                  <a:pt x="36" y="378"/>
                </a:lnTo>
                <a:lnTo>
                  <a:pt x="23" y="408"/>
                </a:lnTo>
                <a:lnTo>
                  <a:pt x="23" y="408"/>
                </a:lnTo>
                <a:lnTo>
                  <a:pt x="17" y="426"/>
                </a:lnTo>
                <a:lnTo>
                  <a:pt x="12" y="443"/>
                </a:lnTo>
                <a:lnTo>
                  <a:pt x="9" y="461"/>
                </a:lnTo>
                <a:lnTo>
                  <a:pt x="5" y="478"/>
                </a:lnTo>
                <a:lnTo>
                  <a:pt x="3" y="495"/>
                </a:lnTo>
                <a:lnTo>
                  <a:pt x="1" y="510"/>
                </a:lnTo>
                <a:lnTo>
                  <a:pt x="0" y="541"/>
                </a:lnTo>
                <a:lnTo>
                  <a:pt x="1" y="567"/>
                </a:lnTo>
                <a:lnTo>
                  <a:pt x="4" y="590"/>
                </a:lnTo>
                <a:lnTo>
                  <a:pt x="8" y="607"/>
                </a:lnTo>
                <a:lnTo>
                  <a:pt x="10" y="613"/>
                </a:lnTo>
                <a:lnTo>
                  <a:pt x="12" y="618"/>
                </a:lnTo>
                <a:lnTo>
                  <a:pt x="12" y="618"/>
                </a:lnTo>
                <a:lnTo>
                  <a:pt x="21" y="630"/>
                </a:lnTo>
                <a:lnTo>
                  <a:pt x="27" y="637"/>
                </a:lnTo>
                <a:lnTo>
                  <a:pt x="30" y="641"/>
                </a:lnTo>
                <a:lnTo>
                  <a:pt x="32" y="641"/>
                </a:lnTo>
                <a:lnTo>
                  <a:pt x="33" y="639"/>
                </a:lnTo>
                <a:lnTo>
                  <a:pt x="33" y="639"/>
                </a:lnTo>
                <a:lnTo>
                  <a:pt x="36" y="633"/>
                </a:lnTo>
                <a:lnTo>
                  <a:pt x="42" y="626"/>
                </a:lnTo>
                <a:lnTo>
                  <a:pt x="48" y="620"/>
                </a:lnTo>
                <a:lnTo>
                  <a:pt x="51" y="619"/>
                </a:lnTo>
                <a:lnTo>
                  <a:pt x="52" y="619"/>
                </a:lnTo>
                <a:lnTo>
                  <a:pt x="52" y="619"/>
                </a:lnTo>
                <a:lnTo>
                  <a:pt x="59" y="629"/>
                </a:lnTo>
                <a:lnTo>
                  <a:pt x="65" y="637"/>
                </a:lnTo>
                <a:lnTo>
                  <a:pt x="75" y="648"/>
                </a:lnTo>
                <a:lnTo>
                  <a:pt x="87" y="659"/>
                </a:lnTo>
                <a:lnTo>
                  <a:pt x="102" y="670"/>
                </a:lnTo>
                <a:lnTo>
                  <a:pt x="118" y="680"/>
                </a:lnTo>
                <a:lnTo>
                  <a:pt x="136" y="690"/>
                </a:lnTo>
                <a:lnTo>
                  <a:pt x="136" y="690"/>
                </a:lnTo>
                <a:lnTo>
                  <a:pt x="158" y="699"/>
                </a:lnTo>
                <a:lnTo>
                  <a:pt x="181" y="707"/>
                </a:lnTo>
                <a:lnTo>
                  <a:pt x="205" y="714"/>
                </a:lnTo>
                <a:lnTo>
                  <a:pt x="231" y="721"/>
                </a:lnTo>
                <a:lnTo>
                  <a:pt x="255" y="725"/>
                </a:lnTo>
                <a:lnTo>
                  <a:pt x="267" y="726"/>
                </a:lnTo>
                <a:lnTo>
                  <a:pt x="279" y="726"/>
                </a:lnTo>
                <a:lnTo>
                  <a:pt x="291" y="726"/>
                </a:lnTo>
                <a:lnTo>
                  <a:pt x="303" y="724"/>
                </a:lnTo>
                <a:lnTo>
                  <a:pt x="314" y="721"/>
                </a:lnTo>
                <a:lnTo>
                  <a:pt x="325" y="719"/>
                </a:lnTo>
                <a:lnTo>
                  <a:pt x="325" y="719"/>
                </a:lnTo>
                <a:lnTo>
                  <a:pt x="334" y="714"/>
                </a:lnTo>
                <a:lnTo>
                  <a:pt x="346" y="708"/>
                </a:lnTo>
                <a:lnTo>
                  <a:pt x="368" y="695"/>
                </a:lnTo>
                <a:lnTo>
                  <a:pt x="390" y="679"/>
                </a:lnTo>
                <a:lnTo>
                  <a:pt x="409" y="662"/>
                </a:lnTo>
                <a:lnTo>
                  <a:pt x="427" y="647"/>
                </a:lnTo>
                <a:lnTo>
                  <a:pt x="442" y="632"/>
                </a:lnTo>
                <a:lnTo>
                  <a:pt x="456" y="618"/>
                </a:lnTo>
                <a:lnTo>
                  <a:pt x="456" y="618"/>
                </a:lnTo>
                <a:lnTo>
                  <a:pt x="467" y="607"/>
                </a:lnTo>
                <a:lnTo>
                  <a:pt x="489" y="586"/>
                </a:lnTo>
                <a:lnTo>
                  <a:pt x="501" y="574"/>
                </a:lnTo>
                <a:lnTo>
                  <a:pt x="513" y="560"/>
                </a:lnTo>
                <a:lnTo>
                  <a:pt x="521" y="545"/>
                </a:lnTo>
                <a:lnTo>
                  <a:pt x="525" y="538"/>
                </a:lnTo>
                <a:lnTo>
                  <a:pt x="527" y="531"/>
                </a:lnTo>
                <a:lnTo>
                  <a:pt x="527" y="531"/>
                </a:lnTo>
                <a:lnTo>
                  <a:pt x="531" y="515"/>
                </a:lnTo>
                <a:lnTo>
                  <a:pt x="532" y="500"/>
                </a:lnTo>
                <a:lnTo>
                  <a:pt x="532" y="483"/>
                </a:lnTo>
                <a:lnTo>
                  <a:pt x="530" y="465"/>
                </a:lnTo>
                <a:lnTo>
                  <a:pt x="526" y="430"/>
                </a:lnTo>
                <a:lnTo>
                  <a:pt x="522" y="396"/>
                </a:lnTo>
                <a:lnTo>
                  <a:pt x="522" y="396"/>
                </a:lnTo>
                <a:lnTo>
                  <a:pt x="519" y="367"/>
                </a:lnTo>
                <a:lnTo>
                  <a:pt x="516" y="355"/>
                </a:lnTo>
                <a:lnTo>
                  <a:pt x="514" y="344"/>
                </a:lnTo>
                <a:lnTo>
                  <a:pt x="509" y="333"/>
                </a:lnTo>
                <a:lnTo>
                  <a:pt x="504" y="324"/>
                </a:lnTo>
                <a:lnTo>
                  <a:pt x="498" y="314"/>
                </a:lnTo>
                <a:lnTo>
                  <a:pt x="490" y="304"/>
                </a:lnTo>
                <a:lnTo>
                  <a:pt x="490" y="304"/>
                </a:lnTo>
                <a:lnTo>
                  <a:pt x="482" y="295"/>
                </a:lnTo>
                <a:lnTo>
                  <a:pt x="479" y="289"/>
                </a:lnTo>
                <a:lnTo>
                  <a:pt x="473" y="280"/>
                </a:lnTo>
                <a:lnTo>
                  <a:pt x="470" y="275"/>
                </a:lnTo>
                <a:lnTo>
                  <a:pt x="464" y="269"/>
                </a:lnTo>
                <a:lnTo>
                  <a:pt x="442" y="251"/>
                </a:lnTo>
                <a:lnTo>
                  <a:pt x="442" y="251"/>
                </a:lnTo>
                <a:lnTo>
                  <a:pt x="425" y="240"/>
                </a:lnTo>
                <a:lnTo>
                  <a:pt x="409" y="231"/>
                </a:lnTo>
                <a:lnTo>
                  <a:pt x="396" y="223"/>
                </a:lnTo>
                <a:lnTo>
                  <a:pt x="384" y="217"/>
                </a:lnTo>
                <a:lnTo>
                  <a:pt x="366" y="210"/>
                </a:lnTo>
                <a:lnTo>
                  <a:pt x="358" y="208"/>
                </a:lnTo>
                <a:lnTo>
                  <a:pt x="358" y="208"/>
                </a:lnTo>
                <a:lnTo>
                  <a:pt x="360" y="203"/>
                </a:lnTo>
                <a:lnTo>
                  <a:pt x="363" y="190"/>
                </a:lnTo>
                <a:lnTo>
                  <a:pt x="364" y="181"/>
                </a:lnTo>
                <a:lnTo>
                  <a:pt x="364" y="170"/>
                </a:lnTo>
                <a:lnTo>
                  <a:pt x="363" y="158"/>
                </a:lnTo>
                <a:lnTo>
                  <a:pt x="361" y="145"/>
                </a:lnTo>
                <a:lnTo>
                  <a:pt x="361" y="145"/>
                </a:lnTo>
                <a:lnTo>
                  <a:pt x="356" y="132"/>
                </a:lnTo>
                <a:lnTo>
                  <a:pt x="350" y="120"/>
                </a:lnTo>
                <a:lnTo>
                  <a:pt x="344" y="109"/>
                </a:lnTo>
                <a:lnTo>
                  <a:pt x="338" y="99"/>
                </a:lnTo>
                <a:lnTo>
                  <a:pt x="328" y="85"/>
                </a:lnTo>
                <a:lnTo>
                  <a:pt x="325" y="80"/>
                </a:lnTo>
                <a:lnTo>
                  <a:pt x="325" y="80"/>
                </a:lnTo>
                <a:lnTo>
                  <a:pt x="326" y="75"/>
                </a:lnTo>
                <a:lnTo>
                  <a:pt x="327" y="62"/>
                </a:lnTo>
                <a:lnTo>
                  <a:pt x="327" y="55"/>
                </a:lnTo>
                <a:lnTo>
                  <a:pt x="326" y="46"/>
                </a:lnTo>
                <a:lnTo>
                  <a:pt x="323" y="38"/>
                </a:lnTo>
                <a:lnTo>
                  <a:pt x="319" y="29"/>
                </a:lnTo>
                <a:lnTo>
                  <a:pt x="319" y="29"/>
                </a:lnTo>
                <a:lnTo>
                  <a:pt x="313" y="22"/>
                </a:lnTo>
                <a:lnTo>
                  <a:pt x="306" y="16"/>
                </a:lnTo>
                <a:lnTo>
                  <a:pt x="298" y="10"/>
                </a:lnTo>
                <a:lnTo>
                  <a:pt x="291" y="6"/>
                </a:lnTo>
                <a:lnTo>
                  <a:pt x="281" y="3"/>
                </a:lnTo>
                <a:lnTo>
                  <a:pt x="272" y="0"/>
                </a:lnTo>
                <a:lnTo>
                  <a:pt x="261" y="0"/>
                </a:lnTo>
                <a:lnTo>
                  <a:pt x="249" y="0"/>
                </a:lnTo>
                <a:lnTo>
                  <a:pt x="249" y="0"/>
                </a:lnTo>
                <a:lnTo>
                  <a:pt x="238" y="3"/>
                </a:lnTo>
                <a:lnTo>
                  <a:pt x="228" y="8"/>
                </a:lnTo>
                <a:lnTo>
                  <a:pt x="221" y="14"/>
                </a:lnTo>
                <a:lnTo>
                  <a:pt x="214" y="21"/>
                </a:lnTo>
                <a:lnTo>
                  <a:pt x="209" y="29"/>
                </a:lnTo>
                <a:lnTo>
                  <a:pt x="205" y="37"/>
                </a:lnTo>
                <a:lnTo>
                  <a:pt x="203" y="45"/>
                </a:lnTo>
                <a:lnTo>
                  <a:pt x="202" y="51"/>
                </a:lnTo>
                <a:lnTo>
                  <a:pt x="202" y="51"/>
                </a:lnTo>
                <a:lnTo>
                  <a:pt x="198" y="75"/>
                </a:lnTo>
                <a:lnTo>
                  <a:pt x="194" y="90"/>
                </a:lnTo>
                <a:lnTo>
                  <a:pt x="194" y="90"/>
                </a:lnTo>
                <a:lnTo>
                  <a:pt x="190" y="98"/>
                </a:lnTo>
                <a:lnTo>
                  <a:pt x="181" y="115"/>
                </a:lnTo>
                <a:lnTo>
                  <a:pt x="177" y="126"/>
                </a:lnTo>
                <a:lnTo>
                  <a:pt x="174" y="138"/>
                </a:lnTo>
                <a:lnTo>
                  <a:pt x="170" y="150"/>
                </a:lnTo>
                <a:lnTo>
                  <a:pt x="169" y="161"/>
                </a:lnTo>
                <a:lnTo>
                  <a:pt x="169" y="161"/>
                </a:lnTo>
                <a:lnTo>
                  <a:pt x="170" y="172"/>
                </a:lnTo>
                <a:lnTo>
                  <a:pt x="171" y="181"/>
                </a:lnTo>
                <a:lnTo>
                  <a:pt x="174" y="191"/>
                </a:lnTo>
                <a:lnTo>
                  <a:pt x="176" y="198"/>
                </a:lnTo>
                <a:lnTo>
                  <a:pt x="180" y="204"/>
                </a:lnTo>
                <a:lnTo>
                  <a:pt x="184" y="210"/>
                </a:lnTo>
                <a:lnTo>
                  <a:pt x="190" y="217"/>
                </a:lnTo>
                <a:lnTo>
                  <a:pt x="190" y="217"/>
                </a:lnTo>
                <a:lnTo>
                  <a:pt x="193" y="223"/>
                </a:lnTo>
                <a:lnTo>
                  <a:pt x="196" y="229"/>
                </a:lnTo>
                <a:lnTo>
                  <a:pt x="197" y="237"/>
                </a:lnTo>
                <a:lnTo>
                  <a:pt x="194" y="243"/>
                </a:lnTo>
                <a:lnTo>
                  <a:pt x="194" y="243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21">
            <a:extLst>
              <a:ext uri="{FF2B5EF4-FFF2-40B4-BE49-F238E27FC236}">
                <a16:creationId xmlns:a16="http://schemas.microsoft.com/office/drawing/2014/main" id="{4A426ED4-030D-4F19-BD6D-79148B08562B}"/>
              </a:ext>
            </a:extLst>
          </p:cNvPr>
          <p:cNvSpPr>
            <a:spLocks/>
          </p:cNvSpPr>
          <p:nvPr/>
        </p:nvSpPr>
        <p:spPr bwMode="auto">
          <a:xfrm>
            <a:off x="5890359" y="3294404"/>
            <a:ext cx="1777716" cy="591254"/>
          </a:xfrm>
          <a:custGeom>
            <a:avLst/>
            <a:gdLst>
              <a:gd name="T0" fmla="*/ 391 w 899"/>
              <a:gd name="T1" fmla="*/ 31 h 299"/>
              <a:gd name="T2" fmla="*/ 327 w 899"/>
              <a:gd name="T3" fmla="*/ 18 h 299"/>
              <a:gd name="T4" fmla="*/ 176 w 899"/>
              <a:gd name="T5" fmla="*/ 0 h 299"/>
              <a:gd name="T6" fmla="*/ 108 w 899"/>
              <a:gd name="T7" fmla="*/ 3 h 299"/>
              <a:gd name="T8" fmla="*/ 101 w 899"/>
              <a:gd name="T9" fmla="*/ 6 h 299"/>
              <a:gd name="T10" fmla="*/ 108 w 899"/>
              <a:gd name="T11" fmla="*/ 11 h 299"/>
              <a:gd name="T12" fmla="*/ 198 w 899"/>
              <a:gd name="T13" fmla="*/ 36 h 299"/>
              <a:gd name="T14" fmla="*/ 199 w 899"/>
              <a:gd name="T15" fmla="*/ 44 h 299"/>
              <a:gd name="T16" fmla="*/ 190 w 899"/>
              <a:gd name="T17" fmla="*/ 62 h 299"/>
              <a:gd name="T18" fmla="*/ 169 w 899"/>
              <a:gd name="T19" fmla="*/ 75 h 299"/>
              <a:gd name="T20" fmla="*/ 107 w 899"/>
              <a:gd name="T21" fmla="*/ 101 h 299"/>
              <a:gd name="T22" fmla="*/ 67 w 899"/>
              <a:gd name="T23" fmla="*/ 109 h 299"/>
              <a:gd name="T24" fmla="*/ 40 w 899"/>
              <a:gd name="T25" fmla="*/ 113 h 299"/>
              <a:gd name="T26" fmla="*/ 12 w 899"/>
              <a:gd name="T27" fmla="*/ 126 h 299"/>
              <a:gd name="T28" fmla="*/ 0 w 899"/>
              <a:gd name="T29" fmla="*/ 138 h 299"/>
              <a:gd name="T30" fmla="*/ 5 w 899"/>
              <a:gd name="T31" fmla="*/ 141 h 299"/>
              <a:gd name="T32" fmla="*/ 178 w 899"/>
              <a:gd name="T33" fmla="*/ 195 h 299"/>
              <a:gd name="T34" fmla="*/ 201 w 899"/>
              <a:gd name="T35" fmla="*/ 204 h 299"/>
              <a:gd name="T36" fmla="*/ 242 w 899"/>
              <a:gd name="T37" fmla="*/ 218 h 299"/>
              <a:gd name="T38" fmla="*/ 284 w 899"/>
              <a:gd name="T39" fmla="*/ 224 h 299"/>
              <a:gd name="T40" fmla="*/ 395 w 899"/>
              <a:gd name="T41" fmla="*/ 234 h 299"/>
              <a:gd name="T42" fmla="*/ 472 w 899"/>
              <a:gd name="T43" fmla="*/ 253 h 299"/>
              <a:gd name="T44" fmla="*/ 533 w 899"/>
              <a:gd name="T45" fmla="*/ 269 h 299"/>
              <a:gd name="T46" fmla="*/ 610 w 899"/>
              <a:gd name="T47" fmla="*/ 280 h 299"/>
              <a:gd name="T48" fmla="*/ 656 w 899"/>
              <a:gd name="T49" fmla="*/ 282 h 299"/>
              <a:gd name="T50" fmla="*/ 700 w 899"/>
              <a:gd name="T51" fmla="*/ 291 h 299"/>
              <a:gd name="T52" fmla="*/ 743 w 899"/>
              <a:gd name="T53" fmla="*/ 297 h 299"/>
              <a:gd name="T54" fmla="*/ 757 w 899"/>
              <a:gd name="T55" fmla="*/ 297 h 299"/>
              <a:gd name="T56" fmla="*/ 781 w 899"/>
              <a:gd name="T57" fmla="*/ 298 h 299"/>
              <a:gd name="T58" fmla="*/ 791 w 899"/>
              <a:gd name="T59" fmla="*/ 292 h 299"/>
              <a:gd name="T60" fmla="*/ 812 w 899"/>
              <a:gd name="T61" fmla="*/ 255 h 299"/>
              <a:gd name="T62" fmla="*/ 832 w 899"/>
              <a:gd name="T63" fmla="*/ 238 h 299"/>
              <a:gd name="T64" fmla="*/ 859 w 899"/>
              <a:gd name="T65" fmla="*/ 264 h 299"/>
              <a:gd name="T66" fmla="*/ 881 w 899"/>
              <a:gd name="T67" fmla="*/ 276 h 299"/>
              <a:gd name="T68" fmla="*/ 892 w 899"/>
              <a:gd name="T69" fmla="*/ 277 h 299"/>
              <a:gd name="T70" fmla="*/ 899 w 899"/>
              <a:gd name="T71" fmla="*/ 267 h 299"/>
              <a:gd name="T72" fmla="*/ 884 w 899"/>
              <a:gd name="T73" fmla="*/ 222 h 299"/>
              <a:gd name="T74" fmla="*/ 851 w 899"/>
              <a:gd name="T75" fmla="*/ 142 h 299"/>
              <a:gd name="T76" fmla="*/ 846 w 899"/>
              <a:gd name="T77" fmla="*/ 115 h 299"/>
              <a:gd name="T78" fmla="*/ 844 w 899"/>
              <a:gd name="T79" fmla="*/ 59 h 299"/>
              <a:gd name="T80" fmla="*/ 834 w 899"/>
              <a:gd name="T81" fmla="*/ 31 h 299"/>
              <a:gd name="T82" fmla="*/ 818 w 899"/>
              <a:gd name="T83" fmla="*/ 16 h 299"/>
              <a:gd name="T84" fmla="*/ 785 w 899"/>
              <a:gd name="T85" fmla="*/ 1 h 299"/>
              <a:gd name="T86" fmla="*/ 750 w 899"/>
              <a:gd name="T87" fmla="*/ 5 h 299"/>
              <a:gd name="T88" fmla="*/ 735 w 899"/>
              <a:gd name="T89" fmla="*/ 11 h 299"/>
              <a:gd name="T90" fmla="*/ 714 w 899"/>
              <a:gd name="T91" fmla="*/ 28 h 299"/>
              <a:gd name="T92" fmla="*/ 679 w 899"/>
              <a:gd name="T93" fmla="*/ 71 h 299"/>
              <a:gd name="T94" fmla="*/ 665 w 899"/>
              <a:gd name="T95" fmla="*/ 94 h 2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899" h="299">
                <a:moveTo>
                  <a:pt x="665" y="94"/>
                </a:moveTo>
                <a:lnTo>
                  <a:pt x="665" y="94"/>
                </a:lnTo>
                <a:lnTo>
                  <a:pt x="391" y="31"/>
                </a:lnTo>
                <a:lnTo>
                  <a:pt x="391" y="31"/>
                </a:lnTo>
                <a:lnTo>
                  <a:pt x="358" y="24"/>
                </a:lnTo>
                <a:lnTo>
                  <a:pt x="327" y="18"/>
                </a:lnTo>
                <a:lnTo>
                  <a:pt x="269" y="9"/>
                </a:lnTo>
                <a:lnTo>
                  <a:pt x="218" y="4"/>
                </a:lnTo>
                <a:lnTo>
                  <a:pt x="176" y="0"/>
                </a:lnTo>
                <a:lnTo>
                  <a:pt x="141" y="0"/>
                </a:lnTo>
                <a:lnTo>
                  <a:pt x="117" y="1"/>
                </a:lnTo>
                <a:lnTo>
                  <a:pt x="108" y="3"/>
                </a:lnTo>
                <a:lnTo>
                  <a:pt x="104" y="4"/>
                </a:lnTo>
                <a:lnTo>
                  <a:pt x="101" y="6"/>
                </a:lnTo>
                <a:lnTo>
                  <a:pt x="101" y="6"/>
                </a:lnTo>
                <a:lnTo>
                  <a:pt x="101" y="7"/>
                </a:lnTo>
                <a:lnTo>
                  <a:pt x="101" y="7"/>
                </a:lnTo>
                <a:lnTo>
                  <a:pt x="108" y="11"/>
                </a:lnTo>
                <a:lnTo>
                  <a:pt x="120" y="16"/>
                </a:lnTo>
                <a:lnTo>
                  <a:pt x="153" y="25"/>
                </a:lnTo>
                <a:lnTo>
                  <a:pt x="198" y="36"/>
                </a:lnTo>
                <a:lnTo>
                  <a:pt x="198" y="36"/>
                </a:lnTo>
                <a:lnTo>
                  <a:pt x="199" y="40"/>
                </a:lnTo>
                <a:lnTo>
                  <a:pt x="199" y="44"/>
                </a:lnTo>
                <a:lnTo>
                  <a:pt x="199" y="50"/>
                </a:lnTo>
                <a:lnTo>
                  <a:pt x="196" y="56"/>
                </a:lnTo>
                <a:lnTo>
                  <a:pt x="190" y="62"/>
                </a:lnTo>
                <a:lnTo>
                  <a:pt x="182" y="69"/>
                </a:lnTo>
                <a:lnTo>
                  <a:pt x="169" y="75"/>
                </a:lnTo>
                <a:lnTo>
                  <a:pt x="169" y="75"/>
                </a:lnTo>
                <a:lnTo>
                  <a:pt x="141" y="87"/>
                </a:lnTo>
                <a:lnTo>
                  <a:pt x="118" y="97"/>
                </a:lnTo>
                <a:lnTo>
                  <a:pt x="107" y="101"/>
                </a:lnTo>
                <a:lnTo>
                  <a:pt x="95" y="105"/>
                </a:lnTo>
                <a:lnTo>
                  <a:pt x="82" y="107"/>
                </a:lnTo>
                <a:lnTo>
                  <a:pt x="67" y="109"/>
                </a:lnTo>
                <a:lnTo>
                  <a:pt x="67" y="109"/>
                </a:lnTo>
                <a:lnTo>
                  <a:pt x="53" y="110"/>
                </a:lnTo>
                <a:lnTo>
                  <a:pt x="40" y="113"/>
                </a:lnTo>
                <a:lnTo>
                  <a:pt x="29" y="117"/>
                </a:lnTo>
                <a:lnTo>
                  <a:pt x="19" y="121"/>
                </a:lnTo>
                <a:lnTo>
                  <a:pt x="12" y="126"/>
                </a:lnTo>
                <a:lnTo>
                  <a:pt x="6" y="130"/>
                </a:lnTo>
                <a:lnTo>
                  <a:pt x="2" y="134"/>
                </a:lnTo>
                <a:lnTo>
                  <a:pt x="0" y="138"/>
                </a:lnTo>
                <a:lnTo>
                  <a:pt x="0" y="138"/>
                </a:lnTo>
                <a:lnTo>
                  <a:pt x="1" y="139"/>
                </a:lnTo>
                <a:lnTo>
                  <a:pt x="5" y="141"/>
                </a:lnTo>
                <a:lnTo>
                  <a:pt x="22" y="148"/>
                </a:lnTo>
                <a:lnTo>
                  <a:pt x="73" y="164"/>
                </a:lnTo>
                <a:lnTo>
                  <a:pt x="178" y="195"/>
                </a:lnTo>
                <a:lnTo>
                  <a:pt x="178" y="195"/>
                </a:lnTo>
                <a:lnTo>
                  <a:pt x="192" y="200"/>
                </a:lnTo>
                <a:lnTo>
                  <a:pt x="201" y="204"/>
                </a:lnTo>
                <a:lnTo>
                  <a:pt x="219" y="211"/>
                </a:lnTo>
                <a:lnTo>
                  <a:pt x="229" y="215"/>
                </a:lnTo>
                <a:lnTo>
                  <a:pt x="242" y="218"/>
                </a:lnTo>
                <a:lnTo>
                  <a:pt x="260" y="222"/>
                </a:lnTo>
                <a:lnTo>
                  <a:pt x="284" y="224"/>
                </a:lnTo>
                <a:lnTo>
                  <a:pt x="284" y="224"/>
                </a:lnTo>
                <a:lnTo>
                  <a:pt x="333" y="228"/>
                </a:lnTo>
                <a:lnTo>
                  <a:pt x="374" y="232"/>
                </a:lnTo>
                <a:lnTo>
                  <a:pt x="395" y="234"/>
                </a:lnTo>
                <a:lnTo>
                  <a:pt x="418" y="239"/>
                </a:lnTo>
                <a:lnTo>
                  <a:pt x="444" y="245"/>
                </a:lnTo>
                <a:lnTo>
                  <a:pt x="472" y="253"/>
                </a:lnTo>
                <a:lnTo>
                  <a:pt x="472" y="253"/>
                </a:lnTo>
                <a:lnTo>
                  <a:pt x="504" y="262"/>
                </a:lnTo>
                <a:lnTo>
                  <a:pt x="533" y="269"/>
                </a:lnTo>
                <a:lnTo>
                  <a:pt x="562" y="274"/>
                </a:lnTo>
                <a:lnTo>
                  <a:pt x="587" y="277"/>
                </a:lnTo>
                <a:lnTo>
                  <a:pt x="610" y="280"/>
                </a:lnTo>
                <a:lnTo>
                  <a:pt x="629" y="281"/>
                </a:lnTo>
                <a:lnTo>
                  <a:pt x="656" y="282"/>
                </a:lnTo>
                <a:lnTo>
                  <a:pt x="656" y="282"/>
                </a:lnTo>
                <a:lnTo>
                  <a:pt x="665" y="283"/>
                </a:lnTo>
                <a:lnTo>
                  <a:pt x="676" y="285"/>
                </a:lnTo>
                <a:lnTo>
                  <a:pt x="700" y="291"/>
                </a:lnTo>
                <a:lnTo>
                  <a:pt x="723" y="296"/>
                </a:lnTo>
                <a:lnTo>
                  <a:pt x="734" y="297"/>
                </a:lnTo>
                <a:lnTo>
                  <a:pt x="743" y="297"/>
                </a:lnTo>
                <a:lnTo>
                  <a:pt x="743" y="297"/>
                </a:lnTo>
                <a:lnTo>
                  <a:pt x="750" y="297"/>
                </a:lnTo>
                <a:lnTo>
                  <a:pt x="757" y="297"/>
                </a:lnTo>
                <a:lnTo>
                  <a:pt x="770" y="299"/>
                </a:lnTo>
                <a:lnTo>
                  <a:pt x="776" y="299"/>
                </a:lnTo>
                <a:lnTo>
                  <a:pt x="781" y="298"/>
                </a:lnTo>
                <a:lnTo>
                  <a:pt x="786" y="297"/>
                </a:lnTo>
                <a:lnTo>
                  <a:pt x="791" y="292"/>
                </a:lnTo>
                <a:lnTo>
                  <a:pt x="791" y="292"/>
                </a:lnTo>
                <a:lnTo>
                  <a:pt x="796" y="285"/>
                </a:lnTo>
                <a:lnTo>
                  <a:pt x="802" y="276"/>
                </a:lnTo>
                <a:lnTo>
                  <a:pt x="812" y="255"/>
                </a:lnTo>
                <a:lnTo>
                  <a:pt x="825" y="229"/>
                </a:lnTo>
                <a:lnTo>
                  <a:pt x="825" y="229"/>
                </a:lnTo>
                <a:lnTo>
                  <a:pt x="832" y="238"/>
                </a:lnTo>
                <a:lnTo>
                  <a:pt x="839" y="246"/>
                </a:lnTo>
                <a:lnTo>
                  <a:pt x="849" y="255"/>
                </a:lnTo>
                <a:lnTo>
                  <a:pt x="859" y="264"/>
                </a:lnTo>
                <a:lnTo>
                  <a:pt x="870" y="271"/>
                </a:lnTo>
                <a:lnTo>
                  <a:pt x="876" y="275"/>
                </a:lnTo>
                <a:lnTo>
                  <a:pt x="881" y="276"/>
                </a:lnTo>
                <a:lnTo>
                  <a:pt x="887" y="277"/>
                </a:lnTo>
                <a:lnTo>
                  <a:pt x="892" y="277"/>
                </a:lnTo>
                <a:lnTo>
                  <a:pt x="892" y="277"/>
                </a:lnTo>
                <a:lnTo>
                  <a:pt x="896" y="275"/>
                </a:lnTo>
                <a:lnTo>
                  <a:pt x="898" y="271"/>
                </a:lnTo>
                <a:lnTo>
                  <a:pt x="899" y="267"/>
                </a:lnTo>
                <a:lnTo>
                  <a:pt x="898" y="259"/>
                </a:lnTo>
                <a:lnTo>
                  <a:pt x="892" y="242"/>
                </a:lnTo>
                <a:lnTo>
                  <a:pt x="884" y="222"/>
                </a:lnTo>
                <a:lnTo>
                  <a:pt x="863" y="176"/>
                </a:lnTo>
                <a:lnTo>
                  <a:pt x="855" y="153"/>
                </a:lnTo>
                <a:lnTo>
                  <a:pt x="851" y="142"/>
                </a:lnTo>
                <a:lnTo>
                  <a:pt x="849" y="133"/>
                </a:lnTo>
                <a:lnTo>
                  <a:pt x="849" y="133"/>
                </a:lnTo>
                <a:lnTo>
                  <a:pt x="846" y="115"/>
                </a:lnTo>
                <a:lnTo>
                  <a:pt x="845" y="99"/>
                </a:lnTo>
                <a:lnTo>
                  <a:pt x="844" y="71"/>
                </a:lnTo>
                <a:lnTo>
                  <a:pt x="844" y="59"/>
                </a:lnTo>
                <a:lnTo>
                  <a:pt x="843" y="50"/>
                </a:lnTo>
                <a:lnTo>
                  <a:pt x="839" y="40"/>
                </a:lnTo>
                <a:lnTo>
                  <a:pt x="834" y="31"/>
                </a:lnTo>
                <a:lnTo>
                  <a:pt x="834" y="31"/>
                </a:lnTo>
                <a:lnTo>
                  <a:pt x="827" y="23"/>
                </a:lnTo>
                <a:lnTo>
                  <a:pt x="818" y="16"/>
                </a:lnTo>
                <a:lnTo>
                  <a:pt x="809" y="10"/>
                </a:lnTo>
                <a:lnTo>
                  <a:pt x="798" y="5"/>
                </a:lnTo>
                <a:lnTo>
                  <a:pt x="785" y="1"/>
                </a:lnTo>
                <a:lnTo>
                  <a:pt x="771" y="1"/>
                </a:lnTo>
                <a:lnTo>
                  <a:pt x="757" y="3"/>
                </a:lnTo>
                <a:lnTo>
                  <a:pt x="750" y="5"/>
                </a:lnTo>
                <a:lnTo>
                  <a:pt x="743" y="7"/>
                </a:lnTo>
                <a:lnTo>
                  <a:pt x="743" y="7"/>
                </a:lnTo>
                <a:lnTo>
                  <a:pt x="735" y="11"/>
                </a:lnTo>
                <a:lnTo>
                  <a:pt x="727" y="16"/>
                </a:lnTo>
                <a:lnTo>
                  <a:pt x="720" y="22"/>
                </a:lnTo>
                <a:lnTo>
                  <a:pt x="714" y="28"/>
                </a:lnTo>
                <a:lnTo>
                  <a:pt x="700" y="42"/>
                </a:lnTo>
                <a:lnTo>
                  <a:pt x="688" y="57"/>
                </a:lnTo>
                <a:lnTo>
                  <a:pt x="679" y="71"/>
                </a:lnTo>
                <a:lnTo>
                  <a:pt x="671" y="83"/>
                </a:lnTo>
                <a:lnTo>
                  <a:pt x="665" y="94"/>
                </a:lnTo>
                <a:lnTo>
                  <a:pt x="665" y="94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10">
            <a:extLst>
              <a:ext uri="{FF2B5EF4-FFF2-40B4-BE49-F238E27FC236}">
                <a16:creationId xmlns:a16="http://schemas.microsoft.com/office/drawing/2014/main" id="{DFE28397-2799-4E16-82FF-FDD73CA9A713}"/>
              </a:ext>
            </a:extLst>
          </p:cNvPr>
          <p:cNvSpPr>
            <a:spLocks/>
          </p:cNvSpPr>
          <p:nvPr/>
        </p:nvSpPr>
        <p:spPr bwMode="auto">
          <a:xfrm>
            <a:off x="7687322" y="3295074"/>
            <a:ext cx="1931988" cy="517525"/>
          </a:xfrm>
          <a:custGeom>
            <a:avLst/>
            <a:gdLst>
              <a:gd name="T0" fmla="*/ 142 w 1217"/>
              <a:gd name="T1" fmla="*/ 196 h 326"/>
              <a:gd name="T2" fmla="*/ 88 w 1217"/>
              <a:gd name="T3" fmla="*/ 223 h 326"/>
              <a:gd name="T4" fmla="*/ 60 w 1217"/>
              <a:gd name="T5" fmla="*/ 232 h 326"/>
              <a:gd name="T6" fmla="*/ 16 w 1217"/>
              <a:gd name="T7" fmla="*/ 232 h 326"/>
              <a:gd name="T8" fmla="*/ 0 w 1217"/>
              <a:gd name="T9" fmla="*/ 224 h 326"/>
              <a:gd name="T10" fmla="*/ 1 w 1217"/>
              <a:gd name="T11" fmla="*/ 218 h 326"/>
              <a:gd name="T12" fmla="*/ 39 w 1217"/>
              <a:gd name="T13" fmla="*/ 194 h 326"/>
              <a:gd name="T14" fmla="*/ 74 w 1217"/>
              <a:gd name="T15" fmla="*/ 168 h 326"/>
              <a:gd name="T16" fmla="*/ 83 w 1217"/>
              <a:gd name="T17" fmla="*/ 156 h 326"/>
              <a:gd name="T18" fmla="*/ 112 w 1217"/>
              <a:gd name="T19" fmla="*/ 108 h 326"/>
              <a:gd name="T20" fmla="*/ 132 w 1217"/>
              <a:gd name="T21" fmla="*/ 70 h 326"/>
              <a:gd name="T22" fmla="*/ 156 w 1217"/>
              <a:gd name="T23" fmla="*/ 39 h 326"/>
              <a:gd name="T24" fmla="*/ 189 w 1217"/>
              <a:gd name="T25" fmla="*/ 12 h 326"/>
              <a:gd name="T26" fmla="*/ 232 w 1217"/>
              <a:gd name="T27" fmla="*/ 0 h 326"/>
              <a:gd name="T28" fmla="*/ 247 w 1217"/>
              <a:gd name="T29" fmla="*/ 1 h 326"/>
              <a:gd name="T30" fmla="*/ 289 w 1217"/>
              <a:gd name="T31" fmla="*/ 13 h 326"/>
              <a:gd name="T32" fmla="*/ 321 w 1217"/>
              <a:gd name="T33" fmla="*/ 35 h 326"/>
              <a:gd name="T34" fmla="*/ 341 w 1217"/>
              <a:gd name="T35" fmla="*/ 62 h 326"/>
              <a:gd name="T36" fmla="*/ 362 w 1217"/>
              <a:gd name="T37" fmla="*/ 109 h 326"/>
              <a:gd name="T38" fmla="*/ 373 w 1217"/>
              <a:gd name="T39" fmla="*/ 142 h 326"/>
              <a:gd name="T40" fmla="*/ 381 w 1217"/>
              <a:gd name="T41" fmla="*/ 194 h 326"/>
              <a:gd name="T42" fmla="*/ 390 w 1217"/>
              <a:gd name="T43" fmla="*/ 209 h 326"/>
              <a:gd name="T44" fmla="*/ 397 w 1217"/>
              <a:gd name="T45" fmla="*/ 214 h 326"/>
              <a:gd name="T46" fmla="*/ 425 w 1217"/>
              <a:gd name="T47" fmla="*/ 216 h 326"/>
              <a:gd name="T48" fmla="*/ 484 w 1217"/>
              <a:gd name="T49" fmla="*/ 208 h 326"/>
              <a:gd name="T50" fmla="*/ 532 w 1217"/>
              <a:gd name="T51" fmla="*/ 190 h 326"/>
              <a:gd name="T52" fmla="*/ 556 w 1217"/>
              <a:gd name="T53" fmla="*/ 170 h 326"/>
              <a:gd name="T54" fmla="*/ 603 w 1217"/>
              <a:gd name="T55" fmla="*/ 136 h 326"/>
              <a:gd name="T56" fmla="*/ 646 w 1217"/>
              <a:gd name="T57" fmla="*/ 116 h 326"/>
              <a:gd name="T58" fmla="*/ 705 w 1217"/>
              <a:gd name="T59" fmla="*/ 101 h 326"/>
              <a:gd name="T60" fmla="*/ 783 w 1217"/>
              <a:gd name="T61" fmla="*/ 93 h 326"/>
              <a:gd name="T62" fmla="*/ 965 w 1217"/>
              <a:gd name="T63" fmla="*/ 83 h 326"/>
              <a:gd name="T64" fmla="*/ 1110 w 1217"/>
              <a:gd name="T65" fmla="*/ 86 h 326"/>
              <a:gd name="T66" fmla="*/ 1135 w 1217"/>
              <a:gd name="T67" fmla="*/ 88 h 326"/>
              <a:gd name="T68" fmla="*/ 1207 w 1217"/>
              <a:gd name="T69" fmla="*/ 98 h 326"/>
              <a:gd name="T70" fmla="*/ 1192 w 1217"/>
              <a:gd name="T71" fmla="*/ 108 h 326"/>
              <a:gd name="T72" fmla="*/ 1182 w 1217"/>
              <a:gd name="T73" fmla="*/ 122 h 326"/>
              <a:gd name="T74" fmla="*/ 1205 w 1217"/>
              <a:gd name="T75" fmla="*/ 128 h 326"/>
              <a:gd name="T76" fmla="*/ 1197 w 1217"/>
              <a:gd name="T77" fmla="*/ 146 h 326"/>
              <a:gd name="T78" fmla="*/ 1185 w 1217"/>
              <a:gd name="T79" fmla="*/ 159 h 326"/>
              <a:gd name="T80" fmla="*/ 1138 w 1217"/>
              <a:gd name="T81" fmla="*/ 194 h 326"/>
              <a:gd name="T82" fmla="*/ 1098 w 1217"/>
              <a:gd name="T83" fmla="*/ 218 h 326"/>
              <a:gd name="T84" fmla="*/ 1088 w 1217"/>
              <a:gd name="T85" fmla="*/ 228 h 326"/>
              <a:gd name="T86" fmla="*/ 1079 w 1217"/>
              <a:gd name="T87" fmla="*/ 240 h 326"/>
              <a:gd name="T88" fmla="*/ 1027 w 1217"/>
              <a:gd name="T89" fmla="*/ 262 h 326"/>
              <a:gd name="T90" fmla="*/ 951 w 1217"/>
              <a:gd name="T91" fmla="*/ 285 h 326"/>
              <a:gd name="T92" fmla="*/ 862 w 1217"/>
              <a:gd name="T93" fmla="*/ 304 h 326"/>
              <a:gd name="T94" fmla="*/ 696 w 1217"/>
              <a:gd name="T95" fmla="*/ 322 h 326"/>
              <a:gd name="T96" fmla="*/ 595 w 1217"/>
              <a:gd name="T97" fmla="*/ 325 h 326"/>
              <a:gd name="T98" fmla="*/ 531 w 1217"/>
              <a:gd name="T99" fmla="*/ 319 h 326"/>
              <a:gd name="T100" fmla="*/ 481 w 1217"/>
              <a:gd name="T101" fmla="*/ 317 h 326"/>
              <a:gd name="T102" fmla="*/ 445 w 1217"/>
              <a:gd name="T103" fmla="*/ 322 h 326"/>
              <a:gd name="T104" fmla="*/ 379 w 1217"/>
              <a:gd name="T105" fmla="*/ 326 h 326"/>
              <a:gd name="T106" fmla="*/ 329 w 1217"/>
              <a:gd name="T107" fmla="*/ 320 h 326"/>
              <a:gd name="T108" fmla="*/ 310 w 1217"/>
              <a:gd name="T109" fmla="*/ 310 h 326"/>
              <a:gd name="T110" fmla="*/ 302 w 1217"/>
              <a:gd name="T111" fmla="*/ 299 h 326"/>
              <a:gd name="T112" fmla="*/ 292 w 1217"/>
              <a:gd name="T113" fmla="*/ 265 h 326"/>
              <a:gd name="T114" fmla="*/ 280 w 1217"/>
              <a:gd name="T115" fmla="*/ 208 h 326"/>
              <a:gd name="T116" fmla="*/ 268 w 1217"/>
              <a:gd name="T117" fmla="*/ 188 h 326"/>
              <a:gd name="T118" fmla="*/ 249 w 1217"/>
              <a:gd name="T119" fmla="*/ 180 h 326"/>
              <a:gd name="T120" fmla="*/ 206 w 1217"/>
              <a:gd name="T121" fmla="*/ 176 h 326"/>
              <a:gd name="T122" fmla="*/ 175 w 1217"/>
              <a:gd name="T123" fmla="*/ 180 h 3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217" h="326">
                <a:moveTo>
                  <a:pt x="175" y="180"/>
                </a:moveTo>
                <a:lnTo>
                  <a:pt x="175" y="180"/>
                </a:lnTo>
                <a:lnTo>
                  <a:pt x="142" y="196"/>
                </a:lnTo>
                <a:lnTo>
                  <a:pt x="113" y="210"/>
                </a:lnTo>
                <a:lnTo>
                  <a:pt x="88" y="223"/>
                </a:lnTo>
                <a:lnTo>
                  <a:pt x="88" y="223"/>
                </a:lnTo>
                <a:lnTo>
                  <a:pt x="82" y="226"/>
                </a:lnTo>
                <a:lnTo>
                  <a:pt x="76" y="228"/>
                </a:lnTo>
                <a:lnTo>
                  <a:pt x="60" y="232"/>
                </a:lnTo>
                <a:lnTo>
                  <a:pt x="45" y="233"/>
                </a:lnTo>
                <a:lnTo>
                  <a:pt x="29" y="233"/>
                </a:lnTo>
                <a:lnTo>
                  <a:pt x="16" y="232"/>
                </a:lnTo>
                <a:lnTo>
                  <a:pt x="5" y="228"/>
                </a:lnTo>
                <a:lnTo>
                  <a:pt x="3" y="226"/>
                </a:lnTo>
                <a:lnTo>
                  <a:pt x="0" y="224"/>
                </a:lnTo>
                <a:lnTo>
                  <a:pt x="0" y="221"/>
                </a:lnTo>
                <a:lnTo>
                  <a:pt x="1" y="218"/>
                </a:lnTo>
                <a:lnTo>
                  <a:pt x="1" y="218"/>
                </a:lnTo>
                <a:lnTo>
                  <a:pt x="7" y="212"/>
                </a:lnTo>
                <a:lnTo>
                  <a:pt x="17" y="206"/>
                </a:lnTo>
                <a:lnTo>
                  <a:pt x="39" y="194"/>
                </a:lnTo>
                <a:lnTo>
                  <a:pt x="51" y="187"/>
                </a:lnTo>
                <a:lnTo>
                  <a:pt x="63" y="179"/>
                </a:lnTo>
                <a:lnTo>
                  <a:pt x="74" y="168"/>
                </a:lnTo>
                <a:lnTo>
                  <a:pt x="79" y="162"/>
                </a:lnTo>
                <a:lnTo>
                  <a:pt x="83" y="156"/>
                </a:lnTo>
                <a:lnTo>
                  <a:pt x="83" y="156"/>
                </a:lnTo>
                <a:lnTo>
                  <a:pt x="106" y="118"/>
                </a:lnTo>
                <a:lnTo>
                  <a:pt x="112" y="108"/>
                </a:lnTo>
                <a:lnTo>
                  <a:pt x="112" y="108"/>
                </a:lnTo>
                <a:lnTo>
                  <a:pt x="115" y="103"/>
                </a:lnTo>
                <a:lnTo>
                  <a:pt x="121" y="89"/>
                </a:lnTo>
                <a:lnTo>
                  <a:pt x="132" y="70"/>
                </a:lnTo>
                <a:lnTo>
                  <a:pt x="139" y="60"/>
                </a:lnTo>
                <a:lnTo>
                  <a:pt x="147" y="50"/>
                </a:lnTo>
                <a:lnTo>
                  <a:pt x="156" y="39"/>
                </a:lnTo>
                <a:lnTo>
                  <a:pt x="165" y="29"/>
                </a:lnTo>
                <a:lnTo>
                  <a:pt x="177" y="21"/>
                </a:lnTo>
                <a:lnTo>
                  <a:pt x="189" y="12"/>
                </a:lnTo>
                <a:lnTo>
                  <a:pt x="201" y="6"/>
                </a:lnTo>
                <a:lnTo>
                  <a:pt x="216" y="3"/>
                </a:lnTo>
                <a:lnTo>
                  <a:pt x="232" y="0"/>
                </a:lnTo>
                <a:lnTo>
                  <a:pt x="239" y="0"/>
                </a:lnTo>
                <a:lnTo>
                  <a:pt x="247" y="1"/>
                </a:lnTo>
                <a:lnTo>
                  <a:pt x="247" y="1"/>
                </a:lnTo>
                <a:lnTo>
                  <a:pt x="263" y="5"/>
                </a:lnTo>
                <a:lnTo>
                  <a:pt x="277" y="9"/>
                </a:lnTo>
                <a:lnTo>
                  <a:pt x="289" y="13"/>
                </a:lnTo>
                <a:lnTo>
                  <a:pt x="302" y="21"/>
                </a:lnTo>
                <a:lnTo>
                  <a:pt x="311" y="27"/>
                </a:lnTo>
                <a:lnTo>
                  <a:pt x="321" y="35"/>
                </a:lnTo>
                <a:lnTo>
                  <a:pt x="328" y="44"/>
                </a:lnTo>
                <a:lnTo>
                  <a:pt x="335" y="52"/>
                </a:lnTo>
                <a:lnTo>
                  <a:pt x="341" y="62"/>
                </a:lnTo>
                <a:lnTo>
                  <a:pt x="346" y="71"/>
                </a:lnTo>
                <a:lnTo>
                  <a:pt x="356" y="91"/>
                </a:lnTo>
                <a:lnTo>
                  <a:pt x="362" y="109"/>
                </a:lnTo>
                <a:lnTo>
                  <a:pt x="368" y="127"/>
                </a:lnTo>
                <a:lnTo>
                  <a:pt x="368" y="127"/>
                </a:lnTo>
                <a:lnTo>
                  <a:pt x="373" y="142"/>
                </a:lnTo>
                <a:lnTo>
                  <a:pt x="375" y="158"/>
                </a:lnTo>
                <a:lnTo>
                  <a:pt x="379" y="183"/>
                </a:lnTo>
                <a:lnTo>
                  <a:pt x="381" y="194"/>
                </a:lnTo>
                <a:lnTo>
                  <a:pt x="385" y="203"/>
                </a:lnTo>
                <a:lnTo>
                  <a:pt x="386" y="206"/>
                </a:lnTo>
                <a:lnTo>
                  <a:pt x="390" y="209"/>
                </a:lnTo>
                <a:lnTo>
                  <a:pt x="393" y="211"/>
                </a:lnTo>
                <a:lnTo>
                  <a:pt x="397" y="214"/>
                </a:lnTo>
                <a:lnTo>
                  <a:pt x="397" y="214"/>
                </a:lnTo>
                <a:lnTo>
                  <a:pt x="402" y="215"/>
                </a:lnTo>
                <a:lnTo>
                  <a:pt x="409" y="216"/>
                </a:lnTo>
                <a:lnTo>
                  <a:pt x="425" y="216"/>
                </a:lnTo>
                <a:lnTo>
                  <a:pt x="443" y="215"/>
                </a:lnTo>
                <a:lnTo>
                  <a:pt x="463" y="212"/>
                </a:lnTo>
                <a:lnTo>
                  <a:pt x="484" y="208"/>
                </a:lnTo>
                <a:lnTo>
                  <a:pt x="503" y="202"/>
                </a:lnTo>
                <a:lnTo>
                  <a:pt x="519" y="196"/>
                </a:lnTo>
                <a:lnTo>
                  <a:pt x="532" y="190"/>
                </a:lnTo>
                <a:lnTo>
                  <a:pt x="532" y="190"/>
                </a:lnTo>
                <a:lnTo>
                  <a:pt x="543" y="181"/>
                </a:lnTo>
                <a:lnTo>
                  <a:pt x="556" y="170"/>
                </a:lnTo>
                <a:lnTo>
                  <a:pt x="572" y="157"/>
                </a:lnTo>
                <a:lnTo>
                  <a:pt x="592" y="142"/>
                </a:lnTo>
                <a:lnTo>
                  <a:pt x="603" y="136"/>
                </a:lnTo>
                <a:lnTo>
                  <a:pt x="616" y="129"/>
                </a:lnTo>
                <a:lnTo>
                  <a:pt x="631" y="123"/>
                </a:lnTo>
                <a:lnTo>
                  <a:pt x="646" y="116"/>
                </a:lnTo>
                <a:lnTo>
                  <a:pt x="664" y="111"/>
                </a:lnTo>
                <a:lnTo>
                  <a:pt x="684" y="105"/>
                </a:lnTo>
                <a:lnTo>
                  <a:pt x="705" y="101"/>
                </a:lnTo>
                <a:lnTo>
                  <a:pt x="730" y="98"/>
                </a:lnTo>
                <a:lnTo>
                  <a:pt x="730" y="98"/>
                </a:lnTo>
                <a:lnTo>
                  <a:pt x="783" y="93"/>
                </a:lnTo>
                <a:lnTo>
                  <a:pt x="843" y="88"/>
                </a:lnTo>
                <a:lnTo>
                  <a:pt x="904" y="86"/>
                </a:lnTo>
                <a:lnTo>
                  <a:pt x="965" y="83"/>
                </a:lnTo>
                <a:lnTo>
                  <a:pt x="1022" y="83"/>
                </a:lnTo>
                <a:lnTo>
                  <a:pt x="1072" y="83"/>
                </a:lnTo>
                <a:lnTo>
                  <a:pt x="1110" y="86"/>
                </a:lnTo>
                <a:lnTo>
                  <a:pt x="1124" y="87"/>
                </a:lnTo>
                <a:lnTo>
                  <a:pt x="1135" y="88"/>
                </a:lnTo>
                <a:lnTo>
                  <a:pt x="1135" y="88"/>
                </a:lnTo>
                <a:lnTo>
                  <a:pt x="1165" y="94"/>
                </a:lnTo>
                <a:lnTo>
                  <a:pt x="1190" y="97"/>
                </a:lnTo>
                <a:lnTo>
                  <a:pt x="1207" y="98"/>
                </a:lnTo>
                <a:lnTo>
                  <a:pt x="1217" y="98"/>
                </a:lnTo>
                <a:lnTo>
                  <a:pt x="1217" y="98"/>
                </a:lnTo>
                <a:lnTo>
                  <a:pt x="1192" y="108"/>
                </a:lnTo>
                <a:lnTo>
                  <a:pt x="1164" y="117"/>
                </a:lnTo>
                <a:lnTo>
                  <a:pt x="1164" y="117"/>
                </a:lnTo>
                <a:lnTo>
                  <a:pt x="1182" y="122"/>
                </a:lnTo>
                <a:lnTo>
                  <a:pt x="1202" y="127"/>
                </a:lnTo>
                <a:lnTo>
                  <a:pt x="1202" y="127"/>
                </a:lnTo>
                <a:lnTo>
                  <a:pt x="1205" y="128"/>
                </a:lnTo>
                <a:lnTo>
                  <a:pt x="1206" y="130"/>
                </a:lnTo>
                <a:lnTo>
                  <a:pt x="1203" y="136"/>
                </a:lnTo>
                <a:lnTo>
                  <a:pt x="1197" y="146"/>
                </a:lnTo>
                <a:lnTo>
                  <a:pt x="1197" y="146"/>
                </a:lnTo>
                <a:lnTo>
                  <a:pt x="1192" y="152"/>
                </a:lnTo>
                <a:lnTo>
                  <a:pt x="1185" y="159"/>
                </a:lnTo>
                <a:lnTo>
                  <a:pt x="1176" y="168"/>
                </a:lnTo>
                <a:lnTo>
                  <a:pt x="1166" y="176"/>
                </a:lnTo>
                <a:lnTo>
                  <a:pt x="1138" y="194"/>
                </a:lnTo>
                <a:lnTo>
                  <a:pt x="1106" y="214"/>
                </a:lnTo>
                <a:lnTo>
                  <a:pt x="1106" y="214"/>
                </a:lnTo>
                <a:lnTo>
                  <a:pt x="1098" y="218"/>
                </a:lnTo>
                <a:lnTo>
                  <a:pt x="1092" y="222"/>
                </a:lnTo>
                <a:lnTo>
                  <a:pt x="1089" y="224"/>
                </a:lnTo>
                <a:lnTo>
                  <a:pt x="1088" y="228"/>
                </a:lnTo>
                <a:lnTo>
                  <a:pt x="1085" y="233"/>
                </a:lnTo>
                <a:lnTo>
                  <a:pt x="1083" y="237"/>
                </a:lnTo>
                <a:lnTo>
                  <a:pt x="1079" y="240"/>
                </a:lnTo>
                <a:lnTo>
                  <a:pt x="1074" y="243"/>
                </a:lnTo>
                <a:lnTo>
                  <a:pt x="1057" y="251"/>
                </a:lnTo>
                <a:lnTo>
                  <a:pt x="1027" y="262"/>
                </a:lnTo>
                <a:lnTo>
                  <a:pt x="980" y="276"/>
                </a:lnTo>
                <a:lnTo>
                  <a:pt x="980" y="276"/>
                </a:lnTo>
                <a:lnTo>
                  <a:pt x="951" y="285"/>
                </a:lnTo>
                <a:lnTo>
                  <a:pt x="921" y="292"/>
                </a:lnTo>
                <a:lnTo>
                  <a:pt x="892" y="298"/>
                </a:lnTo>
                <a:lnTo>
                  <a:pt x="862" y="304"/>
                </a:lnTo>
                <a:lnTo>
                  <a:pt x="803" y="313"/>
                </a:lnTo>
                <a:lnTo>
                  <a:pt x="746" y="319"/>
                </a:lnTo>
                <a:lnTo>
                  <a:pt x="696" y="322"/>
                </a:lnTo>
                <a:lnTo>
                  <a:pt x="652" y="325"/>
                </a:lnTo>
                <a:lnTo>
                  <a:pt x="617" y="325"/>
                </a:lnTo>
                <a:lnTo>
                  <a:pt x="595" y="325"/>
                </a:lnTo>
                <a:lnTo>
                  <a:pt x="595" y="325"/>
                </a:lnTo>
                <a:lnTo>
                  <a:pt x="562" y="322"/>
                </a:lnTo>
                <a:lnTo>
                  <a:pt x="531" y="319"/>
                </a:lnTo>
                <a:lnTo>
                  <a:pt x="514" y="317"/>
                </a:lnTo>
                <a:lnTo>
                  <a:pt x="498" y="317"/>
                </a:lnTo>
                <a:lnTo>
                  <a:pt x="481" y="317"/>
                </a:lnTo>
                <a:lnTo>
                  <a:pt x="464" y="320"/>
                </a:lnTo>
                <a:lnTo>
                  <a:pt x="464" y="320"/>
                </a:lnTo>
                <a:lnTo>
                  <a:pt x="445" y="322"/>
                </a:lnTo>
                <a:lnTo>
                  <a:pt x="425" y="325"/>
                </a:lnTo>
                <a:lnTo>
                  <a:pt x="402" y="326"/>
                </a:lnTo>
                <a:lnTo>
                  <a:pt x="379" y="326"/>
                </a:lnTo>
                <a:lnTo>
                  <a:pt x="358" y="325"/>
                </a:lnTo>
                <a:lnTo>
                  <a:pt x="339" y="321"/>
                </a:lnTo>
                <a:lnTo>
                  <a:pt x="329" y="320"/>
                </a:lnTo>
                <a:lnTo>
                  <a:pt x="322" y="317"/>
                </a:lnTo>
                <a:lnTo>
                  <a:pt x="316" y="314"/>
                </a:lnTo>
                <a:lnTo>
                  <a:pt x="310" y="310"/>
                </a:lnTo>
                <a:lnTo>
                  <a:pt x="310" y="310"/>
                </a:lnTo>
                <a:lnTo>
                  <a:pt x="305" y="305"/>
                </a:lnTo>
                <a:lnTo>
                  <a:pt x="302" y="299"/>
                </a:lnTo>
                <a:lnTo>
                  <a:pt x="299" y="292"/>
                </a:lnTo>
                <a:lnTo>
                  <a:pt x="297" y="284"/>
                </a:lnTo>
                <a:lnTo>
                  <a:pt x="292" y="265"/>
                </a:lnTo>
                <a:lnTo>
                  <a:pt x="289" y="245"/>
                </a:lnTo>
                <a:lnTo>
                  <a:pt x="285" y="226"/>
                </a:lnTo>
                <a:lnTo>
                  <a:pt x="280" y="208"/>
                </a:lnTo>
                <a:lnTo>
                  <a:pt x="276" y="200"/>
                </a:lnTo>
                <a:lnTo>
                  <a:pt x="273" y="194"/>
                </a:lnTo>
                <a:lnTo>
                  <a:pt x="268" y="188"/>
                </a:lnTo>
                <a:lnTo>
                  <a:pt x="262" y="185"/>
                </a:lnTo>
                <a:lnTo>
                  <a:pt x="262" y="185"/>
                </a:lnTo>
                <a:lnTo>
                  <a:pt x="249" y="180"/>
                </a:lnTo>
                <a:lnTo>
                  <a:pt x="234" y="177"/>
                </a:lnTo>
                <a:lnTo>
                  <a:pt x="220" y="176"/>
                </a:lnTo>
                <a:lnTo>
                  <a:pt x="206" y="176"/>
                </a:lnTo>
                <a:lnTo>
                  <a:pt x="183" y="179"/>
                </a:lnTo>
                <a:lnTo>
                  <a:pt x="175" y="180"/>
                </a:lnTo>
                <a:lnTo>
                  <a:pt x="175" y="180"/>
                </a:lnTo>
                <a:close/>
              </a:path>
            </a:pathLst>
          </a:custGeom>
          <a:gradFill flip="none" rotWithShape="1">
            <a:gsLst>
              <a:gs pos="0">
                <a:srgbClr val="FF9933"/>
              </a:gs>
              <a:gs pos="100000">
                <a:srgbClr val="6633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" name="Freeform 5">
            <a:extLst>
              <a:ext uri="{FF2B5EF4-FFF2-40B4-BE49-F238E27FC236}">
                <a16:creationId xmlns:a16="http://schemas.microsoft.com/office/drawing/2014/main" id="{34A2A9E6-F26A-4DBF-A5A5-A69ACC63E297}"/>
              </a:ext>
            </a:extLst>
          </p:cNvPr>
          <p:cNvSpPr>
            <a:spLocks/>
          </p:cNvSpPr>
          <p:nvPr/>
        </p:nvSpPr>
        <p:spPr bwMode="auto">
          <a:xfrm>
            <a:off x="2297705" y="1273969"/>
            <a:ext cx="1642379" cy="865982"/>
          </a:xfrm>
          <a:custGeom>
            <a:avLst/>
            <a:gdLst>
              <a:gd name="T0" fmla="*/ 131 w 935"/>
              <a:gd name="T1" fmla="*/ 157 h 493"/>
              <a:gd name="T2" fmla="*/ 43 w 935"/>
              <a:gd name="T3" fmla="*/ 172 h 493"/>
              <a:gd name="T4" fmla="*/ 2 w 935"/>
              <a:gd name="T5" fmla="*/ 176 h 493"/>
              <a:gd name="T6" fmla="*/ 0 w 935"/>
              <a:gd name="T7" fmla="*/ 172 h 493"/>
              <a:gd name="T8" fmla="*/ 14 w 935"/>
              <a:gd name="T9" fmla="*/ 159 h 493"/>
              <a:gd name="T10" fmla="*/ 72 w 935"/>
              <a:gd name="T11" fmla="*/ 122 h 493"/>
              <a:gd name="T12" fmla="*/ 91 w 935"/>
              <a:gd name="T13" fmla="*/ 106 h 493"/>
              <a:gd name="T14" fmla="*/ 111 w 935"/>
              <a:gd name="T15" fmla="*/ 73 h 493"/>
              <a:gd name="T16" fmla="*/ 126 w 935"/>
              <a:gd name="T17" fmla="*/ 43 h 493"/>
              <a:gd name="T18" fmla="*/ 147 w 935"/>
              <a:gd name="T19" fmla="*/ 18 h 493"/>
              <a:gd name="T20" fmla="*/ 173 w 935"/>
              <a:gd name="T21" fmla="*/ 6 h 493"/>
              <a:gd name="T22" fmla="*/ 224 w 935"/>
              <a:gd name="T23" fmla="*/ 0 h 493"/>
              <a:gd name="T24" fmla="*/ 270 w 935"/>
              <a:gd name="T25" fmla="*/ 9 h 493"/>
              <a:gd name="T26" fmla="*/ 294 w 935"/>
              <a:gd name="T27" fmla="*/ 20 h 493"/>
              <a:gd name="T28" fmla="*/ 322 w 935"/>
              <a:gd name="T29" fmla="*/ 43 h 493"/>
              <a:gd name="T30" fmla="*/ 344 w 935"/>
              <a:gd name="T31" fmla="*/ 71 h 493"/>
              <a:gd name="T32" fmla="*/ 366 w 935"/>
              <a:gd name="T33" fmla="*/ 78 h 493"/>
              <a:gd name="T34" fmla="*/ 352 w 935"/>
              <a:gd name="T35" fmla="*/ 83 h 493"/>
              <a:gd name="T36" fmla="*/ 343 w 935"/>
              <a:gd name="T37" fmla="*/ 82 h 493"/>
              <a:gd name="T38" fmla="*/ 323 w 935"/>
              <a:gd name="T39" fmla="*/ 73 h 493"/>
              <a:gd name="T40" fmla="*/ 329 w 935"/>
              <a:gd name="T41" fmla="*/ 108 h 493"/>
              <a:gd name="T42" fmla="*/ 328 w 935"/>
              <a:gd name="T43" fmla="*/ 146 h 493"/>
              <a:gd name="T44" fmla="*/ 308 w 935"/>
              <a:gd name="T45" fmla="*/ 211 h 493"/>
              <a:gd name="T46" fmla="*/ 299 w 935"/>
              <a:gd name="T47" fmla="*/ 254 h 493"/>
              <a:gd name="T48" fmla="*/ 338 w 935"/>
              <a:gd name="T49" fmla="*/ 265 h 493"/>
              <a:gd name="T50" fmla="*/ 376 w 935"/>
              <a:gd name="T51" fmla="*/ 271 h 493"/>
              <a:gd name="T52" fmla="*/ 407 w 935"/>
              <a:gd name="T53" fmla="*/ 269 h 493"/>
              <a:gd name="T54" fmla="*/ 458 w 935"/>
              <a:gd name="T55" fmla="*/ 252 h 493"/>
              <a:gd name="T56" fmla="*/ 505 w 935"/>
              <a:gd name="T57" fmla="*/ 241 h 493"/>
              <a:gd name="T58" fmla="*/ 551 w 935"/>
              <a:gd name="T59" fmla="*/ 243 h 493"/>
              <a:gd name="T60" fmla="*/ 645 w 935"/>
              <a:gd name="T61" fmla="*/ 265 h 493"/>
              <a:gd name="T62" fmla="*/ 786 w 935"/>
              <a:gd name="T63" fmla="*/ 305 h 493"/>
              <a:gd name="T64" fmla="*/ 839 w 935"/>
              <a:gd name="T65" fmla="*/ 324 h 493"/>
              <a:gd name="T66" fmla="*/ 935 w 935"/>
              <a:gd name="T67" fmla="*/ 372 h 493"/>
              <a:gd name="T68" fmla="*/ 892 w 935"/>
              <a:gd name="T69" fmla="*/ 374 h 493"/>
              <a:gd name="T70" fmla="*/ 827 w 935"/>
              <a:gd name="T71" fmla="*/ 382 h 493"/>
              <a:gd name="T72" fmla="*/ 768 w 935"/>
              <a:gd name="T73" fmla="*/ 398 h 493"/>
              <a:gd name="T74" fmla="*/ 694 w 935"/>
              <a:gd name="T75" fmla="*/ 425 h 493"/>
              <a:gd name="T76" fmla="*/ 643 w 935"/>
              <a:gd name="T77" fmla="*/ 448 h 493"/>
              <a:gd name="T78" fmla="*/ 575 w 935"/>
              <a:gd name="T79" fmla="*/ 471 h 493"/>
              <a:gd name="T80" fmla="*/ 525 w 935"/>
              <a:gd name="T81" fmla="*/ 485 h 493"/>
              <a:gd name="T82" fmla="*/ 472 w 935"/>
              <a:gd name="T83" fmla="*/ 488 h 493"/>
              <a:gd name="T84" fmla="*/ 440 w 935"/>
              <a:gd name="T85" fmla="*/ 488 h 493"/>
              <a:gd name="T86" fmla="*/ 388 w 935"/>
              <a:gd name="T87" fmla="*/ 493 h 493"/>
              <a:gd name="T88" fmla="*/ 352 w 935"/>
              <a:gd name="T89" fmla="*/ 488 h 493"/>
              <a:gd name="T90" fmla="*/ 302 w 935"/>
              <a:gd name="T91" fmla="*/ 471 h 493"/>
              <a:gd name="T92" fmla="*/ 273 w 935"/>
              <a:gd name="T93" fmla="*/ 451 h 493"/>
              <a:gd name="T94" fmla="*/ 264 w 935"/>
              <a:gd name="T95" fmla="*/ 448 h 493"/>
              <a:gd name="T96" fmla="*/ 217 w 935"/>
              <a:gd name="T97" fmla="*/ 422 h 493"/>
              <a:gd name="T98" fmla="*/ 178 w 935"/>
              <a:gd name="T99" fmla="*/ 392 h 493"/>
              <a:gd name="T100" fmla="*/ 171 w 935"/>
              <a:gd name="T101" fmla="*/ 380 h 493"/>
              <a:gd name="T102" fmla="*/ 166 w 935"/>
              <a:gd name="T103" fmla="*/ 357 h 493"/>
              <a:gd name="T104" fmla="*/ 172 w 935"/>
              <a:gd name="T105" fmla="*/ 310 h 493"/>
              <a:gd name="T106" fmla="*/ 188 w 935"/>
              <a:gd name="T107" fmla="*/ 252 h 493"/>
              <a:gd name="T108" fmla="*/ 202 w 935"/>
              <a:gd name="T109" fmla="*/ 200 h 493"/>
              <a:gd name="T110" fmla="*/ 197 w 935"/>
              <a:gd name="T111" fmla="*/ 184 h 493"/>
              <a:gd name="T112" fmla="*/ 185 w 935"/>
              <a:gd name="T113" fmla="*/ 175 h 493"/>
              <a:gd name="T114" fmla="*/ 140 w 935"/>
              <a:gd name="T115" fmla="*/ 155 h 4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935" h="493">
                <a:moveTo>
                  <a:pt x="140" y="155"/>
                </a:moveTo>
                <a:lnTo>
                  <a:pt x="140" y="155"/>
                </a:lnTo>
                <a:lnTo>
                  <a:pt x="131" y="157"/>
                </a:lnTo>
                <a:lnTo>
                  <a:pt x="115" y="159"/>
                </a:lnTo>
                <a:lnTo>
                  <a:pt x="68" y="169"/>
                </a:lnTo>
                <a:lnTo>
                  <a:pt x="43" y="172"/>
                </a:lnTo>
                <a:lnTo>
                  <a:pt x="23" y="176"/>
                </a:lnTo>
                <a:lnTo>
                  <a:pt x="7" y="177"/>
                </a:lnTo>
                <a:lnTo>
                  <a:pt x="2" y="176"/>
                </a:lnTo>
                <a:lnTo>
                  <a:pt x="0" y="175"/>
                </a:lnTo>
                <a:lnTo>
                  <a:pt x="0" y="175"/>
                </a:lnTo>
                <a:lnTo>
                  <a:pt x="0" y="172"/>
                </a:lnTo>
                <a:lnTo>
                  <a:pt x="1" y="170"/>
                </a:lnTo>
                <a:lnTo>
                  <a:pt x="6" y="165"/>
                </a:lnTo>
                <a:lnTo>
                  <a:pt x="14" y="159"/>
                </a:lnTo>
                <a:lnTo>
                  <a:pt x="25" y="152"/>
                </a:lnTo>
                <a:lnTo>
                  <a:pt x="49" y="136"/>
                </a:lnTo>
                <a:lnTo>
                  <a:pt x="72" y="122"/>
                </a:lnTo>
                <a:lnTo>
                  <a:pt x="72" y="122"/>
                </a:lnTo>
                <a:lnTo>
                  <a:pt x="86" y="110"/>
                </a:lnTo>
                <a:lnTo>
                  <a:pt x="91" y="106"/>
                </a:lnTo>
                <a:lnTo>
                  <a:pt x="95" y="101"/>
                </a:lnTo>
                <a:lnTo>
                  <a:pt x="101" y="90"/>
                </a:lnTo>
                <a:lnTo>
                  <a:pt x="111" y="73"/>
                </a:lnTo>
                <a:lnTo>
                  <a:pt x="111" y="73"/>
                </a:lnTo>
                <a:lnTo>
                  <a:pt x="121" y="53"/>
                </a:lnTo>
                <a:lnTo>
                  <a:pt x="126" y="43"/>
                </a:lnTo>
                <a:lnTo>
                  <a:pt x="131" y="34"/>
                </a:lnTo>
                <a:lnTo>
                  <a:pt x="138" y="26"/>
                </a:lnTo>
                <a:lnTo>
                  <a:pt x="147" y="18"/>
                </a:lnTo>
                <a:lnTo>
                  <a:pt x="159" y="12"/>
                </a:lnTo>
                <a:lnTo>
                  <a:pt x="173" y="6"/>
                </a:lnTo>
                <a:lnTo>
                  <a:pt x="173" y="6"/>
                </a:lnTo>
                <a:lnTo>
                  <a:pt x="190" y="2"/>
                </a:lnTo>
                <a:lnTo>
                  <a:pt x="207" y="0"/>
                </a:lnTo>
                <a:lnTo>
                  <a:pt x="224" y="0"/>
                </a:lnTo>
                <a:lnTo>
                  <a:pt x="241" y="2"/>
                </a:lnTo>
                <a:lnTo>
                  <a:pt x="255" y="6"/>
                </a:lnTo>
                <a:lnTo>
                  <a:pt x="270" y="9"/>
                </a:lnTo>
                <a:lnTo>
                  <a:pt x="283" y="15"/>
                </a:lnTo>
                <a:lnTo>
                  <a:pt x="294" y="20"/>
                </a:lnTo>
                <a:lnTo>
                  <a:pt x="294" y="20"/>
                </a:lnTo>
                <a:lnTo>
                  <a:pt x="303" y="26"/>
                </a:lnTo>
                <a:lnTo>
                  <a:pt x="313" y="35"/>
                </a:lnTo>
                <a:lnTo>
                  <a:pt x="322" y="43"/>
                </a:lnTo>
                <a:lnTo>
                  <a:pt x="329" y="52"/>
                </a:lnTo>
                <a:lnTo>
                  <a:pt x="341" y="66"/>
                </a:lnTo>
                <a:lnTo>
                  <a:pt x="344" y="71"/>
                </a:lnTo>
                <a:lnTo>
                  <a:pt x="347" y="73"/>
                </a:lnTo>
                <a:lnTo>
                  <a:pt x="366" y="78"/>
                </a:lnTo>
                <a:lnTo>
                  <a:pt x="366" y="78"/>
                </a:lnTo>
                <a:lnTo>
                  <a:pt x="363" y="81"/>
                </a:lnTo>
                <a:lnTo>
                  <a:pt x="358" y="82"/>
                </a:lnTo>
                <a:lnTo>
                  <a:pt x="352" y="83"/>
                </a:lnTo>
                <a:lnTo>
                  <a:pt x="352" y="83"/>
                </a:lnTo>
                <a:lnTo>
                  <a:pt x="348" y="83"/>
                </a:lnTo>
                <a:lnTo>
                  <a:pt x="343" y="82"/>
                </a:lnTo>
                <a:lnTo>
                  <a:pt x="334" y="78"/>
                </a:lnTo>
                <a:lnTo>
                  <a:pt x="323" y="73"/>
                </a:lnTo>
                <a:lnTo>
                  <a:pt x="323" y="73"/>
                </a:lnTo>
                <a:lnTo>
                  <a:pt x="324" y="79"/>
                </a:lnTo>
                <a:lnTo>
                  <a:pt x="328" y="96"/>
                </a:lnTo>
                <a:lnTo>
                  <a:pt x="329" y="108"/>
                </a:lnTo>
                <a:lnTo>
                  <a:pt x="330" y="120"/>
                </a:lnTo>
                <a:lnTo>
                  <a:pt x="330" y="132"/>
                </a:lnTo>
                <a:lnTo>
                  <a:pt x="328" y="146"/>
                </a:lnTo>
                <a:lnTo>
                  <a:pt x="328" y="146"/>
                </a:lnTo>
                <a:lnTo>
                  <a:pt x="319" y="177"/>
                </a:lnTo>
                <a:lnTo>
                  <a:pt x="308" y="211"/>
                </a:lnTo>
                <a:lnTo>
                  <a:pt x="294" y="252"/>
                </a:lnTo>
                <a:lnTo>
                  <a:pt x="294" y="252"/>
                </a:lnTo>
                <a:lnTo>
                  <a:pt x="299" y="254"/>
                </a:lnTo>
                <a:lnTo>
                  <a:pt x="313" y="259"/>
                </a:lnTo>
                <a:lnTo>
                  <a:pt x="324" y="263"/>
                </a:lnTo>
                <a:lnTo>
                  <a:pt x="338" y="265"/>
                </a:lnTo>
                <a:lnTo>
                  <a:pt x="355" y="269"/>
                </a:lnTo>
                <a:lnTo>
                  <a:pt x="376" y="271"/>
                </a:lnTo>
                <a:lnTo>
                  <a:pt x="376" y="271"/>
                </a:lnTo>
                <a:lnTo>
                  <a:pt x="387" y="271"/>
                </a:lnTo>
                <a:lnTo>
                  <a:pt x="398" y="271"/>
                </a:lnTo>
                <a:lnTo>
                  <a:pt x="407" y="269"/>
                </a:lnTo>
                <a:lnTo>
                  <a:pt x="417" y="266"/>
                </a:lnTo>
                <a:lnTo>
                  <a:pt x="437" y="260"/>
                </a:lnTo>
                <a:lnTo>
                  <a:pt x="458" y="252"/>
                </a:lnTo>
                <a:lnTo>
                  <a:pt x="479" y="246"/>
                </a:lnTo>
                <a:lnTo>
                  <a:pt x="492" y="243"/>
                </a:lnTo>
                <a:lnTo>
                  <a:pt x="505" y="241"/>
                </a:lnTo>
                <a:lnTo>
                  <a:pt x="519" y="241"/>
                </a:lnTo>
                <a:lnTo>
                  <a:pt x="535" y="241"/>
                </a:lnTo>
                <a:lnTo>
                  <a:pt x="551" y="243"/>
                </a:lnTo>
                <a:lnTo>
                  <a:pt x="569" y="247"/>
                </a:lnTo>
                <a:lnTo>
                  <a:pt x="569" y="247"/>
                </a:lnTo>
                <a:lnTo>
                  <a:pt x="645" y="265"/>
                </a:lnTo>
                <a:lnTo>
                  <a:pt x="718" y="286"/>
                </a:lnTo>
                <a:lnTo>
                  <a:pt x="753" y="295"/>
                </a:lnTo>
                <a:lnTo>
                  <a:pt x="786" y="305"/>
                </a:lnTo>
                <a:lnTo>
                  <a:pt x="815" y="314"/>
                </a:lnTo>
                <a:lnTo>
                  <a:pt x="839" y="324"/>
                </a:lnTo>
                <a:lnTo>
                  <a:pt x="839" y="324"/>
                </a:lnTo>
                <a:lnTo>
                  <a:pt x="879" y="342"/>
                </a:lnTo>
                <a:lnTo>
                  <a:pt x="909" y="358"/>
                </a:lnTo>
                <a:lnTo>
                  <a:pt x="935" y="372"/>
                </a:lnTo>
                <a:lnTo>
                  <a:pt x="935" y="372"/>
                </a:lnTo>
                <a:lnTo>
                  <a:pt x="923" y="372"/>
                </a:lnTo>
                <a:lnTo>
                  <a:pt x="892" y="374"/>
                </a:lnTo>
                <a:lnTo>
                  <a:pt x="871" y="376"/>
                </a:lnTo>
                <a:lnTo>
                  <a:pt x="850" y="378"/>
                </a:lnTo>
                <a:lnTo>
                  <a:pt x="827" y="382"/>
                </a:lnTo>
                <a:lnTo>
                  <a:pt x="805" y="387"/>
                </a:lnTo>
                <a:lnTo>
                  <a:pt x="805" y="387"/>
                </a:lnTo>
                <a:lnTo>
                  <a:pt x="768" y="398"/>
                </a:lnTo>
                <a:lnTo>
                  <a:pt x="740" y="407"/>
                </a:lnTo>
                <a:lnTo>
                  <a:pt x="694" y="425"/>
                </a:lnTo>
                <a:lnTo>
                  <a:pt x="694" y="425"/>
                </a:lnTo>
                <a:lnTo>
                  <a:pt x="676" y="433"/>
                </a:lnTo>
                <a:lnTo>
                  <a:pt x="663" y="440"/>
                </a:lnTo>
                <a:lnTo>
                  <a:pt x="643" y="448"/>
                </a:lnTo>
                <a:lnTo>
                  <a:pt x="612" y="459"/>
                </a:lnTo>
                <a:lnTo>
                  <a:pt x="612" y="459"/>
                </a:lnTo>
                <a:lnTo>
                  <a:pt x="575" y="471"/>
                </a:lnTo>
                <a:lnTo>
                  <a:pt x="558" y="477"/>
                </a:lnTo>
                <a:lnTo>
                  <a:pt x="542" y="481"/>
                </a:lnTo>
                <a:lnTo>
                  <a:pt x="525" y="485"/>
                </a:lnTo>
                <a:lnTo>
                  <a:pt x="508" y="487"/>
                </a:lnTo>
                <a:lnTo>
                  <a:pt x="492" y="488"/>
                </a:lnTo>
                <a:lnTo>
                  <a:pt x="472" y="488"/>
                </a:lnTo>
                <a:lnTo>
                  <a:pt x="472" y="488"/>
                </a:lnTo>
                <a:lnTo>
                  <a:pt x="454" y="488"/>
                </a:lnTo>
                <a:lnTo>
                  <a:pt x="440" y="488"/>
                </a:lnTo>
                <a:lnTo>
                  <a:pt x="414" y="492"/>
                </a:lnTo>
                <a:lnTo>
                  <a:pt x="402" y="492"/>
                </a:lnTo>
                <a:lnTo>
                  <a:pt x="388" y="493"/>
                </a:lnTo>
                <a:lnTo>
                  <a:pt x="372" y="492"/>
                </a:lnTo>
                <a:lnTo>
                  <a:pt x="352" y="488"/>
                </a:lnTo>
                <a:lnTo>
                  <a:pt x="352" y="488"/>
                </a:lnTo>
                <a:lnTo>
                  <a:pt x="331" y="483"/>
                </a:lnTo>
                <a:lnTo>
                  <a:pt x="316" y="477"/>
                </a:lnTo>
                <a:lnTo>
                  <a:pt x="302" y="471"/>
                </a:lnTo>
                <a:lnTo>
                  <a:pt x="293" y="465"/>
                </a:lnTo>
                <a:lnTo>
                  <a:pt x="278" y="454"/>
                </a:lnTo>
                <a:lnTo>
                  <a:pt x="273" y="451"/>
                </a:lnTo>
                <a:lnTo>
                  <a:pt x="270" y="450"/>
                </a:lnTo>
                <a:lnTo>
                  <a:pt x="270" y="450"/>
                </a:lnTo>
                <a:lnTo>
                  <a:pt x="264" y="448"/>
                </a:lnTo>
                <a:lnTo>
                  <a:pt x="255" y="444"/>
                </a:lnTo>
                <a:lnTo>
                  <a:pt x="230" y="430"/>
                </a:lnTo>
                <a:lnTo>
                  <a:pt x="217" y="422"/>
                </a:lnTo>
                <a:lnTo>
                  <a:pt x="202" y="412"/>
                </a:lnTo>
                <a:lnTo>
                  <a:pt x="189" y="401"/>
                </a:lnTo>
                <a:lnTo>
                  <a:pt x="178" y="392"/>
                </a:lnTo>
                <a:lnTo>
                  <a:pt x="178" y="392"/>
                </a:lnTo>
                <a:lnTo>
                  <a:pt x="173" y="386"/>
                </a:lnTo>
                <a:lnTo>
                  <a:pt x="171" y="380"/>
                </a:lnTo>
                <a:lnTo>
                  <a:pt x="168" y="372"/>
                </a:lnTo>
                <a:lnTo>
                  <a:pt x="167" y="365"/>
                </a:lnTo>
                <a:lnTo>
                  <a:pt x="166" y="357"/>
                </a:lnTo>
                <a:lnTo>
                  <a:pt x="166" y="348"/>
                </a:lnTo>
                <a:lnTo>
                  <a:pt x="168" y="329"/>
                </a:lnTo>
                <a:lnTo>
                  <a:pt x="172" y="310"/>
                </a:lnTo>
                <a:lnTo>
                  <a:pt x="177" y="289"/>
                </a:lnTo>
                <a:lnTo>
                  <a:pt x="188" y="252"/>
                </a:lnTo>
                <a:lnTo>
                  <a:pt x="188" y="252"/>
                </a:lnTo>
                <a:lnTo>
                  <a:pt x="196" y="224"/>
                </a:lnTo>
                <a:lnTo>
                  <a:pt x="201" y="206"/>
                </a:lnTo>
                <a:lnTo>
                  <a:pt x="202" y="200"/>
                </a:lnTo>
                <a:lnTo>
                  <a:pt x="202" y="194"/>
                </a:lnTo>
                <a:lnTo>
                  <a:pt x="201" y="189"/>
                </a:lnTo>
                <a:lnTo>
                  <a:pt x="197" y="184"/>
                </a:lnTo>
                <a:lnTo>
                  <a:pt x="197" y="184"/>
                </a:lnTo>
                <a:lnTo>
                  <a:pt x="193" y="179"/>
                </a:lnTo>
                <a:lnTo>
                  <a:pt x="185" y="175"/>
                </a:lnTo>
                <a:lnTo>
                  <a:pt x="167" y="165"/>
                </a:lnTo>
                <a:lnTo>
                  <a:pt x="150" y="159"/>
                </a:lnTo>
                <a:lnTo>
                  <a:pt x="140" y="155"/>
                </a:lnTo>
                <a:lnTo>
                  <a:pt x="140" y="155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25">
            <a:extLst>
              <a:ext uri="{FF2B5EF4-FFF2-40B4-BE49-F238E27FC236}">
                <a16:creationId xmlns:a16="http://schemas.microsoft.com/office/drawing/2014/main" id="{B42BD5FF-A523-4925-83EA-2F936148CDF0}"/>
              </a:ext>
            </a:extLst>
          </p:cNvPr>
          <p:cNvSpPr>
            <a:spLocks/>
          </p:cNvSpPr>
          <p:nvPr/>
        </p:nvSpPr>
        <p:spPr bwMode="auto">
          <a:xfrm>
            <a:off x="741953" y="1062382"/>
            <a:ext cx="1086848" cy="1205814"/>
          </a:xfrm>
          <a:custGeom>
            <a:avLst/>
            <a:gdLst>
              <a:gd name="T0" fmla="*/ 120 w 539"/>
              <a:gd name="T1" fmla="*/ 207 h 598"/>
              <a:gd name="T2" fmla="*/ 62 w 539"/>
              <a:gd name="T3" fmla="*/ 273 h 598"/>
              <a:gd name="T4" fmla="*/ 16 w 539"/>
              <a:gd name="T5" fmla="*/ 339 h 598"/>
              <a:gd name="T6" fmla="*/ 6 w 539"/>
              <a:gd name="T7" fmla="*/ 362 h 598"/>
              <a:gd name="T8" fmla="*/ 0 w 539"/>
              <a:gd name="T9" fmla="*/ 396 h 598"/>
              <a:gd name="T10" fmla="*/ 4 w 539"/>
              <a:gd name="T11" fmla="*/ 434 h 598"/>
              <a:gd name="T12" fmla="*/ 17 w 539"/>
              <a:gd name="T13" fmla="*/ 472 h 598"/>
              <a:gd name="T14" fmla="*/ 52 w 539"/>
              <a:gd name="T15" fmla="*/ 500 h 598"/>
              <a:gd name="T16" fmla="*/ 99 w 539"/>
              <a:gd name="T17" fmla="*/ 532 h 598"/>
              <a:gd name="T18" fmla="*/ 167 w 539"/>
              <a:gd name="T19" fmla="*/ 571 h 598"/>
              <a:gd name="T20" fmla="*/ 204 w 539"/>
              <a:gd name="T21" fmla="*/ 585 h 598"/>
              <a:gd name="T22" fmla="*/ 268 w 539"/>
              <a:gd name="T23" fmla="*/ 598 h 598"/>
              <a:gd name="T24" fmla="*/ 314 w 539"/>
              <a:gd name="T25" fmla="*/ 597 h 598"/>
              <a:gd name="T26" fmla="*/ 348 w 539"/>
              <a:gd name="T27" fmla="*/ 590 h 598"/>
              <a:gd name="T28" fmla="*/ 389 w 539"/>
              <a:gd name="T29" fmla="*/ 577 h 598"/>
              <a:gd name="T30" fmla="*/ 445 w 539"/>
              <a:gd name="T31" fmla="*/ 542 h 598"/>
              <a:gd name="T32" fmla="*/ 492 w 539"/>
              <a:gd name="T33" fmla="*/ 506 h 598"/>
              <a:gd name="T34" fmla="*/ 526 w 539"/>
              <a:gd name="T35" fmla="*/ 473 h 598"/>
              <a:gd name="T36" fmla="*/ 538 w 539"/>
              <a:gd name="T37" fmla="*/ 454 h 598"/>
              <a:gd name="T38" fmla="*/ 538 w 539"/>
              <a:gd name="T39" fmla="*/ 433 h 598"/>
              <a:gd name="T40" fmla="*/ 520 w 539"/>
              <a:gd name="T41" fmla="*/ 375 h 598"/>
              <a:gd name="T42" fmla="*/ 475 w 539"/>
              <a:gd name="T43" fmla="*/ 290 h 598"/>
              <a:gd name="T44" fmla="*/ 446 w 539"/>
              <a:gd name="T45" fmla="*/ 250 h 598"/>
              <a:gd name="T46" fmla="*/ 416 w 539"/>
              <a:gd name="T47" fmla="*/ 219 h 598"/>
              <a:gd name="T48" fmla="*/ 358 w 539"/>
              <a:gd name="T49" fmla="*/ 181 h 598"/>
              <a:gd name="T50" fmla="*/ 320 w 539"/>
              <a:gd name="T51" fmla="*/ 164 h 598"/>
              <a:gd name="T52" fmla="*/ 287 w 539"/>
              <a:gd name="T53" fmla="*/ 146 h 598"/>
              <a:gd name="T54" fmla="*/ 286 w 539"/>
              <a:gd name="T55" fmla="*/ 122 h 598"/>
              <a:gd name="T56" fmla="*/ 280 w 539"/>
              <a:gd name="T57" fmla="*/ 105 h 598"/>
              <a:gd name="T58" fmla="*/ 263 w 539"/>
              <a:gd name="T59" fmla="*/ 73 h 598"/>
              <a:gd name="T60" fmla="*/ 258 w 539"/>
              <a:gd name="T61" fmla="*/ 55 h 598"/>
              <a:gd name="T62" fmla="*/ 252 w 539"/>
              <a:gd name="T63" fmla="*/ 24 h 598"/>
              <a:gd name="T64" fmla="*/ 244 w 539"/>
              <a:gd name="T65" fmla="*/ 14 h 598"/>
              <a:gd name="T66" fmla="*/ 226 w 539"/>
              <a:gd name="T67" fmla="*/ 2 h 598"/>
              <a:gd name="T68" fmla="*/ 201 w 539"/>
              <a:gd name="T69" fmla="*/ 0 h 598"/>
              <a:gd name="T70" fmla="*/ 185 w 539"/>
              <a:gd name="T71" fmla="*/ 4 h 598"/>
              <a:gd name="T72" fmla="*/ 168 w 539"/>
              <a:gd name="T73" fmla="*/ 14 h 598"/>
              <a:gd name="T74" fmla="*/ 158 w 539"/>
              <a:gd name="T75" fmla="*/ 28 h 598"/>
              <a:gd name="T76" fmla="*/ 152 w 539"/>
              <a:gd name="T77" fmla="*/ 51 h 598"/>
              <a:gd name="T78" fmla="*/ 147 w 539"/>
              <a:gd name="T79" fmla="*/ 75 h 598"/>
              <a:gd name="T80" fmla="*/ 131 w 539"/>
              <a:gd name="T81" fmla="*/ 114 h 598"/>
              <a:gd name="T82" fmla="*/ 129 w 539"/>
              <a:gd name="T83" fmla="*/ 147 h 598"/>
              <a:gd name="T84" fmla="*/ 133 w 539"/>
              <a:gd name="T85" fmla="*/ 164 h 598"/>
              <a:gd name="T86" fmla="*/ 137 w 539"/>
              <a:gd name="T87" fmla="*/ 190 h 5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39" h="598">
                <a:moveTo>
                  <a:pt x="137" y="190"/>
                </a:moveTo>
                <a:lnTo>
                  <a:pt x="137" y="190"/>
                </a:lnTo>
                <a:lnTo>
                  <a:pt x="120" y="207"/>
                </a:lnTo>
                <a:lnTo>
                  <a:pt x="103" y="225"/>
                </a:lnTo>
                <a:lnTo>
                  <a:pt x="82" y="248"/>
                </a:lnTo>
                <a:lnTo>
                  <a:pt x="62" y="273"/>
                </a:lnTo>
                <a:lnTo>
                  <a:pt x="41" y="299"/>
                </a:lnTo>
                <a:lnTo>
                  <a:pt x="23" y="326"/>
                </a:lnTo>
                <a:lnTo>
                  <a:pt x="16" y="339"/>
                </a:lnTo>
                <a:lnTo>
                  <a:pt x="10" y="350"/>
                </a:lnTo>
                <a:lnTo>
                  <a:pt x="10" y="350"/>
                </a:lnTo>
                <a:lnTo>
                  <a:pt x="6" y="362"/>
                </a:lnTo>
                <a:lnTo>
                  <a:pt x="3" y="373"/>
                </a:lnTo>
                <a:lnTo>
                  <a:pt x="2" y="385"/>
                </a:lnTo>
                <a:lnTo>
                  <a:pt x="0" y="396"/>
                </a:lnTo>
                <a:lnTo>
                  <a:pt x="0" y="406"/>
                </a:lnTo>
                <a:lnTo>
                  <a:pt x="2" y="415"/>
                </a:lnTo>
                <a:lnTo>
                  <a:pt x="4" y="434"/>
                </a:lnTo>
                <a:lnTo>
                  <a:pt x="9" y="449"/>
                </a:lnTo>
                <a:lnTo>
                  <a:pt x="12" y="461"/>
                </a:lnTo>
                <a:lnTo>
                  <a:pt x="17" y="472"/>
                </a:lnTo>
                <a:lnTo>
                  <a:pt x="17" y="472"/>
                </a:lnTo>
                <a:lnTo>
                  <a:pt x="34" y="485"/>
                </a:lnTo>
                <a:lnTo>
                  <a:pt x="52" y="500"/>
                </a:lnTo>
                <a:lnTo>
                  <a:pt x="73" y="515"/>
                </a:lnTo>
                <a:lnTo>
                  <a:pt x="73" y="515"/>
                </a:lnTo>
                <a:lnTo>
                  <a:pt x="99" y="532"/>
                </a:lnTo>
                <a:lnTo>
                  <a:pt x="132" y="553"/>
                </a:lnTo>
                <a:lnTo>
                  <a:pt x="149" y="562"/>
                </a:lnTo>
                <a:lnTo>
                  <a:pt x="167" y="571"/>
                </a:lnTo>
                <a:lnTo>
                  <a:pt x="186" y="579"/>
                </a:lnTo>
                <a:lnTo>
                  <a:pt x="204" y="585"/>
                </a:lnTo>
                <a:lnTo>
                  <a:pt x="204" y="585"/>
                </a:lnTo>
                <a:lnTo>
                  <a:pt x="239" y="594"/>
                </a:lnTo>
                <a:lnTo>
                  <a:pt x="254" y="596"/>
                </a:lnTo>
                <a:lnTo>
                  <a:pt x="268" y="598"/>
                </a:lnTo>
                <a:lnTo>
                  <a:pt x="283" y="598"/>
                </a:lnTo>
                <a:lnTo>
                  <a:pt x="298" y="598"/>
                </a:lnTo>
                <a:lnTo>
                  <a:pt x="314" y="597"/>
                </a:lnTo>
                <a:lnTo>
                  <a:pt x="331" y="594"/>
                </a:lnTo>
                <a:lnTo>
                  <a:pt x="331" y="594"/>
                </a:lnTo>
                <a:lnTo>
                  <a:pt x="348" y="590"/>
                </a:lnTo>
                <a:lnTo>
                  <a:pt x="362" y="586"/>
                </a:lnTo>
                <a:lnTo>
                  <a:pt x="377" y="582"/>
                </a:lnTo>
                <a:lnTo>
                  <a:pt x="389" y="577"/>
                </a:lnTo>
                <a:lnTo>
                  <a:pt x="402" y="571"/>
                </a:lnTo>
                <a:lnTo>
                  <a:pt x="415" y="562"/>
                </a:lnTo>
                <a:lnTo>
                  <a:pt x="445" y="542"/>
                </a:lnTo>
                <a:lnTo>
                  <a:pt x="445" y="542"/>
                </a:lnTo>
                <a:lnTo>
                  <a:pt x="478" y="518"/>
                </a:lnTo>
                <a:lnTo>
                  <a:pt x="492" y="506"/>
                </a:lnTo>
                <a:lnTo>
                  <a:pt x="506" y="495"/>
                </a:lnTo>
                <a:lnTo>
                  <a:pt x="516" y="484"/>
                </a:lnTo>
                <a:lnTo>
                  <a:pt x="526" y="473"/>
                </a:lnTo>
                <a:lnTo>
                  <a:pt x="533" y="463"/>
                </a:lnTo>
                <a:lnTo>
                  <a:pt x="538" y="454"/>
                </a:lnTo>
                <a:lnTo>
                  <a:pt x="538" y="454"/>
                </a:lnTo>
                <a:lnTo>
                  <a:pt x="539" y="448"/>
                </a:lnTo>
                <a:lnTo>
                  <a:pt x="539" y="440"/>
                </a:lnTo>
                <a:lnTo>
                  <a:pt x="538" y="433"/>
                </a:lnTo>
                <a:lnTo>
                  <a:pt x="537" y="424"/>
                </a:lnTo>
                <a:lnTo>
                  <a:pt x="530" y="401"/>
                </a:lnTo>
                <a:lnTo>
                  <a:pt x="520" y="375"/>
                </a:lnTo>
                <a:lnTo>
                  <a:pt x="508" y="348"/>
                </a:lnTo>
                <a:lnTo>
                  <a:pt x="492" y="319"/>
                </a:lnTo>
                <a:lnTo>
                  <a:pt x="475" y="290"/>
                </a:lnTo>
                <a:lnTo>
                  <a:pt x="456" y="262"/>
                </a:lnTo>
                <a:lnTo>
                  <a:pt x="456" y="262"/>
                </a:lnTo>
                <a:lnTo>
                  <a:pt x="446" y="250"/>
                </a:lnTo>
                <a:lnTo>
                  <a:pt x="437" y="238"/>
                </a:lnTo>
                <a:lnTo>
                  <a:pt x="426" y="227"/>
                </a:lnTo>
                <a:lnTo>
                  <a:pt x="416" y="219"/>
                </a:lnTo>
                <a:lnTo>
                  <a:pt x="396" y="203"/>
                </a:lnTo>
                <a:lnTo>
                  <a:pt x="377" y="191"/>
                </a:lnTo>
                <a:lnTo>
                  <a:pt x="358" y="181"/>
                </a:lnTo>
                <a:lnTo>
                  <a:pt x="343" y="174"/>
                </a:lnTo>
                <a:lnTo>
                  <a:pt x="320" y="164"/>
                </a:lnTo>
                <a:lnTo>
                  <a:pt x="320" y="164"/>
                </a:lnTo>
                <a:lnTo>
                  <a:pt x="296" y="152"/>
                </a:lnTo>
                <a:lnTo>
                  <a:pt x="287" y="146"/>
                </a:lnTo>
                <a:lnTo>
                  <a:pt x="287" y="146"/>
                </a:lnTo>
                <a:lnTo>
                  <a:pt x="287" y="144"/>
                </a:lnTo>
                <a:lnTo>
                  <a:pt x="289" y="135"/>
                </a:lnTo>
                <a:lnTo>
                  <a:pt x="286" y="122"/>
                </a:lnTo>
                <a:lnTo>
                  <a:pt x="284" y="114"/>
                </a:lnTo>
                <a:lnTo>
                  <a:pt x="280" y="105"/>
                </a:lnTo>
                <a:lnTo>
                  <a:pt x="280" y="105"/>
                </a:lnTo>
                <a:lnTo>
                  <a:pt x="273" y="90"/>
                </a:lnTo>
                <a:lnTo>
                  <a:pt x="267" y="80"/>
                </a:lnTo>
                <a:lnTo>
                  <a:pt x="263" y="73"/>
                </a:lnTo>
                <a:lnTo>
                  <a:pt x="261" y="65"/>
                </a:lnTo>
                <a:lnTo>
                  <a:pt x="261" y="65"/>
                </a:lnTo>
                <a:lnTo>
                  <a:pt x="258" y="55"/>
                </a:lnTo>
                <a:lnTo>
                  <a:pt x="257" y="40"/>
                </a:lnTo>
                <a:lnTo>
                  <a:pt x="255" y="32"/>
                </a:lnTo>
                <a:lnTo>
                  <a:pt x="252" y="24"/>
                </a:lnTo>
                <a:lnTo>
                  <a:pt x="249" y="18"/>
                </a:lnTo>
                <a:lnTo>
                  <a:pt x="244" y="14"/>
                </a:lnTo>
                <a:lnTo>
                  <a:pt x="244" y="14"/>
                </a:lnTo>
                <a:lnTo>
                  <a:pt x="235" y="5"/>
                </a:lnTo>
                <a:lnTo>
                  <a:pt x="231" y="3"/>
                </a:lnTo>
                <a:lnTo>
                  <a:pt x="226" y="2"/>
                </a:lnTo>
                <a:lnTo>
                  <a:pt x="221" y="0"/>
                </a:lnTo>
                <a:lnTo>
                  <a:pt x="216" y="0"/>
                </a:lnTo>
                <a:lnTo>
                  <a:pt x="201" y="0"/>
                </a:lnTo>
                <a:lnTo>
                  <a:pt x="201" y="0"/>
                </a:lnTo>
                <a:lnTo>
                  <a:pt x="193" y="2"/>
                </a:lnTo>
                <a:lnTo>
                  <a:pt x="185" y="4"/>
                </a:lnTo>
                <a:lnTo>
                  <a:pt x="179" y="6"/>
                </a:lnTo>
                <a:lnTo>
                  <a:pt x="173" y="10"/>
                </a:lnTo>
                <a:lnTo>
                  <a:pt x="168" y="14"/>
                </a:lnTo>
                <a:lnTo>
                  <a:pt x="164" y="17"/>
                </a:lnTo>
                <a:lnTo>
                  <a:pt x="161" y="22"/>
                </a:lnTo>
                <a:lnTo>
                  <a:pt x="158" y="28"/>
                </a:lnTo>
                <a:lnTo>
                  <a:pt x="158" y="28"/>
                </a:lnTo>
                <a:lnTo>
                  <a:pt x="155" y="39"/>
                </a:lnTo>
                <a:lnTo>
                  <a:pt x="152" y="51"/>
                </a:lnTo>
                <a:lnTo>
                  <a:pt x="151" y="63"/>
                </a:lnTo>
                <a:lnTo>
                  <a:pt x="147" y="75"/>
                </a:lnTo>
                <a:lnTo>
                  <a:pt x="147" y="75"/>
                </a:lnTo>
                <a:lnTo>
                  <a:pt x="138" y="97"/>
                </a:lnTo>
                <a:lnTo>
                  <a:pt x="131" y="114"/>
                </a:lnTo>
                <a:lnTo>
                  <a:pt x="131" y="114"/>
                </a:lnTo>
                <a:lnTo>
                  <a:pt x="129" y="125"/>
                </a:lnTo>
                <a:lnTo>
                  <a:pt x="128" y="137"/>
                </a:lnTo>
                <a:lnTo>
                  <a:pt x="129" y="147"/>
                </a:lnTo>
                <a:lnTo>
                  <a:pt x="131" y="156"/>
                </a:lnTo>
                <a:lnTo>
                  <a:pt x="131" y="156"/>
                </a:lnTo>
                <a:lnTo>
                  <a:pt x="133" y="164"/>
                </a:lnTo>
                <a:lnTo>
                  <a:pt x="134" y="175"/>
                </a:lnTo>
                <a:lnTo>
                  <a:pt x="137" y="190"/>
                </a:lnTo>
                <a:lnTo>
                  <a:pt x="137" y="190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14">
            <a:extLst>
              <a:ext uri="{FF2B5EF4-FFF2-40B4-BE49-F238E27FC236}">
                <a16:creationId xmlns:a16="http://schemas.microsoft.com/office/drawing/2014/main" id="{11D7F3AF-7AC4-4EA2-BD3C-38864FBD6731}"/>
              </a:ext>
            </a:extLst>
          </p:cNvPr>
          <p:cNvSpPr>
            <a:spLocks/>
          </p:cNvSpPr>
          <p:nvPr/>
        </p:nvSpPr>
        <p:spPr bwMode="auto">
          <a:xfrm>
            <a:off x="4223543" y="1044549"/>
            <a:ext cx="1489163" cy="1095401"/>
          </a:xfrm>
          <a:custGeom>
            <a:avLst/>
            <a:gdLst>
              <a:gd name="T0" fmla="*/ 526 w 919"/>
              <a:gd name="T1" fmla="*/ 253 h 676"/>
              <a:gd name="T2" fmla="*/ 397 w 919"/>
              <a:gd name="T3" fmla="*/ 200 h 676"/>
              <a:gd name="T4" fmla="*/ 224 w 919"/>
              <a:gd name="T5" fmla="*/ 147 h 676"/>
              <a:gd name="T6" fmla="*/ 23 w 919"/>
              <a:gd name="T7" fmla="*/ 103 h 676"/>
              <a:gd name="T8" fmla="*/ 0 w 919"/>
              <a:gd name="T9" fmla="*/ 103 h 676"/>
              <a:gd name="T10" fmla="*/ 19 w 919"/>
              <a:gd name="T11" fmla="*/ 115 h 676"/>
              <a:gd name="T12" fmla="*/ 193 w 919"/>
              <a:gd name="T13" fmla="*/ 201 h 676"/>
              <a:gd name="T14" fmla="*/ 176 w 919"/>
              <a:gd name="T15" fmla="*/ 208 h 676"/>
              <a:gd name="T16" fmla="*/ 154 w 919"/>
              <a:gd name="T17" fmla="*/ 236 h 676"/>
              <a:gd name="T18" fmla="*/ 142 w 919"/>
              <a:gd name="T19" fmla="*/ 277 h 676"/>
              <a:gd name="T20" fmla="*/ 133 w 919"/>
              <a:gd name="T21" fmla="*/ 294 h 676"/>
              <a:gd name="T22" fmla="*/ 101 w 919"/>
              <a:gd name="T23" fmla="*/ 297 h 676"/>
              <a:gd name="T24" fmla="*/ 59 w 919"/>
              <a:gd name="T25" fmla="*/ 293 h 676"/>
              <a:gd name="T26" fmla="*/ 56 w 919"/>
              <a:gd name="T27" fmla="*/ 303 h 676"/>
              <a:gd name="T28" fmla="*/ 77 w 919"/>
              <a:gd name="T29" fmla="*/ 367 h 676"/>
              <a:gd name="T30" fmla="*/ 124 w 919"/>
              <a:gd name="T31" fmla="*/ 432 h 676"/>
              <a:gd name="T32" fmla="*/ 242 w 919"/>
              <a:gd name="T33" fmla="*/ 563 h 676"/>
              <a:gd name="T34" fmla="*/ 283 w 919"/>
              <a:gd name="T35" fmla="*/ 617 h 676"/>
              <a:gd name="T36" fmla="*/ 322 w 919"/>
              <a:gd name="T37" fmla="*/ 658 h 676"/>
              <a:gd name="T38" fmla="*/ 363 w 919"/>
              <a:gd name="T39" fmla="*/ 675 h 676"/>
              <a:gd name="T40" fmla="*/ 417 w 919"/>
              <a:gd name="T41" fmla="*/ 675 h 676"/>
              <a:gd name="T42" fmla="*/ 506 w 919"/>
              <a:gd name="T43" fmla="*/ 659 h 676"/>
              <a:gd name="T44" fmla="*/ 596 w 919"/>
              <a:gd name="T45" fmla="*/ 646 h 676"/>
              <a:gd name="T46" fmla="*/ 752 w 919"/>
              <a:gd name="T47" fmla="*/ 635 h 676"/>
              <a:gd name="T48" fmla="*/ 810 w 919"/>
              <a:gd name="T49" fmla="*/ 621 h 676"/>
              <a:gd name="T50" fmla="*/ 905 w 919"/>
              <a:gd name="T51" fmla="*/ 574 h 676"/>
              <a:gd name="T52" fmla="*/ 919 w 919"/>
              <a:gd name="T53" fmla="*/ 554 h 676"/>
              <a:gd name="T54" fmla="*/ 907 w 919"/>
              <a:gd name="T55" fmla="*/ 527 h 676"/>
              <a:gd name="T56" fmla="*/ 866 w 919"/>
              <a:gd name="T57" fmla="*/ 481 h 676"/>
              <a:gd name="T58" fmla="*/ 836 w 919"/>
              <a:gd name="T59" fmla="*/ 461 h 676"/>
              <a:gd name="T60" fmla="*/ 772 w 919"/>
              <a:gd name="T61" fmla="*/ 391 h 676"/>
              <a:gd name="T62" fmla="*/ 775 w 919"/>
              <a:gd name="T63" fmla="*/ 385 h 676"/>
              <a:gd name="T64" fmla="*/ 792 w 919"/>
              <a:gd name="T65" fmla="*/ 384 h 676"/>
              <a:gd name="T66" fmla="*/ 798 w 919"/>
              <a:gd name="T67" fmla="*/ 365 h 676"/>
              <a:gd name="T68" fmla="*/ 793 w 919"/>
              <a:gd name="T69" fmla="*/ 340 h 676"/>
              <a:gd name="T70" fmla="*/ 768 w 919"/>
              <a:gd name="T71" fmla="*/ 293 h 676"/>
              <a:gd name="T72" fmla="*/ 740 w 919"/>
              <a:gd name="T73" fmla="*/ 250 h 676"/>
              <a:gd name="T74" fmla="*/ 742 w 919"/>
              <a:gd name="T75" fmla="*/ 180 h 676"/>
              <a:gd name="T76" fmla="*/ 738 w 919"/>
              <a:gd name="T77" fmla="*/ 100 h 676"/>
              <a:gd name="T78" fmla="*/ 726 w 919"/>
              <a:gd name="T79" fmla="*/ 51 h 676"/>
              <a:gd name="T80" fmla="*/ 703 w 919"/>
              <a:gd name="T81" fmla="*/ 19 h 676"/>
              <a:gd name="T82" fmla="*/ 668 w 919"/>
              <a:gd name="T83" fmla="*/ 2 h 676"/>
              <a:gd name="T84" fmla="*/ 634 w 919"/>
              <a:gd name="T85" fmla="*/ 1 h 676"/>
              <a:gd name="T86" fmla="*/ 598 w 919"/>
              <a:gd name="T87" fmla="*/ 20 h 676"/>
              <a:gd name="T88" fmla="*/ 570 w 919"/>
              <a:gd name="T89" fmla="*/ 62 h 676"/>
              <a:gd name="T90" fmla="*/ 550 w 919"/>
              <a:gd name="T91" fmla="*/ 110 h 676"/>
              <a:gd name="T92" fmla="*/ 532 w 919"/>
              <a:gd name="T93" fmla="*/ 155 h 676"/>
              <a:gd name="T94" fmla="*/ 528 w 919"/>
              <a:gd name="T95" fmla="*/ 197 h 676"/>
              <a:gd name="T96" fmla="*/ 539 w 919"/>
              <a:gd name="T97" fmla="*/ 242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919" h="676">
                <a:moveTo>
                  <a:pt x="550" y="266"/>
                </a:moveTo>
                <a:lnTo>
                  <a:pt x="550" y="266"/>
                </a:lnTo>
                <a:lnTo>
                  <a:pt x="539" y="260"/>
                </a:lnTo>
                <a:lnTo>
                  <a:pt x="526" y="253"/>
                </a:lnTo>
                <a:lnTo>
                  <a:pt x="504" y="242"/>
                </a:lnTo>
                <a:lnTo>
                  <a:pt x="476" y="230"/>
                </a:lnTo>
                <a:lnTo>
                  <a:pt x="441" y="217"/>
                </a:lnTo>
                <a:lnTo>
                  <a:pt x="397" y="200"/>
                </a:lnTo>
                <a:lnTo>
                  <a:pt x="345" y="182"/>
                </a:lnTo>
                <a:lnTo>
                  <a:pt x="345" y="182"/>
                </a:lnTo>
                <a:lnTo>
                  <a:pt x="286" y="164"/>
                </a:lnTo>
                <a:lnTo>
                  <a:pt x="224" y="147"/>
                </a:lnTo>
                <a:lnTo>
                  <a:pt x="163" y="131"/>
                </a:lnTo>
                <a:lnTo>
                  <a:pt x="106" y="119"/>
                </a:lnTo>
                <a:lnTo>
                  <a:pt x="58" y="109"/>
                </a:lnTo>
                <a:lnTo>
                  <a:pt x="23" y="103"/>
                </a:lnTo>
                <a:lnTo>
                  <a:pt x="11" y="102"/>
                </a:lnTo>
                <a:lnTo>
                  <a:pt x="3" y="102"/>
                </a:lnTo>
                <a:lnTo>
                  <a:pt x="1" y="102"/>
                </a:lnTo>
                <a:lnTo>
                  <a:pt x="0" y="103"/>
                </a:lnTo>
                <a:lnTo>
                  <a:pt x="0" y="104"/>
                </a:lnTo>
                <a:lnTo>
                  <a:pt x="3" y="106"/>
                </a:lnTo>
                <a:lnTo>
                  <a:pt x="3" y="106"/>
                </a:lnTo>
                <a:lnTo>
                  <a:pt x="19" y="115"/>
                </a:lnTo>
                <a:lnTo>
                  <a:pt x="45" y="129"/>
                </a:lnTo>
                <a:lnTo>
                  <a:pt x="109" y="161"/>
                </a:lnTo>
                <a:lnTo>
                  <a:pt x="193" y="201"/>
                </a:lnTo>
                <a:lnTo>
                  <a:pt x="193" y="201"/>
                </a:lnTo>
                <a:lnTo>
                  <a:pt x="191" y="201"/>
                </a:lnTo>
                <a:lnTo>
                  <a:pt x="187" y="202"/>
                </a:lnTo>
                <a:lnTo>
                  <a:pt x="182" y="205"/>
                </a:lnTo>
                <a:lnTo>
                  <a:pt x="176" y="208"/>
                </a:lnTo>
                <a:lnTo>
                  <a:pt x="170" y="214"/>
                </a:lnTo>
                <a:lnTo>
                  <a:pt x="163" y="224"/>
                </a:lnTo>
                <a:lnTo>
                  <a:pt x="154" y="236"/>
                </a:lnTo>
                <a:lnTo>
                  <a:pt x="154" y="236"/>
                </a:lnTo>
                <a:lnTo>
                  <a:pt x="148" y="248"/>
                </a:lnTo>
                <a:lnTo>
                  <a:pt x="145" y="260"/>
                </a:lnTo>
                <a:lnTo>
                  <a:pt x="144" y="270"/>
                </a:lnTo>
                <a:lnTo>
                  <a:pt x="142" y="277"/>
                </a:lnTo>
                <a:lnTo>
                  <a:pt x="141" y="284"/>
                </a:lnTo>
                <a:lnTo>
                  <a:pt x="139" y="289"/>
                </a:lnTo>
                <a:lnTo>
                  <a:pt x="136" y="291"/>
                </a:lnTo>
                <a:lnTo>
                  <a:pt x="133" y="294"/>
                </a:lnTo>
                <a:lnTo>
                  <a:pt x="124" y="296"/>
                </a:lnTo>
                <a:lnTo>
                  <a:pt x="124" y="296"/>
                </a:lnTo>
                <a:lnTo>
                  <a:pt x="113" y="297"/>
                </a:lnTo>
                <a:lnTo>
                  <a:pt x="101" y="297"/>
                </a:lnTo>
                <a:lnTo>
                  <a:pt x="81" y="294"/>
                </a:lnTo>
                <a:lnTo>
                  <a:pt x="71" y="291"/>
                </a:lnTo>
                <a:lnTo>
                  <a:pt x="64" y="291"/>
                </a:lnTo>
                <a:lnTo>
                  <a:pt x="59" y="293"/>
                </a:lnTo>
                <a:lnTo>
                  <a:pt x="57" y="294"/>
                </a:lnTo>
                <a:lnTo>
                  <a:pt x="56" y="296"/>
                </a:lnTo>
                <a:lnTo>
                  <a:pt x="56" y="296"/>
                </a:lnTo>
                <a:lnTo>
                  <a:pt x="56" y="303"/>
                </a:lnTo>
                <a:lnTo>
                  <a:pt x="57" y="315"/>
                </a:lnTo>
                <a:lnTo>
                  <a:pt x="60" y="330"/>
                </a:lnTo>
                <a:lnTo>
                  <a:pt x="68" y="348"/>
                </a:lnTo>
                <a:lnTo>
                  <a:pt x="77" y="367"/>
                </a:lnTo>
                <a:lnTo>
                  <a:pt x="89" y="389"/>
                </a:lnTo>
                <a:lnTo>
                  <a:pt x="105" y="411"/>
                </a:lnTo>
                <a:lnTo>
                  <a:pt x="115" y="422"/>
                </a:lnTo>
                <a:lnTo>
                  <a:pt x="124" y="432"/>
                </a:lnTo>
                <a:lnTo>
                  <a:pt x="124" y="432"/>
                </a:lnTo>
                <a:lnTo>
                  <a:pt x="162" y="472"/>
                </a:lnTo>
                <a:lnTo>
                  <a:pt x="189" y="504"/>
                </a:lnTo>
                <a:lnTo>
                  <a:pt x="242" y="563"/>
                </a:lnTo>
                <a:lnTo>
                  <a:pt x="242" y="563"/>
                </a:lnTo>
                <a:lnTo>
                  <a:pt x="257" y="580"/>
                </a:lnTo>
                <a:lnTo>
                  <a:pt x="270" y="599"/>
                </a:lnTo>
                <a:lnTo>
                  <a:pt x="283" y="617"/>
                </a:lnTo>
                <a:lnTo>
                  <a:pt x="298" y="635"/>
                </a:lnTo>
                <a:lnTo>
                  <a:pt x="305" y="643"/>
                </a:lnTo>
                <a:lnTo>
                  <a:pt x="314" y="652"/>
                </a:lnTo>
                <a:lnTo>
                  <a:pt x="322" y="658"/>
                </a:lnTo>
                <a:lnTo>
                  <a:pt x="330" y="664"/>
                </a:lnTo>
                <a:lnTo>
                  <a:pt x="341" y="669"/>
                </a:lnTo>
                <a:lnTo>
                  <a:pt x="351" y="672"/>
                </a:lnTo>
                <a:lnTo>
                  <a:pt x="363" y="675"/>
                </a:lnTo>
                <a:lnTo>
                  <a:pt x="375" y="676"/>
                </a:lnTo>
                <a:lnTo>
                  <a:pt x="375" y="676"/>
                </a:lnTo>
                <a:lnTo>
                  <a:pt x="399" y="676"/>
                </a:lnTo>
                <a:lnTo>
                  <a:pt x="417" y="675"/>
                </a:lnTo>
                <a:lnTo>
                  <a:pt x="434" y="674"/>
                </a:lnTo>
                <a:lnTo>
                  <a:pt x="449" y="671"/>
                </a:lnTo>
                <a:lnTo>
                  <a:pt x="484" y="663"/>
                </a:lnTo>
                <a:lnTo>
                  <a:pt x="506" y="659"/>
                </a:lnTo>
                <a:lnTo>
                  <a:pt x="535" y="653"/>
                </a:lnTo>
                <a:lnTo>
                  <a:pt x="535" y="653"/>
                </a:lnTo>
                <a:lnTo>
                  <a:pt x="567" y="650"/>
                </a:lnTo>
                <a:lnTo>
                  <a:pt x="596" y="646"/>
                </a:lnTo>
                <a:lnTo>
                  <a:pt x="647" y="641"/>
                </a:lnTo>
                <a:lnTo>
                  <a:pt x="698" y="639"/>
                </a:lnTo>
                <a:lnTo>
                  <a:pt x="752" y="635"/>
                </a:lnTo>
                <a:lnTo>
                  <a:pt x="752" y="635"/>
                </a:lnTo>
                <a:lnTo>
                  <a:pt x="767" y="633"/>
                </a:lnTo>
                <a:lnTo>
                  <a:pt x="781" y="629"/>
                </a:lnTo>
                <a:lnTo>
                  <a:pt x="796" y="625"/>
                </a:lnTo>
                <a:lnTo>
                  <a:pt x="810" y="621"/>
                </a:lnTo>
                <a:lnTo>
                  <a:pt x="839" y="610"/>
                </a:lnTo>
                <a:lnTo>
                  <a:pt x="864" y="598"/>
                </a:lnTo>
                <a:lnTo>
                  <a:pt x="887" y="586"/>
                </a:lnTo>
                <a:lnTo>
                  <a:pt x="905" y="574"/>
                </a:lnTo>
                <a:lnTo>
                  <a:pt x="912" y="568"/>
                </a:lnTo>
                <a:lnTo>
                  <a:pt x="916" y="563"/>
                </a:lnTo>
                <a:lnTo>
                  <a:pt x="919" y="558"/>
                </a:lnTo>
                <a:lnTo>
                  <a:pt x="919" y="554"/>
                </a:lnTo>
                <a:lnTo>
                  <a:pt x="919" y="554"/>
                </a:lnTo>
                <a:lnTo>
                  <a:pt x="918" y="547"/>
                </a:lnTo>
                <a:lnTo>
                  <a:pt x="913" y="537"/>
                </a:lnTo>
                <a:lnTo>
                  <a:pt x="907" y="527"/>
                </a:lnTo>
                <a:lnTo>
                  <a:pt x="899" y="514"/>
                </a:lnTo>
                <a:lnTo>
                  <a:pt x="890" y="502"/>
                </a:lnTo>
                <a:lnTo>
                  <a:pt x="878" y="490"/>
                </a:lnTo>
                <a:lnTo>
                  <a:pt x="866" y="481"/>
                </a:lnTo>
                <a:lnTo>
                  <a:pt x="851" y="471"/>
                </a:lnTo>
                <a:lnTo>
                  <a:pt x="851" y="471"/>
                </a:lnTo>
                <a:lnTo>
                  <a:pt x="843" y="466"/>
                </a:lnTo>
                <a:lnTo>
                  <a:pt x="836" y="461"/>
                </a:lnTo>
                <a:lnTo>
                  <a:pt x="820" y="448"/>
                </a:lnTo>
                <a:lnTo>
                  <a:pt x="805" y="432"/>
                </a:lnTo>
                <a:lnTo>
                  <a:pt x="792" y="417"/>
                </a:lnTo>
                <a:lnTo>
                  <a:pt x="772" y="391"/>
                </a:lnTo>
                <a:lnTo>
                  <a:pt x="763" y="379"/>
                </a:lnTo>
                <a:lnTo>
                  <a:pt x="763" y="379"/>
                </a:lnTo>
                <a:lnTo>
                  <a:pt x="769" y="383"/>
                </a:lnTo>
                <a:lnTo>
                  <a:pt x="775" y="385"/>
                </a:lnTo>
                <a:lnTo>
                  <a:pt x="783" y="387"/>
                </a:lnTo>
                <a:lnTo>
                  <a:pt x="786" y="387"/>
                </a:lnTo>
                <a:lnTo>
                  <a:pt x="789" y="385"/>
                </a:lnTo>
                <a:lnTo>
                  <a:pt x="792" y="384"/>
                </a:lnTo>
                <a:lnTo>
                  <a:pt x="795" y="382"/>
                </a:lnTo>
                <a:lnTo>
                  <a:pt x="796" y="377"/>
                </a:lnTo>
                <a:lnTo>
                  <a:pt x="797" y="372"/>
                </a:lnTo>
                <a:lnTo>
                  <a:pt x="798" y="365"/>
                </a:lnTo>
                <a:lnTo>
                  <a:pt x="797" y="356"/>
                </a:lnTo>
                <a:lnTo>
                  <a:pt x="797" y="356"/>
                </a:lnTo>
                <a:lnTo>
                  <a:pt x="796" y="348"/>
                </a:lnTo>
                <a:lnTo>
                  <a:pt x="793" y="340"/>
                </a:lnTo>
                <a:lnTo>
                  <a:pt x="791" y="330"/>
                </a:lnTo>
                <a:lnTo>
                  <a:pt x="787" y="323"/>
                </a:lnTo>
                <a:lnTo>
                  <a:pt x="778" y="307"/>
                </a:lnTo>
                <a:lnTo>
                  <a:pt x="768" y="293"/>
                </a:lnTo>
                <a:lnTo>
                  <a:pt x="750" y="268"/>
                </a:lnTo>
                <a:lnTo>
                  <a:pt x="744" y="259"/>
                </a:lnTo>
                <a:lnTo>
                  <a:pt x="740" y="250"/>
                </a:lnTo>
                <a:lnTo>
                  <a:pt x="740" y="250"/>
                </a:lnTo>
                <a:lnTo>
                  <a:pt x="739" y="243"/>
                </a:lnTo>
                <a:lnTo>
                  <a:pt x="739" y="235"/>
                </a:lnTo>
                <a:lnTo>
                  <a:pt x="740" y="213"/>
                </a:lnTo>
                <a:lnTo>
                  <a:pt x="742" y="180"/>
                </a:lnTo>
                <a:lnTo>
                  <a:pt x="742" y="158"/>
                </a:lnTo>
                <a:lnTo>
                  <a:pt x="740" y="129"/>
                </a:lnTo>
                <a:lnTo>
                  <a:pt x="740" y="129"/>
                </a:lnTo>
                <a:lnTo>
                  <a:pt x="738" y="100"/>
                </a:lnTo>
                <a:lnTo>
                  <a:pt x="736" y="86"/>
                </a:lnTo>
                <a:lnTo>
                  <a:pt x="733" y="74"/>
                </a:lnTo>
                <a:lnTo>
                  <a:pt x="729" y="62"/>
                </a:lnTo>
                <a:lnTo>
                  <a:pt x="726" y="51"/>
                </a:lnTo>
                <a:lnTo>
                  <a:pt x="721" y="42"/>
                </a:lnTo>
                <a:lnTo>
                  <a:pt x="716" y="33"/>
                </a:lnTo>
                <a:lnTo>
                  <a:pt x="710" y="25"/>
                </a:lnTo>
                <a:lnTo>
                  <a:pt x="703" y="19"/>
                </a:lnTo>
                <a:lnTo>
                  <a:pt x="696" y="13"/>
                </a:lnTo>
                <a:lnTo>
                  <a:pt x="687" y="8"/>
                </a:lnTo>
                <a:lnTo>
                  <a:pt x="679" y="4"/>
                </a:lnTo>
                <a:lnTo>
                  <a:pt x="668" y="2"/>
                </a:lnTo>
                <a:lnTo>
                  <a:pt x="657" y="0"/>
                </a:lnTo>
                <a:lnTo>
                  <a:pt x="645" y="0"/>
                </a:lnTo>
                <a:lnTo>
                  <a:pt x="645" y="0"/>
                </a:lnTo>
                <a:lnTo>
                  <a:pt x="634" y="1"/>
                </a:lnTo>
                <a:lnTo>
                  <a:pt x="623" y="3"/>
                </a:lnTo>
                <a:lnTo>
                  <a:pt x="614" y="8"/>
                </a:lnTo>
                <a:lnTo>
                  <a:pt x="605" y="13"/>
                </a:lnTo>
                <a:lnTo>
                  <a:pt x="598" y="20"/>
                </a:lnTo>
                <a:lnTo>
                  <a:pt x="591" y="27"/>
                </a:lnTo>
                <a:lnTo>
                  <a:pt x="585" y="36"/>
                </a:lnTo>
                <a:lnTo>
                  <a:pt x="580" y="44"/>
                </a:lnTo>
                <a:lnTo>
                  <a:pt x="570" y="62"/>
                </a:lnTo>
                <a:lnTo>
                  <a:pt x="563" y="80"/>
                </a:lnTo>
                <a:lnTo>
                  <a:pt x="557" y="96"/>
                </a:lnTo>
                <a:lnTo>
                  <a:pt x="550" y="110"/>
                </a:lnTo>
                <a:lnTo>
                  <a:pt x="550" y="110"/>
                </a:lnTo>
                <a:lnTo>
                  <a:pt x="545" y="121"/>
                </a:lnTo>
                <a:lnTo>
                  <a:pt x="540" y="132"/>
                </a:lnTo>
                <a:lnTo>
                  <a:pt x="535" y="144"/>
                </a:lnTo>
                <a:lnTo>
                  <a:pt x="532" y="155"/>
                </a:lnTo>
                <a:lnTo>
                  <a:pt x="529" y="166"/>
                </a:lnTo>
                <a:lnTo>
                  <a:pt x="528" y="177"/>
                </a:lnTo>
                <a:lnTo>
                  <a:pt x="527" y="188"/>
                </a:lnTo>
                <a:lnTo>
                  <a:pt x="528" y="197"/>
                </a:lnTo>
                <a:lnTo>
                  <a:pt x="528" y="197"/>
                </a:lnTo>
                <a:lnTo>
                  <a:pt x="529" y="208"/>
                </a:lnTo>
                <a:lnTo>
                  <a:pt x="532" y="219"/>
                </a:lnTo>
                <a:lnTo>
                  <a:pt x="539" y="242"/>
                </a:lnTo>
                <a:lnTo>
                  <a:pt x="547" y="259"/>
                </a:lnTo>
                <a:lnTo>
                  <a:pt x="550" y="266"/>
                </a:lnTo>
                <a:lnTo>
                  <a:pt x="550" y="266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20">
            <a:extLst>
              <a:ext uri="{FF2B5EF4-FFF2-40B4-BE49-F238E27FC236}">
                <a16:creationId xmlns:a16="http://schemas.microsoft.com/office/drawing/2014/main" id="{1C188657-EB6B-4BDA-850A-1A43D1216E8F}"/>
              </a:ext>
            </a:extLst>
          </p:cNvPr>
          <p:cNvSpPr>
            <a:spLocks/>
          </p:cNvSpPr>
          <p:nvPr/>
        </p:nvSpPr>
        <p:spPr bwMode="auto">
          <a:xfrm>
            <a:off x="5913908" y="1454151"/>
            <a:ext cx="1773238" cy="422275"/>
          </a:xfrm>
          <a:custGeom>
            <a:avLst/>
            <a:gdLst>
              <a:gd name="T0" fmla="*/ 29 w 1117"/>
              <a:gd name="T1" fmla="*/ 261 h 266"/>
              <a:gd name="T2" fmla="*/ 102 w 1117"/>
              <a:gd name="T3" fmla="*/ 184 h 266"/>
              <a:gd name="T4" fmla="*/ 107 w 1117"/>
              <a:gd name="T5" fmla="*/ 176 h 266"/>
              <a:gd name="T6" fmla="*/ 135 w 1117"/>
              <a:gd name="T7" fmla="*/ 155 h 266"/>
              <a:gd name="T8" fmla="*/ 170 w 1117"/>
              <a:gd name="T9" fmla="*/ 139 h 266"/>
              <a:gd name="T10" fmla="*/ 199 w 1117"/>
              <a:gd name="T11" fmla="*/ 133 h 266"/>
              <a:gd name="T12" fmla="*/ 202 w 1117"/>
              <a:gd name="T13" fmla="*/ 135 h 266"/>
              <a:gd name="T14" fmla="*/ 211 w 1117"/>
              <a:gd name="T15" fmla="*/ 201 h 266"/>
              <a:gd name="T16" fmla="*/ 220 w 1117"/>
              <a:gd name="T17" fmla="*/ 255 h 266"/>
              <a:gd name="T18" fmla="*/ 257 w 1117"/>
              <a:gd name="T19" fmla="*/ 257 h 266"/>
              <a:gd name="T20" fmla="*/ 412 w 1117"/>
              <a:gd name="T21" fmla="*/ 260 h 266"/>
              <a:gd name="T22" fmla="*/ 472 w 1117"/>
              <a:gd name="T23" fmla="*/ 251 h 266"/>
              <a:gd name="T24" fmla="*/ 518 w 1117"/>
              <a:gd name="T25" fmla="*/ 240 h 266"/>
              <a:gd name="T26" fmla="*/ 609 w 1117"/>
              <a:gd name="T27" fmla="*/ 232 h 266"/>
              <a:gd name="T28" fmla="*/ 718 w 1117"/>
              <a:gd name="T29" fmla="*/ 227 h 266"/>
              <a:gd name="T30" fmla="*/ 861 w 1117"/>
              <a:gd name="T31" fmla="*/ 224 h 266"/>
              <a:gd name="T32" fmla="*/ 897 w 1117"/>
              <a:gd name="T33" fmla="*/ 215 h 266"/>
              <a:gd name="T34" fmla="*/ 917 w 1117"/>
              <a:gd name="T35" fmla="*/ 203 h 266"/>
              <a:gd name="T36" fmla="*/ 959 w 1117"/>
              <a:gd name="T37" fmla="*/ 179 h 266"/>
              <a:gd name="T38" fmla="*/ 974 w 1117"/>
              <a:gd name="T39" fmla="*/ 163 h 266"/>
              <a:gd name="T40" fmla="*/ 1002 w 1117"/>
              <a:gd name="T41" fmla="*/ 126 h 266"/>
              <a:gd name="T42" fmla="*/ 1022 w 1117"/>
              <a:gd name="T43" fmla="*/ 111 h 266"/>
              <a:gd name="T44" fmla="*/ 1072 w 1117"/>
              <a:gd name="T45" fmla="*/ 86 h 266"/>
              <a:gd name="T46" fmla="*/ 1109 w 1117"/>
              <a:gd name="T47" fmla="*/ 60 h 266"/>
              <a:gd name="T48" fmla="*/ 1117 w 1117"/>
              <a:gd name="T49" fmla="*/ 46 h 266"/>
              <a:gd name="T50" fmla="*/ 1114 w 1117"/>
              <a:gd name="T51" fmla="*/ 39 h 266"/>
              <a:gd name="T52" fmla="*/ 1093 w 1117"/>
              <a:gd name="T53" fmla="*/ 34 h 266"/>
              <a:gd name="T54" fmla="*/ 1050 w 1117"/>
              <a:gd name="T55" fmla="*/ 45 h 266"/>
              <a:gd name="T56" fmla="*/ 1051 w 1117"/>
              <a:gd name="T57" fmla="*/ 15 h 266"/>
              <a:gd name="T58" fmla="*/ 1027 w 1117"/>
              <a:gd name="T59" fmla="*/ 5 h 266"/>
              <a:gd name="T60" fmla="*/ 988 w 1117"/>
              <a:gd name="T61" fmla="*/ 0 h 266"/>
              <a:gd name="T62" fmla="*/ 822 w 1117"/>
              <a:gd name="T63" fmla="*/ 5 h 266"/>
              <a:gd name="T64" fmla="*/ 664 w 1117"/>
              <a:gd name="T65" fmla="*/ 15 h 266"/>
              <a:gd name="T66" fmla="*/ 597 w 1117"/>
              <a:gd name="T67" fmla="*/ 26 h 266"/>
              <a:gd name="T68" fmla="*/ 521 w 1117"/>
              <a:gd name="T69" fmla="*/ 50 h 266"/>
              <a:gd name="T70" fmla="*/ 448 w 1117"/>
              <a:gd name="T71" fmla="*/ 82 h 266"/>
              <a:gd name="T72" fmla="*/ 406 w 1117"/>
              <a:gd name="T73" fmla="*/ 93 h 266"/>
              <a:gd name="T74" fmla="*/ 362 w 1117"/>
              <a:gd name="T75" fmla="*/ 97 h 266"/>
              <a:gd name="T76" fmla="*/ 348 w 1117"/>
              <a:gd name="T77" fmla="*/ 87 h 266"/>
              <a:gd name="T78" fmla="*/ 294 w 1117"/>
              <a:gd name="T79" fmla="*/ 49 h 266"/>
              <a:gd name="T80" fmla="*/ 240 w 1117"/>
              <a:gd name="T81" fmla="*/ 21 h 266"/>
              <a:gd name="T82" fmla="*/ 207 w 1117"/>
              <a:gd name="T83" fmla="*/ 10 h 266"/>
              <a:gd name="T84" fmla="*/ 164 w 1117"/>
              <a:gd name="T85" fmla="*/ 5 h 266"/>
              <a:gd name="T86" fmla="*/ 130 w 1117"/>
              <a:gd name="T87" fmla="*/ 14 h 266"/>
              <a:gd name="T88" fmla="*/ 106 w 1117"/>
              <a:gd name="T89" fmla="*/ 31 h 266"/>
              <a:gd name="T90" fmla="*/ 79 w 1117"/>
              <a:gd name="T91" fmla="*/ 63 h 266"/>
              <a:gd name="T92" fmla="*/ 69 w 1117"/>
              <a:gd name="T93" fmla="*/ 78 h 266"/>
              <a:gd name="T94" fmla="*/ 59 w 1117"/>
              <a:gd name="T95" fmla="*/ 113 h 266"/>
              <a:gd name="T96" fmla="*/ 52 w 1117"/>
              <a:gd name="T97" fmla="*/ 174 h 266"/>
              <a:gd name="T98" fmla="*/ 41 w 1117"/>
              <a:gd name="T99" fmla="*/ 198 h 266"/>
              <a:gd name="T100" fmla="*/ 19 w 1117"/>
              <a:gd name="T101" fmla="*/ 228 h 266"/>
              <a:gd name="T102" fmla="*/ 10 w 1117"/>
              <a:gd name="T103" fmla="*/ 236 h 266"/>
              <a:gd name="T104" fmla="*/ 2 w 1117"/>
              <a:gd name="T105" fmla="*/ 252 h 266"/>
              <a:gd name="T106" fmla="*/ 0 w 1117"/>
              <a:gd name="T107" fmla="*/ 266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117" h="266">
                <a:moveTo>
                  <a:pt x="0" y="266"/>
                </a:moveTo>
                <a:lnTo>
                  <a:pt x="29" y="261"/>
                </a:lnTo>
                <a:lnTo>
                  <a:pt x="29" y="261"/>
                </a:lnTo>
                <a:lnTo>
                  <a:pt x="67" y="221"/>
                </a:lnTo>
                <a:lnTo>
                  <a:pt x="94" y="193"/>
                </a:lnTo>
                <a:lnTo>
                  <a:pt x="102" y="184"/>
                </a:lnTo>
                <a:lnTo>
                  <a:pt x="106" y="179"/>
                </a:lnTo>
                <a:lnTo>
                  <a:pt x="106" y="179"/>
                </a:lnTo>
                <a:lnTo>
                  <a:pt x="107" y="176"/>
                </a:lnTo>
                <a:lnTo>
                  <a:pt x="110" y="174"/>
                </a:lnTo>
                <a:lnTo>
                  <a:pt x="118" y="167"/>
                </a:lnTo>
                <a:lnTo>
                  <a:pt x="135" y="155"/>
                </a:lnTo>
                <a:lnTo>
                  <a:pt x="135" y="155"/>
                </a:lnTo>
                <a:lnTo>
                  <a:pt x="148" y="148"/>
                </a:lnTo>
                <a:lnTo>
                  <a:pt x="170" y="139"/>
                </a:lnTo>
                <a:lnTo>
                  <a:pt x="181" y="135"/>
                </a:lnTo>
                <a:lnTo>
                  <a:pt x="190" y="133"/>
                </a:lnTo>
                <a:lnTo>
                  <a:pt x="199" y="133"/>
                </a:lnTo>
                <a:lnTo>
                  <a:pt x="201" y="133"/>
                </a:lnTo>
                <a:lnTo>
                  <a:pt x="202" y="135"/>
                </a:lnTo>
                <a:lnTo>
                  <a:pt x="202" y="135"/>
                </a:lnTo>
                <a:lnTo>
                  <a:pt x="205" y="144"/>
                </a:lnTo>
                <a:lnTo>
                  <a:pt x="206" y="160"/>
                </a:lnTo>
                <a:lnTo>
                  <a:pt x="211" y="201"/>
                </a:lnTo>
                <a:lnTo>
                  <a:pt x="217" y="239"/>
                </a:lnTo>
                <a:lnTo>
                  <a:pt x="219" y="251"/>
                </a:lnTo>
                <a:lnTo>
                  <a:pt x="220" y="255"/>
                </a:lnTo>
                <a:lnTo>
                  <a:pt x="222" y="256"/>
                </a:lnTo>
                <a:lnTo>
                  <a:pt x="222" y="256"/>
                </a:lnTo>
                <a:lnTo>
                  <a:pt x="257" y="257"/>
                </a:lnTo>
                <a:lnTo>
                  <a:pt x="330" y="260"/>
                </a:lnTo>
                <a:lnTo>
                  <a:pt x="371" y="260"/>
                </a:lnTo>
                <a:lnTo>
                  <a:pt x="412" y="260"/>
                </a:lnTo>
                <a:lnTo>
                  <a:pt x="447" y="256"/>
                </a:lnTo>
                <a:lnTo>
                  <a:pt x="460" y="254"/>
                </a:lnTo>
                <a:lnTo>
                  <a:pt x="472" y="251"/>
                </a:lnTo>
                <a:lnTo>
                  <a:pt x="472" y="251"/>
                </a:lnTo>
                <a:lnTo>
                  <a:pt x="494" y="245"/>
                </a:lnTo>
                <a:lnTo>
                  <a:pt x="518" y="240"/>
                </a:lnTo>
                <a:lnTo>
                  <a:pt x="546" y="237"/>
                </a:lnTo>
                <a:lnTo>
                  <a:pt x="576" y="233"/>
                </a:lnTo>
                <a:lnTo>
                  <a:pt x="609" y="232"/>
                </a:lnTo>
                <a:lnTo>
                  <a:pt x="644" y="230"/>
                </a:lnTo>
                <a:lnTo>
                  <a:pt x="718" y="227"/>
                </a:lnTo>
                <a:lnTo>
                  <a:pt x="718" y="227"/>
                </a:lnTo>
                <a:lnTo>
                  <a:pt x="787" y="226"/>
                </a:lnTo>
                <a:lnTo>
                  <a:pt x="840" y="225"/>
                </a:lnTo>
                <a:lnTo>
                  <a:pt x="861" y="224"/>
                </a:lnTo>
                <a:lnTo>
                  <a:pt x="878" y="221"/>
                </a:lnTo>
                <a:lnTo>
                  <a:pt x="891" y="217"/>
                </a:lnTo>
                <a:lnTo>
                  <a:pt x="897" y="215"/>
                </a:lnTo>
                <a:lnTo>
                  <a:pt x="902" y="213"/>
                </a:lnTo>
                <a:lnTo>
                  <a:pt x="902" y="213"/>
                </a:lnTo>
                <a:lnTo>
                  <a:pt x="917" y="203"/>
                </a:lnTo>
                <a:lnTo>
                  <a:pt x="932" y="196"/>
                </a:lnTo>
                <a:lnTo>
                  <a:pt x="945" y="189"/>
                </a:lnTo>
                <a:lnTo>
                  <a:pt x="959" y="179"/>
                </a:lnTo>
                <a:lnTo>
                  <a:pt x="959" y="179"/>
                </a:lnTo>
                <a:lnTo>
                  <a:pt x="967" y="172"/>
                </a:lnTo>
                <a:lnTo>
                  <a:pt x="974" y="163"/>
                </a:lnTo>
                <a:lnTo>
                  <a:pt x="986" y="144"/>
                </a:lnTo>
                <a:lnTo>
                  <a:pt x="993" y="134"/>
                </a:lnTo>
                <a:lnTo>
                  <a:pt x="1002" y="126"/>
                </a:lnTo>
                <a:lnTo>
                  <a:pt x="1010" y="117"/>
                </a:lnTo>
                <a:lnTo>
                  <a:pt x="1022" y="111"/>
                </a:lnTo>
                <a:lnTo>
                  <a:pt x="1022" y="111"/>
                </a:lnTo>
                <a:lnTo>
                  <a:pt x="1037" y="104"/>
                </a:lnTo>
                <a:lnTo>
                  <a:pt x="1054" y="96"/>
                </a:lnTo>
                <a:lnTo>
                  <a:pt x="1072" y="86"/>
                </a:lnTo>
                <a:lnTo>
                  <a:pt x="1088" y="75"/>
                </a:lnTo>
                <a:lnTo>
                  <a:pt x="1103" y="64"/>
                </a:lnTo>
                <a:lnTo>
                  <a:pt x="1109" y="60"/>
                </a:lnTo>
                <a:lnTo>
                  <a:pt x="1114" y="55"/>
                </a:lnTo>
                <a:lnTo>
                  <a:pt x="1116" y="50"/>
                </a:lnTo>
                <a:lnTo>
                  <a:pt x="1117" y="46"/>
                </a:lnTo>
                <a:lnTo>
                  <a:pt x="1116" y="43"/>
                </a:lnTo>
                <a:lnTo>
                  <a:pt x="1114" y="39"/>
                </a:lnTo>
                <a:lnTo>
                  <a:pt x="1114" y="39"/>
                </a:lnTo>
                <a:lnTo>
                  <a:pt x="1109" y="37"/>
                </a:lnTo>
                <a:lnTo>
                  <a:pt x="1104" y="35"/>
                </a:lnTo>
                <a:lnTo>
                  <a:pt x="1093" y="34"/>
                </a:lnTo>
                <a:lnTo>
                  <a:pt x="1081" y="35"/>
                </a:lnTo>
                <a:lnTo>
                  <a:pt x="1069" y="38"/>
                </a:lnTo>
                <a:lnTo>
                  <a:pt x="1050" y="45"/>
                </a:lnTo>
                <a:lnTo>
                  <a:pt x="1041" y="49"/>
                </a:lnTo>
                <a:lnTo>
                  <a:pt x="1051" y="15"/>
                </a:lnTo>
                <a:lnTo>
                  <a:pt x="1051" y="15"/>
                </a:lnTo>
                <a:lnTo>
                  <a:pt x="1047" y="12"/>
                </a:lnTo>
                <a:lnTo>
                  <a:pt x="1037" y="8"/>
                </a:lnTo>
                <a:lnTo>
                  <a:pt x="1027" y="5"/>
                </a:lnTo>
                <a:lnTo>
                  <a:pt x="1016" y="3"/>
                </a:lnTo>
                <a:lnTo>
                  <a:pt x="1004" y="2"/>
                </a:lnTo>
                <a:lnTo>
                  <a:pt x="988" y="0"/>
                </a:lnTo>
                <a:lnTo>
                  <a:pt x="988" y="0"/>
                </a:lnTo>
                <a:lnTo>
                  <a:pt x="926" y="2"/>
                </a:lnTo>
                <a:lnTo>
                  <a:pt x="822" y="5"/>
                </a:lnTo>
                <a:lnTo>
                  <a:pt x="765" y="9"/>
                </a:lnTo>
                <a:lnTo>
                  <a:pt x="712" y="11"/>
                </a:lnTo>
                <a:lnTo>
                  <a:pt x="664" y="15"/>
                </a:lnTo>
                <a:lnTo>
                  <a:pt x="627" y="20"/>
                </a:lnTo>
                <a:lnTo>
                  <a:pt x="627" y="20"/>
                </a:lnTo>
                <a:lnTo>
                  <a:pt x="597" y="26"/>
                </a:lnTo>
                <a:lnTo>
                  <a:pt x="569" y="33"/>
                </a:lnTo>
                <a:lnTo>
                  <a:pt x="544" y="41"/>
                </a:lnTo>
                <a:lnTo>
                  <a:pt x="521" y="50"/>
                </a:lnTo>
                <a:lnTo>
                  <a:pt x="480" y="68"/>
                </a:lnTo>
                <a:lnTo>
                  <a:pt x="448" y="82"/>
                </a:lnTo>
                <a:lnTo>
                  <a:pt x="448" y="82"/>
                </a:lnTo>
                <a:lnTo>
                  <a:pt x="434" y="87"/>
                </a:lnTo>
                <a:lnTo>
                  <a:pt x="421" y="91"/>
                </a:lnTo>
                <a:lnTo>
                  <a:pt x="406" y="93"/>
                </a:lnTo>
                <a:lnTo>
                  <a:pt x="393" y="94"/>
                </a:lnTo>
                <a:lnTo>
                  <a:pt x="372" y="97"/>
                </a:lnTo>
                <a:lnTo>
                  <a:pt x="362" y="97"/>
                </a:lnTo>
                <a:lnTo>
                  <a:pt x="362" y="97"/>
                </a:lnTo>
                <a:lnTo>
                  <a:pt x="357" y="94"/>
                </a:lnTo>
                <a:lnTo>
                  <a:pt x="348" y="87"/>
                </a:lnTo>
                <a:lnTo>
                  <a:pt x="334" y="75"/>
                </a:lnTo>
                <a:lnTo>
                  <a:pt x="316" y="62"/>
                </a:lnTo>
                <a:lnTo>
                  <a:pt x="294" y="49"/>
                </a:lnTo>
                <a:lnTo>
                  <a:pt x="269" y="34"/>
                </a:lnTo>
                <a:lnTo>
                  <a:pt x="254" y="27"/>
                </a:lnTo>
                <a:lnTo>
                  <a:pt x="240" y="21"/>
                </a:lnTo>
                <a:lnTo>
                  <a:pt x="224" y="15"/>
                </a:lnTo>
                <a:lnTo>
                  <a:pt x="207" y="10"/>
                </a:lnTo>
                <a:lnTo>
                  <a:pt x="207" y="10"/>
                </a:lnTo>
                <a:lnTo>
                  <a:pt x="192" y="6"/>
                </a:lnTo>
                <a:lnTo>
                  <a:pt x="177" y="5"/>
                </a:lnTo>
                <a:lnTo>
                  <a:pt x="164" y="5"/>
                </a:lnTo>
                <a:lnTo>
                  <a:pt x="152" y="6"/>
                </a:lnTo>
                <a:lnTo>
                  <a:pt x="140" y="10"/>
                </a:lnTo>
                <a:lnTo>
                  <a:pt x="130" y="14"/>
                </a:lnTo>
                <a:lnTo>
                  <a:pt x="122" y="19"/>
                </a:lnTo>
                <a:lnTo>
                  <a:pt x="113" y="25"/>
                </a:lnTo>
                <a:lnTo>
                  <a:pt x="106" y="31"/>
                </a:lnTo>
                <a:lnTo>
                  <a:pt x="100" y="37"/>
                </a:lnTo>
                <a:lnTo>
                  <a:pt x="89" y="50"/>
                </a:lnTo>
                <a:lnTo>
                  <a:pt x="79" y="63"/>
                </a:lnTo>
                <a:lnTo>
                  <a:pt x="72" y="73"/>
                </a:lnTo>
                <a:lnTo>
                  <a:pt x="72" y="73"/>
                </a:lnTo>
                <a:lnTo>
                  <a:pt x="69" y="78"/>
                </a:lnTo>
                <a:lnTo>
                  <a:pt x="66" y="82"/>
                </a:lnTo>
                <a:lnTo>
                  <a:pt x="61" y="97"/>
                </a:lnTo>
                <a:lnTo>
                  <a:pt x="59" y="113"/>
                </a:lnTo>
                <a:lnTo>
                  <a:pt x="57" y="129"/>
                </a:lnTo>
                <a:lnTo>
                  <a:pt x="53" y="161"/>
                </a:lnTo>
                <a:lnTo>
                  <a:pt x="52" y="174"/>
                </a:lnTo>
                <a:lnTo>
                  <a:pt x="48" y="184"/>
                </a:lnTo>
                <a:lnTo>
                  <a:pt x="48" y="184"/>
                </a:lnTo>
                <a:lnTo>
                  <a:pt x="41" y="198"/>
                </a:lnTo>
                <a:lnTo>
                  <a:pt x="34" y="211"/>
                </a:lnTo>
                <a:lnTo>
                  <a:pt x="24" y="224"/>
                </a:lnTo>
                <a:lnTo>
                  <a:pt x="19" y="228"/>
                </a:lnTo>
                <a:lnTo>
                  <a:pt x="14" y="232"/>
                </a:lnTo>
                <a:lnTo>
                  <a:pt x="14" y="232"/>
                </a:lnTo>
                <a:lnTo>
                  <a:pt x="10" y="236"/>
                </a:lnTo>
                <a:lnTo>
                  <a:pt x="6" y="242"/>
                </a:lnTo>
                <a:lnTo>
                  <a:pt x="3" y="246"/>
                </a:lnTo>
                <a:lnTo>
                  <a:pt x="2" y="252"/>
                </a:lnTo>
                <a:lnTo>
                  <a:pt x="0" y="262"/>
                </a:lnTo>
                <a:lnTo>
                  <a:pt x="0" y="266"/>
                </a:lnTo>
                <a:lnTo>
                  <a:pt x="0" y="266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22">
            <a:extLst>
              <a:ext uri="{FF2B5EF4-FFF2-40B4-BE49-F238E27FC236}">
                <a16:creationId xmlns:a16="http://schemas.microsoft.com/office/drawing/2014/main" id="{3734F88D-FD91-4CD7-951E-CF1DDCF160A2}"/>
              </a:ext>
            </a:extLst>
          </p:cNvPr>
          <p:cNvSpPr>
            <a:spLocks/>
          </p:cNvSpPr>
          <p:nvPr/>
        </p:nvSpPr>
        <p:spPr bwMode="auto">
          <a:xfrm>
            <a:off x="7888348" y="1088851"/>
            <a:ext cx="1610157" cy="954263"/>
          </a:xfrm>
          <a:custGeom>
            <a:avLst/>
            <a:gdLst>
              <a:gd name="T0" fmla="*/ 33 w 626"/>
              <a:gd name="T1" fmla="*/ 277 h 371"/>
              <a:gd name="T2" fmla="*/ 19 w 626"/>
              <a:gd name="T3" fmla="*/ 309 h 371"/>
              <a:gd name="T4" fmla="*/ 9 w 626"/>
              <a:gd name="T5" fmla="*/ 319 h 371"/>
              <a:gd name="T6" fmla="*/ 0 w 626"/>
              <a:gd name="T7" fmla="*/ 330 h 371"/>
              <a:gd name="T8" fmla="*/ 4 w 626"/>
              <a:gd name="T9" fmla="*/ 338 h 371"/>
              <a:gd name="T10" fmla="*/ 19 w 626"/>
              <a:gd name="T11" fmla="*/ 346 h 371"/>
              <a:gd name="T12" fmla="*/ 36 w 626"/>
              <a:gd name="T13" fmla="*/ 347 h 371"/>
              <a:gd name="T14" fmla="*/ 70 w 626"/>
              <a:gd name="T15" fmla="*/ 331 h 371"/>
              <a:gd name="T16" fmla="*/ 82 w 626"/>
              <a:gd name="T17" fmla="*/ 335 h 371"/>
              <a:gd name="T18" fmla="*/ 101 w 626"/>
              <a:gd name="T19" fmla="*/ 358 h 371"/>
              <a:gd name="T20" fmla="*/ 125 w 626"/>
              <a:gd name="T21" fmla="*/ 371 h 371"/>
              <a:gd name="T22" fmla="*/ 139 w 626"/>
              <a:gd name="T23" fmla="*/ 370 h 371"/>
              <a:gd name="T24" fmla="*/ 166 w 626"/>
              <a:gd name="T25" fmla="*/ 359 h 371"/>
              <a:gd name="T26" fmla="*/ 197 w 626"/>
              <a:gd name="T27" fmla="*/ 338 h 371"/>
              <a:gd name="T28" fmla="*/ 223 w 626"/>
              <a:gd name="T29" fmla="*/ 321 h 371"/>
              <a:gd name="T30" fmla="*/ 246 w 626"/>
              <a:gd name="T31" fmla="*/ 318 h 371"/>
              <a:gd name="T32" fmla="*/ 270 w 626"/>
              <a:gd name="T33" fmla="*/ 312 h 371"/>
              <a:gd name="T34" fmla="*/ 282 w 626"/>
              <a:gd name="T35" fmla="*/ 315 h 371"/>
              <a:gd name="T36" fmla="*/ 307 w 626"/>
              <a:gd name="T37" fmla="*/ 329 h 371"/>
              <a:gd name="T38" fmla="*/ 346 w 626"/>
              <a:gd name="T39" fmla="*/ 345 h 371"/>
              <a:gd name="T40" fmla="*/ 361 w 626"/>
              <a:gd name="T41" fmla="*/ 347 h 371"/>
              <a:gd name="T42" fmla="*/ 396 w 626"/>
              <a:gd name="T43" fmla="*/ 345 h 371"/>
              <a:gd name="T44" fmla="*/ 425 w 626"/>
              <a:gd name="T45" fmla="*/ 331 h 371"/>
              <a:gd name="T46" fmla="*/ 460 w 626"/>
              <a:gd name="T47" fmla="*/ 288 h 371"/>
              <a:gd name="T48" fmla="*/ 487 w 626"/>
              <a:gd name="T49" fmla="*/ 260 h 371"/>
              <a:gd name="T50" fmla="*/ 501 w 626"/>
              <a:gd name="T51" fmla="*/ 243 h 371"/>
              <a:gd name="T52" fmla="*/ 513 w 626"/>
              <a:gd name="T53" fmla="*/ 211 h 371"/>
              <a:gd name="T54" fmla="*/ 516 w 626"/>
              <a:gd name="T55" fmla="*/ 188 h 371"/>
              <a:gd name="T56" fmla="*/ 510 w 626"/>
              <a:gd name="T57" fmla="*/ 163 h 371"/>
              <a:gd name="T58" fmla="*/ 508 w 626"/>
              <a:gd name="T59" fmla="*/ 137 h 371"/>
              <a:gd name="T60" fmla="*/ 517 w 626"/>
              <a:gd name="T61" fmla="*/ 122 h 371"/>
              <a:gd name="T62" fmla="*/ 583 w 626"/>
              <a:gd name="T63" fmla="*/ 58 h 371"/>
              <a:gd name="T64" fmla="*/ 607 w 626"/>
              <a:gd name="T65" fmla="*/ 48 h 371"/>
              <a:gd name="T66" fmla="*/ 626 w 626"/>
              <a:gd name="T67" fmla="*/ 36 h 371"/>
              <a:gd name="T68" fmla="*/ 626 w 626"/>
              <a:gd name="T69" fmla="*/ 34 h 371"/>
              <a:gd name="T70" fmla="*/ 596 w 626"/>
              <a:gd name="T71" fmla="*/ 32 h 371"/>
              <a:gd name="T72" fmla="*/ 540 w 626"/>
              <a:gd name="T73" fmla="*/ 34 h 371"/>
              <a:gd name="T74" fmla="*/ 499 w 626"/>
              <a:gd name="T75" fmla="*/ 31 h 371"/>
              <a:gd name="T76" fmla="*/ 496 w 626"/>
              <a:gd name="T77" fmla="*/ 29 h 371"/>
              <a:gd name="T78" fmla="*/ 560 w 626"/>
              <a:gd name="T79" fmla="*/ 13 h 371"/>
              <a:gd name="T80" fmla="*/ 590 w 626"/>
              <a:gd name="T81" fmla="*/ 2 h 371"/>
              <a:gd name="T82" fmla="*/ 585 w 626"/>
              <a:gd name="T83" fmla="*/ 0 h 371"/>
              <a:gd name="T84" fmla="*/ 559 w 626"/>
              <a:gd name="T85" fmla="*/ 0 h 371"/>
              <a:gd name="T86" fmla="*/ 476 w 626"/>
              <a:gd name="T87" fmla="*/ 11 h 371"/>
              <a:gd name="T88" fmla="*/ 441 w 626"/>
              <a:gd name="T89" fmla="*/ 17 h 371"/>
              <a:gd name="T90" fmla="*/ 378 w 626"/>
              <a:gd name="T91" fmla="*/ 32 h 371"/>
              <a:gd name="T92" fmla="*/ 327 w 626"/>
              <a:gd name="T93" fmla="*/ 53 h 371"/>
              <a:gd name="T94" fmla="*/ 246 w 626"/>
              <a:gd name="T95" fmla="*/ 102 h 371"/>
              <a:gd name="T96" fmla="*/ 173 w 626"/>
              <a:gd name="T97" fmla="*/ 159 h 371"/>
              <a:gd name="T98" fmla="*/ 166 w 626"/>
              <a:gd name="T99" fmla="*/ 136 h 371"/>
              <a:gd name="T100" fmla="*/ 145 w 626"/>
              <a:gd name="T101" fmla="*/ 106 h 371"/>
              <a:gd name="T102" fmla="*/ 126 w 626"/>
              <a:gd name="T103" fmla="*/ 93 h 371"/>
              <a:gd name="T104" fmla="*/ 110 w 626"/>
              <a:gd name="T105" fmla="*/ 92 h 371"/>
              <a:gd name="T106" fmla="*/ 88 w 626"/>
              <a:gd name="T107" fmla="*/ 99 h 371"/>
              <a:gd name="T108" fmla="*/ 68 w 626"/>
              <a:gd name="T109" fmla="*/ 112 h 371"/>
              <a:gd name="T110" fmla="*/ 45 w 626"/>
              <a:gd name="T111" fmla="*/ 149 h 371"/>
              <a:gd name="T112" fmla="*/ 38 w 626"/>
              <a:gd name="T113" fmla="*/ 174 h 371"/>
              <a:gd name="T114" fmla="*/ 27 w 626"/>
              <a:gd name="T115" fmla="*/ 234 h 371"/>
              <a:gd name="T116" fmla="*/ 29 w 626"/>
              <a:gd name="T117" fmla="*/ 241 h 371"/>
              <a:gd name="T118" fmla="*/ 32 w 626"/>
              <a:gd name="T119" fmla="*/ 258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26" h="371">
                <a:moveTo>
                  <a:pt x="33" y="275"/>
                </a:moveTo>
                <a:lnTo>
                  <a:pt x="33" y="275"/>
                </a:lnTo>
                <a:lnTo>
                  <a:pt x="33" y="277"/>
                </a:lnTo>
                <a:lnTo>
                  <a:pt x="31" y="284"/>
                </a:lnTo>
                <a:lnTo>
                  <a:pt x="27" y="295"/>
                </a:lnTo>
                <a:lnTo>
                  <a:pt x="19" y="309"/>
                </a:lnTo>
                <a:lnTo>
                  <a:pt x="19" y="309"/>
                </a:lnTo>
                <a:lnTo>
                  <a:pt x="14" y="315"/>
                </a:lnTo>
                <a:lnTo>
                  <a:pt x="9" y="319"/>
                </a:lnTo>
                <a:lnTo>
                  <a:pt x="2" y="327"/>
                </a:lnTo>
                <a:lnTo>
                  <a:pt x="0" y="328"/>
                </a:lnTo>
                <a:lnTo>
                  <a:pt x="0" y="330"/>
                </a:lnTo>
                <a:lnTo>
                  <a:pt x="1" y="334"/>
                </a:lnTo>
                <a:lnTo>
                  <a:pt x="4" y="338"/>
                </a:lnTo>
                <a:lnTo>
                  <a:pt x="4" y="338"/>
                </a:lnTo>
                <a:lnTo>
                  <a:pt x="9" y="341"/>
                </a:lnTo>
                <a:lnTo>
                  <a:pt x="14" y="345"/>
                </a:lnTo>
                <a:lnTo>
                  <a:pt x="19" y="346"/>
                </a:lnTo>
                <a:lnTo>
                  <a:pt x="25" y="347"/>
                </a:lnTo>
                <a:lnTo>
                  <a:pt x="30" y="347"/>
                </a:lnTo>
                <a:lnTo>
                  <a:pt x="36" y="347"/>
                </a:lnTo>
                <a:lnTo>
                  <a:pt x="48" y="342"/>
                </a:lnTo>
                <a:lnTo>
                  <a:pt x="48" y="342"/>
                </a:lnTo>
                <a:lnTo>
                  <a:pt x="70" y="331"/>
                </a:lnTo>
                <a:lnTo>
                  <a:pt x="77" y="328"/>
                </a:lnTo>
                <a:lnTo>
                  <a:pt x="77" y="328"/>
                </a:lnTo>
                <a:lnTo>
                  <a:pt x="82" y="335"/>
                </a:lnTo>
                <a:lnTo>
                  <a:pt x="86" y="342"/>
                </a:lnTo>
                <a:lnTo>
                  <a:pt x="94" y="350"/>
                </a:lnTo>
                <a:lnTo>
                  <a:pt x="101" y="358"/>
                </a:lnTo>
                <a:lnTo>
                  <a:pt x="110" y="365"/>
                </a:lnTo>
                <a:lnTo>
                  <a:pt x="120" y="370"/>
                </a:lnTo>
                <a:lnTo>
                  <a:pt x="125" y="371"/>
                </a:lnTo>
                <a:lnTo>
                  <a:pt x="130" y="371"/>
                </a:lnTo>
                <a:lnTo>
                  <a:pt x="130" y="371"/>
                </a:lnTo>
                <a:lnTo>
                  <a:pt x="139" y="370"/>
                </a:lnTo>
                <a:lnTo>
                  <a:pt x="149" y="368"/>
                </a:lnTo>
                <a:lnTo>
                  <a:pt x="158" y="364"/>
                </a:lnTo>
                <a:lnTo>
                  <a:pt x="166" y="359"/>
                </a:lnTo>
                <a:lnTo>
                  <a:pt x="183" y="348"/>
                </a:lnTo>
                <a:lnTo>
                  <a:pt x="197" y="338"/>
                </a:lnTo>
                <a:lnTo>
                  <a:pt x="197" y="338"/>
                </a:lnTo>
                <a:lnTo>
                  <a:pt x="209" y="328"/>
                </a:lnTo>
                <a:lnTo>
                  <a:pt x="218" y="322"/>
                </a:lnTo>
                <a:lnTo>
                  <a:pt x="223" y="321"/>
                </a:lnTo>
                <a:lnTo>
                  <a:pt x="229" y="319"/>
                </a:lnTo>
                <a:lnTo>
                  <a:pt x="246" y="318"/>
                </a:lnTo>
                <a:lnTo>
                  <a:pt x="246" y="318"/>
                </a:lnTo>
                <a:lnTo>
                  <a:pt x="254" y="318"/>
                </a:lnTo>
                <a:lnTo>
                  <a:pt x="261" y="316"/>
                </a:lnTo>
                <a:lnTo>
                  <a:pt x="270" y="312"/>
                </a:lnTo>
                <a:lnTo>
                  <a:pt x="272" y="312"/>
                </a:lnTo>
                <a:lnTo>
                  <a:pt x="277" y="312"/>
                </a:lnTo>
                <a:lnTo>
                  <a:pt x="282" y="315"/>
                </a:lnTo>
                <a:lnTo>
                  <a:pt x="289" y="318"/>
                </a:lnTo>
                <a:lnTo>
                  <a:pt x="289" y="318"/>
                </a:lnTo>
                <a:lnTo>
                  <a:pt x="307" y="329"/>
                </a:lnTo>
                <a:lnTo>
                  <a:pt x="326" y="339"/>
                </a:lnTo>
                <a:lnTo>
                  <a:pt x="336" y="342"/>
                </a:lnTo>
                <a:lnTo>
                  <a:pt x="346" y="345"/>
                </a:lnTo>
                <a:lnTo>
                  <a:pt x="354" y="347"/>
                </a:lnTo>
                <a:lnTo>
                  <a:pt x="361" y="347"/>
                </a:lnTo>
                <a:lnTo>
                  <a:pt x="361" y="347"/>
                </a:lnTo>
                <a:lnTo>
                  <a:pt x="378" y="347"/>
                </a:lnTo>
                <a:lnTo>
                  <a:pt x="387" y="346"/>
                </a:lnTo>
                <a:lnTo>
                  <a:pt x="396" y="345"/>
                </a:lnTo>
                <a:lnTo>
                  <a:pt x="406" y="342"/>
                </a:lnTo>
                <a:lnTo>
                  <a:pt x="415" y="339"/>
                </a:lnTo>
                <a:lnTo>
                  <a:pt x="425" y="331"/>
                </a:lnTo>
                <a:lnTo>
                  <a:pt x="434" y="323"/>
                </a:lnTo>
                <a:lnTo>
                  <a:pt x="434" y="323"/>
                </a:lnTo>
                <a:lnTo>
                  <a:pt x="460" y="288"/>
                </a:lnTo>
                <a:lnTo>
                  <a:pt x="472" y="274"/>
                </a:lnTo>
                <a:lnTo>
                  <a:pt x="478" y="268"/>
                </a:lnTo>
                <a:lnTo>
                  <a:pt x="487" y="260"/>
                </a:lnTo>
                <a:lnTo>
                  <a:pt x="487" y="260"/>
                </a:lnTo>
                <a:lnTo>
                  <a:pt x="494" y="253"/>
                </a:lnTo>
                <a:lnTo>
                  <a:pt x="501" y="243"/>
                </a:lnTo>
                <a:lnTo>
                  <a:pt x="506" y="233"/>
                </a:lnTo>
                <a:lnTo>
                  <a:pt x="511" y="221"/>
                </a:lnTo>
                <a:lnTo>
                  <a:pt x="513" y="211"/>
                </a:lnTo>
                <a:lnTo>
                  <a:pt x="514" y="201"/>
                </a:lnTo>
                <a:lnTo>
                  <a:pt x="516" y="193"/>
                </a:lnTo>
                <a:lnTo>
                  <a:pt x="516" y="188"/>
                </a:lnTo>
                <a:lnTo>
                  <a:pt x="516" y="188"/>
                </a:lnTo>
                <a:lnTo>
                  <a:pt x="513" y="177"/>
                </a:lnTo>
                <a:lnTo>
                  <a:pt x="510" y="163"/>
                </a:lnTo>
                <a:lnTo>
                  <a:pt x="508" y="154"/>
                </a:lnTo>
                <a:lnTo>
                  <a:pt x="507" y="146"/>
                </a:lnTo>
                <a:lnTo>
                  <a:pt x="508" y="137"/>
                </a:lnTo>
                <a:lnTo>
                  <a:pt x="511" y="130"/>
                </a:lnTo>
                <a:lnTo>
                  <a:pt x="511" y="130"/>
                </a:lnTo>
                <a:lnTo>
                  <a:pt x="517" y="122"/>
                </a:lnTo>
                <a:lnTo>
                  <a:pt x="525" y="111"/>
                </a:lnTo>
                <a:lnTo>
                  <a:pt x="551" y="87"/>
                </a:lnTo>
                <a:lnTo>
                  <a:pt x="583" y="58"/>
                </a:lnTo>
                <a:lnTo>
                  <a:pt x="583" y="58"/>
                </a:lnTo>
                <a:lnTo>
                  <a:pt x="590" y="55"/>
                </a:lnTo>
                <a:lnTo>
                  <a:pt x="607" y="48"/>
                </a:lnTo>
                <a:lnTo>
                  <a:pt x="616" y="44"/>
                </a:lnTo>
                <a:lnTo>
                  <a:pt x="623" y="40"/>
                </a:lnTo>
                <a:lnTo>
                  <a:pt x="626" y="36"/>
                </a:lnTo>
                <a:lnTo>
                  <a:pt x="626" y="35"/>
                </a:lnTo>
                <a:lnTo>
                  <a:pt x="626" y="34"/>
                </a:lnTo>
                <a:lnTo>
                  <a:pt x="626" y="34"/>
                </a:lnTo>
                <a:lnTo>
                  <a:pt x="623" y="32"/>
                </a:lnTo>
                <a:lnTo>
                  <a:pt x="616" y="31"/>
                </a:lnTo>
                <a:lnTo>
                  <a:pt x="596" y="32"/>
                </a:lnTo>
                <a:lnTo>
                  <a:pt x="570" y="34"/>
                </a:lnTo>
                <a:lnTo>
                  <a:pt x="555" y="35"/>
                </a:lnTo>
                <a:lnTo>
                  <a:pt x="540" y="34"/>
                </a:lnTo>
                <a:lnTo>
                  <a:pt x="540" y="34"/>
                </a:lnTo>
                <a:lnTo>
                  <a:pt x="514" y="32"/>
                </a:lnTo>
                <a:lnTo>
                  <a:pt x="499" y="31"/>
                </a:lnTo>
                <a:lnTo>
                  <a:pt x="493" y="31"/>
                </a:lnTo>
                <a:lnTo>
                  <a:pt x="494" y="30"/>
                </a:lnTo>
                <a:lnTo>
                  <a:pt x="496" y="29"/>
                </a:lnTo>
                <a:lnTo>
                  <a:pt x="496" y="29"/>
                </a:lnTo>
                <a:lnTo>
                  <a:pt x="520" y="23"/>
                </a:lnTo>
                <a:lnTo>
                  <a:pt x="560" y="13"/>
                </a:lnTo>
                <a:lnTo>
                  <a:pt x="577" y="8"/>
                </a:lnTo>
                <a:lnTo>
                  <a:pt x="588" y="5"/>
                </a:lnTo>
                <a:lnTo>
                  <a:pt x="590" y="2"/>
                </a:lnTo>
                <a:lnTo>
                  <a:pt x="590" y="2"/>
                </a:lnTo>
                <a:lnTo>
                  <a:pt x="589" y="1"/>
                </a:lnTo>
                <a:lnTo>
                  <a:pt x="585" y="0"/>
                </a:lnTo>
                <a:lnTo>
                  <a:pt x="578" y="0"/>
                </a:lnTo>
                <a:lnTo>
                  <a:pt x="578" y="0"/>
                </a:lnTo>
                <a:lnTo>
                  <a:pt x="559" y="0"/>
                </a:lnTo>
                <a:lnTo>
                  <a:pt x="541" y="1"/>
                </a:lnTo>
                <a:lnTo>
                  <a:pt x="506" y="6"/>
                </a:lnTo>
                <a:lnTo>
                  <a:pt x="476" y="11"/>
                </a:lnTo>
                <a:lnTo>
                  <a:pt x="458" y="14"/>
                </a:lnTo>
                <a:lnTo>
                  <a:pt x="458" y="14"/>
                </a:lnTo>
                <a:lnTo>
                  <a:pt x="441" y="17"/>
                </a:lnTo>
                <a:lnTo>
                  <a:pt x="415" y="22"/>
                </a:lnTo>
                <a:lnTo>
                  <a:pt x="397" y="26"/>
                </a:lnTo>
                <a:lnTo>
                  <a:pt x="378" y="32"/>
                </a:lnTo>
                <a:lnTo>
                  <a:pt x="354" y="41"/>
                </a:lnTo>
                <a:lnTo>
                  <a:pt x="327" y="53"/>
                </a:lnTo>
                <a:lnTo>
                  <a:pt x="327" y="53"/>
                </a:lnTo>
                <a:lnTo>
                  <a:pt x="299" y="67"/>
                </a:lnTo>
                <a:lnTo>
                  <a:pt x="271" y="84"/>
                </a:lnTo>
                <a:lnTo>
                  <a:pt x="246" y="102"/>
                </a:lnTo>
                <a:lnTo>
                  <a:pt x="221" y="119"/>
                </a:lnTo>
                <a:lnTo>
                  <a:pt x="186" y="147"/>
                </a:lnTo>
                <a:lnTo>
                  <a:pt x="173" y="159"/>
                </a:lnTo>
                <a:lnTo>
                  <a:pt x="173" y="159"/>
                </a:lnTo>
                <a:lnTo>
                  <a:pt x="170" y="148"/>
                </a:lnTo>
                <a:lnTo>
                  <a:pt x="166" y="136"/>
                </a:lnTo>
                <a:lnTo>
                  <a:pt x="160" y="124"/>
                </a:lnTo>
                <a:lnTo>
                  <a:pt x="150" y="111"/>
                </a:lnTo>
                <a:lnTo>
                  <a:pt x="145" y="106"/>
                </a:lnTo>
                <a:lnTo>
                  <a:pt x="139" y="100"/>
                </a:lnTo>
                <a:lnTo>
                  <a:pt x="133" y="96"/>
                </a:lnTo>
                <a:lnTo>
                  <a:pt x="126" y="93"/>
                </a:lnTo>
                <a:lnTo>
                  <a:pt x="119" y="92"/>
                </a:lnTo>
                <a:lnTo>
                  <a:pt x="110" y="92"/>
                </a:lnTo>
                <a:lnTo>
                  <a:pt x="110" y="92"/>
                </a:lnTo>
                <a:lnTo>
                  <a:pt x="102" y="93"/>
                </a:lnTo>
                <a:lnTo>
                  <a:pt x="95" y="95"/>
                </a:lnTo>
                <a:lnTo>
                  <a:pt x="88" y="99"/>
                </a:lnTo>
                <a:lnTo>
                  <a:pt x="80" y="102"/>
                </a:lnTo>
                <a:lnTo>
                  <a:pt x="74" y="107"/>
                </a:lnTo>
                <a:lnTo>
                  <a:pt x="68" y="112"/>
                </a:lnTo>
                <a:lnTo>
                  <a:pt x="59" y="124"/>
                </a:lnTo>
                <a:lnTo>
                  <a:pt x="51" y="136"/>
                </a:lnTo>
                <a:lnTo>
                  <a:pt x="45" y="149"/>
                </a:lnTo>
                <a:lnTo>
                  <a:pt x="42" y="163"/>
                </a:lnTo>
                <a:lnTo>
                  <a:pt x="38" y="174"/>
                </a:lnTo>
                <a:lnTo>
                  <a:pt x="38" y="174"/>
                </a:lnTo>
                <a:lnTo>
                  <a:pt x="33" y="195"/>
                </a:lnTo>
                <a:lnTo>
                  <a:pt x="30" y="217"/>
                </a:lnTo>
                <a:lnTo>
                  <a:pt x="27" y="234"/>
                </a:lnTo>
                <a:lnTo>
                  <a:pt x="27" y="239"/>
                </a:lnTo>
                <a:lnTo>
                  <a:pt x="29" y="241"/>
                </a:lnTo>
                <a:lnTo>
                  <a:pt x="29" y="241"/>
                </a:lnTo>
                <a:lnTo>
                  <a:pt x="30" y="243"/>
                </a:lnTo>
                <a:lnTo>
                  <a:pt x="31" y="247"/>
                </a:lnTo>
                <a:lnTo>
                  <a:pt x="32" y="258"/>
                </a:lnTo>
                <a:lnTo>
                  <a:pt x="33" y="275"/>
                </a:lnTo>
                <a:lnTo>
                  <a:pt x="33" y="275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8">
            <a:extLst>
              <a:ext uri="{FF2B5EF4-FFF2-40B4-BE49-F238E27FC236}">
                <a16:creationId xmlns:a16="http://schemas.microsoft.com/office/drawing/2014/main" id="{5EFDE004-0FED-4F86-B3CC-7C9E1D5661C0}"/>
              </a:ext>
            </a:extLst>
          </p:cNvPr>
          <p:cNvSpPr>
            <a:spLocks/>
          </p:cNvSpPr>
          <p:nvPr/>
        </p:nvSpPr>
        <p:spPr bwMode="auto">
          <a:xfrm>
            <a:off x="7911338" y="4947122"/>
            <a:ext cx="1619250" cy="927100"/>
          </a:xfrm>
          <a:custGeom>
            <a:avLst/>
            <a:gdLst>
              <a:gd name="T0" fmla="*/ 73 w 1020"/>
              <a:gd name="T1" fmla="*/ 176 h 584"/>
              <a:gd name="T2" fmla="*/ 31 w 1020"/>
              <a:gd name="T3" fmla="*/ 184 h 584"/>
              <a:gd name="T4" fmla="*/ 11 w 1020"/>
              <a:gd name="T5" fmla="*/ 182 h 584"/>
              <a:gd name="T6" fmla="*/ 1 w 1020"/>
              <a:gd name="T7" fmla="*/ 176 h 584"/>
              <a:gd name="T8" fmla="*/ 1 w 1020"/>
              <a:gd name="T9" fmla="*/ 167 h 584"/>
              <a:gd name="T10" fmla="*/ 7 w 1020"/>
              <a:gd name="T11" fmla="*/ 157 h 584"/>
              <a:gd name="T12" fmla="*/ 37 w 1020"/>
              <a:gd name="T13" fmla="*/ 141 h 584"/>
              <a:gd name="T14" fmla="*/ 68 w 1020"/>
              <a:gd name="T15" fmla="*/ 130 h 584"/>
              <a:gd name="T16" fmla="*/ 87 w 1020"/>
              <a:gd name="T17" fmla="*/ 117 h 584"/>
              <a:gd name="T18" fmla="*/ 103 w 1020"/>
              <a:gd name="T19" fmla="*/ 100 h 584"/>
              <a:gd name="T20" fmla="*/ 108 w 1020"/>
              <a:gd name="T21" fmla="*/ 89 h 584"/>
              <a:gd name="T22" fmla="*/ 111 w 1020"/>
              <a:gd name="T23" fmla="*/ 70 h 584"/>
              <a:gd name="T24" fmla="*/ 129 w 1020"/>
              <a:gd name="T25" fmla="*/ 38 h 584"/>
              <a:gd name="T26" fmla="*/ 147 w 1020"/>
              <a:gd name="T27" fmla="*/ 20 h 584"/>
              <a:gd name="T28" fmla="*/ 170 w 1020"/>
              <a:gd name="T29" fmla="*/ 8 h 584"/>
              <a:gd name="T30" fmla="*/ 219 w 1020"/>
              <a:gd name="T31" fmla="*/ 0 h 584"/>
              <a:gd name="T32" fmla="*/ 257 w 1020"/>
              <a:gd name="T33" fmla="*/ 7 h 584"/>
              <a:gd name="T34" fmla="*/ 277 w 1020"/>
              <a:gd name="T35" fmla="*/ 20 h 584"/>
              <a:gd name="T36" fmla="*/ 312 w 1020"/>
              <a:gd name="T37" fmla="*/ 56 h 584"/>
              <a:gd name="T38" fmla="*/ 331 w 1020"/>
              <a:gd name="T39" fmla="*/ 88 h 584"/>
              <a:gd name="T40" fmla="*/ 344 w 1020"/>
              <a:gd name="T41" fmla="*/ 100 h 584"/>
              <a:gd name="T42" fmla="*/ 397 w 1020"/>
              <a:gd name="T43" fmla="*/ 103 h 584"/>
              <a:gd name="T44" fmla="*/ 442 w 1020"/>
              <a:gd name="T45" fmla="*/ 113 h 584"/>
              <a:gd name="T46" fmla="*/ 521 w 1020"/>
              <a:gd name="T47" fmla="*/ 138 h 584"/>
              <a:gd name="T48" fmla="*/ 616 w 1020"/>
              <a:gd name="T49" fmla="*/ 181 h 584"/>
              <a:gd name="T50" fmla="*/ 654 w 1020"/>
              <a:gd name="T51" fmla="*/ 206 h 584"/>
              <a:gd name="T52" fmla="*/ 733 w 1020"/>
              <a:gd name="T53" fmla="*/ 259 h 584"/>
              <a:gd name="T54" fmla="*/ 799 w 1020"/>
              <a:gd name="T55" fmla="*/ 303 h 584"/>
              <a:gd name="T56" fmla="*/ 879 w 1020"/>
              <a:gd name="T57" fmla="*/ 375 h 584"/>
              <a:gd name="T58" fmla="*/ 919 w 1020"/>
              <a:gd name="T59" fmla="*/ 411 h 584"/>
              <a:gd name="T60" fmla="*/ 959 w 1020"/>
              <a:gd name="T61" fmla="*/ 448 h 584"/>
              <a:gd name="T62" fmla="*/ 974 w 1020"/>
              <a:gd name="T63" fmla="*/ 460 h 584"/>
              <a:gd name="T64" fmla="*/ 972 w 1020"/>
              <a:gd name="T65" fmla="*/ 466 h 584"/>
              <a:gd name="T66" fmla="*/ 956 w 1020"/>
              <a:gd name="T67" fmla="*/ 468 h 584"/>
              <a:gd name="T68" fmla="*/ 889 w 1020"/>
              <a:gd name="T69" fmla="*/ 469 h 584"/>
              <a:gd name="T70" fmla="*/ 950 w 1020"/>
              <a:gd name="T71" fmla="*/ 511 h 584"/>
              <a:gd name="T72" fmla="*/ 975 w 1020"/>
              <a:gd name="T73" fmla="*/ 535 h 584"/>
              <a:gd name="T74" fmla="*/ 994 w 1020"/>
              <a:gd name="T75" fmla="*/ 556 h 584"/>
              <a:gd name="T76" fmla="*/ 1020 w 1020"/>
              <a:gd name="T77" fmla="*/ 571 h 584"/>
              <a:gd name="T78" fmla="*/ 1001 w 1020"/>
              <a:gd name="T79" fmla="*/ 577 h 584"/>
              <a:gd name="T80" fmla="*/ 1011 w 1020"/>
              <a:gd name="T81" fmla="*/ 584 h 584"/>
              <a:gd name="T82" fmla="*/ 992 w 1020"/>
              <a:gd name="T83" fmla="*/ 583 h 584"/>
              <a:gd name="T84" fmla="*/ 815 w 1020"/>
              <a:gd name="T85" fmla="*/ 549 h 584"/>
              <a:gd name="T86" fmla="*/ 674 w 1020"/>
              <a:gd name="T87" fmla="*/ 564 h 584"/>
              <a:gd name="T88" fmla="*/ 627 w 1020"/>
              <a:gd name="T89" fmla="*/ 564 h 584"/>
              <a:gd name="T90" fmla="*/ 574 w 1020"/>
              <a:gd name="T91" fmla="*/ 554 h 584"/>
              <a:gd name="T92" fmla="*/ 553 w 1020"/>
              <a:gd name="T93" fmla="*/ 548 h 584"/>
              <a:gd name="T94" fmla="*/ 541 w 1020"/>
              <a:gd name="T95" fmla="*/ 555 h 584"/>
              <a:gd name="T96" fmla="*/ 530 w 1020"/>
              <a:gd name="T97" fmla="*/ 558 h 584"/>
              <a:gd name="T98" fmla="*/ 498 w 1020"/>
              <a:gd name="T99" fmla="*/ 554 h 584"/>
              <a:gd name="T100" fmla="*/ 478 w 1020"/>
              <a:gd name="T101" fmla="*/ 548 h 584"/>
              <a:gd name="T102" fmla="*/ 318 w 1020"/>
              <a:gd name="T103" fmla="*/ 512 h 584"/>
              <a:gd name="T104" fmla="*/ 277 w 1020"/>
              <a:gd name="T105" fmla="*/ 498 h 584"/>
              <a:gd name="T106" fmla="*/ 151 w 1020"/>
              <a:gd name="T107" fmla="*/ 439 h 584"/>
              <a:gd name="T108" fmla="*/ 120 w 1020"/>
              <a:gd name="T109" fmla="*/ 421 h 584"/>
              <a:gd name="T110" fmla="*/ 92 w 1020"/>
              <a:gd name="T111" fmla="*/ 393 h 584"/>
              <a:gd name="T112" fmla="*/ 65 w 1020"/>
              <a:gd name="T113" fmla="*/ 349 h 584"/>
              <a:gd name="T114" fmla="*/ 53 w 1020"/>
              <a:gd name="T115" fmla="*/ 310 h 584"/>
              <a:gd name="T116" fmla="*/ 50 w 1020"/>
              <a:gd name="T117" fmla="*/ 254 h 584"/>
              <a:gd name="T118" fmla="*/ 56 w 1020"/>
              <a:gd name="T119" fmla="*/ 216 h 584"/>
              <a:gd name="T120" fmla="*/ 64 w 1020"/>
              <a:gd name="T121" fmla="*/ 192 h 584"/>
              <a:gd name="T122" fmla="*/ 77 w 1020"/>
              <a:gd name="T123" fmla="*/ 174 h 5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020" h="584">
                <a:moveTo>
                  <a:pt x="77" y="174"/>
                </a:moveTo>
                <a:lnTo>
                  <a:pt x="77" y="174"/>
                </a:lnTo>
                <a:lnTo>
                  <a:pt x="73" y="176"/>
                </a:lnTo>
                <a:lnTo>
                  <a:pt x="58" y="180"/>
                </a:lnTo>
                <a:lnTo>
                  <a:pt x="41" y="183"/>
                </a:lnTo>
                <a:lnTo>
                  <a:pt x="31" y="184"/>
                </a:lnTo>
                <a:lnTo>
                  <a:pt x="24" y="184"/>
                </a:lnTo>
                <a:lnTo>
                  <a:pt x="24" y="184"/>
                </a:lnTo>
                <a:lnTo>
                  <a:pt x="11" y="182"/>
                </a:lnTo>
                <a:lnTo>
                  <a:pt x="6" y="181"/>
                </a:lnTo>
                <a:lnTo>
                  <a:pt x="4" y="178"/>
                </a:lnTo>
                <a:lnTo>
                  <a:pt x="1" y="176"/>
                </a:lnTo>
                <a:lnTo>
                  <a:pt x="0" y="174"/>
                </a:lnTo>
                <a:lnTo>
                  <a:pt x="0" y="170"/>
                </a:lnTo>
                <a:lnTo>
                  <a:pt x="1" y="167"/>
                </a:lnTo>
                <a:lnTo>
                  <a:pt x="1" y="167"/>
                </a:lnTo>
                <a:lnTo>
                  <a:pt x="5" y="160"/>
                </a:lnTo>
                <a:lnTo>
                  <a:pt x="7" y="157"/>
                </a:lnTo>
                <a:lnTo>
                  <a:pt x="11" y="154"/>
                </a:lnTo>
                <a:lnTo>
                  <a:pt x="21" y="148"/>
                </a:lnTo>
                <a:lnTo>
                  <a:pt x="37" y="141"/>
                </a:lnTo>
                <a:lnTo>
                  <a:pt x="37" y="141"/>
                </a:lnTo>
                <a:lnTo>
                  <a:pt x="56" y="135"/>
                </a:lnTo>
                <a:lnTo>
                  <a:pt x="68" y="130"/>
                </a:lnTo>
                <a:lnTo>
                  <a:pt x="76" y="124"/>
                </a:lnTo>
                <a:lnTo>
                  <a:pt x="87" y="117"/>
                </a:lnTo>
                <a:lnTo>
                  <a:pt x="87" y="117"/>
                </a:lnTo>
                <a:lnTo>
                  <a:pt x="92" y="113"/>
                </a:lnTo>
                <a:lnTo>
                  <a:pt x="97" y="108"/>
                </a:lnTo>
                <a:lnTo>
                  <a:pt x="103" y="100"/>
                </a:lnTo>
                <a:lnTo>
                  <a:pt x="106" y="93"/>
                </a:lnTo>
                <a:lnTo>
                  <a:pt x="108" y="89"/>
                </a:lnTo>
                <a:lnTo>
                  <a:pt x="108" y="89"/>
                </a:lnTo>
                <a:lnTo>
                  <a:pt x="108" y="84"/>
                </a:lnTo>
                <a:lnTo>
                  <a:pt x="109" y="78"/>
                </a:lnTo>
                <a:lnTo>
                  <a:pt x="111" y="70"/>
                </a:lnTo>
                <a:lnTo>
                  <a:pt x="115" y="60"/>
                </a:lnTo>
                <a:lnTo>
                  <a:pt x="121" y="49"/>
                </a:lnTo>
                <a:lnTo>
                  <a:pt x="129" y="38"/>
                </a:lnTo>
                <a:lnTo>
                  <a:pt x="141" y="26"/>
                </a:lnTo>
                <a:lnTo>
                  <a:pt x="141" y="26"/>
                </a:lnTo>
                <a:lnTo>
                  <a:pt x="147" y="20"/>
                </a:lnTo>
                <a:lnTo>
                  <a:pt x="155" y="15"/>
                </a:lnTo>
                <a:lnTo>
                  <a:pt x="163" y="10"/>
                </a:lnTo>
                <a:lnTo>
                  <a:pt x="170" y="8"/>
                </a:lnTo>
                <a:lnTo>
                  <a:pt x="187" y="3"/>
                </a:lnTo>
                <a:lnTo>
                  <a:pt x="203" y="0"/>
                </a:lnTo>
                <a:lnTo>
                  <a:pt x="219" y="0"/>
                </a:lnTo>
                <a:lnTo>
                  <a:pt x="233" y="1"/>
                </a:lnTo>
                <a:lnTo>
                  <a:pt x="246" y="3"/>
                </a:lnTo>
                <a:lnTo>
                  <a:pt x="257" y="7"/>
                </a:lnTo>
                <a:lnTo>
                  <a:pt x="257" y="7"/>
                </a:lnTo>
                <a:lnTo>
                  <a:pt x="267" y="12"/>
                </a:lnTo>
                <a:lnTo>
                  <a:pt x="277" y="20"/>
                </a:lnTo>
                <a:lnTo>
                  <a:pt x="286" y="29"/>
                </a:lnTo>
                <a:lnTo>
                  <a:pt x="296" y="38"/>
                </a:lnTo>
                <a:lnTo>
                  <a:pt x="312" y="56"/>
                </a:lnTo>
                <a:lnTo>
                  <a:pt x="320" y="68"/>
                </a:lnTo>
                <a:lnTo>
                  <a:pt x="320" y="68"/>
                </a:lnTo>
                <a:lnTo>
                  <a:pt x="331" y="88"/>
                </a:lnTo>
                <a:lnTo>
                  <a:pt x="338" y="100"/>
                </a:lnTo>
                <a:lnTo>
                  <a:pt x="338" y="100"/>
                </a:lnTo>
                <a:lnTo>
                  <a:pt x="344" y="100"/>
                </a:lnTo>
                <a:lnTo>
                  <a:pt x="365" y="100"/>
                </a:lnTo>
                <a:lnTo>
                  <a:pt x="379" y="101"/>
                </a:lnTo>
                <a:lnTo>
                  <a:pt x="397" y="103"/>
                </a:lnTo>
                <a:lnTo>
                  <a:pt x="418" y="107"/>
                </a:lnTo>
                <a:lnTo>
                  <a:pt x="442" y="113"/>
                </a:lnTo>
                <a:lnTo>
                  <a:pt x="442" y="113"/>
                </a:lnTo>
                <a:lnTo>
                  <a:pt x="468" y="120"/>
                </a:lnTo>
                <a:lnTo>
                  <a:pt x="494" y="129"/>
                </a:lnTo>
                <a:lnTo>
                  <a:pt x="521" y="138"/>
                </a:lnTo>
                <a:lnTo>
                  <a:pt x="546" y="149"/>
                </a:lnTo>
                <a:lnTo>
                  <a:pt x="590" y="167"/>
                </a:lnTo>
                <a:lnTo>
                  <a:pt x="616" y="181"/>
                </a:lnTo>
                <a:lnTo>
                  <a:pt x="616" y="181"/>
                </a:lnTo>
                <a:lnTo>
                  <a:pt x="634" y="193"/>
                </a:lnTo>
                <a:lnTo>
                  <a:pt x="654" y="206"/>
                </a:lnTo>
                <a:lnTo>
                  <a:pt x="677" y="223"/>
                </a:lnTo>
                <a:lnTo>
                  <a:pt x="677" y="223"/>
                </a:lnTo>
                <a:lnTo>
                  <a:pt x="733" y="259"/>
                </a:lnTo>
                <a:lnTo>
                  <a:pt x="774" y="286"/>
                </a:lnTo>
                <a:lnTo>
                  <a:pt x="799" y="303"/>
                </a:lnTo>
                <a:lnTo>
                  <a:pt x="799" y="303"/>
                </a:lnTo>
                <a:lnTo>
                  <a:pt x="840" y="340"/>
                </a:lnTo>
                <a:lnTo>
                  <a:pt x="865" y="363"/>
                </a:lnTo>
                <a:lnTo>
                  <a:pt x="879" y="375"/>
                </a:lnTo>
                <a:lnTo>
                  <a:pt x="879" y="375"/>
                </a:lnTo>
                <a:lnTo>
                  <a:pt x="895" y="389"/>
                </a:lnTo>
                <a:lnTo>
                  <a:pt x="919" y="411"/>
                </a:lnTo>
                <a:lnTo>
                  <a:pt x="945" y="434"/>
                </a:lnTo>
                <a:lnTo>
                  <a:pt x="959" y="448"/>
                </a:lnTo>
                <a:lnTo>
                  <a:pt x="959" y="448"/>
                </a:lnTo>
                <a:lnTo>
                  <a:pt x="966" y="453"/>
                </a:lnTo>
                <a:lnTo>
                  <a:pt x="972" y="457"/>
                </a:lnTo>
                <a:lnTo>
                  <a:pt x="974" y="460"/>
                </a:lnTo>
                <a:lnTo>
                  <a:pt x="975" y="462"/>
                </a:lnTo>
                <a:lnTo>
                  <a:pt x="974" y="465"/>
                </a:lnTo>
                <a:lnTo>
                  <a:pt x="972" y="466"/>
                </a:lnTo>
                <a:lnTo>
                  <a:pt x="972" y="466"/>
                </a:lnTo>
                <a:lnTo>
                  <a:pt x="966" y="467"/>
                </a:lnTo>
                <a:lnTo>
                  <a:pt x="956" y="468"/>
                </a:lnTo>
                <a:lnTo>
                  <a:pt x="928" y="469"/>
                </a:lnTo>
                <a:lnTo>
                  <a:pt x="889" y="469"/>
                </a:lnTo>
                <a:lnTo>
                  <a:pt x="889" y="469"/>
                </a:lnTo>
                <a:lnTo>
                  <a:pt x="913" y="485"/>
                </a:lnTo>
                <a:lnTo>
                  <a:pt x="950" y="511"/>
                </a:lnTo>
                <a:lnTo>
                  <a:pt x="950" y="511"/>
                </a:lnTo>
                <a:lnTo>
                  <a:pt x="956" y="517"/>
                </a:lnTo>
                <a:lnTo>
                  <a:pt x="963" y="521"/>
                </a:lnTo>
                <a:lnTo>
                  <a:pt x="975" y="535"/>
                </a:lnTo>
                <a:lnTo>
                  <a:pt x="986" y="547"/>
                </a:lnTo>
                <a:lnTo>
                  <a:pt x="994" y="556"/>
                </a:lnTo>
                <a:lnTo>
                  <a:pt x="994" y="556"/>
                </a:lnTo>
                <a:lnTo>
                  <a:pt x="1003" y="561"/>
                </a:lnTo>
                <a:lnTo>
                  <a:pt x="1011" y="566"/>
                </a:lnTo>
                <a:lnTo>
                  <a:pt x="1020" y="571"/>
                </a:lnTo>
                <a:lnTo>
                  <a:pt x="991" y="571"/>
                </a:lnTo>
                <a:lnTo>
                  <a:pt x="991" y="571"/>
                </a:lnTo>
                <a:lnTo>
                  <a:pt x="1001" y="577"/>
                </a:lnTo>
                <a:lnTo>
                  <a:pt x="1009" y="581"/>
                </a:lnTo>
                <a:lnTo>
                  <a:pt x="1011" y="583"/>
                </a:lnTo>
                <a:lnTo>
                  <a:pt x="1011" y="584"/>
                </a:lnTo>
                <a:lnTo>
                  <a:pt x="1011" y="584"/>
                </a:lnTo>
                <a:lnTo>
                  <a:pt x="1005" y="584"/>
                </a:lnTo>
                <a:lnTo>
                  <a:pt x="992" y="583"/>
                </a:lnTo>
                <a:lnTo>
                  <a:pt x="953" y="577"/>
                </a:lnTo>
                <a:lnTo>
                  <a:pt x="898" y="567"/>
                </a:lnTo>
                <a:lnTo>
                  <a:pt x="815" y="549"/>
                </a:lnTo>
                <a:lnTo>
                  <a:pt x="815" y="549"/>
                </a:lnTo>
                <a:lnTo>
                  <a:pt x="770" y="554"/>
                </a:lnTo>
                <a:lnTo>
                  <a:pt x="674" y="564"/>
                </a:lnTo>
                <a:lnTo>
                  <a:pt x="674" y="564"/>
                </a:lnTo>
                <a:lnTo>
                  <a:pt x="650" y="565"/>
                </a:lnTo>
                <a:lnTo>
                  <a:pt x="627" y="564"/>
                </a:lnTo>
                <a:lnTo>
                  <a:pt x="606" y="561"/>
                </a:lnTo>
                <a:lnTo>
                  <a:pt x="588" y="558"/>
                </a:lnTo>
                <a:lnTo>
                  <a:pt x="574" y="554"/>
                </a:lnTo>
                <a:lnTo>
                  <a:pt x="563" y="552"/>
                </a:lnTo>
                <a:lnTo>
                  <a:pt x="553" y="548"/>
                </a:lnTo>
                <a:lnTo>
                  <a:pt x="553" y="548"/>
                </a:lnTo>
                <a:lnTo>
                  <a:pt x="552" y="549"/>
                </a:lnTo>
                <a:lnTo>
                  <a:pt x="548" y="553"/>
                </a:lnTo>
                <a:lnTo>
                  <a:pt x="541" y="555"/>
                </a:lnTo>
                <a:lnTo>
                  <a:pt x="536" y="556"/>
                </a:lnTo>
                <a:lnTo>
                  <a:pt x="530" y="558"/>
                </a:lnTo>
                <a:lnTo>
                  <a:pt x="530" y="558"/>
                </a:lnTo>
                <a:lnTo>
                  <a:pt x="523" y="558"/>
                </a:lnTo>
                <a:lnTo>
                  <a:pt x="515" y="556"/>
                </a:lnTo>
                <a:lnTo>
                  <a:pt x="498" y="554"/>
                </a:lnTo>
                <a:lnTo>
                  <a:pt x="484" y="550"/>
                </a:lnTo>
                <a:lnTo>
                  <a:pt x="478" y="548"/>
                </a:lnTo>
                <a:lnTo>
                  <a:pt x="478" y="548"/>
                </a:lnTo>
                <a:lnTo>
                  <a:pt x="405" y="532"/>
                </a:lnTo>
                <a:lnTo>
                  <a:pt x="344" y="519"/>
                </a:lnTo>
                <a:lnTo>
                  <a:pt x="318" y="512"/>
                </a:lnTo>
                <a:lnTo>
                  <a:pt x="296" y="506"/>
                </a:lnTo>
                <a:lnTo>
                  <a:pt x="296" y="506"/>
                </a:lnTo>
                <a:lnTo>
                  <a:pt x="277" y="498"/>
                </a:lnTo>
                <a:lnTo>
                  <a:pt x="253" y="489"/>
                </a:lnTo>
                <a:lnTo>
                  <a:pt x="199" y="463"/>
                </a:lnTo>
                <a:lnTo>
                  <a:pt x="151" y="439"/>
                </a:lnTo>
                <a:lnTo>
                  <a:pt x="133" y="428"/>
                </a:lnTo>
                <a:lnTo>
                  <a:pt x="120" y="421"/>
                </a:lnTo>
                <a:lnTo>
                  <a:pt x="120" y="421"/>
                </a:lnTo>
                <a:lnTo>
                  <a:pt x="110" y="414"/>
                </a:lnTo>
                <a:lnTo>
                  <a:pt x="100" y="404"/>
                </a:lnTo>
                <a:lnTo>
                  <a:pt x="92" y="393"/>
                </a:lnTo>
                <a:lnTo>
                  <a:pt x="82" y="380"/>
                </a:lnTo>
                <a:lnTo>
                  <a:pt x="74" y="364"/>
                </a:lnTo>
                <a:lnTo>
                  <a:pt x="65" y="349"/>
                </a:lnTo>
                <a:lnTo>
                  <a:pt x="59" y="329"/>
                </a:lnTo>
                <a:lnTo>
                  <a:pt x="53" y="310"/>
                </a:lnTo>
                <a:lnTo>
                  <a:pt x="53" y="310"/>
                </a:lnTo>
                <a:lnTo>
                  <a:pt x="51" y="289"/>
                </a:lnTo>
                <a:lnTo>
                  <a:pt x="48" y="271"/>
                </a:lnTo>
                <a:lnTo>
                  <a:pt x="50" y="254"/>
                </a:lnTo>
                <a:lnTo>
                  <a:pt x="51" y="239"/>
                </a:lnTo>
                <a:lnTo>
                  <a:pt x="53" y="227"/>
                </a:lnTo>
                <a:lnTo>
                  <a:pt x="56" y="216"/>
                </a:lnTo>
                <a:lnTo>
                  <a:pt x="59" y="201"/>
                </a:lnTo>
                <a:lnTo>
                  <a:pt x="59" y="201"/>
                </a:lnTo>
                <a:lnTo>
                  <a:pt x="64" y="192"/>
                </a:lnTo>
                <a:lnTo>
                  <a:pt x="70" y="183"/>
                </a:lnTo>
                <a:lnTo>
                  <a:pt x="77" y="174"/>
                </a:lnTo>
                <a:lnTo>
                  <a:pt x="77" y="174"/>
                </a:lnTo>
                <a:close/>
              </a:path>
            </a:pathLst>
          </a:custGeom>
          <a:gradFill>
            <a:gsLst>
              <a:gs pos="0">
                <a:srgbClr val="99FF66"/>
              </a:gs>
              <a:gs pos="100000">
                <a:srgbClr val="00990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7">
            <a:extLst>
              <a:ext uri="{FF2B5EF4-FFF2-40B4-BE49-F238E27FC236}">
                <a16:creationId xmlns:a16="http://schemas.microsoft.com/office/drawing/2014/main" id="{DEEAD54B-82DC-459D-8335-73F0753A587E}"/>
              </a:ext>
            </a:extLst>
          </p:cNvPr>
          <p:cNvSpPr>
            <a:spLocks/>
          </p:cNvSpPr>
          <p:nvPr/>
        </p:nvSpPr>
        <p:spPr bwMode="auto">
          <a:xfrm>
            <a:off x="452500" y="5239960"/>
            <a:ext cx="1627472" cy="589841"/>
          </a:xfrm>
          <a:custGeom>
            <a:avLst/>
            <a:gdLst>
              <a:gd name="T0" fmla="*/ 318 w 1730"/>
              <a:gd name="T1" fmla="*/ 277 h 627"/>
              <a:gd name="T2" fmla="*/ 299 w 1730"/>
              <a:gd name="T3" fmla="*/ 334 h 627"/>
              <a:gd name="T4" fmla="*/ 273 w 1730"/>
              <a:gd name="T5" fmla="*/ 401 h 627"/>
              <a:gd name="T6" fmla="*/ 275 w 1730"/>
              <a:gd name="T7" fmla="*/ 491 h 627"/>
              <a:gd name="T8" fmla="*/ 299 w 1730"/>
              <a:gd name="T9" fmla="*/ 549 h 627"/>
              <a:gd name="T10" fmla="*/ 335 w 1730"/>
              <a:gd name="T11" fmla="*/ 581 h 627"/>
              <a:gd name="T12" fmla="*/ 352 w 1730"/>
              <a:gd name="T13" fmla="*/ 592 h 627"/>
              <a:gd name="T14" fmla="*/ 438 w 1730"/>
              <a:gd name="T15" fmla="*/ 620 h 627"/>
              <a:gd name="T16" fmla="*/ 546 w 1730"/>
              <a:gd name="T17" fmla="*/ 626 h 627"/>
              <a:gd name="T18" fmla="*/ 889 w 1730"/>
              <a:gd name="T19" fmla="*/ 586 h 627"/>
              <a:gd name="T20" fmla="*/ 1039 w 1730"/>
              <a:gd name="T21" fmla="*/ 586 h 627"/>
              <a:gd name="T22" fmla="*/ 1106 w 1730"/>
              <a:gd name="T23" fmla="*/ 586 h 627"/>
              <a:gd name="T24" fmla="*/ 1181 w 1730"/>
              <a:gd name="T25" fmla="*/ 573 h 627"/>
              <a:gd name="T26" fmla="*/ 1282 w 1730"/>
              <a:gd name="T27" fmla="*/ 526 h 627"/>
              <a:gd name="T28" fmla="*/ 1318 w 1730"/>
              <a:gd name="T29" fmla="*/ 523 h 627"/>
              <a:gd name="T30" fmla="*/ 1421 w 1730"/>
              <a:gd name="T31" fmla="*/ 526 h 627"/>
              <a:gd name="T32" fmla="*/ 1464 w 1730"/>
              <a:gd name="T33" fmla="*/ 511 h 627"/>
              <a:gd name="T34" fmla="*/ 1593 w 1730"/>
              <a:gd name="T35" fmla="*/ 440 h 627"/>
              <a:gd name="T36" fmla="*/ 1692 w 1730"/>
              <a:gd name="T37" fmla="*/ 401 h 627"/>
              <a:gd name="T38" fmla="*/ 1728 w 1730"/>
              <a:gd name="T39" fmla="*/ 375 h 627"/>
              <a:gd name="T40" fmla="*/ 1660 w 1730"/>
              <a:gd name="T41" fmla="*/ 365 h 627"/>
              <a:gd name="T42" fmla="*/ 1610 w 1730"/>
              <a:gd name="T43" fmla="*/ 364 h 627"/>
              <a:gd name="T44" fmla="*/ 1612 w 1730"/>
              <a:gd name="T45" fmla="*/ 347 h 627"/>
              <a:gd name="T46" fmla="*/ 1593 w 1730"/>
              <a:gd name="T47" fmla="*/ 326 h 627"/>
              <a:gd name="T48" fmla="*/ 1557 w 1730"/>
              <a:gd name="T49" fmla="*/ 313 h 627"/>
              <a:gd name="T50" fmla="*/ 1602 w 1730"/>
              <a:gd name="T51" fmla="*/ 298 h 627"/>
              <a:gd name="T52" fmla="*/ 1615 w 1730"/>
              <a:gd name="T53" fmla="*/ 287 h 627"/>
              <a:gd name="T54" fmla="*/ 1585 w 1730"/>
              <a:gd name="T55" fmla="*/ 279 h 627"/>
              <a:gd name="T56" fmla="*/ 1035 w 1730"/>
              <a:gd name="T57" fmla="*/ 234 h 627"/>
              <a:gd name="T58" fmla="*/ 885 w 1730"/>
              <a:gd name="T59" fmla="*/ 221 h 627"/>
              <a:gd name="T60" fmla="*/ 734 w 1730"/>
              <a:gd name="T61" fmla="*/ 238 h 627"/>
              <a:gd name="T62" fmla="*/ 672 w 1730"/>
              <a:gd name="T63" fmla="*/ 268 h 627"/>
              <a:gd name="T64" fmla="*/ 633 w 1730"/>
              <a:gd name="T65" fmla="*/ 292 h 627"/>
              <a:gd name="T66" fmla="*/ 502 w 1730"/>
              <a:gd name="T67" fmla="*/ 298 h 627"/>
              <a:gd name="T68" fmla="*/ 500 w 1730"/>
              <a:gd name="T69" fmla="*/ 204 h 627"/>
              <a:gd name="T70" fmla="*/ 481 w 1730"/>
              <a:gd name="T71" fmla="*/ 94 h 627"/>
              <a:gd name="T72" fmla="*/ 445 w 1730"/>
              <a:gd name="T73" fmla="*/ 29 h 627"/>
              <a:gd name="T74" fmla="*/ 408 w 1730"/>
              <a:gd name="T75" fmla="*/ 4 h 627"/>
              <a:gd name="T76" fmla="*/ 311 w 1730"/>
              <a:gd name="T77" fmla="*/ 2 h 627"/>
              <a:gd name="T78" fmla="*/ 254 w 1730"/>
              <a:gd name="T79" fmla="*/ 15 h 627"/>
              <a:gd name="T80" fmla="*/ 215 w 1730"/>
              <a:gd name="T81" fmla="*/ 64 h 627"/>
              <a:gd name="T82" fmla="*/ 125 w 1730"/>
              <a:gd name="T83" fmla="*/ 188 h 627"/>
              <a:gd name="T84" fmla="*/ 73 w 1730"/>
              <a:gd name="T85" fmla="*/ 223 h 627"/>
              <a:gd name="T86" fmla="*/ 2 w 1730"/>
              <a:gd name="T87" fmla="*/ 270 h 627"/>
              <a:gd name="T88" fmla="*/ 4 w 1730"/>
              <a:gd name="T89" fmla="*/ 283 h 627"/>
              <a:gd name="T90" fmla="*/ 35 w 1730"/>
              <a:gd name="T91" fmla="*/ 294 h 627"/>
              <a:gd name="T92" fmla="*/ 84 w 1730"/>
              <a:gd name="T93" fmla="*/ 294 h 627"/>
              <a:gd name="T94" fmla="*/ 32 w 1730"/>
              <a:gd name="T95" fmla="*/ 317 h 627"/>
              <a:gd name="T96" fmla="*/ 28 w 1730"/>
              <a:gd name="T97" fmla="*/ 334 h 627"/>
              <a:gd name="T98" fmla="*/ 39 w 1730"/>
              <a:gd name="T99" fmla="*/ 345 h 627"/>
              <a:gd name="T100" fmla="*/ 92 w 1730"/>
              <a:gd name="T101" fmla="*/ 341 h 627"/>
              <a:gd name="T102" fmla="*/ 150 w 1730"/>
              <a:gd name="T103" fmla="*/ 313 h 6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730" h="627">
                <a:moveTo>
                  <a:pt x="326" y="244"/>
                </a:moveTo>
                <a:lnTo>
                  <a:pt x="326" y="244"/>
                </a:lnTo>
                <a:lnTo>
                  <a:pt x="324" y="253"/>
                </a:lnTo>
                <a:lnTo>
                  <a:pt x="318" y="277"/>
                </a:lnTo>
                <a:lnTo>
                  <a:pt x="311" y="307"/>
                </a:lnTo>
                <a:lnTo>
                  <a:pt x="305" y="322"/>
                </a:lnTo>
                <a:lnTo>
                  <a:pt x="299" y="334"/>
                </a:lnTo>
                <a:lnTo>
                  <a:pt x="299" y="334"/>
                </a:lnTo>
                <a:lnTo>
                  <a:pt x="292" y="347"/>
                </a:lnTo>
                <a:lnTo>
                  <a:pt x="284" y="362"/>
                </a:lnTo>
                <a:lnTo>
                  <a:pt x="279" y="380"/>
                </a:lnTo>
                <a:lnTo>
                  <a:pt x="273" y="401"/>
                </a:lnTo>
                <a:lnTo>
                  <a:pt x="269" y="425"/>
                </a:lnTo>
                <a:lnTo>
                  <a:pt x="269" y="452"/>
                </a:lnTo>
                <a:lnTo>
                  <a:pt x="271" y="478"/>
                </a:lnTo>
                <a:lnTo>
                  <a:pt x="275" y="491"/>
                </a:lnTo>
                <a:lnTo>
                  <a:pt x="279" y="506"/>
                </a:lnTo>
                <a:lnTo>
                  <a:pt x="279" y="506"/>
                </a:lnTo>
                <a:lnTo>
                  <a:pt x="290" y="530"/>
                </a:lnTo>
                <a:lnTo>
                  <a:pt x="299" y="549"/>
                </a:lnTo>
                <a:lnTo>
                  <a:pt x="311" y="562"/>
                </a:lnTo>
                <a:lnTo>
                  <a:pt x="318" y="571"/>
                </a:lnTo>
                <a:lnTo>
                  <a:pt x="327" y="577"/>
                </a:lnTo>
                <a:lnTo>
                  <a:pt x="335" y="581"/>
                </a:lnTo>
                <a:lnTo>
                  <a:pt x="341" y="583"/>
                </a:lnTo>
                <a:lnTo>
                  <a:pt x="344" y="586"/>
                </a:lnTo>
                <a:lnTo>
                  <a:pt x="344" y="586"/>
                </a:lnTo>
                <a:lnTo>
                  <a:pt x="352" y="592"/>
                </a:lnTo>
                <a:lnTo>
                  <a:pt x="367" y="598"/>
                </a:lnTo>
                <a:lnTo>
                  <a:pt x="385" y="605"/>
                </a:lnTo>
                <a:lnTo>
                  <a:pt x="410" y="612"/>
                </a:lnTo>
                <a:lnTo>
                  <a:pt x="438" y="620"/>
                </a:lnTo>
                <a:lnTo>
                  <a:pt x="472" y="626"/>
                </a:lnTo>
                <a:lnTo>
                  <a:pt x="507" y="627"/>
                </a:lnTo>
                <a:lnTo>
                  <a:pt x="546" y="626"/>
                </a:lnTo>
                <a:lnTo>
                  <a:pt x="546" y="626"/>
                </a:lnTo>
                <a:lnTo>
                  <a:pt x="638" y="618"/>
                </a:lnTo>
                <a:lnTo>
                  <a:pt x="739" y="605"/>
                </a:lnTo>
                <a:lnTo>
                  <a:pt x="831" y="592"/>
                </a:lnTo>
                <a:lnTo>
                  <a:pt x="889" y="586"/>
                </a:lnTo>
                <a:lnTo>
                  <a:pt x="889" y="586"/>
                </a:lnTo>
                <a:lnTo>
                  <a:pt x="932" y="586"/>
                </a:lnTo>
                <a:lnTo>
                  <a:pt x="986" y="586"/>
                </a:lnTo>
                <a:lnTo>
                  <a:pt x="1039" y="586"/>
                </a:lnTo>
                <a:lnTo>
                  <a:pt x="1080" y="586"/>
                </a:lnTo>
                <a:lnTo>
                  <a:pt x="1080" y="586"/>
                </a:lnTo>
                <a:lnTo>
                  <a:pt x="1093" y="586"/>
                </a:lnTo>
                <a:lnTo>
                  <a:pt x="1106" y="586"/>
                </a:lnTo>
                <a:lnTo>
                  <a:pt x="1131" y="586"/>
                </a:lnTo>
                <a:lnTo>
                  <a:pt x="1144" y="584"/>
                </a:lnTo>
                <a:lnTo>
                  <a:pt x="1161" y="581"/>
                </a:lnTo>
                <a:lnTo>
                  <a:pt x="1181" y="573"/>
                </a:lnTo>
                <a:lnTo>
                  <a:pt x="1205" y="560"/>
                </a:lnTo>
                <a:lnTo>
                  <a:pt x="1205" y="560"/>
                </a:lnTo>
                <a:lnTo>
                  <a:pt x="1252" y="539"/>
                </a:lnTo>
                <a:lnTo>
                  <a:pt x="1282" y="526"/>
                </a:lnTo>
                <a:lnTo>
                  <a:pt x="1301" y="521"/>
                </a:lnTo>
                <a:lnTo>
                  <a:pt x="1307" y="521"/>
                </a:lnTo>
                <a:lnTo>
                  <a:pt x="1307" y="521"/>
                </a:lnTo>
                <a:lnTo>
                  <a:pt x="1318" y="523"/>
                </a:lnTo>
                <a:lnTo>
                  <a:pt x="1346" y="526"/>
                </a:lnTo>
                <a:lnTo>
                  <a:pt x="1383" y="528"/>
                </a:lnTo>
                <a:lnTo>
                  <a:pt x="1402" y="528"/>
                </a:lnTo>
                <a:lnTo>
                  <a:pt x="1421" y="526"/>
                </a:lnTo>
                <a:lnTo>
                  <a:pt x="1421" y="526"/>
                </a:lnTo>
                <a:lnTo>
                  <a:pt x="1438" y="523"/>
                </a:lnTo>
                <a:lnTo>
                  <a:pt x="1453" y="517"/>
                </a:lnTo>
                <a:lnTo>
                  <a:pt x="1464" y="511"/>
                </a:lnTo>
                <a:lnTo>
                  <a:pt x="1475" y="506"/>
                </a:lnTo>
                <a:lnTo>
                  <a:pt x="1488" y="495"/>
                </a:lnTo>
                <a:lnTo>
                  <a:pt x="1492" y="491"/>
                </a:lnTo>
                <a:lnTo>
                  <a:pt x="1593" y="440"/>
                </a:lnTo>
                <a:lnTo>
                  <a:pt x="1593" y="440"/>
                </a:lnTo>
                <a:lnTo>
                  <a:pt x="1615" y="431"/>
                </a:lnTo>
                <a:lnTo>
                  <a:pt x="1668" y="412"/>
                </a:lnTo>
                <a:lnTo>
                  <a:pt x="1692" y="401"/>
                </a:lnTo>
                <a:lnTo>
                  <a:pt x="1715" y="390"/>
                </a:lnTo>
                <a:lnTo>
                  <a:pt x="1728" y="380"/>
                </a:lnTo>
                <a:lnTo>
                  <a:pt x="1730" y="377"/>
                </a:lnTo>
                <a:lnTo>
                  <a:pt x="1728" y="375"/>
                </a:lnTo>
                <a:lnTo>
                  <a:pt x="1728" y="375"/>
                </a:lnTo>
                <a:lnTo>
                  <a:pt x="1718" y="371"/>
                </a:lnTo>
                <a:lnTo>
                  <a:pt x="1702" y="367"/>
                </a:lnTo>
                <a:lnTo>
                  <a:pt x="1660" y="365"/>
                </a:lnTo>
                <a:lnTo>
                  <a:pt x="1625" y="364"/>
                </a:lnTo>
                <a:lnTo>
                  <a:pt x="1608" y="364"/>
                </a:lnTo>
                <a:lnTo>
                  <a:pt x="1608" y="364"/>
                </a:lnTo>
                <a:lnTo>
                  <a:pt x="1610" y="364"/>
                </a:lnTo>
                <a:lnTo>
                  <a:pt x="1614" y="360"/>
                </a:lnTo>
                <a:lnTo>
                  <a:pt x="1615" y="358"/>
                </a:lnTo>
                <a:lnTo>
                  <a:pt x="1615" y="352"/>
                </a:lnTo>
                <a:lnTo>
                  <a:pt x="1612" y="347"/>
                </a:lnTo>
                <a:lnTo>
                  <a:pt x="1608" y="339"/>
                </a:lnTo>
                <a:lnTo>
                  <a:pt x="1608" y="339"/>
                </a:lnTo>
                <a:lnTo>
                  <a:pt x="1600" y="332"/>
                </a:lnTo>
                <a:lnTo>
                  <a:pt x="1593" y="326"/>
                </a:lnTo>
                <a:lnTo>
                  <a:pt x="1584" y="321"/>
                </a:lnTo>
                <a:lnTo>
                  <a:pt x="1576" y="319"/>
                </a:lnTo>
                <a:lnTo>
                  <a:pt x="1563" y="315"/>
                </a:lnTo>
                <a:lnTo>
                  <a:pt x="1557" y="313"/>
                </a:lnTo>
                <a:lnTo>
                  <a:pt x="1557" y="313"/>
                </a:lnTo>
                <a:lnTo>
                  <a:pt x="1569" y="311"/>
                </a:lnTo>
                <a:lnTo>
                  <a:pt x="1591" y="304"/>
                </a:lnTo>
                <a:lnTo>
                  <a:pt x="1602" y="298"/>
                </a:lnTo>
                <a:lnTo>
                  <a:pt x="1612" y="294"/>
                </a:lnTo>
                <a:lnTo>
                  <a:pt x="1614" y="291"/>
                </a:lnTo>
                <a:lnTo>
                  <a:pt x="1615" y="289"/>
                </a:lnTo>
                <a:lnTo>
                  <a:pt x="1615" y="287"/>
                </a:lnTo>
                <a:lnTo>
                  <a:pt x="1612" y="283"/>
                </a:lnTo>
                <a:lnTo>
                  <a:pt x="1612" y="283"/>
                </a:lnTo>
                <a:lnTo>
                  <a:pt x="1604" y="281"/>
                </a:lnTo>
                <a:lnTo>
                  <a:pt x="1585" y="279"/>
                </a:lnTo>
                <a:lnTo>
                  <a:pt x="1522" y="272"/>
                </a:lnTo>
                <a:lnTo>
                  <a:pt x="1331" y="259"/>
                </a:lnTo>
                <a:lnTo>
                  <a:pt x="1121" y="242"/>
                </a:lnTo>
                <a:lnTo>
                  <a:pt x="1035" y="234"/>
                </a:lnTo>
                <a:lnTo>
                  <a:pt x="973" y="229"/>
                </a:lnTo>
                <a:lnTo>
                  <a:pt x="973" y="229"/>
                </a:lnTo>
                <a:lnTo>
                  <a:pt x="928" y="223"/>
                </a:lnTo>
                <a:lnTo>
                  <a:pt x="885" y="221"/>
                </a:lnTo>
                <a:lnTo>
                  <a:pt x="840" y="223"/>
                </a:lnTo>
                <a:lnTo>
                  <a:pt x="801" y="225"/>
                </a:lnTo>
                <a:lnTo>
                  <a:pt x="764" y="231"/>
                </a:lnTo>
                <a:lnTo>
                  <a:pt x="734" y="238"/>
                </a:lnTo>
                <a:lnTo>
                  <a:pt x="709" y="246"/>
                </a:lnTo>
                <a:lnTo>
                  <a:pt x="692" y="253"/>
                </a:lnTo>
                <a:lnTo>
                  <a:pt x="692" y="253"/>
                </a:lnTo>
                <a:lnTo>
                  <a:pt x="672" y="268"/>
                </a:lnTo>
                <a:lnTo>
                  <a:pt x="655" y="281"/>
                </a:lnTo>
                <a:lnTo>
                  <a:pt x="649" y="285"/>
                </a:lnTo>
                <a:lnTo>
                  <a:pt x="640" y="289"/>
                </a:lnTo>
                <a:lnTo>
                  <a:pt x="633" y="292"/>
                </a:lnTo>
                <a:lnTo>
                  <a:pt x="621" y="294"/>
                </a:lnTo>
                <a:lnTo>
                  <a:pt x="621" y="294"/>
                </a:lnTo>
                <a:lnTo>
                  <a:pt x="550" y="298"/>
                </a:lnTo>
                <a:lnTo>
                  <a:pt x="502" y="298"/>
                </a:lnTo>
                <a:lnTo>
                  <a:pt x="502" y="298"/>
                </a:lnTo>
                <a:lnTo>
                  <a:pt x="502" y="287"/>
                </a:lnTo>
                <a:lnTo>
                  <a:pt x="502" y="251"/>
                </a:lnTo>
                <a:lnTo>
                  <a:pt x="500" y="204"/>
                </a:lnTo>
                <a:lnTo>
                  <a:pt x="498" y="176"/>
                </a:lnTo>
                <a:lnTo>
                  <a:pt x="492" y="148"/>
                </a:lnTo>
                <a:lnTo>
                  <a:pt x="488" y="122"/>
                </a:lnTo>
                <a:lnTo>
                  <a:pt x="481" y="94"/>
                </a:lnTo>
                <a:lnTo>
                  <a:pt x="472" y="70"/>
                </a:lnTo>
                <a:lnTo>
                  <a:pt x="460" y="47"/>
                </a:lnTo>
                <a:lnTo>
                  <a:pt x="453" y="36"/>
                </a:lnTo>
                <a:lnTo>
                  <a:pt x="445" y="29"/>
                </a:lnTo>
                <a:lnTo>
                  <a:pt x="438" y="19"/>
                </a:lnTo>
                <a:lnTo>
                  <a:pt x="429" y="14"/>
                </a:lnTo>
                <a:lnTo>
                  <a:pt x="419" y="8"/>
                </a:lnTo>
                <a:lnTo>
                  <a:pt x="408" y="4"/>
                </a:lnTo>
                <a:lnTo>
                  <a:pt x="397" y="2"/>
                </a:lnTo>
                <a:lnTo>
                  <a:pt x="385" y="0"/>
                </a:lnTo>
                <a:lnTo>
                  <a:pt x="385" y="0"/>
                </a:lnTo>
                <a:lnTo>
                  <a:pt x="311" y="2"/>
                </a:lnTo>
                <a:lnTo>
                  <a:pt x="288" y="4"/>
                </a:lnTo>
                <a:lnTo>
                  <a:pt x="273" y="8"/>
                </a:lnTo>
                <a:lnTo>
                  <a:pt x="262" y="10"/>
                </a:lnTo>
                <a:lnTo>
                  <a:pt x="254" y="15"/>
                </a:lnTo>
                <a:lnTo>
                  <a:pt x="239" y="32"/>
                </a:lnTo>
                <a:lnTo>
                  <a:pt x="239" y="32"/>
                </a:lnTo>
                <a:lnTo>
                  <a:pt x="228" y="45"/>
                </a:lnTo>
                <a:lnTo>
                  <a:pt x="215" y="64"/>
                </a:lnTo>
                <a:lnTo>
                  <a:pt x="187" y="107"/>
                </a:lnTo>
                <a:lnTo>
                  <a:pt x="153" y="163"/>
                </a:lnTo>
                <a:lnTo>
                  <a:pt x="153" y="163"/>
                </a:lnTo>
                <a:lnTo>
                  <a:pt x="125" y="188"/>
                </a:lnTo>
                <a:lnTo>
                  <a:pt x="99" y="208"/>
                </a:lnTo>
                <a:lnTo>
                  <a:pt x="86" y="216"/>
                </a:lnTo>
                <a:lnTo>
                  <a:pt x="73" y="223"/>
                </a:lnTo>
                <a:lnTo>
                  <a:pt x="73" y="223"/>
                </a:lnTo>
                <a:lnTo>
                  <a:pt x="47" y="236"/>
                </a:lnTo>
                <a:lnTo>
                  <a:pt x="19" y="253"/>
                </a:lnTo>
                <a:lnTo>
                  <a:pt x="9" y="262"/>
                </a:lnTo>
                <a:lnTo>
                  <a:pt x="2" y="270"/>
                </a:lnTo>
                <a:lnTo>
                  <a:pt x="0" y="274"/>
                </a:lnTo>
                <a:lnTo>
                  <a:pt x="0" y="277"/>
                </a:lnTo>
                <a:lnTo>
                  <a:pt x="0" y="281"/>
                </a:lnTo>
                <a:lnTo>
                  <a:pt x="4" y="283"/>
                </a:lnTo>
                <a:lnTo>
                  <a:pt x="4" y="283"/>
                </a:lnTo>
                <a:lnTo>
                  <a:pt x="11" y="289"/>
                </a:lnTo>
                <a:lnTo>
                  <a:pt x="22" y="292"/>
                </a:lnTo>
                <a:lnTo>
                  <a:pt x="35" y="294"/>
                </a:lnTo>
                <a:lnTo>
                  <a:pt x="50" y="294"/>
                </a:lnTo>
                <a:lnTo>
                  <a:pt x="73" y="294"/>
                </a:lnTo>
                <a:lnTo>
                  <a:pt x="84" y="294"/>
                </a:lnTo>
                <a:lnTo>
                  <a:pt x="84" y="294"/>
                </a:lnTo>
                <a:lnTo>
                  <a:pt x="73" y="296"/>
                </a:lnTo>
                <a:lnTo>
                  <a:pt x="52" y="304"/>
                </a:lnTo>
                <a:lnTo>
                  <a:pt x="41" y="311"/>
                </a:lnTo>
                <a:lnTo>
                  <a:pt x="32" y="317"/>
                </a:lnTo>
                <a:lnTo>
                  <a:pt x="30" y="321"/>
                </a:lnTo>
                <a:lnTo>
                  <a:pt x="28" y="324"/>
                </a:lnTo>
                <a:lnTo>
                  <a:pt x="28" y="330"/>
                </a:lnTo>
                <a:lnTo>
                  <a:pt x="28" y="334"/>
                </a:lnTo>
                <a:lnTo>
                  <a:pt x="28" y="334"/>
                </a:lnTo>
                <a:lnTo>
                  <a:pt x="30" y="339"/>
                </a:lnTo>
                <a:lnTo>
                  <a:pt x="34" y="341"/>
                </a:lnTo>
                <a:lnTo>
                  <a:pt x="39" y="345"/>
                </a:lnTo>
                <a:lnTo>
                  <a:pt x="45" y="347"/>
                </a:lnTo>
                <a:lnTo>
                  <a:pt x="58" y="347"/>
                </a:lnTo>
                <a:lnTo>
                  <a:pt x="73" y="345"/>
                </a:lnTo>
                <a:lnTo>
                  <a:pt x="92" y="341"/>
                </a:lnTo>
                <a:lnTo>
                  <a:pt x="110" y="334"/>
                </a:lnTo>
                <a:lnTo>
                  <a:pt x="129" y="326"/>
                </a:lnTo>
                <a:lnTo>
                  <a:pt x="150" y="313"/>
                </a:lnTo>
                <a:lnTo>
                  <a:pt x="150" y="313"/>
                </a:lnTo>
                <a:lnTo>
                  <a:pt x="215" y="268"/>
                </a:lnTo>
                <a:lnTo>
                  <a:pt x="245" y="248"/>
                </a:lnTo>
                <a:lnTo>
                  <a:pt x="326" y="244"/>
                </a:lnTo>
                <a:close/>
              </a:path>
            </a:pathLst>
          </a:custGeom>
          <a:gradFill>
            <a:gsLst>
              <a:gs pos="0">
                <a:srgbClr val="99FF66"/>
              </a:gs>
              <a:gs pos="100000">
                <a:srgbClr val="00990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3">
            <a:extLst>
              <a:ext uri="{FF2B5EF4-FFF2-40B4-BE49-F238E27FC236}">
                <a16:creationId xmlns:a16="http://schemas.microsoft.com/office/drawing/2014/main" id="{F4EC1B9B-C0A2-48A1-9D72-ECF0E1233D2E}"/>
              </a:ext>
            </a:extLst>
          </p:cNvPr>
          <p:cNvSpPr>
            <a:spLocks/>
          </p:cNvSpPr>
          <p:nvPr/>
        </p:nvSpPr>
        <p:spPr bwMode="auto">
          <a:xfrm>
            <a:off x="2252699" y="5033233"/>
            <a:ext cx="1793239" cy="796568"/>
          </a:xfrm>
          <a:custGeom>
            <a:avLst/>
            <a:gdLst>
              <a:gd name="T0" fmla="*/ 153 w 1398"/>
              <a:gd name="T1" fmla="*/ 388 h 621"/>
              <a:gd name="T2" fmla="*/ 110 w 1398"/>
              <a:gd name="T3" fmla="*/ 453 h 621"/>
              <a:gd name="T4" fmla="*/ 103 w 1398"/>
              <a:gd name="T5" fmla="*/ 509 h 621"/>
              <a:gd name="T6" fmla="*/ 123 w 1398"/>
              <a:gd name="T7" fmla="*/ 554 h 621"/>
              <a:gd name="T8" fmla="*/ 191 w 1398"/>
              <a:gd name="T9" fmla="*/ 593 h 621"/>
              <a:gd name="T10" fmla="*/ 297 w 1398"/>
              <a:gd name="T11" fmla="*/ 614 h 621"/>
              <a:gd name="T12" fmla="*/ 389 w 1398"/>
              <a:gd name="T13" fmla="*/ 618 h 621"/>
              <a:gd name="T14" fmla="*/ 569 w 1398"/>
              <a:gd name="T15" fmla="*/ 618 h 621"/>
              <a:gd name="T16" fmla="*/ 801 w 1398"/>
              <a:gd name="T17" fmla="*/ 620 h 621"/>
              <a:gd name="T18" fmla="*/ 859 w 1398"/>
              <a:gd name="T19" fmla="*/ 614 h 621"/>
              <a:gd name="T20" fmla="*/ 1005 w 1398"/>
              <a:gd name="T21" fmla="*/ 558 h 621"/>
              <a:gd name="T22" fmla="*/ 1031 w 1398"/>
              <a:gd name="T23" fmla="*/ 535 h 621"/>
              <a:gd name="T24" fmla="*/ 1074 w 1398"/>
              <a:gd name="T25" fmla="*/ 498 h 621"/>
              <a:gd name="T26" fmla="*/ 1132 w 1398"/>
              <a:gd name="T27" fmla="*/ 492 h 621"/>
              <a:gd name="T28" fmla="*/ 1260 w 1398"/>
              <a:gd name="T29" fmla="*/ 526 h 621"/>
              <a:gd name="T30" fmla="*/ 1297 w 1398"/>
              <a:gd name="T31" fmla="*/ 535 h 621"/>
              <a:gd name="T32" fmla="*/ 1342 w 1398"/>
              <a:gd name="T33" fmla="*/ 532 h 621"/>
              <a:gd name="T34" fmla="*/ 1396 w 1398"/>
              <a:gd name="T35" fmla="*/ 515 h 621"/>
              <a:gd name="T36" fmla="*/ 1385 w 1398"/>
              <a:gd name="T37" fmla="*/ 494 h 621"/>
              <a:gd name="T38" fmla="*/ 1398 w 1398"/>
              <a:gd name="T39" fmla="*/ 477 h 621"/>
              <a:gd name="T40" fmla="*/ 1365 w 1398"/>
              <a:gd name="T41" fmla="*/ 475 h 621"/>
              <a:gd name="T42" fmla="*/ 1396 w 1398"/>
              <a:gd name="T43" fmla="*/ 449 h 621"/>
              <a:gd name="T44" fmla="*/ 1398 w 1398"/>
              <a:gd name="T45" fmla="*/ 440 h 621"/>
              <a:gd name="T46" fmla="*/ 1366 w 1398"/>
              <a:gd name="T47" fmla="*/ 427 h 621"/>
              <a:gd name="T48" fmla="*/ 1338 w 1398"/>
              <a:gd name="T49" fmla="*/ 427 h 621"/>
              <a:gd name="T50" fmla="*/ 1320 w 1398"/>
              <a:gd name="T51" fmla="*/ 432 h 621"/>
              <a:gd name="T52" fmla="*/ 1293 w 1398"/>
              <a:gd name="T53" fmla="*/ 464 h 621"/>
              <a:gd name="T54" fmla="*/ 1277 w 1398"/>
              <a:gd name="T55" fmla="*/ 457 h 621"/>
              <a:gd name="T56" fmla="*/ 1207 w 1398"/>
              <a:gd name="T57" fmla="*/ 406 h 621"/>
              <a:gd name="T58" fmla="*/ 1159 w 1398"/>
              <a:gd name="T59" fmla="*/ 414 h 621"/>
              <a:gd name="T60" fmla="*/ 1140 w 1398"/>
              <a:gd name="T61" fmla="*/ 388 h 621"/>
              <a:gd name="T62" fmla="*/ 1121 w 1398"/>
              <a:gd name="T63" fmla="*/ 369 h 621"/>
              <a:gd name="T64" fmla="*/ 1159 w 1398"/>
              <a:gd name="T65" fmla="*/ 350 h 621"/>
              <a:gd name="T66" fmla="*/ 1189 w 1398"/>
              <a:gd name="T67" fmla="*/ 335 h 621"/>
              <a:gd name="T68" fmla="*/ 1078 w 1398"/>
              <a:gd name="T69" fmla="*/ 331 h 621"/>
              <a:gd name="T70" fmla="*/ 1001 w 1398"/>
              <a:gd name="T71" fmla="*/ 344 h 621"/>
              <a:gd name="T72" fmla="*/ 904 w 1398"/>
              <a:gd name="T73" fmla="*/ 369 h 621"/>
              <a:gd name="T74" fmla="*/ 691 w 1398"/>
              <a:gd name="T75" fmla="*/ 361 h 621"/>
              <a:gd name="T76" fmla="*/ 640 w 1398"/>
              <a:gd name="T77" fmla="*/ 356 h 621"/>
              <a:gd name="T78" fmla="*/ 492 w 1398"/>
              <a:gd name="T79" fmla="*/ 358 h 621"/>
              <a:gd name="T80" fmla="*/ 404 w 1398"/>
              <a:gd name="T81" fmla="*/ 384 h 621"/>
              <a:gd name="T82" fmla="*/ 374 w 1398"/>
              <a:gd name="T83" fmla="*/ 369 h 621"/>
              <a:gd name="T84" fmla="*/ 393 w 1398"/>
              <a:gd name="T85" fmla="*/ 305 h 621"/>
              <a:gd name="T86" fmla="*/ 382 w 1398"/>
              <a:gd name="T87" fmla="*/ 163 h 621"/>
              <a:gd name="T88" fmla="*/ 423 w 1398"/>
              <a:gd name="T89" fmla="*/ 185 h 621"/>
              <a:gd name="T90" fmla="*/ 457 w 1398"/>
              <a:gd name="T91" fmla="*/ 185 h 621"/>
              <a:gd name="T92" fmla="*/ 434 w 1398"/>
              <a:gd name="T93" fmla="*/ 161 h 621"/>
              <a:gd name="T94" fmla="*/ 382 w 1398"/>
              <a:gd name="T95" fmla="*/ 109 h 621"/>
              <a:gd name="T96" fmla="*/ 344 w 1398"/>
              <a:gd name="T97" fmla="*/ 51 h 621"/>
              <a:gd name="T98" fmla="*/ 297 w 1398"/>
              <a:gd name="T99" fmla="*/ 11 h 621"/>
              <a:gd name="T100" fmla="*/ 249 w 1398"/>
              <a:gd name="T101" fmla="*/ 2 h 621"/>
              <a:gd name="T102" fmla="*/ 191 w 1398"/>
              <a:gd name="T103" fmla="*/ 23 h 621"/>
              <a:gd name="T104" fmla="*/ 148 w 1398"/>
              <a:gd name="T105" fmla="*/ 73 h 621"/>
              <a:gd name="T106" fmla="*/ 135 w 1398"/>
              <a:gd name="T107" fmla="*/ 131 h 621"/>
              <a:gd name="T108" fmla="*/ 125 w 1398"/>
              <a:gd name="T109" fmla="*/ 213 h 621"/>
              <a:gd name="T110" fmla="*/ 88 w 1398"/>
              <a:gd name="T111" fmla="*/ 260 h 621"/>
              <a:gd name="T112" fmla="*/ 15 w 1398"/>
              <a:gd name="T113" fmla="*/ 305 h 621"/>
              <a:gd name="T114" fmla="*/ 2 w 1398"/>
              <a:gd name="T115" fmla="*/ 328 h 621"/>
              <a:gd name="T116" fmla="*/ 26 w 1398"/>
              <a:gd name="T117" fmla="*/ 350 h 621"/>
              <a:gd name="T118" fmla="*/ 73 w 1398"/>
              <a:gd name="T119" fmla="*/ 350 h 621"/>
              <a:gd name="T120" fmla="*/ 92 w 1398"/>
              <a:gd name="T121" fmla="*/ 352 h 621"/>
              <a:gd name="T122" fmla="*/ 136 w 1398"/>
              <a:gd name="T123" fmla="*/ 331 h 6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98" h="621">
                <a:moveTo>
                  <a:pt x="202" y="290"/>
                </a:moveTo>
                <a:lnTo>
                  <a:pt x="168" y="373"/>
                </a:lnTo>
                <a:lnTo>
                  <a:pt x="168" y="373"/>
                </a:lnTo>
                <a:lnTo>
                  <a:pt x="153" y="388"/>
                </a:lnTo>
                <a:lnTo>
                  <a:pt x="140" y="404"/>
                </a:lnTo>
                <a:lnTo>
                  <a:pt x="123" y="427"/>
                </a:lnTo>
                <a:lnTo>
                  <a:pt x="118" y="438"/>
                </a:lnTo>
                <a:lnTo>
                  <a:pt x="110" y="453"/>
                </a:lnTo>
                <a:lnTo>
                  <a:pt x="106" y="466"/>
                </a:lnTo>
                <a:lnTo>
                  <a:pt x="103" y="481"/>
                </a:lnTo>
                <a:lnTo>
                  <a:pt x="101" y="494"/>
                </a:lnTo>
                <a:lnTo>
                  <a:pt x="103" y="509"/>
                </a:lnTo>
                <a:lnTo>
                  <a:pt x="106" y="524"/>
                </a:lnTo>
                <a:lnTo>
                  <a:pt x="112" y="539"/>
                </a:lnTo>
                <a:lnTo>
                  <a:pt x="112" y="539"/>
                </a:lnTo>
                <a:lnTo>
                  <a:pt x="123" y="554"/>
                </a:lnTo>
                <a:lnTo>
                  <a:pt x="136" y="565"/>
                </a:lnTo>
                <a:lnTo>
                  <a:pt x="151" y="577"/>
                </a:lnTo>
                <a:lnTo>
                  <a:pt x="170" y="584"/>
                </a:lnTo>
                <a:lnTo>
                  <a:pt x="191" y="593"/>
                </a:lnTo>
                <a:lnTo>
                  <a:pt x="211" y="599"/>
                </a:lnTo>
                <a:lnTo>
                  <a:pt x="232" y="605"/>
                </a:lnTo>
                <a:lnTo>
                  <a:pt x="254" y="608"/>
                </a:lnTo>
                <a:lnTo>
                  <a:pt x="297" y="614"/>
                </a:lnTo>
                <a:lnTo>
                  <a:pt x="339" y="618"/>
                </a:lnTo>
                <a:lnTo>
                  <a:pt x="369" y="618"/>
                </a:lnTo>
                <a:lnTo>
                  <a:pt x="389" y="618"/>
                </a:lnTo>
                <a:lnTo>
                  <a:pt x="389" y="618"/>
                </a:lnTo>
                <a:lnTo>
                  <a:pt x="473" y="616"/>
                </a:lnTo>
                <a:lnTo>
                  <a:pt x="524" y="616"/>
                </a:lnTo>
                <a:lnTo>
                  <a:pt x="569" y="618"/>
                </a:lnTo>
                <a:lnTo>
                  <a:pt x="569" y="618"/>
                </a:lnTo>
                <a:lnTo>
                  <a:pt x="668" y="621"/>
                </a:lnTo>
                <a:lnTo>
                  <a:pt x="749" y="621"/>
                </a:lnTo>
                <a:lnTo>
                  <a:pt x="749" y="621"/>
                </a:lnTo>
                <a:lnTo>
                  <a:pt x="801" y="620"/>
                </a:lnTo>
                <a:lnTo>
                  <a:pt x="833" y="618"/>
                </a:lnTo>
                <a:lnTo>
                  <a:pt x="848" y="616"/>
                </a:lnTo>
                <a:lnTo>
                  <a:pt x="859" y="614"/>
                </a:lnTo>
                <a:lnTo>
                  <a:pt x="859" y="614"/>
                </a:lnTo>
                <a:lnTo>
                  <a:pt x="895" y="603"/>
                </a:lnTo>
                <a:lnTo>
                  <a:pt x="941" y="584"/>
                </a:lnTo>
                <a:lnTo>
                  <a:pt x="988" y="565"/>
                </a:lnTo>
                <a:lnTo>
                  <a:pt x="1005" y="558"/>
                </a:lnTo>
                <a:lnTo>
                  <a:pt x="1016" y="550"/>
                </a:lnTo>
                <a:lnTo>
                  <a:pt x="1016" y="550"/>
                </a:lnTo>
                <a:lnTo>
                  <a:pt x="1024" y="545"/>
                </a:lnTo>
                <a:lnTo>
                  <a:pt x="1031" y="535"/>
                </a:lnTo>
                <a:lnTo>
                  <a:pt x="1041" y="526"/>
                </a:lnTo>
                <a:lnTo>
                  <a:pt x="1050" y="515"/>
                </a:lnTo>
                <a:lnTo>
                  <a:pt x="1061" y="505"/>
                </a:lnTo>
                <a:lnTo>
                  <a:pt x="1074" y="498"/>
                </a:lnTo>
                <a:lnTo>
                  <a:pt x="1091" y="492"/>
                </a:lnTo>
                <a:lnTo>
                  <a:pt x="1110" y="490"/>
                </a:lnTo>
                <a:lnTo>
                  <a:pt x="1110" y="490"/>
                </a:lnTo>
                <a:lnTo>
                  <a:pt x="1132" y="492"/>
                </a:lnTo>
                <a:lnTo>
                  <a:pt x="1159" y="498"/>
                </a:lnTo>
                <a:lnTo>
                  <a:pt x="1187" y="504"/>
                </a:lnTo>
                <a:lnTo>
                  <a:pt x="1215" y="511"/>
                </a:lnTo>
                <a:lnTo>
                  <a:pt x="1260" y="526"/>
                </a:lnTo>
                <a:lnTo>
                  <a:pt x="1278" y="532"/>
                </a:lnTo>
                <a:lnTo>
                  <a:pt x="1278" y="532"/>
                </a:lnTo>
                <a:lnTo>
                  <a:pt x="1282" y="534"/>
                </a:lnTo>
                <a:lnTo>
                  <a:pt x="1297" y="535"/>
                </a:lnTo>
                <a:lnTo>
                  <a:pt x="1316" y="535"/>
                </a:lnTo>
                <a:lnTo>
                  <a:pt x="1329" y="535"/>
                </a:lnTo>
                <a:lnTo>
                  <a:pt x="1342" y="532"/>
                </a:lnTo>
                <a:lnTo>
                  <a:pt x="1342" y="532"/>
                </a:lnTo>
                <a:lnTo>
                  <a:pt x="1385" y="522"/>
                </a:lnTo>
                <a:lnTo>
                  <a:pt x="1391" y="520"/>
                </a:lnTo>
                <a:lnTo>
                  <a:pt x="1394" y="517"/>
                </a:lnTo>
                <a:lnTo>
                  <a:pt x="1396" y="515"/>
                </a:lnTo>
                <a:lnTo>
                  <a:pt x="1394" y="509"/>
                </a:lnTo>
                <a:lnTo>
                  <a:pt x="1394" y="509"/>
                </a:lnTo>
                <a:lnTo>
                  <a:pt x="1385" y="496"/>
                </a:lnTo>
                <a:lnTo>
                  <a:pt x="1385" y="494"/>
                </a:lnTo>
                <a:lnTo>
                  <a:pt x="1387" y="490"/>
                </a:lnTo>
                <a:lnTo>
                  <a:pt x="1387" y="490"/>
                </a:lnTo>
                <a:lnTo>
                  <a:pt x="1396" y="483"/>
                </a:lnTo>
                <a:lnTo>
                  <a:pt x="1398" y="477"/>
                </a:lnTo>
                <a:lnTo>
                  <a:pt x="1398" y="477"/>
                </a:lnTo>
                <a:lnTo>
                  <a:pt x="1394" y="475"/>
                </a:lnTo>
                <a:lnTo>
                  <a:pt x="1365" y="475"/>
                </a:lnTo>
                <a:lnTo>
                  <a:pt x="1365" y="475"/>
                </a:lnTo>
                <a:lnTo>
                  <a:pt x="1370" y="472"/>
                </a:lnTo>
                <a:lnTo>
                  <a:pt x="1383" y="462"/>
                </a:lnTo>
                <a:lnTo>
                  <a:pt x="1391" y="455"/>
                </a:lnTo>
                <a:lnTo>
                  <a:pt x="1396" y="449"/>
                </a:lnTo>
                <a:lnTo>
                  <a:pt x="1398" y="444"/>
                </a:lnTo>
                <a:lnTo>
                  <a:pt x="1398" y="442"/>
                </a:lnTo>
                <a:lnTo>
                  <a:pt x="1398" y="440"/>
                </a:lnTo>
                <a:lnTo>
                  <a:pt x="1398" y="440"/>
                </a:lnTo>
                <a:lnTo>
                  <a:pt x="1393" y="436"/>
                </a:lnTo>
                <a:lnTo>
                  <a:pt x="1389" y="432"/>
                </a:lnTo>
                <a:lnTo>
                  <a:pt x="1378" y="429"/>
                </a:lnTo>
                <a:lnTo>
                  <a:pt x="1366" y="427"/>
                </a:lnTo>
                <a:lnTo>
                  <a:pt x="1357" y="429"/>
                </a:lnTo>
                <a:lnTo>
                  <a:pt x="1357" y="429"/>
                </a:lnTo>
                <a:lnTo>
                  <a:pt x="1348" y="429"/>
                </a:lnTo>
                <a:lnTo>
                  <a:pt x="1338" y="427"/>
                </a:lnTo>
                <a:lnTo>
                  <a:pt x="1329" y="427"/>
                </a:lnTo>
                <a:lnTo>
                  <a:pt x="1323" y="429"/>
                </a:lnTo>
                <a:lnTo>
                  <a:pt x="1320" y="432"/>
                </a:lnTo>
                <a:lnTo>
                  <a:pt x="1320" y="432"/>
                </a:lnTo>
                <a:lnTo>
                  <a:pt x="1310" y="440"/>
                </a:lnTo>
                <a:lnTo>
                  <a:pt x="1303" y="451"/>
                </a:lnTo>
                <a:lnTo>
                  <a:pt x="1295" y="461"/>
                </a:lnTo>
                <a:lnTo>
                  <a:pt x="1293" y="464"/>
                </a:lnTo>
                <a:lnTo>
                  <a:pt x="1290" y="464"/>
                </a:lnTo>
                <a:lnTo>
                  <a:pt x="1290" y="464"/>
                </a:lnTo>
                <a:lnTo>
                  <a:pt x="1284" y="464"/>
                </a:lnTo>
                <a:lnTo>
                  <a:pt x="1277" y="457"/>
                </a:lnTo>
                <a:lnTo>
                  <a:pt x="1256" y="438"/>
                </a:lnTo>
                <a:lnTo>
                  <a:pt x="1230" y="417"/>
                </a:lnTo>
                <a:lnTo>
                  <a:pt x="1218" y="410"/>
                </a:lnTo>
                <a:lnTo>
                  <a:pt x="1207" y="406"/>
                </a:lnTo>
                <a:lnTo>
                  <a:pt x="1207" y="406"/>
                </a:lnTo>
                <a:lnTo>
                  <a:pt x="1194" y="404"/>
                </a:lnTo>
                <a:lnTo>
                  <a:pt x="1177" y="408"/>
                </a:lnTo>
                <a:lnTo>
                  <a:pt x="1159" y="414"/>
                </a:lnTo>
                <a:lnTo>
                  <a:pt x="1138" y="419"/>
                </a:lnTo>
                <a:lnTo>
                  <a:pt x="1106" y="432"/>
                </a:lnTo>
                <a:lnTo>
                  <a:pt x="1091" y="440"/>
                </a:lnTo>
                <a:lnTo>
                  <a:pt x="1140" y="388"/>
                </a:lnTo>
                <a:lnTo>
                  <a:pt x="1140" y="388"/>
                </a:lnTo>
                <a:lnTo>
                  <a:pt x="1131" y="380"/>
                </a:lnTo>
                <a:lnTo>
                  <a:pt x="1125" y="374"/>
                </a:lnTo>
                <a:lnTo>
                  <a:pt x="1121" y="369"/>
                </a:lnTo>
                <a:lnTo>
                  <a:pt x="1121" y="369"/>
                </a:lnTo>
                <a:lnTo>
                  <a:pt x="1125" y="365"/>
                </a:lnTo>
                <a:lnTo>
                  <a:pt x="1132" y="361"/>
                </a:lnTo>
                <a:lnTo>
                  <a:pt x="1159" y="350"/>
                </a:lnTo>
                <a:lnTo>
                  <a:pt x="1183" y="341"/>
                </a:lnTo>
                <a:lnTo>
                  <a:pt x="1189" y="337"/>
                </a:lnTo>
                <a:lnTo>
                  <a:pt x="1189" y="335"/>
                </a:lnTo>
                <a:lnTo>
                  <a:pt x="1189" y="335"/>
                </a:lnTo>
                <a:lnTo>
                  <a:pt x="1189" y="335"/>
                </a:lnTo>
                <a:lnTo>
                  <a:pt x="1166" y="333"/>
                </a:lnTo>
                <a:lnTo>
                  <a:pt x="1125" y="331"/>
                </a:lnTo>
                <a:lnTo>
                  <a:pt x="1078" y="331"/>
                </a:lnTo>
                <a:lnTo>
                  <a:pt x="1056" y="331"/>
                </a:lnTo>
                <a:lnTo>
                  <a:pt x="1035" y="335"/>
                </a:lnTo>
                <a:lnTo>
                  <a:pt x="1035" y="335"/>
                </a:lnTo>
                <a:lnTo>
                  <a:pt x="1001" y="344"/>
                </a:lnTo>
                <a:lnTo>
                  <a:pt x="970" y="354"/>
                </a:lnTo>
                <a:lnTo>
                  <a:pt x="938" y="363"/>
                </a:lnTo>
                <a:lnTo>
                  <a:pt x="921" y="367"/>
                </a:lnTo>
                <a:lnTo>
                  <a:pt x="904" y="369"/>
                </a:lnTo>
                <a:lnTo>
                  <a:pt x="904" y="369"/>
                </a:lnTo>
                <a:lnTo>
                  <a:pt x="848" y="369"/>
                </a:lnTo>
                <a:lnTo>
                  <a:pt x="767" y="365"/>
                </a:lnTo>
                <a:lnTo>
                  <a:pt x="691" y="361"/>
                </a:lnTo>
                <a:lnTo>
                  <a:pt x="664" y="359"/>
                </a:lnTo>
                <a:lnTo>
                  <a:pt x="651" y="358"/>
                </a:lnTo>
                <a:lnTo>
                  <a:pt x="651" y="358"/>
                </a:lnTo>
                <a:lnTo>
                  <a:pt x="640" y="356"/>
                </a:lnTo>
                <a:lnTo>
                  <a:pt x="621" y="354"/>
                </a:lnTo>
                <a:lnTo>
                  <a:pt x="571" y="354"/>
                </a:lnTo>
                <a:lnTo>
                  <a:pt x="516" y="356"/>
                </a:lnTo>
                <a:lnTo>
                  <a:pt x="492" y="358"/>
                </a:lnTo>
                <a:lnTo>
                  <a:pt x="475" y="361"/>
                </a:lnTo>
                <a:lnTo>
                  <a:pt x="475" y="361"/>
                </a:lnTo>
                <a:lnTo>
                  <a:pt x="442" y="371"/>
                </a:lnTo>
                <a:lnTo>
                  <a:pt x="404" y="384"/>
                </a:lnTo>
                <a:lnTo>
                  <a:pt x="359" y="402"/>
                </a:lnTo>
                <a:lnTo>
                  <a:pt x="359" y="402"/>
                </a:lnTo>
                <a:lnTo>
                  <a:pt x="365" y="393"/>
                </a:lnTo>
                <a:lnTo>
                  <a:pt x="374" y="369"/>
                </a:lnTo>
                <a:lnTo>
                  <a:pt x="385" y="337"/>
                </a:lnTo>
                <a:lnTo>
                  <a:pt x="391" y="320"/>
                </a:lnTo>
                <a:lnTo>
                  <a:pt x="393" y="305"/>
                </a:lnTo>
                <a:lnTo>
                  <a:pt x="393" y="305"/>
                </a:lnTo>
                <a:lnTo>
                  <a:pt x="393" y="286"/>
                </a:lnTo>
                <a:lnTo>
                  <a:pt x="393" y="266"/>
                </a:lnTo>
                <a:lnTo>
                  <a:pt x="389" y="219"/>
                </a:lnTo>
                <a:lnTo>
                  <a:pt x="382" y="163"/>
                </a:lnTo>
                <a:lnTo>
                  <a:pt x="382" y="163"/>
                </a:lnTo>
                <a:lnTo>
                  <a:pt x="399" y="174"/>
                </a:lnTo>
                <a:lnTo>
                  <a:pt x="414" y="182"/>
                </a:lnTo>
                <a:lnTo>
                  <a:pt x="423" y="185"/>
                </a:lnTo>
                <a:lnTo>
                  <a:pt x="430" y="185"/>
                </a:lnTo>
                <a:lnTo>
                  <a:pt x="430" y="185"/>
                </a:lnTo>
                <a:lnTo>
                  <a:pt x="445" y="185"/>
                </a:lnTo>
                <a:lnTo>
                  <a:pt x="457" y="185"/>
                </a:lnTo>
                <a:lnTo>
                  <a:pt x="468" y="182"/>
                </a:lnTo>
                <a:lnTo>
                  <a:pt x="468" y="182"/>
                </a:lnTo>
                <a:lnTo>
                  <a:pt x="458" y="176"/>
                </a:lnTo>
                <a:lnTo>
                  <a:pt x="434" y="161"/>
                </a:lnTo>
                <a:lnTo>
                  <a:pt x="419" y="150"/>
                </a:lnTo>
                <a:lnTo>
                  <a:pt x="406" y="137"/>
                </a:lnTo>
                <a:lnTo>
                  <a:pt x="393" y="124"/>
                </a:lnTo>
                <a:lnTo>
                  <a:pt x="382" y="109"/>
                </a:lnTo>
                <a:lnTo>
                  <a:pt x="382" y="109"/>
                </a:lnTo>
                <a:lnTo>
                  <a:pt x="372" y="90"/>
                </a:lnTo>
                <a:lnTo>
                  <a:pt x="359" y="71"/>
                </a:lnTo>
                <a:lnTo>
                  <a:pt x="344" y="51"/>
                </a:lnTo>
                <a:lnTo>
                  <a:pt x="327" y="32"/>
                </a:lnTo>
                <a:lnTo>
                  <a:pt x="318" y="24"/>
                </a:lnTo>
                <a:lnTo>
                  <a:pt x="309" y="17"/>
                </a:lnTo>
                <a:lnTo>
                  <a:pt x="297" y="11"/>
                </a:lnTo>
                <a:lnTo>
                  <a:pt x="286" y="6"/>
                </a:lnTo>
                <a:lnTo>
                  <a:pt x="275" y="2"/>
                </a:lnTo>
                <a:lnTo>
                  <a:pt x="262" y="0"/>
                </a:lnTo>
                <a:lnTo>
                  <a:pt x="249" y="2"/>
                </a:lnTo>
                <a:lnTo>
                  <a:pt x="236" y="4"/>
                </a:lnTo>
                <a:lnTo>
                  <a:pt x="236" y="4"/>
                </a:lnTo>
                <a:lnTo>
                  <a:pt x="211" y="11"/>
                </a:lnTo>
                <a:lnTo>
                  <a:pt x="191" y="23"/>
                </a:lnTo>
                <a:lnTo>
                  <a:pt x="176" y="34"/>
                </a:lnTo>
                <a:lnTo>
                  <a:pt x="163" y="47"/>
                </a:lnTo>
                <a:lnTo>
                  <a:pt x="153" y="60"/>
                </a:lnTo>
                <a:lnTo>
                  <a:pt x="148" y="73"/>
                </a:lnTo>
                <a:lnTo>
                  <a:pt x="142" y="88"/>
                </a:lnTo>
                <a:lnTo>
                  <a:pt x="138" y="101"/>
                </a:lnTo>
                <a:lnTo>
                  <a:pt x="138" y="101"/>
                </a:lnTo>
                <a:lnTo>
                  <a:pt x="135" y="131"/>
                </a:lnTo>
                <a:lnTo>
                  <a:pt x="131" y="167"/>
                </a:lnTo>
                <a:lnTo>
                  <a:pt x="127" y="208"/>
                </a:lnTo>
                <a:lnTo>
                  <a:pt x="127" y="208"/>
                </a:lnTo>
                <a:lnTo>
                  <a:pt x="125" y="213"/>
                </a:lnTo>
                <a:lnTo>
                  <a:pt x="120" y="227"/>
                </a:lnTo>
                <a:lnTo>
                  <a:pt x="106" y="243"/>
                </a:lnTo>
                <a:lnTo>
                  <a:pt x="97" y="251"/>
                </a:lnTo>
                <a:lnTo>
                  <a:pt x="88" y="260"/>
                </a:lnTo>
                <a:lnTo>
                  <a:pt x="88" y="260"/>
                </a:lnTo>
                <a:lnTo>
                  <a:pt x="58" y="279"/>
                </a:lnTo>
                <a:lnTo>
                  <a:pt x="28" y="296"/>
                </a:lnTo>
                <a:lnTo>
                  <a:pt x="15" y="305"/>
                </a:lnTo>
                <a:lnTo>
                  <a:pt x="5" y="315"/>
                </a:lnTo>
                <a:lnTo>
                  <a:pt x="0" y="322"/>
                </a:lnTo>
                <a:lnTo>
                  <a:pt x="0" y="324"/>
                </a:lnTo>
                <a:lnTo>
                  <a:pt x="2" y="328"/>
                </a:lnTo>
                <a:lnTo>
                  <a:pt x="2" y="328"/>
                </a:lnTo>
                <a:lnTo>
                  <a:pt x="17" y="346"/>
                </a:lnTo>
                <a:lnTo>
                  <a:pt x="17" y="346"/>
                </a:lnTo>
                <a:lnTo>
                  <a:pt x="26" y="350"/>
                </a:lnTo>
                <a:lnTo>
                  <a:pt x="35" y="354"/>
                </a:lnTo>
                <a:lnTo>
                  <a:pt x="47" y="354"/>
                </a:lnTo>
                <a:lnTo>
                  <a:pt x="73" y="350"/>
                </a:lnTo>
                <a:lnTo>
                  <a:pt x="73" y="350"/>
                </a:lnTo>
                <a:lnTo>
                  <a:pt x="73" y="352"/>
                </a:lnTo>
                <a:lnTo>
                  <a:pt x="80" y="354"/>
                </a:lnTo>
                <a:lnTo>
                  <a:pt x="84" y="354"/>
                </a:lnTo>
                <a:lnTo>
                  <a:pt x="92" y="352"/>
                </a:lnTo>
                <a:lnTo>
                  <a:pt x="99" y="350"/>
                </a:lnTo>
                <a:lnTo>
                  <a:pt x="108" y="346"/>
                </a:lnTo>
                <a:lnTo>
                  <a:pt x="108" y="346"/>
                </a:lnTo>
                <a:lnTo>
                  <a:pt x="136" y="331"/>
                </a:lnTo>
                <a:lnTo>
                  <a:pt x="166" y="313"/>
                </a:lnTo>
                <a:lnTo>
                  <a:pt x="202" y="290"/>
                </a:lnTo>
                <a:lnTo>
                  <a:pt x="202" y="290"/>
                </a:lnTo>
                <a:close/>
              </a:path>
            </a:pathLst>
          </a:custGeom>
          <a:gradFill>
            <a:gsLst>
              <a:gs pos="0">
                <a:srgbClr val="99FF66"/>
              </a:gs>
              <a:gs pos="100000">
                <a:srgbClr val="00990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5">
            <a:extLst>
              <a:ext uri="{FF2B5EF4-FFF2-40B4-BE49-F238E27FC236}">
                <a16:creationId xmlns:a16="http://schemas.microsoft.com/office/drawing/2014/main" id="{30474F56-CE8A-4099-91F8-ED77E5007CC6}"/>
              </a:ext>
            </a:extLst>
          </p:cNvPr>
          <p:cNvSpPr>
            <a:spLocks/>
          </p:cNvSpPr>
          <p:nvPr/>
        </p:nvSpPr>
        <p:spPr bwMode="auto">
          <a:xfrm>
            <a:off x="5892210" y="4947122"/>
            <a:ext cx="1813738" cy="913454"/>
          </a:xfrm>
          <a:custGeom>
            <a:avLst/>
            <a:gdLst>
              <a:gd name="T0" fmla="*/ 318 w 1928"/>
              <a:gd name="T1" fmla="*/ 299 h 971"/>
              <a:gd name="T2" fmla="*/ 380 w 1928"/>
              <a:gd name="T3" fmla="*/ 309 h 971"/>
              <a:gd name="T4" fmla="*/ 397 w 1928"/>
              <a:gd name="T5" fmla="*/ 320 h 971"/>
              <a:gd name="T6" fmla="*/ 397 w 1928"/>
              <a:gd name="T7" fmla="*/ 335 h 971"/>
              <a:gd name="T8" fmla="*/ 363 w 1928"/>
              <a:gd name="T9" fmla="*/ 402 h 971"/>
              <a:gd name="T10" fmla="*/ 331 w 1928"/>
              <a:gd name="T11" fmla="*/ 468 h 971"/>
              <a:gd name="T12" fmla="*/ 318 w 1928"/>
              <a:gd name="T13" fmla="*/ 484 h 971"/>
              <a:gd name="T14" fmla="*/ 251 w 1928"/>
              <a:gd name="T15" fmla="*/ 518 h 971"/>
              <a:gd name="T16" fmla="*/ 185 w 1928"/>
              <a:gd name="T17" fmla="*/ 565 h 971"/>
              <a:gd name="T18" fmla="*/ 148 w 1928"/>
              <a:gd name="T19" fmla="*/ 617 h 971"/>
              <a:gd name="T20" fmla="*/ 133 w 1928"/>
              <a:gd name="T21" fmla="*/ 685 h 971"/>
              <a:gd name="T22" fmla="*/ 137 w 1928"/>
              <a:gd name="T23" fmla="*/ 732 h 971"/>
              <a:gd name="T24" fmla="*/ 157 w 1928"/>
              <a:gd name="T25" fmla="*/ 790 h 971"/>
              <a:gd name="T26" fmla="*/ 185 w 1928"/>
              <a:gd name="T27" fmla="*/ 831 h 971"/>
              <a:gd name="T28" fmla="*/ 245 w 1928"/>
              <a:gd name="T29" fmla="*/ 885 h 971"/>
              <a:gd name="T30" fmla="*/ 268 w 1928"/>
              <a:gd name="T31" fmla="*/ 902 h 971"/>
              <a:gd name="T32" fmla="*/ 320 w 1928"/>
              <a:gd name="T33" fmla="*/ 921 h 971"/>
              <a:gd name="T34" fmla="*/ 496 w 1928"/>
              <a:gd name="T35" fmla="*/ 956 h 971"/>
              <a:gd name="T36" fmla="*/ 666 w 1928"/>
              <a:gd name="T37" fmla="*/ 971 h 971"/>
              <a:gd name="T38" fmla="*/ 768 w 1928"/>
              <a:gd name="T39" fmla="*/ 967 h 971"/>
              <a:gd name="T40" fmla="*/ 1110 w 1928"/>
              <a:gd name="T41" fmla="*/ 945 h 971"/>
              <a:gd name="T42" fmla="*/ 1365 w 1928"/>
              <a:gd name="T43" fmla="*/ 922 h 971"/>
              <a:gd name="T44" fmla="*/ 1563 w 1928"/>
              <a:gd name="T45" fmla="*/ 855 h 971"/>
              <a:gd name="T46" fmla="*/ 1657 w 1928"/>
              <a:gd name="T47" fmla="*/ 827 h 971"/>
              <a:gd name="T48" fmla="*/ 1685 w 1928"/>
              <a:gd name="T49" fmla="*/ 814 h 971"/>
              <a:gd name="T50" fmla="*/ 1805 w 1928"/>
              <a:gd name="T51" fmla="*/ 640 h 971"/>
              <a:gd name="T52" fmla="*/ 1632 w 1928"/>
              <a:gd name="T53" fmla="*/ 565 h 971"/>
              <a:gd name="T54" fmla="*/ 1795 w 1928"/>
              <a:gd name="T55" fmla="*/ 565 h 971"/>
              <a:gd name="T56" fmla="*/ 1823 w 1928"/>
              <a:gd name="T57" fmla="*/ 561 h 971"/>
              <a:gd name="T58" fmla="*/ 1722 w 1928"/>
              <a:gd name="T59" fmla="*/ 541 h 971"/>
              <a:gd name="T60" fmla="*/ 1355 w 1928"/>
              <a:gd name="T61" fmla="*/ 486 h 971"/>
              <a:gd name="T62" fmla="*/ 1101 w 1928"/>
              <a:gd name="T63" fmla="*/ 464 h 971"/>
              <a:gd name="T64" fmla="*/ 1005 w 1928"/>
              <a:gd name="T65" fmla="*/ 466 h 971"/>
              <a:gd name="T66" fmla="*/ 775 w 1928"/>
              <a:gd name="T67" fmla="*/ 492 h 971"/>
              <a:gd name="T68" fmla="*/ 565 w 1928"/>
              <a:gd name="T69" fmla="*/ 528 h 971"/>
              <a:gd name="T70" fmla="*/ 588 w 1928"/>
              <a:gd name="T71" fmla="*/ 499 h 971"/>
              <a:gd name="T72" fmla="*/ 633 w 1928"/>
              <a:gd name="T73" fmla="*/ 421 h 971"/>
              <a:gd name="T74" fmla="*/ 661 w 1928"/>
              <a:gd name="T75" fmla="*/ 342 h 971"/>
              <a:gd name="T76" fmla="*/ 672 w 1928"/>
              <a:gd name="T77" fmla="*/ 254 h 971"/>
              <a:gd name="T78" fmla="*/ 663 w 1928"/>
              <a:gd name="T79" fmla="*/ 192 h 971"/>
              <a:gd name="T80" fmla="*/ 625 w 1928"/>
              <a:gd name="T81" fmla="*/ 93 h 971"/>
              <a:gd name="T82" fmla="*/ 593 w 1928"/>
              <a:gd name="T83" fmla="*/ 45 h 971"/>
              <a:gd name="T84" fmla="*/ 552 w 1928"/>
              <a:gd name="T85" fmla="*/ 15 h 971"/>
              <a:gd name="T86" fmla="*/ 502 w 1928"/>
              <a:gd name="T87" fmla="*/ 0 h 971"/>
              <a:gd name="T88" fmla="*/ 434 w 1928"/>
              <a:gd name="T89" fmla="*/ 0 h 971"/>
              <a:gd name="T90" fmla="*/ 388 w 1928"/>
              <a:gd name="T91" fmla="*/ 11 h 971"/>
              <a:gd name="T92" fmla="*/ 326 w 1928"/>
              <a:gd name="T93" fmla="*/ 46 h 971"/>
              <a:gd name="T94" fmla="*/ 273 w 1928"/>
              <a:gd name="T95" fmla="*/ 97 h 971"/>
              <a:gd name="T96" fmla="*/ 200 w 1928"/>
              <a:gd name="T97" fmla="*/ 194 h 971"/>
              <a:gd name="T98" fmla="*/ 185 w 1928"/>
              <a:gd name="T99" fmla="*/ 211 h 971"/>
              <a:gd name="T100" fmla="*/ 73 w 1928"/>
              <a:gd name="T101" fmla="*/ 279 h 971"/>
              <a:gd name="T102" fmla="*/ 9 w 1928"/>
              <a:gd name="T103" fmla="*/ 320 h 971"/>
              <a:gd name="T104" fmla="*/ 2 w 1928"/>
              <a:gd name="T105" fmla="*/ 335 h 971"/>
              <a:gd name="T106" fmla="*/ 13 w 1928"/>
              <a:gd name="T107" fmla="*/ 344 h 971"/>
              <a:gd name="T108" fmla="*/ 36 w 1928"/>
              <a:gd name="T109" fmla="*/ 350 h 971"/>
              <a:gd name="T110" fmla="*/ 23 w 1928"/>
              <a:gd name="T111" fmla="*/ 357 h 971"/>
              <a:gd name="T112" fmla="*/ 17 w 1928"/>
              <a:gd name="T113" fmla="*/ 363 h 971"/>
              <a:gd name="T114" fmla="*/ 58 w 1928"/>
              <a:gd name="T115" fmla="*/ 365 h 971"/>
              <a:gd name="T116" fmla="*/ 120 w 1928"/>
              <a:gd name="T117" fmla="*/ 353 h 971"/>
              <a:gd name="T118" fmla="*/ 266 w 1928"/>
              <a:gd name="T119" fmla="*/ 312 h 971"/>
              <a:gd name="T120" fmla="*/ 303 w 1928"/>
              <a:gd name="T121" fmla="*/ 297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928" h="971">
                <a:moveTo>
                  <a:pt x="303" y="297"/>
                </a:moveTo>
                <a:lnTo>
                  <a:pt x="303" y="297"/>
                </a:lnTo>
                <a:lnTo>
                  <a:pt x="318" y="299"/>
                </a:lnTo>
                <a:lnTo>
                  <a:pt x="348" y="301"/>
                </a:lnTo>
                <a:lnTo>
                  <a:pt x="365" y="305"/>
                </a:lnTo>
                <a:lnTo>
                  <a:pt x="380" y="309"/>
                </a:lnTo>
                <a:lnTo>
                  <a:pt x="391" y="314"/>
                </a:lnTo>
                <a:lnTo>
                  <a:pt x="395" y="316"/>
                </a:lnTo>
                <a:lnTo>
                  <a:pt x="397" y="320"/>
                </a:lnTo>
                <a:lnTo>
                  <a:pt x="397" y="320"/>
                </a:lnTo>
                <a:lnTo>
                  <a:pt x="399" y="327"/>
                </a:lnTo>
                <a:lnTo>
                  <a:pt x="397" y="335"/>
                </a:lnTo>
                <a:lnTo>
                  <a:pt x="389" y="353"/>
                </a:lnTo>
                <a:lnTo>
                  <a:pt x="378" y="376"/>
                </a:lnTo>
                <a:lnTo>
                  <a:pt x="363" y="402"/>
                </a:lnTo>
                <a:lnTo>
                  <a:pt x="363" y="402"/>
                </a:lnTo>
                <a:lnTo>
                  <a:pt x="343" y="451"/>
                </a:lnTo>
                <a:lnTo>
                  <a:pt x="331" y="468"/>
                </a:lnTo>
                <a:lnTo>
                  <a:pt x="326" y="477"/>
                </a:lnTo>
                <a:lnTo>
                  <a:pt x="318" y="484"/>
                </a:lnTo>
                <a:lnTo>
                  <a:pt x="318" y="484"/>
                </a:lnTo>
                <a:lnTo>
                  <a:pt x="305" y="492"/>
                </a:lnTo>
                <a:lnTo>
                  <a:pt x="281" y="503"/>
                </a:lnTo>
                <a:lnTo>
                  <a:pt x="251" y="518"/>
                </a:lnTo>
                <a:lnTo>
                  <a:pt x="217" y="539"/>
                </a:lnTo>
                <a:lnTo>
                  <a:pt x="200" y="552"/>
                </a:lnTo>
                <a:lnTo>
                  <a:pt x="185" y="565"/>
                </a:lnTo>
                <a:lnTo>
                  <a:pt x="170" y="580"/>
                </a:lnTo>
                <a:lnTo>
                  <a:pt x="157" y="599"/>
                </a:lnTo>
                <a:lnTo>
                  <a:pt x="148" y="617"/>
                </a:lnTo>
                <a:lnTo>
                  <a:pt x="139" y="638"/>
                </a:lnTo>
                <a:lnTo>
                  <a:pt x="135" y="660"/>
                </a:lnTo>
                <a:lnTo>
                  <a:pt x="133" y="685"/>
                </a:lnTo>
                <a:lnTo>
                  <a:pt x="133" y="685"/>
                </a:lnTo>
                <a:lnTo>
                  <a:pt x="133" y="709"/>
                </a:lnTo>
                <a:lnTo>
                  <a:pt x="137" y="732"/>
                </a:lnTo>
                <a:lnTo>
                  <a:pt x="142" y="752"/>
                </a:lnTo>
                <a:lnTo>
                  <a:pt x="148" y="771"/>
                </a:lnTo>
                <a:lnTo>
                  <a:pt x="157" y="790"/>
                </a:lnTo>
                <a:lnTo>
                  <a:pt x="165" y="805"/>
                </a:lnTo>
                <a:lnTo>
                  <a:pt x="176" y="818"/>
                </a:lnTo>
                <a:lnTo>
                  <a:pt x="185" y="831"/>
                </a:lnTo>
                <a:lnTo>
                  <a:pt x="206" y="853"/>
                </a:lnTo>
                <a:lnTo>
                  <a:pt x="227" y="870"/>
                </a:lnTo>
                <a:lnTo>
                  <a:pt x="245" y="885"/>
                </a:lnTo>
                <a:lnTo>
                  <a:pt x="258" y="896"/>
                </a:lnTo>
                <a:lnTo>
                  <a:pt x="258" y="896"/>
                </a:lnTo>
                <a:lnTo>
                  <a:pt x="268" y="902"/>
                </a:lnTo>
                <a:lnTo>
                  <a:pt x="281" y="909"/>
                </a:lnTo>
                <a:lnTo>
                  <a:pt x="298" y="915"/>
                </a:lnTo>
                <a:lnTo>
                  <a:pt x="320" y="921"/>
                </a:lnTo>
                <a:lnTo>
                  <a:pt x="373" y="934"/>
                </a:lnTo>
                <a:lnTo>
                  <a:pt x="432" y="945"/>
                </a:lnTo>
                <a:lnTo>
                  <a:pt x="496" y="956"/>
                </a:lnTo>
                <a:lnTo>
                  <a:pt x="560" y="964"/>
                </a:lnTo>
                <a:lnTo>
                  <a:pt x="618" y="969"/>
                </a:lnTo>
                <a:lnTo>
                  <a:pt x="666" y="971"/>
                </a:lnTo>
                <a:lnTo>
                  <a:pt x="666" y="971"/>
                </a:lnTo>
                <a:lnTo>
                  <a:pt x="713" y="971"/>
                </a:lnTo>
                <a:lnTo>
                  <a:pt x="768" y="967"/>
                </a:lnTo>
                <a:lnTo>
                  <a:pt x="891" y="960"/>
                </a:lnTo>
                <a:lnTo>
                  <a:pt x="1110" y="945"/>
                </a:lnTo>
                <a:lnTo>
                  <a:pt x="1110" y="945"/>
                </a:lnTo>
                <a:lnTo>
                  <a:pt x="1194" y="939"/>
                </a:lnTo>
                <a:lnTo>
                  <a:pt x="1277" y="932"/>
                </a:lnTo>
                <a:lnTo>
                  <a:pt x="1365" y="922"/>
                </a:lnTo>
                <a:lnTo>
                  <a:pt x="1346" y="896"/>
                </a:lnTo>
                <a:lnTo>
                  <a:pt x="1537" y="874"/>
                </a:lnTo>
                <a:lnTo>
                  <a:pt x="1563" y="855"/>
                </a:lnTo>
                <a:lnTo>
                  <a:pt x="1563" y="855"/>
                </a:lnTo>
                <a:lnTo>
                  <a:pt x="1616" y="840"/>
                </a:lnTo>
                <a:lnTo>
                  <a:pt x="1657" y="827"/>
                </a:lnTo>
                <a:lnTo>
                  <a:pt x="1674" y="821"/>
                </a:lnTo>
                <a:lnTo>
                  <a:pt x="1685" y="814"/>
                </a:lnTo>
                <a:lnTo>
                  <a:pt x="1685" y="814"/>
                </a:lnTo>
                <a:lnTo>
                  <a:pt x="1730" y="786"/>
                </a:lnTo>
                <a:lnTo>
                  <a:pt x="1928" y="647"/>
                </a:lnTo>
                <a:lnTo>
                  <a:pt x="1805" y="640"/>
                </a:lnTo>
                <a:lnTo>
                  <a:pt x="1655" y="640"/>
                </a:lnTo>
                <a:lnTo>
                  <a:pt x="1741" y="610"/>
                </a:lnTo>
                <a:lnTo>
                  <a:pt x="1632" y="565"/>
                </a:lnTo>
                <a:lnTo>
                  <a:pt x="1632" y="565"/>
                </a:lnTo>
                <a:lnTo>
                  <a:pt x="1730" y="567"/>
                </a:lnTo>
                <a:lnTo>
                  <a:pt x="1795" y="565"/>
                </a:lnTo>
                <a:lnTo>
                  <a:pt x="1818" y="565"/>
                </a:lnTo>
                <a:lnTo>
                  <a:pt x="1822" y="563"/>
                </a:lnTo>
                <a:lnTo>
                  <a:pt x="1823" y="561"/>
                </a:lnTo>
                <a:lnTo>
                  <a:pt x="1823" y="561"/>
                </a:lnTo>
                <a:lnTo>
                  <a:pt x="1795" y="556"/>
                </a:lnTo>
                <a:lnTo>
                  <a:pt x="1722" y="541"/>
                </a:lnTo>
                <a:lnTo>
                  <a:pt x="1617" y="524"/>
                </a:lnTo>
                <a:lnTo>
                  <a:pt x="1490" y="503"/>
                </a:lnTo>
                <a:lnTo>
                  <a:pt x="1355" y="486"/>
                </a:lnTo>
                <a:lnTo>
                  <a:pt x="1221" y="471"/>
                </a:lnTo>
                <a:lnTo>
                  <a:pt x="1159" y="468"/>
                </a:lnTo>
                <a:lnTo>
                  <a:pt x="1101" y="464"/>
                </a:lnTo>
                <a:lnTo>
                  <a:pt x="1050" y="464"/>
                </a:lnTo>
                <a:lnTo>
                  <a:pt x="1005" y="466"/>
                </a:lnTo>
                <a:lnTo>
                  <a:pt x="1005" y="466"/>
                </a:lnTo>
                <a:lnTo>
                  <a:pt x="927" y="473"/>
                </a:lnTo>
                <a:lnTo>
                  <a:pt x="850" y="483"/>
                </a:lnTo>
                <a:lnTo>
                  <a:pt x="775" y="492"/>
                </a:lnTo>
                <a:lnTo>
                  <a:pt x="708" y="503"/>
                </a:lnTo>
                <a:lnTo>
                  <a:pt x="605" y="520"/>
                </a:lnTo>
                <a:lnTo>
                  <a:pt x="565" y="528"/>
                </a:lnTo>
                <a:lnTo>
                  <a:pt x="565" y="528"/>
                </a:lnTo>
                <a:lnTo>
                  <a:pt x="571" y="520"/>
                </a:lnTo>
                <a:lnTo>
                  <a:pt x="588" y="499"/>
                </a:lnTo>
                <a:lnTo>
                  <a:pt x="608" y="466"/>
                </a:lnTo>
                <a:lnTo>
                  <a:pt x="620" y="445"/>
                </a:lnTo>
                <a:lnTo>
                  <a:pt x="633" y="421"/>
                </a:lnTo>
                <a:lnTo>
                  <a:pt x="644" y="396"/>
                </a:lnTo>
                <a:lnTo>
                  <a:pt x="653" y="370"/>
                </a:lnTo>
                <a:lnTo>
                  <a:pt x="661" y="342"/>
                </a:lnTo>
                <a:lnTo>
                  <a:pt x="668" y="314"/>
                </a:lnTo>
                <a:lnTo>
                  <a:pt x="672" y="284"/>
                </a:lnTo>
                <a:lnTo>
                  <a:pt x="672" y="254"/>
                </a:lnTo>
                <a:lnTo>
                  <a:pt x="670" y="224"/>
                </a:lnTo>
                <a:lnTo>
                  <a:pt x="663" y="192"/>
                </a:lnTo>
                <a:lnTo>
                  <a:pt x="663" y="192"/>
                </a:lnTo>
                <a:lnTo>
                  <a:pt x="644" y="138"/>
                </a:lnTo>
                <a:lnTo>
                  <a:pt x="635" y="114"/>
                </a:lnTo>
                <a:lnTo>
                  <a:pt x="625" y="93"/>
                </a:lnTo>
                <a:lnTo>
                  <a:pt x="616" y="75"/>
                </a:lnTo>
                <a:lnTo>
                  <a:pt x="605" y="58"/>
                </a:lnTo>
                <a:lnTo>
                  <a:pt x="593" y="45"/>
                </a:lnTo>
                <a:lnTo>
                  <a:pt x="580" y="32"/>
                </a:lnTo>
                <a:lnTo>
                  <a:pt x="567" y="22"/>
                </a:lnTo>
                <a:lnTo>
                  <a:pt x="552" y="15"/>
                </a:lnTo>
                <a:lnTo>
                  <a:pt x="537" y="9"/>
                </a:lnTo>
                <a:lnTo>
                  <a:pt x="520" y="3"/>
                </a:lnTo>
                <a:lnTo>
                  <a:pt x="502" y="0"/>
                </a:lnTo>
                <a:lnTo>
                  <a:pt x="481" y="0"/>
                </a:lnTo>
                <a:lnTo>
                  <a:pt x="459" y="0"/>
                </a:lnTo>
                <a:lnTo>
                  <a:pt x="434" y="0"/>
                </a:lnTo>
                <a:lnTo>
                  <a:pt x="434" y="0"/>
                </a:lnTo>
                <a:lnTo>
                  <a:pt x="410" y="3"/>
                </a:lnTo>
                <a:lnTo>
                  <a:pt x="388" y="11"/>
                </a:lnTo>
                <a:lnTo>
                  <a:pt x="365" y="20"/>
                </a:lnTo>
                <a:lnTo>
                  <a:pt x="345" y="32"/>
                </a:lnTo>
                <a:lnTo>
                  <a:pt x="326" y="46"/>
                </a:lnTo>
                <a:lnTo>
                  <a:pt x="307" y="61"/>
                </a:lnTo>
                <a:lnTo>
                  <a:pt x="290" y="80"/>
                </a:lnTo>
                <a:lnTo>
                  <a:pt x="273" y="97"/>
                </a:lnTo>
                <a:lnTo>
                  <a:pt x="245" y="133"/>
                </a:lnTo>
                <a:lnTo>
                  <a:pt x="221" y="166"/>
                </a:lnTo>
                <a:lnTo>
                  <a:pt x="200" y="194"/>
                </a:lnTo>
                <a:lnTo>
                  <a:pt x="193" y="204"/>
                </a:lnTo>
                <a:lnTo>
                  <a:pt x="185" y="211"/>
                </a:lnTo>
                <a:lnTo>
                  <a:pt x="185" y="211"/>
                </a:lnTo>
                <a:lnTo>
                  <a:pt x="165" y="226"/>
                </a:lnTo>
                <a:lnTo>
                  <a:pt x="137" y="243"/>
                </a:lnTo>
                <a:lnTo>
                  <a:pt x="73" y="279"/>
                </a:lnTo>
                <a:lnTo>
                  <a:pt x="43" y="297"/>
                </a:lnTo>
                <a:lnTo>
                  <a:pt x="19" y="314"/>
                </a:lnTo>
                <a:lnTo>
                  <a:pt x="9" y="320"/>
                </a:lnTo>
                <a:lnTo>
                  <a:pt x="4" y="325"/>
                </a:lnTo>
                <a:lnTo>
                  <a:pt x="0" y="331"/>
                </a:lnTo>
                <a:lnTo>
                  <a:pt x="2" y="335"/>
                </a:lnTo>
                <a:lnTo>
                  <a:pt x="2" y="335"/>
                </a:lnTo>
                <a:lnTo>
                  <a:pt x="8" y="340"/>
                </a:lnTo>
                <a:lnTo>
                  <a:pt x="13" y="344"/>
                </a:lnTo>
                <a:lnTo>
                  <a:pt x="24" y="348"/>
                </a:lnTo>
                <a:lnTo>
                  <a:pt x="32" y="350"/>
                </a:lnTo>
                <a:lnTo>
                  <a:pt x="36" y="350"/>
                </a:lnTo>
                <a:lnTo>
                  <a:pt x="36" y="350"/>
                </a:lnTo>
                <a:lnTo>
                  <a:pt x="28" y="353"/>
                </a:lnTo>
                <a:lnTo>
                  <a:pt x="23" y="357"/>
                </a:lnTo>
                <a:lnTo>
                  <a:pt x="17" y="361"/>
                </a:lnTo>
                <a:lnTo>
                  <a:pt x="17" y="363"/>
                </a:lnTo>
                <a:lnTo>
                  <a:pt x="17" y="363"/>
                </a:lnTo>
                <a:lnTo>
                  <a:pt x="21" y="367"/>
                </a:lnTo>
                <a:lnTo>
                  <a:pt x="34" y="367"/>
                </a:lnTo>
                <a:lnTo>
                  <a:pt x="58" y="365"/>
                </a:lnTo>
                <a:lnTo>
                  <a:pt x="58" y="365"/>
                </a:lnTo>
                <a:lnTo>
                  <a:pt x="88" y="361"/>
                </a:lnTo>
                <a:lnTo>
                  <a:pt x="120" y="353"/>
                </a:lnTo>
                <a:lnTo>
                  <a:pt x="185" y="338"/>
                </a:lnTo>
                <a:lnTo>
                  <a:pt x="238" y="323"/>
                </a:lnTo>
                <a:lnTo>
                  <a:pt x="266" y="312"/>
                </a:lnTo>
                <a:lnTo>
                  <a:pt x="266" y="312"/>
                </a:lnTo>
                <a:lnTo>
                  <a:pt x="292" y="301"/>
                </a:lnTo>
                <a:lnTo>
                  <a:pt x="303" y="297"/>
                </a:lnTo>
                <a:lnTo>
                  <a:pt x="303" y="297"/>
                </a:lnTo>
                <a:close/>
              </a:path>
            </a:pathLst>
          </a:custGeom>
          <a:gradFill>
            <a:gsLst>
              <a:gs pos="0">
                <a:srgbClr val="99FF66"/>
              </a:gs>
              <a:gs pos="100000">
                <a:srgbClr val="00990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20">
            <a:extLst>
              <a:ext uri="{FF2B5EF4-FFF2-40B4-BE49-F238E27FC236}">
                <a16:creationId xmlns:a16="http://schemas.microsoft.com/office/drawing/2014/main" id="{010DFD57-2F2B-40F8-B527-8A441696C954}"/>
              </a:ext>
            </a:extLst>
          </p:cNvPr>
          <p:cNvSpPr>
            <a:spLocks/>
          </p:cNvSpPr>
          <p:nvPr/>
        </p:nvSpPr>
        <p:spPr bwMode="auto">
          <a:xfrm>
            <a:off x="4167490" y="4972674"/>
            <a:ext cx="1442540" cy="963165"/>
          </a:xfrm>
          <a:custGeom>
            <a:avLst/>
            <a:gdLst>
              <a:gd name="T0" fmla="*/ 820 w 981"/>
              <a:gd name="T1" fmla="*/ 251 h 655"/>
              <a:gd name="T2" fmla="*/ 825 w 981"/>
              <a:gd name="T3" fmla="*/ 281 h 655"/>
              <a:gd name="T4" fmla="*/ 812 w 981"/>
              <a:gd name="T5" fmla="*/ 305 h 655"/>
              <a:gd name="T6" fmla="*/ 795 w 981"/>
              <a:gd name="T7" fmla="*/ 307 h 655"/>
              <a:gd name="T8" fmla="*/ 870 w 981"/>
              <a:gd name="T9" fmla="*/ 410 h 655"/>
              <a:gd name="T10" fmla="*/ 924 w 981"/>
              <a:gd name="T11" fmla="*/ 453 h 655"/>
              <a:gd name="T12" fmla="*/ 975 w 981"/>
              <a:gd name="T13" fmla="*/ 514 h 655"/>
              <a:gd name="T14" fmla="*/ 977 w 981"/>
              <a:gd name="T15" fmla="*/ 559 h 655"/>
              <a:gd name="T16" fmla="*/ 938 w 981"/>
              <a:gd name="T17" fmla="*/ 617 h 655"/>
              <a:gd name="T18" fmla="*/ 900 w 981"/>
              <a:gd name="T19" fmla="*/ 640 h 655"/>
              <a:gd name="T20" fmla="*/ 780 w 981"/>
              <a:gd name="T21" fmla="*/ 651 h 655"/>
              <a:gd name="T22" fmla="*/ 649 w 981"/>
              <a:gd name="T23" fmla="*/ 655 h 655"/>
              <a:gd name="T24" fmla="*/ 544 w 981"/>
              <a:gd name="T25" fmla="*/ 647 h 655"/>
              <a:gd name="T26" fmla="*/ 348 w 981"/>
              <a:gd name="T27" fmla="*/ 617 h 655"/>
              <a:gd name="T28" fmla="*/ 273 w 981"/>
              <a:gd name="T29" fmla="*/ 595 h 655"/>
              <a:gd name="T30" fmla="*/ 258 w 981"/>
              <a:gd name="T31" fmla="*/ 580 h 655"/>
              <a:gd name="T32" fmla="*/ 234 w 981"/>
              <a:gd name="T33" fmla="*/ 520 h 655"/>
              <a:gd name="T34" fmla="*/ 162 w 981"/>
              <a:gd name="T35" fmla="*/ 481 h 655"/>
              <a:gd name="T36" fmla="*/ 144 w 981"/>
              <a:gd name="T37" fmla="*/ 456 h 655"/>
              <a:gd name="T38" fmla="*/ 95 w 981"/>
              <a:gd name="T39" fmla="*/ 383 h 655"/>
              <a:gd name="T40" fmla="*/ 28 w 981"/>
              <a:gd name="T41" fmla="*/ 329 h 655"/>
              <a:gd name="T42" fmla="*/ 1 w 981"/>
              <a:gd name="T43" fmla="*/ 288 h 655"/>
              <a:gd name="T44" fmla="*/ 24 w 981"/>
              <a:gd name="T45" fmla="*/ 275 h 655"/>
              <a:gd name="T46" fmla="*/ 9 w 981"/>
              <a:gd name="T47" fmla="*/ 252 h 655"/>
              <a:gd name="T48" fmla="*/ 22 w 981"/>
              <a:gd name="T49" fmla="*/ 254 h 655"/>
              <a:gd name="T50" fmla="*/ 48 w 981"/>
              <a:gd name="T51" fmla="*/ 228 h 655"/>
              <a:gd name="T52" fmla="*/ 48 w 981"/>
              <a:gd name="T53" fmla="*/ 196 h 655"/>
              <a:gd name="T54" fmla="*/ 48 w 981"/>
              <a:gd name="T55" fmla="*/ 163 h 655"/>
              <a:gd name="T56" fmla="*/ 50 w 981"/>
              <a:gd name="T57" fmla="*/ 142 h 655"/>
              <a:gd name="T58" fmla="*/ 71 w 981"/>
              <a:gd name="T59" fmla="*/ 129 h 655"/>
              <a:gd name="T60" fmla="*/ 76 w 981"/>
              <a:gd name="T61" fmla="*/ 103 h 655"/>
              <a:gd name="T62" fmla="*/ 119 w 981"/>
              <a:gd name="T63" fmla="*/ 101 h 655"/>
              <a:gd name="T64" fmla="*/ 106 w 981"/>
              <a:gd name="T65" fmla="*/ 84 h 655"/>
              <a:gd name="T66" fmla="*/ 114 w 981"/>
              <a:gd name="T67" fmla="*/ 77 h 655"/>
              <a:gd name="T68" fmla="*/ 155 w 981"/>
              <a:gd name="T69" fmla="*/ 71 h 655"/>
              <a:gd name="T70" fmla="*/ 222 w 981"/>
              <a:gd name="T71" fmla="*/ 73 h 655"/>
              <a:gd name="T72" fmla="*/ 273 w 981"/>
              <a:gd name="T73" fmla="*/ 52 h 655"/>
              <a:gd name="T74" fmla="*/ 325 w 981"/>
              <a:gd name="T75" fmla="*/ 52 h 655"/>
              <a:gd name="T76" fmla="*/ 406 w 981"/>
              <a:gd name="T77" fmla="*/ 69 h 655"/>
              <a:gd name="T78" fmla="*/ 458 w 981"/>
              <a:gd name="T79" fmla="*/ 63 h 655"/>
              <a:gd name="T80" fmla="*/ 524 w 981"/>
              <a:gd name="T81" fmla="*/ 82 h 655"/>
              <a:gd name="T82" fmla="*/ 604 w 981"/>
              <a:gd name="T83" fmla="*/ 112 h 655"/>
              <a:gd name="T84" fmla="*/ 662 w 981"/>
              <a:gd name="T85" fmla="*/ 153 h 655"/>
              <a:gd name="T86" fmla="*/ 670 w 981"/>
              <a:gd name="T87" fmla="*/ 114 h 655"/>
              <a:gd name="T88" fmla="*/ 681 w 981"/>
              <a:gd name="T89" fmla="*/ 39 h 655"/>
              <a:gd name="T90" fmla="*/ 724 w 981"/>
              <a:gd name="T91" fmla="*/ 4 h 655"/>
              <a:gd name="T92" fmla="*/ 780 w 981"/>
              <a:gd name="T93" fmla="*/ 4 h 655"/>
              <a:gd name="T94" fmla="*/ 806 w 981"/>
              <a:gd name="T95" fmla="*/ 32 h 655"/>
              <a:gd name="T96" fmla="*/ 820 w 981"/>
              <a:gd name="T97" fmla="*/ 91 h 655"/>
              <a:gd name="T98" fmla="*/ 818 w 981"/>
              <a:gd name="T99" fmla="*/ 153 h 655"/>
              <a:gd name="T100" fmla="*/ 827 w 981"/>
              <a:gd name="T101" fmla="*/ 193 h 655"/>
              <a:gd name="T102" fmla="*/ 814 w 981"/>
              <a:gd name="T103" fmla="*/ 217 h 6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981" h="655">
                <a:moveTo>
                  <a:pt x="814" y="217"/>
                </a:moveTo>
                <a:lnTo>
                  <a:pt x="814" y="217"/>
                </a:lnTo>
                <a:lnTo>
                  <a:pt x="820" y="251"/>
                </a:lnTo>
                <a:lnTo>
                  <a:pt x="820" y="251"/>
                </a:lnTo>
                <a:lnTo>
                  <a:pt x="823" y="256"/>
                </a:lnTo>
                <a:lnTo>
                  <a:pt x="825" y="262"/>
                </a:lnTo>
                <a:lnTo>
                  <a:pt x="827" y="269"/>
                </a:lnTo>
                <a:lnTo>
                  <a:pt x="825" y="281"/>
                </a:lnTo>
                <a:lnTo>
                  <a:pt x="825" y="281"/>
                </a:lnTo>
                <a:lnTo>
                  <a:pt x="818" y="299"/>
                </a:lnTo>
                <a:lnTo>
                  <a:pt x="816" y="303"/>
                </a:lnTo>
                <a:lnTo>
                  <a:pt x="812" y="305"/>
                </a:lnTo>
                <a:lnTo>
                  <a:pt x="812" y="305"/>
                </a:lnTo>
                <a:lnTo>
                  <a:pt x="801" y="307"/>
                </a:lnTo>
                <a:lnTo>
                  <a:pt x="795" y="307"/>
                </a:lnTo>
                <a:lnTo>
                  <a:pt x="795" y="307"/>
                </a:lnTo>
                <a:lnTo>
                  <a:pt x="805" y="322"/>
                </a:lnTo>
                <a:lnTo>
                  <a:pt x="827" y="355"/>
                </a:lnTo>
                <a:lnTo>
                  <a:pt x="855" y="393"/>
                </a:lnTo>
                <a:lnTo>
                  <a:pt x="870" y="410"/>
                </a:lnTo>
                <a:lnTo>
                  <a:pt x="881" y="419"/>
                </a:lnTo>
                <a:lnTo>
                  <a:pt x="881" y="419"/>
                </a:lnTo>
                <a:lnTo>
                  <a:pt x="909" y="440"/>
                </a:lnTo>
                <a:lnTo>
                  <a:pt x="924" y="453"/>
                </a:lnTo>
                <a:lnTo>
                  <a:pt x="939" y="468"/>
                </a:lnTo>
                <a:lnTo>
                  <a:pt x="954" y="483"/>
                </a:lnTo>
                <a:lnTo>
                  <a:pt x="966" y="500"/>
                </a:lnTo>
                <a:lnTo>
                  <a:pt x="975" y="514"/>
                </a:lnTo>
                <a:lnTo>
                  <a:pt x="981" y="529"/>
                </a:lnTo>
                <a:lnTo>
                  <a:pt x="981" y="529"/>
                </a:lnTo>
                <a:lnTo>
                  <a:pt x="981" y="544"/>
                </a:lnTo>
                <a:lnTo>
                  <a:pt x="977" y="559"/>
                </a:lnTo>
                <a:lnTo>
                  <a:pt x="971" y="574"/>
                </a:lnTo>
                <a:lnTo>
                  <a:pt x="962" y="589"/>
                </a:lnTo>
                <a:lnTo>
                  <a:pt x="951" y="604"/>
                </a:lnTo>
                <a:lnTo>
                  <a:pt x="938" y="617"/>
                </a:lnTo>
                <a:lnTo>
                  <a:pt x="924" y="629"/>
                </a:lnTo>
                <a:lnTo>
                  <a:pt x="909" y="636"/>
                </a:lnTo>
                <a:lnTo>
                  <a:pt x="909" y="636"/>
                </a:lnTo>
                <a:lnTo>
                  <a:pt x="900" y="640"/>
                </a:lnTo>
                <a:lnTo>
                  <a:pt x="889" y="644"/>
                </a:lnTo>
                <a:lnTo>
                  <a:pt x="859" y="647"/>
                </a:lnTo>
                <a:lnTo>
                  <a:pt x="821" y="649"/>
                </a:lnTo>
                <a:lnTo>
                  <a:pt x="780" y="651"/>
                </a:lnTo>
                <a:lnTo>
                  <a:pt x="703" y="651"/>
                </a:lnTo>
                <a:lnTo>
                  <a:pt x="672" y="653"/>
                </a:lnTo>
                <a:lnTo>
                  <a:pt x="649" y="655"/>
                </a:lnTo>
                <a:lnTo>
                  <a:pt x="649" y="655"/>
                </a:lnTo>
                <a:lnTo>
                  <a:pt x="638" y="655"/>
                </a:lnTo>
                <a:lnTo>
                  <a:pt x="625" y="655"/>
                </a:lnTo>
                <a:lnTo>
                  <a:pt x="589" y="653"/>
                </a:lnTo>
                <a:lnTo>
                  <a:pt x="544" y="647"/>
                </a:lnTo>
                <a:lnTo>
                  <a:pt x="498" y="640"/>
                </a:lnTo>
                <a:lnTo>
                  <a:pt x="406" y="627"/>
                </a:lnTo>
                <a:lnTo>
                  <a:pt x="348" y="617"/>
                </a:lnTo>
                <a:lnTo>
                  <a:pt x="348" y="617"/>
                </a:lnTo>
                <a:lnTo>
                  <a:pt x="318" y="614"/>
                </a:lnTo>
                <a:lnTo>
                  <a:pt x="295" y="606"/>
                </a:lnTo>
                <a:lnTo>
                  <a:pt x="279" y="599"/>
                </a:lnTo>
                <a:lnTo>
                  <a:pt x="273" y="595"/>
                </a:lnTo>
                <a:lnTo>
                  <a:pt x="269" y="591"/>
                </a:lnTo>
                <a:lnTo>
                  <a:pt x="269" y="591"/>
                </a:lnTo>
                <a:lnTo>
                  <a:pt x="262" y="582"/>
                </a:lnTo>
                <a:lnTo>
                  <a:pt x="258" y="580"/>
                </a:lnTo>
                <a:lnTo>
                  <a:pt x="239" y="569"/>
                </a:lnTo>
                <a:lnTo>
                  <a:pt x="245" y="559"/>
                </a:lnTo>
                <a:lnTo>
                  <a:pt x="235" y="550"/>
                </a:lnTo>
                <a:lnTo>
                  <a:pt x="234" y="520"/>
                </a:lnTo>
                <a:lnTo>
                  <a:pt x="234" y="520"/>
                </a:lnTo>
                <a:lnTo>
                  <a:pt x="200" y="503"/>
                </a:lnTo>
                <a:lnTo>
                  <a:pt x="172" y="488"/>
                </a:lnTo>
                <a:lnTo>
                  <a:pt x="162" y="481"/>
                </a:lnTo>
                <a:lnTo>
                  <a:pt x="155" y="475"/>
                </a:lnTo>
                <a:lnTo>
                  <a:pt x="155" y="475"/>
                </a:lnTo>
                <a:lnTo>
                  <a:pt x="149" y="468"/>
                </a:lnTo>
                <a:lnTo>
                  <a:pt x="144" y="456"/>
                </a:lnTo>
                <a:lnTo>
                  <a:pt x="129" y="428"/>
                </a:lnTo>
                <a:lnTo>
                  <a:pt x="119" y="413"/>
                </a:lnTo>
                <a:lnTo>
                  <a:pt x="108" y="398"/>
                </a:lnTo>
                <a:lnTo>
                  <a:pt x="95" y="383"/>
                </a:lnTo>
                <a:lnTo>
                  <a:pt x="78" y="370"/>
                </a:lnTo>
                <a:lnTo>
                  <a:pt x="78" y="370"/>
                </a:lnTo>
                <a:lnTo>
                  <a:pt x="48" y="348"/>
                </a:lnTo>
                <a:lnTo>
                  <a:pt x="28" y="329"/>
                </a:lnTo>
                <a:lnTo>
                  <a:pt x="15" y="314"/>
                </a:lnTo>
                <a:lnTo>
                  <a:pt x="7" y="303"/>
                </a:lnTo>
                <a:lnTo>
                  <a:pt x="7" y="303"/>
                </a:lnTo>
                <a:lnTo>
                  <a:pt x="1" y="288"/>
                </a:lnTo>
                <a:lnTo>
                  <a:pt x="0" y="281"/>
                </a:lnTo>
                <a:lnTo>
                  <a:pt x="11" y="290"/>
                </a:lnTo>
                <a:lnTo>
                  <a:pt x="3" y="271"/>
                </a:lnTo>
                <a:lnTo>
                  <a:pt x="24" y="275"/>
                </a:lnTo>
                <a:lnTo>
                  <a:pt x="24" y="275"/>
                </a:lnTo>
                <a:lnTo>
                  <a:pt x="16" y="264"/>
                </a:lnTo>
                <a:lnTo>
                  <a:pt x="11" y="254"/>
                </a:lnTo>
                <a:lnTo>
                  <a:pt x="9" y="252"/>
                </a:lnTo>
                <a:lnTo>
                  <a:pt x="11" y="251"/>
                </a:lnTo>
                <a:lnTo>
                  <a:pt x="11" y="251"/>
                </a:lnTo>
                <a:lnTo>
                  <a:pt x="18" y="252"/>
                </a:lnTo>
                <a:lnTo>
                  <a:pt x="22" y="254"/>
                </a:lnTo>
                <a:lnTo>
                  <a:pt x="9" y="226"/>
                </a:lnTo>
                <a:lnTo>
                  <a:pt x="50" y="239"/>
                </a:lnTo>
                <a:lnTo>
                  <a:pt x="50" y="239"/>
                </a:lnTo>
                <a:lnTo>
                  <a:pt x="48" y="228"/>
                </a:lnTo>
                <a:lnTo>
                  <a:pt x="48" y="211"/>
                </a:lnTo>
                <a:lnTo>
                  <a:pt x="48" y="211"/>
                </a:lnTo>
                <a:lnTo>
                  <a:pt x="48" y="202"/>
                </a:lnTo>
                <a:lnTo>
                  <a:pt x="48" y="196"/>
                </a:lnTo>
                <a:lnTo>
                  <a:pt x="61" y="191"/>
                </a:lnTo>
                <a:lnTo>
                  <a:pt x="61" y="191"/>
                </a:lnTo>
                <a:lnTo>
                  <a:pt x="54" y="176"/>
                </a:lnTo>
                <a:lnTo>
                  <a:pt x="48" y="163"/>
                </a:lnTo>
                <a:lnTo>
                  <a:pt x="48" y="155"/>
                </a:lnTo>
                <a:lnTo>
                  <a:pt x="48" y="150"/>
                </a:lnTo>
                <a:lnTo>
                  <a:pt x="48" y="150"/>
                </a:lnTo>
                <a:lnTo>
                  <a:pt x="50" y="142"/>
                </a:lnTo>
                <a:lnTo>
                  <a:pt x="54" y="138"/>
                </a:lnTo>
                <a:lnTo>
                  <a:pt x="61" y="133"/>
                </a:lnTo>
                <a:lnTo>
                  <a:pt x="67" y="129"/>
                </a:lnTo>
                <a:lnTo>
                  <a:pt x="71" y="129"/>
                </a:lnTo>
                <a:lnTo>
                  <a:pt x="71" y="129"/>
                </a:lnTo>
                <a:lnTo>
                  <a:pt x="71" y="116"/>
                </a:lnTo>
                <a:lnTo>
                  <a:pt x="74" y="106"/>
                </a:lnTo>
                <a:lnTo>
                  <a:pt x="76" y="103"/>
                </a:lnTo>
                <a:lnTo>
                  <a:pt x="78" y="101"/>
                </a:lnTo>
                <a:lnTo>
                  <a:pt x="78" y="101"/>
                </a:lnTo>
                <a:lnTo>
                  <a:pt x="119" y="101"/>
                </a:lnTo>
                <a:lnTo>
                  <a:pt x="119" y="101"/>
                </a:lnTo>
                <a:lnTo>
                  <a:pt x="119" y="99"/>
                </a:lnTo>
                <a:lnTo>
                  <a:pt x="118" y="97"/>
                </a:lnTo>
                <a:lnTo>
                  <a:pt x="110" y="88"/>
                </a:lnTo>
                <a:lnTo>
                  <a:pt x="106" y="84"/>
                </a:lnTo>
                <a:lnTo>
                  <a:pt x="104" y="80"/>
                </a:lnTo>
                <a:lnTo>
                  <a:pt x="108" y="78"/>
                </a:lnTo>
                <a:lnTo>
                  <a:pt x="114" y="77"/>
                </a:lnTo>
                <a:lnTo>
                  <a:pt x="114" y="77"/>
                </a:lnTo>
                <a:lnTo>
                  <a:pt x="131" y="78"/>
                </a:lnTo>
                <a:lnTo>
                  <a:pt x="148" y="80"/>
                </a:lnTo>
                <a:lnTo>
                  <a:pt x="162" y="82"/>
                </a:lnTo>
                <a:lnTo>
                  <a:pt x="155" y="71"/>
                </a:lnTo>
                <a:lnTo>
                  <a:pt x="200" y="84"/>
                </a:lnTo>
                <a:lnTo>
                  <a:pt x="181" y="63"/>
                </a:lnTo>
                <a:lnTo>
                  <a:pt x="222" y="73"/>
                </a:lnTo>
                <a:lnTo>
                  <a:pt x="222" y="73"/>
                </a:lnTo>
                <a:lnTo>
                  <a:pt x="235" y="65"/>
                </a:lnTo>
                <a:lnTo>
                  <a:pt x="250" y="60"/>
                </a:lnTo>
                <a:lnTo>
                  <a:pt x="273" y="52"/>
                </a:lnTo>
                <a:lnTo>
                  <a:pt x="273" y="52"/>
                </a:lnTo>
                <a:lnTo>
                  <a:pt x="286" y="50"/>
                </a:lnTo>
                <a:lnTo>
                  <a:pt x="297" y="50"/>
                </a:lnTo>
                <a:lnTo>
                  <a:pt x="310" y="50"/>
                </a:lnTo>
                <a:lnTo>
                  <a:pt x="325" y="52"/>
                </a:lnTo>
                <a:lnTo>
                  <a:pt x="355" y="60"/>
                </a:lnTo>
                <a:lnTo>
                  <a:pt x="389" y="67"/>
                </a:lnTo>
                <a:lnTo>
                  <a:pt x="389" y="67"/>
                </a:lnTo>
                <a:lnTo>
                  <a:pt x="406" y="69"/>
                </a:lnTo>
                <a:lnTo>
                  <a:pt x="417" y="69"/>
                </a:lnTo>
                <a:lnTo>
                  <a:pt x="438" y="65"/>
                </a:lnTo>
                <a:lnTo>
                  <a:pt x="447" y="63"/>
                </a:lnTo>
                <a:lnTo>
                  <a:pt x="458" y="63"/>
                </a:lnTo>
                <a:lnTo>
                  <a:pt x="475" y="65"/>
                </a:lnTo>
                <a:lnTo>
                  <a:pt x="496" y="73"/>
                </a:lnTo>
                <a:lnTo>
                  <a:pt x="496" y="73"/>
                </a:lnTo>
                <a:lnTo>
                  <a:pt x="524" y="82"/>
                </a:lnTo>
                <a:lnTo>
                  <a:pt x="529" y="82"/>
                </a:lnTo>
                <a:lnTo>
                  <a:pt x="576" y="101"/>
                </a:lnTo>
                <a:lnTo>
                  <a:pt x="576" y="101"/>
                </a:lnTo>
                <a:lnTo>
                  <a:pt x="604" y="112"/>
                </a:lnTo>
                <a:lnTo>
                  <a:pt x="627" y="125"/>
                </a:lnTo>
                <a:lnTo>
                  <a:pt x="642" y="136"/>
                </a:lnTo>
                <a:lnTo>
                  <a:pt x="655" y="146"/>
                </a:lnTo>
                <a:lnTo>
                  <a:pt x="662" y="153"/>
                </a:lnTo>
                <a:lnTo>
                  <a:pt x="666" y="161"/>
                </a:lnTo>
                <a:lnTo>
                  <a:pt x="670" y="164"/>
                </a:lnTo>
                <a:lnTo>
                  <a:pt x="670" y="164"/>
                </a:lnTo>
                <a:lnTo>
                  <a:pt x="670" y="114"/>
                </a:lnTo>
                <a:lnTo>
                  <a:pt x="674" y="73"/>
                </a:lnTo>
                <a:lnTo>
                  <a:pt x="677" y="54"/>
                </a:lnTo>
                <a:lnTo>
                  <a:pt x="681" y="39"/>
                </a:lnTo>
                <a:lnTo>
                  <a:pt x="681" y="39"/>
                </a:lnTo>
                <a:lnTo>
                  <a:pt x="687" y="28"/>
                </a:lnTo>
                <a:lnTo>
                  <a:pt x="698" y="18"/>
                </a:lnTo>
                <a:lnTo>
                  <a:pt x="709" y="9"/>
                </a:lnTo>
                <a:lnTo>
                  <a:pt x="724" y="4"/>
                </a:lnTo>
                <a:lnTo>
                  <a:pt x="739" y="2"/>
                </a:lnTo>
                <a:lnTo>
                  <a:pt x="754" y="0"/>
                </a:lnTo>
                <a:lnTo>
                  <a:pt x="767" y="2"/>
                </a:lnTo>
                <a:lnTo>
                  <a:pt x="780" y="4"/>
                </a:lnTo>
                <a:lnTo>
                  <a:pt x="780" y="4"/>
                </a:lnTo>
                <a:lnTo>
                  <a:pt x="791" y="11"/>
                </a:lnTo>
                <a:lnTo>
                  <a:pt x="799" y="20"/>
                </a:lnTo>
                <a:lnTo>
                  <a:pt x="806" y="32"/>
                </a:lnTo>
                <a:lnTo>
                  <a:pt x="812" y="45"/>
                </a:lnTo>
                <a:lnTo>
                  <a:pt x="816" y="58"/>
                </a:lnTo>
                <a:lnTo>
                  <a:pt x="818" y="71"/>
                </a:lnTo>
                <a:lnTo>
                  <a:pt x="820" y="91"/>
                </a:lnTo>
                <a:lnTo>
                  <a:pt x="820" y="91"/>
                </a:lnTo>
                <a:lnTo>
                  <a:pt x="818" y="131"/>
                </a:lnTo>
                <a:lnTo>
                  <a:pt x="818" y="153"/>
                </a:lnTo>
                <a:lnTo>
                  <a:pt x="818" y="153"/>
                </a:lnTo>
                <a:lnTo>
                  <a:pt x="821" y="170"/>
                </a:lnTo>
                <a:lnTo>
                  <a:pt x="825" y="183"/>
                </a:lnTo>
                <a:lnTo>
                  <a:pt x="827" y="193"/>
                </a:lnTo>
                <a:lnTo>
                  <a:pt x="827" y="193"/>
                </a:lnTo>
                <a:lnTo>
                  <a:pt x="825" y="200"/>
                </a:lnTo>
                <a:lnTo>
                  <a:pt x="820" y="208"/>
                </a:lnTo>
                <a:lnTo>
                  <a:pt x="814" y="217"/>
                </a:lnTo>
                <a:lnTo>
                  <a:pt x="814" y="217"/>
                </a:lnTo>
                <a:close/>
              </a:path>
            </a:pathLst>
          </a:custGeom>
          <a:gradFill>
            <a:gsLst>
              <a:gs pos="0">
                <a:srgbClr val="99FF66"/>
              </a:gs>
              <a:gs pos="100000">
                <a:srgbClr val="00990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707425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</TotalTime>
  <Words>0</Words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游ゴシック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pptx800_泳いでいるカモのシルエット（２）</dc:title>
  <dc:subject>pptx800_泳いでいるカモのシルエット（２）</dc:subject>
  <dc:creator>Digipot.net</dc:creator>
  <cp:revision>1</cp:revision>
  <dcterms:created xsi:type="dcterms:W3CDTF">2018-05-20T00:31:01Z</dcterms:created>
  <dcterms:modified xsi:type="dcterms:W3CDTF">2018-06-22T01:52:49Z</dcterms:modified>
  <cp:version>1</cp:version>
</cp:coreProperties>
</file>

<file path=docProps/thumbnail.jpeg>
</file>