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112" d="100"/>
          <a:sy n="112" d="100"/>
        </p:scale>
        <p:origin x="1566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Copyright©2018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9" name="Rectangle 11">
            <a:extLst>
              <a:ext uri="{FF2B5EF4-FFF2-40B4-BE49-F238E27FC236}">
                <a16:creationId xmlns:a16="http://schemas.microsoft.com/office/drawing/2014/main" id="{6C399C7D-E96D-4555-956D-028CA8A7E4E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0" name="Rectangle 12">
            <a:extLst>
              <a:ext uri="{FF2B5EF4-FFF2-40B4-BE49-F238E27FC236}">
                <a16:creationId xmlns:a16="http://schemas.microsoft.com/office/drawing/2014/main" id="{416732F9-C046-49C9-82B4-377C3A8B809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1" name="Rectangle 13">
            <a:extLst>
              <a:ext uri="{FF2B5EF4-FFF2-40B4-BE49-F238E27FC236}">
                <a16:creationId xmlns:a16="http://schemas.microsoft.com/office/drawing/2014/main" id="{3F4616B4-E62E-4D84-A045-97A064EC8A8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2" name="Rectangle 14">
            <a:extLst>
              <a:ext uri="{FF2B5EF4-FFF2-40B4-BE49-F238E27FC236}">
                <a16:creationId xmlns:a16="http://schemas.microsoft.com/office/drawing/2014/main" id="{62045FF3-7F40-456A-8480-D854056C998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3" name="Rectangle 15">
            <a:extLst>
              <a:ext uri="{FF2B5EF4-FFF2-40B4-BE49-F238E27FC236}">
                <a16:creationId xmlns:a16="http://schemas.microsoft.com/office/drawing/2014/main" id="{99E7FC19-D041-4B56-AE03-5524E7FA10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4" name="Rectangle 16">
            <a:extLst>
              <a:ext uri="{FF2B5EF4-FFF2-40B4-BE49-F238E27FC236}">
                <a16:creationId xmlns:a16="http://schemas.microsoft.com/office/drawing/2014/main" id="{61C3D1A3-388E-46F8-90C8-DCF281E9F71C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5" name="Rectangle 18">
            <a:extLst>
              <a:ext uri="{FF2B5EF4-FFF2-40B4-BE49-F238E27FC236}">
                <a16:creationId xmlns:a16="http://schemas.microsoft.com/office/drawing/2014/main" id="{E5F1C9A9-357D-4D80-8261-5B2ABA74670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6" name="Rectangle 19">
            <a:extLst>
              <a:ext uri="{FF2B5EF4-FFF2-40B4-BE49-F238E27FC236}">
                <a16:creationId xmlns:a16="http://schemas.microsoft.com/office/drawing/2014/main" id="{90A700ED-856B-4A43-A141-EEE78781625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7" name="Rectangle 20">
            <a:extLst>
              <a:ext uri="{FF2B5EF4-FFF2-40B4-BE49-F238E27FC236}">
                <a16:creationId xmlns:a16="http://schemas.microsoft.com/office/drawing/2014/main" id="{8E752726-137B-4947-BDF3-C1FDAB9CC72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8" name="Rectangle 21">
            <a:extLst>
              <a:ext uri="{FF2B5EF4-FFF2-40B4-BE49-F238E27FC236}">
                <a16:creationId xmlns:a16="http://schemas.microsoft.com/office/drawing/2014/main" id="{A0AD43DF-054A-4B4E-B14A-9B746C5652D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9" name="Rectangle 22">
            <a:extLst>
              <a:ext uri="{FF2B5EF4-FFF2-40B4-BE49-F238E27FC236}">
                <a16:creationId xmlns:a16="http://schemas.microsoft.com/office/drawing/2014/main" id="{7C635A92-7876-4DC8-9840-16637324B0C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0" name="Rectangle 23">
            <a:extLst>
              <a:ext uri="{FF2B5EF4-FFF2-40B4-BE49-F238E27FC236}">
                <a16:creationId xmlns:a16="http://schemas.microsoft.com/office/drawing/2014/main" id="{D847748C-6EE1-4D3B-8EF2-C2D6B5433D4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1" name="Rectangle 24">
            <a:extLst>
              <a:ext uri="{FF2B5EF4-FFF2-40B4-BE49-F238E27FC236}">
                <a16:creationId xmlns:a16="http://schemas.microsoft.com/office/drawing/2014/main" id="{50E6FD18-C571-402B-9D2B-B848E5E23B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2" name="Rectangle 25">
            <a:extLst>
              <a:ext uri="{FF2B5EF4-FFF2-40B4-BE49-F238E27FC236}">
                <a16:creationId xmlns:a16="http://schemas.microsoft.com/office/drawing/2014/main" id="{7DC3E59C-F060-4CF6-A64F-88AF89D276B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3" name="Rectangle 26">
            <a:extLst>
              <a:ext uri="{FF2B5EF4-FFF2-40B4-BE49-F238E27FC236}">
                <a16:creationId xmlns:a16="http://schemas.microsoft.com/office/drawing/2014/main" id="{5B5E6A1B-1A9C-435D-B245-3CC7CE84ACD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16">
            <a:extLst>
              <a:ext uri="{FF2B5EF4-FFF2-40B4-BE49-F238E27FC236}">
                <a16:creationId xmlns:a16="http://schemas.microsoft.com/office/drawing/2014/main" id="{6AEE2DB2-E67D-4CEA-94E5-714C6BA134A4}"/>
              </a:ext>
            </a:extLst>
          </p:cNvPr>
          <p:cNvSpPr>
            <a:spLocks/>
          </p:cNvSpPr>
          <p:nvPr/>
        </p:nvSpPr>
        <p:spPr bwMode="auto">
          <a:xfrm>
            <a:off x="2207695" y="1258787"/>
            <a:ext cx="1710190" cy="732441"/>
          </a:xfrm>
          <a:custGeom>
            <a:avLst/>
            <a:gdLst>
              <a:gd name="T0" fmla="*/ 1010 w 1966"/>
              <a:gd name="T1" fmla="*/ 41 h 842"/>
              <a:gd name="T2" fmla="*/ 897 w 1966"/>
              <a:gd name="T3" fmla="*/ 8 h 842"/>
              <a:gd name="T4" fmla="*/ 757 w 1966"/>
              <a:gd name="T5" fmla="*/ 2 h 842"/>
              <a:gd name="T6" fmla="*/ 741 w 1966"/>
              <a:gd name="T7" fmla="*/ 13 h 842"/>
              <a:gd name="T8" fmla="*/ 819 w 1966"/>
              <a:gd name="T9" fmla="*/ 54 h 842"/>
              <a:gd name="T10" fmla="*/ 857 w 1966"/>
              <a:gd name="T11" fmla="*/ 82 h 842"/>
              <a:gd name="T12" fmla="*/ 740 w 1966"/>
              <a:gd name="T13" fmla="*/ 176 h 842"/>
              <a:gd name="T14" fmla="*/ 540 w 1966"/>
              <a:gd name="T15" fmla="*/ 278 h 842"/>
              <a:gd name="T16" fmla="*/ 417 w 1966"/>
              <a:gd name="T17" fmla="*/ 364 h 842"/>
              <a:gd name="T18" fmla="*/ 354 w 1966"/>
              <a:gd name="T19" fmla="*/ 383 h 842"/>
              <a:gd name="T20" fmla="*/ 318 w 1966"/>
              <a:gd name="T21" fmla="*/ 372 h 842"/>
              <a:gd name="T22" fmla="*/ 273 w 1966"/>
              <a:gd name="T23" fmla="*/ 328 h 842"/>
              <a:gd name="T24" fmla="*/ 203 w 1966"/>
              <a:gd name="T25" fmla="*/ 225 h 842"/>
              <a:gd name="T26" fmla="*/ 57 w 1966"/>
              <a:gd name="T27" fmla="*/ 65 h 842"/>
              <a:gd name="T28" fmla="*/ 33 w 1966"/>
              <a:gd name="T29" fmla="*/ 48 h 842"/>
              <a:gd name="T30" fmla="*/ 129 w 1966"/>
              <a:gd name="T31" fmla="*/ 306 h 842"/>
              <a:gd name="T32" fmla="*/ 156 w 1966"/>
              <a:gd name="T33" fmla="*/ 392 h 842"/>
              <a:gd name="T34" fmla="*/ 147 w 1966"/>
              <a:gd name="T35" fmla="*/ 471 h 842"/>
              <a:gd name="T36" fmla="*/ 119 w 1966"/>
              <a:gd name="T37" fmla="*/ 519 h 842"/>
              <a:gd name="T38" fmla="*/ 63 w 1966"/>
              <a:gd name="T39" fmla="*/ 645 h 842"/>
              <a:gd name="T40" fmla="*/ 7 w 1966"/>
              <a:gd name="T41" fmla="*/ 738 h 842"/>
              <a:gd name="T42" fmla="*/ 5 w 1966"/>
              <a:gd name="T43" fmla="*/ 764 h 842"/>
              <a:gd name="T44" fmla="*/ 58 w 1966"/>
              <a:gd name="T45" fmla="*/ 734 h 842"/>
              <a:gd name="T46" fmla="*/ 167 w 1966"/>
              <a:gd name="T47" fmla="*/ 637 h 842"/>
              <a:gd name="T48" fmla="*/ 269 w 1966"/>
              <a:gd name="T49" fmla="*/ 512 h 842"/>
              <a:gd name="T50" fmla="*/ 327 w 1966"/>
              <a:gd name="T51" fmla="*/ 472 h 842"/>
              <a:gd name="T52" fmla="*/ 360 w 1966"/>
              <a:gd name="T53" fmla="*/ 479 h 842"/>
              <a:gd name="T54" fmla="*/ 561 w 1966"/>
              <a:gd name="T55" fmla="*/ 590 h 842"/>
              <a:gd name="T56" fmla="*/ 717 w 1966"/>
              <a:gd name="T57" fmla="*/ 674 h 842"/>
              <a:gd name="T58" fmla="*/ 840 w 1966"/>
              <a:gd name="T59" fmla="*/ 720 h 842"/>
              <a:gd name="T60" fmla="*/ 723 w 1966"/>
              <a:gd name="T61" fmla="*/ 835 h 842"/>
              <a:gd name="T62" fmla="*/ 729 w 1966"/>
              <a:gd name="T63" fmla="*/ 842 h 842"/>
              <a:gd name="T64" fmla="*/ 835 w 1966"/>
              <a:gd name="T65" fmla="*/ 820 h 842"/>
              <a:gd name="T66" fmla="*/ 923 w 1966"/>
              <a:gd name="T67" fmla="*/ 772 h 842"/>
              <a:gd name="T68" fmla="*/ 1071 w 1966"/>
              <a:gd name="T69" fmla="*/ 741 h 842"/>
              <a:gd name="T70" fmla="*/ 1246 w 1966"/>
              <a:gd name="T71" fmla="*/ 734 h 842"/>
              <a:gd name="T72" fmla="*/ 1288 w 1966"/>
              <a:gd name="T73" fmla="*/ 730 h 842"/>
              <a:gd name="T74" fmla="*/ 1254 w 1966"/>
              <a:gd name="T75" fmla="*/ 783 h 842"/>
              <a:gd name="T76" fmla="*/ 1266 w 1966"/>
              <a:gd name="T77" fmla="*/ 783 h 842"/>
              <a:gd name="T78" fmla="*/ 1403 w 1966"/>
              <a:gd name="T79" fmla="*/ 715 h 842"/>
              <a:gd name="T80" fmla="*/ 1495 w 1966"/>
              <a:gd name="T81" fmla="*/ 695 h 842"/>
              <a:gd name="T82" fmla="*/ 1809 w 1966"/>
              <a:gd name="T83" fmla="*/ 642 h 842"/>
              <a:gd name="T84" fmla="*/ 1906 w 1966"/>
              <a:gd name="T85" fmla="*/ 597 h 842"/>
              <a:gd name="T86" fmla="*/ 1966 w 1966"/>
              <a:gd name="T87" fmla="*/ 549 h 842"/>
              <a:gd name="T88" fmla="*/ 1940 w 1966"/>
              <a:gd name="T89" fmla="*/ 527 h 842"/>
              <a:gd name="T90" fmla="*/ 1960 w 1966"/>
              <a:gd name="T91" fmla="*/ 513 h 842"/>
              <a:gd name="T92" fmla="*/ 1961 w 1966"/>
              <a:gd name="T93" fmla="*/ 489 h 842"/>
              <a:gd name="T94" fmla="*/ 1941 w 1966"/>
              <a:gd name="T95" fmla="*/ 460 h 842"/>
              <a:gd name="T96" fmla="*/ 1867 w 1966"/>
              <a:gd name="T97" fmla="*/ 371 h 842"/>
              <a:gd name="T98" fmla="*/ 1739 w 1966"/>
              <a:gd name="T99" fmla="*/ 237 h 842"/>
              <a:gd name="T100" fmla="*/ 1615 w 1966"/>
              <a:gd name="T101" fmla="*/ 162 h 842"/>
              <a:gd name="T102" fmla="*/ 1407 w 1966"/>
              <a:gd name="T103" fmla="*/ 96 h 842"/>
              <a:gd name="T104" fmla="*/ 1249 w 1966"/>
              <a:gd name="T105" fmla="*/ 69 h 842"/>
              <a:gd name="T106" fmla="*/ 1046 w 1966"/>
              <a:gd name="T107" fmla="*/ 61 h 8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966" h="842">
                <a:moveTo>
                  <a:pt x="1046" y="61"/>
                </a:moveTo>
                <a:lnTo>
                  <a:pt x="1046" y="61"/>
                </a:lnTo>
                <a:lnTo>
                  <a:pt x="1037" y="54"/>
                </a:lnTo>
                <a:lnTo>
                  <a:pt x="1026" y="48"/>
                </a:lnTo>
                <a:lnTo>
                  <a:pt x="1010" y="41"/>
                </a:lnTo>
                <a:lnTo>
                  <a:pt x="991" y="33"/>
                </a:lnTo>
                <a:lnTo>
                  <a:pt x="965" y="24"/>
                </a:lnTo>
                <a:lnTo>
                  <a:pt x="935" y="16"/>
                </a:lnTo>
                <a:lnTo>
                  <a:pt x="897" y="8"/>
                </a:lnTo>
                <a:lnTo>
                  <a:pt x="897" y="8"/>
                </a:lnTo>
                <a:lnTo>
                  <a:pt x="859" y="3"/>
                </a:lnTo>
                <a:lnTo>
                  <a:pt x="826" y="1"/>
                </a:lnTo>
                <a:lnTo>
                  <a:pt x="798" y="0"/>
                </a:lnTo>
                <a:lnTo>
                  <a:pt x="775" y="1"/>
                </a:lnTo>
                <a:lnTo>
                  <a:pt x="757" y="2"/>
                </a:lnTo>
                <a:lnTo>
                  <a:pt x="746" y="6"/>
                </a:lnTo>
                <a:lnTo>
                  <a:pt x="742" y="7"/>
                </a:lnTo>
                <a:lnTo>
                  <a:pt x="740" y="9"/>
                </a:lnTo>
                <a:lnTo>
                  <a:pt x="740" y="12"/>
                </a:lnTo>
                <a:lnTo>
                  <a:pt x="741" y="13"/>
                </a:lnTo>
                <a:lnTo>
                  <a:pt x="741" y="13"/>
                </a:lnTo>
                <a:lnTo>
                  <a:pt x="747" y="19"/>
                </a:lnTo>
                <a:lnTo>
                  <a:pt x="758" y="25"/>
                </a:lnTo>
                <a:lnTo>
                  <a:pt x="787" y="39"/>
                </a:lnTo>
                <a:lnTo>
                  <a:pt x="819" y="54"/>
                </a:lnTo>
                <a:lnTo>
                  <a:pt x="833" y="62"/>
                </a:lnTo>
                <a:lnTo>
                  <a:pt x="842" y="68"/>
                </a:lnTo>
                <a:lnTo>
                  <a:pt x="842" y="68"/>
                </a:lnTo>
                <a:lnTo>
                  <a:pt x="851" y="75"/>
                </a:lnTo>
                <a:lnTo>
                  <a:pt x="857" y="82"/>
                </a:lnTo>
                <a:lnTo>
                  <a:pt x="867" y="97"/>
                </a:lnTo>
                <a:lnTo>
                  <a:pt x="873" y="108"/>
                </a:lnTo>
                <a:lnTo>
                  <a:pt x="875" y="113"/>
                </a:lnTo>
                <a:lnTo>
                  <a:pt x="875" y="113"/>
                </a:lnTo>
                <a:lnTo>
                  <a:pt x="740" y="176"/>
                </a:lnTo>
                <a:lnTo>
                  <a:pt x="635" y="226"/>
                </a:lnTo>
                <a:lnTo>
                  <a:pt x="591" y="248"/>
                </a:lnTo>
                <a:lnTo>
                  <a:pt x="562" y="264"/>
                </a:lnTo>
                <a:lnTo>
                  <a:pt x="562" y="264"/>
                </a:lnTo>
                <a:lnTo>
                  <a:pt x="540" y="278"/>
                </a:lnTo>
                <a:lnTo>
                  <a:pt x="515" y="297"/>
                </a:lnTo>
                <a:lnTo>
                  <a:pt x="488" y="317"/>
                </a:lnTo>
                <a:lnTo>
                  <a:pt x="459" y="338"/>
                </a:lnTo>
                <a:lnTo>
                  <a:pt x="431" y="356"/>
                </a:lnTo>
                <a:lnTo>
                  <a:pt x="417" y="364"/>
                </a:lnTo>
                <a:lnTo>
                  <a:pt x="403" y="371"/>
                </a:lnTo>
                <a:lnTo>
                  <a:pt x="391" y="377"/>
                </a:lnTo>
                <a:lnTo>
                  <a:pt x="377" y="381"/>
                </a:lnTo>
                <a:lnTo>
                  <a:pt x="365" y="383"/>
                </a:lnTo>
                <a:lnTo>
                  <a:pt x="354" y="383"/>
                </a:lnTo>
                <a:lnTo>
                  <a:pt x="354" y="383"/>
                </a:lnTo>
                <a:lnTo>
                  <a:pt x="344" y="382"/>
                </a:lnTo>
                <a:lnTo>
                  <a:pt x="335" y="379"/>
                </a:lnTo>
                <a:lnTo>
                  <a:pt x="326" y="376"/>
                </a:lnTo>
                <a:lnTo>
                  <a:pt x="318" y="372"/>
                </a:lnTo>
                <a:lnTo>
                  <a:pt x="309" y="367"/>
                </a:lnTo>
                <a:lnTo>
                  <a:pt x="302" y="361"/>
                </a:lnTo>
                <a:lnTo>
                  <a:pt x="294" y="354"/>
                </a:lnTo>
                <a:lnTo>
                  <a:pt x="287" y="347"/>
                </a:lnTo>
                <a:lnTo>
                  <a:pt x="273" y="328"/>
                </a:lnTo>
                <a:lnTo>
                  <a:pt x="258" y="308"/>
                </a:lnTo>
                <a:lnTo>
                  <a:pt x="225" y="256"/>
                </a:lnTo>
                <a:lnTo>
                  <a:pt x="225" y="256"/>
                </a:lnTo>
                <a:lnTo>
                  <a:pt x="215" y="242"/>
                </a:lnTo>
                <a:lnTo>
                  <a:pt x="203" y="225"/>
                </a:lnTo>
                <a:lnTo>
                  <a:pt x="175" y="190"/>
                </a:lnTo>
                <a:lnTo>
                  <a:pt x="143" y="153"/>
                </a:lnTo>
                <a:lnTo>
                  <a:pt x="112" y="119"/>
                </a:lnTo>
                <a:lnTo>
                  <a:pt x="83" y="89"/>
                </a:lnTo>
                <a:lnTo>
                  <a:pt x="57" y="65"/>
                </a:lnTo>
                <a:lnTo>
                  <a:pt x="40" y="51"/>
                </a:lnTo>
                <a:lnTo>
                  <a:pt x="35" y="48"/>
                </a:lnTo>
                <a:lnTo>
                  <a:pt x="33" y="47"/>
                </a:lnTo>
                <a:lnTo>
                  <a:pt x="33" y="48"/>
                </a:lnTo>
                <a:lnTo>
                  <a:pt x="33" y="48"/>
                </a:lnTo>
                <a:lnTo>
                  <a:pt x="33" y="53"/>
                </a:lnTo>
                <a:lnTo>
                  <a:pt x="36" y="64"/>
                </a:lnTo>
                <a:lnTo>
                  <a:pt x="49" y="99"/>
                </a:lnTo>
                <a:lnTo>
                  <a:pt x="88" y="202"/>
                </a:lnTo>
                <a:lnTo>
                  <a:pt x="129" y="306"/>
                </a:lnTo>
                <a:lnTo>
                  <a:pt x="143" y="344"/>
                </a:lnTo>
                <a:lnTo>
                  <a:pt x="151" y="366"/>
                </a:lnTo>
                <a:lnTo>
                  <a:pt x="151" y="366"/>
                </a:lnTo>
                <a:lnTo>
                  <a:pt x="154" y="377"/>
                </a:lnTo>
                <a:lnTo>
                  <a:pt x="156" y="392"/>
                </a:lnTo>
                <a:lnTo>
                  <a:pt x="158" y="407"/>
                </a:lnTo>
                <a:lnTo>
                  <a:pt x="157" y="424"/>
                </a:lnTo>
                <a:lnTo>
                  <a:pt x="156" y="443"/>
                </a:lnTo>
                <a:lnTo>
                  <a:pt x="151" y="462"/>
                </a:lnTo>
                <a:lnTo>
                  <a:pt x="147" y="471"/>
                </a:lnTo>
                <a:lnTo>
                  <a:pt x="142" y="480"/>
                </a:lnTo>
                <a:lnTo>
                  <a:pt x="137" y="490"/>
                </a:lnTo>
                <a:lnTo>
                  <a:pt x="131" y="499"/>
                </a:lnTo>
                <a:lnTo>
                  <a:pt x="131" y="499"/>
                </a:lnTo>
                <a:lnTo>
                  <a:pt x="119" y="519"/>
                </a:lnTo>
                <a:lnTo>
                  <a:pt x="107" y="540"/>
                </a:lnTo>
                <a:lnTo>
                  <a:pt x="97" y="563"/>
                </a:lnTo>
                <a:lnTo>
                  <a:pt x="88" y="586"/>
                </a:lnTo>
                <a:lnTo>
                  <a:pt x="70" y="628"/>
                </a:lnTo>
                <a:lnTo>
                  <a:pt x="63" y="645"/>
                </a:lnTo>
                <a:lnTo>
                  <a:pt x="57" y="658"/>
                </a:lnTo>
                <a:lnTo>
                  <a:pt x="57" y="658"/>
                </a:lnTo>
                <a:lnTo>
                  <a:pt x="39" y="686"/>
                </a:lnTo>
                <a:lnTo>
                  <a:pt x="17" y="721"/>
                </a:lnTo>
                <a:lnTo>
                  <a:pt x="7" y="738"/>
                </a:lnTo>
                <a:lnTo>
                  <a:pt x="1" y="752"/>
                </a:lnTo>
                <a:lnTo>
                  <a:pt x="0" y="757"/>
                </a:lnTo>
                <a:lnTo>
                  <a:pt x="0" y="760"/>
                </a:lnTo>
                <a:lnTo>
                  <a:pt x="2" y="764"/>
                </a:lnTo>
                <a:lnTo>
                  <a:pt x="5" y="764"/>
                </a:lnTo>
                <a:lnTo>
                  <a:pt x="5" y="764"/>
                </a:lnTo>
                <a:lnTo>
                  <a:pt x="10" y="763"/>
                </a:lnTo>
                <a:lnTo>
                  <a:pt x="17" y="760"/>
                </a:lnTo>
                <a:lnTo>
                  <a:pt x="35" y="749"/>
                </a:lnTo>
                <a:lnTo>
                  <a:pt x="58" y="734"/>
                </a:lnTo>
                <a:lnTo>
                  <a:pt x="84" y="714"/>
                </a:lnTo>
                <a:lnTo>
                  <a:pt x="108" y="692"/>
                </a:lnTo>
                <a:lnTo>
                  <a:pt x="133" y="671"/>
                </a:lnTo>
                <a:lnTo>
                  <a:pt x="152" y="653"/>
                </a:lnTo>
                <a:lnTo>
                  <a:pt x="167" y="637"/>
                </a:lnTo>
                <a:lnTo>
                  <a:pt x="167" y="637"/>
                </a:lnTo>
                <a:lnTo>
                  <a:pt x="197" y="597"/>
                </a:lnTo>
                <a:lnTo>
                  <a:pt x="219" y="569"/>
                </a:lnTo>
                <a:lnTo>
                  <a:pt x="243" y="540"/>
                </a:lnTo>
                <a:lnTo>
                  <a:pt x="269" y="512"/>
                </a:lnTo>
                <a:lnTo>
                  <a:pt x="282" y="501"/>
                </a:lnTo>
                <a:lnTo>
                  <a:pt x="294" y="490"/>
                </a:lnTo>
                <a:lnTo>
                  <a:pt x="305" y="482"/>
                </a:lnTo>
                <a:lnTo>
                  <a:pt x="318" y="476"/>
                </a:lnTo>
                <a:lnTo>
                  <a:pt x="327" y="472"/>
                </a:lnTo>
                <a:lnTo>
                  <a:pt x="332" y="472"/>
                </a:lnTo>
                <a:lnTo>
                  <a:pt x="337" y="472"/>
                </a:lnTo>
                <a:lnTo>
                  <a:pt x="337" y="472"/>
                </a:lnTo>
                <a:lnTo>
                  <a:pt x="347" y="474"/>
                </a:lnTo>
                <a:lnTo>
                  <a:pt x="360" y="479"/>
                </a:lnTo>
                <a:lnTo>
                  <a:pt x="375" y="485"/>
                </a:lnTo>
                <a:lnTo>
                  <a:pt x="392" y="493"/>
                </a:lnTo>
                <a:lnTo>
                  <a:pt x="430" y="513"/>
                </a:lnTo>
                <a:lnTo>
                  <a:pt x="472" y="538"/>
                </a:lnTo>
                <a:lnTo>
                  <a:pt x="561" y="590"/>
                </a:lnTo>
                <a:lnTo>
                  <a:pt x="605" y="615"/>
                </a:lnTo>
                <a:lnTo>
                  <a:pt x="645" y="637"/>
                </a:lnTo>
                <a:lnTo>
                  <a:pt x="645" y="637"/>
                </a:lnTo>
                <a:lnTo>
                  <a:pt x="682" y="657"/>
                </a:lnTo>
                <a:lnTo>
                  <a:pt x="717" y="674"/>
                </a:lnTo>
                <a:lnTo>
                  <a:pt x="750" y="687"/>
                </a:lnTo>
                <a:lnTo>
                  <a:pt x="779" y="699"/>
                </a:lnTo>
                <a:lnTo>
                  <a:pt x="824" y="714"/>
                </a:lnTo>
                <a:lnTo>
                  <a:pt x="840" y="720"/>
                </a:lnTo>
                <a:lnTo>
                  <a:pt x="840" y="720"/>
                </a:lnTo>
                <a:lnTo>
                  <a:pt x="820" y="738"/>
                </a:lnTo>
                <a:lnTo>
                  <a:pt x="777" y="779"/>
                </a:lnTo>
                <a:lnTo>
                  <a:pt x="753" y="800"/>
                </a:lnTo>
                <a:lnTo>
                  <a:pt x="735" y="820"/>
                </a:lnTo>
                <a:lnTo>
                  <a:pt x="723" y="835"/>
                </a:lnTo>
                <a:lnTo>
                  <a:pt x="721" y="839"/>
                </a:lnTo>
                <a:lnTo>
                  <a:pt x="721" y="841"/>
                </a:lnTo>
                <a:lnTo>
                  <a:pt x="722" y="841"/>
                </a:lnTo>
                <a:lnTo>
                  <a:pt x="722" y="841"/>
                </a:lnTo>
                <a:lnTo>
                  <a:pt x="729" y="842"/>
                </a:lnTo>
                <a:lnTo>
                  <a:pt x="744" y="841"/>
                </a:lnTo>
                <a:lnTo>
                  <a:pt x="762" y="838"/>
                </a:lnTo>
                <a:lnTo>
                  <a:pt x="785" y="835"/>
                </a:lnTo>
                <a:lnTo>
                  <a:pt x="809" y="828"/>
                </a:lnTo>
                <a:lnTo>
                  <a:pt x="835" y="820"/>
                </a:lnTo>
                <a:lnTo>
                  <a:pt x="861" y="809"/>
                </a:lnTo>
                <a:lnTo>
                  <a:pt x="873" y="803"/>
                </a:lnTo>
                <a:lnTo>
                  <a:pt x="885" y="797"/>
                </a:lnTo>
                <a:lnTo>
                  <a:pt x="885" y="797"/>
                </a:lnTo>
                <a:lnTo>
                  <a:pt x="923" y="772"/>
                </a:lnTo>
                <a:lnTo>
                  <a:pt x="947" y="755"/>
                </a:lnTo>
                <a:lnTo>
                  <a:pt x="958" y="746"/>
                </a:lnTo>
                <a:lnTo>
                  <a:pt x="962" y="742"/>
                </a:lnTo>
                <a:lnTo>
                  <a:pt x="962" y="742"/>
                </a:lnTo>
                <a:lnTo>
                  <a:pt x="1071" y="741"/>
                </a:lnTo>
                <a:lnTo>
                  <a:pt x="1156" y="738"/>
                </a:lnTo>
                <a:lnTo>
                  <a:pt x="1215" y="737"/>
                </a:lnTo>
                <a:lnTo>
                  <a:pt x="1215" y="737"/>
                </a:lnTo>
                <a:lnTo>
                  <a:pt x="1231" y="736"/>
                </a:lnTo>
                <a:lnTo>
                  <a:pt x="1246" y="734"/>
                </a:lnTo>
                <a:lnTo>
                  <a:pt x="1272" y="727"/>
                </a:lnTo>
                <a:lnTo>
                  <a:pt x="1290" y="723"/>
                </a:lnTo>
                <a:lnTo>
                  <a:pt x="1296" y="720"/>
                </a:lnTo>
                <a:lnTo>
                  <a:pt x="1296" y="720"/>
                </a:lnTo>
                <a:lnTo>
                  <a:pt x="1288" y="730"/>
                </a:lnTo>
                <a:lnTo>
                  <a:pt x="1270" y="753"/>
                </a:lnTo>
                <a:lnTo>
                  <a:pt x="1261" y="765"/>
                </a:lnTo>
                <a:lnTo>
                  <a:pt x="1256" y="776"/>
                </a:lnTo>
                <a:lnTo>
                  <a:pt x="1254" y="780"/>
                </a:lnTo>
                <a:lnTo>
                  <a:pt x="1254" y="783"/>
                </a:lnTo>
                <a:lnTo>
                  <a:pt x="1254" y="786"/>
                </a:lnTo>
                <a:lnTo>
                  <a:pt x="1256" y="787"/>
                </a:lnTo>
                <a:lnTo>
                  <a:pt x="1256" y="787"/>
                </a:lnTo>
                <a:lnTo>
                  <a:pt x="1261" y="786"/>
                </a:lnTo>
                <a:lnTo>
                  <a:pt x="1266" y="783"/>
                </a:lnTo>
                <a:lnTo>
                  <a:pt x="1282" y="776"/>
                </a:lnTo>
                <a:lnTo>
                  <a:pt x="1326" y="753"/>
                </a:lnTo>
                <a:lnTo>
                  <a:pt x="1351" y="738"/>
                </a:lnTo>
                <a:lnTo>
                  <a:pt x="1377" y="726"/>
                </a:lnTo>
                <a:lnTo>
                  <a:pt x="1403" y="715"/>
                </a:lnTo>
                <a:lnTo>
                  <a:pt x="1416" y="710"/>
                </a:lnTo>
                <a:lnTo>
                  <a:pt x="1428" y="707"/>
                </a:lnTo>
                <a:lnTo>
                  <a:pt x="1428" y="707"/>
                </a:lnTo>
                <a:lnTo>
                  <a:pt x="1457" y="702"/>
                </a:lnTo>
                <a:lnTo>
                  <a:pt x="1495" y="695"/>
                </a:lnTo>
                <a:lnTo>
                  <a:pt x="1587" y="679"/>
                </a:lnTo>
                <a:lnTo>
                  <a:pt x="1772" y="651"/>
                </a:lnTo>
                <a:lnTo>
                  <a:pt x="1772" y="651"/>
                </a:lnTo>
                <a:lnTo>
                  <a:pt x="1791" y="647"/>
                </a:lnTo>
                <a:lnTo>
                  <a:pt x="1809" y="642"/>
                </a:lnTo>
                <a:lnTo>
                  <a:pt x="1827" y="636"/>
                </a:lnTo>
                <a:lnTo>
                  <a:pt x="1844" y="629"/>
                </a:lnTo>
                <a:lnTo>
                  <a:pt x="1861" y="622"/>
                </a:lnTo>
                <a:lnTo>
                  <a:pt x="1877" y="614"/>
                </a:lnTo>
                <a:lnTo>
                  <a:pt x="1906" y="597"/>
                </a:lnTo>
                <a:lnTo>
                  <a:pt x="1932" y="581"/>
                </a:lnTo>
                <a:lnTo>
                  <a:pt x="1950" y="567"/>
                </a:lnTo>
                <a:lnTo>
                  <a:pt x="1962" y="555"/>
                </a:lnTo>
                <a:lnTo>
                  <a:pt x="1965" y="551"/>
                </a:lnTo>
                <a:lnTo>
                  <a:pt x="1966" y="549"/>
                </a:lnTo>
                <a:lnTo>
                  <a:pt x="1966" y="549"/>
                </a:lnTo>
                <a:lnTo>
                  <a:pt x="1963" y="545"/>
                </a:lnTo>
                <a:lnTo>
                  <a:pt x="1961" y="541"/>
                </a:lnTo>
                <a:lnTo>
                  <a:pt x="1952" y="534"/>
                </a:lnTo>
                <a:lnTo>
                  <a:pt x="1940" y="527"/>
                </a:lnTo>
                <a:lnTo>
                  <a:pt x="1940" y="527"/>
                </a:lnTo>
                <a:lnTo>
                  <a:pt x="1945" y="524"/>
                </a:lnTo>
                <a:lnTo>
                  <a:pt x="1950" y="522"/>
                </a:lnTo>
                <a:lnTo>
                  <a:pt x="1955" y="518"/>
                </a:lnTo>
                <a:lnTo>
                  <a:pt x="1960" y="513"/>
                </a:lnTo>
                <a:lnTo>
                  <a:pt x="1962" y="507"/>
                </a:lnTo>
                <a:lnTo>
                  <a:pt x="1963" y="503"/>
                </a:lnTo>
                <a:lnTo>
                  <a:pt x="1963" y="499"/>
                </a:lnTo>
                <a:lnTo>
                  <a:pt x="1962" y="495"/>
                </a:lnTo>
                <a:lnTo>
                  <a:pt x="1961" y="489"/>
                </a:lnTo>
                <a:lnTo>
                  <a:pt x="1961" y="489"/>
                </a:lnTo>
                <a:lnTo>
                  <a:pt x="1956" y="479"/>
                </a:lnTo>
                <a:lnTo>
                  <a:pt x="1951" y="472"/>
                </a:lnTo>
                <a:lnTo>
                  <a:pt x="1946" y="466"/>
                </a:lnTo>
                <a:lnTo>
                  <a:pt x="1941" y="460"/>
                </a:lnTo>
                <a:lnTo>
                  <a:pt x="1933" y="452"/>
                </a:lnTo>
                <a:lnTo>
                  <a:pt x="1926" y="445"/>
                </a:lnTo>
                <a:lnTo>
                  <a:pt x="1926" y="445"/>
                </a:lnTo>
                <a:lnTo>
                  <a:pt x="1907" y="421"/>
                </a:lnTo>
                <a:lnTo>
                  <a:pt x="1867" y="371"/>
                </a:lnTo>
                <a:lnTo>
                  <a:pt x="1840" y="340"/>
                </a:lnTo>
                <a:lnTo>
                  <a:pt x="1810" y="306"/>
                </a:lnTo>
                <a:lnTo>
                  <a:pt x="1776" y="271"/>
                </a:lnTo>
                <a:lnTo>
                  <a:pt x="1739" y="237"/>
                </a:lnTo>
                <a:lnTo>
                  <a:pt x="1739" y="237"/>
                </a:lnTo>
                <a:lnTo>
                  <a:pt x="1720" y="220"/>
                </a:lnTo>
                <a:lnTo>
                  <a:pt x="1697" y="204"/>
                </a:lnTo>
                <a:lnTo>
                  <a:pt x="1671" y="190"/>
                </a:lnTo>
                <a:lnTo>
                  <a:pt x="1643" y="175"/>
                </a:lnTo>
                <a:lnTo>
                  <a:pt x="1615" y="162"/>
                </a:lnTo>
                <a:lnTo>
                  <a:pt x="1585" y="149"/>
                </a:lnTo>
                <a:lnTo>
                  <a:pt x="1554" y="138"/>
                </a:lnTo>
                <a:lnTo>
                  <a:pt x="1523" y="129"/>
                </a:lnTo>
                <a:lnTo>
                  <a:pt x="1463" y="110"/>
                </a:lnTo>
                <a:lnTo>
                  <a:pt x="1407" y="96"/>
                </a:lnTo>
                <a:lnTo>
                  <a:pt x="1360" y="85"/>
                </a:lnTo>
                <a:lnTo>
                  <a:pt x="1323" y="78"/>
                </a:lnTo>
                <a:lnTo>
                  <a:pt x="1323" y="78"/>
                </a:lnTo>
                <a:lnTo>
                  <a:pt x="1290" y="73"/>
                </a:lnTo>
                <a:lnTo>
                  <a:pt x="1249" y="69"/>
                </a:lnTo>
                <a:lnTo>
                  <a:pt x="1204" y="67"/>
                </a:lnTo>
                <a:lnTo>
                  <a:pt x="1158" y="64"/>
                </a:lnTo>
                <a:lnTo>
                  <a:pt x="1080" y="62"/>
                </a:lnTo>
                <a:lnTo>
                  <a:pt x="1046" y="61"/>
                </a:lnTo>
                <a:lnTo>
                  <a:pt x="1046" y="61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" name="Freeform 26">
            <a:extLst>
              <a:ext uri="{FF2B5EF4-FFF2-40B4-BE49-F238E27FC236}">
                <a16:creationId xmlns:a16="http://schemas.microsoft.com/office/drawing/2014/main" id="{F1C79A29-9900-4A69-80E7-7DEFAAE49EA6}"/>
              </a:ext>
            </a:extLst>
          </p:cNvPr>
          <p:cNvSpPr>
            <a:spLocks/>
          </p:cNvSpPr>
          <p:nvPr/>
        </p:nvSpPr>
        <p:spPr bwMode="auto">
          <a:xfrm>
            <a:off x="452500" y="1268760"/>
            <a:ext cx="1629068" cy="739502"/>
          </a:xfrm>
          <a:custGeom>
            <a:avLst/>
            <a:gdLst>
              <a:gd name="T0" fmla="*/ 1308 w 2562"/>
              <a:gd name="T1" fmla="*/ 73 h 1163"/>
              <a:gd name="T2" fmla="*/ 1136 w 2562"/>
              <a:gd name="T3" fmla="*/ 7 h 1163"/>
              <a:gd name="T4" fmla="*/ 1002 w 2562"/>
              <a:gd name="T5" fmla="*/ 2 h 1163"/>
              <a:gd name="T6" fmla="*/ 929 w 2562"/>
              <a:gd name="T7" fmla="*/ 20 h 1163"/>
              <a:gd name="T8" fmla="*/ 950 w 2562"/>
              <a:gd name="T9" fmla="*/ 34 h 1163"/>
              <a:gd name="T10" fmla="*/ 1054 w 2562"/>
              <a:gd name="T11" fmla="*/ 89 h 1163"/>
              <a:gd name="T12" fmla="*/ 1082 w 2562"/>
              <a:gd name="T13" fmla="*/ 140 h 1163"/>
              <a:gd name="T14" fmla="*/ 776 w 2562"/>
              <a:gd name="T15" fmla="*/ 276 h 1163"/>
              <a:gd name="T16" fmla="*/ 533 w 2562"/>
              <a:gd name="T17" fmla="*/ 395 h 1163"/>
              <a:gd name="T18" fmla="*/ 505 w 2562"/>
              <a:gd name="T19" fmla="*/ 422 h 1163"/>
              <a:gd name="T20" fmla="*/ 451 w 2562"/>
              <a:gd name="T21" fmla="*/ 454 h 1163"/>
              <a:gd name="T22" fmla="*/ 318 w 2562"/>
              <a:gd name="T23" fmla="*/ 476 h 1163"/>
              <a:gd name="T24" fmla="*/ 155 w 2562"/>
              <a:gd name="T25" fmla="*/ 177 h 1163"/>
              <a:gd name="T26" fmla="*/ 93 w 2562"/>
              <a:gd name="T27" fmla="*/ 106 h 1163"/>
              <a:gd name="T28" fmla="*/ 17 w 2562"/>
              <a:gd name="T29" fmla="*/ 91 h 1163"/>
              <a:gd name="T30" fmla="*/ 28 w 2562"/>
              <a:gd name="T31" fmla="*/ 102 h 1163"/>
              <a:gd name="T32" fmla="*/ 67 w 2562"/>
              <a:gd name="T33" fmla="*/ 138 h 1163"/>
              <a:gd name="T34" fmla="*/ 87 w 2562"/>
              <a:gd name="T35" fmla="*/ 264 h 1163"/>
              <a:gd name="T36" fmla="*/ 139 w 2562"/>
              <a:gd name="T37" fmla="*/ 546 h 1163"/>
              <a:gd name="T38" fmla="*/ 124 w 2562"/>
              <a:gd name="T39" fmla="*/ 803 h 1163"/>
              <a:gd name="T40" fmla="*/ 100 w 2562"/>
              <a:gd name="T41" fmla="*/ 876 h 1163"/>
              <a:gd name="T42" fmla="*/ 49 w 2562"/>
              <a:gd name="T43" fmla="*/ 953 h 1163"/>
              <a:gd name="T44" fmla="*/ 100 w 2562"/>
              <a:gd name="T45" fmla="*/ 937 h 1163"/>
              <a:gd name="T46" fmla="*/ 163 w 2562"/>
              <a:gd name="T47" fmla="*/ 878 h 1163"/>
              <a:gd name="T48" fmla="*/ 221 w 2562"/>
              <a:gd name="T49" fmla="*/ 764 h 1163"/>
              <a:gd name="T50" fmla="*/ 290 w 2562"/>
              <a:gd name="T51" fmla="*/ 586 h 1163"/>
              <a:gd name="T52" fmla="*/ 334 w 2562"/>
              <a:gd name="T53" fmla="*/ 570 h 1163"/>
              <a:gd name="T54" fmla="*/ 424 w 2562"/>
              <a:gd name="T55" fmla="*/ 592 h 1163"/>
              <a:gd name="T56" fmla="*/ 712 w 2562"/>
              <a:gd name="T57" fmla="*/ 787 h 1163"/>
              <a:gd name="T58" fmla="*/ 902 w 2562"/>
              <a:gd name="T59" fmla="*/ 903 h 1163"/>
              <a:gd name="T60" fmla="*/ 923 w 2562"/>
              <a:gd name="T61" fmla="*/ 926 h 1163"/>
              <a:gd name="T62" fmla="*/ 857 w 2562"/>
              <a:gd name="T63" fmla="*/ 1043 h 1163"/>
              <a:gd name="T64" fmla="*/ 770 w 2562"/>
              <a:gd name="T65" fmla="*/ 1122 h 1163"/>
              <a:gd name="T66" fmla="*/ 722 w 2562"/>
              <a:gd name="T67" fmla="*/ 1163 h 1163"/>
              <a:gd name="T68" fmla="*/ 856 w 2562"/>
              <a:gd name="T69" fmla="*/ 1138 h 1163"/>
              <a:gd name="T70" fmla="*/ 936 w 2562"/>
              <a:gd name="T71" fmla="*/ 1093 h 1163"/>
              <a:gd name="T72" fmla="*/ 1129 w 2562"/>
              <a:gd name="T73" fmla="*/ 954 h 1163"/>
              <a:gd name="T74" fmla="*/ 1461 w 2562"/>
              <a:gd name="T75" fmla="*/ 956 h 1163"/>
              <a:gd name="T76" fmla="*/ 1517 w 2562"/>
              <a:gd name="T77" fmla="*/ 1009 h 1163"/>
              <a:gd name="T78" fmla="*/ 1557 w 2562"/>
              <a:gd name="T79" fmla="*/ 1016 h 1163"/>
              <a:gd name="T80" fmla="*/ 1714 w 2562"/>
              <a:gd name="T81" fmla="*/ 1001 h 1163"/>
              <a:gd name="T82" fmla="*/ 2050 w 2562"/>
              <a:gd name="T83" fmla="*/ 992 h 1163"/>
              <a:gd name="T84" fmla="*/ 2356 w 2562"/>
              <a:gd name="T85" fmla="*/ 999 h 1163"/>
              <a:gd name="T86" fmla="*/ 2485 w 2562"/>
              <a:gd name="T87" fmla="*/ 968 h 1163"/>
              <a:gd name="T88" fmla="*/ 2546 w 2562"/>
              <a:gd name="T89" fmla="*/ 923 h 1163"/>
              <a:gd name="T90" fmla="*/ 2559 w 2562"/>
              <a:gd name="T91" fmla="*/ 901 h 1163"/>
              <a:gd name="T92" fmla="*/ 2531 w 2562"/>
              <a:gd name="T93" fmla="*/ 866 h 1163"/>
              <a:gd name="T94" fmla="*/ 2560 w 2562"/>
              <a:gd name="T95" fmla="*/ 847 h 1163"/>
              <a:gd name="T96" fmla="*/ 2552 w 2562"/>
              <a:gd name="T97" fmla="*/ 793 h 1163"/>
              <a:gd name="T98" fmla="*/ 2482 w 2562"/>
              <a:gd name="T99" fmla="*/ 584 h 1163"/>
              <a:gd name="T100" fmla="*/ 2425 w 2562"/>
              <a:gd name="T101" fmla="*/ 482 h 1163"/>
              <a:gd name="T102" fmla="*/ 2341 w 2562"/>
              <a:gd name="T103" fmla="*/ 398 h 1163"/>
              <a:gd name="T104" fmla="*/ 2183 w 2562"/>
              <a:gd name="T105" fmla="*/ 311 h 1163"/>
              <a:gd name="T106" fmla="*/ 1897 w 2562"/>
              <a:gd name="T107" fmla="*/ 214 h 1163"/>
              <a:gd name="T108" fmla="*/ 1584 w 2562"/>
              <a:gd name="T109" fmla="*/ 142 h 11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2562" h="1163">
                <a:moveTo>
                  <a:pt x="1398" y="125"/>
                </a:moveTo>
                <a:lnTo>
                  <a:pt x="1398" y="125"/>
                </a:lnTo>
                <a:lnTo>
                  <a:pt x="1381" y="114"/>
                </a:lnTo>
                <a:lnTo>
                  <a:pt x="1362" y="103"/>
                </a:lnTo>
                <a:lnTo>
                  <a:pt x="1338" y="89"/>
                </a:lnTo>
                <a:lnTo>
                  <a:pt x="1308" y="73"/>
                </a:lnTo>
                <a:lnTo>
                  <a:pt x="1272" y="56"/>
                </a:lnTo>
                <a:lnTo>
                  <a:pt x="1231" y="37"/>
                </a:lnTo>
                <a:lnTo>
                  <a:pt x="1185" y="20"/>
                </a:lnTo>
                <a:lnTo>
                  <a:pt x="1185" y="20"/>
                </a:lnTo>
                <a:lnTo>
                  <a:pt x="1160" y="13"/>
                </a:lnTo>
                <a:lnTo>
                  <a:pt x="1136" y="7"/>
                </a:lnTo>
                <a:lnTo>
                  <a:pt x="1112" y="3"/>
                </a:lnTo>
                <a:lnTo>
                  <a:pt x="1089" y="1"/>
                </a:lnTo>
                <a:lnTo>
                  <a:pt x="1065" y="0"/>
                </a:lnTo>
                <a:lnTo>
                  <a:pt x="1044" y="0"/>
                </a:lnTo>
                <a:lnTo>
                  <a:pt x="1022" y="1"/>
                </a:lnTo>
                <a:lnTo>
                  <a:pt x="1002" y="2"/>
                </a:lnTo>
                <a:lnTo>
                  <a:pt x="984" y="6"/>
                </a:lnTo>
                <a:lnTo>
                  <a:pt x="968" y="8"/>
                </a:lnTo>
                <a:lnTo>
                  <a:pt x="955" y="11"/>
                </a:lnTo>
                <a:lnTo>
                  <a:pt x="944" y="14"/>
                </a:lnTo>
                <a:lnTo>
                  <a:pt x="935" y="18"/>
                </a:lnTo>
                <a:lnTo>
                  <a:pt x="929" y="20"/>
                </a:lnTo>
                <a:lnTo>
                  <a:pt x="927" y="23"/>
                </a:lnTo>
                <a:lnTo>
                  <a:pt x="927" y="24"/>
                </a:lnTo>
                <a:lnTo>
                  <a:pt x="928" y="25"/>
                </a:lnTo>
                <a:lnTo>
                  <a:pt x="928" y="25"/>
                </a:lnTo>
                <a:lnTo>
                  <a:pt x="936" y="29"/>
                </a:lnTo>
                <a:lnTo>
                  <a:pt x="950" y="34"/>
                </a:lnTo>
                <a:lnTo>
                  <a:pt x="985" y="47"/>
                </a:lnTo>
                <a:lnTo>
                  <a:pt x="1005" y="54"/>
                </a:lnTo>
                <a:lnTo>
                  <a:pt x="1023" y="64"/>
                </a:lnTo>
                <a:lnTo>
                  <a:pt x="1040" y="76"/>
                </a:lnTo>
                <a:lnTo>
                  <a:pt x="1048" y="82"/>
                </a:lnTo>
                <a:lnTo>
                  <a:pt x="1054" y="89"/>
                </a:lnTo>
                <a:lnTo>
                  <a:pt x="1054" y="89"/>
                </a:lnTo>
                <a:lnTo>
                  <a:pt x="1065" y="102"/>
                </a:lnTo>
                <a:lnTo>
                  <a:pt x="1073" y="113"/>
                </a:lnTo>
                <a:lnTo>
                  <a:pt x="1078" y="124"/>
                </a:lnTo>
                <a:lnTo>
                  <a:pt x="1080" y="132"/>
                </a:lnTo>
                <a:lnTo>
                  <a:pt x="1082" y="140"/>
                </a:lnTo>
                <a:lnTo>
                  <a:pt x="1082" y="145"/>
                </a:lnTo>
                <a:lnTo>
                  <a:pt x="1082" y="148"/>
                </a:lnTo>
                <a:lnTo>
                  <a:pt x="1082" y="148"/>
                </a:lnTo>
                <a:lnTo>
                  <a:pt x="935" y="210"/>
                </a:lnTo>
                <a:lnTo>
                  <a:pt x="935" y="210"/>
                </a:lnTo>
                <a:lnTo>
                  <a:pt x="776" y="276"/>
                </a:lnTo>
                <a:lnTo>
                  <a:pt x="711" y="305"/>
                </a:lnTo>
                <a:lnTo>
                  <a:pt x="678" y="321"/>
                </a:lnTo>
                <a:lnTo>
                  <a:pt x="645" y="337"/>
                </a:lnTo>
                <a:lnTo>
                  <a:pt x="645" y="337"/>
                </a:lnTo>
                <a:lnTo>
                  <a:pt x="554" y="383"/>
                </a:lnTo>
                <a:lnTo>
                  <a:pt x="533" y="395"/>
                </a:lnTo>
                <a:lnTo>
                  <a:pt x="526" y="400"/>
                </a:lnTo>
                <a:lnTo>
                  <a:pt x="520" y="405"/>
                </a:lnTo>
                <a:lnTo>
                  <a:pt x="520" y="405"/>
                </a:lnTo>
                <a:lnTo>
                  <a:pt x="514" y="411"/>
                </a:lnTo>
                <a:lnTo>
                  <a:pt x="510" y="417"/>
                </a:lnTo>
                <a:lnTo>
                  <a:pt x="505" y="422"/>
                </a:lnTo>
                <a:lnTo>
                  <a:pt x="501" y="428"/>
                </a:lnTo>
                <a:lnTo>
                  <a:pt x="493" y="434"/>
                </a:lnTo>
                <a:lnTo>
                  <a:pt x="484" y="440"/>
                </a:lnTo>
                <a:lnTo>
                  <a:pt x="470" y="446"/>
                </a:lnTo>
                <a:lnTo>
                  <a:pt x="451" y="454"/>
                </a:lnTo>
                <a:lnTo>
                  <a:pt x="451" y="454"/>
                </a:lnTo>
                <a:lnTo>
                  <a:pt x="429" y="460"/>
                </a:lnTo>
                <a:lnTo>
                  <a:pt x="407" y="465"/>
                </a:lnTo>
                <a:lnTo>
                  <a:pt x="384" y="468"/>
                </a:lnTo>
                <a:lnTo>
                  <a:pt x="363" y="472"/>
                </a:lnTo>
                <a:lnTo>
                  <a:pt x="330" y="474"/>
                </a:lnTo>
                <a:lnTo>
                  <a:pt x="318" y="476"/>
                </a:lnTo>
                <a:lnTo>
                  <a:pt x="318" y="476"/>
                </a:lnTo>
                <a:lnTo>
                  <a:pt x="261" y="376"/>
                </a:lnTo>
                <a:lnTo>
                  <a:pt x="177" y="222"/>
                </a:lnTo>
                <a:lnTo>
                  <a:pt x="177" y="222"/>
                </a:lnTo>
                <a:lnTo>
                  <a:pt x="165" y="198"/>
                </a:lnTo>
                <a:lnTo>
                  <a:pt x="155" y="177"/>
                </a:lnTo>
                <a:lnTo>
                  <a:pt x="146" y="160"/>
                </a:lnTo>
                <a:lnTo>
                  <a:pt x="139" y="146"/>
                </a:lnTo>
                <a:lnTo>
                  <a:pt x="131" y="134"/>
                </a:lnTo>
                <a:lnTo>
                  <a:pt x="121" y="124"/>
                </a:lnTo>
                <a:lnTo>
                  <a:pt x="109" y="114"/>
                </a:lnTo>
                <a:lnTo>
                  <a:pt x="93" y="106"/>
                </a:lnTo>
                <a:lnTo>
                  <a:pt x="93" y="106"/>
                </a:lnTo>
                <a:lnTo>
                  <a:pt x="75" y="98"/>
                </a:lnTo>
                <a:lnTo>
                  <a:pt x="59" y="95"/>
                </a:lnTo>
                <a:lnTo>
                  <a:pt x="43" y="92"/>
                </a:lnTo>
                <a:lnTo>
                  <a:pt x="28" y="91"/>
                </a:lnTo>
                <a:lnTo>
                  <a:pt x="17" y="91"/>
                </a:lnTo>
                <a:lnTo>
                  <a:pt x="8" y="91"/>
                </a:lnTo>
                <a:lnTo>
                  <a:pt x="0" y="92"/>
                </a:lnTo>
                <a:lnTo>
                  <a:pt x="0" y="92"/>
                </a:lnTo>
                <a:lnTo>
                  <a:pt x="9" y="95"/>
                </a:lnTo>
                <a:lnTo>
                  <a:pt x="17" y="97"/>
                </a:lnTo>
                <a:lnTo>
                  <a:pt x="28" y="102"/>
                </a:lnTo>
                <a:lnTo>
                  <a:pt x="40" y="108"/>
                </a:lnTo>
                <a:lnTo>
                  <a:pt x="51" y="117"/>
                </a:lnTo>
                <a:lnTo>
                  <a:pt x="56" y="121"/>
                </a:lnTo>
                <a:lnTo>
                  <a:pt x="60" y="126"/>
                </a:lnTo>
                <a:lnTo>
                  <a:pt x="64" y="132"/>
                </a:lnTo>
                <a:lnTo>
                  <a:pt x="67" y="138"/>
                </a:lnTo>
                <a:lnTo>
                  <a:pt x="67" y="138"/>
                </a:lnTo>
                <a:lnTo>
                  <a:pt x="72" y="152"/>
                </a:lnTo>
                <a:lnTo>
                  <a:pt x="75" y="168"/>
                </a:lnTo>
                <a:lnTo>
                  <a:pt x="79" y="208"/>
                </a:lnTo>
                <a:lnTo>
                  <a:pt x="83" y="233"/>
                </a:lnTo>
                <a:lnTo>
                  <a:pt x="87" y="264"/>
                </a:lnTo>
                <a:lnTo>
                  <a:pt x="93" y="299"/>
                </a:lnTo>
                <a:lnTo>
                  <a:pt x="101" y="339"/>
                </a:lnTo>
                <a:lnTo>
                  <a:pt x="101" y="339"/>
                </a:lnTo>
                <a:lnTo>
                  <a:pt x="139" y="510"/>
                </a:lnTo>
                <a:lnTo>
                  <a:pt x="139" y="510"/>
                </a:lnTo>
                <a:lnTo>
                  <a:pt x="139" y="546"/>
                </a:lnTo>
                <a:lnTo>
                  <a:pt x="138" y="630"/>
                </a:lnTo>
                <a:lnTo>
                  <a:pt x="135" y="720"/>
                </a:lnTo>
                <a:lnTo>
                  <a:pt x="133" y="755"/>
                </a:lnTo>
                <a:lnTo>
                  <a:pt x="131" y="777"/>
                </a:lnTo>
                <a:lnTo>
                  <a:pt x="131" y="777"/>
                </a:lnTo>
                <a:lnTo>
                  <a:pt x="124" y="803"/>
                </a:lnTo>
                <a:lnTo>
                  <a:pt x="120" y="826"/>
                </a:lnTo>
                <a:lnTo>
                  <a:pt x="116" y="838"/>
                </a:lnTo>
                <a:lnTo>
                  <a:pt x="112" y="850"/>
                </a:lnTo>
                <a:lnTo>
                  <a:pt x="106" y="863"/>
                </a:lnTo>
                <a:lnTo>
                  <a:pt x="100" y="876"/>
                </a:lnTo>
                <a:lnTo>
                  <a:pt x="100" y="876"/>
                </a:lnTo>
                <a:lnTo>
                  <a:pt x="92" y="891"/>
                </a:lnTo>
                <a:lnTo>
                  <a:pt x="82" y="904"/>
                </a:lnTo>
                <a:lnTo>
                  <a:pt x="64" y="928"/>
                </a:lnTo>
                <a:lnTo>
                  <a:pt x="51" y="945"/>
                </a:lnTo>
                <a:lnTo>
                  <a:pt x="49" y="951"/>
                </a:lnTo>
                <a:lnTo>
                  <a:pt x="49" y="953"/>
                </a:lnTo>
                <a:lnTo>
                  <a:pt x="50" y="954"/>
                </a:lnTo>
                <a:lnTo>
                  <a:pt x="50" y="954"/>
                </a:lnTo>
                <a:lnTo>
                  <a:pt x="56" y="954"/>
                </a:lnTo>
                <a:lnTo>
                  <a:pt x="67" y="951"/>
                </a:lnTo>
                <a:lnTo>
                  <a:pt x="82" y="946"/>
                </a:lnTo>
                <a:lnTo>
                  <a:pt x="100" y="937"/>
                </a:lnTo>
                <a:lnTo>
                  <a:pt x="110" y="931"/>
                </a:lnTo>
                <a:lnTo>
                  <a:pt x="121" y="923"/>
                </a:lnTo>
                <a:lnTo>
                  <a:pt x="131" y="914"/>
                </a:lnTo>
                <a:lnTo>
                  <a:pt x="141" y="904"/>
                </a:lnTo>
                <a:lnTo>
                  <a:pt x="152" y="892"/>
                </a:lnTo>
                <a:lnTo>
                  <a:pt x="163" y="878"/>
                </a:lnTo>
                <a:lnTo>
                  <a:pt x="173" y="863"/>
                </a:lnTo>
                <a:lnTo>
                  <a:pt x="184" y="845"/>
                </a:lnTo>
                <a:lnTo>
                  <a:pt x="184" y="845"/>
                </a:lnTo>
                <a:lnTo>
                  <a:pt x="194" y="827"/>
                </a:lnTo>
                <a:lnTo>
                  <a:pt x="202" y="807"/>
                </a:lnTo>
                <a:lnTo>
                  <a:pt x="221" y="764"/>
                </a:lnTo>
                <a:lnTo>
                  <a:pt x="238" y="720"/>
                </a:lnTo>
                <a:lnTo>
                  <a:pt x="252" y="678"/>
                </a:lnTo>
                <a:lnTo>
                  <a:pt x="266" y="640"/>
                </a:lnTo>
                <a:lnTo>
                  <a:pt x="279" y="608"/>
                </a:lnTo>
                <a:lnTo>
                  <a:pt x="285" y="596"/>
                </a:lnTo>
                <a:lnTo>
                  <a:pt x="290" y="586"/>
                </a:lnTo>
                <a:lnTo>
                  <a:pt x="295" y="580"/>
                </a:lnTo>
                <a:lnTo>
                  <a:pt x="297" y="578"/>
                </a:lnTo>
                <a:lnTo>
                  <a:pt x="300" y="577"/>
                </a:lnTo>
                <a:lnTo>
                  <a:pt x="300" y="577"/>
                </a:lnTo>
                <a:lnTo>
                  <a:pt x="322" y="572"/>
                </a:lnTo>
                <a:lnTo>
                  <a:pt x="334" y="570"/>
                </a:lnTo>
                <a:lnTo>
                  <a:pt x="348" y="570"/>
                </a:lnTo>
                <a:lnTo>
                  <a:pt x="364" y="572"/>
                </a:lnTo>
                <a:lnTo>
                  <a:pt x="383" y="575"/>
                </a:lnTo>
                <a:lnTo>
                  <a:pt x="402" y="583"/>
                </a:lnTo>
                <a:lnTo>
                  <a:pt x="424" y="592"/>
                </a:lnTo>
                <a:lnTo>
                  <a:pt x="424" y="592"/>
                </a:lnTo>
                <a:lnTo>
                  <a:pt x="452" y="608"/>
                </a:lnTo>
                <a:lnTo>
                  <a:pt x="490" y="633"/>
                </a:lnTo>
                <a:lnTo>
                  <a:pt x="533" y="662"/>
                </a:lnTo>
                <a:lnTo>
                  <a:pt x="580" y="695"/>
                </a:lnTo>
                <a:lnTo>
                  <a:pt x="672" y="760"/>
                </a:lnTo>
                <a:lnTo>
                  <a:pt x="712" y="787"/>
                </a:lnTo>
                <a:lnTo>
                  <a:pt x="744" y="808"/>
                </a:lnTo>
                <a:lnTo>
                  <a:pt x="744" y="808"/>
                </a:lnTo>
                <a:lnTo>
                  <a:pt x="801" y="842"/>
                </a:lnTo>
                <a:lnTo>
                  <a:pt x="858" y="875"/>
                </a:lnTo>
                <a:lnTo>
                  <a:pt x="883" y="889"/>
                </a:lnTo>
                <a:lnTo>
                  <a:pt x="902" y="903"/>
                </a:lnTo>
                <a:lnTo>
                  <a:pt x="917" y="912"/>
                </a:lnTo>
                <a:lnTo>
                  <a:pt x="921" y="916"/>
                </a:lnTo>
                <a:lnTo>
                  <a:pt x="923" y="920"/>
                </a:lnTo>
                <a:lnTo>
                  <a:pt x="923" y="920"/>
                </a:lnTo>
                <a:lnTo>
                  <a:pt x="923" y="922"/>
                </a:lnTo>
                <a:lnTo>
                  <a:pt x="923" y="926"/>
                </a:lnTo>
                <a:lnTo>
                  <a:pt x="919" y="937"/>
                </a:lnTo>
                <a:lnTo>
                  <a:pt x="913" y="950"/>
                </a:lnTo>
                <a:lnTo>
                  <a:pt x="905" y="966"/>
                </a:lnTo>
                <a:lnTo>
                  <a:pt x="883" y="1002"/>
                </a:lnTo>
                <a:lnTo>
                  <a:pt x="857" y="1043"/>
                </a:lnTo>
                <a:lnTo>
                  <a:pt x="857" y="1043"/>
                </a:lnTo>
                <a:lnTo>
                  <a:pt x="850" y="1054"/>
                </a:lnTo>
                <a:lnTo>
                  <a:pt x="841" y="1063"/>
                </a:lnTo>
                <a:lnTo>
                  <a:pt x="830" y="1074"/>
                </a:lnTo>
                <a:lnTo>
                  <a:pt x="820" y="1084"/>
                </a:lnTo>
                <a:lnTo>
                  <a:pt x="794" y="1103"/>
                </a:lnTo>
                <a:lnTo>
                  <a:pt x="770" y="1122"/>
                </a:lnTo>
                <a:lnTo>
                  <a:pt x="731" y="1150"/>
                </a:lnTo>
                <a:lnTo>
                  <a:pt x="725" y="1155"/>
                </a:lnTo>
                <a:lnTo>
                  <a:pt x="721" y="1158"/>
                </a:lnTo>
                <a:lnTo>
                  <a:pt x="720" y="1161"/>
                </a:lnTo>
                <a:lnTo>
                  <a:pt x="722" y="1163"/>
                </a:lnTo>
                <a:lnTo>
                  <a:pt x="722" y="1163"/>
                </a:lnTo>
                <a:lnTo>
                  <a:pt x="733" y="1163"/>
                </a:lnTo>
                <a:lnTo>
                  <a:pt x="750" y="1162"/>
                </a:lnTo>
                <a:lnTo>
                  <a:pt x="773" y="1159"/>
                </a:lnTo>
                <a:lnTo>
                  <a:pt x="799" y="1155"/>
                </a:lnTo>
                <a:lnTo>
                  <a:pt x="827" y="1147"/>
                </a:lnTo>
                <a:lnTo>
                  <a:pt x="856" y="1138"/>
                </a:lnTo>
                <a:lnTo>
                  <a:pt x="869" y="1133"/>
                </a:lnTo>
                <a:lnTo>
                  <a:pt x="883" y="1125"/>
                </a:lnTo>
                <a:lnTo>
                  <a:pt x="896" y="1119"/>
                </a:lnTo>
                <a:lnTo>
                  <a:pt x="908" y="1111"/>
                </a:lnTo>
                <a:lnTo>
                  <a:pt x="908" y="1111"/>
                </a:lnTo>
                <a:lnTo>
                  <a:pt x="936" y="1093"/>
                </a:lnTo>
                <a:lnTo>
                  <a:pt x="969" y="1068"/>
                </a:lnTo>
                <a:lnTo>
                  <a:pt x="1039" y="1016"/>
                </a:lnTo>
                <a:lnTo>
                  <a:pt x="1100" y="972"/>
                </a:lnTo>
                <a:lnTo>
                  <a:pt x="1119" y="959"/>
                </a:lnTo>
                <a:lnTo>
                  <a:pt x="1125" y="955"/>
                </a:lnTo>
                <a:lnTo>
                  <a:pt x="1129" y="954"/>
                </a:lnTo>
                <a:lnTo>
                  <a:pt x="1129" y="954"/>
                </a:lnTo>
                <a:lnTo>
                  <a:pt x="1163" y="953"/>
                </a:lnTo>
                <a:lnTo>
                  <a:pt x="1201" y="953"/>
                </a:lnTo>
                <a:lnTo>
                  <a:pt x="1253" y="954"/>
                </a:lnTo>
                <a:lnTo>
                  <a:pt x="1253" y="954"/>
                </a:lnTo>
                <a:lnTo>
                  <a:pt x="1461" y="956"/>
                </a:lnTo>
                <a:lnTo>
                  <a:pt x="1607" y="957"/>
                </a:lnTo>
                <a:lnTo>
                  <a:pt x="1607" y="957"/>
                </a:lnTo>
                <a:lnTo>
                  <a:pt x="1567" y="979"/>
                </a:lnTo>
                <a:lnTo>
                  <a:pt x="1537" y="996"/>
                </a:lnTo>
                <a:lnTo>
                  <a:pt x="1524" y="1004"/>
                </a:lnTo>
                <a:lnTo>
                  <a:pt x="1517" y="1009"/>
                </a:lnTo>
                <a:lnTo>
                  <a:pt x="1517" y="1009"/>
                </a:lnTo>
                <a:lnTo>
                  <a:pt x="1517" y="1010"/>
                </a:lnTo>
                <a:lnTo>
                  <a:pt x="1517" y="1010"/>
                </a:lnTo>
                <a:lnTo>
                  <a:pt x="1520" y="1012"/>
                </a:lnTo>
                <a:lnTo>
                  <a:pt x="1534" y="1015"/>
                </a:lnTo>
                <a:lnTo>
                  <a:pt x="1557" y="1016"/>
                </a:lnTo>
                <a:lnTo>
                  <a:pt x="1588" y="1016"/>
                </a:lnTo>
                <a:lnTo>
                  <a:pt x="1621" y="1013"/>
                </a:lnTo>
                <a:lnTo>
                  <a:pt x="1655" y="1011"/>
                </a:lnTo>
                <a:lnTo>
                  <a:pt x="1687" y="1007"/>
                </a:lnTo>
                <a:lnTo>
                  <a:pt x="1714" y="1001"/>
                </a:lnTo>
                <a:lnTo>
                  <a:pt x="1714" y="1001"/>
                </a:lnTo>
                <a:lnTo>
                  <a:pt x="1757" y="990"/>
                </a:lnTo>
                <a:lnTo>
                  <a:pt x="1785" y="981"/>
                </a:lnTo>
                <a:lnTo>
                  <a:pt x="1807" y="972"/>
                </a:lnTo>
                <a:lnTo>
                  <a:pt x="1807" y="972"/>
                </a:lnTo>
                <a:lnTo>
                  <a:pt x="1935" y="983"/>
                </a:lnTo>
                <a:lnTo>
                  <a:pt x="2050" y="992"/>
                </a:lnTo>
                <a:lnTo>
                  <a:pt x="2163" y="1000"/>
                </a:lnTo>
                <a:lnTo>
                  <a:pt x="2163" y="1000"/>
                </a:lnTo>
                <a:lnTo>
                  <a:pt x="2215" y="1002"/>
                </a:lnTo>
                <a:lnTo>
                  <a:pt x="2265" y="1002"/>
                </a:lnTo>
                <a:lnTo>
                  <a:pt x="2312" y="1001"/>
                </a:lnTo>
                <a:lnTo>
                  <a:pt x="2356" y="999"/>
                </a:lnTo>
                <a:lnTo>
                  <a:pt x="2396" y="994"/>
                </a:lnTo>
                <a:lnTo>
                  <a:pt x="2431" y="988"/>
                </a:lnTo>
                <a:lnTo>
                  <a:pt x="2447" y="983"/>
                </a:lnTo>
                <a:lnTo>
                  <a:pt x="2460" y="979"/>
                </a:lnTo>
                <a:lnTo>
                  <a:pt x="2474" y="974"/>
                </a:lnTo>
                <a:lnTo>
                  <a:pt x="2485" y="968"/>
                </a:lnTo>
                <a:lnTo>
                  <a:pt x="2485" y="968"/>
                </a:lnTo>
                <a:lnTo>
                  <a:pt x="2502" y="959"/>
                </a:lnTo>
                <a:lnTo>
                  <a:pt x="2516" y="949"/>
                </a:lnTo>
                <a:lnTo>
                  <a:pt x="2527" y="940"/>
                </a:lnTo>
                <a:lnTo>
                  <a:pt x="2536" y="933"/>
                </a:lnTo>
                <a:lnTo>
                  <a:pt x="2546" y="923"/>
                </a:lnTo>
                <a:lnTo>
                  <a:pt x="2548" y="920"/>
                </a:lnTo>
                <a:lnTo>
                  <a:pt x="2548" y="920"/>
                </a:lnTo>
                <a:lnTo>
                  <a:pt x="2551" y="917"/>
                </a:lnTo>
                <a:lnTo>
                  <a:pt x="2555" y="910"/>
                </a:lnTo>
                <a:lnTo>
                  <a:pt x="2558" y="906"/>
                </a:lnTo>
                <a:lnTo>
                  <a:pt x="2559" y="901"/>
                </a:lnTo>
                <a:lnTo>
                  <a:pt x="2559" y="898"/>
                </a:lnTo>
                <a:lnTo>
                  <a:pt x="2558" y="894"/>
                </a:lnTo>
                <a:lnTo>
                  <a:pt x="2558" y="894"/>
                </a:lnTo>
                <a:lnTo>
                  <a:pt x="2551" y="884"/>
                </a:lnTo>
                <a:lnTo>
                  <a:pt x="2542" y="876"/>
                </a:lnTo>
                <a:lnTo>
                  <a:pt x="2531" y="866"/>
                </a:lnTo>
                <a:lnTo>
                  <a:pt x="2531" y="866"/>
                </a:lnTo>
                <a:lnTo>
                  <a:pt x="2536" y="864"/>
                </a:lnTo>
                <a:lnTo>
                  <a:pt x="2546" y="859"/>
                </a:lnTo>
                <a:lnTo>
                  <a:pt x="2552" y="855"/>
                </a:lnTo>
                <a:lnTo>
                  <a:pt x="2557" y="852"/>
                </a:lnTo>
                <a:lnTo>
                  <a:pt x="2560" y="847"/>
                </a:lnTo>
                <a:lnTo>
                  <a:pt x="2562" y="842"/>
                </a:lnTo>
                <a:lnTo>
                  <a:pt x="2562" y="842"/>
                </a:lnTo>
                <a:lnTo>
                  <a:pt x="2560" y="830"/>
                </a:lnTo>
                <a:lnTo>
                  <a:pt x="2557" y="813"/>
                </a:lnTo>
                <a:lnTo>
                  <a:pt x="2552" y="793"/>
                </a:lnTo>
                <a:lnTo>
                  <a:pt x="2552" y="793"/>
                </a:lnTo>
                <a:lnTo>
                  <a:pt x="2544" y="765"/>
                </a:lnTo>
                <a:lnTo>
                  <a:pt x="2536" y="734"/>
                </a:lnTo>
                <a:lnTo>
                  <a:pt x="2525" y="696"/>
                </a:lnTo>
                <a:lnTo>
                  <a:pt x="2510" y="652"/>
                </a:lnTo>
                <a:lnTo>
                  <a:pt x="2492" y="606"/>
                </a:lnTo>
                <a:lnTo>
                  <a:pt x="2482" y="584"/>
                </a:lnTo>
                <a:lnTo>
                  <a:pt x="2473" y="561"/>
                </a:lnTo>
                <a:lnTo>
                  <a:pt x="2462" y="539"/>
                </a:lnTo>
                <a:lnTo>
                  <a:pt x="2450" y="518"/>
                </a:lnTo>
                <a:lnTo>
                  <a:pt x="2450" y="518"/>
                </a:lnTo>
                <a:lnTo>
                  <a:pt x="2439" y="500"/>
                </a:lnTo>
                <a:lnTo>
                  <a:pt x="2425" y="482"/>
                </a:lnTo>
                <a:lnTo>
                  <a:pt x="2413" y="465"/>
                </a:lnTo>
                <a:lnTo>
                  <a:pt x="2400" y="450"/>
                </a:lnTo>
                <a:lnTo>
                  <a:pt x="2386" y="435"/>
                </a:lnTo>
                <a:lnTo>
                  <a:pt x="2372" y="422"/>
                </a:lnTo>
                <a:lnTo>
                  <a:pt x="2357" y="410"/>
                </a:lnTo>
                <a:lnTo>
                  <a:pt x="2341" y="398"/>
                </a:lnTo>
                <a:lnTo>
                  <a:pt x="2324" y="387"/>
                </a:lnTo>
                <a:lnTo>
                  <a:pt x="2307" y="376"/>
                </a:lnTo>
                <a:lnTo>
                  <a:pt x="2269" y="354"/>
                </a:lnTo>
                <a:lnTo>
                  <a:pt x="2228" y="333"/>
                </a:lnTo>
                <a:lnTo>
                  <a:pt x="2183" y="311"/>
                </a:lnTo>
                <a:lnTo>
                  <a:pt x="2183" y="311"/>
                </a:lnTo>
                <a:lnTo>
                  <a:pt x="2156" y="300"/>
                </a:lnTo>
                <a:lnTo>
                  <a:pt x="2126" y="288"/>
                </a:lnTo>
                <a:lnTo>
                  <a:pt x="2093" y="276"/>
                </a:lnTo>
                <a:lnTo>
                  <a:pt x="2056" y="263"/>
                </a:lnTo>
                <a:lnTo>
                  <a:pt x="1978" y="238"/>
                </a:lnTo>
                <a:lnTo>
                  <a:pt x="1897" y="214"/>
                </a:lnTo>
                <a:lnTo>
                  <a:pt x="1817" y="192"/>
                </a:lnTo>
                <a:lnTo>
                  <a:pt x="1741" y="173"/>
                </a:lnTo>
                <a:lnTo>
                  <a:pt x="1675" y="158"/>
                </a:lnTo>
                <a:lnTo>
                  <a:pt x="1625" y="148"/>
                </a:lnTo>
                <a:lnTo>
                  <a:pt x="1625" y="148"/>
                </a:lnTo>
                <a:lnTo>
                  <a:pt x="1584" y="142"/>
                </a:lnTo>
                <a:lnTo>
                  <a:pt x="1544" y="137"/>
                </a:lnTo>
                <a:lnTo>
                  <a:pt x="1472" y="130"/>
                </a:lnTo>
                <a:lnTo>
                  <a:pt x="1420" y="126"/>
                </a:lnTo>
                <a:lnTo>
                  <a:pt x="1398" y="125"/>
                </a:lnTo>
                <a:lnTo>
                  <a:pt x="1398" y="125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" name="Freeform 14">
            <a:extLst>
              <a:ext uri="{FF2B5EF4-FFF2-40B4-BE49-F238E27FC236}">
                <a16:creationId xmlns:a16="http://schemas.microsoft.com/office/drawing/2014/main" id="{1BEB19DD-B1FE-4ECF-9BB9-C35037E76BB5}"/>
              </a:ext>
            </a:extLst>
          </p:cNvPr>
          <p:cNvSpPr>
            <a:spLocks/>
          </p:cNvSpPr>
          <p:nvPr/>
        </p:nvSpPr>
        <p:spPr bwMode="auto">
          <a:xfrm>
            <a:off x="4048268" y="1268760"/>
            <a:ext cx="1710190" cy="756713"/>
          </a:xfrm>
          <a:custGeom>
            <a:avLst/>
            <a:gdLst>
              <a:gd name="T0" fmla="*/ 664 w 1747"/>
              <a:gd name="T1" fmla="*/ 164 h 773"/>
              <a:gd name="T2" fmla="*/ 504 w 1747"/>
              <a:gd name="T3" fmla="*/ 219 h 773"/>
              <a:gd name="T4" fmla="*/ 401 w 1747"/>
              <a:gd name="T5" fmla="*/ 260 h 773"/>
              <a:gd name="T6" fmla="*/ 307 w 1747"/>
              <a:gd name="T7" fmla="*/ 282 h 773"/>
              <a:gd name="T8" fmla="*/ 282 w 1747"/>
              <a:gd name="T9" fmla="*/ 281 h 773"/>
              <a:gd name="T10" fmla="*/ 239 w 1747"/>
              <a:gd name="T11" fmla="*/ 244 h 773"/>
              <a:gd name="T12" fmla="*/ 104 w 1747"/>
              <a:gd name="T13" fmla="*/ 84 h 773"/>
              <a:gd name="T14" fmla="*/ 95 w 1747"/>
              <a:gd name="T15" fmla="*/ 78 h 773"/>
              <a:gd name="T16" fmla="*/ 109 w 1747"/>
              <a:gd name="T17" fmla="*/ 224 h 773"/>
              <a:gd name="T18" fmla="*/ 109 w 1747"/>
              <a:gd name="T19" fmla="*/ 310 h 773"/>
              <a:gd name="T20" fmla="*/ 43 w 1747"/>
              <a:gd name="T21" fmla="*/ 446 h 773"/>
              <a:gd name="T22" fmla="*/ 0 w 1747"/>
              <a:gd name="T23" fmla="*/ 536 h 773"/>
              <a:gd name="T24" fmla="*/ 5 w 1747"/>
              <a:gd name="T25" fmla="*/ 536 h 773"/>
              <a:gd name="T26" fmla="*/ 160 w 1747"/>
              <a:gd name="T27" fmla="*/ 433 h 773"/>
              <a:gd name="T28" fmla="*/ 247 w 1747"/>
              <a:gd name="T29" fmla="*/ 381 h 773"/>
              <a:gd name="T30" fmla="*/ 278 w 1747"/>
              <a:gd name="T31" fmla="*/ 386 h 773"/>
              <a:gd name="T32" fmla="*/ 374 w 1747"/>
              <a:gd name="T33" fmla="*/ 433 h 773"/>
              <a:gd name="T34" fmla="*/ 485 w 1747"/>
              <a:gd name="T35" fmla="*/ 505 h 773"/>
              <a:gd name="T36" fmla="*/ 659 w 1747"/>
              <a:gd name="T37" fmla="*/ 644 h 773"/>
              <a:gd name="T38" fmla="*/ 654 w 1747"/>
              <a:gd name="T39" fmla="*/ 676 h 773"/>
              <a:gd name="T40" fmla="*/ 638 w 1747"/>
              <a:gd name="T41" fmla="*/ 695 h 773"/>
              <a:gd name="T42" fmla="*/ 569 w 1747"/>
              <a:gd name="T43" fmla="*/ 752 h 773"/>
              <a:gd name="T44" fmla="*/ 564 w 1747"/>
              <a:gd name="T45" fmla="*/ 762 h 773"/>
              <a:gd name="T46" fmla="*/ 611 w 1747"/>
              <a:gd name="T47" fmla="*/ 771 h 773"/>
              <a:gd name="T48" fmla="*/ 682 w 1747"/>
              <a:gd name="T49" fmla="*/ 764 h 773"/>
              <a:gd name="T50" fmla="*/ 737 w 1747"/>
              <a:gd name="T51" fmla="*/ 742 h 773"/>
              <a:gd name="T52" fmla="*/ 804 w 1747"/>
              <a:gd name="T53" fmla="*/ 695 h 773"/>
              <a:gd name="T54" fmla="*/ 846 w 1747"/>
              <a:gd name="T55" fmla="*/ 682 h 773"/>
              <a:gd name="T56" fmla="*/ 1078 w 1747"/>
              <a:gd name="T57" fmla="*/ 712 h 773"/>
              <a:gd name="T58" fmla="*/ 1195 w 1747"/>
              <a:gd name="T59" fmla="*/ 726 h 773"/>
              <a:gd name="T60" fmla="*/ 1399 w 1747"/>
              <a:gd name="T61" fmla="*/ 742 h 773"/>
              <a:gd name="T62" fmla="*/ 1489 w 1747"/>
              <a:gd name="T63" fmla="*/ 745 h 773"/>
              <a:gd name="T64" fmla="*/ 1621 w 1747"/>
              <a:gd name="T65" fmla="*/ 740 h 773"/>
              <a:gd name="T66" fmla="*/ 1661 w 1747"/>
              <a:gd name="T67" fmla="*/ 735 h 773"/>
              <a:gd name="T68" fmla="*/ 1723 w 1747"/>
              <a:gd name="T69" fmla="*/ 704 h 773"/>
              <a:gd name="T70" fmla="*/ 1735 w 1747"/>
              <a:gd name="T71" fmla="*/ 689 h 773"/>
              <a:gd name="T72" fmla="*/ 1747 w 1747"/>
              <a:gd name="T73" fmla="*/ 670 h 773"/>
              <a:gd name="T74" fmla="*/ 1742 w 1747"/>
              <a:gd name="T75" fmla="*/ 647 h 773"/>
              <a:gd name="T76" fmla="*/ 1685 w 1747"/>
              <a:gd name="T77" fmla="*/ 551 h 773"/>
              <a:gd name="T78" fmla="*/ 1590 w 1747"/>
              <a:gd name="T79" fmla="*/ 415 h 773"/>
              <a:gd name="T80" fmla="*/ 1511 w 1747"/>
              <a:gd name="T81" fmla="*/ 323 h 773"/>
              <a:gd name="T82" fmla="*/ 1433 w 1747"/>
              <a:gd name="T83" fmla="*/ 264 h 773"/>
              <a:gd name="T84" fmla="*/ 1362 w 1747"/>
              <a:gd name="T85" fmla="*/ 229 h 773"/>
              <a:gd name="T86" fmla="*/ 1224 w 1747"/>
              <a:gd name="T87" fmla="*/ 185 h 773"/>
              <a:gd name="T88" fmla="*/ 968 w 1747"/>
              <a:gd name="T89" fmla="*/ 123 h 773"/>
              <a:gd name="T90" fmla="*/ 932 w 1747"/>
              <a:gd name="T91" fmla="*/ 108 h 773"/>
              <a:gd name="T92" fmla="*/ 867 w 1747"/>
              <a:gd name="T93" fmla="*/ 57 h 773"/>
              <a:gd name="T94" fmla="*/ 807 w 1747"/>
              <a:gd name="T95" fmla="*/ 27 h 773"/>
              <a:gd name="T96" fmla="*/ 709 w 1747"/>
              <a:gd name="T97" fmla="*/ 3 h 773"/>
              <a:gd name="T98" fmla="*/ 633 w 1747"/>
              <a:gd name="T99" fmla="*/ 1 h 773"/>
              <a:gd name="T100" fmla="*/ 647 w 1747"/>
              <a:gd name="T101" fmla="*/ 13 h 773"/>
              <a:gd name="T102" fmla="*/ 736 w 1747"/>
              <a:gd name="T103" fmla="*/ 75 h 773"/>
              <a:gd name="T104" fmla="*/ 757 w 1747"/>
              <a:gd name="T105" fmla="*/ 104 h 7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747" h="773">
                <a:moveTo>
                  <a:pt x="750" y="140"/>
                </a:moveTo>
                <a:lnTo>
                  <a:pt x="750" y="140"/>
                </a:lnTo>
                <a:lnTo>
                  <a:pt x="726" y="146"/>
                </a:lnTo>
                <a:lnTo>
                  <a:pt x="664" y="164"/>
                </a:lnTo>
                <a:lnTo>
                  <a:pt x="625" y="175"/>
                </a:lnTo>
                <a:lnTo>
                  <a:pt x="583" y="190"/>
                </a:lnTo>
                <a:lnTo>
                  <a:pt x="543" y="204"/>
                </a:lnTo>
                <a:lnTo>
                  <a:pt x="504" y="219"/>
                </a:lnTo>
                <a:lnTo>
                  <a:pt x="504" y="219"/>
                </a:lnTo>
                <a:lnTo>
                  <a:pt x="469" y="235"/>
                </a:lnTo>
                <a:lnTo>
                  <a:pt x="434" y="248"/>
                </a:lnTo>
                <a:lnTo>
                  <a:pt x="401" y="260"/>
                </a:lnTo>
                <a:lnTo>
                  <a:pt x="370" y="270"/>
                </a:lnTo>
                <a:lnTo>
                  <a:pt x="342" y="277"/>
                </a:lnTo>
                <a:lnTo>
                  <a:pt x="318" y="282"/>
                </a:lnTo>
                <a:lnTo>
                  <a:pt x="307" y="282"/>
                </a:lnTo>
                <a:lnTo>
                  <a:pt x="297" y="283"/>
                </a:lnTo>
                <a:lnTo>
                  <a:pt x="289" y="282"/>
                </a:lnTo>
                <a:lnTo>
                  <a:pt x="282" y="281"/>
                </a:lnTo>
                <a:lnTo>
                  <a:pt x="282" y="281"/>
                </a:lnTo>
                <a:lnTo>
                  <a:pt x="274" y="277"/>
                </a:lnTo>
                <a:lnTo>
                  <a:pt x="264" y="270"/>
                </a:lnTo>
                <a:lnTo>
                  <a:pt x="252" y="259"/>
                </a:lnTo>
                <a:lnTo>
                  <a:pt x="239" y="244"/>
                </a:lnTo>
                <a:lnTo>
                  <a:pt x="210" y="212"/>
                </a:lnTo>
                <a:lnTo>
                  <a:pt x="178" y="175"/>
                </a:lnTo>
                <a:lnTo>
                  <a:pt x="123" y="106"/>
                </a:lnTo>
                <a:lnTo>
                  <a:pt x="104" y="84"/>
                </a:lnTo>
                <a:lnTo>
                  <a:pt x="99" y="78"/>
                </a:lnTo>
                <a:lnTo>
                  <a:pt x="95" y="75"/>
                </a:lnTo>
                <a:lnTo>
                  <a:pt x="95" y="75"/>
                </a:lnTo>
                <a:lnTo>
                  <a:pt x="95" y="78"/>
                </a:lnTo>
                <a:lnTo>
                  <a:pt x="95" y="84"/>
                </a:lnTo>
                <a:lnTo>
                  <a:pt x="96" y="108"/>
                </a:lnTo>
                <a:lnTo>
                  <a:pt x="105" y="181"/>
                </a:lnTo>
                <a:lnTo>
                  <a:pt x="109" y="224"/>
                </a:lnTo>
                <a:lnTo>
                  <a:pt x="111" y="264"/>
                </a:lnTo>
                <a:lnTo>
                  <a:pt x="111" y="282"/>
                </a:lnTo>
                <a:lnTo>
                  <a:pt x="111" y="298"/>
                </a:lnTo>
                <a:lnTo>
                  <a:pt x="109" y="310"/>
                </a:lnTo>
                <a:lnTo>
                  <a:pt x="105" y="321"/>
                </a:lnTo>
                <a:lnTo>
                  <a:pt x="105" y="321"/>
                </a:lnTo>
                <a:lnTo>
                  <a:pt x="79" y="373"/>
                </a:lnTo>
                <a:lnTo>
                  <a:pt x="43" y="446"/>
                </a:lnTo>
                <a:lnTo>
                  <a:pt x="25" y="482"/>
                </a:lnTo>
                <a:lnTo>
                  <a:pt x="11" y="511"/>
                </a:lnTo>
                <a:lnTo>
                  <a:pt x="3" y="532"/>
                </a:lnTo>
                <a:lnTo>
                  <a:pt x="0" y="536"/>
                </a:lnTo>
                <a:lnTo>
                  <a:pt x="0" y="538"/>
                </a:lnTo>
                <a:lnTo>
                  <a:pt x="2" y="539"/>
                </a:lnTo>
                <a:lnTo>
                  <a:pt x="2" y="539"/>
                </a:lnTo>
                <a:lnTo>
                  <a:pt x="5" y="536"/>
                </a:lnTo>
                <a:lnTo>
                  <a:pt x="14" y="532"/>
                </a:lnTo>
                <a:lnTo>
                  <a:pt x="40" y="515"/>
                </a:lnTo>
                <a:lnTo>
                  <a:pt x="117" y="461"/>
                </a:lnTo>
                <a:lnTo>
                  <a:pt x="160" y="433"/>
                </a:lnTo>
                <a:lnTo>
                  <a:pt x="199" y="407"/>
                </a:lnTo>
                <a:lnTo>
                  <a:pt x="229" y="388"/>
                </a:lnTo>
                <a:lnTo>
                  <a:pt x="240" y="383"/>
                </a:lnTo>
                <a:lnTo>
                  <a:pt x="247" y="381"/>
                </a:lnTo>
                <a:lnTo>
                  <a:pt x="247" y="381"/>
                </a:lnTo>
                <a:lnTo>
                  <a:pt x="252" y="379"/>
                </a:lnTo>
                <a:lnTo>
                  <a:pt x="260" y="381"/>
                </a:lnTo>
                <a:lnTo>
                  <a:pt x="278" y="386"/>
                </a:lnTo>
                <a:lnTo>
                  <a:pt x="299" y="394"/>
                </a:lnTo>
                <a:lnTo>
                  <a:pt x="323" y="405"/>
                </a:lnTo>
                <a:lnTo>
                  <a:pt x="348" y="418"/>
                </a:lnTo>
                <a:lnTo>
                  <a:pt x="374" y="433"/>
                </a:lnTo>
                <a:lnTo>
                  <a:pt x="423" y="462"/>
                </a:lnTo>
                <a:lnTo>
                  <a:pt x="423" y="462"/>
                </a:lnTo>
                <a:lnTo>
                  <a:pt x="450" y="480"/>
                </a:lnTo>
                <a:lnTo>
                  <a:pt x="485" y="505"/>
                </a:lnTo>
                <a:lnTo>
                  <a:pt x="563" y="564"/>
                </a:lnTo>
                <a:lnTo>
                  <a:pt x="659" y="637"/>
                </a:lnTo>
                <a:lnTo>
                  <a:pt x="659" y="637"/>
                </a:lnTo>
                <a:lnTo>
                  <a:pt x="659" y="644"/>
                </a:lnTo>
                <a:lnTo>
                  <a:pt x="660" y="650"/>
                </a:lnTo>
                <a:lnTo>
                  <a:pt x="660" y="658"/>
                </a:lnTo>
                <a:lnTo>
                  <a:pt x="658" y="667"/>
                </a:lnTo>
                <a:lnTo>
                  <a:pt x="654" y="676"/>
                </a:lnTo>
                <a:lnTo>
                  <a:pt x="648" y="686"/>
                </a:lnTo>
                <a:lnTo>
                  <a:pt x="643" y="691"/>
                </a:lnTo>
                <a:lnTo>
                  <a:pt x="638" y="695"/>
                </a:lnTo>
                <a:lnTo>
                  <a:pt x="638" y="695"/>
                </a:lnTo>
                <a:lnTo>
                  <a:pt x="614" y="714"/>
                </a:lnTo>
                <a:lnTo>
                  <a:pt x="587" y="735"/>
                </a:lnTo>
                <a:lnTo>
                  <a:pt x="576" y="745"/>
                </a:lnTo>
                <a:lnTo>
                  <a:pt x="569" y="752"/>
                </a:lnTo>
                <a:lnTo>
                  <a:pt x="564" y="758"/>
                </a:lnTo>
                <a:lnTo>
                  <a:pt x="564" y="760"/>
                </a:lnTo>
                <a:lnTo>
                  <a:pt x="564" y="762"/>
                </a:lnTo>
                <a:lnTo>
                  <a:pt x="564" y="762"/>
                </a:lnTo>
                <a:lnTo>
                  <a:pt x="569" y="764"/>
                </a:lnTo>
                <a:lnTo>
                  <a:pt x="580" y="768"/>
                </a:lnTo>
                <a:lnTo>
                  <a:pt x="593" y="770"/>
                </a:lnTo>
                <a:lnTo>
                  <a:pt x="611" y="771"/>
                </a:lnTo>
                <a:lnTo>
                  <a:pt x="632" y="773"/>
                </a:lnTo>
                <a:lnTo>
                  <a:pt x="656" y="770"/>
                </a:lnTo>
                <a:lnTo>
                  <a:pt x="669" y="768"/>
                </a:lnTo>
                <a:lnTo>
                  <a:pt x="682" y="764"/>
                </a:lnTo>
                <a:lnTo>
                  <a:pt x="697" y="759"/>
                </a:lnTo>
                <a:lnTo>
                  <a:pt x="710" y="754"/>
                </a:lnTo>
                <a:lnTo>
                  <a:pt x="710" y="754"/>
                </a:lnTo>
                <a:lnTo>
                  <a:pt x="737" y="742"/>
                </a:lnTo>
                <a:lnTo>
                  <a:pt x="760" y="729"/>
                </a:lnTo>
                <a:lnTo>
                  <a:pt x="778" y="717"/>
                </a:lnTo>
                <a:lnTo>
                  <a:pt x="793" y="706"/>
                </a:lnTo>
                <a:lnTo>
                  <a:pt x="804" y="695"/>
                </a:lnTo>
                <a:lnTo>
                  <a:pt x="811" y="687"/>
                </a:lnTo>
                <a:lnTo>
                  <a:pt x="817" y="680"/>
                </a:lnTo>
                <a:lnTo>
                  <a:pt x="817" y="680"/>
                </a:lnTo>
                <a:lnTo>
                  <a:pt x="846" y="682"/>
                </a:lnTo>
                <a:lnTo>
                  <a:pt x="917" y="690"/>
                </a:lnTo>
                <a:lnTo>
                  <a:pt x="1002" y="699"/>
                </a:lnTo>
                <a:lnTo>
                  <a:pt x="1042" y="706"/>
                </a:lnTo>
                <a:lnTo>
                  <a:pt x="1078" y="712"/>
                </a:lnTo>
                <a:lnTo>
                  <a:pt x="1078" y="712"/>
                </a:lnTo>
                <a:lnTo>
                  <a:pt x="1112" y="718"/>
                </a:lnTo>
                <a:lnTo>
                  <a:pt x="1151" y="723"/>
                </a:lnTo>
                <a:lnTo>
                  <a:pt x="1195" y="726"/>
                </a:lnTo>
                <a:lnTo>
                  <a:pt x="1240" y="730"/>
                </a:lnTo>
                <a:lnTo>
                  <a:pt x="1327" y="736"/>
                </a:lnTo>
                <a:lnTo>
                  <a:pt x="1366" y="738"/>
                </a:lnTo>
                <a:lnTo>
                  <a:pt x="1399" y="742"/>
                </a:lnTo>
                <a:lnTo>
                  <a:pt x="1399" y="742"/>
                </a:lnTo>
                <a:lnTo>
                  <a:pt x="1429" y="745"/>
                </a:lnTo>
                <a:lnTo>
                  <a:pt x="1460" y="746"/>
                </a:lnTo>
                <a:lnTo>
                  <a:pt x="1489" y="745"/>
                </a:lnTo>
                <a:lnTo>
                  <a:pt x="1520" y="743"/>
                </a:lnTo>
                <a:lnTo>
                  <a:pt x="1573" y="740"/>
                </a:lnTo>
                <a:lnTo>
                  <a:pt x="1599" y="740"/>
                </a:lnTo>
                <a:lnTo>
                  <a:pt x="1621" y="740"/>
                </a:lnTo>
                <a:lnTo>
                  <a:pt x="1621" y="740"/>
                </a:lnTo>
                <a:lnTo>
                  <a:pt x="1630" y="740"/>
                </a:lnTo>
                <a:lnTo>
                  <a:pt x="1640" y="738"/>
                </a:lnTo>
                <a:lnTo>
                  <a:pt x="1661" y="735"/>
                </a:lnTo>
                <a:lnTo>
                  <a:pt x="1679" y="729"/>
                </a:lnTo>
                <a:lnTo>
                  <a:pt x="1696" y="720"/>
                </a:lnTo>
                <a:lnTo>
                  <a:pt x="1711" y="712"/>
                </a:lnTo>
                <a:lnTo>
                  <a:pt x="1723" y="704"/>
                </a:lnTo>
                <a:lnTo>
                  <a:pt x="1730" y="697"/>
                </a:lnTo>
                <a:lnTo>
                  <a:pt x="1734" y="692"/>
                </a:lnTo>
                <a:lnTo>
                  <a:pt x="1734" y="692"/>
                </a:lnTo>
                <a:lnTo>
                  <a:pt x="1735" y="689"/>
                </a:lnTo>
                <a:lnTo>
                  <a:pt x="1737" y="685"/>
                </a:lnTo>
                <a:lnTo>
                  <a:pt x="1744" y="679"/>
                </a:lnTo>
                <a:lnTo>
                  <a:pt x="1745" y="675"/>
                </a:lnTo>
                <a:lnTo>
                  <a:pt x="1747" y="670"/>
                </a:lnTo>
                <a:lnTo>
                  <a:pt x="1747" y="664"/>
                </a:lnTo>
                <a:lnTo>
                  <a:pt x="1746" y="658"/>
                </a:lnTo>
                <a:lnTo>
                  <a:pt x="1746" y="658"/>
                </a:lnTo>
                <a:lnTo>
                  <a:pt x="1742" y="647"/>
                </a:lnTo>
                <a:lnTo>
                  <a:pt x="1735" y="631"/>
                </a:lnTo>
                <a:lnTo>
                  <a:pt x="1723" y="611"/>
                </a:lnTo>
                <a:lnTo>
                  <a:pt x="1707" y="584"/>
                </a:lnTo>
                <a:lnTo>
                  <a:pt x="1685" y="551"/>
                </a:lnTo>
                <a:lnTo>
                  <a:pt x="1658" y="512"/>
                </a:lnTo>
                <a:lnTo>
                  <a:pt x="1628" y="466"/>
                </a:lnTo>
                <a:lnTo>
                  <a:pt x="1590" y="415"/>
                </a:lnTo>
                <a:lnTo>
                  <a:pt x="1590" y="415"/>
                </a:lnTo>
                <a:lnTo>
                  <a:pt x="1571" y="389"/>
                </a:lnTo>
                <a:lnTo>
                  <a:pt x="1550" y="365"/>
                </a:lnTo>
                <a:lnTo>
                  <a:pt x="1530" y="343"/>
                </a:lnTo>
                <a:lnTo>
                  <a:pt x="1511" y="323"/>
                </a:lnTo>
                <a:lnTo>
                  <a:pt x="1490" y="306"/>
                </a:lnTo>
                <a:lnTo>
                  <a:pt x="1471" y="291"/>
                </a:lnTo>
                <a:lnTo>
                  <a:pt x="1453" y="277"/>
                </a:lnTo>
                <a:lnTo>
                  <a:pt x="1433" y="264"/>
                </a:lnTo>
                <a:lnTo>
                  <a:pt x="1415" y="253"/>
                </a:lnTo>
                <a:lnTo>
                  <a:pt x="1398" y="244"/>
                </a:lnTo>
                <a:lnTo>
                  <a:pt x="1380" y="236"/>
                </a:lnTo>
                <a:lnTo>
                  <a:pt x="1362" y="229"/>
                </a:lnTo>
                <a:lnTo>
                  <a:pt x="1331" y="216"/>
                </a:lnTo>
                <a:lnTo>
                  <a:pt x="1303" y="207"/>
                </a:lnTo>
                <a:lnTo>
                  <a:pt x="1303" y="207"/>
                </a:lnTo>
                <a:lnTo>
                  <a:pt x="1224" y="185"/>
                </a:lnTo>
                <a:lnTo>
                  <a:pt x="1118" y="157"/>
                </a:lnTo>
                <a:lnTo>
                  <a:pt x="1020" y="132"/>
                </a:lnTo>
                <a:lnTo>
                  <a:pt x="986" y="125"/>
                </a:lnTo>
                <a:lnTo>
                  <a:pt x="968" y="123"/>
                </a:lnTo>
                <a:lnTo>
                  <a:pt x="944" y="123"/>
                </a:lnTo>
                <a:lnTo>
                  <a:pt x="944" y="123"/>
                </a:lnTo>
                <a:lnTo>
                  <a:pt x="938" y="115"/>
                </a:lnTo>
                <a:lnTo>
                  <a:pt x="932" y="108"/>
                </a:lnTo>
                <a:lnTo>
                  <a:pt x="921" y="97"/>
                </a:lnTo>
                <a:lnTo>
                  <a:pt x="907" y="85"/>
                </a:lnTo>
                <a:lnTo>
                  <a:pt x="889" y="72"/>
                </a:lnTo>
                <a:lnTo>
                  <a:pt x="867" y="57"/>
                </a:lnTo>
                <a:lnTo>
                  <a:pt x="839" y="41"/>
                </a:lnTo>
                <a:lnTo>
                  <a:pt x="839" y="41"/>
                </a:lnTo>
                <a:lnTo>
                  <a:pt x="824" y="34"/>
                </a:lnTo>
                <a:lnTo>
                  <a:pt x="807" y="27"/>
                </a:lnTo>
                <a:lnTo>
                  <a:pt x="792" y="22"/>
                </a:lnTo>
                <a:lnTo>
                  <a:pt x="775" y="16"/>
                </a:lnTo>
                <a:lnTo>
                  <a:pt x="740" y="8"/>
                </a:lnTo>
                <a:lnTo>
                  <a:pt x="709" y="3"/>
                </a:lnTo>
                <a:lnTo>
                  <a:pt x="680" y="1"/>
                </a:lnTo>
                <a:lnTo>
                  <a:pt x="656" y="0"/>
                </a:lnTo>
                <a:lnTo>
                  <a:pt x="641" y="0"/>
                </a:lnTo>
                <a:lnTo>
                  <a:pt x="633" y="1"/>
                </a:lnTo>
                <a:lnTo>
                  <a:pt x="633" y="1"/>
                </a:lnTo>
                <a:lnTo>
                  <a:pt x="633" y="2"/>
                </a:lnTo>
                <a:lnTo>
                  <a:pt x="636" y="5"/>
                </a:lnTo>
                <a:lnTo>
                  <a:pt x="647" y="13"/>
                </a:lnTo>
                <a:lnTo>
                  <a:pt x="681" y="36"/>
                </a:lnTo>
                <a:lnTo>
                  <a:pt x="700" y="50"/>
                </a:lnTo>
                <a:lnTo>
                  <a:pt x="720" y="63"/>
                </a:lnTo>
                <a:lnTo>
                  <a:pt x="736" y="75"/>
                </a:lnTo>
                <a:lnTo>
                  <a:pt x="740" y="80"/>
                </a:lnTo>
                <a:lnTo>
                  <a:pt x="745" y="85"/>
                </a:lnTo>
                <a:lnTo>
                  <a:pt x="745" y="85"/>
                </a:lnTo>
                <a:lnTo>
                  <a:pt x="757" y="104"/>
                </a:lnTo>
                <a:lnTo>
                  <a:pt x="767" y="120"/>
                </a:lnTo>
                <a:lnTo>
                  <a:pt x="777" y="137"/>
                </a:lnTo>
                <a:lnTo>
                  <a:pt x="750" y="140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" name="Freeform 17">
            <a:extLst>
              <a:ext uri="{FF2B5EF4-FFF2-40B4-BE49-F238E27FC236}">
                <a16:creationId xmlns:a16="http://schemas.microsoft.com/office/drawing/2014/main" id="{52EEC74B-867C-436F-8B7E-9ACF7EA4A753}"/>
              </a:ext>
            </a:extLst>
          </p:cNvPr>
          <p:cNvSpPr>
            <a:spLocks/>
          </p:cNvSpPr>
          <p:nvPr/>
        </p:nvSpPr>
        <p:spPr bwMode="auto">
          <a:xfrm>
            <a:off x="5988115" y="1178750"/>
            <a:ext cx="1683833" cy="1014402"/>
          </a:xfrm>
          <a:custGeom>
            <a:avLst/>
            <a:gdLst>
              <a:gd name="T0" fmla="*/ 354 w 1396"/>
              <a:gd name="T1" fmla="*/ 262 h 841"/>
              <a:gd name="T2" fmla="*/ 272 w 1396"/>
              <a:gd name="T3" fmla="*/ 325 h 841"/>
              <a:gd name="T4" fmla="*/ 221 w 1396"/>
              <a:gd name="T5" fmla="*/ 349 h 841"/>
              <a:gd name="T6" fmla="*/ 191 w 1396"/>
              <a:gd name="T7" fmla="*/ 339 h 841"/>
              <a:gd name="T8" fmla="*/ 150 w 1396"/>
              <a:gd name="T9" fmla="*/ 264 h 841"/>
              <a:gd name="T10" fmla="*/ 99 w 1396"/>
              <a:gd name="T11" fmla="*/ 157 h 841"/>
              <a:gd name="T12" fmla="*/ 35 w 1396"/>
              <a:gd name="T13" fmla="*/ 94 h 841"/>
              <a:gd name="T14" fmla="*/ 0 w 1396"/>
              <a:gd name="T15" fmla="*/ 73 h 841"/>
              <a:gd name="T16" fmla="*/ 77 w 1396"/>
              <a:gd name="T17" fmla="*/ 328 h 841"/>
              <a:gd name="T18" fmla="*/ 90 w 1396"/>
              <a:gd name="T19" fmla="*/ 431 h 841"/>
              <a:gd name="T20" fmla="*/ 71 w 1396"/>
              <a:gd name="T21" fmla="*/ 618 h 841"/>
              <a:gd name="T22" fmla="*/ 32 w 1396"/>
              <a:gd name="T23" fmla="*/ 687 h 841"/>
              <a:gd name="T24" fmla="*/ 32 w 1396"/>
              <a:gd name="T25" fmla="*/ 707 h 841"/>
              <a:gd name="T26" fmla="*/ 56 w 1396"/>
              <a:gd name="T27" fmla="*/ 698 h 841"/>
              <a:gd name="T28" fmla="*/ 132 w 1396"/>
              <a:gd name="T29" fmla="*/ 620 h 841"/>
              <a:gd name="T30" fmla="*/ 172 w 1396"/>
              <a:gd name="T31" fmla="*/ 511 h 841"/>
              <a:gd name="T32" fmla="*/ 200 w 1396"/>
              <a:gd name="T33" fmla="*/ 452 h 841"/>
              <a:gd name="T34" fmla="*/ 216 w 1396"/>
              <a:gd name="T35" fmla="*/ 453 h 841"/>
              <a:gd name="T36" fmla="*/ 359 w 1396"/>
              <a:gd name="T37" fmla="*/ 589 h 841"/>
              <a:gd name="T38" fmla="*/ 438 w 1396"/>
              <a:gd name="T39" fmla="*/ 660 h 841"/>
              <a:gd name="T40" fmla="*/ 501 w 1396"/>
              <a:gd name="T41" fmla="*/ 698 h 841"/>
              <a:gd name="T42" fmla="*/ 439 w 1396"/>
              <a:gd name="T43" fmla="*/ 800 h 841"/>
              <a:gd name="T44" fmla="*/ 415 w 1396"/>
              <a:gd name="T45" fmla="*/ 819 h 841"/>
              <a:gd name="T46" fmla="*/ 417 w 1396"/>
              <a:gd name="T47" fmla="*/ 840 h 841"/>
              <a:gd name="T48" fmla="*/ 448 w 1396"/>
              <a:gd name="T49" fmla="*/ 836 h 841"/>
              <a:gd name="T50" fmla="*/ 527 w 1396"/>
              <a:gd name="T51" fmla="*/ 791 h 841"/>
              <a:gd name="T52" fmla="*/ 578 w 1396"/>
              <a:gd name="T53" fmla="*/ 734 h 841"/>
              <a:gd name="T54" fmla="*/ 736 w 1396"/>
              <a:gd name="T55" fmla="*/ 757 h 841"/>
              <a:gd name="T56" fmla="*/ 917 w 1396"/>
              <a:gd name="T57" fmla="*/ 749 h 841"/>
              <a:gd name="T58" fmla="*/ 1090 w 1396"/>
              <a:gd name="T59" fmla="*/ 724 h 841"/>
              <a:gd name="T60" fmla="*/ 1228 w 1396"/>
              <a:gd name="T61" fmla="*/ 717 h 841"/>
              <a:gd name="T62" fmla="*/ 1315 w 1396"/>
              <a:gd name="T63" fmla="*/ 707 h 841"/>
              <a:gd name="T64" fmla="*/ 1364 w 1396"/>
              <a:gd name="T65" fmla="*/ 683 h 841"/>
              <a:gd name="T66" fmla="*/ 1390 w 1396"/>
              <a:gd name="T67" fmla="*/ 635 h 841"/>
              <a:gd name="T68" fmla="*/ 1373 w 1396"/>
              <a:gd name="T69" fmla="*/ 617 h 841"/>
              <a:gd name="T70" fmla="*/ 1390 w 1396"/>
              <a:gd name="T71" fmla="*/ 601 h 841"/>
              <a:gd name="T72" fmla="*/ 1396 w 1396"/>
              <a:gd name="T73" fmla="*/ 590 h 841"/>
              <a:gd name="T74" fmla="*/ 1359 w 1396"/>
              <a:gd name="T75" fmla="*/ 532 h 841"/>
              <a:gd name="T76" fmla="*/ 1263 w 1396"/>
              <a:gd name="T77" fmla="*/ 380 h 841"/>
              <a:gd name="T78" fmla="*/ 1165 w 1396"/>
              <a:gd name="T79" fmla="*/ 274 h 841"/>
              <a:gd name="T80" fmla="*/ 1071 w 1396"/>
              <a:gd name="T81" fmla="*/ 214 h 841"/>
              <a:gd name="T82" fmla="*/ 941 w 1396"/>
              <a:gd name="T83" fmla="*/ 157 h 841"/>
              <a:gd name="T84" fmla="*/ 816 w 1396"/>
              <a:gd name="T85" fmla="*/ 123 h 841"/>
              <a:gd name="T86" fmla="*/ 672 w 1396"/>
              <a:gd name="T87" fmla="*/ 109 h 841"/>
              <a:gd name="T88" fmla="*/ 603 w 1396"/>
              <a:gd name="T89" fmla="*/ 70 h 841"/>
              <a:gd name="T90" fmla="*/ 525 w 1396"/>
              <a:gd name="T91" fmla="*/ 21 h 841"/>
              <a:gd name="T92" fmla="*/ 452 w 1396"/>
              <a:gd name="T93" fmla="*/ 1 h 841"/>
              <a:gd name="T94" fmla="*/ 421 w 1396"/>
              <a:gd name="T95" fmla="*/ 5 h 841"/>
              <a:gd name="T96" fmla="*/ 432 w 1396"/>
              <a:gd name="T97" fmla="*/ 18 h 841"/>
              <a:gd name="T98" fmla="*/ 490 w 1396"/>
              <a:gd name="T99" fmla="*/ 66 h 841"/>
              <a:gd name="T100" fmla="*/ 518 w 1396"/>
              <a:gd name="T101" fmla="*/ 119 h 8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1396" h="841">
                <a:moveTo>
                  <a:pt x="525" y="152"/>
                </a:moveTo>
                <a:lnTo>
                  <a:pt x="525" y="152"/>
                </a:lnTo>
                <a:lnTo>
                  <a:pt x="463" y="191"/>
                </a:lnTo>
                <a:lnTo>
                  <a:pt x="407" y="227"/>
                </a:lnTo>
                <a:lnTo>
                  <a:pt x="354" y="262"/>
                </a:lnTo>
                <a:lnTo>
                  <a:pt x="354" y="262"/>
                </a:lnTo>
                <a:lnTo>
                  <a:pt x="332" y="278"/>
                </a:lnTo>
                <a:lnTo>
                  <a:pt x="311" y="295"/>
                </a:lnTo>
                <a:lnTo>
                  <a:pt x="290" y="311"/>
                </a:lnTo>
                <a:lnTo>
                  <a:pt x="272" y="325"/>
                </a:lnTo>
                <a:lnTo>
                  <a:pt x="255" y="337"/>
                </a:lnTo>
                <a:lnTo>
                  <a:pt x="247" y="342"/>
                </a:lnTo>
                <a:lnTo>
                  <a:pt x="238" y="346"/>
                </a:lnTo>
                <a:lnTo>
                  <a:pt x="230" y="348"/>
                </a:lnTo>
                <a:lnTo>
                  <a:pt x="221" y="349"/>
                </a:lnTo>
                <a:lnTo>
                  <a:pt x="214" y="349"/>
                </a:lnTo>
                <a:lnTo>
                  <a:pt x="205" y="348"/>
                </a:lnTo>
                <a:lnTo>
                  <a:pt x="205" y="348"/>
                </a:lnTo>
                <a:lnTo>
                  <a:pt x="198" y="345"/>
                </a:lnTo>
                <a:lnTo>
                  <a:pt x="191" y="339"/>
                </a:lnTo>
                <a:lnTo>
                  <a:pt x="183" y="330"/>
                </a:lnTo>
                <a:lnTo>
                  <a:pt x="176" y="319"/>
                </a:lnTo>
                <a:lnTo>
                  <a:pt x="170" y="307"/>
                </a:lnTo>
                <a:lnTo>
                  <a:pt x="163" y="293"/>
                </a:lnTo>
                <a:lnTo>
                  <a:pt x="150" y="264"/>
                </a:lnTo>
                <a:lnTo>
                  <a:pt x="138" y="234"/>
                </a:lnTo>
                <a:lnTo>
                  <a:pt x="125" y="205"/>
                </a:lnTo>
                <a:lnTo>
                  <a:pt x="113" y="178"/>
                </a:lnTo>
                <a:lnTo>
                  <a:pt x="105" y="167"/>
                </a:lnTo>
                <a:lnTo>
                  <a:pt x="99" y="157"/>
                </a:lnTo>
                <a:lnTo>
                  <a:pt x="99" y="157"/>
                </a:lnTo>
                <a:lnTo>
                  <a:pt x="84" y="140"/>
                </a:lnTo>
                <a:lnTo>
                  <a:pt x="68" y="123"/>
                </a:lnTo>
                <a:lnTo>
                  <a:pt x="51" y="107"/>
                </a:lnTo>
                <a:lnTo>
                  <a:pt x="35" y="94"/>
                </a:lnTo>
                <a:lnTo>
                  <a:pt x="20" y="83"/>
                </a:lnTo>
                <a:lnTo>
                  <a:pt x="9" y="74"/>
                </a:lnTo>
                <a:lnTo>
                  <a:pt x="2" y="71"/>
                </a:lnTo>
                <a:lnTo>
                  <a:pt x="0" y="72"/>
                </a:lnTo>
                <a:lnTo>
                  <a:pt x="0" y="73"/>
                </a:lnTo>
                <a:lnTo>
                  <a:pt x="0" y="73"/>
                </a:lnTo>
                <a:lnTo>
                  <a:pt x="15" y="123"/>
                </a:lnTo>
                <a:lnTo>
                  <a:pt x="47" y="224"/>
                </a:lnTo>
                <a:lnTo>
                  <a:pt x="63" y="279"/>
                </a:lnTo>
                <a:lnTo>
                  <a:pt x="77" y="328"/>
                </a:lnTo>
                <a:lnTo>
                  <a:pt x="87" y="366"/>
                </a:lnTo>
                <a:lnTo>
                  <a:pt x="91" y="380"/>
                </a:lnTo>
                <a:lnTo>
                  <a:pt x="92" y="387"/>
                </a:lnTo>
                <a:lnTo>
                  <a:pt x="92" y="387"/>
                </a:lnTo>
                <a:lnTo>
                  <a:pt x="90" y="431"/>
                </a:lnTo>
                <a:lnTo>
                  <a:pt x="86" y="500"/>
                </a:lnTo>
                <a:lnTo>
                  <a:pt x="84" y="537"/>
                </a:lnTo>
                <a:lnTo>
                  <a:pt x="80" y="571"/>
                </a:lnTo>
                <a:lnTo>
                  <a:pt x="76" y="599"/>
                </a:lnTo>
                <a:lnTo>
                  <a:pt x="71" y="618"/>
                </a:lnTo>
                <a:lnTo>
                  <a:pt x="71" y="618"/>
                </a:lnTo>
                <a:lnTo>
                  <a:pt x="65" y="632"/>
                </a:lnTo>
                <a:lnTo>
                  <a:pt x="58" y="646"/>
                </a:lnTo>
                <a:lnTo>
                  <a:pt x="40" y="674"/>
                </a:lnTo>
                <a:lnTo>
                  <a:pt x="32" y="687"/>
                </a:lnTo>
                <a:lnTo>
                  <a:pt x="28" y="696"/>
                </a:lnTo>
                <a:lnTo>
                  <a:pt x="28" y="700"/>
                </a:lnTo>
                <a:lnTo>
                  <a:pt x="28" y="704"/>
                </a:lnTo>
                <a:lnTo>
                  <a:pt x="29" y="706"/>
                </a:lnTo>
                <a:lnTo>
                  <a:pt x="32" y="707"/>
                </a:lnTo>
                <a:lnTo>
                  <a:pt x="32" y="707"/>
                </a:lnTo>
                <a:lnTo>
                  <a:pt x="36" y="707"/>
                </a:lnTo>
                <a:lnTo>
                  <a:pt x="42" y="706"/>
                </a:lnTo>
                <a:lnTo>
                  <a:pt x="48" y="702"/>
                </a:lnTo>
                <a:lnTo>
                  <a:pt x="56" y="698"/>
                </a:lnTo>
                <a:lnTo>
                  <a:pt x="70" y="685"/>
                </a:lnTo>
                <a:lnTo>
                  <a:pt x="87" y="671"/>
                </a:lnTo>
                <a:lnTo>
                  <a:pt x="104" y="654"/>
                </a:lnTo>
                <a:lnTo>
                  <a:pt x="120" y="635"/>
                </a:lnTo>
                <a:lnTo>
                  <a:pt x="132" y="620"/>
                </a:lnTo>
                <a:lnTo>
                  <a:pt x="141" y="606"/>
                </a:lnTo>
                <a:lnTo>
                  <a:pt x="141" y="606"/>
                </a:lnTo>
                <a:lnTo>
                  <a:pt x="148" y="589"/>
                </a:lnTo>
                <a:lnTo>
                  <a:pt x="155" y="566"/>
                </a:lnTo>
                <a:lnTo>
                  <a:pt x="172" y="511"/>
                </a:lnTo>
                <a:lnTo>
                  <a:pt x="181" y="486"/>
                </a:lnTo>
                <a:lnTo>
                  <a:pt x="186" y="475"/>
                </a:lnTo>
                <a:lnTo>
                  <a:pt x="191" y="465"/>
                </a:lnTo>
                <a:lnTo>
                  <a:pt x="196" y="458"/>
                </a:lnTo>
                <a:lnTo>
                  <a:pt x="200" y="452"/>
                </a:lnTo>
                <a:lnTo>
                  <a:pt x="205" y="449"/>
                </a:lnTo>
                <a:lnTo>
                  <a:pt x="208" y="449"/>
                </a:lnTo>
                <a:lnTo>
                  <a:pt x="210" y="449"/>
                </a:lnTo>
                <a:lnTo>
                  <a:pt x="210" y="449"/>
                </a:lnTo>
                <a:lnTo>
                  <a:pt x="216" y="453"/>
                </a:lnTo>
                <a:lnTo>
                  <a:pt x="225" y="459"/>
                </a:lnTo>
                <a:lnTo>
                  <a:pt x="245" y="477"/>
                </a:lnTo>
                <a:lnTo>
                  <a:pt x="272" y="502"/>
                </a:lnTo>
                <a:lnTo>
                  <a:pt x="300" y="530"/>
                </a:lnTo>
                <a:lnTo>
                  <a:pt x="359" y="589"/>
                </a:lnTo>
                <a:lnTo>
                  <a:pt x="384" y="614"/>
                </a:lnTo>
                <a:lnTo>
                  <a:pt x="404" y="633"/>
                </a:lnTo>
                <a:lnTo>
                  <a:pt x="404" y="633"/>
                </a:lnTo>
                <a:lnTo>
                  <a:pt x="421" y="648"/>
                </a:lnTo>
                <a:lnTo>
                  <a:pt x="438" y="660"/>
                </a:lnTo>
                <a:lnTo>
                  <a:pt x="454" y="671"/>
                </a:lnTo>
                <a:lnTo>
                  <a:pt x="469" y="680"/>
                </a:lnTo>
                <a:lnTo>
                  <a:pt x="491" y="693"/>
                </a:lnTo>
                <a:lnTo>
                  <a:pt x="501" y="698"/>
                </a:lnTo>
                <a:lnTo>
                  <a:pt x="501" y="698"/>
                </a:lnTo>
                <a:lnTo>
                  <a:pt x="493" y="712"/>
                </a:lnTo>
                <a:lnTo>
                  <a:pt x="474" y="747"/>
                </a:lnTo>
                <a:lnTo>
                  <a:pt x="462" y="767"/>
                </a:lnTo>
                <a:lnTo>
                  <a:pt x="450" y="785"/>
                </a:lnTo>
                <a:lnTo>
                  <a:pt x="439" y="800"/>
                </a:lnTo>
                <a:lnTo>
                  <a:pt x="433" y="805"/>
                </a:lnTo>
                <a:lnTo>
                  <a:pt x="428" y="808"/>
                </a:lnTo>
                <a:lnTo>
                  <a:pt x="428" y="808"/>
                </a:lnTo>
                <a:lnTo>
                  <a:pt x="421" y="814"/>
                </a:lnTo>
                <a:lnTo>
                  <a:pt x="415" y="819"/>
                </a:lnTo>
                <a:lnTo>
                  <a:pt x="411" y="825"/>
                </a:lnTo>
                <a:lnTo>
                  <a:pt x="410" y="830"/>
                </a:lnTo>
                <a:lnTo>
                  <a:pt x="410" y="834"/>
                </a:lnTo>
                <a:lnTo>
                  <a:pt x="412" y="837"/>
                </a:lnTo>
                <a:lnTo>
                  <a:pt x="417" y="840"/>
                </a:lnTo>
                <a:lnTo>
                  <a:pt x="423" y="841"/>
                </a:lnTo>
                <a:lnTo>
                  <a:pt x="423" y="841"/>
                </a:lnTo>
                <a:lnTo>
                  <a:pt x="432" y="841"/>
                </a:lnTo>
                <a:lnTo>
                  <a:pt x="439" y="840"/>
                </a:lnTo>
                <a:lnTo>
                  <a:pt x="448" y="836"/>
                </a:lnTo>
                <a:lnTo>
                  <a:pt x="457" y="833"/>
                </a:lnTo>
                <a:lnTo>
                  <a:pt x="480" y="819"/>
                </a:lnTo>
                <a:lnTo>
                  <a:pt x="511" y="801"/>
                </a:lnTo>
                <a:lnTo>
                  <a:pt x="511" y="801"/>
                </a:lnTo>
                <a:lnTo>
                  <a:pt x="527" y="791"/>
                </a:lnTo>
                <a:lnTo>
                  <a:pt x="540" y="779"/>
                </a:lnTo>
                <a:lnTo>
                  <a:pt x="551" y="768"/>
                </a:lnTo>
                <a:lnTo>
                  <a:pt x="561" y="757"/>
                </a:lnTo>
                <a:lnTo>
                  <a:pt x="573" y="741"/>
                </a:lnTo>
                <a:lnTo>
                  <a:pt x="578" y="734"/>
                </a:lnTo>
                <a:lnTo>
                  <a:pt x="578" y="734"/>
                </a:lnTo>
                <a:lnTo>
                  <a:pt x="630" y="743"/>
                </a:lnTo>
                <a:lnTo>
                  <a:pt x="682" y="750"/>
                </a:lnTo>
                <a:lnTo>
                  <a:pt x="736" y="757"/>
                </a:lnTo>
                <a:lnTo>
                  <a:pt x="736" y="757"/>
                </a:lnTo>
                <a:lnTo>
                  <a:pt x="764" y="758"/>
                </a:lnTo>
                <a:lnTo>
                  <a:pt x="797" y="758"/>
                </a:lnTo>
                <a:lnTo>
                  <a:pt x="830" y="757"/>
                </a:lnTo>
                <a:lnTo>
                  <a:pt x="863" y="755"/>
                </a:lnTo>
                <a:lnTo>
                  <a:pt x="917" y="749"/>
                </a:lnTo>
                <a:lnTo>
                  <a:pt x="942" y="745"/>
                </a:lnTo>
                <a:lnTo>
                  <a:pt x="942" y="745"/>
                </a:lnTo>
                <a:lnTo>
                  <a:pt x="967" y="740"/>
                </a:lnTo>
                <a:lnTo>
                  <a:pt x="1025" y="732"/>
                </a:lnTo>
                <a:lnTo>
                  <a:pt x="1090" y="724"/>
                </a:lnTo>
                <a:lnTo>
                  <a:pt x="1119" y="722"/>
                </a:lnTo>
                <a:lnTo>
                  <a:pt x="1143" y="719"/>
                </a:lnTo>
                <a:lnTo>
                  <a:pt x="1143" y="719"/>
                </a:lnTo>
                <a:lnTo>
                  <a:pt x="1184" y="718"/>
                </a:lnTo>
                <a:lnTo>
                  <a:pt x="1228" y="717"/>
                </a:lnTo>
                <a:lnTo>
                  <a:pt x="1251" y="716"/>
                </a:lnTo>
                <a:lnTo>
                  <a:pt x="1273" y="715"/>
                </a:lnTo>
                <a:lnTo>
                  <a:pt x="1295" y="711"/>
                </a:lnTo>
                <a:lnTo>
                  <a:pt x="1315" y="707"/>
                </a:lnTo>
                <a:lnTo>
                  <a:pt x="1315" y="707"/>
                </a:lnTo>
                <a:lnTo>
                  <a:pt x="1325" y="705"/>
                </a:lnTo>
                <a:lnTo>
                  <a:pt x="1335" y="701"/>
                </a:lnTo>
                <a:lnTo>
                  <a:pt x="1343" y="698"/>
                </a:lnTo>
                <a:lnTo>
                  <a:pt x="1351" y="693"/>
                </a:lnTo>
                <a:lnTo>
                  <a:pt x="1364" y="683"/>
                </a:lnTo>
                <a:lnTo>
                  <a:pt x="1375" y="672"/>
                </a:lnTo>
                <a:lnTo>
                  <a:pt x="1382" y="660"/>
                </a:lnTo>
                <a:lnTo>
                  <a:pt x="1387" y="650"/>
                </a:lnTo>
                <a:lnTo>
                  <a:pt x="1390" y="642"/>
                </a:lnTo>
                <a:lnTo>
                  <a:pt x="1390" y="635"/>
                </a:lnTo>
                <a:lnTo>
                  <a:pt x="1390" y="635"/>
                </a:lnTo>
                <a:lnTo>
                  <a:pt x="1389" y="631"/>
                </a:lnTo>
                <a:lnTo>
                  <a:pt x="1386" y="627"/>
                </a:lnTo>
                <a:lnTo>
                  <a:pt x="1380" y="621"/>
                </a:lnTo>
                <a:lnTo>
                  <a:pt x="1373" y="617"/>
                </a:lnTo>
                <a:lnTo>
                  <a:pt x="1370" y="616"/>
                </a:lnTo>
                <a:lnTo>
                  <a:pt x="1370" y="616"/>
                </a:lnTo>
                <a:lnTo>
                  <a:pt x="1375" y="612"/>
                </a:lnTo>
                <a:lnTo>
                  <a:pt x="1385" y="606"/>
                </a:lnTo>
                <a:lnTo>
                  <a:pt x="1390" y="601"/>
                </a:lnTo>
                <a:lnTo>
                  <a:pt x="1393" y="598"/>
                </a:lnTo>
                <a:lnTo>
                  <a:pt x="1396" y="594"/>
                </a:lnTo>
                <a:lnTo>
                  <a:pt x="1396" y="593"/>
                </a:lnTo>
                <a:lnTo>
                  <a:pt x="1396" y="590"/>
                </a:lnTo>
                <a:lnTo>
                  <a:pt x="1396" y="590"/>
                </a:lnTo>
                <a:lnTo>
                  <a:pt x="1386" y="578"/>
                </a:lnTo>
                <a:lnTo>
                  <a:pt x="1381" y="573"/>
                </a:lnTo>
                <a:lnTo>
                  <a:pt x="1378" y="569"/>
                </a:lnTo>
                <a:lnTo>
                  <a:pt x="1378" y="569"/>
                </a:lnTo>
                <a:lnTo>
                  <a:pt x="1359" y="532"/>
                </a:lnTo>
                <a:lnTo>
                  <a:pt x="1339" y="495"/>
                </a:lnTo>
                <a:lnTo>
                  <a:pt x="1312" y="452"/>
                </a:lnTo>
                <a:lnTo>
                  <a:pt x="1297" y="429"/>
                </a:lnTo>
                <a:lnTo>
                  <a:pt x="1280" y="404"/>
                </a:lnTo>
                <a:lnTo>
                  <a:pt x="1263" y="380"/>
                </a:lnTo>
                <a:lnTo>
                  <a:pt x="1245" y="356"/>
                </a:lnTo>
                <a:lnTo>
                  <a:pt x="1225" y="332"/>
                </a:lnTo>
                <a:lnTo>
                  <a:pt x="1206" y="311"/>
                </a:lnTo>
                <a:lnTo>
                  <a:pt x="1185" y="291"/>
                </a:lnTo>
                <a:lnTo>
                  <a:pt x="1165" y="274"/>
                </a:lnTo>
                <a:lnTo>
                  <a:pt x="1165" y="274"/>
                </a:lnTo>
                <a:lnTo>
                  <a:pt x="1143" y="258"/>
                </a:lnTo>
                <a:lnTo>
                  <a:pt x="1121" y="242"/>
                </a:lnTo>
                <a:lnTo>
                  <a:pt x="1096" y="228"/>
                </a:lnTo>
                <a:lnTo>
                  <a:pt x="1071" y="214"/>
                </a:lnTo>
                <a:lnTo>
                  <a:pt x="1045" y="201"/>
                </a:lnTo>
                <a:lnTo>
                  <a:pt x="1020" y="189"/>
                </a:lnTo>
                <a:lnTo>
                  <a:pt x="993" y="178"/>
                </a:lnTo>
                <a:lnTo>
                  <a:pt x="966" y="167"/>
                </a:lnTo>
                <a:lnTo>
                  <a:pt x="941" y="157"/>
                </a:lnTo>
                <a:lnTo>
                  <a:pt x="914" y="149"/>
                </a:lnTo>
                <a:lnTo>
                  <a:pt x="888" y="141"/>
                </a:lnTo>
                <a:lnTo>
                  <a:pt x="864" y="134"/>
                </a:lnTo>
                <a:lnTo>
                  <a:pt x="839" y="128"/>
                </a:lnTo>
                <a:lnTo>
                  <a:pt x="816" y="123"/>
                </a:lnTo>
                <a:lnTo>
                  <a:pt x="796" y="121"/>
                </a:lnTo>
                <a:lnTo>
                  <a:pt x="776" y="118"/>
                </a:lnTo>
                <a:lnTo>
                  <a:pt x="776" y="118"/>
                </a:lnTo>
                <a:lnTo>
                  <a:pt x="712" y="112"/>
                </a:lnTo>
                <a:lnTo>
                  <a:pt x="672" y="109"/>
                </a:lnTo>
                <a:lnTo>
                  <a:pt x="645" y="107"/>
                </a:lnTo>
                <a:lnTo>
                  <a:pt x="645" y="107"/>
                </a:lnTo>
                <a:lnTo>
                  <a:pt x="633" y="96"/>
                </a:lnTo>
                <a:lnTo>
                  <a:pt x="620" y="84"/>
                </a:lnTo>
                <a:lnTo>
                  <a:pt x="603" y="70"/>
                </a:lnTo>
                <a:lnTo>
                  <a:pt x="584" y="54"/>
                </a:lnTo>
                <a:lnTo>
                  <a:pt x="562" y="39"/>
                </a:lnTo>
                <a:lnTo>
                  <a:pt x="550" y="32"/>
                </a:lnTo>
                <a:lnTo>
                  <a:pt x="538" y="26"/>
                </a:lnTo>
                <a:lnTo>
                  <a:pt x="525" y="21"/>
                </a:lnTo>
                <a:lnTo>
                  <a:pt x="513" y="16"/>
                </a:lnTo>
                <a:lnTo>
                  <a:pt x="513" y="16"/>
                </a:lnTo>
                <a:lnTo>
                  <a:pt x="489" y="10"/>
                </a:lnTo>
                <a:lnTo>
                  <a:pt x="469" y="5"/>
                </a:lnTo>
                <a:lnTo>
                  <a:pt x="452" y="1"/>
                </a:lnTo>
                <a:lnTo>
                  <a:pt x="439" y="0"/>
                </a:lnTo>
                <a:lnTo>
                  <a:pt x="429" y="0"/>
                </a:lnTo>
                <a:lnTo>
                  <a:pt x="423" y="1"/>
                </a:lnTo>
                <a:lnTo>
                  <a:pt x="421" y="3"/>
                </a:lnTo>
                <a:lnTo>
                  <a:pt x="421" y="5"/>
                </a:lnTo>
                <a:lnTo>
                  <a:pt x="421" y="6"/>
                </a:lnTo>
                <a:lnTo>
                  <a:pt x="421" y="9"/>
                </a:lnTo>
                <a:lnTo>
                  <a:pt x="421" y="9"/>
                </a:lnTo>
                <a:lnTo>
                  <a:pt x="426" y="14"/>
                </a:lnTo>
                <a:lnTo>
                  <a:pt x="432" y="18"/>
                </a:lnTo>
                <a:lnTo>
                  <a:pt x="449" y="32"/>
                </a:lnTo>
                <a:lnTo>
                  <a:pt x="469" y="46"/>
                </a:lnTo>
                <a:lnTo>
                  <a:pt x="480" y="56"/>
                </a:lnTo>
                <a:lnTo>
                  <a:pt x="490" y="66"/>
                </a:lnTo>
                <a:lnTo>
                  <a:pt x="490" y="66"/>
                </a:lnTo>
                <a:lnTo>
                  <a:pt x="495" y="71"/>
                </a:lnTo>
                <a:lnTo>
                  <a:pt x="500" y="77"/>
                </a:lnTo>
                <a:lnTo>
                  <a:pt x="507" y="90"/>
                </a:lnTo>
                <a:lnTo>
                  <a:pt x="513" y="105"/>
                </a:lnTo>
                <a:lnTo>
                  <a:pt x="518" y="119"/>
                </a:lnTo>
                <a:lnTo>
                  <a:pt x="524" y="143"/>
                </a:lnTo>
                <a:lnTo>
                  <a:pt x="525" y="152"/>
                </a:lnTo>
                <a:lnTo>
                  <a:pt x="525" y="152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24">
            <a:extLst>
              <a:ext uri="{FF2B5EF4-FFF2-40B4-BE49-F238E27FC236}">
                <a16:creationId xmlns:a16="http://schemas.microsoft.com/office/drawing/2014/main" id="{C0C08B75-4FB7-4CC3-9592-9CD2AA77A550}"/>
              </a:ext>
            </a:extLst>
          </p:cNvPr>
          <p:cNvSpPr>
            <a:spLocks/>
          </p:cNvSpPr>
          <p:nvPr/>
        </p:nvSpPr>
        <p:spPr bwMode="auto">
          <a:xfrm>
            <a:off x="7901605" y="923059"/>
            <a:ext cx="1395932" cy="1525784"/>
          </a:xfrm>
          <a:custGeom>
            <a:avLst/>
            <a:gdLst>
              <a:gd name="T0" fmla="*/ 394 w 1075"/>
              <a:gd name="T1" fmla="*/ 28 h 1175"/>
              <a:gd name="T2" fmla="*/ 341 w 1075"/>
              <a:gd name="T3" fmla="*/ 5 h 1175"/>
              <a:gd name="T4" fmla="*/ 284 w 1075"/>
              <a:gd name="T5" fmla="*/ 2 h 1175"/>
              <a:gd name="T6" fmla="*/ 235 w 1075"/>
              <a:gd name="T7" fmla="*/ 21 h 1175"/>
              <a:gd name="T8" fmla="*/ 236 w 1075"/>
              <a:gd name="T9" fmla="*/ 31 h 1175"/>
              <a:gd name="T10" fmla="*/ 295 w 1075"/>
              <a:gd name="T11" fmla="*/ 60 h 1175"/>
              <a:gd name="T12" fmla="*/ 307 w 1075"/>
              <a:gd name="T13" fmla="*/ 80 h 1175"/>
              <a:gd name="T14" fmla="*/ 314 w 1075"/>
              <a:gd name="T15" fmla="*/ 106 h 1175"/>
              <a:gd name="T16" fmla="*/ 192 w 1075"/>
              <a:gd name="T17" fmla="*/ 278 h 1175"/>
              <a:gd name="T18" fmla="*/ 150 w 1075"/>
              <a:gd name="T19" fmla="*/ 362 h 1175"/>
              <a:gd name="T20" fmla="*/ 116 w 1075"/>
              <a:gd name="T21" fmla="*/ 451 h 1175"/>
              <a:gd name="T22" fmla="*/ 28 w 1075"/>
              <a:gd name="T23" fmla="*/ 501 h 1175"/>
              <a:gd name="T24" fmla="*/ 0 w 1075"/>
              <a:gd name="T25" fmla="*/ 526 h 1175"/>
              <a:gd name="T26" fmla="*/ 2 w 1075"/>
              <a:gd name="T27" fmla="*/ 535 h 1175"/>
              <a:gd name="T28" fmla="*/ 57 w 1075"/>
              <a:gd name="T29" fmla="*/ 565 h 1175"/>
              <a:gd name="T30" fmla="*/ 114 w 1075"/>
              <a:gd name="T31" fmla="*/ 666 h 1175"/>
              <a:gd name="T32" fmla="*/ 147 w 1075"/>
              <a:gd name="T33" fmla="*/ 765 h 1175"/>
              <a:gd name="T34" fmla="*/ 195 w 1075"/>
              <a:gd name="T35" fmla="*/ 833 h 1175"/>
              <a:gd name="T36" fmla="*/ 91 w 1075"/>
              <a:gd name="T37" fmla="*/ 905 h 1175"/>
              <a:gd name="T38" fmla="*/ 90 w 1075"/>
              <a:gd name="T39" fmla="*/ 912 h 1175"/>
              <a:gd name="T40" fmla="*/ 189 w 1075"/>
              <a:gd name="T41" fmla="*/ 976 h 1175"/>
              <a:gd name="T42" fmla="*/ 213 w 1075"/>
              <a:gd name="T43" fmla="*/ 991 h 1175"/>
              <a:gd name="T44" fmla="*/ 217 w 1075"/>
              <a:gd name="T45" fmla="*/ 1002 h 1175"/>
              <a:gd name="T46" fmla="*/ 248 w 1075"/>
              <a:gd name="T47" fmla="*/ 1073 h 1175"/>
              <a:gd name="T48" fmla="*/ 258 w 1075"/>
              <a:gd name="T49" fmla="*/ 1119 h 1175"/>
              <a:gd name="T50" fmla="*/ 274 w 1075"/>
              <a:gd name="T51" fmla="*/ 1165 h 1175"/>
              <a:gd name="T52" fmla="*/ 285 w 1075"/>
              <a:gd name="T53" fmla="*/ 1175 h 1175"/>
              <a:gd name="T54" fmla="*/ 315 w 1075"/>
              <a:gd name="T55" fmla="*/ 1101 h 1175"/>
              <a:gd name="T56" fmla="*/ 341 w 1075"/>
              <a:gd name="T57" fmla="*/ 1014 h 1175"/>
              <a:gd name="T58" fmla="*/ 362 w 1075"/>
              <a:gd name="T59" fmla="*/ 944 h 1175"/>
              <a:gd name="T60" fmla="*/ 426 w 1075"/>
              <a:gd name="T61" fmla="*/ 928 h 1175"/>
              <a:gd name="T62" fmla="*/ 499 w 1075"/>
              <a:gd name="T63" fmla="*/ 920 h 1175"/>
              <a:gd name="T64" fmla="*/ 626 w 1075"/>
              <a:gd name="T65" fmla="*/ 908 h 1175"/>
              <a:gd name="T66" fmla="*/ 767 w 1075"/>
              <a:gd name="T67" fmla="*/ 871 h 1175"/>
              <a:gd name="T68" fmla="*/ 897 w 1075"/>
              <a:gd name="T69" fmla="*/ 813 h 1175"/>
              <a:gd name="T70" fmla="*/ 999 w 1075"/>
              <a:gd name="T71" fmla="*/ 751 h 1175"/>
              <a:gd name="T72" fmla="*/ 1035 w 1075"/>
              <a:gd name="T73" fmla="*/ 715 h 1175"/>
              <a:gd name="T74" fmla="*/ 1065 w 1075"/>
              <a:gd name="T75" fmla="*/ 649 h 1175"/>
              <a:gd name="T76" fmla="*/ 1075 w 1075"/>
              <a:gd name="T77" fmla="*/ 598 h 1175"/>
              <a:gd name="T78" fmla="*/ 1055 w 1075"/>
              <a:gd name="T79" fmla="*/ 588 h 1175"/>
              <a:gd name="T80" fmla="*/ 1058 w 1075"/>
              <a:gd name="T81" fmla="*/ 577 h 1175"/>
              <a:gd name="T82" fmla="*/ 1074 w 1075"/>
              <a:gd name="T83" fmla="*/ 561 h 1175"/>
              <a:gd name="T84" fmla="*/ 1066 w 1075"/>
              <a:gd name="T85" fmla="*/ 535 h 1175"/>
              <a:gd name="T86" fmla="*/ 1044 w 1075"/>
              <a:gd name="T87" fmla="*/ 471 h 1175"/>
              <a:gd name="T88" fmla="*/ 1008 w 1075"/>
              <a:gd name="T89" fmla="*/ 344 h 1175"/>
              <a:gd name="T90" fmla="*/ 957 w 1075"/>
              <a:gd name="T91" fmla="*/ 244 h 1175"/>
              <a:gd name="T92" fmla="*/ 902 w 1075"/>
              <a:gd name="T93" fmla="*/ 176 h 1175"/>
              <a:gd name="T94" fmla="*/ 817 w 1075"/>
              <a:gd name="T95" fmla="*/ 108 h 1175"/>
              <a:gd name="T96" fmla="*/ 727 w 1075"/>
              <a:gd name="T97" fmla="*/ 61 h 1175"/>
              <a:gd name="T98" fmla="*/ 635 w 1075"/>
              <a:gd name="T99" fmla="*/ 33 h 1175"/>
              <a:gd name="T100" fmla="*/ 548 w 1075"/>
              <a:gd name="T101" fmla="*/ 20 h 1175"/>
              <a:gd name="T102" fmla="*/ 466 w 1075"/>
              <a:gd name="T103" fmla="*/ 20 h 1175"/>
              <a:gd name="T104" fmla="*/ 405 w 1075"/>
              <a:gd name="T105" fmla="*/ 38 h 11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075" h="1175">
                <a:moveTo>
                  <a:pt x="405" y="38"/>
                </a:moveTo>
                <a:lnTo>
                  <a:pt x="405" y="38"/>
                </a:lnTo>
                <a:lnTo>
                  <a:pt x="401" y="33"/>
                </a:lnTo>
                <a:lnTo>
                  <a:pt x="394" y="28"/>
                </a:lnTo>
                <a:lnTo>
                  <a:pt x="386" y="24"/>
                </a:lnTo>
                <a:lnTo>
                  <a:pt x="375" y="16"/>
                </a:lnTo>
                <a:lnTo>
                  <a:pt x="359" y="10"/>
                </a:lnTo>
                <a:lnTo>
                  <a:pt x="341" y="5"/>
                </a:lnTo>
                <a:lnTo>
                  <a:pt x="318" y="2"/>
                </a:lnTo>
                <a:lnTo>
                  <a:pt x="318" y="2"/>
                </a:lnTo>
                <a:lnTo>
                  <a:pt x="301" y="0"/>
                </a:lnTo>
                <a:lnTo>
                  <a:pt x="284" y="2"/>
                </a:lnTo>
                <a:lnTo>
                  <a:pt x="268" y="5"/>
                </a:lnTo>
                <a:lnTo>
                  <a:pt x="253" y="10"/>
                </a:lnTo>
                <a:lnTo>
                  <a:pt x="242" y="16"/>
                </a:lnTo>
                <a:lnTo>
                  <a:pt x="235" y="21"/>
                </a:lnTo>
                <a:lnTo>
                  <a:pt x="233" y="24"/>
                </a:lnTo>
                <a:lnTo>
                  <a:pt x="233" y="26"/>
                </a:lnTo>
                <a:lnTo>
                  <a:pt x="234" y="28"/>
                </a:lnTo>
                <a:lnTo>
                  <a:pt x="236" y="31"/>
                </a:lnTo>
                <a:lnTo>
                  <a:pt x="236" y="31"/>
                </a:lnTo>
                <a:lnTo>
                  <a:pt x="267" y="44"/>
                </a:lnTo>
                <a:lnTo>
                  <a:pt x="281" y="52"/>
                </a:lnTo>
                <a:lnTo>
                  <a:pt x="295" y="60"/>
                </a:lnTo>
                <a:lnTo>
                  <a:pt x="295" y="60"/>
                </a:lnTo>
                <a:lnTo>
                  <a:pt x="299" y="65"/>
                </a:lnTo>
                <a:lnTo>
                  <a:pt x="303" y="72"/>
                </a:lnTo>
                <a:lnTo>
                  <a:pt x="307" y="80"/>
                </a:lnTo>
                <a:lnTo>
                  <a:pt x="310" y="87"/>
                </a:lnTo>
                <a:lnTo>
                  <a:pt x="314" y="100"/>
                </a:lnTo>
                <a:lnTo>
                  <a:pt x="314" y="106"/>
                </a:lnTo>
                <a:lnTo>
                  <a:pt x="314" y="106"/>
                </a:lnTo>
                <a:lnTo>
                  <a:pt x="269" y="168"/>
                </a:lnTo>
                <a:lnTo>
                  <a:pt x="229" y="224"/>
                </a:lnTo>
                <a:lnTo>
                  <a:pt x="209" y="252"/>
                </a:lnTo>
                <a:lnTo>
                  <a:pt x="192" y="278"/>
                </a:lnTo>
                <a:lnTo>
                  <a:pt x="192" y="278"/>
                </a:lnTo>
                <a:lnTo>
                  <a:pt x="177" y="305"/>
                </a:lnTo>
                <a:lnTo>
                  <a:pt x="163" y="333"/>
                </a:lnTo>
                <a:lnTo>
                  <a:pt x="150" y="362"/>
                </a:lnTo>
                <a:lnTo>
                  <a:pt x="139" y="389"/>
                </a:lnTo>
                <a:lnTo>
                  <a:pt x="122" y="432"/>
                </a:lnTo>
                <a:lnTo>
                  <a:pt x="116" y="451"/>
                </a:lnTo>
                <a:lnTo>
                  <a:pt x="116" y="451"/>
                </a:lnTo>
                <a:lnTo>
                  <a:pt x="95" y="462"/>
                </a:lnTo>
                <a:lnTo>
                  <a:pt x="74" y="473"/>
                </a:lnTo>
                <a:lnTo>
                  <a:pt x="50" y="486"/>
                </a:lnTo>
                <a:lnTo>
                  <a:pt x="28" y="501"/>
                </a:lnTo>
                <a:lnTo>
                  <a:pt x="18" y="508"/>
                </a:lnTo>
                <a:lnTo>
                  <a:pt x="10" y="514"/>
                </a:lnTo>
                <a:lnTo>
                  <a:pt x="4" y="520"/>
                </a:lnTo>
                <a:lnTo>
                  <a:pt x="0" y="526"/>
                </a:lnTo>
                <a:lnTo>
                  <a:pt x="0" y="529"/>
                </a:lnTo>
                <a:lnTo>
                  <a:pt x="0" y="531"/>
                </a:lnTo>
                <a:lnTo>
                  <a:pt x="0" y="533"/>
                </a:lnTo>
                <a:lnTo>
                  <a:pt x="2" y="535"/>
                </a:lnTo>
                <a:lnTo>
                  <a:pt x="2" y="535"/>
                </a:lnTo>
                <a:lnTo>
                  <a:pt x="13" y="542"/>
                </a:lnTo>
                <a:lnTo>
                  <a:pt x="27" y="551"/>
                </a:lnTo>
                <a:lnTo>
                  <a:pt x="57" y="565"/>
                </a:lnTo>
                <a:lnTo>
                  <a:pt x="96" y="582"/>
                </a:lnTo>
                <a:lnTo>
                  <a:pt x="96" y="582"/>
                </a:lnTo>
                <a:lnTo>
                  <a:pt x="101" y="608"/>
                </a:lnTo>
                <a:lnTo>
                  <a:pt x="114" y="666"/>
                </a:lnTo>
                <a:lnTo>
                  <a:pt x="124" y="699"/>
                </a:lnTo>
                <a:lnTo>
                  <a:pt x="133" y="729"/>
                </a:lnTo>
                <a:lnTo>
                  <a:pt x="142" y="755"/>
                </a:lnTo>
                <a:lnTo>
                  <a:pt x="147" y="765"/>
                </a:lnTo>
                <a:lnTo>
                  <a:pt x="151" y="772"/>
                </a:lnTo>
                <a:lnTo>
                  <a:pt x="151" y="772"/>
                </a:lnTo>
                <a:lnTo>
                  <a:pt x="181" y="813"/>
                </a:lnTo>
                <a:lnTo>
                  <a:pt x="195" y="833"/>
                </a:lnTo>
                <a:lnTo>
                  <a:pt x="195" y="833"/>
                </a:lnTo>
                <a:lnTo>
                  <a:pt x="141" y="869"/>
                </a:lnTo>
                <a:lnTo>
                  <a:pt x="105" y="895"/>
                </a:lnTo>
                <a:lnTo>
                  <a:pt x="91" y="905"/>
                </a:lnTo>
                <a:lnTo>
                  <a:pt x="86" y="908"/>
                </a:lnTo>
                <a:lnTo>
                  <a:pt x="86" y="908"/>
                </a:lnTo>
                <a:lnTo>
                  <a:pt x="88" y="911"/>
                </a:lnTo>
                <a:lnTo>
                  <a:pt x="90" y="912"/>
                </a:lnTo>
                <a:lnTo>
                  <a:pt x="100" y="919"/>
                </a:lnTo>
                <a:lnTo>
                  <a:pt x="130" y="939"/>
                </a:lnTo>
                <a:lnTo>
                  <a:pt x="164" y="961"/>
                </a:lnTo>
                <a:lnTo>
                  <a:pt x="189" y="976"/>
                </a:lnTo>
                <a:lnTo>
                  <a:pt x="189" y="976"/>
                </a:lnTo>
                <a:lnTo>
                  <a:pt x="201" y="984"/>
                </a:lnTo>
                <a:lnTo>
                  <a:pt x="209" y="987"/>
                </a:lnTo>
                <a:lnTo>
                  <a:pt x="213" y="991"/>
                </a:lnTo>
                <a:lnTo>
                  <a:pt x="214" y="993"/>
                </a:lnTo>
                <a:lnTo>
                  <a:pt x="216" y="996"/>
                </a:lnTo>
                <a:lnTo>
                  <a:pt x="216" y="996"/>
                </a:lnTo>
                <a:lnTo>
                  <a:pt x="217" y="1002"/>
                </a:lnTo>
                <a:lnTo>
                  <a:pt x="222" y="1012"/>
                </a:lnTo>
                <a:lnTo>
                  <a:pt x="235" y="1039"/>
                </a:lnTo>
                <a:lnTo>
                  <a:pt x="242" y="1056"/>
                </a:lnTo>
                <a:lnTo>
                  <a:pt x="248" y="1073"/>
                </a:lnTo>
                <a:lnTo>
                  <a:pt x="253" y="1088"/>
                </a:lnTo>
                <a:lnTo>
                  <a:pt x="256" y="1104"/>
                </a:lnTo>
                <a:lnTo>
                  <a:pt x="256" y="1104"/>
                </a:lnTo>
                <a:lnTo>
                  <a:pt x="258" y="1119"/>
                </a:lnTo>
                <a:lnTo>
                  <a:pt x="261" y="1132"/>
                </a:lnTo>
                <a:lnTo>
                  <a:pt x="265" y="1146"/>
                </a:lnTo>
                <a:lnTo>
                  <a:pt x="269" y="1157"/>
                </a:lnTo>
                <a:lnTo>
                  <a:pt x="274" y="1165"/>
                </a:lnTo>
                <a:lnTo>
                  <a:pt x="279" y="1171"/>
                </a:lnTo>
                <a:lnTo>
                  <a:pt x="282" y="1175"/>
                </a:lnTo>
                <a:lnTo>
                  <a:pt x="284" y="1175"/>
                </a:lnTo>
                <a:lnTo>
                  <a:pt x="285" y="1175"/>
                </a:lnTo>
                <a:lnTo>
                  <a:pt x="285" y="1175"/>
                </a:lnTo>
                <a:lnTo>
                  <a:pt x="290" y="1166"/>
                </a:lnTo>
                <a:lnTo>
                  <a:pt x="297" y="1150"/>
                </a:lnTo>
                <a:lnTo>
                  <a:pt x="315" y="1101"/>
                </a:lnTo>
                <a:lnTo>
                  <a:pt x="332" y="1047"/>
                </a:lnTo>
                <a:lnTo>
                  <a:pt x="338" y="1026"/>
                </a:lnTo>
                <a:lnTo>
                  <a:pt x="341" y="1014"/>
                </a:lnTo>
                <a:lnTo>
                  <a:pt x="341" y="1014"/>
                </a:lnTo>
                <a:lnTo>
                  <a:pt x="342" y="1004"/>
                </a:lnTo>
                <a:lnTo>
                  <a:pt x="345" y="993"/>
                </a:lnTo>
                <a:lnTo>
                  <a:pt x="352" y="970"/>
                </a:lnTo>
                <a:lnTo>
                  <a:pt x="362" y="944"/>
                </a:lnTo>
                <a:lnTo>
                  <a:pt x="362" y="944"/>
                </a:lnTo>
                <a:lnTo>
                  <a:pt x="374" y="940"/>
                </a:lnTo>
                <a:lnTo>
                  <a:pt x="405" y="933"/>
                </a:lnTo>
                <a:lnTo>
                  <a:pt x="426" y="928"/>
                </a:lnTo>
                <a:lnTo>
                  <a:pt x="449" y="924"/>
                </a:lnTo>
                <a:lnTo>
                  <a:pt x="474" y="922"/>
                </a:lnTo>
                <a:lnTo>
                  <a:pt x="499" y="920"/>
                </a:lnTo>
                <a:lnTo>
                  <a:pt x="499" y="920"/>
                </a:lnTo>
                <a:lnTo>
                  <a:pt x="526" y="919"/>
                </a:lnTo>
                <a:lnTo>
                  <a:pt x="556" y="918"/>
                </a:lnTo>
                <a:lnTo>
                  <a:pt x="589" y="914"/>
                </a:lnTo>
                <a:lnTo>
                  <a:pt x="626" y="908"/>
                </a:lnTo>
                <a:lnTo>
                  <a:pt x="665" y="901"/>
                </a:lnTo>
                <a:lnTo>
                  <a:pt x="705" y="891"/>
                </a:lnTo>
                <a:lnTo>
                  <a:pt x="746" y="878"/>
                </a:lnTo>
                <a:lnTo>
                  <a:pt x="767" y="871"/>
                </a:lnTo>
                <a:lnTo>
                  <a:pt x="788" y="862"/>
                </a:lnTo>
                <a:lnTo>
                  <a:pt x="788" y="862"/>
                </a:lnTo>
                <a:lnTo>
                  <a:pt x="864" y="829"/>
                </a:lnTo>
                <a:lnTo>
                  <a:pt x="897" y="813"/>
                </a:lnTo>
                <a:lnTo>
                  <a:pt x="928" y="798"/>
                </a:lnTo>
                <a:lnTo>
                  <a:pt x="954" y="783"/>
                </a:lnTo>
                <a:lnTo>
                  <a:pt x="979" y="767"/>
                </a:lnTo>
                <a:lnTo>
                  <a:pt x="999" y="751"/>
                </a:lnTo>
                <a:lnTo>
                  <a:pt x="1018" y="734"/>
                </a:lnTo>
                <a:lnTo>
                  <a:pt x="1018" y="734"/>
                </a:lnTo>
                <a:lnTo>
                  <a:pt x="1026" y="725"/>
                </a:lnTo>
                <a:lnTo>
                  <a:pt x="1035" y="715"/>
                </a:lnTo>
                <a:lnTo>
                  <a:pt x="1041" y="704"/>
                </a:lnTo>
                <a:lnTo>
                  <a:pt x="1047" y="693"/>
                </a:lnTo>
                <a:lnTo>
                  <a:pt x="1058" y="670"/>
                </a:lnTo>
                <a:lnTo>
                  <a:pt x="1065" y="649"/>
                </a:lnTo>
                <a:lnTo>
                  <a:pt x="1070" y="630"/>
                </a:lnTo>
                <a:lnTo>
                  <a:pt x="1074" y="613"/>
                </a:lnTo>
                <a:lnTo>
                  <a:pt x="1075" y="602"/>
                </a:lnTo>
                <a:lnTo>
                  <a:pt x="1075" y="598"/>
                </a:lnTo>
                <a:lnTo>
                  <a:pt x="1074" y="597"/>
                </a:lnTo>
                <a:lnTo>
                  <a:pt x="1074" y="597"/>
                </a:lnTo>
                <a:lnTo>
                  <a:pt x="1066" y="593"/>
                </a:lnTo>
                <a:lnTo>
                  <a:pt x="1055" y="588"/>
                </a:lnTo>
                <a:lnTo>
                  <a:pt x="1042" y="582"/>
                </a:lnTo>
                <a:lnTo>
                  <a:pt x="1042" y="582"/>
                </a:lnTo>
                <a:lnTo>
                  <a:pt x="1047" y="581"/>
                </a:lnTo>
                <a:lnTo>
                  <a:pt x="1058" y="577"/>
                </a:lnTo>
                <a:lnTo>
                  <a:pt x="1063" y="574"/>
                </a:lnTo>
                <a:lnTo>
                  <a:pt x="1069" y="570"/>
                </a:lnTo>
                <a:lnTo>
                  <a:pt x="1072" y="566"/>
                </a:lnTo>
                <a:lnTo>
                  <a:pt x="1074" y="561"/>
                </a:lnTo>
                <a:lnTo>
                  <a:pt x="1074" y="561"/>
                </a:lnTo>
                <a:lnTo>
                  <a:pt x="1074" y="555"/>
                </a:lnTo>
                <a:lnTo>
                  <a:pt x="1071" y="549"/>
                </a:lnTo>
                <a:lnTo>
                  <a:pt x="1066" y="535"/>
                </a:lnTo>
                <a:lnTo>
                  <a:pt x="1053" y="509"/>
                </a:lnTo>
                <a:lnTo>
                  <a:pt x="1053" y="509"/>
                </a:lnTo>
                <a:lnTo>
                  <a:pt x="1051" y="497"/>
                </a:lnTo>
                <a:lnTo>
                  <a:pt x="1044" y="471"/>
                </a:lnTo>
                <a:lnTo>
                  <a:pt x="1037" y="435"/>
                </a:lnTo>
                <a:lnTo>
                  <a:pt x="1025" y="392"/>
                </a:lnTo>
                <a:lnTo>
                  <a:pt x="1017" y="368"/>
                </a:lnTo>
                <a:lnTo>
                  <a:pt x="1008" y="344"/>
                </a:lnTo>
                <a:lnTo>
                  <a:pt x="997" y="318"/>
                </a:lnTo>
                <a:lnTo>
                  <a:pt x="986" y="294"/>
                </a:lnTo>
                <a:lnTo>
                  <a:pt x="973" y="268"/>
                </a:lnTo>
                <a:lnTo>
                  <a:pt x="957" y="244"/>
                </a:lnTo>
                <a:lnTo>
                  <a:pt x="941" y="220"/>
                </a:lnTo>
                <a:lnTo>
                  <a:pt x="922" y="196"/>
                </a:lnTo>
                <a:lnTo>
                  <a:pt x="922" y="196"/>
                </a:lnTo>
                <a:lnTo>
                  <a:pt x="902" y="176"/>
                </a:lnTo>
                <a:lnTo>
                  <a:pt x="881" y="156"/>
                </a:lnTo>
                <a:lnTo>
                  <a:pt x="861" y="138"/>
                </a:lnTo>
                <a:lnTo>
                  <a:pt x="839" y="122"/>
                </a:lnTo>
                <a:lnTo>
                  <a:pt x="817" y="108"/>
                </a:lnTo>
                <a:lnTo>
                  <a:pt x="795" y="93"/>
                </a:lnTo>
                <a:lnTo>
                  <a:pt x="772" y="82"/>
                </a:lnTo>
                <a:lnTo>
                  <a:pt x="749" y="71"/>
                </a:lnTo>
                <a:lnTo>
                  <a:pt x="727" y="61"/>
                </a:lnTo>
                <a:lnTo>
                  <a:pt x="704" y="53"/>
                </a:lnTo>
                <a:lnTo>
                  <a:pt x="681" y="45"/>
                </a:lnTo>
                <a:lnTo>
                  <a:pt x="657" y="38"/>
                </a:lnTo>
                <a:lnTo>
                  <a:pt x="635" y="33"/>
                </a:lnTo>
                <a:lnTo>
                  <a:pt x="612" y="28"/>
                </a:lnTo>
                <a:lnTo>
                  <a:pt x="569" y="21"/>
                </a:lnTo>
                <a:lnTo>
                  <a:pt x="569" y="21"/>
                </a:lnTo>
                <a:lnTo>
                  <a:pt x="548" y="20"/>
                </a:lnTo>
                <a:lnTo>
                  <a:pt x="528" y="19"/>
                </a:lnTo>
                <a:lnTo>
                  <a:pt x="511" y="17"/>
                </a:lnTo>
                <a:lnTo>
                  <a:pt x="494" y="19"/>
                </a:lnTo>
                <a:lnTo>
                  <a:pt x="466" y="20"/>
                </a:lnTo>
                <a:lnTo>
                  <a:pt x="444" y="25"/>
                </a:lnTo>
                <a:lnTo>
                  <a:pt x="426" y="30"/>
                </a:lnTo>
                <a:lnTo>
                  <a:pt x="414" y="33"/>
                </a:lnTo>
                <a:lnTo>
                  <a:pt x="405" y="38"/>
                </a:lnTo>
                <a:lnTo>
                  <a:pt x="405" y="38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29">
            <a:extLst>
              <a:ext uri="{FF2B5EF4-FFF2-40B4-BE49-F238E27FC236}">
                <a16:creationId xmlns:a16="http://schemas.microsoft.com/office/drawing/2014/main" id="{7CC4C5B7-4FD8-476B-AA5E-6EB000E1A98F}"/>
              </a:ext>
            </a:extLst>
          </p:cNvPr>
          <p:cNvSpPr>
            <a:spLocks/>
          </p:cNvSpPr>
          <p:nvPr/>
        </p:nvSpPr>
        <p:spPr bwMode="auto">
          <a:xfrm>
            <a:off x="8328375" y="2853018"/>
            <a:ext cx="780422" cy="1562142"/>
          </a:xfrm>
          <a:custGeom>
            <a:avLst/>
            <a:gdLst>
              <a:gd name="T0" fmla="*/ 22 w 601"/>
              <a:gd name="T1" fmla="*/ 489 h 1203"/>
              <a:gd name="T2" fmla="*/ 8 w 601"/>
              <a:gd name="T3" fmla="*/ 495 h 1203"/>
              <a:gd name="T4" fmla="*/ 2 w 601"/>
              <a:gd name="T5" fmla="*/ 551 h 1203"/>
              <a:gd name="T6" fmla="*/ 0 w 601"/>
              <a:gd name="T7" fmla="*/ 640 h 1203"/>
              <a:gd name="T8" fmla="*/ 6 w 601"/>
              <a:gd name="T9" fmla="*/ 668 h 1203"/>
              <a:gd name="T10" fmla="*/ 22 w 601"/>
              <a:gd name="T11" fmla="*/ 670 h 1203"/>
              <a:gd name="T12" fmla="*/ 70 w 601"/>
              <a:gd name="T13" fmla="*/ 665 h 1203"/>
              <a:gd name="T14" fmla="*/ 96 w 601"/>
              <a:gd name="T15" fmla="*/ 735 h 1203"/>
              <a:gd name="T16" fmla="*/ 154 w 601"/>
              <a:gd name="T17" fmla="*/ 852 h 1203"/>
              <a:gd name="T18" fmla="*/ 185 w 601"/>
              <a:gd name="T19" fmla="*/ 1109 h 1203"/>
              <a:gd name="T20" fmla="*/ 197 w 601"/>
              <a:gd name="T21" fmla="*/ 1194 h 1203"/>
              <a:gd name="T22" fmla="*/ 204 w 601"/>
              <a:gd name="T23" fmla="*/ 1203 h 1203"/>
              <a:gd name="T24" fmla="*/ 218 w 601"/>
              <a:gd name="T25" fmla="*/ 1181 h 1203"/>
              <a:gd name="T26" fmla="*/ 244 w 601"/>
              <a:gd name="T27" fmla="*/ 1086 h 1203"/>
              <a:gd name="T28" fmla="*/ 254 w 601"/>
              <a:gd name="T29" fmla="*/ 1027 h 1203"/>
              <a:gd name="T30" fmla="*/ 259 w 601"/>
              <a:gd name="T31" fmla="*/ 914 h 1203"/>
              <a:gd name="T32" fmla="*/ 282 w 601"/>
              <a:gd name="T33" fmla="*/ 872 h 1203"/>
              <a:gd name="T34" fmla="*/ 342 w 601"/>
              <a:gd name="T35" fmla="*/ 818 h 1203"/>
              <a:gd name="T36" fmla="*/ 400 w 601"/>
              <a:gd name="T37" fmla="*/ 778 h 1203"/>
              <a:gd name="T38" fmla="*/ 423 w 601"/>
              <a:gd name="T39" fmla="*/ 758 h 1203"/>
              <a:gd name="T40" fmla="*/ 467 w 601"/>
              <a:gd name="T41" fmla="*/ 700 h 1203"/>
              <a:gd name="T42" fmla="*/ 528 w 601"/>
              <a:gd name="T43" fmla="*/ 601 h 1203"/>
              <a:gd name="T44" fmla="*/ 532 w 601"/>
              <a:gd name="T45" fmla="*/ 598 h 1203"/>
              <a:gd name="T46" fmla="*/ 543 w 601"/>
              <a:gd name="T47" fmla="*/ 605 h 1203"/>
              <a:gd name="T48" fmla="*/ 561 w 601"/>
              <a:gd name="T49" fmla="*/ 622 h 1203"/>
              <a:gd name="T50" fmla="*/ 567 w 601"/>
              <a:gd name="T51" fmla="*/ 621 h 1203"/>
              <a:gd name="T52" fmla="*/ 572 w 601"/>
              <a:gd name="T53" fmla="*/ 610 h 1203"/>
              <a:gd name="T54" fmla="*/ 582 w 601"/>
              <a:gd name="T55" fmla="*/ 544 h 1203"/>
              <a:gd name="T56" fmla="*/ 599 w 601"/>
              <a:gd name="T57" fmla="*/ 472 h 1203"/>
              <a:gd name="T58" fmla="*/ 601 w 601"/>
              <a:gd name="T59" fmla="*/ 449 h 1203"/>
              <a:gd name="T60" fmla="*/ 599 w 601"/>
              <a:gd name="T61" fmla="*/ 446 h 1203"/>
              <a:gd name="T62" fmla="*/ 580 w 601"/>
              <a:gd name="T63" fmla="*/ 448 h 1203"/>
              <a:gd name="T64" fmla="*/ 574 w 601"/>
              <a:gd name="T65" fmla="*/ 341 h 1203"/>
              <a:gd name="T66" fmla="*/ 593 w 601"/>
              <a:gd name="T67" fmla="*/ 309 h 1203"/>
              <a:gd name="T68" fmla="*/ 591 w 601"/>
              <a:gd name="T69" fmla="*/ 293 h 1203"/>
              <a:gd name="T70" fmla="*/ 580 w 601"/>
              <a:gd name="T71" fmla="*/ 274 h 1203"/>
              <a:gd name="T72" fmla="*/ 585 w 601"/>
              <a:gd name="T73" fmla="*/ 272 h 1203"/>
              <a:gd name="T74" fmla="*/ 590 w 601"/>
              <a:gd name="T75" fmla="*/ 263 h 1203"/>
              <a:gd name="T76" fmla="*/ 586 w 601"/>
              <a:gd name="T77" fmla="*/ 251 h 1203"/>
              <a:gd name="T78" fmla="*/ 571 w 601"/>
              <a:gd name="T79" fmla="*/ 230 h 1203"/>
              <a:gd name="T80" fmla="*/ 563 w 601"/>
              <a:gd name="T81" fmla="*/ 224 h 1203"/>
              <a:gd name="T82" fmla="*/ 554 w 601"/>
              <a:gd name="T83" fmla="*/ 179 h 1203"/>
              <a:gd name="T84" fmla="*/ 529 w 601"/>
              <a:gd name="T85" fmla="*/ 124 h 1203"/>
              <a:gd name="T86" fmla="*/ 505 w 601"/>
              <a:gd name="T87" fmla="*/ 90 h 1203"/>
              <a:gd name="T88" fmla="*/ 483 w 601"/>
              <a:gd name="T89" fmla="*/ 70 h 1203"/>
              <a:gd name="T90" fmla="*/ 446 w 601"/>
              <a:gd name="T91" fmla="*/ 44 h 1203"/>
              <a:gd name="T92" fmla="*/ 378 w 601"/>
              <a:gd name="T93" fmla="*/ 15 h 1203"/>
              <a:gd name="T94" fmla="*/ 309 w 601"/>
              <a:gd name="T95" fmla="*/ 0 h 1203"/>
              <a:gd name="T96" fmla="*/ 288 w 601"/>
              <a:gd name="T97" fmla="*/ 4 h 1203"/>
              <a:gd name="T98" fmla="*/ 250 w 601"/>
              <a:gd name="T99" fmla="*/ 22 h 1203"/>
              <a:gd name="T100" fmla="*/ 187 w 601"/>
              <a:gd name="T101" fmla="*/ 68 h 1203"/>
              <a:gd name="T102" fmla="*/ 119 w 601"/>
              <a:gd name="T103" fmla="*/ 111 h 1203"/>
              <a:gd name="T104" fmla="*/ 91 w 601"/>
              <a:gd name="T105" fmla="*/ 213 h 1203"/>
              <a:gd name="T106" fmla="*/ 82 w 601"/>
              <a:gd name="T107" fmla="*/ 245 h 1203"/>
              <a:gd name="T108" fmla="*/ 65 w 601"/>
              <a:gd name="T109" fmla="*/ 280 h 1203"/>
              <a:gd name="T110" fmla="*/ 52 w 601"/>
              <a:gd name="T111" fmla="*/ 332 h 1203"/>
              <a:gd name="T112" fmla="*/ 39 w 601"/>
              <a:gd name="T113" fmla="*/ 432 h 12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601" h="1203">
                <a:moveTo>
                  <a:pt x="31" y="487"/>
                </a:moveTo>
                <a:lnTo>
                  <a:pt x="31" y="487"/>
                </a:lnTo>
                <a:lnTo>
                  <a:pt x="22" y="489"/>
                </a:lnTo>
                <a:lnTo>
                  <a:pt x="14" y="492"/>
                </a:lnTo>
                <a:lnTo>
                  <a:pt x="8" y="495"/>
                </a:lnTo>
                <a:lnTo>
                  <a:pt x="8" y="495"/>
                </a:lnTo>
                <a:lnTo>
                  <a:pt x="6" y="504"/>
                </a:lnTo>
                <a:lnTo>
                  <a:pt x="5" y="525"/>
                </a:lnTo>
                <a:lnTo>
                  <a:pt x="2" y="551"/>
                </a:lnTo>
                <a:lnTo>
                  <a:pt x="0" y="582"/>
                </a:lnTo>
                <a:lnTo>
                  <a:pt x="0" y="614"/>
                </a:lnTo>
                <a:lnTo>
                  <a:pt x="0" y="640"/>
                </a:lnTo>
                <a:lnTo>
                  <a:pt x="2" y="660"/>
                </a:lnTo>
                <a:lnTo>
                  <a:pt x="3" y="666"/>
                </a:lnTo>
                <a:lnTo>
                  <a:pt x="6" y="668"/>
                </a:lnTo>
                <a:lnTo>
                  <a:pt x="6" y="668"/>
                </a:lnTo>
                <a:lnTo>
                  <a:pt x="12" y="670"/>
                </a:lnTo>
                <a:lnTo>
                  <a:pt x="22" y="670"/>
                </a:lnTo>
                <a:lnTo>
                  <a:pt x="42" y="668"/>
                </a:lnTo>
                <a:lnTo>
                  <a:pt x="70" y="665"/>
                </a:lnTo>
                <a:lnTo>
                  <a:pt x="70" y="665"/>
                </a:lnTo>
                <a:lnTo>
                  <a:pt x="76" y="683"/>
                </a:lnTo>
                <a:lnTo>
                  <a:pt x="96" y="735"/>
                </a:lnTo>
                <a:lnTo>
                  <a:pt x="96" y="735"/>
                </a:lnTo>
                <a:lnTo>
                  <a:pt x="113" y="773"/>
                </a:lnTo>
                <a:lnTo>
                  <a:pt x="132" y="811"/>
                </a:lnTo>
                <a:lnTo>
                  <a:pt x="154" y="852"/>
                </a:lnTo>
                <a:lnTo>
                  <a:pt x="154" y="852"/>
                </a:lnTo>
                <a:lnTo>
                  <a:pt x="171" y="997"/>
                </a:lnTo>
                <a:lnTo>
                  <a:pt x="185" y="1109"/>
                </a:lnTo>
                <a:lnTo>
                  <a:pt x="196" y="1184"/>
                </a:lnTo>
                <a:lnTo>
                  <a:pt x="196" y="1184"/>
                </a:lnTo>
                <a:lnTo>
                  <a:pt x="197" y="1194"/>
                </a:lnTo>
                <a:lnTo>
                  <a:pt x="199" y="1199"/>
                </a:lnTo>
                <a:lnTo>
                  <a:pt x="202" y="1203"/>
                </a:lnTo>
                <a:lnTo>
                  <a:pt x="204" y="1203"/>
                </a:lnTo>
                <a:lnTo>
                  <a:pt x="208" y="1200"/>
                </a:lnTo>
                <a:lnTo>
                  <a:pt x="210" y="1195"/>
                </a:lnTo>
                <a:lnTo>
                  <a:pt x="218" y="1181"/>
                </a:lnTo>
                <a:lnTo>
                  <a:pt x="225" y="1160"/>
                </a:lnTo>
                <a:lnTo>
                  <a:pt x="232" y="1137"/>
                </a:lnTo>
                <a:lnTo>
                  <a:pt x="244" y="1086"/>
                </a:lnTo>
                <a:lnTo>
                  <a:pt x="244" y="1086"/>
                </a:lnTo>
                <a:lnTo>
                  <a:pt x="250" y="1058"/>
                </a:lnTo>
                <a:lnTo>
                  <a:pt x="254" y="1027"/>
                </a:lnTo>
                <a:lnTo>
                  <a:pt x="257" y="996"/>
                </a:lnTo>
                <a:lnTo>
                  <a:pt x="258" y="964"/>
                </a:lnTo>
                <a:lnTo>
                  <a:pt x="259" y="914"/>
                </a:lnTo>
                <a:lnTo>
                  <a:pt x="259" y="892"/>
                </a:lnTo>
                <a:lnTo>
                  <a:pt x="259" y="892"/>
                </a:lnTo>
                <a:lnTo>
                  <a:pt x="282" y="872"/>
                </a:lnTo>
                <a:lnTo>
                  <a:pt x="330" y="829"/>
                </a:lnTo>
                <a:lnTo>
                  <a:pt x="330" y="829"/>
                </a:lnTo>
                <a:lnTo>
                  <a:pt x="342" y="818"/>
                </a:lnTo>
                <a:lnTo>
                  <a:pt x="354" y="809"/>
                </a:lnTo>
                <a:lnTo>
                  <a:pt x="377" y="794"/>
                </a:lnTo>
                <a:lnTo>
                  <a:pt x="400" y="778"/>
                </a:lnTo>
                <a:lnTo>
                  <a:pt x="411" y="769"/>
                </a:lnTo>
                <a:lnTo>
                  <a:pt x="423" y="758"/>
                </a:lnTo>
                <a:lnTo>
                  <a:pt x="423" y="758"/>
                </a:lnTo>
                <a:lnTo>
                  <a:pt x="436" y="744"/>
                </a:lnTo>
                <a:lnTo>
                  <a:pt x="451" y="723"/>
                </a:lnTo>
                <a:lnTo>
                  <a:pt x="467" y="700"/>
                </a:lnTo>
                <a:lnTo>
                  <a:pt x="484" y="674"/>
                </a:lnTo>
                <a:lnTo>
                  <a:pt x="512" y="628"/>
                </a:lnTo>
                <a:lnTo>
                  <a:pt x="528" y="601"/>
                </a:lnTo>
                <a:lnTo>
                  <a:pt x="528" y="601"/>
                </a:lnTo>
                <a:lnTo>
                  <a:pt x="530" y="599"/>
                </a:lnTo>
                <a:lnTo>
                  <a:pt x="532" y="598"/>
                </a:lnTo>
                <a:lnTo>
                  <a:pt x="534" y="598"/>
                </a:lnTo>
                <a:lnTo>
                  <a:pt x="538" y="599"/>
                </a:lnTo>
                <a:lnTo>
                  <a:pt x="543" y="605"/>
                </a:lnTo>
                <a:lnTo>
                  <a:pt x="549" y="611"/>
                </a:lnTo>
                <a:lnTo>
                  <a:pt x="555" y="617"/>
                </a:lnTo>
                <a:lnTo>
                  <a:pt x="561" y="622"/>
                </a:lnTo>
                <a:lnTo>
                  <a:pt x="563" y="623"/>
                </a:lnTo>
                <a:lnTo>
                  <a:pt x="566" y="623"/>
                </a:lnTo>
                <a:lnTo>
                  <a:pt x="567" y="621"/>
                </a:lnTo>
                <a:lnTo>
                  <a:pt x="569" y="618"/>
                </a:lnTo>
                <a:lnTo>
                  <a:pt x="569" y="618"/>
                </a:lnTo>
                <a:lnTo>
                  <a:pt x="572" y="610"/>
                </a:lnTo>
                <a:lnTo>
                  <a:pt x="574" y="598"/>
                </a:lnTo>
                <a:lnTo>
                  <a:pt x="578" y="572"/>
                </a:lnTo>
                <a:lnTo>
                  <a:pt x="582" y="544"/>
                </a:lnTo>
                <a:lnTo>
                  <a:pt x="586" y="519"/>
                </a:lnTo>
                <a:lnTo>
                  <a:pt x="586" y="519"/>
                </a:lnTo>
                <a:lnTo>
                  <a:pt x="599" y="472"/>
                </a:lnTo>
                <a:lnTo>
                  <a:pt x="600" y="463"/>
                </a:lnTo>
                <a:lnTo>
                  <a:pt x="601" y="454"/>
                </a:lnTo>
                <a:lnTo>
                  <a:pt x="601" y="449"/>
                </a:lnTo>
                <a:lnTo>
                  <a:pt x="600" y="447"/>
                </a:lnTo>
                <a:lnTo>
                  <a:pt x="599" y="446"/>
                </a:lnTo>
                <a:lnTo>
                  <a:pt x="599" y="446"/>
                </a:lnTo>
                <a:lnTo>
                  <a:pt x="595" y="446"/>
                </a:lnTo>
                <a:lnTo>
                  <a:pt x="590" y="447"/>
                </a:lnTo>
                <a:lnTo>
                  <a:pt x="580" y="448"/>
                </a:lnTo>
                <a:lnTo>
                  <a:pt x="569" y="452"/>
                </a:lnTo>
                <a:lnTo>
                  <a:pt x="574" y="341"/>
                </a:lnTo>
                <a:lnTo>
                  <a:pt x="574" y="341"/>
                </a:lnTo>
                <a:lnTo>
                  <a:pt x="582" y="329"/>
                </a:lnTo>
                <a:lnTo>
                  <a:pt x="593" y="309"/>
                </a:lnTo>
                <a:lnTo>
                  <a:pt x="593" y="309"/>
                </a:lnTo>
                <a:lnTo>
                  <a:pt x="594" y="304"/>
                </a:lnTo>
                <a:lnTo>
                  <a:pt x="594" y="300"/>
                </a:lnTo>
                <a:lnTo>
                  <a:pt x="591" y="293"/>
                </a:lnTo>
                <a:lnTo>
                  <a:pt x="589" y="287"/>
                </a:lnTo>
                <a:lnTo>
                  <a:pt x="584" y="278"/>
                </a:lnTo>
                <a:lnTo>
                  <a:pt x="580" y="274"/>
                </a:lnTo>
                <a:lnTo>
                  <a:pt x="580" y="274"/>
                </a:lnTo>
                <a:lnTo>
                  <a:pt x="583" y="273"/>
                </a:lnTo>
                <a:lnTo>
                  <a:pt x="585" y="272"/>
                </a:lnTo>
                <a:lnTo>
                  <a:pt x="588" y="270"/>
                </a:lnTo>
                <a:lnTo>
                  <a:pt x="589" y="267"/>
                </a:lnTo>
                <a:lnTo>
                  <a:pt x="590" y="263"/>
                </a:lnTo>
                <a:lnTo>
                  <a:pt x="589" y="257"/>
                </a:lnTo>
                <a:lnTo>
                  <a:pt x="586" y="251"/>
                </a:lnTo>
                <a:lnTo>
                  <a:pt x="586" y="251"/>
                </a:lnTo>
                <a:lnTo>
                  <a:pt x="583" y="244"/>
                </a:lnTo>
                <a:lnTo>
                  <a:pt x="578" y="238"/>
                </a:lnTo>
                <a:lnTo>
                  <a:pt x="571" y="230"/>
                </a:lnTo>
                <a:lnTo>
                  <a:pt x="566" y="225"/>
                </a:lnTo>
                <a:lnTo>
                  <a:pt x="563" y="224"/>
                </a:lnTo>
                <a:lnTo>
                  <a:pt x="563" y="224"/>
                </a:lnTo>
                <a:lnTo>
                  <a:pt x="561" y="212"/>
                </a:lnTo>
                <a:lnTo>
                  <a:pt x="558" y="197"/>
                </a:lnTo>
                <a:lnTo>
                  <a:pt x="554" y="179"/>
                </a:lnTo>
                <a:lnTo>
                  <a:pt x="546" y="158"/>
                </a:lnTo>
                <a:lnTo>
                  <a:pt x="535" y="135"/>
                </a:lnTo>
                <a:lnTo>
                  <a:pt x="529" y="124"/>
                </a:lnTo>
                <a:lnTo>
                  <a:pt x="522" y="112"/>
                </a:lnTo>
                <a:lnTo>
                  <a:pt x="513" y="101"/>
                </a:lnTo>
                <a:lnTo>
                  <a:pt x="505" y="90"/>
                </a:lnTo>
                <a:lnTo>
                  <a:pt x="505" y="90"/>
                </a:lnTo>
                <a:lnTo>
                  <a:pt x="495" y="79"/>
                </a:lnTo>
                <a:lnTo>
                  <a:pt x="483" y="70"/>
                </a:lnTo>
                <a:lnTo>
                  <a:pt x="472" y="60"/>
                </a:lnTo>
                <a:lnTo>
                  <a:pt x="460" y="51"/>
                </a:lnTo>
                <a:lnTo>
                  <a:pt x="446" y="44"/>
                </a:lnTo>
                <a:lnTo>
                  <a:pt x="433" y="37"/>
                </a:lnTo>
                <a:lnTo>
                  <a:pt x="406" y="25"/>
                </a:lnTo>
                <a:lnTo>
                  <a:pt x="378" y="15"/>
                </a:lnTo>
                <a:lnTo>
                  <a:pt x="353" y="8"/>
                </a:lnTo>
                <a:lnTo>
                  <a:pt x="330" y="3"/>
                </a:lnTo>
                <a:lnTo>
                  <a:pt x="309" y="0"/>
                </a:lnTo>
                <a:lnTo>
                  <a:pt x="309" y="0"/>
                </a:lnTo>
                <a:lnTo>
                  <a:pt x="299" y="0"/>
                </a:lnTo>
                <a:lnTo>
                  <a:pt x="288" y="4"/>
                </a:lnTo>
                <a:lnTo>
                  <a:pt x="276" y="8"/>
                </a:lnTo>
                <a:lnTo>
                  <a:pt x="264" y="15"/>
                </a:lnTo>
                <a:lnTo>
                  <a:pt x="250" y="22"/>
                </a:lnTo>
                <a:lnTo>
                  <a:pt x="237" y="31"/>
                </a:lnTo>
                <a:lnTo>
                  <a:pt x="210" y="50"/>
                </a:lnTo>
                <a:lnTo>
                  <a:pt x="187" y="68"/>
                </a:lnTo>
                <a:lnTo>
                  <a:pt x="166" y="85"/>
                </a:lnTo>
                <a:lnTo>
                  <a:pt x="148" y="102"/>
                </a:lnTo>
                <a:lnTo>
                  <a:pt x="119" y="111"/>
                </a:lnTo>
                <a:lnTo>
                  <a:pt x="119" y="111"/>
                </a:lnTo>
                <a:lnTo>
                  <a:pt x="103" y="169"/>
                </a:lnTo>
                <a:lnTo>
                  <a:pt x="91" y="213"/>
                </a:lnTo>
                <a:lnTo>
                  <a:pt x="85" y="239"/>
                </a:lnTo>
                <a:lnTo>
                  <a:pt x="85" y="239"/>
                </a:lnTo>
                <a:lnTo>
                  <a:pt x="82" y="245"/>
                </a:lnTo>
                <a:lnTo>
                  <a:pt x="80" y="251"/>
                </a:lnTo>
                <a:lnTo>
                  <a:pt x="70" y="269"/>
                </a:lnTo>
                <a:lnTo>
                  <a:pt x="65" y="280"/>
                </a:lnTo>
                <a:lnTo>
                  <a:pt x="61" y="295"/>
                </a:lnTo>
                <a:lnTo>
                  <a:pt x="56" y="312"/>
                </a:lnTo>
                <a:lnTo>
                  <a:pt x="52" y="332"/>
                </a:lnTo>
                <a:lnTo>
                  <a:pt x="52" y="332"/>
                </a:lnTo>
                <a:lnTo>
                  <a:pt x="45" y="381"/>
                </a:lnTo>
                <a:lnTo>
                  <a:pt x="39" y="432"/>
                </a:lnTo>
                <a:lnTo>
                  <a:pt x="31" y="487"/>
                </a:lnTo>
                <a:lnTo>
                  <a:pt x="31" y="487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" name="Freeform 13">
            <a:extLst>
              <a:ext uri="{FF2B5EF4-FFF2-40B4-BE49-F238E27FC236}">
                <a16:creationId xmlns:a16="http://schemas.microsoft.com/office/drawing/2014/main" id="{25DB659C-2544-4F33-99BF-AC6B8CE8AD36}"/>
              </a:ext>
            </a:extLst>
          </p:cNvPr>
          <p:cNvSpPr>
            <a:spLocks/>
          </p:cNvSpPr>
          <p:nvPr/>
        </p:nvSpPr>
        <p:spPr bwMode="auto">
          <a:xfrm>
            <a:off x="260718" y="3088371"/>
            <a:ext cx="1737446" cy="942738"/>
          </a:xfrm>
          <a:custGeom>
            <a:avLst/>
            <a:gdLst>
              <a:gd name="T0" fmla="*/ 455 w 1338"/>
              <a:gd name="T1" fmla="*/ 149 h 726"/>
              <a:gd name="T2" fmla="*/ 395 w 1338"/>
              <a:gd name="T3" fmla="*/ 191 h 726"/>
              <a:gd name="T4" fmla="*/ 287 w 1338"/>
              <a:gd name="T5" fmla="*/ 304 h 726"/>
              <a:gd name="T6" fmla="*/ 252 w 1338"/>
              <a:gd name="T7" fmla="*/ 335 h 726"/>
              <a:gd name="T8" fmla="*/ 226 w 1338"/>
              <a:gd name="T9" fmla="*/ 352 h 726"/>
              <a:gd name="T10" fmla="*/ 195 w 1338"/>
              <a:gd name="T11" fmla="*/ 343 h 726"/>
              <a:gd name="T12" fmla="*/ 127 w 1338"/>
              <a:gd name="T13" fmla="*/ 282 h 726"/>
              <a:gd name="T14" fmla="*/ 60 w 1338"/>
              <a:gd name="T15" fmla="*/ 216 h 726"/>
              <a:gd name="T16" fmla="*/ 8 w 1338"/>
              <a:gd name="T17" fmla="*/ 195 h 726"/>
              <a:gd name="T18" fmla="*/ 30 w 1338"/>
              <a:gd name="T19" fmla="*/ 221 h 726"/>
              <a:gd name="T20" fmla="*/ 87 w 1338"/>
              <a:gd name="T21" fmla="*/ 290 h 726"/>
              <a:gd name="T22" fmla="*/ 99 w 1338"/>
              <a:gd name="T23" fmla="*/ 317 h 726"/>
              <a:gd name="T24" fmla="*/ 136 w 1338"/>
              <a:gd name="T25" fmla="*/ 405 h 726"/>
              <a:gd name="T26" fmla="*/ 151 w 1338"/>
              <a:gd name="T27" fmla="*/ 458 h 726"/>
              <a:gd name="T28" fmla="*/ 173 w 1338"/>
              <a:gd name="T29" fmla="*/ 615 h 726"/>
              <a:gd name="T30" fmla="*/ 201 w 1338"/>
              <a:gd name="T31" fmla="*/ 517 h 726"/>
              <a:gd name="T32" fmla="*/ 209 w 1338"/>
              <a:gd name="T33" fmla="*/ 485 h 726"/>
              <a:gd name="T34" fmla="*/ 239 w 1338"/>
              <a:gd name="T35" fmla="*/ 440 h 726"/>
              <a:gd name="T36" fmla="*/ 257 w 1338"/>
              <a:gd name="T37" fmla="*/ 432 h 726"/>
              <a:gd name="T38" fmla="*/ 291 w 1338"/>
              <a:gd name="T39" fmla="*/ 444 h 726"/>
              <a:gd name="T40" fmla="*/ 405 w 1338"/>
              <a:gd name="T41" fmla="*/ 507 h 726"/>
              <a:gd name="T42" fmla="*/ 455 w 1338"/>
              <a:gd name="T43" fmla="*/ 541 h 726"/>
              <a:gd name="T44" fmla="*/ 541 w 1338"/>
              <a:gd name="T45" fmla="*/ 580 h 726"/>
              <a:gd name="T46" fmla="*/ 607 w 1338"/>
              <a:gd name="T47" fmla="*/ 608 h 726"/>
              <a:gd name="T48" fmla="*/ 595 w 1338"/>
              <a:gd name="T49" fmla="*/ 654 h 726"/>
              <a:gd name="T50" fmla="*/ 574 w 1338"/>
              <a:gd name="T51" fmla="*/ 685 h 726"/>
              <a:gd name="T52" fmla="*/ 530 w 1338"/>
              <a:gd name="T53" fmla="*/ 726 h 726"/>
              <a:gd name="T54" fmla="*/ 587 w 1338"/>
              <a:gd name="T55" fmla="*/ 721 h 726"/>
              <a:gd name="T56" fmla="*/ 638 w 1338"/>
              <a:gd name="T57" fmla="*/ 698 h 726"/>
              <a:gd name="T58" fmla="*/ 704 w 1338"/>
              <a:gd name="T59" fmla="*/ 651 h 726"/>
              <a:gd name="T60" fmla="*/ 744 w 1338"/>
              <a:gd name="T61" fmla="*/ 628 h 726"/>
              <a:gd name="T62" fmla="*/ 848 w 1338"/>
              <a:gd name="T63" fmla="*/ 615 h 726"/>
              <a:gd name="T64" fmla="*/ 974 w 1338"/>
              <a:gd name="T65" fmla="*/ 598 h 726"/>
              <a:gd name="T66" fmla="*/ 1157 w 1338"/>
              <a:gd name="T67" fmla="*/ 556 h 726"/>
              <a:gd name="T68" fmla="*/ 1249 w 1338"/>
              <a:gd name="T69" fmla="*/ 518 h 726"/>
              <a:gd name="T70" fmla="*/ 1315 w 1338"/>
              <a:gd name="T71" fmla="*/ 467 h 726"/>
              <a:gd name="T72" fmla="*/ 1338 w 1338"/>
              <a:gd name="T73" fmla="*/ 429 h 726"/>
              <a:gd name="T74" fmla="*/ 1320 w 1338"/>
              <a:gd name="T75" fmla="*/ 372 h 726"/>
              <a:gd name="T76" fmla="*/ 1298 w 1338"/>
              <a:gd name="T77" fmla="*/ 339 h 726"/>
              <a:gd name="T78" fmla="*/ 1198 w 1338"/>
              <a:gd name="T79" fmla="*/ 233 h 726"/>
              <a:gd name="T80" fmla="*/ 1105 w 1338"/>
              <a:gd name="T81" fmla="*/ 159 h 726"/>
              <a:gd name="T82" fmla="*/ 1021 w 1338"/>
              <a:gd name="T83" fmla="*/ 112 h 726"/>
              <a:gd name="T84" fmla="*/ 900 w 1338"/>
              <a:gd name="T85" fmla="*/ 73 h 726"/>
              <a:gd name="T86" fmla="*/ 786 w 1338"/>
              <a:gd name="T87" fmla="*/ 57 h 726"/>
              <a:gd name="T88" fmla="*/ 654 w 1338"/>
              <a:gd name="T89" fmla="*/ 56 h 726"/>
              <a:gd name="T90" fmla="*/ 620 w 1338"/>
              <a:gd name="T91" fmla="*/ 43 h 726"/>
              <a:gd name="T92" fmla="*/ 547 w 1338"/>
              <a:gd name="T93" fmla="*/ 12 h 726"/>
              <a:gd name="T94" fmla="*/ 442 w 1338"/>
              <a:gd name="T95" fmla="*/ 0 h 726"/>
              <a:gd name="T96" fmla="*/ 406 w 1338"/>
              <a:gd name="T97" fmla="*/ 3 h 726"/>
              <a:gd name="T98" fmla="*/ 412 w 1338"/>
              <a:gd name="T99" fmla="*/ 19 h 726"/>
              <a:gd name="T100" fmla="*/ 446 w 1338"/>
              <a:gd name="T101" fmla="*/ 42 h 726"/>
              <a:gd name="T102" fmla="*/ 508 w 1338"/>
              <a:gd name="T103" fmla="*/ 80 h 726"/>
              <a:gd name="T104" fmla="*/ 517 w 1338"/>
              <a:gd name="T105" fmla="*/ 96 h 726"/>
              <a:gd name="T106" fmla="*/ 511 w 1338"/>
              <a:gd name="T107" fmla="*/ 109 h 7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338" h="726">
                <a:moveTo>
                  <a:pt x="511" y="109"/>
                </a:moveTo>
                <a:lnTo>
                  <a:pt x="511" y="109"/>
                </a:lnTo>
                <a:lnTo>
                  <a:pt x="484" y="129"/>
                </a:lnTo>
                <a:lnTo>
                  <a:pt x="455" y="149"/>
                </a:lnTo>
                <a:lnTo>
                  <a:pt x="417" y="174"/>
                </a:lnTo>
                <a:lnTo>
                  <a:pt x="417" y="174"/>
                </a:lnTo>
                <a:lnTo>
                  <a:pt x="406" y="181"/>
                </a:lnTo>
                <a:lnTo>
                  <a:pt x="395" y="191"/>
                </a:lnTo>
                <a:lnTo>
                  <a:pt x="372" y="211"/>
                </a:lnTo>
                <a:lnTo>
                  <a:pt x="349" y="234"/>
                </a:lnTo>
                <a:lnTo>
                  <a:pt x="326" y="260"/>
                </a:lnTo>
                <a:lnTo>
                  <a:pt x="287" y="304"/>
                </a:lnTo>
                <a:lnTo>
                  <a:pt x="271" y="321"/>
                </a:lnTo>
                <a:lnTo>
                  <a:pt x="260" y="329"/>
                </a:lnTo>
                <a:lnTo>
                  <a:pt x="260" y="329"/>
                </a:lnTo>
                <a:lnTo>
                  <a:pt x="252" y="335"/>
                </a:lnTo>
                <a:lnTo>
                  <a:pt x="245" y="342"/>
                </a:lnTo>
                <a:lnTo>
                  <a:pt x="239" y="346"/>
                </a:lnTo>
                <a:lnTo>
                  <a:pt x="233" y="350"/>
                </a:lnTo>
                <a:lnTo>
                  <a:pt x="226" y="352"/>
                </a:lnTo>
                <a:lnTo>
                  <a:pt x="218" y="351"/>
                </a:lnTo>
                <a:lnTo>
                  <a:pt x="207" y="349"/>
                </a:lnTo>
                <a:lnTo>
                  <a:pt x="195" y="343"/>
                </a:lnTo>
                <a:lnTo>
                  <a:pt x="195" y="343"/>
                </a:lnTo>
                <a:lnTo>
                  <a:pt x="181" y="332"/>
                </a:lnTo>
                <a:lnTo>
                  <a:pt x="164" y="317"/>
                </a:lnTo>
                <a:lnTo>
                  <a:pt x="145" y="300"/>
                </a:lnTo>
                <a:lnTo>
                  <a:pt x="127" y="282"/>
                </a:lnTo>
                <a:lnTo>
                  <a:pt x="93" y="248"/>
                </a:lnTo>
                <a:lnTo>
                  <a:pt x="70" y="223"/>
                </a:lnTo>
                <a:lnTo>
                  <a:pt x="70" y="223"/>
                </a:lnTo>
                <a:lnTo>
                  <a:pt x="60" y="216"/>
                </a:lnTo>
                <a:lnTo>
                  <a:pt x="49" y="210"/>
                </a:lnTo>
                <a:lnTo>
                  <a:pt x="37" y="205"/>
                </a:lnTo>
                <a:lnTo>
                  <a:pt x="26" y="200"/>
                </a:lnTo>
                <a:lnTo>
                  <a:pt x="8" y="195"/>
                </a:lnTo>
                <a:lnTo>
                  <a:pt x="0" y="194"/>
                </a:lnTo>
                <a:lnTo>
                  <a:pt x="0" y="194"/>
                </a:lnTo>
                <a:lnTo>
                  <a:pt x="14" y="206"/>
                </a:lnTo>
                <a:lnTo>
                  <a:pt x="30" y="221"/>
                </a:lnTo>
                <a:lnTo>
                  <a:pt x="47" y="239"/>
                </a:lnTo>
                <a:lnTo>
                  <a:pt x="65" y="259"/>
                </a:lnTo>
                <a:lnTo>
                  <a:pt x="81" y="279"/>
                </a:lnTo>
                <a:lnTo>
                  <a:pt x="87" y="290"/>
                </a:lnTo>
                <a:lnTo>
                  <a:pt x="93" y="300"/>
                </a:lnTo>
                <a:lnTo>
                  <a:pt x="97" y="309"/>
                </a:lnTo>
                <a:lnTo>
                  <a:pt x="99" y="317"/>
                </a:lnTo>
                <a:lnTo>
                  <a:pt x="99" y="317"/>
                </a:lnTo>
                <a:lnTo>
                  <a:pt x="103" y="334"/>
                </a:lnTo>
                <a:lnTo>
                  <a:pt x="110" y="351"/>
                </a:lnTo>
                <a:lnTo>
                  <a:pt x="127" y="387"/>
                </a:lnTo>
                <a:lnTo>
                  <a:pt x="136" y="405"/>
                </a:lnTo>
                <a:lnTo>
                  <a:pt x="143" y="423"/>
                </a:lnTo>
                <a:lnTo>
                  <a:pt x="148" y="441"/>
                </a:lnTo>
                <a:lnTo>
                  <a:pt x="150" y="450"/>
                </a:lnTo>
                <a:lnTo>
                  <a:pt x="151" y="458"/>
                </a:lnTo>
                <a:lnTo>
                  <a:pt x="151" y="458"/>
                </a:lnTo>
                <a:lnTo>
                  <a:pt x="156" y="503"/>
                </a:lnTo>
                <a:lnTo>
                  <a:pt x="164" y="554"/>
                </a:lnTo>
                <a:lnTo>
                  <a:pt x="173" y="615"/>
                </a:lnTo>
                <a:lnTo>
                  <a:pt x="173" y="615"/>
                </a:lnTo>
                <a:lnTo>
                  <a:pt x="188" y="569"/>
                </a:lnTo>
                <a:lnTo>
                  <a:pt x="198" y="533"/>
                </a:lnTo>
                <a:lnTo>
                  <a:pt x="201" y="517"/>
                </a:lnTo>
                <a:lnTo>
                  <a:pt x="203" y="506"/>
                </a:lnTo>
                <a:lnTo>
                  <a:pt x="203" y="506"/>
                </a:lnTo>
                <a:lnTo>
                  <a:pt x="205" y="496"/>
                </a:lnTo>
                <a:lnTo>
                  <a:pt x="209" y="485"/>
                </a:lnTo>
                <a:lnTo>
                  <a:pt x="215" y="472"/>
                </a:lnTo>
                <a:lnTo>
                  <a:pt x="222" y="460"/>
                </a:lnTo>
                <a:lnTo>
                  <a:pt x="231" y="449"/>
                </a:lnTo>
                <a:lnTo>
                  <a:pt x="239" y="440"/>
                </a:lnTo>
                <a:lnTo>
                  <a:pt x="244" y="436"/>
                </a:lnTo>
                <a:lnTo>
                  <a:pt x="249" y="434"/>
                </a:lnTo>
                <a:lnTo>
                  <a:pt x="254" y="432"/>
                </a:lnTo>
                <a:lnTo>
                  <a:pt x="257" y="432"/>
                </a:lnTo>
                <a:lnTo>
                  <a:pt x="257" y="432"/>
                </a:lnTo>
                <a:lnTo>
                  <a:pt x="263" y="433"/>
                </a:lnTo>
                <a:lnTo>
                  <a:pt x="271" y="435"/>
                </a:lnTo>
                <a:lnTo>
                  <a:pt x="291" y="444"/>
                </a:lnTo>
                <a:lnTo>
                  <a:pt x="318" y="457"/>
                </a:lnTo>
                <a:lnTo>
                  <a:pt x="347" y="473"/>
                </a:lnTo>
                <a:lnTo>
                  <a:pt x="377" y="490"/>
                </a:lnTo>
                <a:lnTo>
                  <a:pt x="405" y="507"/>
                </a:lnTo>
                <a:lnTo>
                  <a:pt x="428" y="523"/>
                </a:lnTo>
                <a:lnTo>
                  <a:pt x="446" y="535"/>
                </a:lnTo>
                <a:lnTo>
                  <a:pt x="446" y="535"/>
                </a:lnTo>
                <a:lnTo>
                  <a:pt x="455" y="541"/>
                </a:lnTo>
                <a:lnTo>
                  <a:pt x="463" y="547"/>
                </a:lnTo>
                <a:lnTo>
                  <a:pt x="487" y="558"/>
                </a:lnTo>
                <a:lnTo>
                  <a:pt x="513" y="569"/>
                </a:lnTo>
                <a:lnTo>
                  <a:pt x="541" y="580"/>
                </a:lnTo>
                <a:lnTo>
                  <a:pt x="587" y="596"/>
                </a:lnTo>
                <a:lnTo>
                  <a:pt x="607" y="602"/>
                </a:lnTo>
                <a:lnTo>
                  <a:pt x="607" y="602"/>
                </a:lnTo>
                <a:lnTo>
                  <a:pt x="607" y="608"/>
                </a:lnTo>
                <a:lnTo>
                  <a:pt x="604" y="624"/>
                </a:lnTo>
                <a:lnTo>
                  <a:pt x="602" y="634"/>
                </a:lnTo>
                <a:lnTo>
                  <a:pt x="599" y="643"/>
                </a:lnTo>
                <a:lnTo>
                  <a:pt x="595" y="654"/>
                </a:lnTo>
                <a:lnTo>
                  <a:pt x="590" y="664"/>
                </a:lnTo>
                <a:lnTo>
                  <a:pt x="590" y="664"/>
                </a:lnTo>
                <a:lnTo>
                  <a:pt x="582" y="674"/>
                </a:lnTo>
                <a:lnTo>
                  <a:pt x="574" y="685"/>
                </a:lnTo>
                <a:lnTo>
                  <a:pt x="554" y="705"/>
                </a:lnTo>
                <a:lnTo>
                  <a:pt x="537" y="720"/>
                </a:lnTo>
                <a:lnTo>
                  <a:pt x="530" y="726"/>
                </a:lnTo>
                <a:lnTo>
                  <a:pt x="530" y="726"/>
                </a:lnTo>
                <a:lnTo>
                  <a:pt x="548" y="726"/>
                </a:lnTo>
                <a:lnTo>
                  <a:pt x="567" y="724"/>
                </a:lnTo>
                <a:lnTo>
                  <a:pt x="587" y="721"/>
                </a:lnTo>
                <a:lnTo>
                  <a:pt x="587" y="721"/>
                </a:lnTo>
                <a:lnTo>
                  <a:pt x="598" y="719"/>
                </a:lnTo>
                <a:lnTo>
                  <a:pt x="612" y="713"/>
                </a:lnTo>
                <a:lnTo>
                  <a:pt x="625" y="707"/>
                </a:lnTo>
                <a:lnTo>
                  <a:pt x="638" y="698"/>
                </a:lnTo>
                <a:lnTo>
                  <a:pt x="665" y="681"/>
                </a:lnTo>
                <a:lnTo>
                  <a:pt x="687" y="664"/>
                </a:lnTo>
                <a:lnTo>
                  <a:pt x="687" y="664"/>
                </a:lnTo>
                <a:lnTo>
                  <a:pt x="704" y="651"/>
                </a:lnTo>
                <a:lnTo>
                  <a:pt x="719" y="640"/>
                </a:lnTo>
                <a:lnTo>
                  <a:pt x="733" y="630"/>
                </a:lnTo>
                <a:lnTo>
                  <a:pt x="733" y="630"/>
                </a:lnTo>
                <a:lnTo>
                  <a:pt x="744" y="628"/>
                </a:lnTo>
                <a:lnTo>
                  <a:pt x="771" y="623"/>
                </a:lnTo>
                <a:lnTo>
                  <a:pt x="809" y="618"/>
                </a:lnTo>
                <a:lnTo>
                  <a:pt x="828" y="615"/>
                </a:lnTo>
                <a:lnTo>
                  <a:pt x="848" y="615"/>
                </a:lnTo>
                <a:lnTo>
                  <a:pt x="848" y="615"/>
                </a:lnTo>
                <a:lnTo>
                  <a:pt x="876" y="613"/>
                </a:lnTo>
                <a:lnTo>
                  <a:pt x="920" y="607"/>
                </a:lnTo>
                <a:lnTo>
                  <a:pt x="974" y="598"/>
                </a:lnTo>
                <a:lnTo>
                  <a:pt x="1035" y="586"/>
                </a:lnTo>
                <a:lnTo>
                  <a:pt x="1097" y="572"/>
                </a:lnTo>
                <a:lnTo>
                  <a:pt x="1128" y="564"/>
                </a:lnTo>
                <a:lnTo>
                  <a:pt x="1157" y="556"/>
                </a:lnTo>
                <a:lnTo>
                  <a:pt x="1184" y="547"/>
                </a:lnTo>
                <a:lnTo>
                  <a:pt x="1209" y="537"/>
                </a:lnTo>
                <a:lnTo>
                  <a:pt x="1231" y="528"/>
                </a:lnTo>
                <a:lnTo>
                  <a:pt x="1249" y="518"/>
                </a:lnTo>
                <a:lnTo>
                  <a:pt x="1249" y="518"/>
                </a:lnTo>
                <a:lnTo>
                  <a:pt x="1277" y="500"/>
                </a:lnTo>
                <a:lnTo>
                  <a:pt x="1299" y="481"/>
                </a:lnTo>
                <a:lnTo>
                  <a:pt x="1315" y="467"/>
                </a:lnTo>
                <a:lnTo>
                  <a:pt x="1326" y="453"/>
                </a:lnTo>
                <a:lnTo>
                  <a:pt x="1333" y="444"/>
                </a:lnTo>
                <a:lnTo>
                  <a:pt x="1337" y="435"/>
                </a:lnTo>
                <a:lnTo>
                  <a:pt x="1338" y="429"/>
                </a:lnTo>
                <a:lnTo>
                  <a:pt x="1338" y="429"/>
                </a:lnTo>
                <a:lnTo>
                  <a:pt x="1336" y="419"/>
                </a:lnTo>
                <a:lnTo>
                  <a:pt x="1330" y="397"/>
                </a:lnTo>
                <a:lnTo>
                  <a:pt x="1320" y="372"/>
                </a:lnTo>
                <a:lnTo>
                  <a:pt x="1314" y="361"/>
                </a:lnTo>
                <a:lnTo>
                  <a:pt x="1309" y="352"/>
                </a:lnTo>
                <a:lnTo>
                  <a:pt x="1309" y="352"/>
                </a:lnTo>
                <a:lnTo>
                  <a:pt x="1298" y="339"/>
                </a:lnTo>
                <a:lnTo>
                  <a:pt x="1279" y="317"/>
                </a:lnTo>
                <a:lnTo>
                  <a:pt x="1252" y="287"/>
                </a:lnTo>
                <a:lnTo>
                  <a:pt x="1218" y="253"/>
                </a:lnTo>
                <a:lnTo>
                  <a:pt x="1198" y="233"/>
                </a:lnTo>
                <a:lnTo>
                  <a:pt x="1176" y="215"/>
                </a:lnTo>
                <a:lnTo>
                  <a:pt x="1153" y="195"/>
                </a:lnTo>
                <a:lnTo>
                  <a:pt x="1130" y="177"/>
                </a:lnTo>
                <a:lnTo>
                  <a:pt x="1105" y="159"/>
                </a:lnTo>
                <a:lnTo>
                  <a:pt x="1078" y="142"/>
                </a:lnTo>
                <a:lnTo>
                  <a:pt x="1050" y="126"/>
                </a:lnTo>
                <a:lnTo>
                  <a:pt x="1021" y="112"/>
                </a:lnTo>
                <a:lnTo>
                  <a:pt x="1021" y="112"/>
                </a:lnTo>
                <a:lnTo>
                  <a:pt x="991" y="99"/>
                </a:lnTo>
                <a:lnTo>
                  <a:pt x="961" y="88"/>
                </a:lnTo>
                <a:lnTo>
                  <a:pt x="931" y="80"/>
                </a:lnTo>
                <a:lnTo>
                  <a:pt x="900" y="73"/>
                </a:lnTo>
                <a:lnTo>
                  <a:pt x="871" y="66"/>
                </a:lnTo>
                <a:lnTo>
                  <a:pt x="840" y="63"/>
                </a:lnTo>
                <a:lnTo>
                  <a:pt x="812" y="59"/>
                </a:lnTo>
                <a:lnTo>
                  <a:pt x="786" y="57"/>
                </a:lnTo>
                <a:lnTo>
                  <a:pt x="737" y="54"/>
                </a:lnTo>
                <a:lnTo>
                  <a:pt x="697" y="54"/>
                </a:lnTo>
                <a:lnTo>
                  <a:pt x="669" y="56"/>
                </a:lnTo>
                <a:lnTo>
                  <a:pt x="654" y="56"/>
                </a:lnTo>
                <a:lnTo>
                  <a:pt x="654" y="56"/>
                </a:lnTo>
                <a:lnTo>
                  <a:pt x="647" y="53"/>
                </a:lnTo>
                <a:lnTo>
                  <a:pt x="640" y="51"/>
                </a:lnTo>
                <a:lnTo>
                  <a:pt x="620" y="43"/>
                </a:lnTo>
                <a:lnTo>
                  <a:pt x="565" y="18"/>
                </a:lnTo>
                <a:lnTo>
                  <a:pt x="565" y="18"/>
                </a:lnTo>
                <a:lnTo>
                  <a:pt x="557" y="14"/>
                </a:lnTo>
                <a:lnTo>
                  <a:pt x="547" y="12"/>
                </a:lnTo>
                <a:lnTo>
                  <a:pt x="526" y="7"/>
                </a:lnTo>
                <a:lnTo>
                  <a:pt x="504" y="3"/>
                </a:lnTo>
                <a:lnTo>
                  <a:pt x="483" y="1"/>
                </a:lnTo>
                <a:lnTo>
                  <a:pt x="442" y="0"/>
                </a:lnTo>
                <a:lnTo>
                  <a:pt x="417" y="1"/>
                </a:lnTo>
                <a:lnTo>
                  <a:pt x="417" y="1"/>
                </a:lnTo>
                <a:lnTo>
                  <a:pt x="410" y="1"/>
                </a:lnTo>
                <a:lnTo>
                  <a:pt x="406" y="3"/>
                </a:lnTo>
                <a:lnTo>
                  <a:pt x="403" y="6"/>
                </a:lnTo>
                <a:lnTo>
                  <a:pt x="405" y="9"/>
                </a:lnTo>
                <a:lnTo>
                  <a:pt x="407" y="14"/>
                </a:lnTo>
                <a:lnTo>
                  <a:pt x="412" y="19"/>
                </a:lnTo>
                <a:lnTo>
                  <a:pt x="418" y="24"/>
                </a:lnTo>
                <a:lnTo>
                  <a:pt x="427" y="30"/>
                </a:lnTo>
                <a:lnTo>
                  <a:pt x="427" y="30"/>
                </a:lnTo>
                <a:lnTo>
                  <a:pt x="446" y="42"/>
                </a:lnTo>
                <a:lnTo>
                  <a:pt x="469" y="56"/>
                </a:lnTo>
                <a:lnTo>
                  <a:pt x="491" y="68"/>
                </a:lnTo>
                <a:lnTo>
                  <a:pt x="501" y="74"/>
                </a:lnTo>
                <a:lnTo>
                  <a:pt x="508" y="80"/>
                </a:lnTo>
                <a:lnTo>
                  <a:pt x="508" y="80"/>
                </a:lnTo>
                <a:lnTo>
                  <a:pt x="513" y="86"/>
                </a:lnTo>
                <a:lnTo>
                  <a:pt x="517" y="91"/>
                </a:lnTo>
                <a:lnTo>
                  <a:pt x="517" y="96"/>
                </a:lnTo>
                <a:lnTo>
                  <a:pt x="517" y="101"/>
                </a:lnTo>
                <a:lnTo>
                  <a:pt x="514" y="104"/>
                </a:lnTo>
                <a:lnTo>
                  <a:pt x="513" y="107"/>
                </a:lnTo>
                <a:lnTo>
                  <a:pt x="511" y="109"/>
                </a:lnTo>
                <a:lnTo>
                  <a:pt x="511" y="109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" name="Freeform 18">
            <a:extLst>
              <a:ext uri="{FF2B5EF4-FFF2-40B4-BE49-F238E27FC236}">
                <a16:creationId xmlns:a16="http://schemas.microsoft.com/office/drawing/2014/main" id="{5A6999F3-65B5-4031-9913-6F6EEB4CDB33}"/>
              </a:ext>
            </a:extLst>
          </p:cNvPr>
          <p:cNvSpPr>
            <a:spLocks/>
          </p:cNvSpPr>
          <p:nvPr/>
        </p:nvSpPr>
        <p:spPr bwMode="auto">
          <a:xfrm>
            <a:off x="2207695" y="3180899"/>
            <a:ext cx="1710190" cy="806017"/>
          </a:xfrm>
          <a:custGeom>
            <a:avLst/>
            <a:gdLst>
              <a:gd name="T0" fmla="*/ 744 w 1481"/>
              <a:gd name="T1" fmla="*/ 67 h 698"/>
              <a:gd name="T2" fmla="*/ 646 w 1481"/>
              <a:gd name="T3" fmla="*/ 25 h 698"/>
              <a:gd name="T4" fmla="*/ 546 w 1481"/>
              <a:gd name="T5" fmla="*/ 3 h 698"/>
              <a:gd name="T6" fmla="*/ 497 w 1481"/>
              <a:gd name="T7" fmla="*/ 1 h 698"/>
              <a:gd name="T8" fmla="*/ 497 w 1481"/>
              <a:gd name="T9" fmla="*/ 10 h 698"/>
              <a:gd name="T10" fmla="*/ 593 w 1481"/>
              <a:gd name="T11" fmla="*/ 77 h 698"/>
              <a:gd name="T12" fmla="*/ 614 w 1481"/>
              <a:gd name="T13" fmla="*/ 96 h 698"/>
              <a:gd name="T14" fmla="*/ 621 w 1481"/>
              <a:gd name="T15" fmla="*/ 117 h 698"/>
              <a:gd name="T16" fmla="*/ 562 w 1481"/>
              <a:gd name="T17" fmla="*/ 149 h 698"/>
              <a:gd name="T18" fmla="*/ 384 w 1481"/>
              <a:gd name="T19" fmla="*/ 230 h 698"/>
              <a:gd name="T20" fmla="*/ 313 w 1481"/>
              <a:gd name="T21" fmla="*/ 269 h 698"/>
              <a:gd name="T22" fmla="*/ 262 w 1481"/>
              <a:gd name="T23" fmla="*/ 291 h 698"/>
              <a:gd name="T24" fmla="*/ 238 w 1481"/>
              <a:gd name="T25" fmla="*/ 287 h 698"/>
              <a:gd name="T26" fmla="*/ 220 w 1481"/>
              <a:gd name="T27" fmla="*/ 266 h 698"/>
              <a:gd name="T28" fmla="*/ 172 w 1481"/>
              <a:gd name="T29" fmla="*/ 162 h 698"/>
              <a:gd name="T30" fmla="*/ 131 w 1481"/>
              <a:gd name="T31" fmla="*/ 84 h 698"/>
              <a:gd name="T32" fmla="*/ 86 w 1481"/>
              <a:gd name="T33" fmla="*/ 36 h 698"/>
              <a:gd name="T34" fmla="*/ 69 w 1481"/>
              <a:gd name="T35" fmla="*/ 28 h 698"/>
              <a:gd name="T36" fmla="*/ 66 w 1481"/>
              <a:gd name="T37" fmla="*/ 37 h 698"/>
              <a:gd name="T38" fmla="*/ 97 w 1481"/>
              <a:gd name="T39" fmla="*/ 183 h 698"/>
              <a:gd name="T40" fmla="*/ 103 w 1481"/>
              <a:gd name="T41" fmla="*/ 266 h 698"/>
              <a:gd name="T42" fmla="*/ 91 w 1481"/>
              <a:gd name="T43" fmla="*/ 313 h 698"/>
              <a:gd name="T44" fmla="*/ 60 w 1481"/>
              <a:gd name="T45" fmla="*/ 429 h 698"/>
              <a:gd name="T46" fmla="*/ 13 w 1481"/>
              <a:gd name="T47" fmla="*/ 545 h 698"/>
              <a:gd name="T48" fmla="*/ 0 w 1481"/>
              <a:gd name="T49" fmla="*/ 589 h 698"/>
              <a:gd name="T50" fmla="*/ 14 w 1481"/>
              <a:gd name="T51" fmla="*/ 588 h 698"/>
              <a:gd name="T52" fmla="*/ 82 w 1481"/>
              <a:gd name="T53" fmla="*/ 535 h 698"/>
              <a:gd name="T54" fmla="*/ 131 w 1481"/>
              <a:gd name="T55" fmla="*/ 479 h 698"/>
              <a:gd name="T56" fmla="*/ 176 w 1481"/>
              <a:gd name="T57" fmla="*/ 402 h 698"/>
              <a:gd name="T58" fmla="*/ 207 w 1481"/>
              <a:gd name="T59" fmla="*/ 368 h 698"/>
              <a:gd name="T60" fmla="*/ 231 w 1481"/>
              <a:gd name="T61" fmla="*/ 370 h 698"/>
              <a:gd name="T62" fmla="*/ 324 w 1481"/>
              <a:gd name="T63" fmla="*/ 423 h 698"/>
              <a:gd name="T64" fmla="*/ 408 w 1481"/>
              <a:gd name="T65" fmla="*/ 486 h 698"/>
              <a:gd name="T66" fmla="*/ 535 w 1481"/>
              <a:gd name="T67" fmla="*/ 592 h 698"/>
              <a:gd name="T68" fmla="*/ 530 w 1481"/>
              <a:gd name="T69" fmla="*/ 625 h 698"/>
              <a:gd name="T70" fmla="*/ 506 w 1481"/>
              <a:gd name="T71" fmla="*/ 649 h 698"/>
              <a:gd name="T72" fmla="*/ 465 w 1481"/>
              <a:gd name="T73" fmla="*/ 668 h 698"/>
              <a:gd name="T74" fmla="*/ 420 w 1481"/>
              <a:gd name="T75" fmla="*/ 690 h 698"/>
              <a:gd name="T76" fmla="*/ 423 w 1481"/>
              <a:gd name="T77" fmla="*/ 695 h 698"/>
              <a:gd name="T78" fmla="*/ 487 w 1481"/>
              <a:gd name="T79" fmla="*/ 698 h 698"/>
              <a:gd name="T80" fmla="*/ 575 w 1481"/>
              <a:gd name="T81" fmla="*/ 681 h 698"/>
              <a:gd name="T82" fmla="*/ 613 w 1481"/>
              <a:gd name="T83" fmla="*/ 660 h 698"/>
              <a:gd name="T84" fmla="*/ 644 w 1481"/>
              <a:gd name="T85" fmla="*/ 634 h 698"/>
              <a:gd name="T86" fmla="*/ 951 w 1481"/>
              <a:gd name="T87" fmla="*/ 671 h 698"/>
              <a:gd name="T88" fmla="*/ 1078 w 1481"/>
              <a:gd name="T89" fmla="*/ 671 h 698"/>
              <a:gd name="T90" fmla="*/ 1348 w 1481"/>
              <a:gd name="T91" fmla="*/ 644 h 698"/>
              <a:gd name="T92" fmla="*/ 1383 w 1481"/>
              <a:gd name="T93" fmla="*/ 632 h 698"/>
              <a:gd name="T94" fmla="*/ 1462 w 1481"/>
              <a:gd name="T95" fmla="*/ 581 h 698"/>
              <a:gd name="T96" fmla="*/ 1475 w 1481"/>
              <a:gd name="T97" fmla="*/ 562 h 698"/>
              <a:gd name="T98" fmla="*/ 1459 w 1481"/>
              <a:gd name="T99" fmla="*/ 545 h 698"/>
              <a:gd name="T100" fmla="*/ 1471 w 1481"/>
              <a:gd name="T101" fmla="*/ 533 h 698"/>
              <a:gd name="T102" fmla="*/ 1481 w 1481"/>
              <a:gd name="T103" fmla="*/ 513 h 698"/>
              <a:gd name="T104" fmla="*/ 1444 w 1481"/>
              <a:gd name="T105" fmla="*/ 463 h 698"/>
              <a:gd name="T106" fmla="*/ 1423 w 1481"/>
              <a:gd name="T107" fmla="*/ 427 h 698"/>
              <a:gd name="T108" fmla="*/ 1347 w 1481"/>
              <a:gd name="T109" fmla="*/ 324 h 698"/>
              <a:gd name="T110" fmla="*/ 1273 w 1481"/>
              <a:gd name="T111" fmla="*/ 252 h 698"/>
              <a:gd name="T112" fmla="*/ 1178 w 1481"/>
              <a:gd name="T113" fmla="*/ 193 h 698"/>
              <a:gd name="T114" fmla="*/ 1035 w 1481"/>
              <a:gd name="T115" fmla="*/ 135 h 698"/>
              <a:gd name="T116" fmla="*/ 938 w 1481"/>
              <a:gd name="T117" fmla="*/ 107 h 698"/>
              <a:gd name="T118" fmla="*/ 787 w 1481"/>
              <a:gd name="T119" fmla="*/ 84 h 6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481" h="698">
                <a:moveTo>
                  <a:pt x="765" y="82"/>
                </a:moveTo>
                <a:lnTo>
                  <a:pt x="765" y="82"/>
                </a:lnTo>
                <a:lnTo>
                  <a:pt x="755" y="75"/>
                </a:lnTo>
                <a:lnTo>
                  <a:pt x="744" y="67"/>
                </a:lnTo>
                <a:lnTo>
                  <a:pt x="727" y="57"/>
                </a:lnTo>
                <a:lnTo>
                  <a:pt x="705" y="47"/>
                </a:lnTo>
                <a:lnTo>
                  <a:pt x="678" y="36"/>
                </a:lnTo>
                <a:lnTo>
                  <a:pt x="646" y="25"/>
                </a:lnTo>
                <a:lnTo>
                  <a:pt x="609" y="15"/>
                </a:lnTo>
                <a:lnTo>
                  <a:pt x="609" y="15"/>
                </a:lnTo>
                <a:lnTo>
                  <a:pt x="574" y="8"/>
                </a:lnTo>
                <a:lnTo>
                  <a:pt x="546" y="3"/>
                </a:lnTo>
                <a:lnTo>
                  <a:pt x="524" y="0"/>
                </a:lnTo>
                <a:lnTo>
                  <a:pt x="509" y="0"/>
                </a:lnTo>
                <a:lnTo>
                  <a:pt x="500" y="1"/>
                </a:lnTo>
                <a:lnTo>
                  <a:pt x="497" y="1"/>
                </a:lnTo>
                <a:lnTo>
                  <a:pt x="495" y="3"/>
                </a:lnTo>
                <a:lnTo>
                  <a:pt x="495" y="5"/>
                </a:lnTo>
                <a:lnTo>
                  <a:pt x="495" y="6"/>
                </a:lnTo>
                <a:lnTo>
                  <a:pt x="497" y="10"/>
                </a:lnTo>
                <a:lnTo>
                  <a:pt x="497" y="10"/>
                </a:lnTo>
                <a:lnTo>
                  <a:pt x="520" y="26"/>
                </a:lnTo>
                <a:lnTo>
                  <a:pt x="557" y="50"/>
                </a:lnTo>
                <a:lnTo>
                  <a:pt x="593" y="77"/>
                </a:lnTo>
                <a:lnTo>
                  <a:pt x="607" y="88"/>
                </a:lnTo>
                <a:lnTo>
                  <a:pt x="612" y="93"/>
                </a:lnTo>
                <a:lnTo>
                  <a:pt x="614" y="96"/>
                </a:lnTo>
                <a:lnTo>
                  <a:pt x="614" y="96"/>
                </a:lnTo>
                <a:lnTo>
                  <a:pt x="620" y="107"/>
                </a:lnTo>
                <a:lnTo>
                  <a:pt x="622" y="111"/>
                </a:lnTo>
                <a:lnTo>
                  <a:pt x="622" y="113"/>
                </a:lnTo>
                <a:lnTo>
                  <a:pt x="621" y="117"/>
                </a:lnTo>
                <a:lnTo>
                  <a:pt x="618" y="121"/>
                </a:lnTo>
                <a:lnTo>
                  <a:pt x="599" y="132"/>
                </a:lnTo>
                <a:lnTo>
                  <a:pt x="599" y="132"/>
                </a:lnTo>
                <a:lnTo>
                  <a:pt x="562" y="149"/>
                </a:lnTo>
                <a:lnTo>
                  <a:pt x="506" y="173"/>
                </a:lnTo>
                <a:lnTo>
                  <a:pt x="442" y="202"/>
                </a:lnTo>
                <a:lnTo>
                  <a:pt x="412" y="216"/>
                </a:lnTo>
                <a:lnTo>
                  <a:pt x="384" y="230"/>
                </a:lnTo>
                <a:lnTo>
                  <a:pt x="384" y="230"/>
                </a:lnTo>
                <a:lnTo>
                  <a:pt x="358" y="245"/>
                </a:lnTo>
                <a:lnTo>
                  <a:pt x="334" y="257"/>
                </a:lnTo>
                <a:lnTo>
                  <a:pt x="313" y="269"/>
                </a:lnTo>
                <a:lnTo>
                  <a:pt x="295" y="280"/>
                </a:lnTo>
                <a:lnTo>
                  <a:pt x="278" y="287"/>
                </a:lnTo>
                <a:lnTo>
                  <a:pt x="269" y="290"/>
                </a:lnTo>
                <a:lnTo>
                  <a:pt x="262" y="291"/>
                </a:lnTo>
                <a:lnTo>
                  <a:pt x="256" y="292"/>
                </a:lnTo>
                <a:lnTo>
                  <a:pt x="249" y="292"/>
                </a:lnTo>
                <a:lnTo>
                  <a:pt x="243" y="290"/>
                </a:lnTo>
                <a:lnTo>
                  <a:pt x="238" y="287"/>
                </a:lnTo>
                <a:lnTo>
                  <a:pt x="238" y="287"/>
                </a:lnTo>
                <a:lnTo>
                  <a:pt x="232" y="283"/>
                </a:lnTo>
                <a:lnTo>
                  <a:pt x="226" y="275"/>
                </a:lnTo>
                <a:lnTo>
                  <a:pt x="220" y="266"/>
                </a:lnTo>
                <a:lnTo>
                  <a:pt x="213" y="253"/>
                </a:lnTo>
                <a:lnTo>
                  <a:pt x="200" y="227"/>
                </a:lnTo>
                <a:lnTo>
                  <a:pt x="187" y="195"/>
                </a:lnTo>
                <a:lnTo>
                  <a:pt x="172" y="162"/>
                </a:lnTo>
                <a:lnTo>
                  <a:pt x="159" y="132"/>
                </a:lnTo>
                <a:lnTo>
                  <a:pt x="144" y="105"/>
                </a:lnTo>
                <a:lnTo>
                  <a:pt x="138" y="94"/>
                </a:lnTo>
                <a:lnTo>
                  <a:pt x="131" y="84"/>
                </a:lnTo>
                <a:lnTo>
                  <a:pt x="131" y="84"/>
                </a:lnTo>
                <a:lnTo>
                  <a:pt x="106" y="55"/>
                </a:lnTo>
                <a:lnTo>
                  <a:pt x="95" y="44"/>
                </a:lnTo>
                <a:lnTo>
                  <a:pt x="86" y="36"/>
                </a:lnTo>
                <a:lnTo>
                  <a:pt x="78" y="31"/>
                </a:lnTo>
                <a:lnTo>
                  <a:pt x="72" y="27"/>
                </a:lnTo>
                <a:lnTo>
                  <a:pt x="70" y="27"/>
                </a:lnTo>
                <a:lnTo>
                  <a:pt x="69" y="28"/>
                </a:lnTo>
                <a:lnTo>
                  <a:pt x="67" y="29"/>
                </a:lnTo>
                <a:lnTo>
                  <a:pt x="66" y="32"/>
                </a:lnTo>
                <a:lnTo>
                  <a:pt x="66" y="32"/>
                </a:lnTo>
                <a:lnTo>
                  <a:pt x="66" y="37"/>
                </a:lnTo>
                <a:lnTo>
                  <a:pt x="67" y="45"/>
                </a:lnTo>
                <a:lnTo>
                  <a:pt x="73" y="71"/>
                </a:lnTo>
                <a:lnTo>
                  <a:pt x="89" y="143"/>
                </a:lnTo>
                <a:lnTo>
                  <a:pt x="97" y="183"/>
                </a:lnTo>
                <a:lnTo>
                  <a:pt x="101" y="221"/>
                </a:lnTo>
                <a:lnTo>
                  <a:pt x="104" y="238"/>
                </a:lnTo>
                <a:lnTo>
                  <a:pt x="104" y="252"/>
                </a:lnTo>
                <a:lnTo>
                  <a:pt x="103" y="266"/>
                </a:lnTo>
                <a:lnTo>
                  <a:pt x="101" y="275"/>
                </a:lnTo>
                <a:lnTo>
                  <a:pt x="101" y="275"/>
                </a:lnTo>
                <a:lnTo>
                  <a:pt x="95" y="292"/>
                </a:lnTo>
                <a:lnTo>
                  <a:pt x="91" y="313"/>
                </a:lnTo>
                <a:lnTo>
                  <a:pt x="80" y="357"/>
                </a:lnTo>
                <a:lnTo>
                  <a:pt x="75" y="381"/>
                </a:lnTo>
                <a:lnTo>
                  <a:pt x="67" y="404"/>
                </a:lnTo>
                <a:lnTo>
                  <a:pt x="60" y="429"/>
                </a:lnTo>
                <a:lnTo>
                  <a:pt x="52" y="451"/>
                </a:lnTo>
                <a:lnTo>
                  <a:pt x="52" y="451"/>
                </a:lnTo>
                <a:lnTo>
                  <a:pt x="31" y="498"/>
                </a:lnTo>
                <a:lnTo>
                  <a:pt x="13" y="545"/>
                </a:lnTo>
                <a:lnTo>
                  <a:pt x="5" y="565"/>
                </a:lnTo>
                <a:lnTo>
                  <a:pt x="2" y="580"/>
                </a:lnTo>
                <a:lnTo>
                  <a:pt x="0" y="586"/>
                </a:lnTo>
                <a:lnTo>
                  <a:pt x="0" y="589"/>
                </a:lnTo>
                <a:lnTo>
                  <a:pt x="2" y="592"/>
                </a:lnTo>
                <a:lnTo>
                  <a:pt x="4" y="592"/>
                </a:lnTo>
                <a:lnTo>
                  <a:pt x="4" y="592"/>
                </a:lnTo>
                <a:lnTo>
                  <a:pt x="14" y="588"/>
                </a:lnTo>
                <a:lnTo>
                  <a:pt x="27" y="580"/>
                </a:lnTo>
                <a:lnTo>
                  <a:pt x="44" y="567"/>
                </a:lnTo>
                <a:lnTo>
                  <a:pt x="63" y="552"/>
                </a:lnTo>
                <a:lnTo>
                  <a:pt x="82" y="535"/>
                </a:lnTo>
                <a:lnTo>
                  <a:pt x="101" y="516"/>
                </a:lnTo>
                <a:lnTo>
                  <a:pt x="117" y="497"/>
                </a:lnTo>
                <a:lnTo>
                  <a:pt x="125" y="487"/>
                </a:lnTo>
                <a:lnTo>
                  <a:pt x="131" y="479"/>
                </a:lnTo>
                <a:lnTo>
                  <a:pt x="131" y="479"/>
                </a:lnTo>
                <a:lnTo>
                  <a:pt x="153" y="440"/>
                </a:lnTo>
                <a:lnTo>
                  <a:pt x="165" y="420"/>
                </a:lnTo>
                <a:lnTo>
                  <a:pt x="176" y="402"/>
                </a:lnTo>
                <a:lnTo>
                  <a:pt x="187" y="387"/>
                </a:lnTo>
                <a:lnTo>
                  <a:pt x="198" y="375"/>
                </a:lnTo>
                <a:lnTo>
                  <a:pt x="203" y="371"/>
                </a:lnTo>
                <a:lnTo>
                  <a:pt x="207" y="368"/>
                </a:lnTo>
                <a:lnTo>
                  <a:pt x="212" y="367"/>
                </a:lnTo>
                <a:lnTo>
                  <a:pt x="217" y="367"/>
                </a:lnTo>
                <a:lnTo>
                  <a:pt x="217" y="367"/>
                </a:lnTo>
                <a:lnTo>
                  <a:pt x="231" y="370"/>
                </a:lnTo>
                <a:lnTo>
                  <a:pt x="248" y="379"/>
                </a:lnTo>
                <a:lnTo>
                  <a:pt x="271" y="390"/>
                </a:lnTo>
                <a:lnTo>
                  <a:pt x="296" y="404"/>
                </a:lnTo>
                <a:lnTo>
                  <a:pt x="324" y="423"/>
                </a:lnTo>
                <a:lnTo>
                  <a:pt x="352" y="442"/>
                </a:lnTo>
                <a:lnTo>
                  <a:pt x="381" y="463"/>
                </a:lnTo>
                <a:lnTo>
                  <a:pt x="408" y="486"/>
                </a:lnTo>
                <a:lnTo>
                  <a:pt x="408" y="486"/>
                </a:lnTo>
                <a:lnTo>
                  <a:pt x="457" y="528"/>
                </a:lnTo>
                <a:lnTo>
                  <a:pt x="497" y="562"/>
                </a:lnTo>
                <a:lnTo>
                  <a:pt x="535" y="592"/>
                </a:lnTo>
                <a:lnTo>
                  <a:pt x="535" y="592"/>
                </a:lnTo>
                <a:lnTo>
                  <a:pt x="535" y="599"/>
                </a:lnTo>
                <a:lnTo>
                  <a:pt x="535" y="605"/>
                </a:lnTo>
                <a:lnTo>
                  <a:pt x="534" y="615"/>
                </a:lnTo>
                <a:lnTo>
                  <a:pt x="530" y="625"/>
                </a:lnTo>
                <a:lnTo>
                  <a:pt x="523" y="634"/>
                </a:lnTo>
                <a:lnTo>
                  <a:pt x="518" y="639"/>
                </a:lnTo>
                <a:lnTo>
                  <a:pt x="513" y="644"/>
                </a:lnTo>
                <a:lnTo>
                  <a:pt x="506" y="649"/>
                </a:lnTo>
                <a:lnTo>
                  <a:pt x="497" y="654"/>
                </a:lnTo>
                <a:lnTo>
                  <a:pt x="497" y="654"/>
                </a:lnTo>
                <a:lnTo>
                  <a:pt x="481" y="662"/>
                </a:lnTo>
                <a:lnTo>
                  <a:pt x="465" y="668"/>
                </a:lnTo>
                <a:lnTo>
                  <a:pt x="440" y="679"/>
                </a:lnTo>
                <a:lnTo>
                  <a:pt x="431" y="683"/>
                </a:lnTo>
                <a:lnTo>
                  <a:pt x="424" y="687"/>
                </a:lnTo>
                <a:lnTo>
                  <a:pt x="420" y="690"/>
                </a:lnTo>
                <a:lnTo>
                  <a:pt x="420" y="691"/>
                </a:lnTo>
                <a:lnTo>
                  <a:pt x="420" y="694"/>
                </a:lnTo>
                <a:lnTo>
                  <a:pt x="420" y="694"/>
                </a:lnTo>
                <a:lnTo>
                  <a:pt x="423" y="695"/>
                </a:lnTo>
                <a:lnTo>
                  <a:pt x="428" y="696"/>
                </a:lnTo>
                <a:lnTo>
                  <a:pt x="442" y="698"/>
                </a:lnTo>
                <a:lnTo>
                  <a:pt x="463" y="698"/>
                </a:lnTo>
                <a:lnTo>
                  <a:pt x="487" y="698"/>
                </a:lnTo>
                <a:lnTo>
                  <a:pt x="514" y="694"/>
                </a:lnTo>
                <a:lnTo>
                  <a:pt x="541" y="690"/>
                </a:lnTo>
                <a:lnTo>
                  <a:pt x="565" y="684"/>
                </a:lnTo>
                <a:lnTo>
                  <a:pt x="575" y="681"/>
                </a:lnTo>
                <a:lnTo>
                  <a:pt x="585" y="677"/>
                </a:lnTo>
                <a:lnTo>
                  <a:pt x="585" y="677"/>
                </a:lnTo>
                <a:lnTo>
                  <a:pt x="599" y="667"/>
                </a:lnTo>
                <a:lnTo>
                  <a:pt x="613" y="660"/>
                </a:lnTo>
                <a:lnTo>
                  <a:pt x="631" y="646"/>
                </a:lnTo>
                <a:lnTo>
                  <a:pt x="641" y="638"/>
                </a:lnTo>
                <a:lnTo>
                  <a:pt x="644" y="634"/>
                </a:lnTo>
                <a:lnTo>
                  <a:pt x="644" y="634"/>
                </a:lnTo>
                <a:lnTo>
                  <a:pt x="686" y="640"/>
                </a:lnTo>
                <a:lnTo>
                  <a:pt x="786" y="653"/>
                </a:lnTo>
                <a:lnTo>
                  <a:pt x="901" y="667"/>
                </a:lnTo>
                <a:lnTo>
                  <a:pt x="951" y="671"/>
                </a:lnTo>
                <a:lnTo>
                  <a:pt x="991" y="673"/>
                </a:lnTo>
                <a:lnTo>
                  <a:pt x="991" y="673"/>
                </a:lnTo>
                <a:lnTo>
                  <a:pt x="1029" y="673"/>
                </a:lnTo>
                <a:lnTo>
                  <a:pt x="1078" y="671"/>
                </a:lnTo>
                <a:lnTo>
                  <a:pt x="1131" y="667"/>
                </a:lnTo>
                <a:lnTo>
                  <a:pt x="1187" y="662"/>
                </a:lnTo>
                <a:lnTo>
                  <a:pt x="1290" y="651"/>
                </a:lnTo>
                <a:lnTo>
                  <a:pt x="1348" y="644"/>
                </a:lnTo>
                <a:lnTo>
                  <a:pt x="1348" y="644"/>
                </a:lnTo>
                <a:lnTo>
                  <a:pt x="1355" y="643"/>
                </a:lnTo>
                <a:lnTo>
                  <a:pt x="1364" y="640"/>
                </a:lnTo>
                <a:lnTo>
                  <a:pt x="1383" y="632"/>
                </a:lnTo>
                <a:lnTo>
                  <a:pt x="1405" y="620"/>
                </a:lnTo>
                <a:lnTo>
                  <a:pt x="1427" y="608"/>
                </a:lnTo>
                <a:lnTo>
                  <a:pt x="1447" y="593"/>
                </a:lnTo>
                <a:lnTo>
                  <a:pt x="1462" y="581"/>
                </a:lnTo>
                <a:lnTo>
                  <a:pt x="1469" y="575"/>
                </a:lnTo>
                <a:lnTo>
                  <a:pt x="1472" y="570"/>
                </a:lnTo>
                <a:lnTo>
                  <a:pt x="1475" y="566"/>
                </a:lnTo>
                <a:lnTo>
                  <a:pt x="1475" y="562"/>
                </a:lnTo>
                <a:lnTo>
                  <a:pt x="1475" y="562"/>
                </a:lnTo>
                <a:lnTo>
                  <a:pt x="1467" y="554"/>
                </a:lnTo>
                <a:lnTo>
                  <a:pt x="1462" y="548"/>
                </a:lnTo>
                <a:lnTo>
                  <a:pt x="1459" y="545"/>
                </a:lnTo>
                <a:lnTo>
                  <a:pt x="1456" y="545"/>
                </a:lnTo>
                <a:lnTo>
                  <a:pt x="1456" y="545"/>
                </a:lnTo>
                <a:lnTo>
                  <a:pt x="1461" y="542"/>
                </a:lnTo>
                <a:lnTo>
                  <a:pt x="1471" y="533"/>
                </a:lnTo>
                <a:lnTo>
                  <a:pt x="1476" y="527"/>
                </a:lnTo>
                <a:lnTo>
                  <a:pt x="1479" y="521"/>
                </a:lnTo>
                <a:lnTo>
                  <a:pt x="1481" y="516"/>
                </a:lnTo>
                <a:lnTo>
                  <a:pt x="1481" y="513"/>
                </a:lnTo>
                <a:lnTo>
                  <a:pt x="1479" y="510"/>
                </a:lnTo>
                <a:lnTo>
                  <a:pt x="1479" y="510"/>
                </a:lnTo>
                <a:lnTo>
                  <a:pt x="1462" y="487"/>
                </a:lnTo>
                <a:lnTo>
                  <a:pt x="1444" y="463"/>
                </a:lnTo>
                <a:lnTo>
                  <a:pt x="1444" y="463"/>
                </a:lnTo>
                <a:lnTo>
                  <a:pt x="1439" y="455"/>
                </a:lnTo>
                <a:lnTo>
                  <a:pt x="1433" y="443"/>
                </a:lnTo>
                <a:lnTo>
                  <a:pt x="1423" y="427"/>
                </a:lnTo>
                <a:lnTo>
                  <a:pt x="1411" y="408"/>
                </a:lnTo>
                <a:lnTo>
                  <a:pt x="1394" y="384"/>
                </a:lnTo>
                <a:lnTo>
                  <a:pt x="1374" y="356"/>
                </a:lnTo>
                <a:lnTo>
                  <a:pt x="1347" y="324"/>
                </a:lnTo>
                <a:lnTo>
                  <a:pt x="1313" y="287"/>
                </a:lnTo>
                <a:lnTo>
                  <a:pt x="1313" y="287"/>
                </a:lnTo>
                <a:lnTo>
                  <a:pt x="1293" y="269"/>
                </a:lnTo>
                <a:lnTo>
                  <a:pt x="1273" y="252"/>
                </a:lnTo>
                <a:lnTo>
                  <a:pt x="1251" y="235"/>
                </a:lnTo>
                <a:lnTo>
                  <a:pt x="1227" y="221"/>
                </a:lnTo>
                <a:lnTo>
                  <a:pt x="1203" y="206"/>
                </a:lnTo>
                <a:lnTo>
                  <a:pt x="1178" y="193"/>
                </a:lnTo>
                <a:lnTo>
                  <a:pt x="1153" y="182"/>
                </a:lnTo>
                <a:lnTo>
                  <a:pt x="1128" y="169"/>
                </a:lnTo>
                <a:lnTo>
                  <a:pt x="1079" y="151"/>
                </a:lnTo>
                <a:lnTo>
                  <a:pt x="1035" y="135"/>
                </a:lnTo>
                <a:lnTo>
                  <a:pt x="996" y="123"/>
                </a:lnTo>
                <a:lnTo>
                  <a:pt x="966" y="113"/>
                </a:lnTo>
                <a:lnTo>
                  <a:pt x="966" y="113"/>
                </a:lnTo>
                <a:lnTo>
                  <a:pt x="938" y="107"/>
                </a:lnTo>
                <a:lnTo>
                  <a:pt x="906" y="100"/>
                </a:lnTo>
                <a:lnTo>
                  <a:pt x="873" y="95"/>
                </a:lnTo>
                <a:lnTo>
                  <a:pt x="840" y="90"/>
                </a:lnTo>
                <a:lnTo>
                  <a:pt x="787" y="84"/>
                </a:lnTo>
                <a:lnTo>
                  <a:pt x="765" y="82"/>
                </a:lnTo>
                <a:lnTo>
                  <a:pt x="765" y="82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" name="Freeform 27">
            <a:extLst>
              <a:ext uri="{FF2B5EF4-FFF2-40B4-BE49-F238E27FC236}">
                <a16:creationId xmlns:a16="http://schemas.microsoft.com/office/drawing/2014/main" id="{6FB65313-2C86-47A5-BFC6-3DECF1558674}"/>
              </a:ext>
            </a:extLst>
          </p:cNvPr>
          <p:cNvSpPr>
            <a:spLocks/>
          </p:cNvSpPr>
          <p:nvPr/>
        </p:nvSpPr>
        <p:spPr bwMode="auto">
          <a:xfrm>
            <a:off x="4389434" y="2809112"/>
            <a:ext cx="1127132" cy="1445274"/>
          </a:xfrm>
          <a:custGeom>
            <a:avLst/>
            <a:gdLst>
              <a:gd name="T0" fmla="*/ 224 w 868"/>
              <a:gd name="T1" fmla="*/ 183 h 1113"/>
              <a:gd name="T2" fmla="*/ 130 w 868"/>
              <a:gd name="T3" fmla="*/ 251 h 1113"/>
              <a:gd name="T4" fmla="*/ 84 w 868"/>
              <a:gd name="T5" fmla="*/ 305 h 1113"/>
              <a:gd name="T6" fmla="*/ 44 w 868"/>
              <a:gd name="T7" fmla="*/ 398 h 1113"/>
              <a:gd name="T8" fmla="*/ 6 w 868"/>
              <a:gd name="T9" fmla="*/ 558 h 1113"/>
              <a:gd name="T10" fmla="*/ 0 w 868"/>
              <a:gd name="T11" fmla="*/ 647 h 1113"/>
              <a:gd name="T12" fmla="*/ 9 w 868"/>
              <a:gd name="T13" fmla="*/ 771 h 1113"/>
              <a:gd name="T14" fmla="*/ 25 w 868"/>
              <a:gd name="T15" fmla="*/ 850 h 1113"/>
              <a:gd name="T16" fmla="*/ 19 w 868"/>
              <a:gd name="T17" fmla="*/ 891 h 1113"/>
              <a:gd name="T18" fmla="*/ 29 w 868"/>
              <a:gd name="T19" fmla="*/ 918 h 1113"/>
              <a:gd name="T20" fmla="*/ 63 w 868"/>
              <a:gd name="T21" fmla="*/ 946 h 1113"/>
              <a:gd name="T22" fmla="*/ 104 w 868"/>
              <a:gd name="T23" fmla="*/ 972 h 1113"/>
              <a:gd name="T24" fmla="*/ 202 w 868"/>
              <a:gd name="T25" fmla="*/ 1043 h 1113"/>
              <a:gd name="T26" fmla="*/ 259 w 868"/>
              <a:gd name="T27" fmla="*/ 1069 h 1113"/>
              <a:gd name="T28" fmla="*/ 307 w 868"/>
              <a:gd name="T29" fmla="*/ 1073 h 1113"/>
              <a:gd name="T30" fmla="*/ 394 w 868"/>
              <a:gd name="T31" fmla="*/ 1059 h 1113"/>
              <a:gd name="T32" fmla="*/ 473 w 868"/>
              <a:gd name="T33" fmla="*/ 1035 h 1113"/>
              <a:gd name="T34" fmla="*/ 510 w 868"/>
              <a:gd name="T35" fmla="*/ 1080 h 1113"/>
              <a:gd name="T36" fmla="*/ 544 w 868"/>
              <a:gd name="T37" fmla="*/ 1105 h 1113"/>
              <a:gd name="T38" fmla="*/ 586 w 868"/>
              <a:gd name="T39" fmla="*/ 1112 h 1113"/>
              <a:gd name="T40" fmla="*/ 668 w 868"/>
              <a:gd name="T41" fmla="*/ 1108 h 1113"/>
              <a:gd name="T42" fmla="*/ 597 w 868"/>
              <a:gd name="T43" fmla="*/ 1028 h 1113"/>
              <a:gd name="T44" fmla="*/ 556 w 868"/>
              <a:gd name="T45" fmla="*/ 967 h 1113"/>
              <a:gd name="T46" fmla="*/ 545 w 868"/>
              <a:gd name="T47" fmla="*/ 928 h 1113"/>
              <a:gd name="T48" fmla="*/ 548 w 868"/>
              <a:gd name="T49" fmla="*/ 880 h 1113"/>
              <a:gd name="T50" fmla="*/ 563 w 868"/>
              <a:gd name="T51" fmla="*/ 846 h 1113"/>
              <a:gd name="T52" fmla="*/ 644 w 868"/>
              <a:gd name="T53" fmla="*/ 753 h 1113"/>
              <a:gd name="T54" fmla="*/ 675 w 868"/>
              <a:gd name="T55" fmla="*/ 705 h 1113"/>
              <a:gd name="T56" fmla="*/ 731 w 868"/>
              <a:gd name="T57" fmla="*/ 597 h 1113"/>
              <a:gd name="T58" fmla="*/ 739 w 868"/>
              <a:gd name="T59" fmla="*/ 592 h 1113"/>
              <a:gd name="T60" fmla="*/ 767 w 868"/>
              <a:gd name="T61" fmla="*/ 659 h 1113"/>
              <a:gd name="T62" fmla="*/ 797 w 868"/>
              <a:gd name="T63" fmla="*/ 720 h 1113"/>
              <a:gd name="T64" fmla="*/ 860 w 868"/>
              <a:gd name="T65" fmla="*/ 789 h 1113"/>
              <a:gd name="T66" fmla="*/ 868 w 868"/>
              <a:gd name="T67" fmla="*/ 796 h 1113"/>
              <a:gd name="T68" fmla="*/ 847 w 868"/>
              <a:gd name="T69" fmla="*/ 734 h 1113"/>
              <a:gd name="T70" fmla="*/ 814 w 868"/>
              <a:gd name="T71" fmla="*/ 605 h 1113"/>
              <a:gd name="T72" fmla="*/ 796 w 868"/>
              <a:gd name="T73" fmla="*/ 547 h 1113"/>
              <a:gd name="T74" fmla="*/ 795 w 868"/>
              <a:gd name="T75" fmla="*/ 504 h 1113"/>
              <a:gd name="T76" fmla="*/ 800 w 868"/>
              <a:gd name="T77" fmla="*/ 486 h 1113"/>
              <a:gd name="T78" fmla="*/ 798 w 868"/>
              <a:gd name="T79" fmla="*/ 437 h 1113"/>
              <a:gd name="T80" fmla="*/ 786 w 868"/>
              <a:gd name="T81" fmla="*/ 330 h 1113"/>
              <a:gd name="T82" fmla="*/ 785 w 868"/>
              <a:gd name="T83" fmla="*/ 245 h 1113"/>
              <a:gd name="T84" fmla="*/ 795 w 868"/>
              <a:gd name="T85" fmla="*/ 129 h 1113"/>
              <a:gd name="T86" fmla="*/ 746 w 868"/>
              <a:gd name="T87" fmla="*/ 271 h 1113"/>
              <a:gd name="T88" fmla="*/ 731 w 868"/>
              <a:gd name="T89" fmla="*/ 368 h 1113"/>
              <a:gd name="T90" fmla="*/ 717 w 868"/>
              <a:gd name="T91" fmla="*/ 426 h 1113"/>
              <a:gd name="T92" fmla="*/ 709 w 868"/>
              <a:gd name="T93" fmla="*/ 430 h 1113"/>
              <a:gd name="T94" fmla="*/ 678 w 868"/>
              <a:gd name="T95" fmla="*/ 380 h 1113"/>
              <a:gd name="T96" fmla="*/ 629 w 868"/>
              <a:gd name="T97" fmla="*/ 319 h 1113"/>
              <a:gd name="T98" fmla="*/ 526 w 868"/>
              <a:gd name="T99" fmla="*/ 246 h 1113"/>
              <a:gd name="T100" fmla="*/ 386 w 868"/>
              <a:gd name="T101" fmla="*/ 168 h 1113"/>
              <a:gd name="T102" fmla="*/ 388 w 868"/>
              <a:gd name="T103" fmla="*/ 126 h 1113"/>
              <a:gd name="T104" fmla="*/ 401 w 868"/>
              <a:gd name="T105" fmla="*/ 77 h 1113"/>
              <a:gd name="T106" fmla="*/ 436 w 868"/>
              <a:gd name="T107" fmla="*/ 47 h 1113"/>
              <a:gd name="T108" fmla="*/ 482 w 868"/>
              <a:gd name="T109" fmla="*/ 2 h 1113"/>
              <a:gd name="T110" fmla="*/ 392 w 868"/>
              <a:gd name="T111" fmla="*/ 7 h 1113"/>
              <a:gd name="T112" fmla="*/ 342 w 868"/>
              <a:gd name="T113" fmla="*/ 26 h 1113"/>
              <a:gd name="T114" fmla="*/ 316 w 868"/>
              <a:gd name="T115" fmla="*/ 53 h 1113"/>
              <a:gd name="T116" fmla="*/ 280 w 868"/>
              <a:gd name="T117" fmla="*/ 128 h 11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868" h="1113">
                <a:moveTo>
                  <a:pt x="274" y="154"/>
                </a:moveTo>
                <a:lnTo>
                  <a:pt x="274" y="154"/>
                </a:lnTo>
                <a:lnTo>
                  <a:pt x="249" y="167"/>
                </a:lnTo>
                <a:lnTo>
                  <a:pt x="224" y="183"/>
                </a:lnTo>
                <a:lnTo>
                  <a:pt x="193" y="202"/>
                </a:lnTo>
                <a:lnTo>
                  <a:pt x="160" y="226"/>
                </a:lnTo>
                <a:lnTo>
                  <a:pt x="145" y="239"/>
                </a:lnTo>
                <a:lnTo>
                  <a:pt x="130" y="251"/>
                </a:lnTo>
                <a:lnTo>
                  <a:pt x="115" y="265"/>
                </a:lnTo>
                <a:lnTo>
                  <a:pt x="103" y="278"/>
                </a:lnTo>
                <a:lnTo>
                  <a:pt x="92" y="291"/>
                </a:lnTo>
                <a:lnTo>
                  <a:pt x="84" y="305"/>
                </a:lnTo>
                <a:lnTo>
                  <a:pt x="84" y="305"/>
                </a:lnTo>
                <a:lnTo>
                  <a:pt x="69" y="333"/>
                </a:lnTo>
                <a:lnTo>
                  <a:pt x="56" y="364"/>
                </a:lnTo>
                <a:lnTo>
                  <a:pt x="44" y="398"/>
                </a:lnTo>
                <a:lnTo>
                  <a:pt x="31" y="435"/>
                </a:lnTo>
                <a:lnTo>
                  <a:pt x="22" y="474"/>
                </a:lnTo>
                <a:lnTo>
                  <a:pt x="13" y="515"/>
                </a:lnTo>
                <a:lnTo>
                  <a:pt x="6" y="558"/>
                </a:lnTo>
                <a:lnTo>
                  <a:pt x="1" y="602"/>
                </a:lnTo>
                <a:lnTo>
                  <a:pt x="1" y="602"/>
                </a:lnTo>
                <a:lnTo>
                  <a:pt x="0" y="624"/>
                </a:lnTo>
                <a:lnTo>
                  <a:pt x="0" y="647"/>
                </a:lnTo>
                <a:lnTo>
                  <a:pt x="0" y="669"/>
                </a:lnTo>
                <a:lnTo>
                  <a:pt x="1" y="690"/>
                </a:lnTo>
                <a:lnTo>
                  <a:pt x="5" y="733"/>
                </a:lnTo>
                <a:lnTo>
                  <a:pt x="9" y="771"/>
                </a:lnTo>
                <a:lnTo>
                  <a:pt x="16" y="802"/>
                </a:lnTo>
                <a:lnTo>
                  <a:pt x="20" y="828"/>
                </a:lnTo>
                <a:lnTo>
                  <a:pt x="25" y="850"/>
                </a:lnTo>
                <a:lnTo>
                  <a:pt x="25" y="850"/>
                </a:lnTo>
                <a:lnTo>
                  <a:pt x="23" y="856"/>
                </a:lnTo>
                <a:lnTo>
                  <a:pt x="20" y="871"/>
                </a:lnTo>
                <a:lnTo>
                  <a:pt x="19" y="880"/>
                </a:lnTo>
                <a:lnTo>
                  <a:pt x="19" y="891"/>
                </a:lnTo>
                <a:lnTo>
                  <a:pt x="22" y="902"/>
                </a:lnTo>
                <a:lnTo>
                  <a:pt x="25" y="913"/>
                </a:lnTo>
                <a:lnTo>
                  <a:pt x="25" y="913"/>
                </a:lnTo>
                <a:lnTo>
                  <a:pt x="29" y="918"/>
                </a:lnTo>
                <a:lnTo>
                  <a:pt x="33" y="923"/>
                </a:lnTo>
                <a:lnTo>
                  <a:pt x="41" y="933"/>
                </a:lnTo>
                <a:lnTo>
                  <a:pt x="52" y="940"/>
                </a:lnTo>
                <a:lnTo>
                  <a:pt x="63" y="946"/>
                </a:lnTo>
                <a:lnTo>
                  <a:pt x="81" y="955"/>
                </a:lnTo>
                <a:lnTo>
                  <a:pt x="89" y="957"/>
                </a:lnTo>
                <a:lnTo>
                  <a:pt x="89" y="957"/>
                </a:lnTo>
                <a:lnTo>
                  <a:pt x="104" y="972"/>
                </a:lnTo>
                <a:lnTo>
                  <a:pt x="123" y="987"/>
                </a:lnTo>
                <a:lnTo>
                  <a:pt x="147" y="1006"/>
                </a:lnTo>
                <a:lnTo>
                  <a:pt x="173" y="1025"/>
                </a:lnTo>
                <a:lnTo>
                  <a:pt x="202" y="1043"/>
                </a:lnTo>
                <a:lnTo>
                  <a:pt x="216" y="1052"/>
                </a:lnTo>
                <a:lnTo>
                  <a:pt x="231" y="1058"/>
                </a:lnTo>
                <a:lnTo>
                  <a:pt x="246" y="1064"/>
                </a:lnTo>
                <a:lnTo>
                  <a:pt x="259" y="1069"/>
                </a:lnTo>
                <a:lnTo>
                  <a:pt x="259" y="1069"/>
                </a:lnTo>
                <a:lnTo>
                  <a:pt x="274" y="1071"/>
                </a:lnTo>
                <a:lnTo>
                  <a:pt x="289" y="1073"/>
                </a:lnTo>
                <a:lnTo>
                  <a:pt x="307" y="1073"/>
                </a:lnTo>
                <a:lnTo>
                  <a:pt x="324" y="1071"/>
                </a:lnTo>
                <a:lnTo>
                  <a:pt x="341" y="1070"/>
                </a:lnTo>
                <a:lnTo>
                  <a:pt x="359" y="1066"/>
                </a:lnTo>
                <a:lnTo>
                  <a:pt x="394" y="1059"/>
                </a:lnTo>
                <a:lnTo>
                  <a:pt x="425" y="1051"/>
                </a:lnTo>
                <a:lnTo>
                  <a:pt x="450" y="1043"/>
                </a:lnTo>
                <a:lnTo>
                  <a:pt x="473" y="1035"/>
                </a:lnTo>
                <a:lnTo>
                  <a:pt x="473" y="1035"/>
                </a:lnTo>
                <a:lnTo>
                  <a:pt x="481" y="1045"/>
                </a:lnTo>
                <a:lnTo>
                  <a:pt x="488" y="1056"/>
                </a:lnTo>
                <a:lnTo>
                  <a:pt x="498" y="1068"/>
                </a:lnTo>
                <a:lnTo>
                  <a:pt x="510" y="1080"/>
                </a:lnTo>
                <a:lnTo>
                  <a:pt x="523" y="1092"/>
                </a:lnTo>
                <a:lnTo>
                  <a:pt x="529" y="1097"/>
                </a:lnTo>
                <a:lnTo>
                  <a:pt x="537" y="1102"/>
                </a:lnTo>
                <a:lnTo>
                  <a:pt x="544" y="1105"/>
                </a:lnTo>
                <a:lnTo>
                  <a:pt x="551" y="1108"/>
                </a:lnTo>
                <a:lnTo>
                  <a:pt x="551" y="1108"/>
                </a:lnTo>
                <a:lnTo>
                  <a:pt x="567" y="1110"/>
                </a:lnTo>
                <a:lnTo>
                  <a:pt x="586" y="1112"/>
                </a:lnTo>
                <a:lnTo>
                  <a:pt x="605" y="1113"/>
                </a:lnTo>
                <a:lnTo>
                  <a:pt x="624" y="1112"/>
                </a:lnTo>
                <a:lnTo>
                  <a:pt x="656" y="1109"/>
                </a:lnTo>
                <a:lnTo>
                  <a:pt x="668" y="1108"/>
                </a:lnTo>
                <a:lnTo>
                  <a:pt x="668" y="1108"/>
                </a:lnTo>
                <a:lnTo>
                  <a:pt x="652" y="1091"/>
                </a:lnTo>
                <a:lnTo>
                  <a:pt x="618" y="1051"/>
                </a:lnTo>
                <a:lnTo>
                  <a:pt x="597" y="1028"/>
                </a:lnTo>
                <a:lnTo>
                  <a:pt x="579" y="1004"/>
                </a:lnTo>
                <a:lnTo>
                  <a:pt x="565" y="984"/>
                </a:lnTo>
                <a:lnTo>
                  <a:pt x="560" y="974"/>
                </a:lnTo>
                <a:lnTo>
                  <a:pt x="556" y="967"/>
                </a:lnTo>
                <a:lnTo>
                  <a:pt x="556" y="967"/>
                </a:lnTo>
                <a:lnTo>
                  <a:pt x="551" y="953"/>
                </a:lnTo>
                <a:lnTo>
                  <a:pt x="548" y="940"/>
                </a:lnTo>
                <a:lnTo>
                  <a:pt x="545" y="928"/>
                </a:lnTo>
                <a:lnTo>
                  <a:pt x="545" y="916"/>
                </a:lnTo>
                <a:lnTo>
                  <a:pt x="545" y="903"/>
                </a:lnTo>
                <a:lnTo>
                  <a:pt x="546" y="891"/>
                </a:lnTo>
                <a:lnTo>
                  <a:pt x="548" y="880"/>
                </a:lnTo>
                <a:lnTo>
                  <a:pt x="551" y="869"/>
                </a:lnTo>
                <a:lnTo>
                  <a:pt x="551" y="869"/>
                </a:lnTo>
                <a:lnTo>
                  <a:pt x="556" y="858"/>
                </a:lnTo>
                <a:lnTo>
                  <a:pt x="563" y="846"/>
                </a:lnTo>
                <a:lnTo>
                  <a:pt x="573" y="834"/>
                </a:lnTo>
                <a:lnTo>
                  <a:pt x="585" y="819"/>
                </a:lnTo>
                <a:lnTo>
                  <a:pt x="612" y="789"/>
                </a:lnTo>
                <a:lnTo>
                  <a:pt x="644" y="753"/>
                </a:lnTo>
                <a:lnTo>
                  <a:pt x="644" y="753"/>
                </a:lnTo>
                <a:lnTo>
                  <a:pt x="652" y="742"/>
                </a:lnTo>
                <a:lnTo>
                  <a:pt x="660" y="731"/>
                </a:lnTo>
                <a:lnTo>
                  <a:pt x="675" y="705"/>
                </a:lnTo>
                <a:lnTo>
                  <a:pt x="690" y="678"/>
                </a:lnTo>
                <a:lnTo>
                  <a:pt x="703" y="652"/>
                </a:lnTo>
                <a:lnTo>
                  <a:pt x="724" y="609"/>
                </a:lnTo>
                <a:lnTo>
                  <a:pt x="731" y="597"/>
                </a:lnTo>
                <a:lnTo>
                  <a:pt x="734" y="593"/>
                </a:lnTo>
                <a:lnTo>
                  <a:pt x="736" y="592"/>
                </a:lnTo>
                <a:lnTo>
                  <a:pt x="736" y="592"/>
                </a:lnTo>
                <a:lnTo>
                  <a:pt x="739" y="592"/>
                </a:lnTo>
                <a:lnTo>
                  <a:pt x="740" y="594"/>
                </a:lnTo>
                <a:lnTo>
                  <a:pt x="744" y="600"/>
                </a:lnTo>
                <a:lnTo>
                  <a:pt x="753" y="625"/>
                </a:lnTo>
                <a:lnTo>
                  <a:pt x="767" y="659"/>
                </a:lnTo>
                <a:lnTo>
                  <a:pt x="775" y="678"/>
                </a:lnTo>
                <a:lnTo>
                  <a:pt x="785" y="699"/>
                </a:lnTo>
                <a:lnTo>
                  <a:pt x="785" y="699"/>
                </a:lnTo>
                <a:lnTo>
                  <a:pt x="797" y="720"/>
                </a:lnTo>
                <a:lnTo>
                  <a:pt x="810" y="738"/>
                </a:lnTo>
                <a:lnTo>
                  <a:pt x="825" y="755"/>
                </a:lnTo>
                <a:lnTo>
                  <a:pt x="840" y="768"/>
                </a:lnTo>
                <a:lnTo>
                  <a:pt x="860" y="789"/>
                </a:lnTo>
                <a:lnTo>
                  <a:pt x="866" y="794"/>
                </a:lnTo>
                <a:lnTo>
                  <a:pt x="868" y="796"/>
                </a:lnTo>
                <a:lnTo>
                  <a:pt x="868" y="796"/>
                </a:lnTo>
                <a:lnTo>
                  <a:pt x="868" y="796"/>
                </a:lnTo>
                <a:lnTo>
                  <a:pt x="866" y="795"/>
                </a:lnTo>
                <a:lnTo>
                  <a:pt x="865" y="791"/>
                </a:lnTo>
                <a:lnTo>
                  <a:pt x="860" y="778"/>
                </a:lnTo>
                <a:lnTo>
                  <a:pt x="847" y="734"/>
                </a:lnTo>
                <a:lnTo>
                  <a:pt x="832" y="679"/>
                </a:lnTo>
                <a:lnTo>
                  <a:pt x="819" y="626"/>
                </a:lnTo>
                <a:lnTo>
                  <a:pt x="819" y="626"/>
                </a:lnTo>
                <a:lnTo>
                  <a:pt x="814" y="605"/>
                </a:lnTo>
                <a:lnTo>
                  <a:pt x="809" y="589"/>
                </a:lnTo>
                <a:lnTo>
                  <a:pt x="802" y="566"/>
                </a:lnTo>
                <a:lnTo>
                  <a:pt x="798" y="558"/>
                </a:lnTo>
                <a:lnTo>
                  <a:pt x="796" y="547"/>
                </a:lnTo>
                <a:lnTo>
                  <a:pt x="795" y="535"/>
                </a:lnTo>
                <a:lnTo>
                  <a:pt x="795" y="519"/>
                </a:lnTo>
                <a:lnTo>
                  <a:pt x="795" y="519"/>
                </a:lnTo>
                <a:lnTo>
                  <a:pt x="795" y="504"/>
                </a:lnTo>
                <a:lnTo>
                  <a:pt x="796" y="496"/>
                </a:lnTo>
                <a:lnTo>
                  <a:pt x="797" y="492"/>
                </a:lnTo>
                <a:lnTo>
                  <a:pt x="798" y="488"/>
                </a:lnTo>
                <a:lnTo>
                  <a:pt x="800" y="486"/>
                </a:lnTo>
                <a:lnTo>
                  <a:pt x="800" y="481"/>
                </a:lnTo>
                <a:lnTo>
                  <a:pt x="800" y="456"/>
                </a:lnTo>
                <a:lnTo>
                  <a:pt x="800" y="456"/>
                </a:lnTo>
                <a:lnTo>
                  <a:pt x="798" y="437"/>
                </a:lnTo>
                <a:lnTo>
                  <a:pt x="797" y="420"/>
                </a:lnTo>
                <a:lnTo>
                  <a:pt x="792" y="389"/>
                </a:lnTo>
                <a:lnTo>
                  <a:pt x="787" y="352"/>
                </a:lnTo>
                <a:lnTo>
                  <a:pt x="786" y="330"/>
                </a:lnTo>
                <a:lnTo>
                  <a:pt x="785" y="305"/>
                </a:lnTo>
                <a:lnTo>
                  <a:pt x="785" y="305"/>
                </a:lnTo>
                <a:lnTo>
                  <a:pt x="785" y="275"/>
                </a:lnTo>
                <a:lnTo>
                  <a:pt x="785" y="245"/>
                </a:lnTo>
                <a:lnTo>
                  <a:pt x="789" y="189"/>
                </a:lnTo>
                <a:lnTo>
                  <a:pt x="792" y="146"/>
                </a:lnTo>
                <a:lnTo>
                  <a:pt x="795" y="129"/>
                </a:lnTo>
                <a:lnTo>
                  <a:pt x="795" y="129"/>
                </a:lnTo>
                <a:lnTo>
                  <a:pt x="774" y="183"/>
                </a:lnTo>
                <a:lnTo>
                  <a:pt x="758" y="230"/>
                </a:lnTo>
                <a:lnTo>
                  <a:pt x="751" y="252"/>
                </a:lnTo>
                <a:lnTo>
                  <a:pt x="746" y="271"/>
                </a:lnTo>
                <a:lnTo>
                  <a:pt x="746" y="271"/>
                </a:lnTo>
                <a:lnTo>
                  <a:pt x="742" y="290"/>
                </a:lnTo>
                <a:lnTo>
                  <a:pt x="739" y="314"/>
                </a:lnTo>
                <a:lnTo>
                  <a:pt x="731" y="368"/>
                </a:lnTo>
                <a:lnTo>
                  <a:pt x="726" y="394"/>
                </a:lnTo>
                <a:lnTo>
                  <a:pt x="722" y="413"/>
                </a:lnTo>
                <a:lnTo>
                  <a:pt x="719" y="422"/>
                </a:lnTo>
                <a:lnTo>
                  <a:pt x="717" y="426"/>
                </a:lnTo>
                <a:lnTo>
                  <a:pt x="714" y="430"/>
                </a:lnTo>
                <a:lnTo>
                  <a:pt x="712" y="431"/>
                </a:lnTo>
                <a:lnTo>
                  <a:pt x="712" y="431"/>
                </a:lnTo>
                <a:lnTo>
                  <a:pt x="709" y="430"/>
                </a:lnTo>
                <a:lnTo>
                  <a:pt x="707" y="428"/>
                </a:lnTo>
                <a:lnTo>
                  <a:pt x="701" y="422"/>
                </a:lnTo>
                <a:lnTo>
                  <a:pt x="688" y="396"/>
                </a:lnTo>
                <a:lnTo>
                  <a:pt x="678" y="380"/>
                </a:lnTo>
                <a:lnTo>
                  <a:pt x="666" y="361"/>
                </a:lnTo>
                <a:lnTo>
                  <a:pt x="650" y="341"/>
                </a:lnTo>
                <a:lnTo>
                  <a:pt x="629" y="319"/>
                </a:lnTo>
                <a:lnTo>
                  <a:pt x="629" y="319"/>
                </a:lnTo>
                <a:lnTo>
                  <a:pt x="617" y="308"/>
                </a:lnTo>
                <a:lnTo>
                  <a:pt x="601" y="296"/>
                </a:lnTo>
                <a:lnTo>
                  <a:pt x="566" y="271"/>
                </a:lnTo>
                <a:lnTo>
                  <a:pt x="526" y="246"/>
                </a:lnTo>
                <a:lnTo>
                  <a:pt x="484" y="222"/>
                </a:lnTo>
                <a:lnTo>
                  <a:pt x="446" y="201"/>
                </a:lnTo>
                <a:lnTo>
                  <a:pt x="415" y="184"/>
                </a:lnTo>
                <a:lnTo>
                  <a:pt x="386" y="168"/>
                </a:lnTo>
                <a:lnTo>
                  <a:pt x="386" y="168"/>
                </a:lnTo>
                <a:lnTo>
                  <a:pt x="386" y="155"/>
                </a:lnTo>
                <a:lnTo>
                  <a:pt x="387" y="142"/>
                </a:lnTo>
                <a:lnTo>
                  <a:pt x="388" y="126"/>
                </a:lnTo>
                <a:lnTo>
                  <a:pt x="390" y="108"/>
                </a:lnTo>
                <a:lnTo>
                  <a:pt x="395" y="92"/>
                </a:lnTo>
                <a:lnTo>
                  <a:pt x="398" y="83"/>
                </a:lnTo>
                <a:lnTo>
                  <a:pt x="401" y="77"/>
                </a:lnTo>
                <a:lnTo>
                  <a:pt x="405" y="71"/>
                </a:lnTo>
                <a:lnTo>
                  <a:pt x="410" y="66"/>
                </a:lnTo>
                <a:lnTo>
                  <a:pt x="410" y="66"/>
                </a:lnTo>
                <a:lnTo>
                  <a:pt x="436" y="47"/>
                </a:lnTo>
                <a:lnTo>
                  <a:pt x="466" y="26"/>
                </a:lnTo>
                <a:lnTo>
                  <a:pt x="502" y="3"/>
                </a:lnTo>
                <a:lnTo>
                  <a:pt x="502" y="3"/>
                </a:lnTo>
                <a:lnTo>
                  <a:pt x="482" y="2"/>
                </a:lnTo>
                <a:lnTo>
                  <a:pt x="461" y="0"/>
                </a:lnTo>
                <a:lnTo>
                  <a:pt x="434" y="2"/>
                </a:lnTo>
                <a:lnTo>
                  <a:pt x="406" y="4"/>
                </a:lnTo>
                <a:lnTo>
                  <a:pt x="392" y="7"/>
                </a:lnTo>
                <a:lnTo>
                  <a:pt x="378" y="10"/>
                </a:lnTo>
                <a:lnTo>
                  <a:pt x="365" y="14"/>
                </a:lnTo>
                <a:lnTo>
                  <a:pt x="353" y="20"/>
                </a:lnTo>
                <a:lnTo>
                  <a:pt x="342" y="26"/>
                </a:lnTo>
                <a:lnTo>
                  <a:pt x="332" y="35"/>
                </a:lnTo>
                <a:lnTo>
                  <a:pt x="332" y="35"/>
                </a:lnTo>
                <a:lnTo>
                  <a:pt x="324" y="43"/>
                </a:lnTo>
                <a:lnTo>
                  <a:pt x="316" y="53"/>
                </a:lnTo>
                <a:lnTo>
                  <a:pt x="303" y="72"/>
                </a:lnTo>
                <a:lnTo>
                  <a:pt x="293" y="93"/>
                </a:lnTo>
                <a:lnTo>
                  <a:pt x="286" y="111"/>
                </a:lnTo>
                <a:lnTo>
                  <a:pt x="280" y="128"/>
                </a:lnTo>
                <a:lnTo>
                  <a:pt x="276" y="142"/>
                </a:lnTo>
                <a:lnTo>
                  <a:pt x="274" y="154"/>
                </a:lnTo>
                <a:lnTo>
                  <a:pt x="274" y="154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" name="Freeform 15">
            <a:extLst>
              <a:ext uri="{FF2B5EF4-FFF2-40B4-BE49-F238E27FC236}">
                <a16:creationId xmlns:a16="http://schemas.microsoft.com/office/drawing/2014/main" id="{AD8C420D-01D2-46E1-B1F8-BFD09E716D6F}"/>
              </a:ext>
            </a:extLst>
          </p:cNvPr>
          <p:cNvSpPr>
            <a:spLocks/>
          </p:cNvSpPr>
          <p:nvPr/>
        </p:nvSpPr>
        <p:spPr bwMode="auto">
          <a:xfrm>
            <a:off x="5991038" y="3223048"/>
            <a:ext cx="1629068" cy="780299"/>
          </a:xfrm>
          <a:custGeom>
            <a:avLst/>
            <a:gdLst>
              <a:gd name="T0" fmla="*/ 1492 w 1499"/>
              <a:gd name="T1" fmla="*/ 287 h 718"/>
              <a:gd name="T2" fmla="*/ 1496 w 1499"/>
              <a:gd name="T3" fmla="*/ 297 h 718"/>
              <a:gd name="T4" fmla="*/ 1443 w 1499"/>
              <a:gd name="T5" fmla="*/ 340 h 718"/>
              <a:gd name="T6" fmla="*/ 1313 w 1499"/>
              <a:gd name="T7" fmla="*/ 432 h 718"/>
              <a:gd name="T8" fmla="*/ 1245 w 1499"/>
              <a:gd name="T9" fmla="*/ 466 h 718"/>
              <a:gd name="T10" fmla="*/ 1161 w 1499"/>
              <a:gd name="T11" fmla="*/ 491 h 718"/>
              <a:gd name="T12" fmla="*/ 1102 w 1499"/>
              <a:gd name="T13" fmla="*/ 503 h 718"/>
              <a:gd name="T14" fmla="*/ 1018 w 1499"/>
              <a:gd name="T15" fmla="*/ 580 h 718"/>
              <a:gd name="T16" fmla="*/ 992 w 1499"/>
              <a:gd name="T17" fmla="*/ 592 h 718"/>
              <a:gd name="T18" fmla="*/ 987 w 1499"/>
              <a:gd name="T19" fmla="*/ 584 h 718"/>
              <a:gd name="T20" fmla="*/ 1008 w 1499"/>
              <a:gd name="T21" fmla="*/ 527 h 718"/>
              <a:gd name="T22" fmla="*/ 881 w 1499"/>
              <a:gd name="T23" fmla="*/ 542 h 718"/>
              <a:gd name="T24" fmla="*/ 750 w 1499"/>
              <a:gd name="T25" fmla="*/ 573 h 718"/>
              <a:gd name="T26" fmla="*/ 716 w 1499"/>
              <a:gd name="T27" fmla="*/ 621 h 718"/>
              <a:gd name="T28" fmla="*/ 670 w 1499"/>
              <a:gd name="T29" fmla="*/ 663 h 718"/>
              <a:gd name="T30" fmla="*/ 586 w 1499"/>
              <a:gd name="T31" fmla="*/ 709 h 718"/>
              <a:gd name="T32" fmla="*/ 556 w 1499"/>
              <a:gd name="T33" fmla="*/ 716 h 718"/>
              <a:gd name="T34" fmla="*/ 583 w 1499"/>
              <a:gd name="T35" fmla="*/ 684 h 718"/>
              <a:gd name="T36" fmla="*/ 614 w 1499"/>
              <a:gd name="T37" fmla="*/ 632 h 718"/>
              <a:gd name="T38" fmla="*/ 626 w 1499"/>
              <a:gd name="T39" fmla="*/ 568 h 718"/>
              <a:gd name="T40" fmla="*/ 531 w 1499"/>
              <a:gd name="T41" fmla="*/ 525 h 718"/>
              <a:gd name="T42" fmla="*/ 452 w 1499"/>
              <a:gd name="T43" fmla="*/ 483 h 718"/>
              <a:gd name="T44" fmla="*/ 327 w 1499"/>
              <a:gd name="T45" fmla="*/ 411 h 718"/>
              <a:gd name="T46" fmla="*/ 264 w 1499"/>
              <a:gd name="T47" fmla="*/ 389 h 718"/>
              <a:gd name="T48" fmla="*/ 230 w 1499"/>
              <a:gd name="T49" fmla="*/ 379 h 718"/>
              <a:gd name="T50" fmla="*/ 204 w 1499"/>
              <a:gd name="T51" fmla="*/ 389 h 718"/>
              <a:gd name="T52" fmla="*/ 162 w 1499"/>
              <a:gd name="T53" fmla="*/ 432 h 718"/>
              <a:gd name="T54" fmla="*/ 108 w 1499"/>
              <a:gd name="T55" fmla="*/ 507 h 718"/>
              <a:gd name="T56" fmla="*/ 61 w 1499"/>
              <a:gd name="T57" fmla="*/ 595 h 718"/>
              <a:gd name="T58" fmla="*/ 32 w 1499"/>
              <a:gd name="T59" fmla="*/ 630 h 718"/>
              <a:gd name="T60" fmla="*/ 32 w 1499"/>
              <a:gd name="T61" fmla="*/ 618 h 718"/>
              <a:gd name="T62" fmla="*/ 68 w 1499"/>
              <a:gd name="T63" fmla="*/ 444 h 718"/>
              <a:gd name="T64" fmla="*/ 71 w 1499"/>
              <a:gd name="T65" fmla="*/ 384 h 718"/>
              <a:gd name="T66" fmla="*/ 27 w 1499"/>
              <a:gd name="T67" fmla="*/ 206 h 718"/>
              <a:gd name="T68" fmla="*/ 0 w 1499"/>
              <a:gd name="T69" fmla="*/ 70 h 718"/>
              <a:gd name="T70" fmla="*/ 2 w 1499"/>
              <a:gd name="T71" fmla="*/ 68 h 718"/>
              <a:gd name="T72" fmla="*/ 52 w 1499"/>
              <a:gd name="T73" fmla="*/ 130 h 718"/>
              <a:gd name="T74" fmla="*/ 163 w 1499"/>
              <a:gd name="T75" fmla="*/ 284 h 718"/>
              <a:gd name="T76" fmla="*/ 181 w 1499"/>
              <a:gd name="T77" fmla="*/ 297 h 718"/>
              <a:gd name="T78" fmla="*/ 229 w 1499"/>
              <a:gd name="T79" fmla="*/ 300 h 718"/>
              <a:gd name="T80" fmla="*/ 284 w 1499"/>
              <a:gd name="T81" fmla="*/ 288 h 718"/>
              <a:gd name="T82" fmla="*/ 408 w 1499"/>
              <a:gd name="T83" fmla="*/ 209 h 718"/>
              <a:gd name="T84" fmla="*/ 586 w 1499"/>
              <a:gd name="T85" fmla="*/ 87 h 718"/>
              <a:gd name="T86" fmla="*/ 545 w 1499"/>
              <a:gd name="T87" fmla="*/ 41 h 718"/>
              <a:gd name="T88" fmla="*/ 487 w 1499"/>
              <a:gd name="T89" fmla="*/ 12 h 718"/>
              <a:gd name="T90" fmla="*/ 484 w 1499"/>
              <a:gd name="T91" fmla="*/ 6 h 718"/>
              <a:gd name="T92" fmla="*/ 539 w 1499"/>
              <a:gd name="T93" fmla="*/ 0 h 718"/>
              <a:gd name="T94" fmla="*/ 656 w 1499"/>
              <a:gd name="T95" fmla="*/ 9 h 718"/>
              <a:gd name="T96" fmla="*/ 739 w 1499"/>
              <a:gd name="T97" fmla="*/ 30 h 718"/>
              <a:gd name="T98" fmla="*/ 948 w 1499"/>
              <a:gd name="T99" fmla="*/ 22 h 718"/>
              <a:gd name="T100" fmla="*/ 1104 w 1499"/>
              <a:gd name="T101" fmla="*/ 28 h 718"/>
              <a:gd name="T102" fmla="*/ 1159 w 1499"/>
              <a:gd name="T103" fmla="*/ 41 h 718"/>
              <a:gd name="T104" fmla="*/ 1285 w 1499"/>
              <a:gd name="T105" fmla="*/ 95 h 718"/>
              <a:gd name="T106" fmla="*/ 1360 w 1499"/>
              <a:gd name="T107" fmla="*/ 138 h 718"/>
              <a:gd name="T108" fmla="*/ 1478 w 1499"/>
              <a:gd name="T109" fmla="*/ 238 h 718"/>
              <a:gd name="T110" fmla="*/ 1499 w 1499"/>
              <a:gd name="T111" fmla="*/ 260 h 718"/>
              <a:gd name="T112" fmla="*/ 1488 w 1499"/>
              <a:gd name="T113" fmla="*/ 283 h 7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499" h="718">
                <a:moveTo>
                  <a:pt x="1488" y="283"/>
                </a:moveTo>
                <a:lnTo>
                  <a:pt x="1488" y="283"/>
                </a:lnTo>
                <a:lnTo>
                  <a:pt x="1489" y="284"/>
                </a:lnTo>
                <a:lnTo>
                  <a:pt x="1492" y="287"/>
                </a:lnTo>
                <a:lnTo>
                  <a:pt x="1495" y="288"/>
                </a:lnTo>
                <a:lnTo>
                  <a:pt x="1497" y="289"/>
                </a:lnTo>
                <a:lnTo>
                  <a:pt x="1497" y="293"/>
                </a:lnTo>
                <a:lnTo>
                  <a:pt x="1496" y="297"/>
                </a:lnTo>
                <a:lnTo>
                  <a:pt x="1490" y="303"/>
                </a:lnTo>
                <a:lnTo>
                  <a:pt x="1480" y="310"/>
                </a:lnTo>
                <a:lnTo>
                  <a:pt x="1480" y="310"/>
                </a:lnTo>
                <a:lnTo>
                  <a:pt x="1443" y="340"/>
                </a:lnTo>
                <a:lnTo>
                  <a:pt x="1415" y="361"/>
                </a:lnTo>
                <a:lnTo>
                  <a:pt x="1383" y="385"/>
                </a:lnTo>
                <a:lnTo>
                  <a:pt x="1349" y="408"/>
                </a:lnTo>
                <a:lnTo>
                  <a:pt x="1313" y="432"/>
                </a:lnTo>
                <a:lnTo>
                  <a:pt x="1296" y="441"/>
                </a:lnTo>
                <a:lnTo>
                  <a:pt x="1279" y="451"/>
                </a:lnTo>
                <a:lnTo>
                  <a:pt x="1261" y="460"/>
                </a:lnTo>
                <a:lnTo>
                  <a:pt x="1245" y="466"/>
                </a:lnTo>
                <a:lnTo>
                  <a:pt x="1245" y="466"/>
                </a:lnTo>
                <a:lnTo>
                  <a:pt x="1214" y="477"/>
                </a:lnTo>
                <a:lnTo>
                  <a:pt x="1186" y="485"/>
                </a:lnTo>
                <a:lnTo>
                  <a:pt x="1161" y="491"/>
                </a:lnTo>
                <a:lnTo>
                  <a:pt x="1141" y="496"/>
                </a:lnTo>
                <a:lnTo>
                  <a:pt x="1111" y="502"/>
                </a:lnTo>
                <a:lnTo>
                  <a:pt x="1102" y="503"/>
                </a:lnTo>
                <a:lnTo>
                  <a:pt x="1102" y="503"/>
                </a:lnTo>
                <a:lnTo>
                  <a:pt x="1087" y="518"/>
                </a:lnTo>
                <a:lnTo>
                  <a:pt x="1054" y="550"/>
                </a:lnTo>
                <a:lnTo>
                  <a:pt x="1036" y="565"/>
                </a:lnTo>
                <a:lnTo>
                  <a:pt x="1018" y="580"/>
                </a:lnTo>
                <a:lnTo>
                  <a:pt x="1010" y="585"/>
                </a:lnTo>
                <a:lnTo>
                  <a:pt x="1003" y="590"/>
                </a:lnTo>
                <a:lnTo>
                  <a:pt x="997" y="592"/>
                </a:lnTo>
                <a:lnTo>
                  <a:pt x="992" y="592"/>
                </a:lnTo>
                <a:lnTo>
                  <a:pt x="992" y="592"/>
                </a:lnTo>
                <a:lnTo>
                  <a:pt x="990" y="591"/>
                </a:lnTo>
                <a:lnTo>
                  <a:pt x="987" y="587"/>
                </a:lnTo>
                <a:lnTo>
                  <a:pt x="987" y="584"/>
                </a:lnTo>
                <a:lnTo>
                  <a:pt x="987" y="579"/>
                </a:lnTo>
                <a:lnTo>
                  <a:pt x="991" y="567"/>
                </a:lnTo>
                <a:lnTo>
                  <a:pt x="996" y="552"/>
                </a:lnTo>
                <a:lnTo>
                  <a:pt x="1008" y="527"/>
                </a:lnTo>
                <a:lnTo>
                  <a:pt x="1015" y="516"/>
                </a:lnTo>
                <a:lnTo>
                  <a:pt x="1015" y="516"/>
                </a:lnTo>
                <a:lnTo>
                  <a:pt x="975" y="523"/>
                </a:lnTo>
                <a:lnTo>
                  <a:pt x="881" y="542"/>
                </a:lnTo>
                <a:lnTo>
                  <a:pt x="881" y="542"/>
                </a:lnTo>
                <a:lnTo>
                  <a:pt x="788" y="563"/>
                </a:lnTo>
                <a:lnTo>
                  <a:pt x="750" y="573"/>
                </a:lnTo>
                <a:lnTo>
                  <a:pt x="750" y="573"/>
                </a:lnTo>
                <a:lnTo>
                  <a:pt x="746" y="579"/>
                </a:lnTo>
                <a:lnTo>
                  <a:pt x="734" y="597"/>
                </a:lnTo>
                <a:lnTo>
                  <a:pt x="726" y="608"/>
                </a:lnTo>
                <a:lnTo>
                  <a:pt x="716" y="621"/>
                </a:lnTo>
                <a:lnTo>
                  <a:pt x="702" y="635"/>
                </a:lnTo>
                <a:lnTo>
                  <a:pt x="688" y="649"/>
                </a:lnTo>
                <a:lnTo>
                  <a:pt x="688" y="649"/>
                </a:lnTo>
                <a:lnTo>
                  <a:pt x="670" y="663"/>
                </a:lnTo>
                <a:lnTo>
                  <a:pt x="649" y="677"/>
                </a:lnTo>
                <a:lnTo>
                  <a:pt x="627" y="690"/>
                </a:lnTo>
                <a:lnTo>
                  <a:pt x="605" y="701"/>
                </a:lnTo>
                <a:lnTo>
                  <a:pt x="586" y="709"/>
                </a:lnTo>
                <a:lnTo>
                  <a:pt x="570" y="715"/>
                </a:lnTo>
                <a:lnTo>
                  <a:pt x="560" y="718"/>
                </a:lnTo>
                <a:lnTo>
                  <a:pt x="558" y="718"/>
                </a:lnTo>
                <a:lnTo>
                  <a:pt x="556" y="716"/>
                </a:lnTo>
                <a:lnTo>
                  <a:pt x="556" y="716"/>
                </a:lnTo>
                <a:lnTo>
                  <a:pt x="559" y="712"/>
                </a:lnTo>
                <a:lnTo>
                  <a:pt x="565" y="704"/>
                </a:lnTo>
                <a:lnTo>
                  <a:pt x="583" y="684"/>
                </a:lnTo>
                <a:lnTo>
                  <a:pt x="593" y="670"/>
                </a:lnTo>
                <a:lnTo>
                  <a:pt x="603" y="657"/>
                </a:lnTo>
                <a:lnTo>
                  <a:pt x="610" y="641"/>
                </a:lnTo>
                <a:lnTo>
                  <a:pt x="614" y="632"/>
                </a:lnTo>
                <a:lnTo>
                  <a:pt x="616" y="624"/>
                </a:lnTo>
                <a:lnTo>
                  <a:pt x="616" y="624"/>
                </a:lnTo>
                <a:lnTo>
                  <a:pt x="624" y="579"/>
                </a:lnTo>
                <a:lnTo>
                  <a:pt x="626" y="568"/>
                </a:lnTo>
                <a:lnTo>
                  <a:pt x="626" y="568"/>
                </a:lnTo>
                <a:lnTo>
                  <a:pt x="606" y="559"/>
                </a:lnTo>
                <a:lnTo>
                  <a:pt x="560" y="539"/>
                </a:lnTo>
                <a:lnTo>
                  <a:pt x="531" y="525"/>
                </a:lnTo>
                <a:lnTo>
                  <a:pt x="503" y="512"/>
                </a:lnTo>
                <a:lnTo>
                  <a:pt x="475" y="497"/>
                </a:lnTo>
                <a:lnTo>
                  <a:pt x="452" y="483"/>
                </a:lnTo>
                <a:lnTo>
                  <a:pt x="452" y="483"/>
                </a:lnTo>
                <a:lnTo>
                  <a:pt x="405" y="455"/>
                </a:lnTo>
                <a:lnTo>
                  <a:pt x="379" y="439"/>
                </a:lnTo>
                <a:lnTo>
                  <a:pt x="353" y="424"/>
                </a:lnTo>
                <a:lnTo>
                  <a:pt x="327" y="411"/>
                </a:lnTo>
                <a:lnTo>
                  <a:pt x="303" y="401"/>
                </a:lnTo>
                <a:lnTo>
                  <a:pt x="281" y="393"/>
                </a:lnTo>
                <a:lnTo>
                  <a:pt x="273" y="390"/>
                </a:lnTo>
                <a:lnTo>
                  <a:pt x="264" y="389"/>
                </a:lnTo>
                <a:lnTo>
                  <a:pt x="264" y="389"/>
                </a:lnTo>
                <a:lnTo>
                  <a:pt x="251" y="387"/>
                </a:lnTo>
                <a:lnTo>
                  <a:pt x="241" y="384"/>
                </a:lnTo>
                <a:lnTo>
                  <a:pt x="230" y="379"/>
                </a:lnTo>
                <a:lnTo>
                  <a:pt x="225" y="378"/>
                </a:lnTo>
                <a:lnTo>
                  <a:pt x="220" y="379"/>
                </a:lnTo>
                <a:lnTo>
                  <a:pt x="214" y="383"/>
                </a:lnTo>
                <a:lnTo>
                  <a:pt x="204" y="389"/>
                </a:lnTo>
                <a:lnTo>
                  <a:pt x="204" y="389"/>
                </a:lnTo>
                <a:lnTo>
                  <a:pt x="191" y="400"/>
                </a:lnTo>
                <a:lnTo>
                  <a:pt x="178" y="415"/>
                </a:lnTo>
                <a:lnTo>
                  <a:pt x="162" y="432"/>
                </a:lnTo>
                <a:lnTo>
                  <a:pt x="147" y="450"/>
                </a:lnTo>
                <a:lnTo>
                  <a:pt x="133" y="471"/>
                </a:lnTo>
                <a:lnTo>
                  <a:pt x="119" y="490"/>
                </a:lnTo>
                <a:lnTo>
                  <a:pt x="108" y="507"/>
                </a:lnTo>
                <a:lnTo>
                  <a:pt x="100" y="523"/>
                </a:lnTo>
                <a:lnTo>
                  <a:pt x="100" y="523"/>
                </a:lnTo>
                <a:lnTo>
                  <a:pt x="83" y="557"/>
                </a:lnTo>
                <a:lnTo>
                  <a:pt x="61" y="595"/>
                </a:lnTo>
                <a:lnTo>
                  <a:pt x="51" y="611"/>
                </a:lnTo>
                <a:lnTo>
                  <a:pt x="41" y="623"/>
                </a:lnTo>
                <a:lnTo>
                  <a:pt x="34" y="630"/>
                </a:lnTo>
                <a:lnTo>
                  <a:pt x="32" y="630"/>
                </a:lnTo>
                <a:lnTo>
                  <a:pt x="30" y="630"/>
                </a:lnTo>
                <a:lnTo>
                  <a:pt x="30" y="630"/>
                </a:lnTo>
                <a:lnTo>
                  <a:pt x="30" y="625"/>
                </a:lnTo>
                <a:lnTo>
                  <a:pt x="32" y="618"/>
                </a:lnTo>
                <a:lnTo>
                  <a:pt x="35" y="593"/>
                </a:lnTo>
                <a:lnTo>
                  <a:pt x="52" y="523"/>
                </a:lnTo>
                <a:lnTo>
                  <a:pt x="61" y="483"/>
                </a:lnTo>
                <a:lnTo>
                  <a:pt x="68" y="444"/>
                </a:lnTo>
                <a:lnTo>
                  <a:pt x="71" y="426"/>
                </a:lnTo>
                <a:lnTo>
                  <a:pt x="72" y="410"/>
                </a:lnTo>
                <a:lnTo>
                  <a:pt x="72" y="395"/>
                </a:lnTo>
                <a:lnTo>
                  <a:pt x="71" y="384"/>
                </a:lnTo>
                <a:lnTo>
                  <a:pt x="71" y="384"/>
                </a:lnTo>
                <a:lnTo>
                  <a:pt x="63" y="355"/>
                </a:lnTo>
                <a:lnTo>
                  <a:pt x="54" y="312"/>
                </a:lnTo>
                <a:lnTo>
                  <a:pt x="27" y="206"/>
                </a:lnTo>
                <a:lnTo>
                  <a:pt x="15" y="155"/>
                </a:lnTo>
                <a:lnTo>
                  <a:pt x="5" y="110"/>
                </a:lnTo>
                <a:lnTo>
                  <a:pt x="0" y="80"/>
                </a:lnTo>
                <a:lnTo>
                  <a:pt x="0" y="70"/>
                </a:lnTo>
                <a:lnTo>
                  <a:pt x="0" y="68"/>
                </a:lnTo>
                <a:lnTo>
                  <a:pt x="1" y="67"/>
                </a:lnTo>
                <a:lnTo>
                  <a:pt x="1" y="67"/>
                </a:lnTo>
                <a:lnTo>
                  <a:pt x="2" y="68"/>
                </a:lnTo>
                <a:lnTo>
                  <a:pt x="5" y="69"/>
                </a:lnTo>
                <a:lnTo>
                  <a:pt x="11" y="75"/>
                </a:lnTo>
                <a:lnTo>
                  <a:pt x="29" y="97"/>
                </a:lnTo>
                <a:lnTo>
                  <a:pt x="52" y="130"/>
                </a:lnTo>
                <a:lnTo>
                  <a:pt x="80" y="169"/>
                </a:lnTo>
                <a:lnTo>
                  <a:pt x="134" y="245"/>
                </a:lnTo>
                <a:lnTo>
                  <a:pt x="156" y="273"/>
                </a:lnTo>
                <a:lnTo>
                  <a:pt x="163" y="284"/>
                </a:lnTo>
                <a:lnTo>
                  <a:pt x="169" y="290"/>
                </a:lnTo>
                <a:lnTo>
                  <a:pt x="169" y="290"/>
                </a:lnTo>
                <a:lnTo>
                  <a:pt x="175" y="294"/>
                </a:lnTo>
                <a:lnTo>
                  <a:pt x="181" y="297"/>
                </a:lnTo>
                <a:lnTo>
                  <a:pt x="187" y="299"/>
                </a:lnTo>
                <a:lnTo>
                  <a:pt x="195" y="300"/>
                </a:lnTo>
                <a:lnTo>
                  <a:pt x="212" y="301"/>
                </a:lnTo>
                <a:lnTo>
                  <a:pt x="229" y="300"/>
                </a:lnTo>
                <a:lnTo>
                  <a:pt x="245" y="298"/>
                </a:lnTo>
                <a:lnTo>
                  <a:pt x="260" y="294"/>
                </a:lnTo>
                <a:lnTo>
                  <a:pt x="274" y="290"/>
                </a:lnTo>
                <a:lnTo>
                  <a:pt x="284" y="288"/>
                </a:lnTo>
                <a:lnTo>
                  <a:pt x="284" y="288"/>
                </a:lnTo>
                <a:lnTo>
                  <a:pt x="299" y="278"/>
                </a:lnTo>
                <a:lnTo>
                  <a:pt x="327" y="261"/>
                </a:lnTo>
                <a:lnTo>
                  <a:pt x="408" y="209"/>
                </a:lnTo>
                <a:lnTo>
                  <a:pt x="489" y="154"/>
                </a:lnTo>
                <a:lnTo>
                  <a:pt x="537" y="121"/>
                </a:lnTo>
                <a:lnTo>
                  <a:pt x="537" y="121"/>
                </a:lnTo>
                <a:lnTo>
                  <a:pt x="586" y="87"/>
                </a:lnTo>
                <a:lnTo>
                  <a:pt x="616" y="67"/>
                </a:lnTo>
                <a:lnTo>
                  <a:pt x="616" y="67"/>
                </a:lnTo>
                <a:lnTo>
                  <a:pt x="593" y="59"/>
                </a:lnTo>
                <a:lnTo>
                  <a:pt x="545" y="41"/>
                </a:lnTo>
                <a:lnTo>
                  <a:pt x="521" y="30"/>
                </a:lnTo>
                <a:lnTo>
                  <a:pt x="500" y="20"/>
                </a:lnTo>
                <a:lnTo>
                  <a:pt x="492" y="15"/>
                </a:lnTo>
                <a:lnTo>
                  <a:pt x="487" y="12"/>
                </a:lnTo>
                <a:lnTo>
                  <a:pt x="483" y="8"/>
                </a:lnTo>
                <a:lnTo>
                  <a:pt x="483" y="7"/>
                </a:lnTo>
                <a:lnTo>
                  <a:pt x="484" y="6"/>
                </a:lnTo>
                <a:lnTo>
                  <a:pt x="484" y="6"/>
                </a:lnTo>
                <a:lnTo>
                  <a:pt x="488" y="3"/>
                </a:lnTo>
                <a:lnTo>
                  <a:pt x="494" y="1"/>
                </a:lnTo>
                <a:lnTo>
                  <a:pt x="514" y="0"/>
                </a:lnTo>
                <a:lnTo>
                  <a:pt x="539" y="0"/>
                </a:lnTo>
                <a:lnTo>
                  <a:pt x="570" y="1"/>
                </a:lnTo>
                <a:lnTo>
                  <a:pt x="601" y="3"/>
                </a:lnTo>
                <a:lnTo>
                  <a:pt x="632" y="6"/>
                </a:lnTo>
                <a:lnTo>
                  <a:pt x="656" y="9"/>
                </a:lnTo>
                <a:lnTo>
                  <a:pt x="676" y="13"/>
                </a:lnTo>
                <a:lnTo>
                  <a:pt x="676" y="13"/>
                </a:lnTo>
                <a:lnTo>
                  <a:pt x="721" y="25"/>
                </a:lnTo>
                <a:lnTo>
                  <a:pt x="739" y="30"/>
                </a:lnTo>
                <a:lnTo>
                  <a:pt x="739" y="30"/>
                </a:lnTo>
                <a:lnTo>
                  <a:pt x="784" y="28"/>
                </a:lnTo>
                <a:lnTo>
                  <a:pt x="887" y="24"/>
                </a:lnTo>
                <a:lnTo>
                  <a:pt x="948" y="22"/>
                </a:lnTo>
                <a:lnTo>
                  <a:pt x="1008" y="22"/>
                </a:lnTo>
                <a:lnTo>
                  <a:pt x="1061" y="24"/>
                </a:lnTo>
                <a:lnTo>
                  <a:pt x="1085" y="25"/>
                </a:lnTo>
                <a:lnTo>
                  <a:pt x="1104" y="28"/>
                </a:lnTo>
                <a:lnTo>
                  <a:pt x="1104" y="28"/>
                </a:lnTo>
                <a:lnTo>
                  <a:pt x="1121" y="31"/>
                </a:lnTo>
                <a:lnTo>
                  <a:pt x="1139" y="35"/>
                </a:lnTo>
                <a:lnTo>
                  <a:pt x="1159" y="41"/>
                </a:lnTo>
                <a:lnTo>
                  <a:pt x="1177" y="47"/>
                </a:lnTo>
                <a:lnTo>
                  <a:pt x="1215" y="62"/>
                </a:lnTo>
                <a:lnTo>
                  <a:pt x="1251" y="77"/>
                </a:lnTo>
                <a:lnTo>
                  <a:pt x="1285" y="95"/>
                </a:lnTo>
                <a:lnTo>
                  <a:pt x="1316" y="110"/>
                </a:lnTo>
                <a:lnTo>
                  <a:pt x="1340" y="126"/>
                </a:lnTo>
                <a:lnTo>
                  <a:pt x="1360" y="138"/>
                </a:lnTo>
                <a:lnTo>
                  <a:pt x="1360" y="138"/>
                </a:lnTo>
                <a:lnTo>
                  <a:pt x="1393" y="166"/>
                </a:lnTo>
                <a:lnTo>
                  <a:pt x="1429" y="197"/>
                </a:lnTo>
                <a:lnTo>
                  <a:pt x="1478" y="238"/>
                </a:lnTo>
                <a:lnTo>
                  <a:pt x="1478" y="238"/>
                </a:lnTo>
                <a:lnTo>
                  <a:pt x="1494" y="250"/>
                </a:lnTo>
                <a:lnTo>
                  <a:pt x="1499" y="255"/>
                </a:lnTo>
                <a:lnTo>
                  <a:pt x="1499" y="258"/>
                </a:lnTo>
                <a:lnTo>
                  <a:pt x="1499" y="260"/>
                </a:lnTo>
                <a:lnTo>
                  <a:pt x="1499" y="260"/>
                </a:lnTo>
                <a:lnTo>
                  <a:pt x="1491" y="271"/>
                </a:lnTo>
                <a:lnTo>
                  <a:pt x="1489" y="277"/>
                </a:lnTo>
                <a:lnTo>
                  <a:pt x="1488" y="283"/>
                </a:lnTo>
                <a:lnTo>
                  <a:pt x="1488" y="283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" name="Freeform 19">
            <a:extLst>
              <a:ext uri="{FF2B5EF4-FFF2-40B4-BE49-F238E27FC236}">
                <a16:creationId xmlns:a16="http://schemas.microsoft.com/office/drawing/2014/main" id="{A98B1239-250D-49BF-91FC-1B2D571EABF6}"/>
              </a:ext>
            </a:extLst>
          </p:cNvPr>
          <p:cNvSpPr>
            <a:spLocks/>
          </p:cNvSpPr>
          <p:nvPr/>
        </p:nvSpPr>
        <p:spPr bwMode="auto">
          <a:xfrm>
            <a:off x="317485" y="5176587"/>
            <a:ext cx="1764083" cy="590959"/>
          </a:xfrm>
          <a:custGeom>
            <a:avLst/>
            <a:gdLst>
              <a:gd name="T0" fmla="*/ 515 w 2006"/>
              <a:gd name="T1" fmla="*/ 44 h 672"/>
              <a:gd name="T2" fmla="*/ 326 w 2006"/>
              <a:gd name="T3" fmla="*/ 100 h 672"/>
              <a:gd name="T4" fmla="*/ 195 w 2006"/>
              <a:gd name="T5" fmla="*/ 163 h 672"/>
              <a:gd name="T6" fmla="*/ 69 w 2006"/>
              <a:gd name="T7" fmla="*/ 236 h 672"/>
              <a:gd name="T8" fmla="*/ 44 w 2006"/>
              <a:gd name="T9" fmla="*/ 249 h 672"/>
              <a:gd name="T10" fmla="*/ 35 w 2006"/>
              <a:gd name="T11" fmla="*/ 275 h 672"/>
              <a:gd name="T12" fmla="*/ 24 w 2006"/>
              <a:gd name="T13" fmla="*/ 292 h 672"/>
              <a:gd name="T14" fmla="*/ 1 w 2006"/>
              <a:gd name="T15" fmla="*/ 314 h 672"/>
              <a:gd name="T16" fmla="*/ 2 w 2006"/>
              <a:gd name="T17" fmla="*/ 335 h 672"/>
              <a:gd name="T18" fmla="*/ 16 w 2006"/>
              <a:gd name="T19" fmla="*/ 355 h 672"/>
              <a:gd name="T20" fmla="*/ 87 w 2006"/>
              <a:gd name="T21" fmla="*/ 414 h 672"/>
              <a:gd name="T22" fmla="*/ 161 w 2006"/>
              <a:gd name="T23" fmla="*/ 455 h 672"/>
              <a:gd name="T24" fmla="*/ 327 w 2006"/>
              <a:gd name="T25" fmla="*/ 518 h 672"/>
              <a:gd name="T26" fmla="*/ 437 w 2006"/>
              <a:gd name="T27" fmla="*/ 548 h 672"/>
              <a:gd name="T28" fmla="*/ 442 w 2006"/>
              <a:gd name="T29" fmla="*/ 562 h 672"/>
              <a:gd name="T30" fmla="*/ 416 w 2006"/>
              <a:gd name="T31" fmla="*/ 625 h 672"/>
              <a:gd name="T32" fmla="*/ 420 w 2006"/>
              <a:gd name="T33" fmla="*/ 634 h 672"/>
              <a:gd name="T34" fmla="*/ 445 w 2006"/>
              <a:gd name="T35" fmla="*/ 631 h 672"/>
              <a:gd name="T36" fmla="*/ 464 w 2006"/>
              <a:gd name="T37" fmla="*/ 642 h 672"/>
              <a:gd name="T38" fmla="*/ 503 w 2006"/>
              <a:gd name="T39" fmla="*/ 669 h 672"/>
              <a:gd name="T40" fmla="*/ 523 w 2006"/>
              <a:gd name="T41" fmla="*/ 672 h 672"/>
              <a:gd name="T42" fmla="*/ 533 w 2006"/>
              <a:gd name="T43" fmla="*/ 662 h 672"/>
              <a:gd name="T44" fmla="*/ 529 w 2006"/>
              <a:gd name="T45" fmla="*/ 622 h 672"/>
              <a:gd name="T46" fmla="*/ 623 w 2006"/>
              <a:gd name="T47" fmla="*/ 572 h 672"/>
              <a:gd name="T48" fmla="*/ 832 w 2006"/>
              <a:gd name="T49" fmla="*/ 588 h 672"/>
              <a:gd name="T50" fmla="*/ 1060 w 2006"/>
              <a:gd name="T51" fmla="*/ 574 h 672"/>
              <a:gd name="T52" fmla="*/ 1366 w 2006"/>
              <a:gd name="T53" fmla="*/ 541 h 672"/>
              <a:gd name="T54" fmla="*/ 1472 w 2006"/>
              <a:gd name="T55" fmla="*/ 528 h 672"/>
              <a:gd name="T56" fmla="*/ 1556 w 2006"/>
              <a:gd name="T57" fmla="*/ 544 h 672"/>
              <a:gd name="T58" fmla="*/ 1833 w 2006"/>
              <a:gd name="T59" fmla="*/ 617 h 672"/>
              <a:gd name="T60" fmla="*/ 1898 w 2006"/>
              <a:gd name="T61" fmla="*/ 625 h 672"/>
              <a:gd name="T62" fmla="*/ 1951 w 2006"/>
              <a:gd name="T63" fmla="*/ 613 h 672"/>
              <a:gd name="T64" fmla="*/ 1977 w 2006"/>
              <a:gd name="T65" fmla="*/ 579 h 672"/>
              <a:gd name="T66" fmla="*/ 1995 w 2006"/>
              <a:gd name="T67" fmla="*/ 557 h 672"/>
              <a:gd name="T68" fmla="*/ 2001 w 2006"/>
              <a:gd name="T69" fmla="*/ 505 h 672"/>
              <a:gd name="T70" fmla="*/ 2006 w 2006"/>
              <a:gd name="T71" fmla="*/ 411 h 672"/>
              <a:gd name="T72" fmla="*/ 2001 w 2006"/>
              <a:gd name="T73" fmla="*/ 384 h 672"/>
              <a:gd name="T74" fmla="*/ 1982 w 2006"/>
              <a:gd name="T75" fmla="*/ 358 h 672"/>
              <a:gd name="T76" fmla="*/ 1932 w 2006"/>
              <a:gd name="T77" fmla="*/ 330 h 672"/>
              <a:gd name="T78" fmla="*/ 1879 w 2006"/>
              <a:gd name="T79" fmla="*/ 319 h 672"/>
              <a:gd name="T80" fmla="*/ 1775 w 2006"/>
              <a:gd name="T81" fmla="*/ 316 h 672"/>
              <a:gd name="T82" fmla="*/ 1730 w 2006"/>
              <a:gd name="T83" fmla="*/ 324 h 672"/>
              <a:gd name="T84" fmla="*/ 1621 w 2006"/>
              <a:gd name="T85" fmla="*/ 342 h 672"/>
              <a:gd name="T86" fmla="*/ 1568 w 2006"/>
              <a:gd name="T87" fmla="*/ 333 h 672"/>
              <a:gd name="T88" fmla="*/ 1605 w 2006"/>
              <a:gd name="T89" fmla="*/ 309 h 672"/>
              <a:gd name="T90" fmla="*/ 1623 w 2006"/>
              <a:gd name="T91" fmla="*/ 302 h 672"/>
              <a:gd name="T92" fmla="*/ 1616 w 2006"/>
              <a:gd name="T93" fmla="*/ 285 h 672"/>
              <a:gd name="T94" fmla="*/ 1571 w 2006"/>
              <a:gd name="T95" fmla="*/ 232 h 672"/>
              <a:gd name="T96" fmla="*/ 1465 w 2006"/>
              <a:gd name="T97" fmla="*/ 148 h 672"/>
              <a:gd name="T98" fmla="*/ 1395 w 2006"/>
              <a:gd name="T99" fmla="*/ 113 h 672"/>
              <a:gd name="T100" fmla="*/ 1311 w 2006"/>
              <a:gd name="T101" fmla="*/ 90 h 672"/>
              <a:gd name="T102" fmla="*/ 1183 w 2006"/>
              <a:gd name="T103" fmla="*/ 85 h 672"/>
              <a:gd name="T104" fmla="*/ 1102 w 2006"/>
              <a:gd name="T105" fmla="*/ 70 h 672"/>
              <a:gd name="T106" fmla="*/ 1024 w 2006"/>
              <a:gd name="T107" fmla="*/ 50 h 672"/>
              <a:gd name="T108" fmla="*/ 910 w 2006"/>
              <a:gd name="T109" fmla="*/ 34 h 672"/>
              <a:gd name="T110" fmla="*/ 808 w 2006"/>
              <a:gd name="T111" fmla="*/ 8 h 672"/>
              <a:gd name="T112" fmla="*/ 778 w 2006"/>
              <a:gd name="T113" fmla="*/ 1 h 672"/>
              <a:gd name="T114" fmla="*/ 750 w 2006"/>
              <a:gd name="T115" fmla="*/ 5 h 672"/>
              <a:gd name="T116" fmla="*/ 708 w 2006"/>
              <a:gd name="T117" fmla="*/ 14 h 672"/>
              <a:gd name="T118" fmla="*/ 618 w 2006"/>
              <a:gd name="T119" fmla="*/ 21 h 6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2006" h="672">
                <a:moveTo>
                  <a:pt x="618" y="21"/>
                </a:moveTo>
                <a:lnTo>
                  <a:pt x="618" y="21"/>
                </a:lnTo>
                <a:lnTo>
                  <a:pt x="589" y="27"/>
                </a:lnTo>
                <a:lnTo>
                  <a:pt x="515" y="44"/>
                </a:lnTo>
                <a:lnTo>
                  <a:pt x="468" y="55"/>
                </a:lnTo>
                <a:lnTo>
                  <a:pt x="420" y="68"/>
                </a:lnTo>
                <a:lnTo>
                  <a:pt x="372" y="84"/>
                </a:lnTo>
                <a:lnTo>
                  <a:pt x="326" y="100"/>
                </a:lnTo>
                <a:lnTo>
                  <a:pt x="326" y="100"/>
                </a:lnTo>
                <a:lnTo>
                  <a:pt x="282" y="119"/>
                </a:lnTo>
                <a:lnTo>
                  <a:pt x="237" y="140"/>
                </a:lnTo>
                <a:lnTo>
                  <a:pt x="195" y="163"/>
                </a:lnTo>
                <a:lnTo>
                  <a:pt x="154" y="185"/>
                </a:lnTo>
                <a:lnTo>
                  <a:pt x="94" y="221"/>
                </a:lnTo>
                <a:lnTo>
                  <a:pt x="69" y="236"/>
                </a:lnTo>
                <a:lnTo>
                  <a:pt x="69" y="236"/>
                </a:lnTo>
                <a:lnTo>
                  <a:pt x="64" y="237"/>
                </a:lnTo>
                <a:lnTo>
                  <a:pt x="55" y="242"/>
                </a:lnTo>
                <a:lnTo>
                  <a:pt x="50" y="245"/>
                </a:lnTo>
                <a:lnTo>
                  <a:pt x="44" y="249"/>
                </a:lnTo>
                <a:lnTo>
                  <a:pt x="40" y="255"/>
                </a:lnTo>
                <a:lnTo>
                  <a:pt x="38" y="262"/>
                </a:lnTo>
                <a:lnTo>
                  <a:pt x="38" y="262"/>
                </a:lnTo>
                <a:lnTo>
                  <a:pt x="35" y="275"/>
                </a:lnTo>
                <a:lnTo>
                  <a:pt x="33" y="283"/>
                </a:lnTo>
                <a:lnTo>
                  <a:pt x="30" y="290"/>
                </a:lnTo>
                <a:lnTo>
                  <a:pt x="30" y="290"/>
                </a:lnTo>
                <a:lnTo>
                  <a:pt x="24" y="292"/>
                </a:lnTo>
                <a:lnTo>
                  <a:pt x="18" y="296"/>
                </a:lnTo>
                <a:lnTo>
                  <a:pt x="12" y="299"/>
                </a:lnTo>
                <a:lnTo>
                  <a:pt x="6" y="305"/>
                </a:lnTo>
                <a:lnTo>
                  <a:pt x="1" y="314"/>
                </a:lnTo>
                <a:lnTo>
                  <a:pt x="0" y="318"/>
                </a:lnTo>
                <a:lnTo>
                  <a:pt x="0" y="322"/>
                </a:lnTo>
                <a:lnTo>
                  <a:pt x="0" y="328"/>
                </a:lnTo>
                <a:lnTo>
                  <a:pt x="2" y="335"/>
                </a:lnTo>
                <a:lnTo>
                  <a:pt x="2" y="335"/>
                </a:lnTo>
                <a:lnTo>
                  <a:pt x="5" y="341"/>
                </a:lnTo>
                <a:lnTo>
                  <a:pt x="10" y="348"/>
                </a:lnTo>
                <a:lnTo>
                  <a:pt x="16" y="355"/>
                </a:lnTo>
                <a:lnTo>
                  <a:pt x="23" y="363"/>
                </a:lnTo>
                <a:lnTo>
                  <a:pt x="41" y="380"/>
                </a:lnTo>
                <a:lnTo>
                  <a:pt x="63" y="397"/>
                </a:lnTo>
                <a:lnTo>
                  <a:pt x="87" y="414"/>
                </a:lnTo>
                <a:lnTo>
                  <a:pt x="113" y="429"/>
                </a:lnTo>
                <a:lnTo>
                  <a:pt x="137" y="443"/>
                </a:lnTo>
                <a:lnTo>
                  <a:pt x="161" y="455"/>
                </a:lnTo>
                <a:lnTo>
                  <a:pt x="161" y="455"/>
                </a:lnTo>
                <a:lnTo>
                  <a:pt x="185" y="466"/>
                </a:lnTo>
                <a:lnTo>
                  <a:pt x="212" y="477"/>
                </a:lnTo>
                <a:lnTo>
                  <a:pt x="269" y="499"/>
                </a:lnTo>
                <a:lnTo>
                  <a:pt x="327" y="518"/>
                </a:lnTo>
                <a:lnTo>
                  <a:pt x="378" y="534"/>
                </a:lnTo>
                <a:lnTo>
                  <a:pt x="378" y="534"/>
                </a:lnTo>
                <a:lnTo>
                  <a:pt x="416" y="543"/>
                </a:lnTo>
                <a:lnTo>
                  <a:pt x="437" y="548"/>
                </a:lnTo>
                <a:lnTo>
                  <a:pt x="447" y="549"/>
                </a:lnTo>
                <a:lnTo>
                  <a:pt x="449" y="549"/>
                </a:lnTo>
                <a:lnTo>
                  <a:pt x="449" y="549"/>
                </a:lnTo>
                <a:lnTo>
                  <a:pt x="442" y="562"/>
                </a:lnTo>
                <a:lnTo>
                  <a:pt x="428" y="590"/>
                </a:lnTo>
                <a:lnTo>
                  <a:pt x="421" y="606"/>
                </a:lnTo>
                <a:lnTo>
                  <a:pt x="417" y="619"/>
                </a:lnTo>
                <a:lnTo>
                  <a:pt x="416" y="625"/>
                </a:lnTo>
                <a:lnTo>
                  <a:pt x="416" y="629"/>
                </a:lnTo>
                <a:lnTo>
                  <a:pt x="417" y="633"/>
                </a:lnTo>
                <a:lnTo>
                  <a:pt x="420" y="634"/>
                </a:lnTo>
                <a:lnTo>
                  <a:pt x="420" y="634"/>
                </a:lnTo>
                <a:lnTo>
                  <a:pt x="426" y="634"/>
                </a:lnTo>
                <a:lnTo>
                  <a:pt x="431" y="633"/>
                </a:lnTo>
                <a:lnTo>
                  <a:pt x="440" y="631"/>
                </a:lnTo>
                <a:lnTo>
                  <a:pt x="445" y="631"/>
                </a:lnTo>
                <a:lnTo>
                  <a:pt x="450" y="633"/>
                </a:lnTo>
                <a:lnTo>
                  <a:pt x="456" y="636"/>
                </a:lnTo>
                <a:lnTo>
                  <a:pt x="464" y="642"/>
                </a:lnTo>
                <a:lnTo>
                  <a:pt x="464" y="642"/>
                </a:lnTo>
                <a:lnTo>
                  <a:pt x="478" y="655"/>
                </a:lnTo>
                <a:lnTo>
                  <a:pt x="490" y="663"/>
                </a:lnTo>
                <a:lnTo>
                  <a:pt x="496" y="667"/>
                </a:lnTo>
                <a:lnTo>
                  <a:pt x="503" y="669"/>
                </a:lnTo>
                <a:lnTo>
                  <a:pt x="510" y="670"/>
                </a:lnTo>
                <a:lnTo>
                  <a:pt x="516" y="672"/>
                </a:lnTo>
                <a:lnTo>
                  <a:pt x="516" y="672"/>
                </a:lnTo>
                <a:lnTo>
                  <a:pt x="523" y="672"/>
                </a:lnTo>
                <a:lnTo>
                  <a:pt x="527" y="670"/>
                </a:lnTo>
                <a:lnTo>
                  <a:pt x="531" y="669"/>
                </a:lnTo>
                <a:lnTo>
                  <a:pt x="533" y="666"/>
                </a:lnTo>
                <a:lnTo>
                  <a:pt x="533" y="662"/>
                </a:lnTo>
                <a:lnTo>
                  <a:pt x="533" y="657"/>
                </a:lnTo>
                <a:lnTo>
                  <a:pt x="532" y="644"/>
                </a:lnTo>
                <a:lnTo>
                  <a:pt x="532" y="644"/>
                </a:lnTo>
                <a:lnTo>
                  <a:pt x="529" y="622"/>
                </a:lnTo>
                <a:lnTo>
                  <a:pt x="528" y="595"/>
                </a:lnTo>
                <a:lnTo>
                  <a:pt x="528" y="563"/>
                </a:lnTo>
                <a:lnTo>
                  <a:pt x="528" y="563"/>
                </a:lnTo>
                <a:lnTo>
                  <a:pt x="623" y="572"/>
                </a:lnTo>
                <a:lnTo>
                  <a:pt x="714" y="579"/>
                </a:lnTo>
                <a:lnTo>
                  <a:pt x="808" y="586"/>
                </a:lnTo>
                <a:lnTo>
                  <a:pt x="808" y="586"/>
                </a:lnTo>
                <a:lnTo>
                  <a:pt x="832" y="588"/>
                </a:lnTo>
                <a:lnTo>
                  <a:pt x="859" y="588"/>
                </a:lnTo>
                <a:lnTo>
                  <a:pt x="920" y="585"/>
                </a:lnTo>
                <a:lnTo>
                  <a:pt x="988" y="580"/>
                </a:lnTo>
                <a:lnTo>
                  <a:pt x="1060" y="574"/>
                </a:lnTo>
                <a:lnTo>
                  <a:pt x="1203" y="560"/>
                </a:lnTo>
                <a:lnTo>
                  <a:pt x="1323" y="548"/>
                </a:lnTo>
                <a:lnTo>
                  <a:pt x="1323" y="548"/>
                </a:lnTo>
                <a:lnTo>
                  <a:pt x="1366" y="541"/>
                </a:lnTo>
                <a:lnTo>
                  <a:pt x="1399" y="537"/>
                </a:lnTo>
                <a:lnTo>
                  <a:pt x="1440" y="529"/>
                </a:lnTo>
                <a:lnTo>
                  <a:pt x="1455" y="528"/>
                </a:lnTo>
                <a:lnTo>
                  <a:pt x="1472" y="528"/>
                </a:lnTo>
                <a:lnTo>
                  <a:pt x="1492" y="530"/>
                </a:lnTo>
                <a:lnTo>
                  <a:pt x="1519" y="535"/>
                </a:lnTo>
                <a:lnTo>
                  <a:pt x="1519" y="535"/>
                </a:lnTo>
                <a:lnTo>
                  <a:pt x="1556" y="544"/>
                </a:lnTo>
                <a:lnTo>
                  <a:pt x="1601" y="556"/>
                </a:lnTo>
                <a:lnTo>
                  <a:pt x="1700" y="583"/>
                </a:lnTo>
                <a:lnTo>
                  <a:pt x="1795" y="608"/>
                </a:lnTo>
                <a:lnTo>
                  <a:pt x="1833" y="617"/>
                </a:lnTo>
                <a:lnTo>
                  <a:pt x="1860" y="622"/>
                </a:lnTo>
                <a:lnTo>
                  <a:pt x="1860" y="622"/>
                </a:lnTo>
                <a:lnTo>
                  <a:pt x="1881" y="624"/>
                </a:lnTo>
                <a:lnTo>
                  <a:pt x="1898" y="625"/>
                </a:lnTo>
                <a:lnTo>
                  <a:pt x="1913" y="624"/>
                </a:lnTo>
                <a:lnTo>
                  <a:pt x="1928" y="622"/>
                </a:lnTo>
                <a:lnTo>
                  <a:pt x="1940" y="618"/>
                </a:lnTo>
                <a:lnTo>
                  <a:pt x="1951" y="613"/>
                </a:lnTo>
                <a:lnTo>
                  <a:pt x="1960" y="606"/>
                </a:lnTo>
                <a:lnTo>
                  <a:pt x="1967" y="596"/>
                </a:lnTo>
                <a:lnTo>
                  <a:pt x="1967" y="596"/>
                </a:lnTo>
                <a:lnTo>
                  <a:pt x="1977" y="579"/>
                </a:lnTo>
                <a:lnTo>
                  <a:pt x="1985" y="569"/>
                </a:lnTo>
                <a:lnTo>
                  <a:pt x="1990" y="563"/>
                </a:lnTo>
                <a:lnTo>
                  <a:pt x="1995" y="557"/>
                </a:lnTo>
                <a:lnTo>
                  <a:pt x="1995" y="557"/>
                </a:lnTo>
                <a:lnTo>
                  <a:pt x="1996" y="552"/>
                </a:lnTo>
                <a:lnTo>
                  <a:pt x="1997" y="545"/>
                </a:lnTo>
                <a:lnTo>
                  <a:pt x="2000" y="529"/>
                </a:lnTo>
                <a:lnTo>
                  <a:pt x="2001" y="505"/>
                </a:lnTo>
                <a:lnTo>
                  <a:pt x="2001" y="505"/>
                </a:lnTo>
                <a:lnTo>
                  <a:pt x="2004" y="476"/>
                </a:lnTo>
                <a:lnTo>
                  <a:pt x="2005" y="448"/>
                </a:lnTo>
                <a:lnTo>
                  <a:pt x="2006" y="411"/>
                </a:lnTo>
                <a:lnTo>
                  <a:pt x="2006" y="411"/>
                </a:lnTo>
                <a:lnTo>
                  <a:pt x="2006" y="401"/>
                </a:lnTo>
                <a:lnTo>
                  <a:pt x="2004" y="392"/>
                </a:lnTo>
                <a:lnTo>
                  <a:pt x="2001" y="384"/>
                </a:lnTo>
                <a:lnTo>
                  <a:pt x="1997" y="376"/>
                </a:lnTo>
                <a:lnTo>
                  <a:pt x="1993" y="370"/>
                </a:lnTo>
                <a:lnTo>
                  <a:pt x="1988" y="363"/>
                </a:lnTo>
                <a:lnTo>
                  <a:pt x="1982" y="358"/>
                </a:lnTo>
                <a:lnTo>
                  <a:pt x="1976" y="352"/>
                </a:lnTo>
                <a:lnTo>
                  <a:pt x="1961" y="343"/>
                </a:lnTo>
                <a:lnTo>
                  <a:pt x="1946" y="336"/>
                </a:lnTo>
                <a:lnTo>
                  <a:pt x="1932" y="330"/>
                </a:lnTo>
                <a:lnTo>
                  <a:pt x="1917" y="326"/>
                </a:lnTo>
                <a:lnTo>
                  <a:pt x="1917" y="326"/>
                </a:lnTo>
                <a:lnTo>
                  <a:pt x="1901" y="322"/>
                </a:lnTo>
                <a:lnTo>
                  <a:pt x="1879" y="319"/>
                </a:lnTo>
                <a:lnTo>
                  <a:pt x="1855" y="316"/>
                </a:lnTo>
                <a:lnTo>
                  <a:pt x="1828" y="315"/>
                </a:lnTo>
                <a:lnTo>
                  <a:pt x="1801" y="315"/>
                </a:lnTo>
                <a:lnTo>
                  <a:pt x="1775" y="316"/>
                </a:lnTo>
                <a:lnTo>
                  <a:pt x="1750" y="319"/>
                </a:lnTo>
                <a:lnTo>
                  <a:pt x="1739" y="321"/>
                </a:lnTo>
                <a:lnTo>
                  <a:pt x="1730" y="324"/>
                </a:lnTo>
                <a:lnTo>
                  <a:pt x="1730" y="324"/>
                </a:lnTo>
                <a:lnTo>
                  <a:pt x="1707" y="330"/>
                </a:lnTo>
                <a:lnTo>
                  <a:pt x="1680" y="335"/>
                </a:lnTo>
                <a:lnTo>
                  <a:pt x="1651" y="338"/>
                </a:lnTo>
                <a:lnTo>
                  <a:pt x="1621" y="342"/>
                </a:lnTo>
                <a:lnTo>
                  <a:pt x="1573" y="346"/>
                </a:lnTo>
                <a:lnTo>
                  <a:pt x="1552" y="347"/>
                </a:lnTo>
                <a:lnTo>
                  <a:pt x="1552" y="347"/>
                </a:lnTo>
                <a:lnTo>
                  <a:pt x="1568" y="333"/>
                </a:lnTo>
                <a:lnTo>
                  <a:pt x="1593" y="313"/>
                </a:lnTo>
                <a:lnTo>
                  <a:pt x="1593" y="313"/>
                </a:lnTo>
                <a:lnTo>
                  <a:pt x="1599" y="310"/>
                </a:lnTo>
                <a:lnTo>
                  <a:pt x="1605" y="309"/>
                </a:lnTo>
                <a:lnTo>
                  <a:pt x="1613" y="307"/>
                </a:lnTo>
                <a:lnTo>
                  <a:pt x="1619" y="305"/>
                </a:lnTo>
                <a:lnTo>
                  <a:pt x="1621" y="303"/>
                </a:lnTo>
                <a:lnTo>
                  <a:pt x="1623" y="302"/>
                </a:lnTo>
                <a:lnTo>
                  <a:pt x="1623" y="298"/>
                </a:lnTo>
                <a:lnTo>
                  <a:pt x="1621" y="294"/>
                </a:lnTo>
                <a:lnTo>
                  <a:pt x="1620" y="291"/>
                </a:lnTo>
                <a:lnTo>
                  <a:pt x="1616" y="285"/>
                </a:lnTo>
                <a:lnTo>
                  <a:pt x="1607" y="270"/>
                </a:lnTo>
                <a:lnTo>
                  <a:pt x="1607" y="270"/>
                </a:lnTo>
                <a:lnTo>
                  <a:pt x="1591" y="252"/>
                </a:lnTo>
                <a:lnTo>
                  <a:pt x="1571" y="232"/>
                </a:lnTo>
                <a:lnTo>
                  <a:pt x="1549" y="212"/>
                </a:lnTo>
                <a:lnTo>
                  <a:pt x="1525" y="190"/>
                </a:lnTo>
                <a:lnTo>
                  <a:pt x="1497" y="169"/>
                </a:lnTo>
                <a:lnTo>
                  <a:pt x="1465" y="148"/>
                </a:lnTo>
                <a:lnTo>
                  <a:pt x="1450" y="139"/>
                </a:lnTo>
                <a:lnTo>
                  <a:pt x="1431" y="130"/>
                </a:lnTo>
                <a:lnTo>
                  <a:pt x="1414" y="120"/>
                </a:lnTo>
                <a:lnTo>
                  <a:pt x="1395" y="113"/>
                </a:lnTo>
                <a:lnTo>
                  <a:pt x="1395" y="113"/>
                </a:lnTo>
                <a:lnTo>
                  <a:pt x="1361" y="101"/>
                </a:lnTo>
                <a:lnTo>
                  <a:pt x="1334" y="94"/>
                </a:lnTo>
                <a:lnTo>
                  <a:pt x="1311" y="90"/>
                </a:lnTo>
                <a:lnTo>
                  <a:pt x="1291" y="89"/>
                </a:lnTo>
                <a:lnTo>
                  <a:pt x="1249" y="90"/>
                </a:lnTo>
                <a:lnTo>
                  <a:pt x="1220" y="89"/>
                </a:lnTo>
                <a:lnTo>
                  <a:pt x="1183" y="85"/>
                </a:lnTo>
                <a:lnTo>
                  <a:pt x="1183" y="85"/>
                </a:lnTo>
                <a:lnTo>
                  <a:pt x="1148" y="80"/>
                </a:lnTo>
                <a:lnTo>
                  <a:pt x="1122" y="75"/>
                </a:lnTo>
                <a:lnTo>
                  <a:pt x="1102" y="70"/>
                </a:lnTo>
                <a:lnTo>
                  <a:pt x="1086" y="66"/>
                </a:lnTo>
                <a:lnTo>
                  <a:pt x="1069" y="61"/>
                </a:lnTo>
                <a:lnTo>
                  <a:pt x="1049" y="56"/>
                </a:lnTo>
                <a:lnTo>
                  <a:pt x="1024" y="50"/>
                </a:lnTo>
                <a:lnTo>
                  <a:pt x="988" y="44"/>
                </a:lnTo>
                <a:lnTo>
                  <a:pt x="988" y="44"/>
                </a:lnTo>
                <a:lnTo>
                  <a:pt x="948" y="39"/>
                </a:lnTo>
                <a:lnTo>
                  <a:pt x="910" y="34"/>
                </a:lnTo>
                <a:lnTo>
                  <a:pt x="846" y="29"/>
                </a:lnTo>
                <a:lnTo>
                  <a:pt x="801" y="27"/>
                </a:lnTo>
                <a:lnTo>
                  <a:pt x="784" y="27"/>
                </a:lnTo>
                <a:lnTo>
                  <a:pt x="808" y="8"/>
                </a:lnTo>
                <a:lnTo>
                  <a:pt x="779" y="11"/>
                </a:lnTo>
                <a:lnTo>
                  <a:pt x="779" y="11"/>
                </a:lnTo>
                <a:lnTo>
                  <a:pt x="778" y="6"/>
                </a:lnTo>
                <a:lnTo>
                  <a:pt x="778" y="1"/>
                </a:lnTo>
                <a:lnTo>
                  <a:pt x="776" y="0"/>
                </a:lnTo>
                <a:lnTo>
                  <a:pt x="775" y="0"/>
                </a:lnTo>
                <a:lnTo>
                  <a:pt x="775" y="0"/>
                </a:lnTo>
                <a:lnTo>
                  <a:pt x="750" y="5"/>
                </a:lnTo>
                <a:lnTo>
                  <a:pt x="731" y="8"/>
                </a:lnTo>
                <a:lnTo>
                  <a:pt x="717" y="13"/>
                </a:lnTo>
                <a:lnTo>
                  <a:pt x="717" y="13"/>
                </a:lnTo>
                <a:lnTo>
                  <a:pt x="708" y="14"/>
                </a:lnTo>
                <a:lnTo>
                  <a:pt x="695" y="17"/>
                </a:lnTo>
                <a:lnTo>
                  <a:pt x="662" y="19"/>
                </a:lnTo>
                <a:lnTo>
                  <a:pt x="618" y="21"/>
                </a:lnTo>
                <a:lnTo>
                  <a:pt x="618" y="21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" name="Freeform 31">
            <a:extLst>
              <a:ext uri="{FF2B5EF4-FFF2-40B4-BE49-F238E27FC236}">
                <a16:creationId xmlns:a16="http://schemas.microsoft.com/office/drawing/2014/main" id="{409FF3D9-7053-4784-9770-2487666D40EB}"/>
              </a:ext>
            </a:extLst>
          </p:cNvPr>
          <p:cNvSpPr>
            <a:spLocks/>
          </p:cNvSpPr>
          <p:nvPr/>
        </p:nvSpPr>
        <p:spPr bwMode="auto">
          <a:xfrm>
            <a:off x="2630350" y="4746072"/>
            <a:ext cx="864880" cy="1451988"/>
          </a:xfrm>
          <a:custGeom>
            <a:avLst/>
            <a:gdLst>
              <a:gd name="T0" fmla="*/ 168 w 548"/>
              <a:gd name="T1" fmla="*/ 242 h 920"/>
              <a:gd name="T2" fmla="*/ 142 w 548"/>
              <a:gd name="T3" fmla="*/ 195 h 920"/>
              <a:gd name="T4" fmla="*/ 110 w 548"/>
              <a:gd name="T5" fmla="*/ 90 h 920"/>
              <a:gd name="T6" fmla="*/ 89 w 548"/>
              <a:gd name="T7" fmla="*/ 24 h 920"/>
              <a:gd name="T8" fmla="*/ 76 w 548"/>
              <a:gd name="T9" fmla="*/ 5 h 920"/>
              <a:gd name="T10" fmla="*/ 64 w 548"/>
              <a:gd name="T11" fmla="*/ 0 h 920"/>
              <a:gd name="T12" fmla="*/ 61 w 548"/>
              <a:gd name="T13" fmla="*/ 6 h 920"/>
              <a:gd name="T14" fmla="*/ 69 w 548"/>
              <a:gd name="T15" fmla="*/ 40 h 920"/>
              <a:gd name="T16" fmla="*/ 84 w 548"/>
              <a:gd name="T17" fmla="*/ 111 h 920"/>
              <a:gd name="T18" fmla="*/ 102 w 548"/>
              <a:gd name="T19" fmla="*/ 186 h 920"/>
              <a:gd name="T20" fmla="*/ 118 w 548"/>
              <a:gd name="T21" fmla="*/ 234 h 920"/>
              <a:gd name="T22" fmla="*/ 120 w 548"/>
              <a:gd name="T23" fmla="*/ 264 h 920"/>
              <a:gd name="T24" fmla="*/ 114 w 548"/>
              <a:gd name="T25" fmla="*/ 281 h 920"/>
              <a:gd name="T26" fmla="*/ 90 w 548"/>
              <a:gd name="T27" fmla="*/ 319 h 920"/>
              <a:gd name="T28" fmla="*/ 65 w 548"/>
              <a:gd name="T29" fmla="*/ 343 h 920"/>
              <a:gd name="T30" fmla="*/ 40 w 548"/>
              <a:gd name="T31" fmla="*/ 354 h 920"/>
              <a:gd name="T32" fmla="*/ 5 w 548"/>
              <a:gd name="T33" fmla="*/ 376 h 920"/>
              <a:gd name="T34" fmla="*/ 0 w 548"/>
              <a:gd name="T35" fmla="*/ 385 h 920"/>
              <a:gd name="T36" fmla="*/ 7 w 548"/>
              <a:gd name="T37" fmla="*/ 398 h 920"/>
              <a:gd name="T38" fmla="*/ 27 w 548"/>
              <a:gd name="T39" fmla="*/ 413 h 920"/>
              <a:gd name="T40" fmla="*/ 44 w 548"/>
              <a:gd name="T41" fmla="*/ 420 h 920"/>
              <a:gd name="T42" fmla="*/ 62 w 548"/>
              <a:gd name="T43" fmla="*/ 415 h 920"/>
              <a:gd name="T44" fmla="*/ 104 w 548"/>
              <a:gd name="T45" fmla="*/ 386 h 920"/>
              <a:gd name="T46" fmla="*/ 147 w 548"/>
              <a:gd name="T47" fmla="*/ 348 h 920"/>
              <a:gd name="T48" fmla="*/ 147 w 548"/>
              <a:gd name="T49" fmla="*/ 379 h 920"/>
              <a:gd name="T50" fmla="*/ 163 w 548"/>
              <a:gd name="T51" fmla="*/ 441 h 920"/>
              <a:gd name="T52" fmla="*/ 181 w 548"/>
              <a:gd name="T53" fmla="*/ 483 h 920"/>
              <a:gd name="T54" fmla="*/ 203 w 548"/>
              <a:gd name="T55" fmla="*/ 564 h 920"/>
              <a:gd name="T56" fmla="*/ 220 w 548"/>
              <a:gd name="T57" fmla="*/ 656 h 920"/>
              <a:gd name="T58" fmla="*/ 233 w 548"/>
              <a:gd name="T59" fmla="*/ 703 h 920"/>
              <a:gd name="T60" fmla="*/ 258 w 548"/>
              <a:gd name="T61" fmla="*/ 761 h 920"/>
              <a:gd name="T62" fmla="*/ 292 w 548"/>
              <a:gd name="T63" fmla="*/ 815 h 920"/>
              <a:gd name="T64" fmla="*/ 326 w 548"/>
              <a:gd name="T65" fmla="*/ 851 h 920"/>
              <a:gd name="T66" fmla="*/ 362 w 548"/>
              <a:gd name="T67" fmla="*/ 876 h 920"/>
              <a:gd name="T68" fmla="*/ 437 w 548"/>
              <a:gd name="T69" fmla="*/ 907 h 920"/>
              <a:gd name="T70" fmla="*/ 500 w 548"/>
              <a:gd name="T71" fmla="*/ 920 h 920"/>
              <a:gd name="T72" fmla="*/ 521 w 548"/>
              <a:gd name="T73" fmla="*/ 918 h 920"/>
              <a:gd name="T74" fmla="*/ 527 w 548"/>
              <a:gd name="T75" fmla="*/ 909 h 920"/>
              <a:gd name="T76" fmla="*/ 541 w 548"/>
              <a:gd name="T77" fmla="*/ 849 h 920"/>
              <a:gd name="T78" fmla="*/ 548 w 548"/>
              <a:gd name="T79" fmla="*/ 769 h 920"/>
              <a:gd name="T80" fmla="*/ 546 w 548"/>
              <a:gd name="T81" fmla="*/ 717 h 920"/>
              <a:gd name="T82" fmla="*/ 528 w 548"/>
              <a:gd name="T83" fmla="*/ 618 h 920"/>
              <a:gd name="T84" fmla="*/ 498 w 548"/>
              <a:gd name="T85" fmla="*/ 532 h 920"/>
              <a:gd name="T86" fmla="*/ 473 w 548"/>
              <a:gd name="T87" fmla="*/ 488 h 920"/>
              <a:gd name="T88" fmla="*/ 395 w 548"/>
              <a:gd name="T89" fmla="*/ 382 h 920"/>
              <a:gd name="T90" fmla="*/ 328 w 548"/>
              <a:gd name="T91" fmla="*/ 293 h 920"/>
              <a:gd name="T92" fmla="*/ 294 w 548"/>
              <a:gd name="T93" fmla="*/ 243 h 920"/>
              <a:gd name="T94" fmla="*/ 280 w 548"/>
              <a:gd name="T95" fmla="*/ 229 h 920"/>
              <a:gd name="T96" fmla="*/ 266 w 548"/>
              <a:gd name="T97" fmla="*/ 228 h 920"/>
              <a:gd name="T98" fmla="*/ 260 w 548"/>
              <a:gd name="T99" fmla="*/ 231 h 920"/>
              <a:gd name="T100" fmla="*/ 246 w 548"/>
              <a:gd name="T101" fmla="*/ 240 h 920"/>
              <a:gd name="T102" fmla="*/ 231 w 548"/>
              <a:gd name="T103" fmla="*/ 241 h 920"/>
              <a:gd name="T104" fmla="*/ 221 w 548"/>
              <a:gd name="T105" fmla="*/ 251 h 920"/>
              <a:gd name="T106" fmla="*/ 215 w 548"/>
              <a:gd name="T107" fmla="*/ 254 h 920"/>
              <a:gd name="T108" fmla="*/ 192 w 548"/>
              <a:gd name="T109" fmla="*/ 258 h 9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548" h="920">
                <a:moveTo>
                  <a:pt x="180" y="259"/>
                </a:moveTo>
                <a:lnTo>
                  <a:pt x="180" y="259"/>
                </a:lnTo>
                <a:lnTo>
                  <a:pt x="168" y="242"/>
                </a:lnTo>
                <a:lnTo>
                  <a:pt x="156" y="223"/>
                </a:lnTo>
                <a:lnTo>
                  <a:pt x="142" y="195"/>
                </a:lnTo>
                <a:lnTo>
                  <a:pt x="142" y="195"/>
                </a:lnTo>
                <a:lnTo>
                  <a:pt x="135" y="177"/>
                </a:lnTo>
                <a:lnTo>
                  <a:pt x="126" y="151"/>
                </a:lnTo>
                <a:lnTo>
                  <a:pt x="110" y="90"/>
                </a:lnTo>
                <a:lnTo>
                  <a:pt x="102" y="61"/>
                </a:lnTo>
                <a:lnTo>
                  <a:pt x="93" y="35"/>
                </a:lnTo>
                <a:lnTo>
                  <a:pt x="89" y="24"/>
                </a:lnTo>
                <a:lnTo>
                  <a:pt x="85" y="16"/>
                </a:lnTo>
                <a:lnTo>
                  <a:pt x="80" y="10"/>
                </a:lnTo>
                <a:lnTo>
                  <a:pt x="76" y="5"/>
                </a:lnTo>
                <a:lnTo>
                  <a:pt x="76" y="5"/>
                </a:lnTo>
                <a:lnTo>
                  <a:pt x="69" y="1"/>
                </a:lnTo>
                <a:lnTo>
                  <a:pt x="64" y="0"/>
                </a:lnTo>
                <a:lnTo>
                  <a:pt x="62" y="1"/>
                </a:lnTo>
                <a:lnTo>
                  <a:pt x="62" y="3"/>
                </a:lnTo>
                <a:lnTo>
                  <a:pt x="61" y="6"/>
                </a:lnTo>
                <a:lnTo>
                  <a:pt x="61" y="12"/>
                </a:lnTo>
                <a:lnTo>
                  <a:pt x="63" y="21"/>
                </a:lnTo>
                <a:lnTo>
                  <a:pt x="69" y="40"/>
                </a:lnTo>
                <a:lnTo>
                  <a:pt x="69" y="40"/>
                </a:lnTo>
                <a:lnTo>
                  <a:pt x="76" y="71"/>
                </a:lnTo>
                <a:lnTo>
                  <a:pt x="84" y="111"/>
                </a:lnTo>
                <a:lnTo>
                  <a:pt x="93" y="152"/>
                </a:lnTo>
                <a:lnTo>
                  <a:pt x="98" y="170"/>
                </a:lnTo>
                <a:lnTo>
                  <a:pt x="102" y="186"/>
                </a:lnTo>
                <a:lnTo>
                  <a:pt x="102" y="186"/>
                </a:lnTo>
                <a:lnTo>
                  <a:pt x="110" y="211"/>
                </a:lnTo>
                <a:lnTo>
                  <a:pt x="118" y="234"/>
                </a:lnTo>
                <a:lnTo>
                  <a:pt x="120" y="251"/>
                </a:lnTo>
                <a:lnTo>
                  <a:pt x="121" y="258"/>
                </a:lnTo>
                <a:lnTo>
                  <a:pt x="120" y="264"/>
                </a:lnTo>
                <a:lnTo>
                  <a:pt x="120" y="264"/>
                </a:lnTo>
                <a:lnTo>
                  <a:pt x="118" y="271"/>
                </a:lnTo>
                <a:lnTo>
                  <a:pt x="114" y="281"/>
                </a:lnTo>
                <a:lnTo>
                  <a:pt x="107" y="293"/>
                </a:lnTo>
                <a:lnTo>
                  <a:pt x="100" y="307"/>
                </a:lnTo>
                <a:lnTo>
                  <a:pt x="90" y="319"/>
                </a:lnTo>
                <a:lnTo>
                  <a:pt x="80" y="331"/>
                </a:lnTo>
                <a:lnTo>
                  <a:pt x="70" y="340"/>
                </a:lnTo>
                <a:lnTo>
                  <a:pt x="65" y="343"/>
                </a:lnTo>
                <a:lnTo>
                  <a:pt x="61" y="346"/>
                </a:lnTo>
                <a:lnTo>
                  <a:pt x="61" y="346"/>
                </a:lnTo>
                <a:lnTo>
                  <a:pt x="40" y="354"/>
                </a:lnTo>
                <a:lnTo>
                  <a:pt x="20" y="365"/>
                </a:lnTo>
                <a:lnTo>
                  <a:pt x="12" y="370"/>
                </a:lnTo>
                <a:lnTo>
                  <a:pt x="5" y="376"/>
                </a:lnTo>
                <a:lnTo>
                  <a:pt x="1" y="381"/>
                </a:lnTo>
                <a:lnTo>
                  <a:pt x="0" y="385"/>
                </a:lnTo>
                <a:lnTo>
                  <a:pt x="0" y="385"/>
                </a:lnTo>
                <a:lnTo>
                  <a:pt x="1" y="388"/>
                </a:lnTo>
                <a:lnTo>
                  <a:pt x="3" y="393"/>
                </a:lnTo>
                <a:lnTo>
                  <a:pt x="7" y="398"/>
                </a:lnTo>
                <a:lnTo>
                  <a:pt x="12" y="403"/>
                </a:lnTo>
                <a:lnTo>
                  <a:pt x="19" y="409"/>
                </a:lnTo>
                <a:lnTo>
                  <a:pt x="27" y="413"/>
                </a:lnTo>
                <a:lnTo>
                  <a:pt x="34" y="417"/>
                </a:lnTo>
                <a:lnTo>
                  <a:pt x="44" y="420"/>
                </a:lnTo>
                <a:lnTo>
                  <a:pt x="44" y="420"/>
                </a:lnTo>
                <a:lnTo>
                  <a:pt x="48" y="420"/>
                </a:lnTo>
                <a:lnTo>
                  <a:pt x="54" y="419"/>
                </a:lnTo>
                <a:lnTo>
                  <a:pt x="62" y="415"/>
                </a:lnTo>
                <a:lnTo>
                  <a:pt x="70" y="411"/>
                </a:lnTo>
                <a:lnTo>
                  <a:pt x="87" y="399"/>
                </a:lnTo>
                <a:lnTo>
                  <a:pt x="104" y="386"/>
                </a:lnTo>
                <a:lnTo>
                  <a:pt x="135" y="360"/>
                </a:lnTo>
                <a:lnTo>
                  <a:pt x="147" y="348"/>
                </a:lnTo>
                <a:lnTo>
                  <a:pt x="147" y="348"/>
                </a:lnTo>
                <a:lnTo>
                  <a:pt x="146" y="355"/>
                </a:lnTo>
                <a:lnTo>
                  <a:pt x="146" y="365"/>
                </a:lnTo>
                <a:lnTo>
                  <a:pt x="147" y="379"/>
                </a:lnTo>
                <a:lnTo>
                  <a:pt x="151" y="396"/>
                </a:lnTo>
                <a:lnTo>
                  <a:pt x="156" y="416"/>
                </a:lnTo>
                <a:lnTo>
                  <a:pt x="163" y="441"/>
                </a:lnTo>
                <a:lnTo>
                  <a:pt x="175" y="467"/>
                </a:lnTo>
                <a:lnTo>
                  <a:pt x="175" y="467"/>
                </a:lnTo>
                <a:lnTo>
                  <a:pt x="181" y="483"/>
                </a:lnTo>
                <a:lnTo>
                  <a:pt x="186" y="498"/>
                </a:lnTo>
                <a:lnTo>
                  <a:pt x="196" y="531"/>
                </a:lnTo>
                <a:lnTo>
                  <a:pt x="203" y="564"/>
                </a:lnTo>
                <a:lnTo>
                  <a:pt x="209" y="595"/>
                </a:lnTo>
                <a:lnTo>
                  <a:pt x="214" y="627"/>
                </a:lnTo>
                <a:lnTo>
                  <a:pt x="220" y="656"/>
                </a:lnTo>
                <a:lnTo>
                  <a:pt x="226" y="682"/>
                </a:lnTo>
                <a:lnTo>
                  <a:pt x="230" y="694"/>
                </a:lnTo>
                <a:lnTo>
                  <a:pt x="233" y="703"/>
                </a:lnTo>
                <a:lnTo>
                  <a:pt x="233" y="703"/>
                </a:lnTo>
                <a:lnTo>
                  <a:pt x="250" y="742"/>
                </a:lnTo>
                <a:lnTo>
                  <a:pt x="258" y="761"/>
                </a:lnTo>
                <a:lnTo>
                  <a:pt x="268" y="779"/>
                </a:lnTo>
                <a:lnTo>
                  <a:pt x="278" y="797"/>
                </a:lnTo>
                <a:lnTo>
                  <a:pt x="292" y="815"/>
                </a:lnTo>
                <a:lnTo>
                  <a:pt x="308" y="834"/>
                </a:lnTo>
                <a:lnTo>
                  <a:pt x="326" y="851"/>
                </a:lnTo>
                <a:lnTo>
                  <a:pt x="326" y="851"/>
                </a:lnTo>
                <a:lnTo>
                  <a:pt x="337" y="860"/>
                </a:lnTo>
                <a:lnTo>
                  <a:pt x="349" y="868"/>
                </a:lnTo>
                <a:lnTo>
                  <a:pt x="362" y="876"/>
                </a:lnTo>
                <a:lnTo>
                  <a:pt x="377" y="884"/>
                </a:lnTo>
                <a:lnTo>
                  <a:pt x="408" y="896"/>
                </a:lnTo>
                <a:lnTo>
                  <a:pt x="437" y="907"/>
                </a:lnTo>
                <a:lnTo>
                  <a:pt x="466" y="914"/>
                </a:lnTo>
                <a:lnTo>
                  <a:pt x="490" y="919"/>
                </a:lnTo>
                <a:lnTo>
                  <a:pt x="500" y="920"/>
                </a:lnTo>
                <a:lnTo>
                  <a:pt x="509" y="920"/>
                </a:lnTo>
                <a:lnTo>
                  <a:pt x="516" y="919"/>
                </a:lnTo>
                <a:lnTo>
                  <a:pt x="521" y="918"/>
                </a:lnTo>
                <a:lnTo>
                  <a:pt x="521" y="918"/>
                </a:lnTo>
                <a:lnTo>
                  <a:pt x="523" y="914"/>
                </a:lnTo>
                <a:lnTo>
                  <a:pt x="527" y="909"/>
                </a:lnTo>
                <a:lnTo>
                  <a:pt x="533" y="895"/>
                </a:lnTo>
                <a:lnTo>
                  <a:pt x="538" y="874"/>
                </a:lnTo>
                <a:lnTo>
                  <a:pt x="541" y="849"/>
                </a:lnTo>
                <a:lnTo>
                  <a:pt x="545" y="824"/>
                </a:lnTo>
                <a:lnTo>
                  <a:pt x="546" y="796"/>
                </a:lnTo>
                <a:lnTo>
                  <a:pt x="548" y="769"/>
                </a:lnTo>
                <a:lnTo>
                  <a:pt x="548" y="744"/>
                </a:lnTo>
                <a:lnTo>
                  <a:pt x="548" y="744"/>
                </a:lnTo>
                <a:lnTo>
                  <a:pt x="546" y="717"/>
                </a:lnTo>
                <a:lnTo>
                  <a:pt x="543" y="686"/>
                </a:lnTo>
                <a:lnTo>
                  <a:pt x="537" y="652"/>
                </a:lnTo>
                <a:lnTo>
                  <a:pt x="528" y="618"/>
                </a:lnTo>
                <a:lnTo>
                  <a:pt x="517" y="583"/>
                </a:lnTo>
                <a:lnTo>
                  <a:pt x="505" y="549"/>
                </a:lnTo>
                <a:lnTo>
                  <a:pt x="498" y="532"/>
                </a:lnTo>
                <a:lnTo>
                  <a:pt x="490" y="516"/>
                </a:lnTo>
                <a:lnTo>
                  <a:pt x="482" y="501"/>
                </a:lnTo>
                <a:lnTo>
                  <a:pt x="473" y="488"/>
                </a:lnTo>
                <a:lnTo>
                  <a:pt x="473" y="488"/>
                </a:lnTo>
                <a:lnTo>
                  <a:pt x="434" y="433"/>
                </a:lnTo>
                <a:lnTo>
                  <a:pt x="395" y="382"/>
                </a:lnTo>
                <a:lnTo>
                  <a:pt x="353" y="327"/>
                </a:lnTo>
                <a:lnTo>
                  <a:pt x="353" y="327"/>
                </a:lnTo>
                <a:lnTo>
                  <a:pt x="328" y="293"/>
                </a:lnTo>
                <a:lnTo>
                  <a:pt x="309" y="265"/>
                </a:lnTo>
                <a:lnTo>
                  <a:pt x="294" y="243"/>
                </a:lnTo>
                <a:lnTo>
                  <a:pt x="294" y="243"/>
                </a:lnTo>
                <a:lnTo>
                  <a:pt x="289" y="236"/>
                </a:lnTo>
                <a:lnTo>
                  <a:pt x="285" y="231"/>
                </a:lnTo>
                <a:lnTo>
                  <a:pt x="280" y="229"/>
                </a:lnTo>
                <a:lnTo>
                  <a:pt x="275" y="226"/>
                </a:lnTo>
                <a:lnTo>
                  <a:pt x="270" y="226"/>
                </a:lnTo>
                <a:lnTo>
                  <a:pt x="266" y="228"/>
                </a:lnTo>
                <a:lnTo>
                  <a:pt x="263" y="229"/>
                </a:lnTo>
                <a:lnTo>
                  <a:pt x="260" y="231"/>
                </a:lnTo>
                <a:lnTo>
                  <a:pt x="260" y="231"/>
                </a:lnTo>
                <a:lnTo>
                  <a:pt x="258" y="235"/>
                </a:lnTo>
                <a:lnTo>
                  <a:pt x="254" y="236"/>
                </a:lnTo>
                <a:lnTo>
                  <a:pt x="246" y="240"/>
                </a:lnTo>
                <a:lnTo>
                  <a:pt x="237" y="241"/>
                </a:lnTo>
                <a:lnTo>
                  <a:pt x="231" y="241"/>
                </a:lnTo>
                <a:lnTo>
                  <a:pt x="231" y="241"/>
                </a:lnTo>
                <a:lnTo>
                  <a:pt x="229" y="242"/>
                </a:lnTo>
                <a:lnTo>
                  <a:pt x="225" y="246"/>
                </a:lnTo>
                <a:lnTo>
                  <a:pt x="221" y="251"/>
                </a:lnTo>
                <a:lnTo>
                  <a:pt x="221" y="251"/>
                </a:lnTo>
                <a:lnTo>
                  <a:pt x="219" y="252"/>
                </a:lnTo>
                <a:lnTo>
                  <a:pt x="215" y="254"/>
                </a:lnTo>
                <a:lnTo>
                  <a:pt x="210" y="257"/>
                </a:lnTo>
                <a:lnTo>
                  <a:pt x="210" y="257"/>
                </a:lnTo>
                <a:lnTo>
                  <a:pt x="192" y="258"/>
                </a:lnTo>
                <a:lnTo>
                  <a:pt x="180" y="259"/>
                </a:lnTo>
                <a:lnTo>
                  <a:pt x="180" y="259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" name="Freeform 10">
            <a:extLst>
              <a:ext uri="{FF2B5EF4-FFF2-40B4-BE49-F238E27FC236}">
                <a16:creationId xmlns:a16="http://schemas.microsoft.com/office/drawing/2014/main" id="{BBA7415C-2604-4C6E-9E05-50E412B259C2}"/>
              </a:ext>
            </a:extLst>
          </p:cNvPr>
          <p:cNvSpPr>
            <a:spLocks/>
          </p:cNvSpPr>
          <p:nvPr/>
        </p:nvSpPr>
        <p:spPr bwMode="auto">
          <a:xfrm>
            <a:off x="4097905" y="5176587"/>
            <a:ext cx="1710190" cy="766993"/>
          </a:xfrm>
          <a:custGeom>
            <a:avLst/>
            <a:gdLst>
              <a:gd name="T0" fmla="*/ 1134 w 1485"/>
              <a:gd name="T1" fmla="*/ 154 h 666"/>
              <a:gd name="T2" fmla="*/ 1147 w 1485"/>
              <a:gd name="T3" fmla="*/ 67 h 666"/>
              <a:gd name="T4" fmla="*/ 1139 w 1485"/>
              <a:gd name="T5" fmla="*/ 23 h 666"/>
              <a:gd name="T6" fmla="*/ 1128 w 1485"/>
              <a:gd name="T7" fmla="*/ 16 h 666"/>
              <a:gd name="T8" fmla="*/ 1086 w 1485"/>
              <a:gd name="T9" fmla="*/ 17 h 666"/>
              <a:gd name="T10" fmla="*/ 976 w 1485"/>
              <a:gd name="T11" fmla="*/ 42 h 666"/>
              <a:gd name="T12" fmla="*/ 932 w 1485"/>
              <a:gd name="T13" fmla="*/ 47 h 666"/>
              <a:gd name="T14" fmla="*/ 852 w 1485"/>
              <a:gd name="T15" fmla="*/ 25 h 666"/>
              <a:gd name="T16" fmla="*/ 787 w 1485"/>
              <a:gd name="T17" fmla="*/ 10 h 666"/>
              <a:gd name="T18" fmla="*/ 630 w 1485"/>
              <a:gd name="T19" fmla="*/ 0 h 666"/>
              <a:gd name="T20" fmla="*/ 473 w 1485"/>
              <a:gd name="T21" fmla="*/ 13 h 666"/>
              <a:gd name="T22" fmla="*/ 424 w 1485"/>
              <a:gd name="T23" fmla="*/ 28 h 666"/>
              <a:gd name="T24" fmla="*/ 313 w 1485"/>
              <a:gd name="T25" fmla="*/ 84 h 666"/>
              <a:gd name="T26" fmla="*/ 223 w 1485"/>
              <a:gd name="T27" fmla="*/ 149 h 666"/>
              <a:gd name="T28" fmla="*/ 204 w 1485"/>
              <a:gd name="T29" fmla="*/ 170 h 666"/>
              <a:gd name="T30" fmla="*/ 38 w 1485"/>
              <a:gd name="T31" fmla="*/ 324 h 666"/>
              <a:gd name="T32" fmla="*/ 0 w 1485"/>
              <a:gd name="T33" fmla="*/ 376 h 666"/>
              <a:gd name="T34" fmla="*/ 2 w 1485"/>
              <a:gd name="T35" fmla="*/ 398 h 666"/>
              <a:gd name="T36" fmla="*/ 39 w 1485"/>
              <a:gd name="T37" fmla="*/ 458 h 666"/>
              <a:gd name="T38" fmla="*/ 133 w 1485"/>
              <a:gd name="T39" fmla="*/ 550 h 666"/>
              <a:gd name="T40" fmla="*/ 184 w 1485"/>
              <a:gd name="T41" fmla="*/ 587 h 666"/>
              <a:gd name="T42" fmla="*/ 302 w 1485"/>
              <a:gd name="T43" fmla="*/ 620 h 666"/>
              <a:gd name="T44" fmla="*/ 453 w 1485"/>
              <a:gd name="T45" fmla="*/ 640 h 666"/>
              <a:gd name="T46" fmla="*/ 531 w 1485"/>
              <a:gd name="T47" fmla="*/ 642 h 666"/>
              <a:gd name="T48" fmla="*/ 568 w 1485"/>
              <a:gd name="T49" fmla="*/ 634 h 666"/>
              <a:gd name="T50" fmla="*/ 643 w 1485"/>
              <a:gd name="T51" fmla="*/ 654 h 666"/>
              <a:gd name="T52" fmla="*/ 725 w 1485"/>
              <a:gd name="T53" fmla="*/ 666 h 666"/>
              <a:gd name="T54" fmla="*/ 750 w 1485"/>
              <a:gd name="T55" fmla="*/ 660 h 666"/>
              <a:gd name="T56" fmla="*/ 763 w 1485"/>
              <a:gd name="T57" fmla="*/ 632 h 666"/>
              <a:gd name="T58" fmla="*/ 761 w 1485"/>
              <a:gd name="T59" fmla="*/ 574 h 666"/>
              <a:gd name="T60" fmla="*/ 862 w 1485"/>
              <a:gd name="T61" fmla="*/ 542 h 666"/>
              <a:gd name="T62" fmla="*/ 1015 w 1485"/>
              <a:gd name="T63" fmla="*/ 597 h 666"/>
              <a:gd name="T64" fmla="*/ 1074 w 1485"/>
              <a:gd name="T65" fmla="*/ 606 h 666"/>
              <a:gd name="T66" fmla="*/ 1092 w 1485"/>
              <a:gd name="T67" fmla="*/ 597 h 666"/>
              <a:gd name="T68" fmla="*/ 1098 w 1485"/>
              <a:gd name="T69" fmla="*/ 571 h 666"/>
              <a:gd name="T70" fmla="*/ 1083 w 1485"/>
              <a:gd name="T71" fmla="*/ 509 h 666"/>
              <a:gd name="T72" fmla="*/ 1074 w 1485"/>
              <a:gd name="T73" fmla="*/ 460 h 666"/>
              <a:gd name="T74" fmla="*/ 1076 w 1485"/>
              <a:gd name="T75" fmla="*/ 421 h 666"/>
              <a:gd name="T76" fmla="*/ 1095 w 1485"/>
              <a:gd name="T77" fmla="*/ 407 h 666"/>
              <a:gd name="T78" fmla="*/ 1176 w 1485"/>
              <a:gd name="T79" fmla="*/ 386 h 666"/>
              <a:gd name="T80" fmla="*/ 1194 w 1485"/>
              <a:gd name="T81" fmla="*/ 389 h 666"/>
              <a:gd name="T82" fmla="*/ 1329 w 1485"/>
              <a:gd name="T83" fmla="*/ 490 h 666"/>
              <a:gd name="T84" fmla="*/ 1396 w 1485"/>
              <a:gd name="T85" fmla="*/ 527 h 666"/>
              <a:gd name="T86" fmla="*/ 1422 w 1485"/>
              <a:gd name="T87" fmla="*/ 532 h 666"/>
              <a:gd name="T88" fmla="*/ 1439 w 1485"/>
              <a:gd name="T89" fmla="*/ 522 h 666"/>
              <a:gd name="T90" fmla="*/ 1452 w 1485"/>
              <a:gd name="T91" fmla="*/ 481 h 666"/>
              <a:gd name="T92" fmla="*/ 1456 w 1485"/>
              <a:gd name="T93" fmla="*/ 378 h 666"/>
              <a:gd name="T94" fmla="*/ 1458 w 1485"/>
              <a:gd name="T95" fmla="*/ 264 h 666"/>
              <a:gd name="T96" fmla="*/ 1475 w 1485"/>
              <a:gd name="T97" fmla="*/ 185 h 666"/>
              <a:gd name="T98" fmla="*/ 1485 w 1485"/>
              <a:gd name="T99" fmla="*/ 120 h 666"/>
              <a:gd name="T100" fmla="*/ 1474 w 1485"/>
              <a:gd name="T101" fmla="*/ 97 h 666"/>
              <a:gd name="T102" fmla="*/ 1448 w 1485"/>
              <a:gd name="T103" fmla="*/ 95 h 666"/>
              <a:gd name="T104" fmla="*/ 1375 w 1485"/>
              <a:gd name="T105" fmla="*/ 122 h 666"/>
              <a:gd name="T106" fmla="*/ 1260 w 1485"/>
              <a:gd name="T107" fmla="*/ 187 h 666"/>
              <a:gd name="T108" fmla="*/ 1228 w 1485"/>
              <a:gd name="T109" fmla="*/ 201 h 666"/>
              <a:gd name="T110" fmla="*/ 1150 w 1485"/>
              <a:gd name="T111" fmla="*/ 215 h 6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485" h="666">
                <a:moveTo>
                  <a:pt x="1120" y="213"/>
                </a:moveTo>
                <a:lnTo>
                  <a:pt x="1120" y="213"/>
                </a:lnTo>
                <a:lnTo>
                  <a:pt x="1127" y="184"/>
                </a:lnTo>
                <a:lnTo>
                  <a:pt x="1134" y="154"/>
                </a:lnTo>
                <a:lnTo>
                  <a:pt x="1141" y="120"/>
                </a:lnTo>
                <a:lnTo>
                  <a:pt x="1144" y="101"/>
                </a:lnTo>
                <a:lnTo>
                  <a:pt x="1145" y="83"/>
                </a:lnTo>
                <a:lnTo>
                  <a:pt x="1147" y="67"/>
                </a:lnTo>
                <a:lnTo>
                  <a:pt x="1147" y="51"/>
                </a:lnTo>
                <a:lnTo>
                  <a:pt x="1144" y="39"/>
                </a:lnTo>
                <a:lnTo>
                  <a:pt x="1142" y="28"/>
                </a:lnTo>
                <a:lnTo>
                  <a:pt x="1139" y="23"/>
                </a:lnTo>
                <a:lnTo>
                  <a:pt x="1136" y="21"/>
                </a:lnTo>
                <a:lnTo>
                  <a:pt x="1132" y="17"/>
                </a:lnTo>
                <a:lnTo>
                  <a:pt x="1128" y="16"/>
                </a:lnTo>
                <a:lnTo>
                  <a:pt x="1128" y="16"/>
                </a:lnTo>
                <a:lnTo>
                  <a:pt x="1120" y="15"/>
                </a:lnTo>
                <a:lnTo>
                  <a:pt x="1109" y="15"/>
                </a:lnTo>
                <a:lnTo>
                  <a:pt x="1098" y="15"/>
                </a:lnTo>
                <a:lnTo>
                  <a:pt x="1086" y="17"/>
                </a:lnTo>
                <a:lnTo>
                  <a:pt x="1059" y="22"/>
                </a:lnTo>
                <a:lnTo>
                  <a:pt x="1031" y="28"/>
                </a:lnTo>
                <a:lnTo>
                  <a:pt x="1003" y="36"/>
                </a:lnTo>
                <a:lnTo>
                  <a:pt x="976" y="42"/>
                </a:lnTo>
                <a:lnTo>
                  <a:pt x="952" y="45"/>
                </a:lnTo>
                <a:lnTo>
                  <a:pt x="942" y="47"/>
                </a:lnTo>
                <a:lnTo>
                  <a:pt x="932" y="47"/>
                </a:lnTo>
                <a:lnTo>
                  <a:pt x="932" y="47"/>
                </a:lnTo>
                <a:lnTo>
                  <a:pt x="918" y="44"/>
                </a:lnTo>
                <a:lnTo>
                  <a:pt x="906" y="42"/>
                </a:lnTo>
                <a:lnTo>
                  <a:pt x="882" y="34"/>
                </a:lnTo>
                <a:lnTo>
                  <a:pt x="852" y="25"/>
                </a:lnTo>
                <a:lnTo>
                  <a:pt x="831" y="19"/>
                </a:lnTo>
                <a:lnTo>
                  <a:pt x="803" y="13"/>
                </a:lnTo>
                <a:lnTo>
                  <a:pt x="803" y="13"/>
                </a:lnTo>
                <a:lnTo>
                  <a:pt x="787" y="10"/>
                </a:lnTo>
                <a:lnTo>
                  <a:pt x="769" y="6"/>
                </a:lnTo>
                <a:lnTo>
                  <a:pt x="727" y="3"/>
                </a:lnTo>
                <a:lnTo>
                  <a:pt x="680" y="0"/>
                </a:lnTo>
                <a:lnTo>
                  <a:pt x="630" y="0"/>
                </a:lnTo>
                <a:lnTo>
                  <a:pt x="582" y="2"/>
                </a:lnTo>
                <a:lnTo>
                  <a:pt x="534" y="4"/>
                </a:lnTo>
                <a:lnTo>
                  <a:pt x="492" y="10"/>
                </a:lnTo>
                <a:lnTo>
                  <a:pt x="473" y="13"/>
                </a:lnTo>
                <a:lnTo>
                  <a:pt x="456" y="17"/>
                </a:lnTo>
                <a:lnTo>
                  <a:pt x="456" y="17"/>
                </a:lnTo>
                <a:lnTo>
                  <a:pt x="441" y="22"/>
                </a:lnTo>
                <a:lnTo>
                  <a:pt x="424" y="28"/>
                </a:lnTo>
                <a:lnTo>
                  <a:pt x="405" y="36"/>
                </a:lnTo>
                <a:lnTo>
                  <a:pt x="387" y="44"/>
                </a:lnTo>
                <a:lnTo>
                  <a:pt x="349" y="64"/>
                </a:lnTo>
                <a:lnTo>
                  <a:pt x="313" y="84"/>
                </a:lnTo>
                <a:lnTo>
                  <a:pt x="279" y="106"/>
                </a:lnTo>
                <a:lnTo>
                  <a:pt x="251" y="126"/>
                </a:lnTo>
                <a:lnTo>
                  <a:pt x="230" y="143"/>
                </a:lnTo>
                <a:lnTo>
                  <a:pt x="223" y="149"/>
                </a:lnTo>
                <a:lnTo>
                  <a:pt x="218" y="155"/>
                </a:lnTo>
                <a:lnTo>
                  <a:pt x="218" y="155"/>
                </a:lnTo>
                <a:lnTo>
                  <a:pt x="213" y="161"/>
                </a:lnTo>
                <a:lnTo>
                  <a:pt x="204" y="170"/>
                </a:lnTo>
                <a:lnTo>
                  <a:pt x="179" y="193"/>
                </a:lnTo>
                <a:lnTo>
                  <a:pt x="108" y="257"/>
                </a:lnTo>
                <a:lnTo>
                  <a:pt x="70" y="291"/>
                </a:lnTo>
                <a:lnTo>
                  <a:pt x="38" y="324"/>
                </a:lnTo>
                <a:lnTo>
                  <a:pt x="24" y="340"/>
                </a:lnTo>
                <a:lnTo>
                  <a:pt x="12" y="353"/>
                </a:lnTo>
                <a:lnTo>
                  <a:pt x="5" y="367"/>
                </a:lnTo>
                <a:lnTo>
                  <a:pt x="0" y="376"/>
                </a:lnTo>
                <a:lnTo>
                  <a:pt x="0" y="376"/>
                </a:lnTo>
                <a:lnTo>
                  <a:pt x="0" y="381"/>
                </a:lnTo>
                <a:lnTo>
                  <a:pt x="0" y="386"/>
                </a:lnTo>
                <a:lnTo>
                  <a:pt x="2" y="398"/>
                </a:lnTo>
                <a:lnTo>
                  <a:pt x="8" y="412"/>
                </a:lnTo>
                <a:lnTo>
                  <a:pt x="16" y="426"/>
                </a:lnTo>
                <a:lnTo>
                  <a:pt x="27" y="442"/>
                </a:lnTo>
                <a:lnTo>
                  <a:pt x="39" y="458"/>
                </a:lnTo>
                <a:lnTo>
                  <a:pt x="53" y="475"/>
                </a:lnTo>
                <a:lnTo>
                  <a:pt x="68" y="491"/>
                </a:lnTo>
                <a:lnTo>
                  <a:pt x="101" y="522"/>
                </a:lnTo>
                <a:lnTo>
                  <a:pt x="133" y="550"/>
                </a:lnTo>
                <a:lnTo>
                  <a:pt x="162" y="574"/>
                </a:lnTo>
                <a:lnTo>
                  <a:pt x="174" y="581"/>
                </a:lnTo>
                <a:lnTo>
                  <a:pt x="184" y="587"/>
                </a:lnTo>
                <a:lnTo>
                  <a:pt x="184" y="587"/>
                </a:lnTo>
                <a:lnTo>
                  <a:pt x="207" y="595"/>
                </a:lnTo>
                <a:lnTo>
                  <a:pt x="234" y="604"/>
                </a:lnTo>
                <a:lnTo>
                  <a:pt x="266" y="612"/>
                </a:lnTo>
                <a:lnTo>
                  <a:pt x="302" y="620"/>
                </a:lnTo>
                <a:lnTo>
                  <a:pt x="340" y="626"/>
                </a:lnTo>
                <a:lnTo>
                  <a:pt x="378" y="632"/>
                </a:lnTo>
                <a:lnTo>
                  <a:pt x="416" y="637"/>
                </a:lnTo>
                <a:lnTo>
                  <a:pt x="453" y="640"/>
                </a:lnTo>
                <a:lnTo>
                  <a:pt x="453" y="640"/>
                </a:lnTo>
                <a:lnTo>
                  <a:pt x="484" y="643"/>
                </a:lnTo>
                <a:lnTo>
                  <a:pt x="511" y="643"/>
                </a:lnTo>
                <a:lnTo>
                  <a:pt x="531" y="642"/>
                </a:lnTo>
                <a:lnTo>
                  <a:pt x="546" y="640"/>
                </a:lnTo>
                <a:lnTo>
                  <a:pt x="557" y="638"/>
                </a:lnTo>
                <a:lnTo>
                  <a:pt x="563" y="636"/>
                </a:lnTo>
                <a:lnTo>
                  <a:pt x="568" y="634"/>
                </a:lnTo>
                <a:lnTo>
                  <a:pt x="568" y="634"/>
                </a:lnTo>
                <a:lnTo>
                  <a:pt x="591" y="640"/>
                </a:lnTo>
                <a:lnTo>
                  <a:pt x="615" y="648"/>
                </a:lnTo>
                <a:lnTo>
                  <a:pt x="643" y="654"/>
                </a:lnTo>
                <a:lnTo>
                  <a:pt x="672" y="661"/>
                </a:lnTo>
                <a:lnTo>
                  <a:pt x="701" y="665"/>
                </a:lnTo>
                <a:lnTo>
                  <a:pt x="714" y="666"/>
                </a:lnTo>
                <a:lnTo>
                  <a:pt x="725" y="666"/>
                </a:lnTo>
                <a:lnTo>
                  <a:pt x="735" y="666"/>
                </a:lnTo>
                <a:lnTo>
                  <a:pt x="744" y="664"/>
                </a:lnTo>
                <a:lnTo>
                  <a:pt x="744" y="664"/>
                </a:lnTo>
                <a:lnTo>
                  <a:pt x="750" y="660"/>
                </a:lnTo>
                <a:lnTo>
                  <a:pt x="755" y="654"/>
                </a:lnTo>
                <a:lnTo>
                  <a:pt x="758" y="648"/>
                </a:lnTo>
                <a:lnTo>
                  <a:pt x="761" y="640"/>
                </a:lnTo>
                <a:lnTo>
                  <a:pt x="763" y="632"/>
                </a:lnTo>
                <a:lnTo>
                  <a:pt x="764" y="623"/>
                </a:lnTo>
                <a:lnTo>
                  <a:pt x="764" y="606"/>
                </a:lnTo>
                <a:lnTo>
                  <a:pt x="763" y="588"/>
                </a:lnTo>
                <a:lnTo>
                  <a:pt x="761" y="574"/>
                </a:lnTo>
                <a:lnTo>
                  <a:pt x="758" y="560"/>
                </a:lnTo>
                <a:lnTo>
                  <a:pt x="831" y="529"/>
                </a:lnTo>
                <a:lnTo>
                  <a:pt x="831" y="529"/>
                </a:lnTo>
                <a:lnTo>
                  <a:pt x="862" y="542"/>
                </a:lnTo>
                <a:lnTo>
                  <a:pt x="896" y="555"/>
                </a:lnTo>
                <a:lnTo>
                  <a:pt x="935" y="570"/>
                </a:lnTo>
                <a:lnTo>
                  <a:pt x="976" y="584"/>
                </a:lnTo>
                <a:lnTo>
                  <a:pt x="1015" y="597"/>
                </a:lnTo>
                <a:lnTo>
                  <a:pt x="1033" y="602"/>
                </a:lnTo>
                <a:lnTo>
                  <a:pt x="1049" y="605"/>
                </a:lnTo>
                <a:lnTo>
                  <a:pt x="1063" y="606"/>
                </a:lnTo>
                <a:lnTo>
                  <a:pt x="1074" y="606"/>
                </a:lnTo>
                <a:lnTo>
                  <a:pt x="1074" y="606"/>
                </a:lnTo>
                <a:lnTo>
                  <a:pt x="1081" y="604"/>
                </a:lnTo>
                <a:lnTo>
                  <a:pt x="1087" y="602"/>
                </a:lnTo>
                <a:lnTo>
                  <a:pt x="1092" y="597"/>
                </a:lnTo>
                <a:lnTo>
                  <a:pt x="1095" y="592"/>
                </a:lnTo>
                <a:lnTo>
                  <a:pt x="1098" y="586"/>
                </a:lnTo>
                <a:lnTo>
                  <a:pt x="1098" y="578"/>
                </a:lnTo>
                <a:lnTo>
                  <a:pt x="1098" y="571"/>
                </a:lnTo>
                <a:lnTo>
                  <a:pt x="1098" y="563"/>
                </a:lnTo>
                <a:lnTo>
                  <a:pt x="1094" y="546"/>
                </a:lnTo>
                <a:lnTo>
                  <a:pt x="1088" y="527"/>
                </a:lnTo>
                <a:lnTo>
                  <a:pt x="1083" y="509"/>
                </a:lnTo>
                <a:lnTo>
                  <a:pt x="1078" y="491"/>
                </a:lnTo>
                <a:lnTo>
                  <a:pt x="1078" y="491"/>
                </a:lnTo>
                <a:lnTo>
                  <a:pt x="1075" y="475"/>
                </a:lnTo>
                <a:lnTo>
                  <a:pt x="1074" y="460"/>
                </a:lnTo>
                <a:lnTo>
                  <a:pt x="1072" y="448"/>
                </a:lnTo>
                <a:lnTo>
                  <a:pt x="1072" y="437"/>
                </a:lnTo>
                <a:lnTo>
                  <a:pt x="1074" y="429"/>
                </a:lnTo>
                <a:lnTo>
                  <a:pt x="1076" y="421"/>
                </a:lnTo>
                <a:lnTo>
                  <a:pt x="1077" y="417"/>
                </a:lnTo>
                <a:lnTo>
                  <a:pt x="1080" y="414"/>
                </a:lnTo>
                <a:lnTo>
                  <a:pt x="1080" y="414"/>
                </a:lnTo>
                <a:lnTo>
                  <a:pt x="1095" y="407"/>
                </a:lnTo>
                <a:lnTo>
                  <a:pt x="1126" y="397"/>
                </a:lnTo>
                <a:lnTo>
                  <a:pt x="1143" y="391"/>
                </a:lnTo>
                <a:lnTo>
                  <a:pt x="1160" y="387"/>
                </a:lnTo>
                <a:lnTo>
                  <a:pt x="1176" y="386"/>
                </a:lnTo>
                <a:lnTo>
                  <a:pt x="1182" y="385"/>
                </a:lnTo>
                <a:lnTo>
                  <a:pt x="1188" y="386"/>
                </a:lnTo>
                <a:lnTo>
                  <a:pt x="1188" y="386"/>
                </a:lnTo>
                <a:lnTo>
                  <a:pt x="1194" y="389"/>
                </a:lnTo>
                <a:lnTo>
                  <a:pt x="1203" y="395"/>
                </a:lnTo>
                <a:lnTo>
                  <a:pt x="1227" y="412"/>
                </a:lnTo>
                <a:lnTo>
                  <a:pt x="1293" y="463"/>
                </a:lnTo>
                <a:lnTo>
                  <a:pt x="1329" y="490"/>
                </a:lnTo>
                <a:lnTo>
                  <a:pt x="1347" y="502"/>
                </a:lnTo>
                <a:lnTo>
                  <a:pt x="1364" y="513"/>
                </a:lnTo>
                <a:lnTo>
                  <a:pt x="1380" y="521"/>
                </a:lnTo>
                <a:lnTo>
                  <a:pt x="1396" y="527"/>
                </a:lnTo>
                <a:lnTo>
                  <a:pt x="1410" y="532"/>
                </a:lnTo>
                <a:lnTo>
                  <a:pt x="1416" y="532"/>
                </a:lnTo>
                <a:lnTo>
                  <a:pt x="1422" y="532"/>
                </a:lnTo>
                <a:lnTo>
                  <a:pt x="1422" y="532"/>
                </a:lnTo>
                <a:lnTo>
                  <a:pt x="1427" y="531"/>
                </a:lnTo>
                <a:lnTo>
                  <a:pt x="1431" y="530"/>
                </a:lnTo>
                <a:lnTo>
                  <a:pt x="1435" y="526"/>
                </a:lnTo>
                <a:lnTo>
                  <a:pt x="1439" y="522"/>
                </a:lnTo>
                <a:lnTo>
                  <a:pt x="1442" y="518"/>
                </a:lnTo>
                <a:lnTo>
                  <a:pt x="1445" y="511"/>
                </a:lnTo>
                <a:lnTo>
                  <a:pt x="1450" y="498"/>
                </a:lnTo>
                <a:lnTo>
                  <a:pt x="1452" y="481"/>
                </a:lnTo>
                <a:lnTo>
                  <a:pt x="1455" y="463"/>
                </a:lnTo>
                <a:lnTo>
                  <a:pt x="1456" y="443"/>
                </a:lnTo>
                <a:lnTo>
                  <a:pt x="1457" y="421"/>
                </a:lnTo>
                <a:lnTo>
                  <a:pt x="1456" y="378"/>
                </a:lnTo>
                <a:lnTo>
                  <a:pt x="1456" y="334"/>
                </a:lnTo>
                <a:lnTo>
                  <a:pt x="1455" y="295"/>
                </a:lnTo>
                <a:lnTo>
                  <a:pt x="1456" y="278"/>
                </a:lnTo>
                <a:lnTo>
                  <a:pt x="1458" y="264"/>
                </a:lnTo>
                <a:lnTo>
                  <a:pt x="1458" y="264"/>
                </a:lnTo>
                <a:lnTo>
                  <a:pt x="1463" y="238"/>
                </a:lnTo>
                <a:lnTo>
                  <a:pt x="1469" y="211"/>
                </a:lnTo>
                <a:lnTo>
                  <a:pt x="1475" y="185"/>
                </a:lnTo>
                <a:lnTo>
                  <a:pt x="1480" y="161"/>
                </a:lnTo>
                <a:lnTo>
                  <a:pt x="1484" y="139"/>
                </a:lnTo>
                <a:lnTo>
                  <a:pt x="1485" y="129"/>
                </a:lnTo>
                <a:lnTo>
                  <a:pt x="1485" y="120"/>
                </a:lnTo>
                <a:lnTo>
                  <a:pt x="1484" y="112"/>
                </a:lnTo>
                <a:lnTo>
                  <a:pt x="1481" y="105"/>
                </a:lnTo>
                <a:lnTo>
                  <a:pt x="1479" y="100"/>
                </a:lnTo>
                <a:lnTo>
                  <a:pt x="1474" y="97"/>
                </a:lnTo>
                <a:lnTo>
                  <a:pt x="1474" y="97"/>
                </a:lnTo>
                <a:lnTo>
                  <a:pt x="1468" y="94"/>
                </a:lnTo>
                <a:lnTo>
                  <a:pt x="1459" y="94"/>
                </a:lnTo>
                <a:lnTo>
                  <a:pt x="1448" y="95"/>
                </a:lnTo>
                <a:lnTo>
                  <a:pt x="1436" y="98"/>
                </a:lnTo>
                <a:lnTo>
                  <a:pt x="1422" y="103"/>
                </a:lnTo>
                <a:lnTo>
                  <a:pt x="1407" y="107"/>
                </a:lnTo>
                <a:lnTo>
                  <a:pt x="1375" y="122"/>
                </a:lnTo>
                <a:lnTo>
                  <a:pt x="1343" y="138"/>
                </a:lnTo>
                <a:lnTo>
                  <a:pt x="1310" y="155"/>
                </a:lnTo>
                <a:lnTo>
                  <a:pt x="1282" y="172"/>
                </a:lnTo>
                <a:lnTo>
                  <a:pt x="1260" y="187"/>
                </a:lnTo>
                <a:lnTo>
                  <a:pt x="1260" y="187"/>
                </a:lnTo>
                <a:lnTo>
                  <a:pt x="1250" y="193"/>
                </a:lnTo>
                <a:lnTo>
                  <a:pt x="1239" y="198"/>
                </a:lnTo>
                <a:lnTo>
                  <a:pt x="1228" y="201"/>
                </a:lnTo>
                <a:lnTo>
                  <a:pt x="1217" y="205"/>
                </a:lnTo>
                <a:lnTo>
                  <a:pt x="1194" y="210"/>
                </a:lnTo>
                <a:lnTo>
                  <a:pt x="1171" y="213"/>
                </a:lnTo>
                <a:lnTo>
                  <a:pt x="1150" y="215"/>
                </a:lnTo>
                <a:lnTo>
                  <a:pt x="1134" y="215"/>
                </a:lnTo>
                <a:lnTo>
                  <a:pt x="1120" y="213"/>
                </a:lnTo>
                <a:lnTo>
                  <a:pt x="1120" y="213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5" name="Freeform 6">
            <a:extLst>
              <a:ext uri="{FF2B5EF4-FFF2-40B4-BE49-F238E27FC236}">
                <a16:creationId xmlns:a16="http://schemas.microsoft.com/office/drawing/2014/main" id="{074945C9-39F6-4E00-9A6A-47EF7AC27EB5}"/>
              </a:ext>
            </a:extLst>
          </p:cNvPr>
          <p:cNvSpPr>
            <a:spLocks/>
          </p:cNvSpPr>
          <p:nvPr/>
        </p:nvSpPr>
        <p:spPr bwMode="auto">
          <a:xfrm>
            <a:off x="5988115" y="5119459"/>
            <a:ext cx="1660371" cy="599949"/>
          </a:xfrm>
          <a:custGeom>
            <a:avLst/>
            <a:gdLst>
              <a:gd name="T0" fmla="*/ 1089 w 1738"/>
              <a:gd name="T1" fmla="*/ 28 h 628"/>
              <a:gd name="T2" fmla="*/ 999 w 1738"/>
              <a:gd name="T3" fmla="*/ 2 h 628"/>
              <a:gd name="T4" fmla="*/ 960 w 1738"/>
              <a:gd name="T5" fmla="*/ 0 h 628"/>
              <a:gd name="T6" fmla="*/ 927 w 1738"/>
              <a:gd name="T7" fmla="*/ 14 h 628"/>
              <a:gd name="T8" fmla="*/ 868 w 1738"/>
              <a:gd name="T9" fmla="*/ 19 h 628"/>
              <a:gd name="T10" fmla="*/ 852 w 1738"/>
              <a:gd name="T11" fmla="*/ 21 h 628"/>
              <a:gd name="T12" fmla="*/ 809 w 1738"/>
              <a:gd name="T13" fmla="*/ 38 h 628"/>
              <a:gd name="T14" fmla="*/ 749 w 1738"/>
              <a:gd name="T15" fmla="*/ 32 h 628"/>
              <a:gd name="T16" fmla="*/ 600 w 1738"/>
              <a:gd name="T17" fmla="*/ 24 h 628"/>
              <a:gd name="T18" fmla="*/ 541 w 1738"/>
              <a:gd name="T19" fmla="*/ 44 h 628"/>
              <a:gd name="T20" fmla="*/ 443 w 1738"/>
              <a:gd name="T21" fmla="*/ 139 h 628"/>
              <a:gd name="T22" fmla="*/ 428 w 1738"/>
              <a:gd name="T23" fmla="*/ 191 h 628"/>
              <a:gd name="T24" fmla="*/ 388 w 1738"/>
              <a:gd name="T25" fmla="*/ 215 h 628"/>
              <a:gd name="T26" fmla="*/ 193 w 1738"/>
              <a:gd name="T27" fmla="*/ 160 h 628"/>
              <a:gd name="T28" fmla="*/ 49 w 1738"/>
              <a:gd name="T29" fmla="*/ 130 h 628"/>
              <a:gd name="T30" fmla="*/ 11 w 1738"/>
              <a:gd name="T31" fmla="*/ 151 h 628"/>
              <a:gd name="T32" fmla="*/ 0 w 1738"/>
              <a:gd name="T33" fmla="*/ 365 h 628"/>
              <a:gd name="T34" fmla="*/ 26 w 1738"/>
              <a:gd name="T35" fmla="*/ 530 h 628"/>
              <a:gd name="T36" fmla="*/ 56 w 1738"/>
              <a:gd name="T37" fmla="*/ 585 h 628"/>
              <a:gd name="T38" fmla="*/ 82 w 1738"/>
              <a:gd name="T39" fmla="*/ 593 h 628"/>
              <a:gd name="T40" fmla="*/ 191 w 1738"/>
              <a:gd name="T41" fmla="*/ 534 h 628"/>
              <a:gd name="T42" fmla="*/ 309 w 1738"/>
              <a:gd name="T43" fmla="*/ 460 h 628"/>
              <a:gd name="T44" fmla="*/ 402 w 1738"/>
              <a:gd name="T45" fmla="*/ 404 h 628"/>
              <a:gd name="T46" fmla="*/ 505 w 1738"/>
              <a:gd name="T47" fmla="*/ 411 h 628"/>
              <a:gd name="T48" fmla="*/ 488 w 1738"/>
              <a:gd name="T49" fmla="*/ 472 h 628"/>
              <a:gd name="T50" fmla="*/ 469 w 1738"/>
              <a:gd name="T51" fmla="*/ 538 h 628"/>
              <a:gd name="T52" fmla="*/ 476 w 1738"/>
              <a:gd name="T53" fmla="*/ 575 h 628"/>
              <a:gd name="T54" fmla="*/ 661 w 1738"/>
              <a:gd name="T55" fmla="*/ 556 h 628"/>
              <a:gd name="T56" fmla="*/ 717 w 1738"/>
              <a:gd name="T57" fmla="*/ 560 h 628"/>
              <a:gd name="T58" fmla="*/ 770 w 1738"/>
              <a:gd name="T59" fmla="*/ 550 h 628"/>
              <a:gd name="T60" fmla="*/ 840 w 1738"/>
              <a:gd name="T61" fmla="*/ 526 h 628"/>
              <a:gd name="T62" fmla="*/ 924 w 1738"/>
              <a:gd name="T63" fmla="*/ 534 h 628"/>
              <a:gd name="T64" fmla="*/ 972 w 1738"/>
              <a:gd name="T65" fmla="*/ 545 h 628"/>
              <a:gd name="T66" fmla="*/ 894 w 1738"/>
              <a:gd name="T67" fmla="*/ 597 h 628"/>
              <a:gd name="T68" fmla="*/ 888 w 1738"/>
              <a:gd name="T69" fmla="*/ 619 h 628"/>
              <a:gd name="T70" fmla="*/ 937 w 1738"/>
              <a:gd name="T71" fmla="*/ 622 h 628"/>
              <a:gd name="T72" fmla="*/ 1088 w 1738"/>
              <a:gd name="T73" fmla="*/ 618 h 628"/>
              <a:gd name="T74" fmla="*/ 1128 w 1738"/>
              <a:gd name="T75" fmla="*/ 627 h 628"/>
              <a:gd name="T76" fmla="*/ 1207 w 1738"/>
              <a:gd name="T77" fmla="*/ 618 h 628"/>
              <a:gd name="T78" fmla="*/ 1240 w 1738"/>
              <a:gd name="T79" fmla="*/ 597 h 628"/>
              <a:gd name="T80" fmla="*/ 1390 w 1738"/>
              <a:gd name="T81" fmla="*/ 627 h 628"/>
              <a:gd name="T82" fmla="*/ 1466 w 1738"/>
              <a:gd name="T83" fmla="*/ 610 h 628"/>
              <a:gd name="T84" fmla="*/ 1550 w 1738"/>
              <a:gd name="T85" fmla="*/ 580 h 628"/>
              <a:gd name="T86" fmla="*/ 1633 w 1738"/>
              <a:gd name="T87" fmla="*/ 551 h 628"/>
              <a:gd name="T88" fmla="*/ 1727 w 1738"/>
              <a:gd name="T89" fmla="*/ 512 h 628"/>
              <a:gd name="T90" fmla="*/ 1738 w 1738"/>
              <a:gd name="T91" fmla="*/ 488 h 628"/>
              <a:gd name="T92" fmla="*/ 1718 w 1738"/>
              <a:gd name="T93" fmla="*/ 471 h 628"/>
              <a:gd name="T94" fmla="*/ 1715 w 1738"/>
              <a:gd name="T95" fmla="*/ 465 h 628"/>
              <a:gd name="T96" fmla="*/ 1707 w 1738"/>
              <a:gd name="T97" fmla="*/ 428 h 628"/>
              <a:gd name="T98" fmla="*/ 1681 w 1738"/>
              <a:gd name="T99" fmla="*/ 399 h 628"/>
              <a:gd name="T100" fmla="*/ 1667 w 1738"/>
              <a:gd name="T101" fmla="*/ 360 h 628"/>
              <a:gd name="T102" fmla="*/ 1620 w 1738"/>
              <a:gd name="T103" fmla="*/ 322 h 628"/>
              <a:gd name="T104" fmla="*/ 1511 w 1738"/>
              <a:gd name="T105" fmla="*/ 234 h 628"/>
              <a:gd name="T106" fmla="*/ 1418 w 1738"/>
              <a:gd name="T107" fmla="*/ 156 h 628"/>
              <a:gd name="T108" fmla="*/ 1305 w 1738"/>
              <a:gd name="T109" fmla="*/ 106 h 6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738" h="628">
                <a:moveTo>
                  <a:pt x="1305" y="106"/>
                </a:moveTo>
                <a:lnTo>
                  <a:pt x="1305" y="106"/>
                </a:lnTo>
                <a:lnTo>
                  <a:pt x="1161" y="53"/>
                </a:lnTo>
                <a:lnTo>
                  <a:pt x="1161" y="53"/>
                </a:lnTo>
                <a:lnTo>
                  <a:pt x="1109" y="34"/>
                </a:lnTo>
                <a:lnTo>
                  <a:pt x="1089" y="28"/>
                </a:lnTo>
                <a:lnTo>
                  <a:pt x="1073" y="24"/>
                </a:lnTo>
                <a:lnTo>
                  <a:pt x="1073" y="24"/>
                </a:lnTo>
                <a:lnTo>
                  <a:pt x="1055" y="19"/>
                </a:lnTo>
                <a:lnTo>
                  <a:pt x="1032" y="11"/>
                </a:lnTo>
                <a:lnTo>
                  <a:pt x="1009" y="4"/>
                </a:lnTo>
                <a:lnTo>
                  <a:pt x="999" y="2"/>
                </a:lnTo>
                <a:lnTo>
                  <a:pt x="990" y="1"/>
                </a:lnTo>
                <a:lnTo>
                  <a:pt x="990" y="1"/>
                </a:lnTo>
                <a:lnTo>
                  <a:pt x="978" y="1"/>
                </a:lnTo>
                <a:lnTo>
                  <a:pt x="970" y="0"/>
                </a:lnTo>
                <a:lnTo>
                  <a:pt x="962" y="0"/>
                </a:lnTo>
                <a:lnTo>
                  <a:pt x="960" y="0"/>
                </a:lnTo>
                <a:lnTo>
                  <a:pt x="959" y="1"/>
                </a:lnTo>
                <a:lnTo>
                  <a:pt x="959" y="1"/>
                </a:lnTo>
                <a:lnTo>
                  <a:pt x="955" y="5"/>
                </a:lnTo>
                <a:lnTo>
                  <a:pt x="948" y="10"/>
                </a:lnTo>
                <a:lnTo>
                  <a:pt x="938" y="13"/>
                </a:lnTo>
                <a:lnTo>
                  <a:pt x="927" y="14"/>
                </a:lnTo>
                <a:lnTo>
                  <a:pt x="927" y="14"/>
                </a:lnTo>
                <a:lnTo>
                  <a:pt x="893" y="16"/>
                </a:lnTo>
                <a:lnTo>
                  <a:pt x="876" y="17"/>
                </a:lnTo>
                <a:lnTo>
                  <a:pt x="870" y="18"/>
                </a:lnTo>
                <a:lnTo>
                  <a:pt x="868" y="19"/>
                </a:lnTo>
                <a:lnTo>
                  <a:pt x="868" y="19"/>
                </a:lnTo>
                <a:lnTo>
                  <a:pt x="866" y="21"/>
                </a:lnTo>
                <a:lnTo>
                  <a:pt x="865" y="19"/>
                </a:lnTo>
                <a:lnTo>
                  <a:pt x="861" y="18"/>
                </a:lnTo>
                <a:lnTo>
                  <a:pt x="859" y="18"/>
                </a:lnTo>
                <a:lnTo>
                  <a:pt x="857" y="18"/>
                </a:lnTo>
                <a:lnTo>
                  <a:pt x="852" y="21"/>
                </a:lnTo>
                <a:lnTo>
                  <a:pt x="844" y="24"/>
                </a:lnTo>
                <a:lnTo>
                  <a:pt x="844" y="24"/>
                </a:lnTo>
                <a:lnTo>
                  <a:pt x="832" y="32"/>
                </a:lnTo>
                <a:lnTo>
                  <a:pt x="825" y="35"/>
                </a:lnTo>
                <a:lnTo>
                  <a:pt x="818" y="36"/>
                </a:lnTo>
                <a:lnTo>
                  <a:pt x="809" y="38"/>
                </a:lnTo>
                <a:lnTo>
                  <a:pt x="809" y="38"/>
                </a:lnTo>
                <a:lnTo>
                  <a:pt x="797" y="38"/>
                </a:lnTo>
                <a:lnTo>
                  <a:pt x="785" y="36"/>
                </a:lnTo>
                <a:lnTo>
                  <a:pt x="773" y="35"/>
                </a:lnTo>
                <a:lnTo>
                  <a:pt x="773" y="35"/>
                </a:lnTo>
                <a:lnTo>
                  <a:pt x="749" y="32"/>
                </a:lnTo>
                <a:lnTo>
                  <a:pt x="725" y="29"/>
                </a:lnTo>
                <a:lnTo>
                  <a:pt x="696" y="25"/>
                </a:lnTo>
                <a:lnTo>
                  <a:pt x="663" y="23"/>
                </a:lnTo>
                <a:lnTo>
                  <a:pt x="630" y="22"/>
                </a:lnTo>
                <a:lnTo>
                  <a:pt x="614" y="23"/>
                </a:lnTo>
                <a:lnTo>
                  <a:pt x="600" y="24"/>
                </a:lnTo>
                <a:lnTo>
                  <a:pt x="586" y="25"/>
                </a:lnTo>
                <a:lnTo>
                  <a:pt x="575" y="29"/>
                </a:lnTo>
                <a:lnTo>
                  <a:pt x="575" y="29"/>
                </a:lnTo>
                <a:lnTo>
                  <a:pt x="564" y="33"/>
                </a:lnTo>
                <a:lnTo>
                  <a:pt x="553" y="38"/>
                </a:lnTo>
                <a:lnTo>
                  <a:pt x="541" y="44"/>
                </a:lnTo>
                <a:lnTo>
                  <a:pt x="530" y="51"/>
                </a:lnTo>
                <a:lnTo>
                  <a:pt x="508" y="68"/>
                </a:lnTo>
                <a:lnTo>
                  <a:pt x="488" y="86"/>
                </a:lnTo>
                <a:lnTo>
                  <a:pt x="469" y="105"/>
                </a:lnTo>
                <a:lnTo>
                  <a:pt x="454" y="123"/>
                </a:lnTo>
                <a:lnTo>
                  <a:pt x="443" y="139"/>
                </a:lnTo>
                <a:lnTo>
                  <a:pt x="435" y="151"/>
                </a:lnTo>
                <a:lnTo>
                  <a:pt x="435" y="151"/>
                </a:lnTo>
                <a:lnTo>
                  <a:pt x="432" y="160"/>
                </a:lnTo>
                <a:lnTo>
                  <a:pt x="429" y="171"/>
                </a:lnTo>
                <a:lnTo>
                  <a:pt x="428" y="181"/>
                </a:lnTo>
                <a:lnTo>
                  <a:pt x="428" y="191"/>
                </a:lnTo>
                <a:lnTo>
                  <a:pt x="428" y="206"/>
                </a:lnTo>
                <a:lnTo>
                  <a:pt x="429" y="212"/>
                </a:lnTo>
                <a:lnTo>
                  <a:pt x="429" y="212"/>
                </a:lnTo>
                <a:lnTo>
                  <a:pt x="422" y="213"/>
                </a:lnTo>
                <a:lnTo>
                  <a:pt x="401" y="215"/>
                </a:lnTo>
                <a:lnTo>
                  <a:pt x="388" y="215"/>
                </a:lnTo>
                <a:lnTo>
                  <a:pt x="373" y="214"/>
                </a:lnTo>
                <a:lnTo>
                  <a:pt x="357" y="212"/>
                </a:lnTo>
                <a:lnTo>
                  <a:pt x="342" y="207"/>
                </a:lnTo>
                <a:lnTo>
                  <a:pt x="342" y="207"/>
                </a:lnTo>
                <a:lnTo>
                  <a:pt x="282" y="187"/>
                </a:lnTo>
                <a:lnTo>
                  <a:pt x="193" y="160"/>
                </a:lnTo>
                <a:lnTo>
                  <a:pt x="147" y="147"/>
                </a:lnTo>
                <a:lnTo>
                  <a:pt x="104" y="137"/>
                </a:lnTo>
                <a:lnTo>
                  <a:pt x="87" y="133"/>
                </a:lnTo>
                <a:lnTo>
                  <a:pt x="71" y="130"/>
                </a:lnTo>
                <a:lnTo>
                  <a:pt x="58" y="130"/>
                </a:lnTo>
                <a:lnTo>
                  <a:pt x="49" y="130"/>
                </a:lnTo>
                <a:lnTo>
                  <a:pt x="49" y="130"/>
                </a:lnTo>
                <a:lnTo>
                  <a:pt x="28" y="134"/>
                </a:lnTo>
                <a:lnTo>
                  <a:pt x="17" y="135"/>
                </a:lnTo>
                <a:lnTo>
                  <a:pt x="14" y="136"/>
                </a:lnTo>
                <a:lnTo>
                  <a:pt x="13" y="139"/>
                </a:lnTo>
                <a:lnTo>
                  <a:pt x="11" y="151"/>
                </a:lnTo>
                <a:lnTo>
                  <a:pt x="11" y="151"/>
                </a:lnTo>
                <a:lnTo>
                  <a:pt x="8" y="187"/>
                </a:lnTo>
                <a:lnTo>
                  <a:pt x="3" y="252"/>
                </a:lnTo>
                <a:lnTo>
                  <a:pt x="1" y="317"/>
                </a:lnTo>
                <a:lnTo>
                  <a:pt x="0" y="345"/>
                </a:lnTo>
                <a:lnTo>
                  <a:pt x="0" y="365"/>
                </a:lnTo>
                <a:lnTo>
                  <a:pt x="0" y="365"/>
                </a:lnTo>
                <a:lnTo>
                  <a:pt x="3" y="404"/>
                </a:lnTo>
                <a:lnTo>
                  <a:pt x="11" y="453"/>
                </a:lnTo>
                <a:lnTo>
                  <a:pt x="18" y="499"/>
                </a:lnTo>
                <a:lnTo>
                  <a:pt x="23" y="517"/>
                </a:lnTo>
                <a:lnTo>
                  <a:pt x="26" y="530"/>
                </a:lnTo>
                <a:lnTo>
                  <a:pt x="26" y="530"/>
                </a:lnTo>
                <a:lnTo>
                  <a:pt x="35" y="550"/>
                </a:lnTo>
                <a:lnTo>
                  <a:pt x="39" y="560"/>
                </a:lnTo>
                <a:lnTo>
                  <a:pt x="43" y="569"/>
                </a:lnTo>
                <a:lnTo>
                  <a:pt x="49" y="578"/>
                </a:lnTo>
                <a:lnTo>
                  <a:pt x="56" y="585"/>
                </a:lnTo>
                <a:lnTo>
                  <a:pt x="63" y="590"/>
                </a:lnTo>
                <a:lnTo>
                  <a:pt x="67" y="593"/>
                </a:lnTo>
                <a:lnTo>
                  <a:pt x="71" y="594"/>
                </a:lnTo>
                <a:lnTo>
                  <a:pt x="71" y="594"/>
                </a:lnTo>
                <a:lnTo>
                  <a:pt x="76" y="594"/>
                </a:lnTo>
                <a:lnTo>
                  <a:pt x="82" y="593"/>
                </a:lnTo>
                <a:lnTo>
                  <a:pt x="92" y="590"/>
                </a:lnTo>
                <a:lnTo>
                  <a:pt x="104" y="584"/>
                </a:lnTo>
                <a:lnTo>
                  <a:pt x="116" y="577"/>
                </a:lnTo>
                <a:lnTo>
                  <a:pt x="149" y="556"/>
                </a:lnTo>
                <a:lnTo>
                  <a:pt x="169" y="545"/>
                </a:lnTo>
                <a:lnTo>
                  <a:pt x="191" y="534"/>
                </a:lnTo>
                <a:lnTo>
                  <a:pt x="191" y="534"/>
                </a:lnTo>
                <a:lnTo>
                  <a:pt x="203" y="528"/>
                </a:lnTo>
                <a:lnTo>
                  <a:pt x="217" y="521"/>
                </a:lnTo>
                <a:lnTo>
                  <a:pt x="247" y="502"/>
                </a:lnTo>
                <a:lnTo>
                  <a:pt x="277" y="481"/>
                </a:lnTo>
                <a:lnTo>
                  <a:pt x="309" y="460"/>
                </a:lnTo>
                <a:lnTo>
                  <a:pt x="338" y="439"/>
                </a:lnTo>
                <a:lnTo>
                  <a:pt x="364" y="421"/>
                </a:lnTo>
                <a:lnTo>
                  <a:pt x="387" y="409"/>
                </a:lnTo>
                <a:lnTo>
                  <a:pt x="395" y="405"/>
                </a:lnTo>
                <a:lnTo>
                  <a:pt x="402" y="404"/>
                </a:lnTo>
                <a:lnTo>
                  <a:pt x="402" y="404"/>
                </a:lnTo>
                <a:lnTo>
                  <a:pt x="434" y="400"/>
                </a:lnTo>
                <a:lnTo>
                  <a:pt x="472" y="399"/>
                </a:lnTo>
                <a:lnTo>
                  <a:pt x="517" y="397"/>
                </a:lnTo>
                <a:lnTo>
                  <a:pt x="517" y="397"/>
                </a:lnTo>
                <a:lnTo>
                  <a:pt x="513" y="400"/>
                </a:lnTo>
                <a:lnTo>
                  <a:pt x="505" y="411"/>
                </a:lnTo>
                <a:lnTo>
                  <a:pt x="500" y="418"/>
                </a:lnTo>
                <a:lnTo>
                  <a:pt x="496" y="428"/>
                </a:lnTo>
                <a:lnTo>
                  <a:pt x="493" y="440"/>
                </a:lnTo>
                <a:lnTo>
                  <a:pt x="490" y="453"/>
                </a:lnTo>
                <a:lnTo>
                  <a:pt x="490" y="453"/>
                </a:lnTo>
                <a:lnTo>
                  <a:pt x="488" y="472"/>
                </a:lnTo>
                <a:lnTo>
                  <a:pt x="488" y="478"/>
                </a:lnTo>
                <a:lnTo>
                  <a:pt x="486" y="485"/>
                </a:lnTo>
                <a:lnTo>
                  <a:pt x="480" y="502"/>
                </a:lnTo>
                <a:lnTo>
                  <a:pt x="480" y="502"/>
                </a:lnTo>
                <a:lnTo>
                  <a:pt x="472" y="528"/>
                </a:lnTo>
                <a:lnTo>
                  <a:pt x="469" y="538"/>
                </a:lnTo>
                <a:lnTo>
                  <a:pt x="467" y="547"/>
                </a:lnTo>
                <a:lnTo>
                  <a:pt x="467" y="556"/>
                </a:lnTo>
                <a:lnTo>
                  <a:pt x="468" y="565"/>
                </a:lnTo>
                <a:lnTo>
                  <a:pt x="471" y="571"/>
                </a:lnTo>
                <a:lnTo>
                  <a:pt x="476" y="575"/>
                </a:lnTo>
                <a:lnTo>
                  <a:pt x="476" y="575"/>
                </a:lnTo>
                <a:lnTo>
                  <a:pt x="482" y="577"/>
                </a:lnTo>
                <a:lnTo>
                  <a:pt x="490" y="577"/>
                </a:lnTo>
                <a:lnTo>
                  <a:pt x="517" y="575"/>
                </a:lnTo>
                <a:lnTo>
                  <a:pt x="552" y="572"/>
                </a:lnTo>
                <a:lnTo>
                  <a:pt x="590" y="567"/>
                </a:lnTo>
                <a:lnTo>
                  <a:pt x="661" y="556"/>
                </a:lnTo>
                <a:lnTo>
                  <a:pt x="692" y="550"/>
                </a:lnTo>
                <a:lnTo>
                  <a:pt x="692" y="550"/>
                </a:lnTo>
                <a:lnTo>
                  <a:pt x="693" y="552"/>
                </a:lnTo>
                <a:lnTo>
                  <a:pt x="700" y="555"/>
                </a:lnTo>
                <a:lnTo>
                  <a:pt x="709" y="558"/>
                </a:lnTo>
                <a:lnTo>
                  <a:pt x="717" y="560"/>
                </a:lnTo>
                <a:lnTo>
                  <a:pt x="723" y="560"/>
                </a:lnTo>
                <a:lnTo>
                  <a:pt x="723" y="560"/>
                </a:lnTo>
                <a:lnTo>
                  <a:pt x="736" y="557"/>
                </a:lnTo>
                <a:lnTo>
                  <a:pt x="746" y="555"/>
                </a:lnTo>
                <a:lnTo>
                  <a:pt x="757" y="551"/>
                </a:lnTo>
                <a:lnTo>
                  <a:pt x="770" y="550"/>
                </a:lnTo>
                <a:lnTo>
                  <a:pt x="770" y="550"/>
                </a:lnTo>
                <a:lnTo>
                  <a:pt x="780" y="549"/>
                </a:lnTo>
                <a:lnTo>
                  <a:pt x="791" y="546"/>
                </a:lnTo>
                <a:lnTo>
                  <a:pt x="814" y="538"/>
                </a:lnTo>
                <a:lnTo>
                  <a:pt x="832" y="529"/>
                </a:lnTo>
                <a:lnTo>
                  <a:pt x="840" y="526"/>
                </a:lnTo>
                <a:lnTo>
                  <a:pt x="840" y="526"/>
                </a:lnTo>
                <a:lnTo>
                  <a:pt x="876" y="530"/>
                </a:lnTo>
                <a:lnTo>
                  <a:pt x="904" y="534"/>
                </a:lnTo>
                <a:lnTo>
                  <a:pt x="915" y="534"/>
                </a:lnTo>
                <a:lnTo>
                  <a:pt x="924" y="534"/>
                </a:lnTo>
                <a:lnTo>
                  <a:pt x="924" y="534"/>
                </a:lnTo>
                <a:lnTo>
                  <a:pt x="938" y="534"/>
                </a:lnTo>
                <a:lnTo>
                  <a:pt x="956" y="534"/>
                </a:lnTo>
                <a:lnTo>
                  <a:pt x="980" y="534"/>
                </a:lnTo>
                <a:lnTo>
                  <a:pt x="980" y="534"/>
                </a:lnTo>
                <a:lnTo>
                  <a:pt x="977" y="538"/>
                </a:lnTo>
                <a:lnTo>
                  <a:pt x="972" y="545"/>
                </a:lnTo>
                <a:lnTo>
                  <a:pt x="964" y="555"/>
                </a:lnTo>
                <a:lnTo>
                  <a:pt x="959" y="560"/>
                </a:lnTo>
                <a:lnTo>
                  <a:pt x="953" y="563"/>
                </a:lnTo>
                <a:lnTo>
                  <a:pt x="953" y="563"/>
                </a:lnTo>
                <a:lnTo>
                  <a:pt x="921" y="582"/>
                </a:lnTo>
                <a:lnTo>
                  <a:pt x="894" y="597"/>
                </a:lnTo>
                <a:lnTo>
                  <a:pt x="894" y="597"/>
                </a:lnTo>
                <a:lnTo>
                  <a:pt x="889" y="601"/>
                </a:lnTo>
                <a:lnTo>
                  <a:pt x="887" y="606"/>
                </a:lnTo>
                <a:lnTo>
                  <a:pt x="886" y="610"/>
                </a:lnTo>
                <a:lnTo>
                  <a:pt x="886" y="614"/>
                </a:lnTo>
                <a:lnTo>
                  <a:pt x="888" y="619"/>
                </a:lnTo>
                <a:lnTo>
                  <a:pt x="891" y="622"/>
                </a:lnTo>
                <a:lnTo>
                  <a:pt x="897" y="624"/>
                </a:lnTo>
                <a:lnTo>
                  <a:pt x="903" y="625"/>
                </a:lnTo>
                <a:lnTo>
                  <a:pt x="903" y="625"/>
                </a:lnTo>
                <a:lnTo>
                  <a:pt x="919" y="624"/>
                </a:lnTo>
                <a:lnTo>
                  <a:pt x="937" y="622"/>
                </a:lnTo>
                <a:lnTo>
                  <a:pt x="960" y="619"/>
                </a:lnTo>
                <a:lnTo>
                  <a:pt x="988" y="618"/>
                </a:lnTo>
                <a:lnTo>
                  <a:pt x="988" y="618"/>
                </a:lnTo>
                <a:lnTo>
                  <a:pt x="1022" y="617"/>
                </a:lnTo>
                <a:lnTo>
                  <a:pt x="1056" y="617"/>
                </a:lnTo>
                <a:lnTo>
                  <a:pt x="1088" y="618"/>
                </a:lnTo>
                <a:lnTo>
                  <a:pt x="1101" y="618"/>
                </a:lnTo>
                <a:lnTo>
                  <a:pt x="1112" y="620"/>
                </a:lnTo>
                <a:lnTo>
                  <a:pt x="1112" y="620"/>
                </a:lnTo>
                <a:lnTo>
                  <a:pt x="1119" y="622"/>
                </a:lnTo>
                <a:lnTo>
                  <a:pt x="1123" y="624"/>
                </a:lnTo>
                <a:lnTo>
                  <a:pt x="1128" y="627"/>
                </a:lnTo>
                <a:lnTo>
                  <a:pt x="1132" y="628"/>
                </a:lnTo>
                <a:lnTo>
                  <a:pt x="1139" y="628"/>
                </a:lnTo>
                <a:lnTo>
                  <a:pt x="1171" y="625"/>
                </a:lnTo>
                <a:lnTo>
                  <a:pt x="1171" y="625"/>
                </a:lnTo>
                <a:lnTo>
                  <a:pt x="1191" y="622"/>
                </a:lnTo>
                <a:lnTo>
                  <a:pt x="1207" y="618"/>
                </a:lnTo>
                <a:lnTo>
                  <a:pt x="1219" y="613"/>
                </a:lnTo>
                <a:lnTo>
                  <a:pt x="1228" y="608"/>
                </a:lnTo>
                <a:lnTo>
                  <a:pt x="1234" y="605"/>
                </a:lnTo>
                <a:lnTo>
                  <a:pt x="1238" y="601"/>
                </a:lnTo>
                <a:lnTo>
                  <a:pt x="1240" y="597"/>
                </a:lnTo>
                <a:lnTo>
                  <a:pt x="1240" y="597"/>
                </a:lnTo>
                <a:lnTo>
                  <a:pt x="1258" y="602"/>
                </a:lnTo>
                <a:lnTo>
                  <a:pt x="1301" y="613"/>
                </a:lnTo>
                <a:lnTo>
                  <a:pt x="1328" y="619"/>
                </a:lnTo>
                <a:lnTo>
                  <a:pt x="1353" y="624"/>
                </a:lnTo>
                <a:lnTo>
                  <a:pt x="1379" y="627"/>
                </a:lnTo>
                <a:lnTo>
                  <a:pt x="1390" y="627"/>
                </a:lnTo>
                <a:lnTo>
                  <a:pt x="1399" y="627"/>
                </a:lnTo>
                <a:lnTo>
                  <a:pt x="1399" y="627"/>
                </a:lnTo>
                <a:lnTo>
                  <a:pt x="1418" y="625"/>
                </a:lnTo>
                <a:lnTo>
                  <a:pt x="1435" y="620"/>
                </a:lnTo>
                <a:lnTo>
                  <a:pt x="1451" y="616"/>
                </a:lnTo>
                <a:lnTo>
                  <a:pt x="1466" y="610"/>
                </a:lnTo>
                <a:lnTo>
                  <a:pt x="1496" y="597"/>
                </a:lnTo>
                <a:lnTo>
                  <a:pt x="1509" y="593"/>
                </a:lnTo>
                <a:lnTo>
                  <a:pt x="1522" y="589"/>
                </a:lnTo>
                <a:lnTo>
                  <a:pt x="1522" y="589"/>
                </a:lnTo>
                <a:lnTo>
                  <a:pt x="1537" y="585"/>
                </a:lnTo>
                <a:lnTo>
                  <a:pt x="1550" y="580"/>
                </a:lnTo>
                <a:lnTo>
                  <a:pt x="1577" y="569"/>
                </a:lnTo>
                <a:lnTo>
                  <a:pt x="1599" y="561"/>
                </a:lnTo>
                <a:lnTo>
                  <a:pt x="1608" y="558"/>
                </a:lnTo>
                <a:lnTo>
                  <a:pt x="1613" y="557"/>
                </a:lnTo>
                <a:lnTo>
                  <a:pt x="1613" y="557"/>
                </a:lnTo>
                <a:lnTo>
                  <a:pt x="1633" y="551"/>
                </a:lnTo>
                <a:lnTo>
                  <a:pt x="1671" y="539"/>
                </a:lnTo>
                <a:lnTo>
                  <a:pt x="1690" y="530"/>
                </a:lnTo>
                <a:lnTo>
                  <a:pt x="1707" y="523"/>
                </a:lnTo>
                <a:lnTo>
                  <a:pt x="1721" y="517"/>
                </a:lnTo>
                <a:lnTo>
                  <a:pt x="1725" y="515"/>
                </a:lnTo>
                <a:lnTo>
                  <a:pt x="1727" y="512"/>
                </a:lnTo>
                <a:lnTo>
                  <a:pt x="1727" y="512"/>
                </a:lnTo>
                <a:lnTo>
                  <a:pt x="1733" y="505"/>
                </a:lnTo>
                <a:lnTo>
                  <a:pt x="1737" y="499"/>
                </a:lnTo>
                <a:lnTo>
                  <a:pt x="1738" y="495"/>
                </a:lnTo>
                <a:lnTo>
                  <a:pt x="1738" y="492"/>
                </a:lnTo>
                <a:lnTo>
                  <a:pt x="1738" y="488"/>
                </a:lnTo>
                <a:lnTo>
                  <a:pt x="1737" y="483"/>
                </a:lnTo>
                <a:lnTo>
                  <a:pt x="1737" y="483"/>
                </a:lnTo>
                <a:lnTo>
                  <a:pt x="1734" y="478"/>
                </a:lnTo>
                <a:lnTo>
                  <a:pt x="1729" y="474"/>
                </a:lnTo>
                <a:lnTo>
                  <a:pt x="1725" y="472"/>
                </a:lnTo>
                <a:lnTo>
                  <a:pt x="1718" y="471"/>
                </a:lnTo>
                <a:lnTo>
                  <a:pt x="1709" y="470"/>
                </a:lnTo>
                <a:lnTo>
                  <a:pt x="1705" y="468"/>
                </a:lnTo>
                <a:lnTo>
                  <a:pt x="1705" y="468"/>
                </a:lnTo>
                <a:lnTo>
                  <a:pt x="1707" y="468"/>
                </a:lnTo>
                <a:lnTo>
                  <a:pt x="1712" y="467"/>
                </a:lnTo>
                <a:lnTo>
                  <a:pt x="1715" y="465"/>
                </a:lnTo>
                <a:lnTo>
                  <a:pt x="1716" y="461"/>
                </a:lnTo>
                <a:lnTo>
                  <a:pt x="1717" y="457"/>
                </a:lnTo>
                <a:lnTo>
                  <a:pt x="1716" y="451"/>
                </a:lnTo>
                <a:lnTo>
                  <a:pt x="1716" y="451"/>
                </a:lnTo>
                <a:lnTo>
                  <a:pt x="1712" y="438"/>
                </a:lnTo>
                <a:lnTo>
                  <a:pt x="1707" y="428"/>
                </a:lnTo>
                <a:lnTo>
                  <a:pt x="1701" y="421"/>
                </a:lnTo>
                <a:lnTo>
                  <a:pt x="1694" y="415"/>
                </a:lnTo>
                <a:lnTo>
                  <a:pt x="1694" y="415"/>
                </a:lnTo>
                <a:lnTo>
                  <a:pt x="1687" y="410"/>
                </a:lnTo>
                <a:lnTo>
                  <a:pt x="1683" y="404"/>
                </a:lnTo>
                <a:lnTo>
                  <a:pt x="1681" y="399"/>
                </a:lnTo>
                <a:lnTo>
                  <a:pt x="1681" y="399"/>
                </a:lnTo>
                <a:lnTo>
                  <a:pt x="1681" y="395"/>
                </a:lnTo>
                <a:lnTo>
                  <a:pt x="1678" y="386"/>
                </a:lnTo>
                <a:lnTo>
                  <a:pt x="1677" y="378"/>
                </a:lnTo>
                <a:lnTo>
                  <a:pt x="1673" y="370"/>
                </a:lnTo>
                <a:lnTo>
                  <a:pt x="1667" y="360"/>
                </a:lnTo>
                <a:lnTo>
                  <a:pt x="1660" y="349"/>
                </a:lnTo>
                <a:lnTo>
                  <a:pt x="1660" y="349"/>
                </a:lnTo>
                <a:lnTo>
                  <a:pt x="1650" y="339"/>
                </a:lnTo>
                <a:lnTo>
                  <a:pt x="1641" y="332"/>
                </a:lnTo>
                <a:lnTo>
                  <a:pt x="1630" y="326"/>
                </a:lnTo>
                <a:lnTo>
                  <a:pt x="1620" y="322"/>
                </a:lnTo>
                <a:lnTo>
                  <a:pt x="1611" y="320"/>
                </a:lnTo>
                <a:lnTo>
                  <a:pt x="1604" y="319"/>
                </a:lnTo>
                <a:lnTo>
                  <a:pt x="1597" y="317"/>
                </a:lnTo>
                <a:lnTo>
                  <a:pt x="1597" y="317"/>
                </a:lnTo>
                <a:lnTo>
                  <a:pt x="1553" y="275"/>
                </a:lnTo>
                <a:lnTo>
                  <a:pt x="1511" y="234"/>
                </a:lnTo>
                <a:lnTo>
                  <a:pt x="1466" y="191"/>
                </a:lnTo>
                <a:lnTo>
                  <a:pt x="1466" y="191"/>
                </a:lnTo>
                <a:lnTo>
                  <a:pt x="1455" y="181"/>
                </a:lnTo>
                <a:lnTo>
                  <a:pt x="1443" y="173"/>
                </a:lnTo>
                <a:lnTo>
                  <a:pt x="1431" y="163"/>
                </a:lnTo>
                <a:lnTo>
                  <a:pt x="1418" y="156"/>
                </a:lnTo>
                <a:lnTo>
                  <a:pt x="1391" y="141"/>
                </a:lnTo>
                <a:lnTo>
                  <a:pt x="1364" y="128"/>
                </a:lnTo>
                <a:lnTo>
                  <a:pt x="1341" y="118"/>
                </a:lnTo>
                <a:lnTo>
                  <a:pt x="1323" y="111"/>
                </a:lnTo>
                <a:lnTo>
                  <a:pt x="1305" y="106"/>
                </a:lnTo>
                <a:lnTo>
                  <a:pt x="1305" y="106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6" name="Freeform 5">
            <a:extLst>
              <a:ext uri="{FF2B5EF4-FFF2-40B4-BE49-F238E27FC236}">
                <a16:creationId xmlns:a16="http://schemas.microsoft.com/office/drawing/2014/main" id="{3454F6E9-495D-406F-A8F7-14507B851904}"/>
              </a:ext>
            </a:extLst>
          </p:cNvPr>
          <p:cNvSpPr>
            <a:spLocks/>
          </p:cNvSpPr>
          <p:nvPr/>
        </p:nvSpPr>
        <p:spPr bwMode="auto">
          <a:xfrm>
            <a:off x="7850330" y="5131016"/>
            <a:ext cx="1745862" cy="599949"/>
          </a:xfrm>
          <a:custGeom>
            <a:avLst/>
            <a:gdLst>
              <a:gd name="T0" fmla="*/ 364 w 1714"/>
              <a:gd name="T1" fmla="*/ 283 h 589"/>
              <a:gd name="T2" fmla="*/ 314 w 1714"/>
              <a:gd name="T3" fmla="*/ 289 h 589"/>
              <a:gd name="T4" fmla="*/ 147 w 1714"/>
              <a:gd name="T5" fmla="*/ 213 h 589"/>
              <a:gd name="T6" fmla="*/ 64 w 1714"/>
              <a:gd name="T7" fmla="*/ 183 h 589"/>
              <a:gd name="T8" fmla="*/ 50 w 1714"/>
              <a:gd name="T9" fmla="*/ 185 h 589"/>
              <a:gd name="T10" fmla="*/ 31 w 1714"/>
              <a:gd name="T11" fmla="*/ 221 h 589"/>
              <a:gd name="T12" fmla="*/ 7 w 1714"/>
              <a:gd name="T13" fmla="*/ 351 h 589"/>
              <a:gd name="T14" fmla="*/ 0 w 1714"/>
              <a:gd name="T15" fmla="*/ 386 h 589"/>
              <a:gd name="T16" fmla="*/ 11 w 1714"/>
              <a:gd name="T17" fmla="*/ 462 h 589"/>
              <a:gd name="T18" fmla="*/ 33 w 1714"/>
              <a:gd name="T19" fmla="*/ 540 h 589"/>
              <a:gd name="T20" fmla="*/ 57 w 1714"/>
              <a:gd name="T21" fmla="*/ 558 h 589"/>
              <a:gd name="T22" fmla="*/ 90 w 1714"/>
              <a:gd name="T23" fmla="*/ 559 h 589"/>
              <a:gd name="T24" fmla="*/ 233 w 1714"/>
              <a:gd name="T25" fmla="*/ 501 h 589"/>
              <a:gd name="T26" fmla="*/ 278 w 1714"/>
              <a:gd name="T27" fmla="*/ 476 h 589"/>
              <a:gd name="T28" fmla="*/ 327 w 1714"/>
              <a:gd name="T29" fmla="*/ 436 h 589"/>
              <a:gd name="T30" fmla="*/ 364 w 1714"/>
              <a:gd name="T31" fmla="*/ 434 h 589"/>
              <a:gd name="T32" fmla="*/ 481 w 1714"/>
              <a:gd name="T33" fmla="*/ 443 h 589"/>
              <a:gd name="T34" fmla="*/ 450 w 1714"/>
              <a:gd name="T35" fmla="*/ 470 h 589"/>
              <a:gd name="T36" fmla="*/ 439 w 1714"/>
              <a:gd name="T37" fmla="*/ 507 h 589"/>
              <a:gd name="T38" fmla="*/ 423 w 1714"/>
              <a:gd name="T39" fmla="*/ 568 h 589"/>
              <a:gd name="T40" fmla="*/ 428 w 1714"/>
              <a:gd name="T41" fmla="*/ 588 h 589"/>
              <a:gd name="T42" fmla="*/ 450 w 1714"/>
              <a:gd name="T43" fmla="*/ 588 h 589"/>
              <a:gd name="T44" fmla="*/ 639 w 1714"/>
              <a:gd name="T45" fmla="*/ 542 h 589"/>
              <a:gd name="T46" fmla="*/ 720 w 1714"/>
              <a:gd name="T47" fmla="*/ 518 h 589"/>
              <a:gd name="T48" fmla="*/ 791 w 1714"/>
              <a:gd name="T49" fmla="*/ 526 h 589"/>
              <a:gd name="T50" fmla="*/ 862 w 1714"/>
              <a:gd name="T51" fmla="*/ 529 h 589"/>
              <a:gd name="T52" fmla="*/ 820 w 1714"/>
              <a:gd name="T53" fmla="*/ 543 h 589"/>
              <a:gd name="T54" fmla="*/ 827 w 1714"/>
              <a:gd name="T55" fmla="*/ 552 h 589"/>
              <a:gd name="T56" fmla="*/ 876 w 1714"/>
              <a:gd name="T57" fmla="*/ 557 h 589"/>
              <a:gd name="T58" fmla="*/ 1101 w 1714"/>
              <a:gd name="T59" fmla="*/ 559 h 589"/>
              <a:gd name="T60" fmla="*/ 1150 w 1714"/>
              <a:gd name="T61" fmla="*/ 554 h 589"/>
              <a:gd name="T62" fmla="*/ 1325 w 1714"/>
              <a:gd name="T63" fmla="*/ 540 h 589"/>
              <a:gd name="T64" fmla="*/ 1386 w 1714"/>
              <a:gd name="T65" fmla="*/ 527 h 589"/>
              <a:gd name="T66" fmla="*/ 1562 w 1714"/>
              <a:gd name="T67" fmla="*/ 469 h 589"/>
              <a:gd name="T68" fmla="*/ 1622 w 1714"/>
              <a:gd name="T69" fmla="*/ 442 h 589"/>
              <a:gd name="T70" fmla="*/ 1691 w 1714"/>
              <a:gd name="T71" fmla="*/ 396 h 589"/>
              <a:gd name="T72" fmla="*/ 1710 w 1714"/>
              <a:gd name="T73" fmla="*/ 378 h 589"/>
              <a:gd name="T74" fmla="*/ 1712 w 1714"/>
              <a:gd name="T75" fmla="*/ 353 h 589"/>
              <a:gd name="T76" fmla="*/ 1695 w 1714"/>
              <a:gd name="T77" fmla="*/ 336 h 589"/>
              <a:gd name="T78" fmla="*/ 1684 w 1714"/>
              <a:gd name="T79" fmla="*/ 328 h 589"/>
              <a:gd name="T80" fmla="*/ 1641 w 1714"/>
              <a:gd name="T81" fmla="*/ 277 h 589"/>
              <a:gd name="T82" fmla="*/ 1547 w 1714"/>
              <a:gd name="T83" fmla="*/ 206 h 589"/>
              <a:gd name="T84" fmla="*/ 1385 w 1714"/>
              <a:gd name="T85" fmla="*/ 110 h 589"/>
              <a:gd name="T86" fmla="*/ 1307 w 1714"/>
              <a:gd name="T87" fmla="*/ 72 h 589"/>
              <a:gd name="T88" fmla="*/ 1032 w 1714"/>
              <a:gd name="T89" fmla="*/ 9 h 589"/>
              <a:gd name="T90" fmla="*/ 965 w 1714"/>
              <a:gd name="T91" fmla="*/ 0 h 589"/>
              <a:gd name="T92" fmla="*/ 911 w 1714"/>
              <a:gd name="T93" fmla="*/ 11 h 589"/>
              <a:gd name="T94" fmla="*/ 860 w 1714"/>
              <a:gd name="T95" fmla="*/ 26 h 589"/>
              <a:gd name="T96" fmla="*/ 808 w 1714"/>
              <a:gd name="T97" fmla="*/ 37 h 589"/>
              <a:gd name="T98" fmla="*/ 736 w 1714"/>
              <a:gd name="T99" fmla="*/ 60 h 589"/>
              <a:gd name="T100" fmla="*/ 694 w 1714"/>
              <a:gd name="T101" fmla="*/ 75 h 589"/>
              <a:gd name="T102" fmla="*/ 627 w 1714"/>
              <a:gd name="T103" fmla="*/ 88 h 589"/>
              <a:gd name="T104" fmla="*/ 487 w 1714"/>
              <a:gd name="T105" fmla="*/ 89 h 589"/>
              <a:gd name="T106" fmla="*/ 448 w 1714"/>
              <a:gd name="T107" fmla="*/ 99 h 589"/>
              <a:gd name="T108" fmla="*/ 416 w 1714"/>
              <a:gd name="T109" fmla="*/ 122 h 589"/>
              <a:gd name="T110" fmla="*/ 387 w 1714"/>
              <a:gd name="T111" fmla="*/ 166 h 589"/>
              <a:gd name="T112" fmla="*/ 358 w 1714"/>
              <a:gd name="T113" fmla="*/ 233 h 589"/>
              <a:gd name="T114" fmla="*/ 366 w 1714"/>
              <a:gd name="T115" fmla="*/ 251 h 589"/>
              <a:gd name="T116" fmla="*/ 398 w 1714"/>
              <a:gd name="T117" fmla="*/ 274 h 5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714" h="589">
                <a:moveTo>
                  <a:pt x="398" y="274"/>
                </a:moveTo>
                <a:lnTo>
                  <a:pt x="398" y="274"/>
                </a:lnTo>
                <a:lnTo>
                  <a:pt x="388" y="277"/>
                </a:lnTo>
                <a:lnTo>
                  <a:pt x="364" y="283"/>
                </a:lnTo>
                <a:lnTo>
                  <a:pt x="336" y="289"/>
                </a:lnTo>
                <a:lnTo>
                  <a:pt x="323" y="290"/>
                </a:lnTo>
                <a:lnTo>
                  <a:pt x="314" y="289"/>
                </a:lnTo>
                <a:lnTo>
                  <a:pt x="314" y="289"/>
                </a:lnTo>
                <a:lnTo>
                  <a:pt x="299" y="283"/>
                </a:lnTo>
                <a:lnTo>
                  <a:pt x="270" y="271"/>
                </a:lnTo>
                <a:lnTo>
                  <a:pt x="190" y="233"/>
                </a:lnTo>
                <a:lnTo>
                  <a:pt x="147" y="213"/>
                </a:lnTo>
                <a:lnTo>
                  <a:pt x="108" y="196"/>
                </a:lnTo>
                <a:lnTo>
                  <a:pt x="91" y="190"/>
                </a:lnTo>
                <a:lnTo>
                  <a:pt x="76" y="185"/>
                </a:lnTo>
                <a:lnTo>
                  <a:pt x="64" y="183"/>
                </a:lnTo>
                <a:lnTo>
                  <a:pt x="56" y="183"/>
                </a:lnTo>
                <a:lnTo>
                  <a:pt x="56" y="183"/>
                </a:lnTo>
                <a:lnTo>
                  <a:pt x="52" y="184"/>
                </a:lnTo>
                <a:lnTo>
                  <a:pt x="50" y="185"/>
                </a:lnTo>
                <a:lnTo>
                  <a:pt x="45" y="191"/>
                </a:lnTo>
                <a:lnTo>
                  <a:pt x="39" y="199"/>
                </a:lnTo>
                <a:lnTo>
                  <a:pt x="35" y="210"/>
                </a:lnTo>
                <a:lnTo>
                  <a:pt x="31" y="221"/>
                </a:lnTo>
                <a:lnTo>
                  <a:pt x="28" y="235"/>
                </a:lnTo>
                <a:lnTo>
                  <a:pt x="22" y="265"/>
                </a:lnTo>
                <a:lnTo>
                  <a:pt x="12" y="325"/>
                </a:lnTo>
                <a:lnTo>
                  <a:pt x="7" y="351"/>
                </a:lnTo>
                <a:lnTo>
                  <a:pt x="2" y="369"/>
                </a:lnTo>
                <a:lnTo>
                  <a:pt x="2" y="369"/>
                </a:lnTo>
                <a:lnTo>
                  <a:pt x="1" y="376"/>
                </a:lnTo>
                <a:lnTo>
                  <a:pt x="0" y="386"/>
                </a:lnTo>
                <a:lnTo>
                  <a:pt x="0" y="397"/>
                </a:lnTo>
                <a:lnTo>
                  <a:pt x="1" y="408"/>
                </a:lnTo>
                <a:lnTo>
                  <a:pt x="5" y="435"/>
                </a:lnTo>
                <a:lnTo>
                  <a:pt x="11" y="462"/>
                </a:lnTo>
                <a:lnTo>
                  <a:pt x="17" y="487"/>
                </a:lnTo>
                <a:lnTo>
                  <a:pt x="24" y="512"/>
                </a:lnTo>
                <a:lnTo>
                  <a:pt x="33" y="540"/>
                </a:lnTo>
                <a:lnTo>
                  <a:pt x="33" y="540"/>
                </a:lnTo>
                <a:lnTo>
                  <a:pt x="36" y="546"/>
                </a:lnTo>
                <a:lnTo>
                  <a:pt x="41" y="550"/>
                </a:lnTo>
                <a:lnTo>
                  <a:pt x="48" y="555"/>
                </a:lnTo>
                <a:lnTo>
                  <a:pt x="57" y="558"/>
                </a:lnTo>
                <a:lnTo>
                  <a:pt x="65" y="560"/>
                </a:lnTo>
                <a:lnTo>
                  <a:pt x="74" y="560"/>
                </a:lnTo>
                <a:lnTo>
                  <a:pt x="82" y="560"/>
                </a:lnTo>
                <a:lnTo>
                  <a:pt x="90" y="559"/>
                </a:lnTo>
                <a:lnTo>
                  <a:pt x="90" y="559"/>
                </a:lnTo>
                <a:lnTo>
                  <a:pt x="123" y="547"/>
                </a:lnTo>
                <a:lnTo>
                  <a:pt x="177" y="525"/>
                </a:lnTo>
                <a:lnTo>
                  <a:pt x="233" y="501"/>
                </a:lnTo>
                <a:lnTo>
                  <a:pt x="254" y="491"/>
                </a:lnTo>
                <a:lnTo>
                  <a:pt x="269" y="482"/>
                </a:lnTo>
                <a:lnTo>
                  <a:pt x="269" y="482"/>
                </a:lnTo>
                <a:lnTo>
                  <a:pt x="278" y="476"/>
                </a:lnTo>
                <a:lnTo>
                  <a:pt x="287" y="469"/>
                </a:lnTo>
                <a:lnTo>
                  <a:pt x="304" y="453"/>
                </a:lnTo>
                <a:lnTo>
                  <a:pt x="320" y="440"/>
                </a:lnTo>
                <a:lnTo>
                  <a:pt x="327" y="436"/>
                </a:lnTo>
                <a:lnTo>
                  <a:pt x="333" y="434"/>
                </a:lnTo>
                <a:lnTo>
                  <a:pt x="333" y="434"/>
                </a:lnTo>
                <a:lnTo>
                  <a:pt x="344" y="434"/>
                </a:lnTo>
                <a:lnTo>
                  <a:pt x="364" y="434"/>
                </a:lnTo>
                <a:lnTo>
                  <a:pt x="415" y="436"/>
                </a:lnTo>
                <a:lnTo>
                  <a:pt x="485" y="441"/>
                </a:lnTo>
                <a:lnTo>
                  <a:pt x="485" y="441"/>
                </a:lnTo>
                <a:lnTo>
                  <a:pt x="481" y="443"/>
                </a:lnTo>
                <a:lnTo>
                  <a:pt x="468" y="451"/>
                </a:lnTo>
                <a:lnTo>
                  <a:pt x="462" y="456"/>
                </a:lnTo>
                <a:lnTo>
                  <a:pt x="456" y="462"/>
                </a:lnTo>
                <a:lnTo>
                  <a:pt x="450" y="470"/>
                </a:lnTo>
                <a:lnTo>
                  <a:pt x="448" y="479"/>
                </a:lnTo>
                <a:lnTo>
                  <a:pt x="448" y="479"/>
                </a:lnTo>
                <a:lnTo>
                  <a:pt x="444" y="491"/>
                </a:lnTo>
                <a:lnTo>
                  <a:pt x="439" y="507"/>
                </a:lnTo>
                <a:lnTo>
                  <a:pt x="433" y="525"/>
                </a:lnTo>
                <a:lnTo>
                  <a:pt x="428" y="543"/>
                </a:lnTo>
                <a:lnTo>
                  <a:pt x="423" y="560"/>
                </a:lnTo>
                <a:lnTo>
                  <a:pt x="423" y="568"/>
                </a:lnTo>
                <a:lnTo>
                  <a:pt x="422" y="574"/>
                </a:lnTo>
                <a:lnTo>
                  <a:pt x="423" y="580"/>
                </a:lnTo>
                <a:lnTo>
                  <a:pt x="425" y="585"/>
                </a:lnTo>
                <a:lnTo>
                  <a:pt x="428" y="588"/>
                </a:lnTo>
                <a:lnTo>
                  <a:pt x="432" y="589"/>
                </a:lnTo>
                <a:lnTo>
                  <a:pt x="432" y="589"/>
                </a:lnTo>
                <a:lnTo>
                  <a:pt x="439" y="589"/>
                </a:lnTo>
                <a:lnTo>
                  <a:pt x="450" y="588"/>
                </a:lnTo>
                <a:lnTo>
                  <a:pt x="479" y="582"/>
                </a:lnTo>
                <a:lnTo>
                  <a:pt x="517" y="574"/>
                </a:lnTo>
                <a:lnTo>
                  <a:pt x="558" y="563"/>
                </a:lnTo>
                <a:lnTo>
                  <a:pt x="639" y="542"/>
                </a:lnTo>
                <a:lnTo>
                  <a:pt x="687" y="529"/>
                </a:lnTo>
                <a:lnTo>
                  <a:pt x="687" y="529"/>
                </a:lnTo>
                <a:lnTo>
                  <a:pt x="706" y="523"/>
                </a:lnTo>
                <a:lnTo>
                  <a:pt x="720" y="518"/>
                </a:lnTo>
                <a:lnTo>
                  <a:pt x="733" y="513"/>
                </a:lnTo>
                <a:lnTo>
                  <a:pt x="733" y="513"/>
                </a:lnTo>
                <a:lnTo>
                  <a:pt x="764" y="521"/>
                </a:lnTo>
                <a:lnTo>
                  <a:pt x="791" y="526"/>
                </a:lnTo>
                <a:lnTo>
                  <a:pt x="803" y="527"/>
                </a:lnTo>
                <a:lnTo>
                  <a:pt x="813" y="529"/>
                </a:lnTo>
                <a:lnTo>
                  <a:pt x="862" y="529"/>
                </a:lnTo>
                <a:lnTo>
                  <a:pt x="862" y="529"/>
                </a:lnTo>
                <a:lnTo>
                  <a:pt x="852" y="531"/>
                </a:lnTo>
                <a:lnTo>
                  <a:pt x="834" y="536"/>
                </a:lnTo>
                <a:lnTo>
                  <a:pt x="825" y="540"/>
                </a:lnTo>
                <a:lnTo>
                  <a:pt x="820" y="543"/>
                </a:lnTo>
                <a:lnTo>
                  <a:pt x="819" y="546"/>
                </a:lnTo>
                <a:lnTo>
                  <a:pt x="820" y="548"/>
                </a:lnTo>
                <a:lnTo>
                  <a:pt x="823" y="549"/>
                </a:lnTo>
                <a:lnTo>
                  <a:pt x="827" y="552"/>
                </a:lnTo>
                <a:lnTo>
                  <a:pt x="827" y="552"/>
                </a:lnTo>
                <a:lnTo>
                  <a:pt x="835" y="553"/>
                </a:lnTo>
                <a:lnTo>
                  <a:pt x="846" y="554"/>
                </a:lnTo>
                <a:lnTo>
                  <a:pt x="876" y="557"/>
                </a:lnTo>
                <a:lnTo>
                  <a:pt x="915" y="558"/>
                </a:lnTo>
                <a:lnTo>
                  <a:pt x="958" y="558"/>
                </a:lnTo>
                <a:lnTo>
                  <a:pt x="1043" y="558"/>
                </a:lnTo>
                <a:lnTo>
                  <a:pt x="1101" y="559"/>
                </a:lnTo>
                <a:lnTo>
                  <a:pt x="1101" y="559"/>
                </a:lnTo>
                <a:lnTo>
                  <a:pt x="1118" y="559"/>
                </a:lnTo>
                <a:lnTo>
                  <a:pt x="1135" y="557"/>
                </a:lnTo>
                <a:lnTo>
                  <a:pt x="1150" y="554"/>
                </a:lnTo>
                <a:lnTo>
                  <a:pt x="1163" y="550"/>
                </a:lnTo>
                <a:lnTo>
                  <a:pt x="1182" y="543"/>
                </a:lnTo>
                <a:lnTo>
                  <a:pt x="1189" y="540"/>
                </a:lnTo>
                <a:lnTo>
                  <a:pt x="1325" y="540"/>
                </a:lnTo>
                <a:lnTo>
                  <a:pt x="1325" y="540"/>
                </a:lnTo>
                <a:lnTo>
                  <a:pt x="1336" y="540"/>
                </a:lnTo>
                <a:lnTo>
                  <a:pt x="1350" y="537"/>
                </a:lnTo>
                <a:lnTo>
                  <a:pt x="1386" y="527"/>
                </a:lnTo>
                <a:lnTo>
                  <a:pt x="1429" y="514"/>
                </a:lnTo>
                <a:lnTo>
                  <a:pt x="1475" y="499"/>
                </a:lnTo>
                <a:lnTo>
                  <a:pt x="1521" y="484"/>
                </a:lnTo>
                <a:lnTo>
                  <a:pt x="1562" y="469"/>
                </a:lnTo>
                <a:lnTo>
                  <a:pt x="1593" y="457"/>
                </a:lnTo>
                <a:lnTo>
                  <a:pt x="1611" y="448"/>
                </a:lnTo>
                <a:lnTo>
                  <a:pt x="1611" y="448"/>
                </a:lnTo>
                <a:lnTo>
                  <a:pt x="1622" y="442"/>
                </a:lnTo>
                <a:lnTo>
                  <a:pt x="1635" y="435"/>
                </a:lnTo>
                <a:lnTo>
                  <a:pt x="1661" y="417"/>
                </a:lnTo>
                <a:lnTo>
                  <a:pt x="1691" y="396"/>
                </a:lnTo>
                <a:lnTo>
                  <a:pt x="1691" y="396"/>
                </a:lnTo>
                <a:lnTo>
                  <a:pt x="1694" y="394"/>
                </a:lnTo>
                <a:lnTo>
                  <a:pt x="1703" y="387"/>
                </a:lnTo>
                <a:lnTo>
                  <a:pt x="1706" y="383"/>
                </a:lnTo>
                <a:lnTo>
                  <a:pt x="1710" y="378"/>
                </a:lnTo>
                <a:lnTo>
                  <a:pt x="1712" y="370"/>
                </a:lnTo>
                <a:lnTo>
                  <a:pt x="1714" y="362"/>
                </a:lnTo>
                <a:lnTo>
                  <a:pt x="1714" y="362"/>
                </a:lnTo>
                <a:lnTo>
                  <a:pt x="1712" y="353"/>
                </a:lnTo>
                <a:lnTo>
                  <a:pt x="1710" y="347"/>
                </a:lnTo>
                <a:lnTo>
                  <a:pt x="1705" y="342"/>
                </a:lnTo>
                <a:lnTo>
                  <a:pt x="1700" y="339"/>
                </a:lnTo>
                <a:lnTo>
                  <a:pt x="1695" y="336"/>
                </a:lnTo>
                <a:lnTo>
                  <a:pt x="1692" y="335"/>
                </a:lnTo>
                <a:lnTo>
                  <a:pt x="1687" y="335"/>
                </a:lnTo>
                <a:lnTo>
                  <a:pt x="1687" y="335"/>
                </a:lnTo>
                <a:lnTo>
                  <a:pt x="1684" y="328"/>
                </a:lnTo>
                <a:lnTo>
                  <a:pt x="1680" y="319"/>
                </a:lnTo>
                <a:lnTo>
                  <a:pt x="1671" y="308"/>
                </a:lnTo>
                <a:lnTo>
                  <a:pt x="1659" y="294"/>
                </a:lnTo>
                <a:lnTo>
                  <a:pt x="1641" y="277"/>
                </a:lnTo>
                <a:lnTo>
                  <a:pt x="1616" y="256"/>
                </a:lnTo>
                <a:lnTo>
                  <a:pt x="1585" y="232"/>
                </a:lnTo>
                <a:lnTo>
                  <a:pt x="1585" y="232"/>
                </a:lnTo>
                <a:lnTo>
                  <a:pt x="1547" y="206"/>
                </a:lnTo>
                <a:lnTo>
                  <a:pt x="1506" y="181"/>
                </a:lnTo>
                <a:lnTo>
                  <a:pt x="1464" y="155"/>
                </a:lnTo>
                <a:lnTo>
                  <a:pt x="1423" y="131"/>
                </a:lnTo>
                <a:lnTo>
                  <a:pt x="1385" y="110"/>
                </a:lnTo>
                <a:lnTo>
                  <a:pt x="1351" y="93"/>
                </a:lnTo>
                <a:lnTo>
                  <a:pt x="1324" y="80"/>
                </a:lnTo>
                <a:lnTo>
                  <a:pt x="1307" y="72"/>
                </a:lnTo>
                <a:lnTo>
                  <a:pt x="1307" y="72"/>
                </a:lnTo>
                <a:lnTo>
                  <a:pt x="1245" y="56"/>
                </a:lnTo>
                <a:lnTo>
                  <a:pt x="1139" y="32"/>
                </a:lnTo>
                <a:lnTo>
                  <a:pt x="1083" y="19"/>
                </a:lnTo>
                <a:lnTo>
                  <a:pt x="1032" y="9"/>
                </a:lnTo>
                <a:lnTo>
                  <a:pt x="991" y="2"/>
                </a:lnTo>
                <a:lnTo>
                  <a:pt x="975" y="0"/>
                </a:lnTo>
                <a:lnTo>
                  <a:pt x="965" y="0"/>
                </a:lnTo>
                <a:lnTo>
                  <a:pt x="965" y="0"/>
                </a:lnTo>
                <a:lnTo>
                  <a:pt x="941" y="3"/>
                </a:lnTo>
                <a:lnTo>
                  <a:pt x="930" y="3"/>
                </a:lnTo>
                <a:lnTo>
                  <a:pt x="924" y="7"/>
                </a:lnTo>
                <a:lnTo>
                  <a:pt x="911" y="11"/>
                </a:lnTo>
                <a:lnTo>
                  <a:pt x="911" y="11"/>
                </a:lnTo>
                <a:lnTo>
                  <a:pt x="902" y="16"/>
                </a:lnTo>
                <a:lnTo>
                  <a:pt x="888" y="20"/>
                </a:lnTo>
                <a:lnTo>
                  <a:pt x="860" y="26"/>
                </a:lnTo>
                <a:lnTo>
                  <a:pt x="834" y="31"/>
                </a:lnTo>
                <a:lnTo>
                  <a:pt x="817" y="35"/>
                </a:lnTo>
                <a:lnTo>
                  <a:pt x="817" y="35"/>
                </a:lnTo>
                <a:lnTo>
                  <a:pt x="808" y="37"/>
                </a:lnTo>
                <a:lnTo>
                  <a:pt x="782" y="47"/>
                </a:lnTo>
                <a:lnTo>
                  <a:pt x="782" y="47"/>
                </a:lnTo>
                <a:lnTo>
                  <a:pt x="757" y="54"/>
                </a:lnTo>
                <a:lnTo>
                  <a:pt x="736" y="60"/>
                </a:lnTo>
                <a:lnTo>
                  <a:pt x="720" y="65"/>
                </a:lnTo>
                <a:lnTo>
                  <a:pt x="709" y="69"/>
                </a:lnTo>
                <a:lnTo>
                  <a:pt x="709" y="69"/>
                </a:lnTo>
                <a:lnTo>
                  <a:pt x="694" y="75"/>
                </a:lnTo>
                <a:lnTo>
                  <a:pt x="669" y="80"/>
                </a:lnTo>
                <a:lnTo>
                  <a:pt x="644" y="84"/>
                </a:lnTo>
                <a:lnTo>
                  <a:pt x="627" y="88"/>
                </a:lnTo>
                <a:lnTo>
                  <a:pt x="627" y="88"/>
                </a:lnTo>
                <a:lnTo>
                  <a:pt x="600" y="88"/>
                </a:lnTo>
                <a:lnTo>
                  <a:pt x="555" y="88"/>
                </a:lnTo>
                <a:lnTo>
                  <a:pt x="507" y="88"/>
                </a:lnTo>
                <a:lnTo>
                  <a:pt x="487" y="89"/>
                </a:lnTo>
                <a:lnTo>
                  <a:pt x="471" y="92"/>
                </a:lnTo>
                <a:lnTo>
                  <a:pt x="471" y="92"/>
                </a:lnTo>
                <a:lnTo>
                  <a:pt x="459" y="95"/>
                </a:lnTo>
                <a:lnTo>
                  <a:pt x="448" y="99"/>
                </a:lnTo>
                <a:lnTo>
                  <a:pt x="438" y="103"/>
                </a:lnTo>
                <a:lnTo>
                  <a:pt x="431" y="109"/>
                </a:lnTo>
                <a:lnTo>
                  <a:pt x="423" y="115"/>
                </a:lnTo>
                <a:lnTo>
                  <a:pt x="416" y="122"/>
                </a:lnTo>
                <a:lnTo>
                  <a:pt x="409" y="131"/>
                </a:lnTo>
                <a:lnTo>
                  <a:pt x="401" y="142"/>
                </a:lnTo>
                <a:lnTo>
                  <a:pt x="401" y="142"/>
                </a:lnTo>
                <a:lnTo>
                  <a:pt x="387" y="166"/>
                </a:lnTo>
                <a:lnTo>
                  <a:pt x="371" y="195"/>
                </a:lnTo>
                <a:lnTo>
                  <a:pt x="365" y="210"/>
                </a:lnTo>
                <a:lnTo>
                  <a:pt x="360" y="222"/>
                </a:lnTo>
                <a:lnTo>
                  <a:pt x="358" y="233"/>
                </a:lnTo>
                <a:lnTo>
                  <a:pt x="358" y="240"/>
                </a:lnTo>
                <a:lnTo>
                  <a:pt x="358" y="240"/>
                </a:lnTo>
                <a:lnTo>
                  <a:pt x="361" y="246"/>
                </a:lnTo>
                <a:lnTo>
                  <a:pt x="366" y="251"/>
                </a:lnTo>
                <a:lnTo>
                  <a:pt x="372" y="257"/>
                </a:lnTo>
                <a:lnTo>
                  <a:pt x="379" y="262"/>
                </a:lnTo>
                <a:lnTo>
                  <a:pt x="392" y="271"/>
                </a:lnTo>
                <a:lnTo>
                  <a:pt x="398" y="274"/>
                </a:lnTo>
                <a:lnTo>
                  <a:pt x="398" y="274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16">
            <a:extLst>
              <a:ext uri="{FF2B5EF4-FFF2-40B4-BE49-F238E27FC236}">
                <a16:creationId xmlns:a16="http://schemas.microsoft.com/office/drawing/2014/main" id="{2041B15B-80F7-4200-B0C9-3D357AA148A8}"/>
              </a:ext>
            </a:extLst>
          </p:cNvPr>
          <p:cNvSpPr>
            <a:spLocks/>
          </p:cNvSpPr>
          <p:nvPr/>
        </p:nvSpPr>
        <p:spPr bwMode="auto">
          <a:xfrm>
            <a:off x="2207695" y="1258787"/>
            <a:ext cx="1710190" cy="732441"/>
          </a:xfrm>
          <a:custGeom>
            <a:avLst/>
            <a:gdLst>
              <a:gd name="T0" fmla="*/ 1010 w 1966"/>
              <a:gd name="T1" fmla="*/ 41 h 842"/>
              <a:gd name="T2" fmla="*/ 897 w 1966"/>
              <a:gd name="T3" fmla="*/ 8 h 842"/>
              <a:gd name="T4" fmla="*/ 757 w 1966"/>
              <a:gd name="T5" fmla="*/ 2 h 842"/>
              <a:gd name="T6" fmla="*/ 741 w 1966"/>
              <a:gd name="T7" fmla="*/ 13 h 842"/>
              <a:gd name="T8" fmla="*/ 819 w 1966"/>
              <a:gd name="T9" fmla="*/ 54 h 842"/>
              <a:gd name="T10" fmla="*/ 857 w 1966"/>
              <a:gd name="T11" fmla="*/ 82 h 842"/>
              <a:gd name="T12" fmla="*/ 740 w 1966"/>
              <a:gd name="T13" fmla="*/ 176 h 842"/>
              <a:gd name="T14" fmla="*/ 540 w 1966"/>
              <a:gd name="T15" fmla="*/ 278 h 842"/>
              <a:gd name="T16" fmla="*/ 417 w 1966"/>
              <a:gd name="T17" fmla="*/ 364 h 842"/>
              <a:gd name="T18" fmla="*/ 354 w 1966"/>
              <a:gd name="T19" fmla="*/ 383 h 842"/>
              <a:gd name="T20" fmla="*/ 318 w 1966"/>
              <a:gd name="T21" fmla="*/ 372 h 842"/>
              <a:gd name="T22" fmla="*/ 273 w 1966"/>
              <a:gd name="T23" fmla="*/ 328 h 842"/>
              <a:gd name="T24" fmla="*/ 203 w 1966"/>
              <a:gd name="T25" fmla="*/ 225 h 842"/>
              <a:gd name="T26" fmla="*/ 57 w 1966"/>
              <a:gd name="T27" fmla="*/ 65 h 842"/>
              <a:gd name="T28" fmla="*/ 33 w 1966"/>
              <a:gd name="T29" fmla="*/ 48 h 842"/>
              <a:gd name="T30" fmla="*/ 129 w 1966"/>
              <a:gd name="T31" fmla="*/ 306 h 842"/>
              <a:gd name="T32" fmla="*/ 156 w 1966"/>
              <a:gd name="T33" fmla="*/ 392 h 842"/>
              <a:gd name="T34" fmla="*/ 147 w 1966"/>
              <a:gd name="T35" fmla="*/ 471 h 842"/>
              <a:gd name="T36" fmla="*/ 119 w 1966"/>
              <a:gd name="T37" fmla="*/ 519 h 842"/>
              <a:gd name="T38" fmla="*/ 63 w 1966"/>
              <a:gd name="T39" fmla="*/ 645 h 842"/>
              <a:gd name="T40" fmla="*/ 7 w 1966"/>
              <a:gd name="T41" fmla="*/ 738 h 842"/>
              <a:gd name="T42" fmla="*/ 5 w 1966"/>
              <a:gd name="T43" fmla="*/ 764 h 842"/>
              <a:gd name="T44" fmla="*/ 58 w 1966"/>
              <a:gd name="T45" fmla="*/ 734 h 842"/>
              <a:gd name="T46" fmla="*/ 167 w 1966"/>
              <a:gd name="T47" fmla="*/ 637 h 842"/>
              <a:gd name="T48" fmla="*/ 269 w 1966"/>
              <a:gd name="T49" fmla="*/ 512 h 842"/>
              <a:gd name="T50" fmla="*/ 327 w 1966"/>
              <a:gd name="T51" fmla="*/ 472 h 842"/>
              <a:gd name="T52" fmla="*/ 360 w 1966"/>
              <a:gd name="T53" fmla="*/ 479 h 842"/>
              <a:gd name="T54" fmla="*/ 561 w 1966"/>
              <a:gd name="T55" fmla="*/ 590 h 842"/>
              <a:gd name="T56" fmla="*/ 717 w 1966"/>
              <a:gd name="T57" fmla="*/ 674 h 842"/>
              <a:gd name="T58" fmla="*/ 840 w 1966"/>
              <a:gd name="T59" fmla="*/ 720 h 842"/>
              <a:gd name="T60" fmla="*/ 723 w 1966"/>
              <a:gd name="T61" fmla="*/ 835 h 842"/>
              <a:gd name="T62" fmla="*/ 729 w 1966"/>
              <a:gd name="T63" fmla="*/ 842 h 842"/>
              <a:gd name="T64" fmla="*/ 835 w 1966"/>
              <a:gd name="T65" fmla="*/ 820 h 842"/>
              <a:gd name="T66" fmla="*/ 923 w 1966"/>
              <a:gd name="T67" fmla="*/ 772 h 842"/>
              <a:gd name="T68" fmla="*/ 1071 w 1966"/>
              <a:gd name="T69" fmla="*/ 741 h 842"/>
              <a:gd name="T70" fmla="*/ 1246 w 1966"/>
              <a:gd name="T71" fmla="*/ 734 h 842"/>
              <a:gd name="T72" fmla="*/ 1288 w 1966"/>
              <a:gd name="T73" fmla="*/ 730 h 842"/>
              <a:gd name="T74" fmla="*/ 1254 w 1966"/>
              <a:gd name="T75" fmla="*/ 783 h 842"/>
              <a:gd name="T76" fmla="*/ 1266 w 1966"/>
              <a:gd name="T77" fmla="*/ 783 h 842"/>
              <a:gd name="T78" fmla="*/ 1403 w 1966"/>
              <a:gd name="T79" fmla="*/ 715 h 842"/>
              <a:gd name="T80" fmla="*/ 1495 w 1966"/>
              <a:gd name="T81" fmla="*/ 695 h 842"/>
              <a:gd name="T82" fmla="*/ 1809 w 1966"/>
              <a:gd name="T83" fmla="*/ 642 h 842"/>
              <a:gd name="T84" fmla="*/ 1906 w 1966"/>
              <a:gd name="T85" fmla="*/ 597 h 842"/>
              <a:gd name="T86" fmla="*/ 1966 w 1966"/>
              <a:gd name="T87" fmla="*/ 549 h 842"/>
              <a:gd name="T88" fmla="*/ 1940 w 1966"/>
              <a:gd name="T89" fmla="*/ 527 h 842"/>
              <a:gd name="T90" fmla="*/ 1960 w 1966"/>
              <a:gd name="T91" fmla="*/ 513 h 842"/>
              <a:gd name="T92" fmla="*/ 1961 w 1966"/>
              <a:gd name="T93" fmla="*/ 489 h 842"/>
              <a:gd name="T94" fmla="*/ 1941 w 1966"/>
              <a:gd name="T95" fmla="*/ 460 h 842"/>
              <a:gd name="T96" fmla="*/ 1867 w 1966"/>
              <a:gd name="T97" fmla="*/ 371 h 842"/>
              <a:gd name="T98" fmla="*/ 1739 w 1966"/>
              <a:gd name="T99" fmla="*/ 237 h 842"/>
              <a:gd name="T100" fmla="*/ 1615 w 1966"/>
              <a:gd name="T101" fmla="*/ 162 h 842"/>
              <a:gd name="T102" fmla="*/ 1407 w 1966"/>
              <a:gd name="T103" fmla="*/ 96 h 842"/>
              <a:gd name="T104" fmla="*/ 1249 w 1966"/>
              <a:gd name="T105" fmla="*/ 69 h 842"/>
              <a:gd name="T106" fmla="*/ 1046 w 1966"/>
              <a:gd name="T107" fmla="*/ 61 h 8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966" h="842">
                <a:moveTo>
                  <a:pt x="1046" y="61"/>
                </a:moveTo>
                <a:lnTo>
                  <a:pt x="1046" y="61"/>
                </a:lnTo>
                <a:lnTo>
                  <a:pt x="1037" y="54"/>
                </a:lnTo>
                <a:lnTo>
                  <a:pt x="1026" y="48"/>
                </a:lnTo>
                <a:lnTo>
                  <a:pt x="1010" y="41"/>
                </a:lnTo>
                <a:lnTo>
                  <a:pt x="991" y="33"/>
                </a:lnTo>
                <a:lnTo>
                  <a:pt x="965" y="24"/>
                </a:lnTo>
                <a:lnTo>
                  <a:pt x="935" y="16"/>
                </a:lnTo>
                <a:lnTo>
                  <a:pt x="897" y="8"/>
                </a:lnTo>
                <a:lnTo>
                  <a:pt x="897" y="8"/>
                </a:lnTo>
                <a:lnTo>
                  <a:pt x="859" y="3"/>
                </a:lnTo>
                <a:lnTo>
                  <a:pt x="826" y="1"/>
                </a:lnTo>
                <a:lnTo>
                  <a:pt x="798" y="0"/>
                </a:lnTo>
                <a:lnTo>
                  <a:pt x="775" y="1"/>
                </a:lnTo>
                <a:lnTo>
                  <a:pt x="757" y="2"/>
                </a:lnTo>
                <a:lnTo>
                  <a:pt x="746" y="6"/>
                </a:lnTo>
                <a:lnTo>
                  <a:pt x="742" y="7"/>
                </a:lnTo>
                <a:lnTo>
                  <a:pt x="740" y="9"/>
                </a:lnTo>
                <a:lnTo>
                  <a:pt x="740" y="12"/>
                </a:lnTo>
                <a:lnTo>
                  <a:pt x="741" y="13"/>
                </a:lnTo>
                <a:lnTo>
                  <a:pt x="741" y="13"/>
                </a:lnTo>
                <a:lnTo>
                  <a:pt x="747" y="19"/>
                </a:lnTo>
                <a:lnTo>
                  <a:pt x="758" y="25"/>
                </a:lnTo>
                <a:lnTo>
                  <a:pt x="787" y="39"/>
                </a:lnTo>
                <a:lnTo>
                  <a:pt x="819" y="54"/>
                </a:lnTo>
                <a:lnTo>
                  <a:pt x="833" y="62"/>
                </a:lnTo>
                <a:lnTo>
                  <a:pt x="842" y="68"/>
                </a:lnTo>
                <a:lnTo>
                  <a:pt x="842" y="68"/>
                </a:lnTo>
                <a:lnTo>
                  <a:pt x="851" y="75"/>
                </a:lnTo>
                <a:lnTo>
                  <a:pt x="857" y="82"/>
                </a:lnTo>
                <a:lnTo>
                  <a:pt x="867" y="97"/>
                </a:lnTo>
                <a:lnTo>
                  <a:pt x="873" y="108"/>
                </a:lnTo>
                <a:lnTo>
                  <a:pt x="875" y="113"/>
                </a:lnTo>
                <a:lnTo>
                  <a:pt x="875" y="113"/>
                </a:lnTo>
                <a:lnTo>
                  <a:pt x="740" y="176"/>
                </a:lnTo>
                <a:lnTo>
                  <a:pt x="635" y="226"/>
                </a:lnTo>
                <a:lnTo>
                  <a:pt x="591" y="248"/>
                </a:lnTo>
                <a:lnTo>
                  <a:pt x="562" y="264"/>
                </a:lnTo>
                <a:lnTo>
                  <a:pt x="562" y="264"/>
                </a:lnTo>
                <a:lnTo>
                  <a:pt x="540" y="278"/>
                </a:lnTo>
                <a:lnTo>
                  <a:pt x="515" y="297"/>
                </a:lnTo>
                <a:lnTo>
                  <a:pt x="488" y="317"/>
                </a:lnTo>
                <a:lnTo>
                  <a:pt x="459" y="338"/>
                </a:lnTo>
                <a:lnTo>
                  <a:pt x="431" y="356"/>
                </a:lnTo>
                <a:lnTo>
                  <a:pt x="417" y="364"/>
                </a:lnTo>
                <a:lnTo>
                  <a:pt x="403" y="371"/>
                </a:lnTo>
                <a:lnTo>
                  <a:pt x="391" y="377"/>
                </a:lnTo>
                <a:lnTo>
                  <a:pt x="377" y="381"/>
                </a:lnTo>
                <a:lnTo>
                  <a:pt x="365" y="383"/>
                </a:lnTo>
                <a:lnTo>
                  <a:pt x="354" y="383"/>
                </a:lnTo>
                <a:lnTo>
                  <a:pt x="354" y="383"/>
                </a:lnTo>
                <a:lnTo>
                  <a:pt x="344" y="382"/>
                </a:lnTo>
                <a:lnTo>
                  <a:pt x="335" y="379"/>
                </a:lnTo>
                <a:lnTo>
                  <a:pt x="326" y="376"/>
                </a:lnTo>
                <a:lnTo>
                  <a:pt x="318" y="372"/>
                </a:lnTo>
                <a:lnTo>
                  <a:pt x="309" y="367"/>
                </a:lnTo>
                <a:lnTo>
                  <a:pt x="302" y="361"/>
                </a:lnTo>
                <a:lnTo>
                  <a:pt x="294" y="354"/>
                </a:lnTo>
                <a:lnTo>
                  <a:pt x="287" y="347"/>
                </a:lnTo>
                <a:lnTo>
                  <a:pt x="273" y="328"/>
                </a:lnTo>
                <a:lnTo>
                  <a:pt x="258" y="308"/>
                </a:lnTo>
                <a:lnTo>
                  <a:pt x="225" y="256"/>
                </a:lnTo>
                <a:lnTo>
                  <a:pt x="225" y="256"/>
                </a:lnTo>
                <a:lnTo>
                  <a:pt x="215" y="242"/>
                </a:lnTo>
                <a:lnTo>
                  <a:pt x="203" y="225"/>
                </a:lnTo>
                <a:lnTo>
                  <a:pt x="175" y="190"/>
                </a:lnTo>
                <a:lnTo>
                  <a:pt x="143" y="153"/>
                </a:lnTo>
                <a:lnTo>
                  <a:pt x="112" y="119"/>
                </a:lnTo>
                <a:lnTo>
                  <a:pt x="83" y="89"/>
                </a:lnTo>
                <a:lnTo>
                  <a:pt x="57" y="65"/>
                </a:lnTo>
                <a:lnTo>
                  <a:pt x="40" y="51"/>
                </a:lnTo>
                <a:lnTo>
                  <a:pt x="35" y="48"/>
                </a:lnTo>
                <a:lnTo>
                  <a:pt x="33" y="47"/>
                </a:lnTo>
                <a:lnTo>
                  <a:pt x="33" y="48"/>
                </a:lnTo>
                <a:lnTo>
                  <a:pt x="33" y="48"/>
                </a:lnTo>
                <a:lnTo>
                  <a:pt x="33" y="53"/>
                </a:lnTo>
                <a:lnTo>
                  <a:pt x="36" y="64"/>
                </a:lnTo>
                <a:lnTo>
                  <a:pt x="49" y="99"/>
                </a:lnTo>
                <a:lnTo>
                  <a:pt x="88" y="202"/>
                </a:lnTo>
                <a:lnTo>
                  <a:pt x="129" y="306"/>
                </a:lnTo>
                <a:lnTo>
                  <a:pt x="143" y="344"/>
                </a:lnTo>
                <a:lnTo>
                  <a:pt x="151" y="366"/>
                </a:lnTo>
                <a:lnTo>
                  <a:pt x="151" y="366"/>
                </a:lnTo>
                <a:lnTo>
                  <a:pt x="154" y="377"/>
                </a:lnTo>
                <a:lnTo>
                  <a:pt x="156" y="392"/>
                </a:lnTo>
                <a:lnTo>
                  <a:pt x="158" y="407"/>
                </a:lnTo>
                <a:lnTo>
                  <a:pt x="157" y="424"/>
                </a:lnTo>
                <a:lnTo>
                  <a:pt x="156" y="443"/>
                </a:lnTo>
                <a:lnTo>
                  <a:pt x="151" y="462"/>
                </a:lnTo>
                <a:lnTo>
                  <a:pt x="147" y="471"/>
                </a:lnTo>
                <a:lnTo>
                  <a:pt x="142" y="480"/>
                </a:lnTo>
                <a:lnTo>
                  <a:pt x="137" y="490"/>
                </a:lnTo>
                <a:lnTo>
                  <a:pt x="131" y="499"/>
                </a:lnTo>
                <a:lnTo>
                  <a:pt x="131" y="499"/>
                </a:lnTo>
                <a:lnTo>
                  <a:pt x="119" y="519"/>
                </a:lnTo>
                <a:lnTo>
                  <a:pt x="107" y="540"/>
                </a:lnTo>
                <a:lnTo>
                  <a:pt x="97" y="563"/>
                </a:lnTo>
                <a:lnTo>
                  <a:pt x="88" y="586"/>
                </a:lnTo>
                <a:lnTo>
                  <a:pt x="70" y="628"/>
                </a:lnTo>
                <a:lnTo>
                  <a:pt x="63" y="645"/>
                </a:lnTo>
                <a:lnTo>
                  <a:pt x="57" y="658"/>
                </a:lnTo>
                <a:lnTo>
                  <a:pt x="57" y="658"/>
                </a:lnTo>
                <a:lnTo>
                  <a:pt x="39" y="686"/>
                </a:lnTo>
                <a:lnTo>
                  <a:pt x="17" y="721"/>
                </a:lnTo>
                <a:lnTo>
                  <a:pt x="7" y="738"/>
                </a:lnTo>
                <a:lnTo>
                  <a:pt x="1" y="752"/>
                </a:lnTo>
                <a:lnTo>
                  <a:pt x="0" y="757"/>
                </a:lnTo>
                <a:lnTo>
                  <a:pt x="0" y="760"/>
                </a:lnTo>
                <a:lnTo>
                  <a:pt x="2" y="764"/>
                </a:lnTo>
                <a:lnTo>
                  <a:pt x="5" y="764"/>
                </a:lnTo>
                <a:lnTo>
                  <a:pt x="5" y="764"/>
                </a:lnTo>
                <a:lnTo>
                  <a:pt x="10" y="763"/>
                </a:lnTo>
                <a:lnTo>
                  <a:pt x="17" y="760"/>
                </a:lnTo>
                <a:lnTo>
                  <a:pt x="35" y="749"/>
                </a:lnTo>
                <a:lnTo>
                  <a:pt x="58" y="734"/>
                </a:lnTo>
                <a:lnTo>
                  <a:pt x="84" y="714"/>
                </a:lnTo>
                <a:lnTo>
                  <a:pt x="108" y="692"/>
                </a:lnTo>
                <a:lnTo>
                  <a:pt x="133" y="671"/>
                </a:lnTo>
                <a:lnTo>
                  <a:pt x="152" y="653"/>
                </a:lnTo>
                <a:lnTo>
                  <a:pt x="167" y="637"/>
                </a:lnTo>
                <a:lnTo>
                  <a:pt x="167" y="637"/>
                </a:lnTo>
                <a:lnTo>
                  <a:pt x="197" y="597"/>
                </a:lnTo>
                <a:lnTo>
                  <a:pt x="219" y="569"/>
                </a:lnTo>
                <a:lnTo>
                  <a:pt x="243" y="540"/>
                </a:lnTo>
                <a:lnTo>
                  <a:pt x="269" y="512"/>
                </a:lnTo>
                <a:lnTo>
                  <a:pt x="282" y="501"/>
                </a:lnTo>
                <a:lnTo>
                  <a:pt x="294" y="490"/>
                </a:lnTo>
                <a:lnTo>
                  <a:pt x="305" y="482"/>
                </a:lnTo>
                <a:lnTo>
                  <a:pt x="318" y="476"/>
                </a:lnTo>
                <a:lnTo>
                  <a:pt x="327" y="472"/>
                </a:lnTo>
                <a:lnTo>
                  <a:pt x="332" y="472"/>
                </a:lnTo>
                <a:lnTo>
                  <a:pt x="337" y="472"/>
                </a:lnTo>
                <a:lnTo>
                  <a:pt x="337" y="472"/>
                </a:lnTo>
                <a:lnTo>
                  <a:pt x="347" y="474"/>
                </a:lnTo>
                <a:lnTo>
                  <a:pt x="360" y="479"/>
                </a:lnTo>
                <a:lnTo>
                  <a:pt x="375" y="485"/>
                </a:lnTo>
                <a:lnTo>
                  <a:pt x="392" y="493"/>
                </a:lnTo>
                <a:lnTo>
                  <a:pt x="430" y="513"/>
                </a:lnTo>
                <a:lnTo>
                  <a:pt x="472" y="538"/>
                </a:lnTo>
                <a:lnTo>
                  <a:pt x="561" y="590"/>
                </a:lnTo>
                <a:lnTo>
                  <a:pt x="605" y="615"/>
                </a:lnTo>
                <a:lnTo>
                  <a:pt x="645" y="637"/>
                </a:lnTo>
                <a:lnTo>
                  <a:pt x="645" y="637"/>
                </a:lnTo>
                <a:lnTo>
                  <a:pt x="682" y="657"/>
                </a:lnTo>
                <a:lnTo>
                  <a:pt x="717" y="674"/>
                </a:lnTo>
                <a:lnTo>
                  <a:pt x="750" y="687"/>
                </a:lnTo>
                <a:lnTo>
                  <a:pt x="779" y="699"/>
                </a:lnTo>
                <a:lnTo>
                  <a:pt x="824" y="714"/>
                </a:lnTo>
                <a:lnTo>
                  <a:pt x="840" y="720"/>
                </a:lnTo>
                <a:lnTo>
                  <a:pt x="840" y="720"/>
                </a:lnTo>
                <a:lnTo>
                  <a:pt x="820" y="738"/>
                </a:lnTo>
                <a:lnTo>
                  <a:pt x="777" y="779"/>
                </a:lnTo>
                <a:lnTo>
                  <a:pt x="753" y="800"/>
                </a:lnTo>
                <a:lnTo>
                  <a:pt x="735" y="820"/>
                </a:lnTo>
                <a:lnTo>
                  <a:pt x="723" y="835"/>
                </a:lnTo>
                <a:lnTo>
                  <a:pt x="721" y="839"/>
                </a:lnTo>
                <a:lnTo>
                  <a:pt x="721" y="841"/>
                </a:lnTo>
                <a:lnTo>
                  <a:pt x="722" y="841"/>
                </a:lnTo>
                <a:lnTo>
                  <a:pt x="722" y="841"/>
                </a:lnTo>
                <a:lnTo>
                  <a:pt x="729" y="842"/>
                </a:lnTo>
                <a:lnTo>
                  <a:pt x="744" y="841"/>
                </a:lnTo>
                <a:lnTo>
                  <a:pt x="762" y="838"/>
                </a:lnTo>
                <a:lnTo>
                  <a:pt x="785" y="835"/>
                </a:lnTo>
                <a:lnTo>
                  <a:pt x="809" y="828"/>
                </a:lnTo>
                <a:lnTo>
                  <a:pt x="835" y="820"/>
                </a:lnTo>
                <a:lnTo>
                  <a:pt x="861" y="809"/>
                </a:lnTo>
                <a:lnTo>
                  <a:pt x="873" y="803"/>
                </a:lnTo>
                <a:lnTo>
                  <a:pt x="885" y="797"/>
                </a:lnTo>
                <a:lnTo>
                  <a:pt x="885" y="797"/>
                </a:lnTo>
                <a:lnTo>
                  <a:pt x="923" y="772"/>
                </a:lnTo>
                <a:lnTo>
                  <a:pt x="947" y="755"/>
                </a:lnTo>
                <a:lnTo>
                  <a:pt x="958" y="746"/>
                </a:lnTo>
                <a:lnTo>
                  <a:pt x="962" y="742"/>
                </a:lnTo>
                <a:lnTo>
                  <a:pt x="962" y="742"/>
                </a:lnTo>
                <a:lnTo>
                  <a:pt x="1071" y="741"/>
                </a:lnTo>
                <a:lnTo>
                  <a:pt x="1156" y="738"/>
                </a:lnTo>
                <a:lnTo>
                  <a:pt x="1215" y="737"/>
                </a:lnTo>
                <a:lnTo>
                  <a:pt x="1215" y="737"/>
                </a:lnTo>
                <a:lnTo>
                  <a:pt x="1231" y="736"/>
                </a:lnTo>
                <a:lnTo>
                  <a:pt x="1246" y="734"/>
                </a:lnTo>
                <a:lnTo>
                  <a:pt x="1272" y="727"/>
                </a:lnTo>
                <a:lnTo>
                  <a:pt x="1290" y="723"/>
                </a:lnTo>
                <a:lnTo>
                  <a:pt x="1296" y="720"/>
                </a:lnTo>
                <a:lnTo>
                  <a:pt x="1296" y="720"/>
                </a:lnTo>
                <a:lnTo>
                  <a:pt x="1288" y="730"/>
                </a:lnTo>
                <a:lnTo>
                  <a:pt x="1270" y="753"/>
                </a:lnTo>
                <a:lnTo>
                  <a:pt x="1261" y="765"/>
                </a:lnTo>
                <a:lnTo>
                  <a:pt x="1256" y="776"/>
                </a:lnTo>
                <a:lnTo>
                  <a:pt x="1254" y="780"/>
                </a:lnTo>
                <a:lnTo>
                  <a:pt x="1254" y="783"/>
                </a:lnTo>
                <a:lnTo>
                  <a:pt x="1254" y="786"/>
                </a:lnTo>
                <a:lnTo>
                  <a:pt x="1256" y="787"/>
                </a:lnTo>
                <a:lnTo>
                  <a:pt x="1256" y="787"/>
                </a:lnTo>
                <a:lnTo>
                  <a:pt x="1261" y="786"/>
                </a:lnTo>
                <a:lnTo>
                  <a:pt x="1266" y="783"/>
                </a:lnTo>
                <a:lnTo>
                  <a:pt x="1282" y="776"/>
                </a:lnTo>
                <a:lnTo>
                  <a:pt x="1326" y="753"/>
                </a:lnTo>
                <a:lnTo>
                  <a:pt x="1351" y="738"/>
                </a:lnTo>
                <a:lnTo>
                  <a:pt x="1377" y="726"/>
                </a:lnTo>
                <a:lnTo>
                  <a:pt x="1403" y="715"/>
                </a:lnTo>
                <a:lnTo>
                  <a:pt x="1416" y="710"/>
                </a:lnTo>
                <a:lnTo>
                  <a:pt x="1428" y="707"/>
                </a:lnTo>
                <a:lnTo>
                  <a:pt x="1428" y="707"/>
                </a:lnTo>
                <a:lnTo>
                  <a:pt x="1457" y="702"/>
                </a:lnTo>
                <a:lnTo>
                  <a:pt x="1495" y="695"/>
                </a:lnTo>
                <a:lnTo>
                  <a:pt x="1587" y="679"/>
                </a:lnTo>
                <a:lnTo>
                  <a:pt x="1772" y="651"/>
                </a:lnTo>
                <a:lnTo>
                  <a:pt x="1772" y="651"/>
                </a:lnTo>
                <a:lnTo>
                  <a:pt x="1791" y="647"/>
                </a:lnTo>
                <a:lnTo>
                  <a:pt x="1809" y="642"/>
                </a:lnTo>
                <a:lnTo>
                  <a:pt x="1827" y="636"/>
                </a:lnTo>
                <a:lnTo>
                  <a:pt x="1844" y="629"/>
                </a:lnTo>
                <a:lnTo>
                  <a:pt x="1861" y="622"/>
                </a:lnTo>
                <a:lnTo>
                  <a:pt x="1877" y="614"/>
                </a:lnTo>
                <a:lnTo>
                  <a:pt x="1906" y="597"/>
                </a:lnTo>
                <a:lnTo>
                  <a:pt x="1932" y="581"/>
                </a:lnTo>
                <a:lnTo>
                  <a:pt x="1950" y="567"/>
                </a:lnTo>
                <a:lnTo>
                  <a:pt x="1962" y="555"/>
                </a:lnTo>
                <a:lnTo>
                  <a:pt x="1965" y="551"/>
                </a:lnTo>
                <a:lnTo>
                  <a:pt x="1966" y="549"/>
                </a:lnTo>
                <a:lnTo>
                  <a:pt x="1966" y="549"/>
                </a:lnTo>
                <a:lnTo>
                  <a:pt x="1963" y="545"/>
                </a:lnTo>
                <a:lnTo>
                  <a:pt x="1961" y="541"/>
                </a:lnTo>
                <a:lnTo>
                  <a:pt x="1952" y="534"/>
                </a:lnTo>
                <a:lnTo>
                  <a:pt x="1940" y="527"/>
                </a:lnTo>
                <a:lnTo>
                  <a:pt x="1940" y="527"/>
                </a:lnTo>
                <a:lnTo>
                  <a:pt x="1945" y="524"/>
                </a:lnTo>
                <a:lnTo>
                  <a:pt x="1950" y="522"/>
                </a:lnTo>
                <a:lnTo>
                  <a:pt x="1955" y="518"/>
                </a:lnTo>
                <a:lnTo>
                  <a:pt x="1960" y="513"/>
                </a:lnTo>
                <a:lnTo>
                  <a:pt x="1962" y="507"/>
                </a:lnTo>
                <a:lnTo>
                  <a:pt x="1963" y="503"/>
                </a:lnTo>
                <a:lnTo>
                  <a:pt x="1963" y="499"/>
                </a:lnTo>
                <a:lnTo>
                  <a:pt x="1962" y="495"/>
                </a:lnTo>
                <a:lnTo>
                  <a:pt x="1961" y="489"/>
                </a:lnTo>
                <a:lnTo>
                  <a:pt x="1961" y="489"/>
                </a:lnTo>
                <a:lnTo>
                  <a:pt x="1956" y="479"/>
                </a:lnTo>
                <a:lnTo>
                  <a:pt x="1951" y="472"/>
                </a:lnTo>
                <a:lnTo>
                  <a:pt x="1946" y="466"/>
                </a:lnTo>
                <a:lnTo>
                  <a:pt x="1941" y="460"/>
                </a:lnTo>
                <a:lnTo>
                  <a:pt x="1933" y="452"/>
                </a:lnTo>
                <a:lnTo>
                  <a:pt x="1926" y="445"/>
                </a:lnTo>
                <a:lnTo>
                  <a:pt x="1926" y="445"/>
                </a:lnTo>
                <a:lnTo>
                  <a:pt x="1907" y="421"/>
                </a:lnTo>
                <a:lnTo>
                  <a:pt x="1867" y="371"/>
                </a:lnTo>
                <a:lnTo>
                  <a:pt x="1840" y="340"/>
                </a:lnTo>
                <a:lnTo>
                  <a:pt x="1810" y="306"/>
                </a:lnTo>
                <a:lnTo>
                  <a:pt x="1776" y="271"/>
                </a:lnTo>
                <a:lnTo>
                  <a:pt x="1739" y="237"/>
                </a:lnTo>
                <a:lnTo>
                  <a:pt x="1739" y="237"/>
                </a:lnTo>
                <a:lnTo>
                  <a:pt x="1720" y="220"/>
                </a:lnTo>
                <a:lnTo>
                  <a:pt x="1697" y="204"/>
                </a:lnTo>
                <a:lnTo>
                  <a:pt x="1671" y="190"/>
                </a:lnTo>
                <a:lnTo>
                  <a:pt x="1643" y="175"/>
                </a:lnTo>
                <a:lnTo>
                  <a:pt x="1615" y="162"/>
                </a:lnTo>
                <a:lnTo>
                  <a:pt x="1585" y="149"/>
                </a:lnTo>
                <a:lnTo>
                  <a:pt x="1554" y="138"/>
                </a:lnTo>
                <a:lnTo>
                  <a:pt x="1523" y="129"/>
                </a:lnTo>
                <a:lnTo>
                  <a:pt x="1463" y="110"/>
                </a:lnTo>
                <a:lnTo>
                  <a:pt x="1407" y="96"/>
                </a:lnTo>
                <a:lnTo>
                  <a:pt x="1360" y="85"/>
                </a:lnTo>
                <a:lnTo>
                  <a:pt x="1323" y="78"/>
                </a:lnTo>
                <a:lnTo>
                  <a:pt x="1323" y="78"/>
                </a:lnTo>
                <a:lnTo>
                  <a:pt x="1290" y="73"/>
                </a:lnTo>
                <a:lnTo>
                  <a:pt x="1249" y="69"/>
                </a:lnTo>
                <a:lnTo>
                  <a:pt x="1204" y="67"/>
                </a:lnTo>
                <a:lnTo>
                  <a:pt x="1158" y="64"/>
                </a:lnTo>
                <a:lnTo>
                  <a:pt x="1080" y="62"/>
                </a:lnTo>
                <a:lnTo>
                  <a:pt x="1046" y="61"/>
                </a:lnTo>
                <a:lnTo>
                  <a:pt x="1046" y="61"/>
                </a:lnTo>
                <a:close/>
              </a:path>
            </a:pathLst>
          </a:custGeom>
          <a:gradFill>
            <a:gsLst>
              <a:gs pos="0">
                <a:srgbClr val="002060"/>
              </a:gs>
              <a:gs pos="100000">
                <a:srgbClr val="0070C0"/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" name="Freeform 26">
            <a:extLst>
              <a:ext uri="{FF2B5EF4-FFF2-40B4-BE49-F238E27FC236}">
                <a16:creationId xmlns:a16="http://schemas.microsoft.com/office/drawing/2014/main" id="{6EFF1AE4-BD57-4CBE-8EDD-072419D2301C}"/>
              </a:ext>
            </a:extLst>
          </p:cNvPr>
          <p:cNvSpPr>
            <a:spLocks/>
          </p:cNvSpPr>
          <p:nvPr/>
        </p:nvSpPr>
        <p:spPr bwMode="auto">
          <a:xfrm>
            <a:off x="452500" y="1268760"/>
            <a:ext cx="1629068" cy="739502"/>
          </a:xfrm>
          <a:custGeom>
            <a:avLst/>
            <a:gdLst>
              <a:gd name="T0" fmla="*/ 1308 w 2562"/>
              <a:gd name="T1" fmla="*/ 73 h 1163"/>
              <a:gd name="T2" fmla="*/ 1136 w 2562"/>
              <a:gd name="T3" fmla="*/ 7 h 1163"/>
              <a:gd name="T4" fmla="*/ 1002 w 2562"/>
              <a:gd name="T5" fmla="*/ 2 h 1163"/>
              <a:gd name="T6" fmla="*/ 929 w 2562"/>
              <a:gd name="T7" fmla="*/ 20 h 1163"/>
              <a:gd name="T8" fmla="*/ 950 w 2562"/>
              <a:gd name="T9" fmla="*/ 34 h 1163"/>
              <a:gd name="T10" fmla="*/ 1054 w 2562"/>
              <a:gd name="T11" fmla="*/ 89 h 1163"/>
              <a:gd name="T12" fmla="*/ 1082 w 2562"/>
              <a:gd name="T13" fmla="*/ 140 h 1163"/>
              <a:gd name="T14" fmla="*/ 776 w 2562"/>
              <a:gd name="T15" fmla="*/ 276 h 1163"/>
              <a:gd name="T16" fmla="*/ 533 w 2562"/>
              <a:gd name="T17" fmla="*/ 395 h 1163"/>
              <a:gd name="T18" fmla="*/ 505 w 2562"/>
              <a:gd name="T19" fmla="*/ 422 h 1163"/>
              <a:gd name="T20" fmla="*/ 451 w 2562"/>
              <a:gd name="T21" fmla="*/ 454 h 1163"/>
              <a:gd name="T22" fmla="*/ 318 w 2562"/>
              <a:gd name="T23" fmla="*/ 476 h 1163"/>
              <a:gd name="T24" fmla="*/ 155 w 2562"/>
              <a:gd name="T25" fmla="*/ 177 h 1163"/>
              <a:gd name="T26" fmla="*/ 93 w 2562"/>
              <a:gd name="T27" fmla="*/ 106 h 1163"/>
              <a:gd name="T28" fmla="*/ 17 w 2562"/>
              <a:gd name="T29" fmla="*/ 91 h 1163"/>
              <a:gd name="T30" fmla="*/ 28 w 2562"/>
              <a:gd name="T31" fmla="*/ 102 h 1163"/>
              <a:gd name="T32" fmla="*/ 67 w 2562"/>
              <a:gd name="T33" fmla="*/ 138 h 1163"/>
              <a:gd name="T34" fmla="*/ 87 w 2562"/>
              <a:gd name="T35" fmla="*/ 264 h 1163"/>
              <a:gd name="T36" fmla="*/ 139 w 2562"/>
              <a:gd name="T37" fmla="*/ 546 h 1163"/>
              <a:gd name="T38" fmla="*/ 124 w 2562"/>
              <a:gd name="T39" fmla="*/ 803 h 1163"/>
              <a:gd name="T40" fmla="*/ 100 w 2562"/>
              <a:gd name="T41" fmla="*/ 876 h 1163"/>
              <a:gd name="T42" fmla="*/ 49 w 2562"/>
              <a:gd name="T43" fmla="*/ 953 h 1163"/>
              <a:gd name="T44" fmla="*/ 100 w 2562"/>
              <a:gd name="T45" fmla="*/ 937 h 1163"/>
              <a:gd name="T46" fmla="*/ 163 w 2562"/>
              <a:gd name="T47" fmla="*/ 878 h 1163"/>
              <a:gd name="T48" fmla="*/ 221 w 2562"/>
              <a:gd name="T49" fmla="*/ 764 h 1163"/>
              <a:gd name="T50" fmla="*/ 290 w 2562"/>
              <a:gd name="T51" fmla="*/ 586 h 1163"/>
              <a:gd name="T52" fmla="*/ 334 w 2562"/>
              <a:gd name="T53" fmla="*/ 570 h 1163"/>
              <a:gd name="T54" fmla="*/ 424 w 2562"/>
              <a:gd name="T55" fmla="*/ 592 h 1163"/>
              <a:gd name="T56" fmla="*/ 712 w 2562"/>
              <a:gd name="T57" fmla="*/ 787 h 1163"/>
              <a:gd name="T58" fmla="*/ 902 w 2562"/>
              <a:gd name="T59" fmla="*/ 903 h 1163"/>
              <a:gd name="T60" fmla="*/ 923 w 2562"/>
              <a:gd name="T61" fmla="*/ 926 h 1163"/>
              <a:gd name="T62" fmla="*/ 857 w 2562"/>
              <a:gd name="T63" fmla="*/ 1043 h 1163"/>
              <a:gd name="T64" fmla="*/ 770 w 2562"/>
              <a:gd name="T65" fmla="*/ 1122 h 1163"/>
              <a:gd name="T66" fmla="*/ 722 w 2562"/>
              <a:gd name="T67" fmla="*/ 1163 h 1163"/>
              <a:gd name="T68" fmla="*/ 856 w 2562"/>
              <a:gd name="T69" fmla="*/ 1138 h 1163"/>
              <a:gd name="T70" fmla="*/ 936 w 2562"/>
              <a:gd name="T71" fmla="*/ 1093 h 1163"/>
              <a:gd name="T72" fmla="*/ 1129 w 2562"/>
              <a:gd name="T73" fmla="*/ 954 h 1163"/>
              <a:gd name="T74" fmla="*/ 1461 w 2562"/>
              <a:gd name="T75" fmla="*/ 956 h 1163"/>
              <a:gd name="T76" fmla="*/ 1517 w 2562"/>
              <a:gd name="T77" fmla="*/ 1009 h 1163"/>
              <a:gd name="T78" fmla="*/ 1557 w 2562"/>
              <a:gd name="T79" fmla="*/ 1016 h 1163"/>
              <a:gd name="T80" fmla="*/ 1714 w 2562"/>
              <a:gd name="T81" fmla="*/ 1001 h 1163"/>
              <a:gd name="T82" fmla="*/ 2050 w 2562"/>
              <a:gd name="T83" fmla="*/ 992 h 1163"/>
              <a:gd name="T84" fmla="*/ 2356 w 2562"/>
              <a:gd name="T85" fmla="*/ 999 h 1163"/>
              <a:gd name="T86" fmla="*/ 2485 w 2562"/>
              <a:gd name="T87" fmla="*/ 968 h 1163"/>
              <a:gd name="T88" fmla="*/ 2546 w 2562"/>
              <a:gd name="T89" fmla="*/ 923 h 1163"/>
              <a:gd name="T90" fmla="*/ 2559 w 2562"/>
              <a:gd name="T91" fmla="*/ 901 h 1163"/>
              <a:gd name="T92" fmla="*/ 2531 w 2562"/>
              <a:gd name="T93" fmla="*/ 866 h 1163"/>
              <a:gd name="T94" fmla="*/ 2560 w 2562"/>
              <a:gd name="T95" fmla="*/ 847 h 1163"/>
              <a:gd name="T96" fmla="*/ 2552 w 2562"/>
              <a:gd name="T97" fmla="*/ 793 h 1163"/>
              <a:gd name="T98" fmla="*/ 2482 w 2562"/>
              <a:gd name="T99" fmla="*/ 584 h 1163"/>
              <a:gd name="T100" fmla="*/ 2425 w 2562"/>
              <a:gd name="T101" fmla="*/ 482 h 1163"/>
              <a:gd name="T102" fmla="*/ 2341 w 2562"/>
              <a:gd name="T103" fmla="*/ 398 h 1163"/>
              <a:gd name="T104" fmla="*/ 2183 w 2562"/>
              <a:gd name="T105" fmla="*/ 311 h 1163"/>
              <a:gd name="T106" fmla="*/ 1897 w 2562"/>
              <a:gd name="T107" fmla="*/ 214 h 1163"/>
              <a:gd name="T108" fmla="*/ 1584 w 2562"/>
              <a:gd name="T109" fmla="*/ 142 h 11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2562" h="1163">
                <a:moveTo>
                  <a:pt x="1398" y="125"/>
                </a:moveTo>
                <a:lnTo>
                  <a:pt x="1398" y="125"/>
                </a:lnTo>
                <a:lnTo>
                  <a:pt x="1381" y="114"/>
                </a:lnTo>
                <a:lnTo>
                  <a:pt x="1362" y="103"/>
                </a:lnTo>
                <a:lnTo>
                  <a:pt x="1338" y="89"/>
                </a:lnTo>
                <a:lnTo>
                  <a:pt x="1308" y="73"/>
                </a:lnTo>
                <a:lnTo>
                  <a:pt x="1272" y="56"/>
                </a:lnTo>
                <a:lnTo>
                  <a:pt x="1231" y="37"/>
                </a:lnTo>
                <a:lnTo>
                  <a:pt x="1185" y="20"/>
                </a:lnTo>
                <a:lnTo>
                  <a:pt x="1185" y="20"/>
                </a:lnTo>
                <a:lnTo>
                  <a:pt x="1160" y="13"/>
                </a:lnTo>
                <a:lnTo>
                  <a:pt x="1136" y="7"/>
                </a:lnTo>
                <a:lnTo>
                  <a:pt x="1112" y="3"/>
                </a:lnTo>
                <a:lnTo>
                  <a:pt x="1089" y="1"/>
                </a:lnTo>
                <a:lnTo>
                  <a:pt x="1065" y="0"/>
                </a:lnTo>
                <a:lnTo>
                  <a:pt x="1044" y="0"/>
                </a:lnTo>
                <a:lnTo>
                  <a:pt x="1022" y="1"/>
                </a:lnTo>
                <a:lnTo>
                  <a:pt x="1002" y="2"/>
                </a:lnTo>
                <a:lnTo>
                  <a:pt x="984" y="6"/>
                </a:lnTo>
                <a:lnTo>
                  <a:pt x="968" y="8"/>
                </a:lnTo>
                <a:lnTo>
                  <a:pt x="955" y="11"/>
                </a:lnTo>
                <a:lnTo>
                  <a:pt x="944" y="14"/>
                </a:lnTo>
                <a:lnTo>
                  <a:pt x="935" y="18"/>
                </a:lnTo>
                <a:lnTo>
                  <a:pt x="929" y="20"/>
                </a:lnTo>
                <a:lnTo>
                  <a:pt x="927" y="23"/>
                </a:lnTo>
                <a:lnTo>
                  <a:pt x="927" y="24"/>
                </a:lnTo>
                <a:lnTo>
                  <a:pt x="928" y="25"/>
                </a:lnTo>
                <a:lnTo>
                  <a:pt x="928" y="25"/>
                </a:lnTo>
                <a:lnTo>
                  <a:pt x="936" y="29"/>
                </a:lnTo>
                <a:lnTo>
                  <a:pt x="950" y="34"/>
                </a:lnTo>
                <a:lnTo>
                  <a:pt x="985" y="47"/>
                </a:lnTo>
                <a:lnTo>
                  <a:pt x="1005" y="54"/>
                </a:lnTo>
                <a:lnTo>
                  <a:pt x="1023" y="64"/>
                </a:lnTo>
                <a:lnTo>
                  <a:pt x="1040" y="76"/>
                </a:lnTo>
                <a:lnTo>
                  <a:pt x="1048" y="82"/>
                </a:lnTo>
                <a:lnTo>
                  <a:pt x="1054" y="89"/>
                </a:lnTo>
                <a:lnTo>
                  <a:pt x="1054" y="89"/>
                </a:lnTo>
                <a:lnTo>
                  <a:pt x="1065" y="102"/>
                </a:lnTo>
                <a:lnTo>
                  <a:pt x="1073" y="113"/>
                </a:lnTo>
                <a:lnTo>
                  <a:pt x="1078" y="124"/>
                </a:lnTo>
                <a:lnTo>
                  <a:pt x="1080" y="132"/>
                </a:lnTo>
                <a:lnTo>
                  <a:pt x="1082" y="140"/>
                </a:lnTo>
                <a:lnTo>
                  <a:pt x="1082" y="145"/>
                </a:lnTo>
                <a:lnTo>
                  <a:pt x="1082" y="148"/>
                </a:lnTo>
                <a:lnTo>
                  <a:pt x="1082" y="148"/>
                </a:lnTo>
                <a:lnTo>
                  <a:pt x="935" y="210"/>
                </a:lnTo>
                <a:lnTo>
                  <a:pt x="935" y="210"/>
                </a:lnTo>
                <a:lnTo>
                  <a:pt x="776" y="276"/>
                </a:lnTo>
                <a:lnTo>
                  <a:pt x="711" y="305"/>
                </a:lnTo>
                <a:lnTo>
                  <a:pt x="678" y="321"/>
                </a:lnTo>
                <a:lnTo>
                  <a:pt x="645" y="337"/>
                </a:lnTo>
                <a:lnTo>
                  <a:pt x="645" y="337"/>
                </a:lnTo>
                <a:lnTo>
                  <a:pt x="554" y="383"/>
                </a:lnTo>
                <a:lnTo>
                  <a:pt x="533" y="395"/>
                </a:lnTo>
                <a:lnTo>
                  <a:pt x="526" y="400"/>
                </a:lnTo>
                <a:lnTo>
                  <a:pt x="520" y="405"/>
                </a:lnTo>
                <a:lnTo>
                  <a:pt x="520" y="405"/>
                </a:lnTo>
                <a:lnTo>
                  <a:pt x="514" y="411"/>
                </a:lnTo>
                <a:lnTo>
                  <a:pt x="510" y="417"/>
                </a:lnTo>
                <a:lnTo>
                  <a:pt x="505" y="422"/>
                </a:lnTo>
                <a:lnTo>
                  <a:pt x="501" y="428"/>
                </a:lnTo>
                <a:lnTo>
                  <a:pt x="493" y="434"/>
                </a:lnTo>
                <a:lnTo>
                  <a:pt x="484" y="440"/>
                </a:lnTo>
                <a:lnTo>
                  <a:pt x="470" y="446"/>
                </a:lnTo>
                <a:lnTo>
                  <a:pt x="451" y="454"/>
                </a:lnTo>
                <a:lnTo>
                  <a:pt x="451" y="454"/>
                </a:lnTo>
                <a:lnTo>
                  <a:pt x="429" y="460"/>
                </a:lnTo>
                <a:lnTo>
                  <a:pt x="407" y="465"/>
                </a:lnTo>
                <a:lnTo>
                  <a:pt x="384" y="468"/>
                </a:lnTo>
                <a:lnTo>
                  <a:pt x="363" y="472"/>
                </a:lnTo>
                <a:lnTo>
                  <a:pt x="330" y="474"/>
                </a:lnTo>
                <a:lnTo>
                  <a:pt x="318" y="476"/>
                </a:lnTo>
                <a:lnTo>
                  <a:pt x="318" y="476"/>
                </a:lnTo>
                <a:lnTo>
                  <a:pt x="261" y="376"/>
                </a:lnTo>
                <a:lnTo>
                  <a:pt x="177" y="222"/>
                </a:lnTo>
                <a:lnTo>
                  <a:pt x="177" y="222"/>
                </a:lnTo>
                <a:lnTo>
                  <a:pt x="165" y="198"/>
                </a:lnTo>
                <a:lnTo>
                  <a:pt x="155" y="177"/>
                </a:lnTo>
                <a:lnTo>
                  <a:pt x="146" y="160"/>
                </a:lnTo>
                <a:lnTo>
                  <a:pt x="139" y="146"/>
                </a:lnTo>
                <a:lnTo>
                  <a:pt x="131" y="134"/>
                </a:lnTo>
                <a:lnTo>
                  <a:pt x="121" y="124"/>
                </a:lnTo>
                <a:lnTo>
                  <a:pt x="109" y="114"/>
                </a:lnTo>
                <a:lnTo>
                  <a:pt x="93" y="106"/>
                </a:lnTo>
                <a:lnTo>
                  <a:pt x="93" y="106"/>
                </a:lnTo>
                <a:lnTo>
                  <a:pt x="75" y="98"/>
                </a:lnTo>
                <a:lnTo>
                  <a:pt x="59" y="95"/>
                </a:lnTo>
                <a:lnTo>
                  <a:pt x="43" y="92"/>
                </a:lnTo>
                <a:lnTo>
                  <a:pt x="28" y="91"/>
                </a:lnTo>
                <a:lnTo>
                  <a:pt x="17" y="91"/>
                </a:lnTo>
                <a:lnTo>
                  <a:pt x="8" y="91"/>
                </a:lnTo>
                <a:lnTo>
                  <a:pt x="0" y="92"/>
                </a:lnTo>
                <a:lnTo>
                  <a:pt x="0" y="92"/>
                </a:lnTo>
                <a:lnTo>
                  <a:pt x="9" y="95"/>
                </a:lnTo>
                <a:lnTo>
                  <a:pt x="17" y="97"/>
                </a:lnTo>
                <a:lnTo>
                  <a:pt x="28" y="102"/>
                </a:lnTo>
                <a:lnTo>
                  <a:pt x="40" y="108"/>
                </a:lnTo>
                <a:lnTo>
                  <a:pt x="51" y="117"/>
                </a:lnTo>
                <a:lnTo>
                  <a:pt x="56" y="121"/>
                </a:lnTo>
                <a:lnTo>
                  <a:pt x="60" y="126"/>
                </a:lnTo>
                <a:lnTo>
                  <a:pt x="64" y="132"/>
                </a:lnTo>
                <a:lnTo>
                  <a:pt x="67" y="138"/>
                </a:lnTo>
                <a:lnTo>
                  <a:pt x="67" y="138"/>
                </a:lnTo>
                <a:lnTo>
                  <a:pt x="72" y="152"/>
                </a:lnTo>
                <a:lnTo>
                  <a:pt x="75" y="168"/>
                </a:lnTo>
                <a:lnTo>
                  <a:pt x="79" y="208"/>
                </a:lnTo>
                <a:lnTo>
                  <a:pt x="83" y="233"/>
                </a:lnTo>
                <a:lnTo>
                  <a:pt x="87" y="264"/>
                </a:lnTo>
                <a:lnTo>
                  <a:pt x="93" y="299"/>
                </a:lnTo>
                <a:lnTo>
                  <a:pt x="101" y="339"/>
                </a:lnTo>
                <a:lnTo>
                  <a:pt x="101" y="339"/>
                </a:lnTo>
                <a:lnTo>
                  <a:pt x="139" y="510"/>
                </a:lnTo>
                <a:lnTo>
                  <a:pt x="139" y="510"/>
                </a:lnTo>
                <a:lnTo>
                  <a:pt x="139" y="546"/>
                </a:lnTo>
                <a:lnTo>
                  <a:pt x="138" y="630"/>
                </a:lnTo>
                <a:lnTo>
                  <a:pt x="135" y="720"/>
                </a:lnTo>
                <a:lnTo>
                  <a:pt x="133" y="755"/>
                </a:lnTo>
                <a:lnTo>
                  <a:pt x="131" y="777"/>
                </a:lnTo>
                <a:lnTo>
                  <a:pt x="131" y="777"/>
                </a:lnTo>
                <a:lnTo>
                  <a:pt x="124" y="803"/>
                </a:lnTo>
                <a:lnTo>
                  <a:pt x="120" y="826"/>
                </a:lnTo>
                <a:lnTo>
                  <a:pt x="116" y="838"/>
                </a:lnTo>
                <a:lnTo>
                  <a:pt x="112" y="850"/>
                </a:lnTo>
                <a:lnTo>
                  <a:pt x="106" y="863"/>
                </a:lnTo>
                <a:lnTo>
                  <a:pt x="100" y="876"/>
                </a:lnTo>
                <a:lnTo>
                  <a:pt x="100" y="876"/>
                </a:lnTo>
                <a:lnTo>
                  <a:pt x="92" y="891"/>
                </a:lnTo>
                <a:lnTo>
                  <a:pt x="82" y="904"/>
                </a:lnTo>
                <a:lnTo>
                  <a:pt x="64" y="928"/>
                </a:lnTo>
                <a:lnTo>
                  <a:pt x="51" y="945"/>
                </a:lnTo>
                <a:lnTo>
                  <a:pt x="49" y="951"/>
                </a:lnTo>
                <a:lnTo>
                  <a:pt x="49" y="953"/>
                </a:lnTo>
                <a:lnTo>
                  <a:pt x="50" y="954"/>
                </a:lnTo>
                <a:lnTo>
                  <a:pt x="50" y="954"/>
                </a:lnTo>
                <a:lnTo>
                  <a:pt x="56" y="954"/>
                </a:lnTo>
                <a:lnTo>
                  <a:pt x="67" y="951"/>
                </a:lnTo>
                <a:lnTo>
                  <a:pt x="82" y="946"/>
                </a:lnTo>
                <a:lnTo>
                  <a:pt x="100" y="937"/>
                </a:lnTo>
                <a:lnTo>
                  <a:pt x="110" y="931"/>
                </a:lnTo>
                <a:lnTo>
                  <a:pt x="121" y="923"/>
                </a:lnTo>
                <a:lnTo>
                  <a:pt x="131" y="914"/>
                </a:lnTo>
                <a:lnTo>
                  <a:pt x="141" y="904"/>
                </a:lnTo>
                <a:lnTo>
                  <a:pt x="152" y="892"/>
                </a:lnTo>
                <a:lnTo>
                  <a:pt x="163" y="878"/>
                </a:lnTo>
                <a:lnTo>
                  <a:pt x="173" y="863"/>
                </a:lnTo>
                <a:lnTo>
                  <a:pt x="184" y="845"/>
                </a:lnTo>
                <a:lnTo>
                  <a:pt x="184" y="845"/>
                </a:lnTo>
                <a:lnTo>
                  <a:pt x="194" y="827"/>
                </a:lnTo>
                <a:lnTo>
                  <a:pt x="202" y="807"/>
                </a:lnTo>
                <a:lnTo>
                  <a:pt x="221" y="764"/>
                </a:lnTo>
                <a:lnTo>
                  <a:pt x="238" y="720"/>
                </a:lnTo>
                <a:lnTo>
                  <a:pt x="252" y="678"/>
                </a:lnTo>
                <a:lnTo>
                  <a:pt x="266" y="640"/>
                </a:lnTo>
                <a:lnTo>
                  <a:pt x="279" y="608"/>
                </a:lnTo>
                <a:lnTo>
                  <a:pt x="285" y="596"/>
                </a:lnTo>
                <a:lnTo>
                  <a:pt x="290" y="586"/>
                </a:lnTo>
                <a:lnTo>
                  <a:pt x="295" y="580"/>
                </a:lnTo>
                <a:lnTo>
                  <a:pt x="297" y="578"/>
                </a:lnTo>
                <a:lnTo>
                  <a:pt x="300" y="577"/>
                </a:lnTo>
                <a:lnTo>
                  <a:pt x="300" y="577"/>
                </a:lnTo>
                <a:lnTo>
                  <a:pt x="322" y="572"/>
                </a:lnTo>
                <a:lnTo>
                  <a:pt x="334" y="570"/>
                </a:lnTo>
                <a:lnTo>
                  <a:pt x="348" y="570"/>
                </a:lnTo>
                <a:lnTo>
                  <a:pt x="364" y="572"/>
                </a:lnTo>
                <a:lnTo>
                  <a:pt x="383" y="575"/>
                </a:lnTo>
                <a:lnTo>
                  <a:pt x="402" y="583"/>
                </a:lnTo>
                <a:lnTo>
                  <a:pt x="424" y="592"/>
                </a:lnTo>
                <a:lnTo>
                  <a:pt x="424" y="592"/>
                </a:lnTo>
                <a:lnTo>
                  <a:pt x="452" y="608"/>
                </a:lnTo>
                <a:lnTo>
                  <a:pt x="490" y="633"/>
                </a:lnTo>
                <a:lnTo>
                  <a:pt x="533" y="662"/>
                </a:lnTo>
                <a:lnTo>
                  <a:pt x="580" y="695"/>
                </a:lnTo>
                <a:lnTo>
                  <a:pt x="672" y="760"/>
                </a:lnTo>
                <a:lnTo>
                  <a:pt x="712" y="787"/>
                </a:lnTo>
                <a:lnTo>
                  <a:pt x="744" y="808"/>
                </a:lnTo>
                <a:lnTo>
                  <a:pt x="744" y="808"/>
                </a:lnTo>
                <a:lnTo>
                  <a:pt x="801" y="842"/>
                </a:lnTo>
                <a:lnTo>
                  <a:pt x="858" y="875"/>
                </a:lnTo>
                <a:lnTo>
                  <a:pt x="883" y="889"/>
                </a:lnTo>
                <a:lnTo>
                  <a:pt x="902" y="903"/>
                </a:lnTo>
                <a:lnTo>
                  <a:pt x="917" y="912"/>
                </a:lnTo>
                <a:lnTo>
                  <a:pt x="921" y="916"/>
                </a:lnTo>
                <a:lnTo>
                  <a:pt x="923" y="920"/>
                </a:lnTo>
                <a:lnTo>
                  <a:pt x="923" y="920"/>
                </a:lnTo>
                <a:lnTo>
                  <a:pt x="923" y="922"/>
                </a:lnTo>
                <a:lnTo>
                  <a:pt x="923" y="926"/>
                </a:lnTo>
                <a:lnTo>
                  <a:pt x="919" y="937"/>
                </a:lnTo>
                <a:lnTo>
                  <a:pt x="913" y="950"/>
                </a:lnTo>
                <a:lnTo>
                  <a:pt x="905" y="966"/>
                </a:lnTo>
                <a:lnTo>
                  <a:pt x="883" y="1002"/>
                </a:lnTo>
                <a:lnTo>
                  <a:pt x="857" y="1043"/>
                </a:lnTo>
                <a:lnTo>
                  <a:pt x="857" y="1043"/>
                </a:lnTo>
                <a:lnTo>
                  <a:pt x="850" y="1054"/>
                </a:lnTo>
                <a:lnTo>
                  <a:pt x="841" y="1063"/>
                </a:lnTo>
                <a:lnTo>
                  <a:pt x="830" y="1074"/>
                </a:lnTo>
                <a:lnTo>
                  <a:pt x="820" y="1084"/>
                </a:lnTo>
                <a:lnTo>
                  <a:pt x="794" y="1103"/>
                </a:lnTo>
                <a:lnTo>
                  <a:pt x="770" y="1122"/>
                </a:lnTo>
                <a:lnTo>
                  <a:pt x="731" y="1150"/>
                </a:lnTo>
                <a:lnTo>
                  <a:pt x="725" y="1155"/>
                </a:lnTo>
                <a:lnTo>
                  <a:pt x="721" y="1158"/>
                </a:lnTo>
                <a:lnTo>
                  <a:pt x="720" y="1161"/>
                </a:lnTo>
                <a:lnTo>
                  <a:pt x="722" y="1163"/>
                </a:lnTo>
                <a:lnTo>
                  <a:pt x="722" y="1163"/>
                </a:lnTo>
                <a:lnTo>
                  <a:pt x="733" y="1163"/>
                </a:lnTo>
                <a:lnTo>
                  <a:pt x="750" y="1162"/>
                </a:lnTo>
                <a:lnTo>
                  <a:pt x="773" y="1159"/>
                </a:lnTo>
                <a:lnTo>
                  <a:pt x="799" y="1155"/>
                </a:lnTo>
                <a:lnTo>
                  <a:pt x="827" y="1147"/>
                </a:lnTo>
                <a:lnTo>
                  <a:pt x="856" y="1138"/>
                </a:lnTo>
                <a:lnTo>
                  <a:pt x="869" y="1133"/>
                </a:lnTo>
                <a:lnTo>
                  <a:pt x="883" y="1125"/>
                </a:lnTo>
                <a:lnTo>
                  <a:pt x="896" y="1119"/>
                </a:lnTo>
                <a:lnTo>
                  <a:pt x="908" y="1111"/>
                </a:lnTo>
                <a:lnTo>
                  <a:pt x="908" y="1111"/>
                </a:lnTo>
                <a:lnTo>
                  <a:pt x="936" y="1093"/>
                </a:lnTo>
                <a:lnTo>
                  <a:pt x="969" y="1068"/>
                </a:lnTo>
                <a:lnTo>
                  <a:pt x="1039" y="1016"/>
                </a:lnTo>
                <a:lnTo>
                  <a:pt x="1100" y="972"/>
                </a:lnTo>
                <a:lnTo>
                  <a:pt x="1119" y="959"/>
                </a:lnTo>
                <a:lnTo>
                  <a:pt x="1125" y="955"/>
                </a:lnTo>
                <a:lnTo>
                  <a:pt x="1129" y="954"/>
                </a:lnTo>
                <a:lnTo>
                  <a:pt x="1129" y="954"/>
                </a:lnTo>
                <a:lnTo>
                  <a:pt x="1163" y="953"/>
                </a:lnTo>
                <a:lnTo>
                  <a:pt x="1201" y="953"/>
                </a:lnTo>
                <a:lnTo>
                  <a:pt x="1253" y="954"/>
                </a:lnTo>
                <a:lnTo>
                  <a:pt x="1253" y="954"/>
                </a:lnTo>
                <a:lnTo>
                  <a:pt x="1461" y="956"/>
                </a:lnTo>
                <a:lnTo>
                  <a:pt x="1607" y="957"/>
                </a:lnTo>
                <a:lnTo>
                  <a:pt x="1607" y="957"/>
                </a:lnTo>
                <a:lnTo>
                  <a:pt x="1567" y="979"/>
                </a:lnTo>
                <a:lnTo>
                  <a:pt x="1537" y="996"/>
                </a:lnTo>
                <a:lnTo>
                  <a:pt x="1524" y="1004"/>
                </a:lnTo>
                <a:lnTo>
                  <a:pt x="1517" y="1009"/>
                </a:lnTo>
                <a:lnTo>
                  <a:pt x="1517" y="1009"/>
                </a:lnTo>
                <a:lnTo>
                  <a:pt x="1517" y="1010"/>
                </a:lnTo>
                <a:lnTo>
                  <a:pt x="1517" y="1010"/>
                </a:lnTo>
                <a:lnTo>
                  <a:pt x="1520" y="1012"/>
                </a:lnTo>
                <a:lnTo>
                  <a:pt x="1534" y="1015"/>
                </a:lnTo>
                <a:lnTo>
                  <a:pt x="1557" y="1016"/>
                </a:lnTo>
                <a:lnTo>
                  <a:pt x="1588" y="1016"/>
                </a:lnTo>
                <a:lnTo>
                  <a:pt x="1621" y="1013"/>
                </a:lnTo>
                <a:lnTo>
                  <a:pt x="1655" y="1011"/>
                </a:lnTo>
                <a:lnTo>
                  <a:pt x="1687" y="1007"/>
                </a:lnTo>
                <a:lnTo>
                  <a:pt x="1714" y="1001"/>
                </a:lnTo>
                <a:lnTo>
                  <a:pt x="1714" y="1001"/>
                </a:lnTo>
                <a:lnTo>
                  <a:pt x="1757" y="990"/>
                </a:lnTo>
                <a:lnTo>
                  <a:pt x="1785" y="981"/>
                </a:lnTo>
                <a:lnTo>
                  <a:pt x="1807" y="972"/>
                </a:lnTo>
                <a:lnTo>
                  <a:pt x="1807" y="972"/>
                </a:lnTo>
                <a:lnTo>
                  <a:pt x="1935" y="983"/>
                </a:lnTo>
                <a:lnTo>
                  <a:pt x="2050" y="992"/>
                </a:lnTo>
                <a:lnTo>
                  <a:pt x="2163" y="1000"/>
                </a:lnTo>
                <a:lnTo>
                  <a:pt x="2163" y="1000"/>
                </a:lnTo>
                <a:lnTo>
                  <a:pt x="2215" y="1002"/>
                </a:lnTo>
                <a:lnTo>
                  <a:pt x="2265" y="1002"/>
                </a:lnTo>
                <a:lnTo>
                  <a:pt x="2312" y="1001"/>
                </a:lnTo>
                <a:lnTo>
                  <a:pt x="2356" y="999"/>
                </a:lnTo>
                <a:lnTo>
                  <a:pt x="2396" y="994"/>
                </a:lnTo>
                <a:lnTo>
                  <a:pt x="2431" y="988"/>
                </a:lnTo>
                <a:lnTo>
                  <a:pt x="2447" y="983"/>
                </a:lnTo>
                <a:lnTo>
                  <a:pt x="2460" y="979"/>
                </a:lnTo>
                <a:lnTo>
                  <a:pt x="2474" y="974"/>
                </a:lnTo>
                <a:lnTo>
                  <a:pt x="2485" y="968"/>
                </a:lnTo>
                <a:lnTo>
                  <a:pt x="2485" y="968"/>
                </a:lnTo>
                <a:lnTo>
                  <a:pt x="2502" y="959"/>
                </a:lnTo>
                <a:lnTo>
                  <a:pt x="2516" y="949"/>
                </a:lnTo>
                <a:lnTo>
                  <a:pt x="2527" y="940"/>
                </a:lnTo>
                <a:lnTo>
                  <a:pt x="2536" y="933"/>
                </a:lnTo>
                <a:lnTo>
                  <a:pt x="2546" y="923"/>
                </a:lnTo>
                <a:lnTo>
                  <a:pt x="2548" y="920"/>
                </a:lnTo>
                <a:lnTo>
                  <a:pt x="2548" y="920"/>
                </a:lnTo>
                <a:lnTo>
                  <a:pt x="2551" y="917"/>
                </a:lnTo>
                <a:lnTo>
                  <a:pt x="2555" y="910"/>
                </a:lnTo>
                <a:lnTo>
                  <a:pt x="2558" y="906"/>
                </a:lnTo>
                <a:lnTo>
                  <a:pt x="2559" y="901"/>
                </a:lnTo>
                <a:lnTo>
                  <a:pt x="2559" y="898"/>
                </a:lnTo>
                <a:lnTo>
                  <a:pt x="2558" y="894"/>
                </a:lnTo>
                <a:lnTo>
                  <a:pt x="2558" y="894"/>
                </a:lnTo>
                <a:lnTo>
                  <a:pt x="2551" y="884"/>
                </a:lnTo>
                <a:lnTo>
                  <a:pt x="2542" y="876"/>
                </a:lnTo>
                <a:lnTo>
                  <a:pt x="2531" y="866"/>
                </a:lnTo>
                <a:lnTo>
                  <a:pt x="2531" y="866"/>
                </a:lnTo>
                <a:lnTo>
                  <a:pt x="2536" y="864"/>
                </a:lnTo>
                <a:lnTo>
                  <a:pt x="2546" y="859"/>
                </a:lnTo>
                <a:lnTo>
                  <a:pt x="2552" y="855"/>
                </a:lnTo>
                <a:lnTo>
                  <a:pt x="2557" y="852"/>
                </a:lnTo>
                <a:lnTo>
                  <a:pt x="2560" y="847"/>
                </a:lnTo>
                <a:lnTo>
                  <a:pt x="2562" y="842"/>
                </a:lnTo>
                <a:lnTo>
                  <a:pt x="2562" y="842"/>
                </a:lnTo>
                <a:lnTo>
                  <a:pt x="2560" y="830"/>
                </a:lnTo>
                <a:lnTo>
                  <a:pt x="2557" y="813"/>
                </a:lnTo>
                <a:lnTo>
                  <a:pt x="2552" y="793"/>
                </a:lnTo>
                <a:lnTo>
                  <a:pt x="2552" y="793"/>
                </a:lnTo>
                <a:lnTo>
                  <a:pt x="2544" y="765"/>
                </a:lnTo>
                <a:lnTo>
                  <a:pt x="2536" y="734"/>
                </a:lnTo>
                <a:lnTo>
                  <a:pt x="2525" y="696"/>
                </a:lnTo>
                <a:lnTo>
                  <a:pt x="2510" y="652"/>
                </a:lnTo>
                <a:lnTo>
                  <a:pt x="2492" y="606"/>
                </a:lnTo>
                <a:lnTo>
                  <a:pt x="2482" y="584"/>
                </a:lnTo>
                <a:lnTo>
                  <a:pt x="2473" y="561"/>
                </a:lnTo>
                <a:lnTo>
                  <a:pt x="2462" y="539"/>
                </a:lnTo>
                <a:lnTo>
                  <a:pt x="2450" y="518"/>
                </a:lnTo>
                <a:lnTo>
                  <a:pt x="2450" y="518"/>
                </a:lnTo>
                <a:lnTo>
                  <a:pt x="2439" y="500"/>
                </a:lnTo>
                <a:lnTo>
                  <a:pt x="2425" y="482"/>
                </a:lnTo>
                <a:lnTo>
                  <a:pt x="2413" y="465"/>
                </a:lnTo>
                <a:lnTo>
                  <a:pt x="2400" y="450"/>
                </a:lnTo>
                <a:lnTo>
                  <a:pt x="2386" y="435"/>
                </a:lnTo>
                <a:lnTo>
                  <a:pt x="2372" y="422"/>
                </a:lnTo>
                <a:lnTo>
                  <a:pt x="2357" y="410"/>
                </a:lnTo>
                <a:lnTo>
                  <a:pt x="2341" y="398"/>
                </a:lnTo>
                <a:lnTo>
                  <a:pt x="2324" y="387"/>
                </a:lnTo>
                <a:lnTo>
                  <a:pt x="2307" y="376"/>
                </a:lnTo>
                <a:lnTo>
                  <a:pt x="2269" y="354"/>
                </a:lnTo>
                <a:lnTo>
                  <a:pt x="2228" y="333"/>
                </a:lnTo>
                <a:lnTo>
                  <a:pt x="2183" y="311"/>
                </a:lnTo>
                <a:lnTo>
                  <a:pt x="2183" y="311"/>
                </a:lnTo>
                <a:lnTo>
                  <a:pt x="2156" y="300"/>
                </a:lnTo>
                <a:lnTo>
                  <a:pt x="2126" y="288"/>
                </a:lnTo>
                <a:lnTo>
                  <a:pt x="2093" y="276"/>
                </a:lnTo>
                <a:lnTo>
                  <a:pt x="2056" y="263"/>
                </a:lnTo>
                <a:lnTo>
                  <a:pt x="1978" y="238"/>
                </a:lnTo>
                <a:lnTo>
                  <a:pt x="1897" y="214"/>
                </a:lnTo>
                <a:lnTo>
                  <a:pt x="1817" y="192"/>
                </a:lnTo>
                <a:lnTo>
                  <a:pt x="1741" y="173"/>
                </a:lnTo>
                <a:lnTo>
                  <a:pt x="1675" y="158"/>
                </a:lnTo>
                <a:lnTo>
                  <a:pt x="1625" y="148"/>
                </a:lnTo>
                <a:lnTo>
                  <a:pt x="1625" y="148"/>
                </a:lnTo>
                <a:lnTo>
                  <a:pt x="1584" y="142"/>
                </a:lnTo>
                <a:lnTo>
                  <a:pt x="1544" y="137"/>
                </a:lnTo>
                <a:lnTo>
                  <a:pt x="1472" y="130"/>
                </a:lnTo>
                <a:lnTo>
                  <a:pt x="1420" y="126"/>
                </a:lnTo>
                <a:lnTo>
                  <a:pt x="1398" y="125"/>
                </a:lnTo>
                <a:lnTo>
                  <a:pt x="1398" y="125"/>
                </a:lnTo>
                <a:close/>
              </a:path>
            </a:pathLst>
          </a:custGeom>
          <a:gradFill>
            <a:gsLst>
              <a:gs pos="0">
                <a:srgbClr val="002060"/>
              </a:gs>
              <a:gs pos="100000">
                <a:srgbClr val="0070C0"/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" name="Freeform 14">
            <a:extLst>
              <a:ext uri="{FF2B5EF4-FFF2-40B4-BE49-F238E27FC236}">
                <a16:creationId xmlns:a16="http://schemas.microsoft.com/office/drawing/2014/main" id="{526BA1F5-4CE4-4CAD-B416-577A3F9D93C4}"/>
              </a:ext>
            </a:extLst>
          </p:cNvPr>
          <p:cNvSpPr>
            <a:spLocks/>
          </p:cNvSpPr>
          <p:nvPr/>
        </p:nvSpPr>
        <p:spPr bwMode="auto">
          <a:xfrm>
            <a:off x="4048268" y="1268760"/>
            <a:ext cx="1710190" cy="756713"/>
          </a:xfrm>
          <a:custGeom>
            <a:avLst/>
            <a:gdLst>
              <a:gd name="T0" fmla="*/ 664 w 1747"/>
              <a:gd name="T1" fmla="*/ 164 h 773"/>
              <a:gd name="T2" fmla="*/ 504 w 1747"/>
              <a:gd name="T3" fmla="*/ 219 h 773"/>
              <a:gd name="T4" fmla="*/ 401 w 1747"/>
              <a:gd name="T5" fmla="*/ 260 h 773"/>
              <a:gd name="T6" fmla="*/ 307 w 1747"/>
              <a:gd name="T7" fmla="*/ 282 h 773"/>
              <a:gd name="T8" fmla="*/ 282 w 1747"/>
              <a:gd name="T9" fmla="*/ 281 h 773"/>
              <a:gd name="T10" fmla="*/ 239 w 1747"/>
              <a:gd name="T11" fmla="*/ 244 h 773"/>
              <a:gd name="T12" fmla="*/ 104 w 1747"/>
              <a:gd name="T13" fmla="*/ 84 h 773"/>
              <a:gd name="T14" fmla="*/ 95 w 1747"/>
              <a:gd name="T15" fmla="*/ 78 h 773"/>
              <a:gd name="T16" fmla="*/ 109 w 1747"/>
              <a:gd name="T17" fmla="*/ 224 h 773"/>
              <a:gd name="T18" fmla="*/ 109 w 1747"/>
              <a:gd name="T19" fmla="*/ 310 h 773"/>
              <a:gd name="T20" fmla="*/ 43 w 1747"/>
              <a:gd name="T21" fmla="*/ 446 h 773"/>
              <a:gd name="T22" fmla="*/ 0 w 1747"/>
              <a:gd name="T23" fmla="*/ 536 h 773"/>
              <a:gd name="T24" fmla="*/ 5 w 1747"/>
              <a:gd name="T25" fmla="*/ 536 h 773"/>
              <a:gd name="T26" fmla="*/ 160 w 1747"/>
              <a:gd name="T27" fmla="*/ 433 h 773"/>
              <a:gd name="T28" fmla="*/ 247 w 1747"/>
              <a:gd name="T29" fmla="*/ 381 h 773"/>
              <a:gd name="T30" fmla="*/ 278 w 1747"/>
              <a:gd name="T31" fmla="*/ 386 h 773"/>
              <a:gd name="T32" fmla="*/ 374 w 1747"/>
              <a:gd name="T33" fmla="*/ 433 h 773"/>
              <a:gd name="T34" fmla="*/ 485 w 1747"/>
              <a:gd name="T35" fmla="*/ 505 h 773"/>
              <a:gd name="T36" fmla="*/ 659 w 1747"/>
              <a:gd name="T37" fmla="*/ 644 h 773"/>
              <a:gd name="T38" fmla="*/ 654 w 1747"/>
              <a:gd name="T39" fmla="*/ 676 h 773"/>
              <a:gd name="T40" fmla="*/ 638 w 1747"/>
              <a:gd name="T41" fmla="*/ 695 h 773"/>
              <a:gd name="T42" fmla="*/ 569 w 1747"/>
              <a:gd name="T43" fmla="*/ 752 h 773"/>
              <a:gd name="T44" fmla="*/ 564 w 1747"/>
              <a:gd name="T45" fmla="*/ 762 h 773"/>
              <a:gd name="T46" fmla="*/ 611 w 1747"/>
              <a:gd name="T47" fmla="*/ 771 h 773"/>
              <a:gd name="T48" fmla="*/ 682 w 1747"/>
              <a:gd name="T49" fmla="*/ 764 h 773"/>
              <a:gd name="T50" fmla="*/ 737 w 1747"/>
              <a:gd name="T51" fmla="*/ 742 h 773"/>
              <a:gd name="T52" fmla="*/ 804 w 1747"/>
              <a:gd name="T53" fmla="*/ 695 h 773"/>
              <a:gd name="T54" fmla="*/ 846 w 1747"/>
              <a:gd name="T55" fmla="*/ 682 h 773"/>
              <a:gd name="T56" fmla="*/ 1078 w 1747"/>
              <a:gd name="T57" fmla="*/ 712 h 773"/>
              <a:gd name="T58" fmla="*/ 1195 w 1747"/>
              <a:gd name="T59" fmla="*/ 726 h 773"/>
              <a:gd name="T60" fmla="*/ 1399 w 1747"/>
              <a:gd name="T61" fmla="*/ 742 h 773"/>
              <a:gd name="T62" fmla="*/ 1489 w 1747"/>
              <a:gd name="T63" fmla="*/ 745 h 773"/>
              <a:gd name="T64" fmla="*/ 1621 w 1747"/>
              <a:gd name="T65" fmla="*/ 740 h 773"/>
              <a:gd name="T66" fmla="*/ 1661 w 1747"/>
              <a:gd name="T67" fmla="*/ 735 h 773"/>
              <a:gd name="T68" fmla="*/ 1723 w 1747"/>
              <a:gd name="T69" fmla="*/ 704 h 773"/>
              <a:gd name="T70" fmla="*/ 1735 w 1747"/>
              <a:gd name="T71" fmla="*/ 689 h 773"/>
              <a:gd name="T72" fmla="*/ 1747 w 1747"/>
              <a:gd name="T73" fmla="*/ 670 h 773"/>
              <a:gd name="T74" fmla="*/ 1742 w 1747"/>
              <a:gd name="T75" fmla="*/ 647 h 773"/>
              <a:gd name="T76" fmla="*/ 1685 w 1747"/>
              <a:gd name="T77" fmla="*/ 551 h 773"/>
              <a:gd name="T78" fmla="*/ 1590 w 1747"/>
              <a:gd name="T79" fmla="*/ 415 h 773"/>
              <a:gd name="T80" fmla="*/ 1511 w 1747"/>
              <a:gd name="T81" fmla="*/ 323 h 773"/>
              <a:gd name="T82" fmla="*/ 1433 w 1747"/>
              <a:gd name="T83" fmla="*/ 264 h 773"/>
              <a:gd name="T84" fmla="*/ 1362 w 1747"/>
              <a:gd name="T85" fmla="*/ 229 h 773"/>
              <a:gd name="T86" fmla="*/ 1224 w 1747"/>
              <a:gd name="T87" fmla="*/ 185 h 773"/>
              <a:gd name="T88" fmla="*/ 968 w 1747"/>
              <a:gd name="T89" fmla="*/ 123 h 773"/>
              <a:gd name="T90" fmla="*/ 932 w 1747"/>
              <a:gd name="T91" fmla="*/ 108 h 773"/>
              <a:gd name="T92" fmla="*/ 867 w 1747"/>
              <a:gd name="T93" fmla="*/ 57 h 773"/>
              <a:gd name="T94" fmla="*/ 807 w 1747"/>
              <a:gd name="T95" fmla="*/ 27 h 773"/>
              <a:gd name="T96" fmla="*/ 709 w 1747"/>
              <a:gd name="T97" fmla="*/ 3 h 773"/>
              <a:gd name="T98" fmla="*/ 633 w 1747"/>
              <a:gd name="T99" fmla="*/ 1 h 773"/>
              <a:gd name="T100" fmla="*/ 647 w 1747"/>
              <a:gd name="T101" fmla="*/ 13 h 773"/>
              <a:gd name="T102" fmla="*/ 736 w 1747"/>
              <a:gd name="T103" fmla="*/ 75 h 773"/>
              <a:gd name="T104" fmla="*/ 757 w 1747"/>
              <a:gd name="T105" fmla="*/ 104 h 7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747" h="773">
                <a:moveTo>
                  <a:pt x="750" y="140"/>
                </a:moveTo>
                <a:lnTo>
                  <a:pt x="750" y="140"/>
                </a:lnTo>
                <a:lnTo>
                  <a:pt x="726" y="146"/>
                </a:lnTo>
                <a:lnTo>
                  <a:pt x="664" y="164"/>
                </a:lnTo>
                <a:lnTo>
                  <a:pt x="625" y="175"/>
                </a:lnTo>
                <a:lnTo>
                  <a:pt x="583" y="190"/>
                </a:lnTo>
                <a:lnTo>
                  <a:pt x="543" y="204"/>
                </a:lnTo>
                <a:lnTo>
                  <a:pt x="504" y="219"/>
                </a:lnTo>
                <a:lnTo>
                  <a:pt x="504" y="219"/>
                </a:lnTo>
                <a:lnTo>
                  <a:pt x="469" y="235"/>
                </a:lnTo>
                <a:lnTo>
                  <a:pt x="434" y="248"/>
                </a:lnTo>
                <a:lnTo>
                  <a:pt x="401" y="260"/>
                </a:lnTo>
                <a:lnTo>
                  <a:pt x="370" y="270"/>
                </a:lnTo>
                <a:lnTo>
                  <a:pt x="342" y="277"/>
                </a:lnTo>
                <a:lnTo>
                  <a:pt x="318" y="282"/>
                </a:lnTo>
                <a:lnTo>
                  <a:pt x="307" y="282"/>
                </a:lnTo>
                <a:lnTo>
                  <a:pt x="297" y="283"/>
                </a:lnTo>
                <a:lnTo>
                  <a:pt x="289" y="282"/>
                </a:lnTo>
                <a:lnTo>
                  <a:pt x="282" y="281"/>
                </a:lnTo>
                <a:lnTo>
                  <a:pt x="282" y="281"/>
                </a:lnTo>
                <a:lnTo>
                  <a:pt x="274" y="277"/>
                </a:lnTo>
                <a:lnTo>
                  <a:pt x="264" y="270"/>
                </a:lnTo>
                <a:lnTo>
                  <a:pt x="252" y="259"/>
                </a:lnTo>
                <a:lnTo>
                  <a:pt x="239" y="244"/>
                </a:lnTo>
                <a:lnTo>
                  <a:pt x="210" y="212"/>
                </a:lnTo>
                <a:lnTo>
                  <a:pt x="178" y="175"/>
                </a:lnTo>
                <a:lnTo>
                  <a:pt x="123" y="106"/>
                </a:lnTo>
                <a:lnTo>
                  <a:pt x="104" y="84"/>
                </a:lnTo>
                <a:lnTo>
                  <a:pt x="99" y="78"/>
                </a:lnTo>
                <a:lnTo>
                  <a:pt x="95" y="75"/>
                </a:lnTo>
                <a:lnTo>
                  <a:pt x="95" y="75"/>
                </a:lnTo>
                <a:lnTo>
                  <a:pt x="95" y="78"/>
                </a:lnTo>
                <a:lnTo>
                  <a:pt x="95" y="84"/>
                </a:lnTo>
                <a:lnTo>
                  <a:pt x="96" y="108"/>
                </a:lnTo>
                <a:lnTo>
                  <a:pt x="105" y="181"/>
                </a:lnTo>
                <a:lnTo>
                  <a:pt x="109" y="224"/>
                </a:lnTo>
                <a:lnTo>
                  <a:pt x="111" y="264"/>
                </a:lnTo>
                <a:lnTo>
                  <a:pt x="111" y="282"/>
                </a:lnTo>
                <a:lnTo>
                  <a:pt x="111" y="298"/>
                </a:lnTo>
                <a:lnTo>
                  <a:pt x="109" y="310"/>
                </a:lnTo>
                <a:lnTo>
                  <a:pt x="105" y="321"/>
                </a:lnTo>
                <a:lnTo>
                  <a:pt x="105" y="321"/>
                </a:lnTo>
                <a:lnTo>
                  <a:pt x="79" y="373"/>
                </a:lnTo>
                <a:lnTo>
                  <a:pt x="43" y="446"/>
                </a:lnTo>
                <a:lnTo>
                  <a:pt x="25" y="482"/>
                </a:lnTo>
                <a:lnTo>
                  <a:pt x="11" y="511"/>
                </a:lnTo>
                <a:lnTo>
                  <a:pt x="3" y="532"/>
                </a:lnTo>
                <a:lnTo>
                  <a:pt x="0" y="536"/>
                </a:lnTo>
                <a:lnTo>
                  <a:pt x="0" y="538"/>
                </a:lnTo>
                <a:lnTo>
                  <a:pt x="2" y="539"/>
                </a:lnTo>
                <a:lnTo>
                  <a:pt x="2" y="539"/>
                </a:lnTo>
                <a:lnTo>
                  <a:pt x="5" y="536"/>
                </a:lnTo>
                <a:lnTo>
                  <a:pt x="14" y="532"/>
                </a:lnTo>
                <a:lnTo>
                  <a:pt x="40" y="515"/>
                </a:lnTo>
                <a:lnTo>
                  <a:pt x="117" y="461"/>
                </a:lnTo>
                <a:lnTo>
                  <a:pt x="160" y="433"/>
                </a:lnTo>
                <a:lnTo>
                  <a:pt x="199" y="407"/>
                </a:lnTo>
                <a:lnTo>
                  <a:pt x="229" y="388"/>
                </a:lnTo>
                <a:lnTo>
                  <a:pt x="240" y="383"/>
                </a:lnTo>
                <a:lnTo>
                  <a:pt x="247" y="381"/>
                </a:lnTo>
                <a:lnTo>
                  <a:pt x="247" y="381"/>
                </a:lnTo>
                <a:lnTo>
                  <a:pt x="252" y="379"/>
                </a:lnTo>
                <a:lnTo>
                  <a:pt x="260" y="381"/>
                </a:lnTo>
                <a:lnTo>
                  <a:pt x="278" y="386"/>
                </a:lnTo>
                <a:lnTo>
                  <a:pt x="299" y="394"/>
                </a:lnTo>
                <a:lnTo>
                  <a:pt x="323" y="405"/>
                </a:lnTo>
                <a:lnTo>
                  <a:pt x="348" y="418"/>
                </a:lnTo>
                <a:lnTo>
                  <a:pt x="374" y="433"/>
                </a:lnTo>
                <a:lnTo>
                  <a:pt x="423" y="462"/>
                </a:lnTo>
                <a:lnTo>
                  <a:pt x="423" y="462"/>
                </a:lnTo>
                <a:lnTo>
                  <a:pt x="450" y="480"/>
                </a:lnTo>
                <a:lnTo>
                  <a:pt x="485" y="505"/>
                </a:lnTo>
                <a:lnTo>
                  <a:pt x="563" y="564"/>
                </a:lnTo>
                <a:lnTo>
                  <a:pt x="659" y="637"/>
                </a:lnTo>
                <a:lnTo>
                  <a:pt x="659" y="637"/>
                </a:lnTo>
                <a:lnTo>
                  <a:pt x="659" y="644"/>
                </a:lnTo>
                <a:lnTo>
                  <a:pt x="660" y="650"/>
                </a:lnTo>
                <a:lnTo>
                  <a:pt x="660" y="658"/>
                </a:lnTo>
                <a:lnTo>
                  <a:pt x="658" y="667"/>
                </a:lnTo>
                <a:lnTo>
                  <a:pt x="654" y="676"/>
                </a:lnTo>
                <a:lnTo>
                  <a:pt x="648" y="686"/>
                </a:lnTo>
                <a:lnTo>
                  <a:pt x="643" y="691"/>
                </a:lnTo>
                <a:lnTo>
                  <a:pt x="638" y="695"/>
                </a:lnTo>
                <a:lnTo>
                  <a:pt x="638" y="695"/>
                </a:lnTo>
                <a:lnTo>
                  <a:pt x="614" y="714"/>
                </a:lnTo>
                <a:lnTo>
                  <a:pt x="587" y="735"/>
                </a:lnTo>
                <a:lnTo>
                  <a:pt x="576" y="745"/>
                </a:lnTo>
                <a:lnTo>
                  <a:pt x="569" y="752"/>
                </a:lnTo>
                <a:lnTo>
                  <a:pt x="564" y="758"/>
                </a:lnTo>
                <a:lnTo>
                  <a:pt x="564" y="760"/>
                </a:lnTo>
                <a:lnTo>
                  <a:pt x="564" y="762"/>
                </a:lnTo>
                <a:lnTo>
                  <a:pt x="564" y="762"/>
                </a:lnTo>
                <a:lnTo>
                  <a:pt x="569" y="764"/>
                </a:lnTo>
                <a:lnTo>
                  <a:pt x="580" y="768"/>
                </a:lnTo>
                <a:lnTo>
                  <a:pt x="593" y="770"/>
                </a:lnTo>
                <a:lnTo>
                  <a:pt x="611" y="771"/>
                </a:lnTo>
                <a:lnTo>
                  <a:pt x="632" y="773"/>
                </a:lnTo>
                <a:lnTo>
                  <a:pt x="656" y="770"/>
                </a:lnTo>
                <a:lnTo>
                  <a:pt x="669" y="768"/>
                </a:lnTo>
                <a:lnTo>
                  <a:pt x="682" y="764"/>
                </a:lnTo>
                <a:lnTo>
                  <a:pt x="697" y="759"/>
                </a:lnTo>
                <a:lnTo>
                  <a:pt x="710" y="754"/>
                </a:lnTo>
                <a:lnTo>
                  <a:pt x="710" y="754"/>
                </a:lnTo>
                <a:lnTo>
                  <a:pt x="737" y="742"/>
                </a:lnTo>
                <a:lnTo>
                  <a:pt x="760" y="729"/>
                </a:lnTo>
                <a:lnTo>
                  <a:pt x="778" y="717"/>
                </a:lnTo>
                <a:lnTo>
                  <a:pt x="793" y="706"/>
                </a:lnTo>
                <a:lnTo>
                  <a:pt x="804" y="695"/>
                </a:lnTo>
                <a:lnTo>
                  <a:pt x="811" y="687"/>
                </a:lnTo>
                <a:lnTo>
                  <a:pt x="817" y="680"/>
                </a:lnTo>
                <a:lnTo>
                  <a:pt x="817" y="680"/>
                </a:lnTo>
                <a:lnTo>
                  <a:pt x="846" y="682"/>
                </a:lnTo>
                <a:lnTo>
                  <a:pt x="917" y="690"/>
                </a:lnTo>
                <a:lnTo>
                  <a:pt x="1002" y="699"/>
                </a:lnTo>
                <a:lnTo>
                  <a:pt x="1042" y="706"/>
                </a:lnTo>
                <a:lnTo>
                  <a:pt x="1078" y="712"/>
                </a:lnTo>
                <a:lnTo>
                  <a:pt x="1078" y="712"/>
                </a:lnTo>
                <a:lnTo>
                  <a:pt x="1112" y="718"/>
                </a:lnTo>
                <a:lnTo>
                  <a:pt x="1151" y="723"/>
                </a:lnTo>
                <a:lnTo>
                  <a:pt x="1195" y="726"/>
                </a:lnTo>
                <a:lnTo>
                  <a:pt x="1240" y="730"/>
                </a:lnTo>
                <a:lnTo>
                  <a:pt x="1327" y="736"/>
                </a:lnTo>
                <a:lnTo>
                  <a:pt x="1366" y="738"/>
                </a:lnTo>
                <a:lnTo>
                  <a:pt x="1399" y="742"/>
                </a:lnTo>
                <a:lnTo>
                  <a:pt x="1399" y="742"/>
                </a:lnTo>
                <a:lnTo>
                  <a:pt x="1429" y="745"/>
                </a:lnTo>
                <a:lnTo>
                  <a:pt x="1460" y="746"/>
                </a:lnTo>
                <a:lnTo>
                  <a:pt x="1489" y="745"/>
                </a:lnTo>
                <a:lnTo>
                  <a:pt x="1520" y="743"/>
                </a:lnTo>
                <a:lnTo>
                  <a:pt x="1573" y="740"/>
                </a:lnTo>
                <a:lnTo>
                  <a:pt x="1599" y="740"/>
                </a:lnTo>
                <a:lnTo>
                  <a:pt x="1621" y="740"/>
                </a:lnTo>
                <a:lnTo>
                  <a:pt x="1621" y="740"/>
                </a:lnTo>
                <a:lnTo>
                  <a:pt x="1630" y="740"/>
                </a:lnTo>
                <a:lnTo>
                  <a:pt x="1640" y="738"/>
                </a:lnTo>
                <a:lnTo>
                  <a:pt x="1661" y="735"/>
                </a:lnTo>
                <a:lnTo>
                  <a:pt x="1679" y="729"/>
                </a:lnTo>
                <a:lnTo>
                  <a:pt x="1696" y="720"/>
                </a:lnTo>
                <a:lnTo>
                  <a:pt x="1711" y="712"/>
                </a:lnTo>
                <a:lnTo>
                  <a:pt x="1723" y="704"/>
                </a:lnTo>
                <a:lnTo>
                  <a:pt x="1730" y="697"/>
                </a:lnTo>
                <a:lnTo>
                  <a:pt x="1734" y="692"/>
                </a:lnTo>
                <a:lnTo>
                  <a:pt x="1734" y="692"/>
                </a:lnTo>
                <a:lnTo>
                  <a:pt x="1735" y="689"/>
                </a:lnTo>
                <a:lnTo>
                  <a:pt x="1737" y="685"/>
                </a:lnTo>
                <a:lnTo>
                  <a:pt x="1744" y="679"/>
                </a:lnTo>
                <a:lnTo>
                  <a:pt x="1745" y="675"/>
                </a:lnTo>
                <a:lnTo>
                  <a:pt x="1747" y="670"/>
                </a:lnTo>
                <a:lnTo>
                  <a:pt x="1747" y="664"/>
                </a:lnTo>
                <a:lnTo>
                  <a:pt x="1746" y="658"/>
                </a:lnTo>
                <a:lnTo>
                  <a:pt x="1746" y="658"/>
                </a:lnTo>
                <a:lnTo>
                  <a:pt x="1742" y="647"/>
                </a:lnTo>
                <a:lnTo>
                  <a:pt x="1735" y="631"/>
                </a:lnTo>
                <a:lnTo>
                  <a:pt x="1723" y="611"/>
                </a:lnTo>
                <a:lnTo>
                  <a:pt x="1707" y="584"/>
                </a:lnTo>
                <a:lnTo>
                  <a:pt x="1685" y="551"/>
                </a:lnTo>
                <a:lnTo>
                  <a:pt x="1658" y="512"/>
                </a:lnTo>
                <a:lnTo>
                  <a:pt x="1628" y="466"/>
                </a:lnTo>
                <a:lnTo>
                  <a:pt x="1590" y="415"/>
                </a:lnTo>
                <a:lnTo>
                  <a:pt x="1590" y="415"/>
                </a:lnTo>
                <a:lnTo>
                  <a:pt x="1571" y="389"/>
                </a:lnTo>
                <a:lnTo>
                  <a:pt x="1550" y="365"/>
                </a:lnTo>
                <a:lnTo>
                  <a:pt x="1530" y="343"/>
                </a:lnTo>
                <a:lnTo>
                  <a:pt x="1511" y="323"/>
                </a:lnTo>
                <a:lnTo>
                  <a:pt x="1490" y="306"/>
                </a:lnTo>
                <a:lnTo>
                  <a:pt x="1471" y="291"/>
                </a:lnTo>
                <a:lnTo>
                  <a:pt x="1453" y="277"/>
                </a:lnTo>
                <a:lnTo>
                  <a:pt x="1433" y="264"/>
                </a:lnTo>
                <a:lnTo>
                  <a:pt x="1415" y="253"/>
                </a:lnTo>
                <a:lnTo>
                  <a:pt x="1398" y="244"/>
                </a:lnTo>
                <a:lnTo>
                  <a:pt x="1380" y="236"/>
                </a:lnTo>
                <a:lnTo>
                  <a:pt x="1362" y="229"/>
                </a:lnTo>
                <a:lnTo>
                  <a:pt x="1331" y="216"/>
                </a:lnTo>
                <a:lnTo>
                  <a:pt x="1303" y="207"/>
                </a:lnTo>
                <a:lnTo>
                  <a:pt x="1303" y="207"/>
                </a:lnTo>
                <a:lnTo>
                  <a:pt x="1224" y="185"/>
                </a:lnTo>
                <a:lnTo>
                  <a:pt x="1118" y="157"/>
                </a:lnTo>
                <a:lnTo>
                  <a:pt x="1020" y="132"/>
                </a:lnTo>
                <a:lnTo>
                  <a:pt x="986" y="125"/>
                </a:lnTo>
                <a:lnTo>
                  <a:pt x="968" y="123"/>
                </a:lnTo>
                <a:lnTo>
                  <a:pt x="944" y="123"/>
                </a:lnTo>
                <a:lnTo>
                  <a:pt x="944" y="123"/>
                </a:lnTo>
                <a:lnTo>
                  <a:pt x="938" y="115"/>
                </a:lnTo>
                <a:lnTo>
                  <a:pt x="932" y="108"/>
                </a:lnTo>
                <a:lnTo>
                  <a:pt x="921" y="97"/>
                </a:lnTo>
                <a:lnTo>
                  <a:pt x="907" y="85"/>
                </a:lnTo>
                <a:lnTo>
                  <a:pt x="889" y="72"/>
                </a:lnTo>
                <a:lnTo>
                  <a:pt x="867" y="57"/>
                </a:lnTo>
                <a:lnTo>
                  <a:pt x="839" y="41"/>
                </a:lnTo>
                <a:lnTo>
                  <a:pt x="839" y="41"/>
                </a:lnTo>
                <a:lnTo>
                  <a:pt x="824" y="34"/>
                </a:lnTo>
                <a:lnTo>
                  <a:pt x="807" y="27"/>
                </a:lnTo>
                <a:lnTo>
                  <a:pt x="792" y="22"/>
                </a:lnTo>
                <a:lnTo>
                  <a:pt x="775" y="16"/>
                </a:lnTo>
                <a:lnTo>
                  <a:pt x="740" y="8"/>
                </a:lnTo>
                <a:lnTo>
                  <a:pt x="709" y="3"/>
                </a:lnTo>
                <a:lnTo>
                  <a:pt x="680" y="1"/>
                </a:lnTo>
                <a:lnTo>
                  <a:pt x="656" y="0"/>
                </a:lnTo>
                <a:lnTo>
                  <a:pt x="641" y="0"/>
                </a:lnTo>
                <a:lnTo>
                  <a:pt x="633" y="1"/>
                </a:lnTo>
                <a:lnTo>
                  <a:pt x="633" y="1"/>
                </a:lnTo>
                <a:lnTo>
                  <a:pt x="633" y="2"/>
                </a:lnTo>
                <a:lnTo>
                  <a:pt x="636" y="5"/>
                </a:lnTo>
                <a:lnTo>
                  <a:pt x="647" y="13"/>
                </a:lnTo>
                <a:lnTo>
                  <a:pt x="681" y="36"/>
                </a:lnTo>
                <a:lnTo>
                  <a:pt x="700" y="50"/>
                </a:lnTo>
                <a:lnTo>
                  <a:pt x="720" y="63"/>
                </a:lnTo>
                <a:lnTo>
                  <a:pt x="736" y="75"/>
                </a:lnTo>
                <a:lnTo>
                  <a:pt x="740" y="80"/>
                </a:lnTo>
                <a:lnTo>
                  <a:pt x="745" y="85"/>
                </a:lnTo>
                <a:lnTo>
                  <a:pt x="745" y="85"/>
                </a:lnTo>
                <a:lnTo>
                  <a:pt x="757" y="104"/>
                </a:lnTo>
                <a:lnTo>
                  <a:pt x="767" y="120"/>
                </a:lnTo>
                <a:lnTo>
                  <a:pt x="777" y="137"/>
                </a:lnTo>
                <a:lnTo>
                  <a:pt x="750" y="140"/>
                </a:lnTo>
                <a:close/>
              </a:path>
            </a:pathLst>
          </a:custGeom>
          <a:gradFill>
            <a:gsLst>
              <a:gs pos="0">
                <a:srgbClr val="002060"/>
              </a:gs>
              <a:gs pos="100000">
                <a:srgbClr val="0070C0"/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" name="Freeform 17">
            <a:extLst>
              <a:ext uri="{FF2B5EF4-FFF2-40B4-BE49-F238E27FC236}">
                <a16:creationId xmlns:a16="http://schemas.microsoft.com/office/drawing/2014/main" id="{E26FB551-807E-4E3A-A954-52C2A1494BB4}"/>
              </a:ext>
            </a:extLst>
          </p:cNvPr>
          <p:cNvSpPr>
            <a:spLocks/>
          </p:cNvSpPr>
          <p:nvPr/>
        </p:nvSpPr>
        <p:spPr bwMode="auto">
          <a:xfrm>
            <a:off x="5988115" y="1178750"/>
            <a:ext cx="1683833" cy="1014402"/>
          </a:xfrm>
          <a:custGeom>
            <a:avLst/>
            <a:gdLst>
              <a:gd name="T0" fmla="*/ 354 w 1396"/>
              <a:gd name="T1" fmla="*/ 262 h 841"/>
              <a:gd name="T2" fmla="*/ 272 w 1396"/>
              <a:gd name="T3" fmla="*/ 325 h 841"/>
              <a:gd name="T4" fmla="*/ 221 w 1396"/>
              <a:gd name="T5" fmla="*/ 349 h 841"/>
              <a:gd name="T6" fmla="*/ 191 w 1396"/>
              <a:gd name="T7" fmla="*/ 339 h 841"/>
              <a:gd name="T8" fmla="*/ 150 w 1396"/>
              <a:gd name="T9" fmla="*/ 264 h 841"/>
              <a:gd name="T10" fmla="*/ 99 w 1396"/>
              <a:gd name="T11" fmla="*/ 157 h 841"/>
              <a:gd name="T12" fmla="*/ 35 w 1396"/>
              <a:gd name="T13" fmla="*/ 94 h 841"/>
              <a:gd name="T14" fmla="*/ 0 w 1396"/>
              <a:gd name="T15" fmla="*/ 73 h 841"/>
              <a:gd name="T16" fmla="*/ 77 w 1396"/>
              <a:gd name="T17" fmla="*/ 328 h 841"/>
              <a:gd name="T18" fmla="*/ 90 w 1396"/>
              <a:gd name="T19" fmla="*/ 431 h 841"/>
              <a:gd name="T20" fmla="*/ 71 w 1396"/>
              <a:gd name="T21" fmla="*/ 618 h 841"/>
              <a:gd name="T22" fmla="*/ 32 w 1396"/>
              <a:gd name="T23" fmla="*/ 687 h 841"/>
              <a:gd name="T24" fmla="*/ 32 w 1396"/>
              <a:gd name="T25" fmla="*/ 707 h 841"/>
              <a:gd name="T26" fmla="*/ 56 w 1396"/>
              <a:gd name="T27" fmla="*/ 698 h 841"/>
              <a:gd name="T28" fmla="*/ 132 w 1396"/>
              <a:gd name="T29" fmla="*/ 620 h 841"/>
              <a:gd name="T30" fmla="*/ 172 w 1396"/>
              <a:gd name="T31" fmla="*/ 511 h 841"/>
              <a:gd name="T32" fmla="*/ 200 w 1396"/>
              <a:gd name="T33" fmla="*/ 452 h 841"/>
              <a:gd name="T34" fmla="*/ 216 w 1396"/>
              <a:gd name="T35" fmla="*/ 453 h 841"/>
              <a:gd name="T36" fmla="*/ 359 w 1396"/>
              <a:gd name="T37" fmla="*/ 589 h 841"/>
              <a:gd name="T38" fmla="*/ 438 w 1396"/>
              <a:gd name="T39" fmla="*/ 660 h 841"/>
              <a:gd name="T40" fmla="*/ 501 w 1396"/>
              <a:gd name="T41" fmla="*/ 698 h 841"/>
              <a:gd name="T42" fmla="*/ 439 w 1396"/>
              <a:gd name="T43" fmla="*/ 800 h 841"/>
              <a:gd name="T44" fmla="*/ 415 w 1396"/>
              <a:gd name="T45" fmla="*/ 819 h 841"/>
              <a:gd name="T46" fmla="*/ 417 w 1396"/>
              <a:gd name="T47" fmla="*/ 840 h 841"/>
              <a:gd name="T48" fmla="*/ 448 w 1396"/>
              <a:gd name="T49" fmla="*/ 836 h 841"/>
              <a:gd name="T50" fmla="*/ 527 w 1396"/>
              <a:gd name="T51" fmla="*/ 791 h 841"/>
              <a:gd name="T52" fmla="*/ 578 w 1396"/>
              <a:gd name="T53" fmla="*/ 734 h 841"/>
              <a:gd name="T54" fmla="*/ 736 w 1396"/>
              <a:gd name="T55" fmla="*/ 757 h 841"/>
              <a:gd name="T56" fmla="*/ 917 w 1396"/>
              <a:gd name="T57" fmla="*/ 749 h 841"/>
              <a:gd name="T58" fmla="*/ 1090 w 1396"/>
              <a:gd name="T59" fmla="*/ 724 h 841"/>
              <a:gd name="T60" fmla="*/ 1228 w 1396"/>
              <a:gd name="T61" fmla="*/ 717 h 841"/>
              <a:gd name="T62" fmla="*/ 1315 w 1396"/>
              <a:gd name="T63" fmla="*/ 707 h 841"/>
              <a:gd name="T64" fmla="*/ 1364 w 1396"/>
              <a:gd name="T65" fmla="*/ 683 h 841"/>
              <a:gd name="T66" fmla="*/ 1390 w 1396"/>
              <a:gd name="T67" fmla="*/ 635 h 841"/>
              <a:gd name="T68" fmla="*/ 1373 w 1396"/>
              <a:gd name="T69" fmla="*/ 617 h 841"/>
              <a:gd name="T70" fmla="*/ 1390 w 1396"/>
              <a:gd name="T71" fmla="*/ 601 h 841"/>
              <a:gd name="T72" fmla="*/ 1396 w 1396"/>
              <a:gd name="T73" fmla="*/ 590 h 841"/>
              <a:gd name="T74" fmla="*/ 1359 w 1396"/>
              <a:gd name="T75" fmla="*/ 532 h 841"/>
              <a:gd name="T76" fmla="*/ 1263 w 1396"/>
              <a:gd name="T77" fmla="*/ 380 h 841"/>
              <a:gd name="T78" fmla="*/ 1165 w 1396"/>
              <a:gd name="T79" fmla="*/ 274 h 841"/>
              <a:gd name="T80" fmla="*/ 1071 w 1396"/>
              <a:gd name="T81" fmla="*/ 214 h 841"/>
              <a:gd name="T82" fmla="*/ 941 w 1396"/>
              <a:gd name="T83" fmla="*/ 157 h 841"/>
              <a:gd name="T84" fmla="*/ 816 w 1396"/>
              <a:gd name="T85" fmla="*/ 123 h 841"/>
              <a:gd name="T86" fmla="*/ 672 w 1396"/>
              <a:gd name="T87" fmla="*/ 109 h 841"/>
              <a:gd name="T88" fmla="*/ 603 w 1396"/>
              <a:gd name="T89" fmla="*/ 70 h 841"/>
              <a:gd name="T90" fmla="*/ 525 w 1396"/>
              <a:gd name="T91" fmla="*/ 21 h 841"/>
              <a:gd name="T92" fmla="*/ 452 w 1396"/>
              <a:gd name="T93" fmla="*/ 1 h 841"/>
              <a:gd name="T94" fmla="*/ 421 w 1396"/>
              <a:gd name="T95" fmla="*/ 5 h 841"/>
              <a:gd name="T96" fmla="*/ 432 w 1396"/>
              <a:gd name="T97" fmla="*/ 18 h 841"/>
              <a:gd name="T98" fmla="*/ 490 w 1396"/>
              <a:gd name="T99" fmla="*/ 66 h 841"/>
              <a:gd name="T100" fmla="*/ 518 w 1396"/>
              <a:gd name="T101" fmla="*/ 119 h 8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1396" h="841">
                <a:moveTo>
                  <a:pt x="525" y="152"/>
                </a:moveTo>
                <a:lnTo>
                  <a:pt x="525" y="152"/>
                </a:lnTo>
                <a:lnTo>
                  <a:pt x="463" y="191"/>
                </a:lnTo>
                <a:lnTo>
                  <a:pt x="407" y="227"/>
                </a:lnTo>
                <a:lnTo>
                  <a:pt x="354" y="262"/>
                </a:lnTo>
                <a:lnTo>
                  <a:pt x="354" y="262"/>
                </a:lnTo>
                <a:lnTo>
                  <a:pt x="332" y="278"/>
                </a:lnTo>
                <a:lnTo>
                  <a:pt x="311" y="295"/>
                </a:lnTo>
                <a:lnTo>
                  <a:pt x="290" y="311"/>
                </a:lnTo>
                <a:lnTo>
                  <a:pt x="272" y="325"/>
                </a:lnTo>
                <a:lnTo>
                  <a:pt x="255" y="337"/>
                </a:lnTo>
                <a:lnTo>
                  <a:pt x="247" y="342"/>
                </a:lnTo>
                <a:lnTo>
                  <a:pt x="238" y="346"/>
                </a:lnTo>
                <a:lnTo>
                  <a:pt x="230" y="348"/>
                </a:lnTo>
                <a:lnTo>
                  <a:pt x="221" y="349"/>
                </a:lnTo>
                <a:lnTo>
                  <a:pt x="214" y="349"/>
                </a:lnTo>
                <a:lnTo>
                  <a:pt x="205" y="348"/>
                </a:lnTo>
                <a:lnTo>
                  <a:pt x="205" y="348"/>
                </a:lnTo>
                <a:lnTo>
                  <a:pt x="198" y="345"/>
                </a:lnTo>
                <a:lnTo>
                  <a:pt x="191" y="339"/>
                </a:lnTo>
                <a:lnTo>
                  <a:pt x="183" y="330"/>
                </a:lnTo>
                <a:lnTo>
                  <a:pt x="176" y="319"/>
                </a:lnTo>
                <a:lnTo>
                  <a:pt x="170" y="307"/>
                </a:lnTo>
                <a:lnTo>
                  <a:pt x="163" y="293"/>
                </a:lnTo>
                <a:lnTo>
                  <a:pt x="150" y="264"/>
                </a:lnTo>
                <a:lnTo>
                  <a:pt x="138" y="234"/>
                </a:lnTo>
                <a:lnTo>
                  <a:pt x="125" y="205"/>
                </a:lnTo>
                <a:lnTo>
                  <a:pt x="113" y="178"/>
                </a:lnTo>
                <a:lnTo>
                  <a:pt x="105" y="167"/>
                </a:lnTo>
                <a:lnTo>
                  <a:pt x="99" y="157"/>
                </a:lnTo>
                <a:lnTo>
                  <a:pt x="99" y="157"/>
                </a:lnTo>
                <a:lnTo>
                  <a:pt x="84" y="140"/>
                </a:lnTo>
                <a:lnTo>
                  <a:pt x="68" y="123"/>
                </a:lnTo>
                <a:lnTo>
                  <a:pt x="51" y="107"/>
                </a:lnTo>
                <a:lnTo>
                  <a:pt x="35" y="94"/>
                </a:lnTo>
                <a:lnTo>
                  <a:pt x="20" y="83"/>
                </a:lnTo>
                <a:lnTo>
                  <a:pt x="9" y="74"/>
                </a:lnTo>
                <a:lnTo>
                  <a:pt x="2" y="71"/>
                </a:lnTo>
                <a:lnTo>
                  <a:pt x="0" y="72"/>
                </a:lnTo>
                <a:lnTo>
                  <a:pt x="0" y="73"/>
                </a:lnTo>
                <a:lnTo>
                  <a:pt x="0" y="73"/>
                </a:lnTo>
                <a:lnTo>
                  <a:pt x="15" y="123"/>
                </a:lnTo>
                <a:lnTo>
                  <a:pt x="47" y="224"/>
                </a:lnTo>
                <a:lnTo>
                  <a:pt x="63" y="279"/>
                </a:lnTo>
                <a:lnTo>
                  <a:pt x="77" y="328"/>
                </a:lnTo>
                <a:lnTo>
                  <a:pt x="87" y="366"/>
                </a:lnTo>
                <a:lnTo>
                  <a:pt x="91" y="380"/>
                </a:lnTo>
                <a:lnTo>
                  <a:pt x="92" y="387"/>
                </a:lnTo>
                <a:lnTo>
                  <a:pt x="92" y="387"/>
                </a:lnTo>
                <a:lnTo>
                  <a:pt x="90" y="431"/>
                </a:lnTo>
                <a:lnTo>
                  <a:pt x="86" y="500"/>
                </a:lnTo>
                <a:lnTo>
                  <a:pt x="84" y="537"/>
                </a:lnTo>
                <a:lnTo>
                  <a:pt x="80" y="571"/>
                </a:lnTo>
                <a:lnTo>
                  <a:pt x="76" y="599"/>
                </a:lnTo>
                <a:lnTo>
                  <a:pt x="71" y="618"/>
                </a:lnTo>
                <a:lnTo>
                  <a:pt x="71" y="618"/>
                </a:lnTo>
                <a:lnTo>
                  <a:pt x="65" y="632"/>
                </a:lnTo>
                <a:lnTo>
                  <a:pt x="58" y="646"/>
                </a:lnTo>
                <a:lnTo>
                  <a:pt x="40" y="674"/>
                </a:lnTo>
                <a:lnTo>
                  <a:pt x="32" y="687"/>
                </a:lnTo>
                <a:lnTo>
                  <a:pt x="28" y="696"/>
                </a:lnTo>
                <a:lnTo>
                  <a:pt x="28" y="700"/>
                </a:lnTo>
                <a:lnTo>
                  <a:pt x="28" y="704"/>
                </a:lnTo>
                <a:lnTo>
                  <a:pt x="29" y="706"/>
                </a:lnTo>
                <a:lnTo>
                  <a:pt x="32" y="707"/>
                </a:lnTo>
                <a:lnTo>
                  <a:pt x="32" y="707"/>
                </a:lnTo>
                <a:lnTo>
                  <a:pt x="36" y="707"/>
                </a:lnTo>
                <a:lnTo>
                  <a:pt x="42" y="706"/>
                </a:lnTo>
                <a:lnTo>
                  <a:pt x="48" y="702"/>
                </a:lnTo>
                <a:lnTo>
                  <a:pt x="56" y="698"/>
                </a:lnTo>
                <a:lnTo>
                  <a:pt x="70" y="685"/>
                </a:lnTo>
                <a:lnTo>
                  <a:pt x="87" y="671"/>
                </a:lnTo>
                <a:lnTo>
                  <a:pt x="104" y="654"/>
                </a:lnTo>
                <a:lnTo>
                  <a:pt x="120" y="635"/>
                </a:lnTo>
                <a:lnTo>
                  <a:pt x="132" y="620"/>
                </a:lnTo>
                <a:lnTo>
                  <a:pt x="141" y="606"/>
                </a:lnTo>
                <a:lnTo>
                  <a:pt x="141" y="606"/>
                </a:lnTo>
                <a:lnTo>
                  <a:pt x="148" y="589"/>
                </a:lnTo>
                <a:lnTo>
                  <a:pt x="155" y="566"/>
                </a:lnTo>
                <a:lnTo>
                  <a:pt x="172" y="511"/>
                </a:lnTo>
                <a:lnTo>
                  <a:pt x="181" y="486"/>
                </a:lnTo>
                <a:lnTo>
                  <a:pt x="186" y="475"/>
                </a:lnTo>
                <a:lnTo>
                  <a:pt x="191" y="465"/>
                </a:lnTo>
                <a:lnTo>
                  <a:pt x="196" y="458"/>
                </a:lnTo>
                <a:lnTo>
                  <a:pt x="200" y="452"/>
                </a:lnTo>
                <a:lnTo>
                  <a:pt x="205" y="449"/>
                </a:lnTo>
                <a:lnTo>
                  <a:pt x="208" y="449"/>
                </a:lnTo>
                <a:lnTo>
                  <a:pt x="210" y="449"/>
                </a:lnTo>
                <a:lnTo>
                  <a:pt x="210" y="449"/>
                </a:lnTo>
                <a:lnTo>
                  <a:pt x="216" y="453"/>
                </a:lnTo>
                <a:lnTo>
                  <a:pt x="225" y="459"/>
                </a:lnTo>
                <a:lnTo>
                  <a:pt x="245" y="477"/>
                </a:lnTo>
                <a:lnTo>
                  <a:pt x="272" y="502"/>
                </a:lnTo>
                <a:lnTo>
                  <a:pt x="300" y="530"/>
                </a:lnTo>
                <a:lnTo>
                  <a:pt x="359" y="589"/>
                </a:lnTo>
                <a:lnTo>
                  <a:pt x="384" y="614"/>
                </a:lnTo>
                <a:lnTo>
                  <a:pt x="404" y="633"/>
                </a:lnTo>
                <a:lnTo>
                  <a:pt x="404" y="633"/>
                </a:lnTo>
                <a:lnTo>
                  <a:pt x="421" y="648"/>
                </a:lnTo>
                <a:lnTo>
                  <a:pt x="438" y="660"/>
                </a:lnTo>
                <a:lnTo>
                  <a:pt x="454" y="671"/>
                </a:lnTo>
                <a:lnTo>
                  <a:pt x="469" y="680"/>
                </a:lnTo>
                <a:lnTo>
                  <a:pt x="491" y="693"/>
                </a:lnTo>
                <a:lnTo>
                  <a:pt x="501" y="698"/>
                </a:lnTo>
                <a:lnTo>
                  <a:pt x="501" y="698"/>
                </a:lnTo>
                <a:lnTo>
                  <a:pt x="493" y="712"/>
                </a:lnTo>
                <a:lnTo>
                  <a:pt x="474" y="747"/>
                </a:lnTo>
                <a:lnTo>
                  <a:pt x="462" y="767"/>
                </a:lnTo>
                <a:lnTo>
                  <a:pt x="450" y="785"/>
                </a:lnTo>
                <a:lnTo>
                  <a:pt x="439" y="800"/>
                </a:lnTo>
                <a:lnTo>
                  <a:pt x="433" y="805"/>
                </a:lnTo>
                <a:lnTo>
                  <a:pt x="428" y="808"/>
                </a:lnTo>
                <a:lnTo>
                  <a:pt x="428" y="808"/>
                </a:lnTo>
                <a:lnTo>
                  <a:pt x="421" y="814"/>
                </a:lnTo>
                <a:lnTo>
                  <a:pt x="415" y="819"/>
                </a:lnTo>
                <a:lnTo>
                  <a:pt x="411" y="825"/>
                </a:lnTo>
                <a:lnTo>
                  <a:pt x="410" y="830"/>
                </a:lnTo>
                <a:lnTo>
                  <a:pt x="410" y="834"/>
                </a:lnTo>
                <a:lnTo>
                  <a:pt x="412" y="837"/>
                </a:lnTo>
                <a:lnTo>
                  <a:pt x="417" y="840"/>
                </a:lnTo>
                <a:lnTo>
                  <a:pt x="423" y="841"/>
                </a:lnTo>
                <a:lnTo>
                  <a:pt x="423" y="841"/>
                </a:lnTo>
                <a:lnTo>
                  <a:pt x="432" y="841"/>
                </a:lnTo>
                <a:lnTo>
                  <a:pt x="439" y="840"/>
                </a:lnTo>
                <a:lnTo>
                  <a:pt x="448" y="836"/>
                </a:lnTo>
                <a:lnTo>
                  <a:pt x="457" y="833"/>
                </a:lnTo>
                <a:lnTo>
                  <a:pt x="480" y="819"/>
                </a:lnTo>
                <a:lnTo>
                  <a:pt x="511" y="801"/>
                </a:lnTo>
                <a:lnTo>
                  <a:pt x="511" y="801"/>
                </a:lnTo>
                <a:lnTo>
                  <a:pt x="527" y="791"/>
                </a:lnTo>
                <a:lnTo>
                  <a:pt x="540" y="779"/>
                </a:lnTo>
                <a:lnTo>
                  <a:pt x="551" y="768"/>
                </a:lnTo>
                <a:lnTo>
                  <a:pt x="561" y="757"/>
                </a:lnTo>
                <a:lnTo>
                  <a:pt x="573" y="741"/>
                </a:lnTo>
                <a:lnTo>
                  <a:pt x="578" y="734"/>
                </a:lnTo>
                <a:lnTo>
                  <a:pt x="578" y="734"/>
                </a:lnTo>
                <a:lnTo>
                  <a:pt x="630" y="743"/>
                </a:lnTo>
                <a:lnTo>
                  <a:pt x="682" y="750"/>
                </a:lnTo>
                <a:lnTo>
                  <a:pt x="736" y="757"/>
                </a:lnTo>
                <a:lnTo>
                  <a:pt x="736" y="757"/>
                </a:lnTo>
                <a:lnTo>
                  <a:pt x="764" y="758"/>
                </a:lnTo>
                <a:lnTo>
                  <a:pt x="797" y="758"/>
                </a:lnTo>
                <a:lnTo>
                  <a:pt x="830" y="757"/>
                </a:lnTo>
                <a:lnTo>
                  <a:pt x="863" y="755"/>
                </a:lnTo>
                <a:lnTo>
                  <a:pt x="917" y="749"/>
                </a:lnTo>
                <a:lnTo>
                  <a:pt x="942" y="745"/>
                </a:lnTo>
                <a:lnTo>
                  <a:pt x="942" y="745"/>
                </a:lnTo>
                <a:lnTo>
                  <a:pt x="967" y="740"/>
                </a:lnTo>
                <a:lnTo>
                  <a:pt x="1025" y="732"/>
                </a:lnTo>
                <a:lnTo>
                  <a:pt x="1090" y="724"/>
                </a:lnTo>
                <a:lnTo>
                  <a:pt x="1119" y="722"/>
                </a:lnTo>
                <a:lnTo>
                  <a:pt x="1143" y="719"/>
                </a:lnTo>
                <a:lnTo>
                  <a:pt x="1143" y="719"/>
                </a:lnTo>
                <a:lnTo>
                  <a:pt x="1184" y="718"/>
                </a:lnTo>
                <a:lnTo>
                  <a:pt x="1228" y="717"/>
                </a:lnTo>
                <a:lnTo>
                  <a:pt x="1251" y="716"/>
                </a:lnTo>
                <a:lnTo>
                  <a:pt x="1273" y="715"/>
                </a:lnTo>
                <a:lnTo>
                  <a:pt x="1295" y="711"/>
                </a:lnTo>
                <a:lnTo>
                  <a:pt x="1315" y="707"/>
                </a:lnTo>
                <a:lnTo>
                  <a:pt x="1315" y="707"/>
                </a:lnTo>
                <a:lnTo>
                  <a:pt x="1325" y="705"/>
                </a:lnTo>
                <a:lnTo>
                  <a:pt x="1335" y="701"/>
                </a:lnTo>
                <a:lnTo>
                  <a:pt x="1343" y="698"/>
                </a:lnTo>
                <a:lnTo>
                  <a:pt x="1351" y="693"/>
                </a:lnTo>
                <a:lnTo>
                  <a:pt x="1364" y="683"/>
                </a:lnTo>
                <a:lnTo>
                  <a:pt x="1375" y="672"/>
                </a:lnTo>
                <a:lnTo>
                  <a:pt x="1382" y="660"/>
                </a:lnTo>
                <a:lnTo>
                  <a:pt x="1387" y="650"/>
                </a:lnTo>
                <a:lnTo>
                  <a:pt x="1390" y="642"/>
                </a:lnTo>
                <a:lnTo>
                  <a:pt x="1390" y="635"/>
                </a:lnTo>
                <a:lnTo>
                  <a:pt x="1390" y="635"/>
                </a:lnTo>
                <a:lnTo>
                  <a:pt x="1389" y="631"/>
                </a:lnTo>
                <a:lnTo>
                  <a:pt x="1386" y="627"/>
                </a:lnTo>
                <a:lnTo>
                  <a:pt x="1380" y="621"/>
                </a:lnTo>
                <a:lnTo>
                  <a:pt x="1373" y="617"/>
                </a:lnTo>
                <a:lnTo>
                  <a:pt x="1370" y="616"/>
                </a:lnTo>
                <a:lnTo>
                  <a:pt x="1370" y="616"/>
                </a:lnTo>
                <a:lnTo>
                  <a:pt x="1375" y="612"/>
                </a:lnTo>
                <a:lnTo>
                  <a:pt x="1385" y="606"/>
                </a:lnTo>
                <a:lnTo>
                  <a:pt x="1390" y="601"/>
                </a:lnTo>
                <a:lnTo>
                  <a:pt x="1393" y="598"/>
                </a:lnTo>
                <a:lnTo>
                  <a:pt x="1396" y="594"/>
                </a:lnTo>
                <a:lnTo>
                  <a:pt x="1396" y="593"/>
                </a:lnTo>
                <a:lnTo>
                  <a:pt x="1396" y="590"/>
                </a:lnTo>
                <a:lnTo>
                  <a:pt x="1396" y="590"/>
                </a:lnTo>
                <a:lnTo>
                  <a:pt x="1386" y="578"/>
                </a:lnTo>
                <a:lnTo>
                  <a:pt x="1381" y="573"/>
                </a:lnTo>
                <a:lnTo>
                  <a:pt x="1378" y="569"/>
                </a:lnTo>
                <a:lnTo>
                  <a:pt x="1378" y="569"/>
                </a:lnTo>
                <a:lnTo>
                  <a:pt x="1359" y="532"/>
                </a:lnTo>
                <a:lnTo>
                  <a:pt x="1339" y="495"/>
                </a:lnTo>
                <a:lnTo>
                  <a:pt x="1312" y="452"/>
                </a:lnTo>
                <a:lnTo>
                  <a:pt x="1297" y="429"/>
                </a:lnTo>
                <a:lnTo>
                  <a:pt x="1280" y="404"/>
                </a:lnTo>
                <a:lnTo>
                  <a:pt x="1263" y="380"/>
                </a:lnTo>
                <a:lnTo>
                  <a:pt x="1245" y="356"/>
                </a:lnTo>
                <a:lnTo>
                  <a:pt x="1225" y="332"/>
                </a:lnTo>
                <a:lnTo>
                  <a:pt x="1206" y="311"/>
                </a:lnTo>
                <a:lnTo>
                  <a:pt x="1185" y="291"/>
                </a:lnTo>
                <a:lnTo>
                  <a:pt x="1165" y="274"/>
                </a:lnTo>
                <a:lnTo>
                  <a:pt x="1165" y="274"/>
                </a:lnTo>
                <a:lnTo>
                  <a:pt x="1143" y="258"/>
                </a:lnTo>
                <a:lnTo>
                  <a:pt x="1121" y="242"/>
                </a:lnTo>
                <a:lnTo>
                  <a:pt x="1096" y="228"/>
                </a:lnTo>
                <a:lnTo>
                  <a:pt x="1071" y="214"/>
                </a:lnTo>
                <a:lnTo>
                  <a:pt x="1045" y="201"/>
                </a:lnTo>
                <a:lnTo>
                  <a:pt x="1020" y="189"/>
                </a:lnTo>
                <a:lnTo>
                  <a:pt x="993" y="178"/>
                </a:lnTo>
                <a:lnTo>
                  <a:pt x="966" y="167"/>
                </a:lnTo>
                <a:lnTo>
                  <a:pt x="941" y="157"/>
                </a:lnTo>
                <a:lnTo>
                  <a:pt x="914" y="149"/>
                </a:lnTo>
                <a:lnTo>
                  <a:pt x="888" y="141"/>
                </a:lnTo>
                <a:lnTo>
                  <a:pt x="864" y="134"/>
                </a:lnTo>
                <a:lnTo>
                  <a:pt x="839" y="128"/>
                </a:lnTo>
                <a:lnTo>
                  <a:pt x="816" y="123"/>
                </a:lnTo>
                <a:lnTo>
                  <a:pt x="796" y="121"/>
                </a:lnTo>
                <a:lnTo>
                  <a:pt x="776" y="118"/>
                </a:lnTo>
                <a:lnTo>
                  <a:pt x="776" y="118"/>
                </a:lnTo>
                <a:lnTo>
                  <a:pt x="712" y="112"/>
                </a:lnTo>
                <a:lnTo>
                  <a:pt x="672" y="109"/>
                </a:lnTo>
                <a:lnTo>
                  <a:pt x="645" y="107"/>
                </a:lnTo>
                <a:lnTo>
                  <a:pt x="645" y="107"/>
                </a:lnTo>
                <a:lnTo>
                  <a:pt x="633" y="96"/>
                </a:lnTo>
                <a:lnTo>
                  <a:pt x="620" y="84"/>
                </a:lnTo>
                <a:lnTo>
                  <a:pt x="603" y="70"/>
                </a:lnTo>
                <a:lnTo>
                  <a:pt x="584" y="54"/>
                </a:lnTo>
                <a:lnTo>
                  <a:pt x="562" y="39"/>
                </a:lnTo>
                <a:lnTo>
                  <a:pt x="550" y="32"/>
                </a:lnTo>
                <a:lnTo>
                  <a:pt x="538" y="26"/>
                </a:lnTo>
                <a:lnTo>
                  <a:pt x="525" y="21"/>
                </a:lnTo>
                <a:lnTo>
                  <a:pt x="513" y="16"/>
                </a:lnTo>
                <a:lnTo>
                  <a:pt x="513" y="16"/>
                </a:lnTo>
                <a:lnTo>
                  <a:pt x="489" y="10"/>
                </a:lnTo>
                <a:lnTo>
                  <a:pt x="469" y="5"/>
                </a:lnTo>
                <a:lnTo>
                  <a:pt x="452" y="1"/>
                </a:lnTo>
                <a:lnTo>
                  <a:pt x="439" y="0"/>
                </a:lnTo>
                <a:lnTo>
                  <a:pt x="429" y="0"/>
                </a:lnTo>
                <a:lnTo>
                  <a:pt x="423" y="1"/>
                </a:lnTo>
                <a:lnTo>
                  <a:pt x="421" y="3"/>
                </a:lnTo>
                <a:lnTo>
                  <a:pt x="421" y="5"/>
                </a:lnTo>
                <a:lnTo>
                  <a:pt x="421" y="6"/>
                </a:lnTo>
                <a:lnTo>
                  <a:pt x="421" y="9"/>
                </a:lnTo>
                <a:lnTo>
                  <a:pt x="421" y="9"/>
                </a:lnTo>
                <a:lnTo>
                  <a:pt x="426" y="14"/>
                </a:lnTo>
                <a:lnTo>
                  <a:pt x="432" y="18"/>
                </a:lnTo>
                <a:lnTo>
                  <a:pt x="449" y="32"/>
                </a:lnTo>
                <a:lnTo>
                  <a:pt x="469" y="46"/>
                </a:lnTo>
                <a:lnTo>
                  <a:pt x="480" y="56"/>
                </a:lnTo>
                <a:lnTo>
                  <a:pt x="490" y="66"/>
                </a:lnTo>
                <a:lnTo>
                  <a:pt x="490" y="66"/>
                </a:lnTo>
                <a:lnTo>
                  <a:pt x="495" y="71"/>
                </a:lnTo>
                <a:lnTo>
                  <a:pt x="500" y="77"/>
                </a:lnTo>
                <a:lnTo>
                  <a:pt x="507" y="90"/>
                </a:lnTo>
                <a:lnTo>
                  <a:pt x="513" y="105"/>
                </a:lnTo>
                <a:lnTo>
                  <a:pt x="518" y="119"/>
                </a:lnTo>
                <a:lnTo>
                  <a:pt x="524" y="143"/>
                </a:lnTo>
                <a:lnTo>
                  <a:pt x="525" y="152"/>
                </a:lnTo>
                <a:lnTo>
                  <a:pt x="525" y="152"/>
                </a:lnTo>
                <a:close/>
              </a:path>
            </a:pathLst>
          </a:custGeom>
          <a:gradFill>
            <a:gsLst>
              <a:gs pos="0">
                <a:srgbClr val="002060"/>
              </a:gs>
              <a:gs pos="100000">
                <a:srgbClr val="0070C0"/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24">
            <a:extLst>
              <a:ext uri="{FF2B5EF4-FFF2-40B4-BE49-F238E27FC236}">
                <a16:creationId xmlns:a16="http://schemas.microsoft.com/office/drawing/2014/main" id="{FC23ECBD-101B-4B17-A542-7E0476CE7E81}"/>
              </a:ext>
            </a:extLst>
          </p:cNvPr>
          <p:cNvSpPr>
            <a:spLocks/>
          </p:cNvSpPr>
          <p:nvPr/>
        </p:nvSpPr>
        <p:spPr bwMode="auto">
          <a:xfrm>
            <a:off x="7901605" y="923059"/>
            <a:ext cx="1395932" cy="1525784"/>
          </a:xfrm>
          <a:custGeom>
            <a:avLst/>
            <a:gdLst>
              <a:gd name="T0" fmla="*/ 394 w 1075"/>
              <a:gd name="T1" fmla="*/ 28 h 1175"/>
              <a:gd name="T2" fmla="*/ 341 w 1075"/>
              <a:gd name="T3" fmla="*/ 5 h 1175"/>
              <a:gd name="T4" fmla="*/ 284 w 1075"/>
              <a:gd name="T5" fmla="*/ 2 h 1175"/>
              <a:gd name="T6" fmla="*/ 235 w 1075"/>
              <a:gd name="T7" fmla="*/ 21 h 1175"/>
              <a:gd name="T8" fmla="*/ 236 w 1075"/>
              <a:gd name="T9" fmla="*/ 31 h 1175"/>
              <a:gd name="T10" fmla="*/ 295 w 1075"/>
              <a:gd name="T11" fmla="*/ 60 h 1175"/>
              <a:gd name="T12" fmla="*/ 307 w 1075"/>
              <a:gd name="T13" fmla="*/ 80 h 1175"/>
              <a:gd name="T14" fmla="*/ 314 w 1075"/>
              <a:gd name="T15" fmla="*/ 106 h 1175"/>
              <a:gd name="T16" fmla="*/ 192 w 1075"/>
              <a:gd name="T17" fmla="*/ 278 h 1175"/>
              <a:gd name="T18" fmla="*/ 150 w 1075"/>
              <a:gd name="T19" fmla="*/ 362 h 1175"/>
              <a:gd name="T20" fmla="*/ 116 w 1075"/>
              <a:gd name="T21" fmla="*/ 451 h 1175"/>
              <a:gd name="T22" fmla="*/ 28 w 1075"/>
              <a:gd name="T23" fmla="*/ 501 h 1175"/>
              <a:gd name="T24" fmla="*/ 0 w 1075"/>
              <a:gd name="T25" fmla="*/ 526 h 1175"/>
              <a:gd name="T26" fmla="*/ 2 w 1075"/>
              <a:gd name="T27" fmla="*/ 535 h 1175"/>
              <a:gd name="T28" fmla="*/ 57 w 1075"/>
              <a:gd name="T29" fmla="*/ 565 h 1175"/>
              <a:gd name="T30" fmla="*/ 114 w 1075"/>
              <a:gd name="T31" fmla="*/ 666 h 1175"/>
              <a:gd name="T32" fmla="*/ 147 w 1075"/>
              <a:gd name="T33" fmla="*/ 765 h 1175"/>
              <a:gd name="T34" fmla="*/ 195 w 1075"/>
              <a:gd name="T35" fmla="*/ 833 h 1175"/>
              <a:gd name="T36" fmla="*/ 91 w 1075"/>
              <a:gd name="T37" fmla="*/ 905 h 1175"/>
              <a:gd name="T38" fmla="*/ 90 w 1075"/>
              <a:gd name="T39" fmla="*/ 912 h 1175"/>
              <a:gd name="T40" fmla="*/ 189 w 1075"/>
              <a:gd name="T41" fmla="*/ 976 h 1175"/>
              <a:gd name="T42" fmla="*/ 213 w 1075"/>
              <a:gd name="T43" fmla="*/ 991 h 1175"/>
              <a:gd name="T44" fmla="*/ 217 w 1075"/>
              <a:gd name="T45" fmla="*/ 1002 h 1175"/>
              <a:gd name="T46" fmla="*/ 248 w 1075"/>
              <a:gd name="T47" fmla="*/ 1073 h 1175"/>
              <a:gd name="T48" fmla="*/ 258 w 1075"/>
              <a:gd name="T49" fmla="*/ 1119 h 1175"/>
              <a:gd name="T50" fmla="*/ 274 w 1075"/>
              <a:gd name="T51" fmla="*/ 1165 h 1175"/>
              <a:gd name="T52" fmla="*/ 285 w 1075"/>
              <a:gd name="T53" fmla="*/ 1175 h 1175"/>
              <a:gd name="T54" fmla="*/ 315 w 1075"/>
              <a:gd name="T55" fmla="*/ 1101 h 1175"/>
              <a:gd name="T56" fmla="*/ 341 w 1075"/>
              <a:gd name="T57" fmla="*/ 1014 h 1175"/>
              <a:gd name="T58" fmla="*/ 362 w 1075"/>
              <a:gd name="T59" fmla="*/ 944 h 1175"/>
              <a:gd name="T60" fmla="*/ 426 w 1075"/>
              <a:gd name="T61" fmla="*/ 928 h 1175"/>
              <a:gd name="T62" fmla="*/ 499 w 1075"/>
              <a:gd name="T63" fmla="*/ 920 h 1175"/>
              <a:gd name="T64" fmla="*/ 626 w 1075"/>
              <a:gd name="T65" fmla="*/ 908 h 1175"/>
              <a:gd name="T66" fmla="*/ 767 w 1075"/>
              <a:gd name="T67" fmla="*/ 871 h 1175"/>
              <a:gd name="T68" fmla="*/ 897 w 1075"/>
              <a:gd name="T69" fmla="*/ 813 h 1175"/>
              <a:gd name="T70" fmla="*/ 999 w 1075"/>
              <a:gd name="T71" fmla="*/ 751 h 1175"/>
              <a:gd name="T72" fmla="*/ 1035 w 1075"/>
              <a:gd name="T73" fmla="*/ 715 h 1175"/>
              <a:gd name="T74" fmla="*/ 1065 w 1075"/>
              <a:gd name="T75" fmla="*/ 649 h 1175"/>
              <a:gd name="T76" fmla="*/ 1075 w 1075"/>
              <a:gd name="T77" fmla="*/ 598 h 1175"/>
              <a:gd name="T78" fmla="*/ 1055 w 1075"/>
              <a:gd name="T79" fmla="*/ 588 h 1175"/>
              <a:gd name="T80" fmla="*/ 1058 w 1075"/>
              <a:gd name="T81" fmla="*/ 577 h 1175"/>
              <a:gd name="T82" fmla="*/ 1074 w 1075"/>
              <a:gd name="T83" fmla="*/ 561 h 1175"/>
              <a:gd name="T84" fmla="*/ 1066 w 1075"/>
              <a:gd name="T85" fmla="*/ 535 h 1175"/>
              <a:gd name="T86" fmla="*/ 1044 w 1075"/>
              <a:gd name="T87" fmla="*/ 471 h 1175"/>
              <a:gd name="T88" fmla="*/ 1008 w 1075"/>
              <a:gd name="T89" fmla="*/ 344 h 1175"/>
              <a:gd name="T90" fmla="*/ 957 w 1075"/>
              <a:gd name="T91" fmla="*/ 244 h 1175"/>
              <a:gd name="T92" fmla="*/ 902 w 1075"/>
              <a:gd name="T93" fmla="*/ 176 h 1175"/>
              <a:gd name="T94" fmla="*/ 817 w 1075"/>
              <a:gd name="T95" fmla="*/ 108 h 1175"/>
              <a:gd name="T96" fmla="*/ 727 w 1075"/>
              <a:gd name="T97" fmla="*/ 61 h 1175"/>
              <a:gd name="T98" fmla="*/ 635 w 1075"/>
              <a:gd name="T99" fmla="*/ 33 h 1175"/>
              <a:gd name="T100" fmla="*/ 548 w 1075"/>
              <a:gd name="T101" fmla="*/ 20 h 1175"/>
              <a:gd name="T102" fmla="*/ 466 w 1075"/>
              <a:gd name="T103" fmla="*/ 20 h 1175"/>
              <a:gd name="T104" fmla="*/ 405 w 1075"/>
              <a:gd name="T105" fmla="*/ 38 h 11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075" h="1175">
                <a:moveTo>
                  <a:pt x="405" y="38"/>
                </a:moveTo>
                <a:lnTo>
                  <a:pt x="405" y="38"/>
                </a:lnTo>
                <a:lnTo>
                  <a:pt x="401" y="33"/>
                </a:lnTo>
                <a:lnTo>
                  <a:pt x="394" y="28"/>
                </a:lnTo>
                <a:lnTo>
                  <a:pt x="386" y="24"/>
                </a:lnTo>
                <a:lnTo>
                  <a:pt x="375" y="16"/>
                </a:lnTo>
                <a:lnTo>
                  <a:pt x="359" y="10"/>
                </a:lnTo>
                <a:lnTo>
                  <a:pt x="341" y="5"/>
                </a:lnTo>
                <a:lnTo>
                  <a:pt x="318" y="2"/>
                </a:lnTo>
                <a:lnTo>
                  <a:pt x="318" y="2"/>
                </a:lnTo>
                <a:lnTo>
                  <a:pt x="301" y="0"/>
                </a:lnTo>
                <a:lnTo>
                  <a:pt x="284" y="2"/>
                </a:lnTo>
                <a:lnTo>
                  <a:pt x="268" y="5"/>
                </a:lnTo>
                <a:lnTo>
                  <a:pt x="253" y="10"/>
                </a:lnTo>
                <a:lnTo>
                  <a:pt x="242" y="16"/>
                </a:lnTo>
                <a:lnTo>
                  <a:pt x="235" y="21"/>
                </a:lnTo>
                <a:lnTo>
                  <a:pt x="233" y="24"/>
                </a:lnTo>
                <a:lnTo>
                  <a:pt x="233" y="26"/>
                </a:lnTo>
                <a:lnTo>
                  <a:pt x="234" y="28"/>
                </a:lnTo>
                <a:lnTo>
                  <a:pt x="236" y="31"/>
                </a:lnTo>
                <a:lnTo>
                  <a:pt x="236" y="31"/>
                </a:lnTo>
                <a:lnTo>
                  <a:pt x="267" y="44"/>
                </a:lnTo>
                <a:lnTo>
                  <a:pt x="281" y="52"/>
                </a:lnTo>
                <a:lnTo>
                  <a:pt x="295" y="60"/>
                </a:lnTo>
                <a:lnTo>
                  <a:pt x="295" y="60"/>
                </a:lnTo>
                <a:lnTo>
                  <a:pt x="299" y="65"/>
                </a:lnTo>
                <a:lnTo>
                  <a:pt x="303" y="72"/>
                </a:lnTo>
                <a:lnTo>
                  <a:pt x="307" y="80"/>
                </a:lnTo>
                <a:lnTo>
                  <a:pt x="310" y="87"/>
                </a:lnTo>
                <a:lnTo>
                  <a:pt x="314" y="100"/>
                </a:lnTo>
                <a:lnTo>
                  <a:pt x="314" y="106"/>
                </a:lnTo>
                <a:lnTo>
                  <a:pt x="314" y="106"/>
                </a:lnTo>
                <a:lnTo>
                  <a:pt x="269" y="168"/>
                </a:lnTo>
                <a:lnTo>
                  <a:pt x="229" y="224"/>
                </a:lnTo>
                <a:lnTo>
                  <a:pt x="209" y="252"/>
                </a:lnTo>
                <a:lnTo>
                  <a:pt x="192" y="278"/>
                </a:lnTo>
                <a:lnTo>
                  <a:pt x="192" y="278"/>
                </a:lnTo>
                <a:lnTo>
                  <a:pt x="177" y="305"/>
                </a:lnTo>
                <a:lnTo>
                  <a:pt x="163" y="333"/>
                </a:lnTo>
                <a:lnTo>
                  <a:pt x="150" y="362"/>
                </a:lnTo>
                <a:lnTo>
                  <a:pt x="139" y="389"/>
                </a:lnTo>
                <a:lnTo>
                  <a:pt x="122" y="432"/>
                </a:lnTo>
                <a:lnTo>
                  <a:pt x="116" y="451"/>
                </a:lnTo>
                <a:lnTo>
                  <a:pt x="116" y="451"/>
                </a:lnTo>
                <a:lnTo>
                  <a:pt x="95" y="462"/>
                </a:lnTo>
                <a:lnTo>
                  <a:pt x="74" y="473"/>
                </a:lnTo>
                <a:lnTo>
                  <a:pt x="50" y="486"/>
                </a:lnTo>
                <a:lnTo>
                  <a:pt x="28" y="501"/>
                </a:lnTo>
                <a:lnTo>
                  <a:pt x="18" y="508"/>
                </a:lnTo>
                <a:lnTo>
                  <a:pt x="10" y="514"/>
                </a:lnTo>
                <a:lnTo>
                  <a:pt x="4" y="520"/>
                </a:lnTo>
                <a:lnTo>
                  <a:pt x="0" y="526"/>
                </a:lnTo>
                <a:lnTo>
                  <a:pt x="0" y="529"/>
                </a:lnTo>
                <a:lnTo>
                  <a:pt x="0" y="531"/>
                </a:lnTo>
                <a:lnTo>
                  <a:pt x="0" y="533"/>
                </a:lnTo>
                <a:lnTo>
                  <a:pt x="2" y="535"/>
                </a:lnTo>
                <a:lnTo>
                  <a:pt x="2" y="535"/>
                </a:lnTo>
                <a:lnTo>
                  <a:pt x="13" y="542"/>
                </a:lnTo>
                <a:lnTo>
                  <a:pt x="27" y="551"/>
                </a:lnTo>
                <a:lnTo>
                  <a:pt x="57" y="565"/>
                </a:lnTo>
                <a:lnTo>
                  <a:pt x="96" y="582"/>
                </a:lnTo>
                <a:lnTo>
                  <a:pt x="96" y="582"/>
                </a:lnTo>
                <a:lnTo>
                  <a:pt x="101" y="608"/>
                </a:lnTo>
                <a:lnTo>
                  <a:pt x="114" y="666"/>
                </a:lnTo>
                <a:lnTo>
                  <a:pt x="124" y="699"/>
                </a:lnTo>
                <a:lnTo>
                  <a:pt x="133" y="729"/>
                </a:lnTo>
                <a:lnTo>
                  <a:pt x="142" y="755"/>
                </a:lnTo>
                <a:lnTo>
                  <a:pt x="147" y="765"/>
                </a:lnTo>
                <a:lnTo>
                  <a:pt x="151" y="772"/>
                </a:lnTo>
                <a:lnTo>
                  <a:pt x="151" y="772"/>
                </a:lnTo>
                <a:lnTo>
                  <a:pt x="181" y="813"/>
                </a:lnTo>
                <a:lnTo>
                  <a:pt x="195" y="833"/>
                </a:lnTo>
                <a:lnTo>
                  <a:pt x="195" y="833"/>
                </a:lnTo>
                <a:lnTo>
                  <a:pt x="141" y="869"/>
                </a:lnTo>
                <a:lnTo>
                  <a:pt x="105" y="895"/>
                </a:lnTo>
                <a:lnTo>
                  <a:pt x="91" y="905"/>
                </a:lnTo>
                <a:lnTo>
                  <a:pt x="86" y="908"/>
                </a:lnTo>
                <a:lnTo>
                  <a:pt x="86" y="908"/>
                </a:lnTo>
                <a:lnTo>
                  <a:pt x="88" y="911"/>
                </a:lnTo>
                <a:lnTo>
                  <a:pt x="90" y="912"/>
                </a:lnTo>
                <a:lnTo>
                  <a:pt x="100" y="919"/>
                </a:lnTo>
                <a:lnTo>
                  <a:pt x="130" y="939"/>
                </a:lnTo>
                <a:lnTo>
                  <a:pt x="164" y="961"/>
                </a:lnTo>
                <a:lnTo>
                  <a:pt x="189" y="976"/>
                </a:lnTo>
                <a:lnTo>
                  <a:pt x="189" y="976"/>
                </a:lnTo>
                <a:lnTo>
                  <a:pt x="201" y="984"/>
                </a:lnTo>
                <a:lnTo>
                  <a:pt x="209" y="987"/>
                </a:lnTo>
                <a:lnTo>
                  <a:pt x="213" y="991"/>
                </a:lnTo>
                <a:lnTo>
                  <a:pt x="214" y="993"/>
                </a:lnTo>
                <a:lnTo>
                  <a:pt x="216" y="996"/>
                </a:lnTo>
                <a:lnTo>
                  <a:pt x="216" y="996"/>
                </a:lnTo>
                <a:lnTo>
                  <a:pt x="217" y="1002"/>
                </a:lnTo>
                <a:lnTo>
                  <a:pt x="222" y="1012"/>
                </a:lnTo>
                <a:lnTo>
                  <a:pt x="235" y="1039"/>
                </a:lnTo>
                <a:lnTo>
                  <a:pt x="242" y="1056"/>
                </a:lnTo>
                <a:lnTo>
                  <a:pt x="248" y="1073"/>
                </a:lnTo>
                <a:lnTo>
                  <a:pt x="253" y="1088"/>
                </a:lnTo>
                <a:lnTo>
                  <a:pt x="256" y="1104"/>
                </a:lnTo>
                <a:lnTo>
                  <a:pt x="256" y="1104"/>
                </a:lnTo>
                <a:lnTo>
                  <a:pt x="258" y="1119"/>
                </a:lnTo>
                <a:lnTo>
                  <a:pt x="261" y="1132"/>
                </a:lnTo>
                <a:lnTo>
                  <a:pt x="265" y="1146"/>
                </a:lnTo>
                <a:lnTo>
                  <a:pt x="269" y="1157"/>
                </a:lnTo>
                <a:lnTo>
                  <a:pt x="274" y="1165"/>
                </a:lnTo>
                <a:lnTo>
                  <a:pt x="279" y="1171"/>
                </a:lnTo>
                <a:lnTo>
                  <a:pt x="282" y="1175"/>
                </a:lnTo>
                <a:lnTo>
                  <a:pt x="284" y="1175"/>
                </a:lnTo>
                <a:lnTo>
                  <a:pt x="285" y="1175"/>
                </a:lnTo>
                <a:lnTo>
                  <a:pt x="285" y="1175"/>
                </a:lnTo>
                <a:lnTo>
                  <a:pt x="290" y="1166"/>
                </a:lnTo>
                <a:lnTo>
                  <a:pt x="297" y="1150"/>
                </a:lnTo>
                <a:lnTo>
                  <a:pt x="315" y="1101"/>
                </a:lnTo>
                <a:lnTo>
                  <a:pt x="332" y="1047"/>
                </a:lnTo>
                <a:lnTo>
                  <a:pt x="338" y="1026"/>
                </a:lnTo>
                <a:lnTo>
                  <a:pt x="341" y="1014"/>
                </a:lnTo>
                <a:lnTo>
                  <a:pt x="341" y="1014"/>
                </a:lnTo>
                <a:lnTo>
                  <a:pt x="342" y="1004"/>
                </a:lnTo>
                <a:lnTo>
                  <a:pt x="345" y="993"/>
                </a:lnTo>
                <a:lnTo>
                  <a:pt x="352" y="970"/>
                </a:lnTo>
                <a:lnTo>
                  <a:pt x="362" y="944"/>
                </a:lnTo>
                <a:lnTo>
                  <a:pt x="362" y="944"/>
                </a:lnTo>
                <a:lnTo>
                  <a:pt x="374" y="940"/>
                </a:lnTo>
                <a:lnTo>
                  <a:pt x="405" y="933"/>
                </a:lnTo>
                <a:lnTo>
                  <a:pt x="426" y="928"/>
                </a:lnTo>
                <a:lnTo>
                  <a:pt x="449" y="924"/>
                </a:lnTo>
                <a:lnTo>
                  <a:pt x="474" y="922"/>
                </a:lnTo>
                <a:lnTo>
                  <a:pt x="499" y="920"/>
                </a:lnTo>
                <a:lnTo>
                  <a:pt x="499" y="920"/>
                </a:lnTo>
                <a:lnTo>
                  <a:pt x="526" y="919"/>
                </a:lnTo>
                <a:lnTo>
                  <a:pt x="556" y="918"/>
                </a:lnTo>
                <a:lnTo>
                  <a:pt x="589" y="914"/>
                </a:lnTo>
                <a:lnTo>
                  <a:pt x="626" y="908"/>
                </a:lnTo>
                <a:lnTo>
                  <a:pt x="665" y="901"/>
                </a:lnTo>
                <a:lnTo>
                  <a:pt x="705" y="891"/>
                </a:lnTo>
                <a:lnTo>
                  <a:pt x="746" y="878"/>
                </a:lnTo>
                <a:lnTo>
                  <a:pt x="767" y="871"/>
                </a:lnTo>
                <a:lnTo>
                  <a:pt x="788" y="862"/>
                </a:lnTo>
                <a:lnTo>
                  <a:pt x="788" y="862"/>
                </a:lnTo>
                <a:lnTo>
                  <a:pt x="864" y="829"/>
                </a:lnTo>
                <a:lnTo>
                  <a:pt x="897" y="813"/>
                </a:lnTo>
                <a:lnTo>
                  <a:pt x="928" y="798"/>
                </a:lnTo>
                <a:lnTo>
                  <a:pt x="954" y="783"/>
                </a:lnTo>
                <a:lnTo>
                  <a:pt x="979" y="767"/>
                </a:lnTo>
                <a:lnTo>
                  <a:pt x="999" y="751"/>
                </a:lnTo>
                <a:lnTo>
                  <a:pt x="1018" y="734"/>
                </a:lnTo>
                <a:lnTo>
                  <a:pt x="1018" y="734"/>
                </a:lnTo>
                <a:lnTo>
                  <a:pt x="1026" y="725"/>
                </a:lnTo>
                <a:lnTo>
                  <a:pt x="1035" y="715"/>
                </a:lnTo>
                <a:lnTo>
                  <a:pt x="1041" y="704"/>
                </a:lnTo>
                <a:lnTo>
                  <a:pt x="1047" y="693"/>
                </a:lnTo>
                <a:lnTo>
                  <a:pt x="1058" y="670"/>
                </a:lnTo>
                <a:lnTo>
                  <a:pt x="1065" y="649"/>
                </a:lnTo>
                <a:lnTo>
                  <a:pt x="1070" y="630"/>
                </a:lnTo>
                <a:lnTo>
                  <a:pt x="1074" y="613"/>
                </a:lnTo>
                <a:lnTo>
                  <a:pt x="1075" y="602"/>
                </a:lnTo>
                <a:lnTo>
                  <a:pt x="1075" y="598"/>
                </a:lnTo>
                <a:lnTo>
                  <a:pt x="1074" y="597"/>
                </a:lnTo>
                <a:lnTo>
                  <a:pt x="1074" y="597"/>
                </a:lnTo>
                <a:lnTo>
                  <a:pt x="1066" y="593"/>
                </a:lnTo>
                <a:lnTo>
                  <a:pt x="1055" y="588"/>
                </a:lnTo>
                <a:lnTo>
                  <a:pt x="1042" y="582"/>
                </a:lnTo>
                <a:lnTo>
                  <a:pt x="1042" y="582"/>
                </a:lnTo>
                <a:lnTo>
                  <a:pt x="1047" y="581"/>
                </a:lnTo>
                <a:lnTo>
                  <a:pt x="1058" y="577"/>
                </a:lnTo>
                <a:lnTo>
                  <a:pt x="1063" y="574"/>
                </a:lnTo>
                <a:lnTo>
                  <a:pt x="1069" y="570"/>
                </a:lnTo>
                <a:lnTo>
                  <a:pt x="1072" y="566"/>
                </a:lnTo>
                <a:lnTo>
                  <a:pt x="1074" y="561"/>
                </a:lnTo>
                <a:lnTo>
                  <a:pt x="1074" y="561"/>
                </a:lnTo>
                <a:lnTo>
                  <a:pt x="1074" y="555"/>
                </a:lnTo>
                <a:lnTo>
                  <a:pt x="1071" y="549"/>
                </a:lnTo>
                <a:lnTo>
                  <a:pt x="1066" y="535"/>
                </a:lnTo>
                <a:lnTo>
                  <a:pt x="1053" y="509"/>
                </a:lnTo>
                <a:lnTo>
                  <a:pt x="1053" y="509"/>
                </a:lnTo>
                <a:lnTo>
                  <a:pt x="1051" y="497"/>
                </a:lnTo>
                <a:lnTo>
                  <a:pt x="1044" y="471"/>
                </a:lnTo>
                <a:lnTo>
                  <a:pt x="1037" y="435"/>
                </a:lnTo>
                <a:lnTo>
                  <a:pt x="1025" y="392"/>
                </a:lnTo>
                <a:lnTo>
                  <a:pt x="1017" y="368"/>
                </a:lnTo>
                <a:lnTo>
                  <a:pt x="1008" y="344"/>
                </a:lnTo>
                <a:lnTo>
                  <a:pt x="997" y="318"/>
                </a:lnTo>
                <a:lnTo>
                  <a:pt x="986" y="294"/>
                </a:lnTo>
                <a:lnTo>
                  <a:pt x="973" y="268"/>
                </a:lnTo>
                <a:lnTo>
                  <a:pt x="957" y="244"/>
                </a:lnTo>
                <a:lnTo>
                  <a:pt x="941" y="220"/>
                </a:lnTo>
                <a:lnTo>
                  <a:pt x="922" y="196"/>
                </a:lnTo>
                <a:lnTo>
                  <a:pt x="922" y="196"/>
                </a:lnTo>
                <a:lnTo>
                  <a:pt x="902" y="176"/>
                </a:lnTo>
                <a:lnTo>
                  <a:pt x="881" y="156"/>
                </a:lnTo>
                <a:lnTo>
                  <a:pt x="861" y="138"/>
                </a:lnTo>
                <a:lnTo>
                  <a:pt x="839" y="122"/>
                </a:lnTo>
                <a:lnTo>
                  <a:pt x="817" y="108"/>
                </a:lnTo>
                <a:lnTo>
                  <a:pt x="795" y="93"/>
                </a:lnTo>
                <a:lnTo>
                  <a:pt x="772" y="82"/>
                </a:lnTo>
                <a:lnTo>
                  <a:pt x="749" y="71"/>
                </a:lnTo>
                <a:lnTo>
                  <a:pt x="727" y="61"/>
                </a:lnTo>
                <a:lnTo>
                  <a:pt x="704" y="53"/>
                </a:lnTo>
                <a:lnTo>
                  <a:pt x="681" y="45"/>
                </a:lnTo>
                <a:lnTo>
                  <a:pt x="657" y="38"/>
                </a:lnTo>
                <a:lnTo>
                  <a:pt x="635" y="33"/>
                </a:lnTo>
                <a:lnTo>
                  <a:pt x="612" y="28"/>
                </a:lnTo>
                <a:lnTo>
                  <a:pt x="569" y="21"/>
                </a:lnTo>
                <a:lnTo>
                  <a:pt x="569" y="21"/>
                </a:lnTo>
                <a:lnTo>
                  <a:pt x="548" y="20"/>
                </a:lnTo>
                <a:lnTo>
                  <a:pt x="528" y="19"/>
                </a:lnTo>
                <a:lnTo>
                  <a:pt x="511" y="17"/>
                </a:lnTo>
                <a:lnTo>
                  <a:pt x="494" y="19"/>
                </a:lnTo>
                <a:lnTo>
                  <a:pt x="466" y="20"/>
                </a:lnTo>
                <a:lnTo>
                  <a:pt x="444" y="25"/>
                </a:lnTo>
                <a:lnTo>
                  <a:pt x="426" y="30"/>
                </a:lnTo>
                <a:lnTo>
                  <a:pt x="414" y="33"/>
                </a:lnTo>
                <a:lnTo>
                  <a:pt x="405" y="38"/>
                </a:lnTo>
                <a:lnTo>
                  <a:pt x="405" y="38"/>
                </a:lnTo>
                <a:close/>
              </a:path>
            </a:pathLst>
          </a:custGeom>
          <a:gradFill>
            <a:gsLst>
              <a:gs pos="0">
                <a:srgbClr val="002060"/>
              </a:gs>
              <a:gs pos="100000">
                <a:srgbClr val="0070C0"/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29">
            <a:extLst>
              <a:ext uri="{FF2B5EF4-FFF2-40B4-BE49-F238E27FC236}">
                <a16:creationId xmlns:a16="http://schemas.microsoft.com/office/drawing/2014/main" id="{1A1723E4-1BE9-45FD-A412-621BA640BB44}"/>
              </a:ext>
            </a:extLst>
          </p:cNvPr>
          <p:cNvSpPr>
            <a:spLocks/>
          </p:cNvSpPr>
          <p:nvPr/>
        </p:nvSpPr>
        <p:spPr bwMode="auto">
          <a:xfrm>
            <a:off x="8328375" y="2853018"/>
            <a:ext cx="780422" cy="1562142"/>
          </a:xfrm>
          <a:custGeom>
            <a:avLst/>
            <a:gdLst>
              <a:gd name="T0" fmla="*/ 22 w 601"/>
              <a:gd name="T1" fmla="*/ 489 h 1203"/>
              <a:gd name="T2" fmla="*/ 8 w 601"/>
              <a:gd name="T3" fmla="*/ 495 h 1203"/>
              <a:gd name="T4" fmla="*/ 2 w 601"/>
              <a:gd name="T5" fmla="*/ 551 h 1203"/>
              <a:gd name="T6" fmla="*/ 0 w 601"/>
              <a:gd name="T7" fmla="*/ 640 h 1203"/>
              <a:gd name="T8" fmla="*/ 6 w 601"/>
              <a:gd name="T9" fmla="*/ 668 h 1203"/>
              <a:gd name="T10" fmla="*/ 22 w 601"/>
              <a:gd name="T11" fmla="*/ 670 h 1203"/>
              <a:gd name="T12" fmla="*/ 70 w 601"/>
              <a:gd name="T13" fmla="*/ 665 h 1203"/>
              <a:gd name="T14" fmla="*/ 96 w 601"/>
              <a:gd name="T15" fmla="*/ 735 h 1203"/>
              <a:gd name="T16" fmla="*/ 154 w 601"/>
              <a:gd name="T17" fmla="*/ 852 h 1203"/>
              <a:gd name="T18" fmla="*/ 185 w 601"/>
              <a:gd name="T19" fmla="*/ 1109 h 1203"/>
              <a:gd name="T20" fmla="*/ 197 w 601"/>
              <a:gd name="T21" fmla="*/ 1194 h 1203"/>
              <a:gd name="T22" fmla="*/ 204 w 601"/>
              <a:gd name="T23" fmla="*/ 1203 h 1203"/>
              <a:gd name="T24" fmla="*/ 218 w 601"/>
              <a:gd name="T25" fmla="*/ 1181 h 1203"/>
              <a:gd name="T26" fmla="*/ 244 w 601"/>
              <a:gd name="T27" fmla="*/ 1086 h 1203"/>
              <a:gd name="T28" fmla="*/ 254 w 601"/>
              <a:gd name="T29" fmla="*/ 1027 h 1203"/>
              <a:gd name="T30" fmla="*/ 259 w 601"/>
              <a:gd name="T31" fmla="*/ 914 h 1203"/>
              <a:gd name="T32" fmla="*/ 282 w 601"/>
              <a:gd name="T33" fmla="*/ 872 h 1203"/>
              <a:gd name="T34" fmla="*/ 342 w 601"/>
              <a:gd name="T35" fmla="*/ 818 h 1203"/>
              <a:gd name="T36" fmla="*/ 400 w 601"/>
              <a:gd name="T37" fmla="*/ 778 h 1203"/>
              <a:gd name="T38" fmla="*/ 423 w 601"/>
              <a:gd name="T39" fmla="*/ 758 h 1203"/>
              <a:gd name="T40" fmla="*/ 467 w 601"/>
              <a:gd name="T41" fmla="*/ 700 h 1203"/>
              <a:gd name="T42" fmla="*/ 528 w 601"/>
              <a:gd name="T43" fmla="*/ 601 h 1203"/>
              <a:gd name="T44" fmla="*/ 532 w 601"/>
              <a:gd name="T45" fmla="*/ 598 h 1203"/>
              <a:gd name="T46" fmla="*/ 543 w 601"/>
              <a:gd name="T47" fmla="*/ 605 h 1203"/>
              <a:gd name="T48" fmla="*/ 561 w 601"/>
              <a:gd name="T49" fmla="*/ 622 h 1203"/>
              <a:gd name="T50" fmla="*/ 567 w 601"/>
              <a:gd name="T51" fmla="*/ 621 h 1203"/>
              <a:gd name="T52" fmla="*/ 572 w 601"/>
              <a:gd name="T53" fmla="*/ 610 h 1203"/>
              <a:gd name="T54" fmla="*/ 582 w 601"/>
              <a:gd name="T55" fmla="*/ 544 h 1203"/>
              <a:gd name="T56" fmla="*/ 599 w 601"/>
              <a:gd name="T57" fmla="*/ 472 h 1203"/>
              <a:gd name="T58" fmla="*/ 601 w 601"/>
              <a:gd name="T59" fmla="*/ 449 h 1203"/>
              <a:gd name="T60" fmla="*/ 599 w 601"/>
              <a:gd name="T61" fmla="*/ 446 h 1203"/>
              <a:gd name="T62" fmla="*/ 580 w 601"/>
              <a:gd name="T63" fmla="*/ 448 h 1203"/>
              <a:gd name="T64" fmla="*/ 574 w 601"/>
              <a:gd name="T65" fmla="*/ 341 h 1203"/>
              <a:gd name="T66" fmla="*/ 593 w 601"/>
              <a:gd name="T67" fmla="*/ 309 h 1203"/>
              <a:gd name="T68" fmla="*/ 591 w 601"/>
              <a:gd name="T69" fmla="*/ 293 h 1203"/>
              <a:gd name="T70" fmla="*/ 580 w 601"/>
              <a:gd name="T71" fmla="*/ 274 h 1203"/>
              <a:gd name="T72" fmla="*/ 585 w 601"/>
              <a:gd name="T73" fmla="*/ 272 h 1203"/>
              <a:gd name="T74" fmla="*/ 590 w 601"/>
              <a:gd name="T75" fmla="*/ 263 h 1203"/>
              <a:gd name="T76" fmla="*/ 586 w 601"/>
              <a:gd name="T77" fmla="*/ 251 h 1203"/>
              <a:gd name="T78" fmla="*/ 571 w 601"/>
              <a:gd name="T79" fmla="*/ 230 h 1203"/>
              <a:gd name="T80" fmla="*/ 563 w 601"/>
              <a:gd name="T81" fmla="*/ 224 h 1203"/>
              <a:gd name="T82" fmla="*/ 554 w 601"/>
              <a:gd name="T83" fmla="*/ 179 h 1203"/>
              <a:gd name="T84" fmla="*/ 529 w 601"/>
              <a:gd name="T85" fmla="*/ 124 h 1203"/>
              <a:gd name="T86" fmla="*/ 505 w 601"/>
              <a:gd name="T87" fmla="*/ 90 h 1203"/>
              <a:gd name="T88" fmla="*/ 483 w 601"/>
              <a:gd name="T89" fmla="*/ 70 h 1203"/>
              <a:gd name="T90" fmla="*/ 446 w 601"/>
              <a:gd name="T91" fmla="*/ 44 h 1203"/>
              <a:gd name="T92" fmla="*/ 378 w 601"/>
              <a:gd name="T93" fmla="*/ 15 h 1203"/>
              <a:gd name="T94" fmla="*/ 309 w 601"/>
              <a:gd name="T95" fmla="*/ 0 h 1203"/>
              <a:gd name="T96" fmla="*/ 288 w 601"/>
              <a:gd name="T97" fmla="*/ 4 h 1203"/>
              <a:gd name="T98" fmla="*/ 250 w 601"/>
              <a:gd name="T99" fmla="*/ 22 h 1203"/>
              <a:gd name="T100" fmla="*/ 187 w 601"/>
              <a:gd name="T101" fmla="*/ 68 h 1203"/>
              <a:gd name="T102" fmla="*/ 119 w 601"/>
              <a:gd name="T103" fmla="*/ 111 h 1203"/>
              <a:gd name="T104" fmla="*/ 91 w 601"/>
              <a:gd name="T105" fmla="*/ 213 h 1203"/>
              <a:gd name="T106" fmla="*/ 82 w 601"/>
              <a:gd name="T107" fmla="*/ 245 h 1203"/>
              <a:gd name="T108" fmla="*/ 65 w 601"/>
              <a:gd name="T109" fmla="*/ 280 h 1203"/>
              <a:gd name="T110" fmla="*/ 52 w 601"/>
              <a:gd name="T111" fmla="*/ 332 h 1203"/>
              <a:gd name="T112" fmla="*/ 39 w 601"/>
              <a:gd name="T113" fmla="*/ 432 h 12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601" h="1203">
                <a:moveTo>
                  <a:pt x="31" y="487"/>
                </a:moveTo>
                <a:lnTo>
                  <a:pt x="31" y="487"/>
                </a:lnTo>
                <a:lnTo>
                  <a:pt x="22" y="489"/>
                </a:lnTo>
                <a:lnTo>
                  <a:pt x="14" y="492"/>
                </a:lnTo>
                <a:lnTo>
                  <a:pt x="8" y="495"/>
                </a:lnTo>
                <a:lnTo>
                  <a:pt x="8" y="495"/>
                </a:lnTo>
                <a:lnTo>
                  <a:pt x="6" y="504"/>
                </a:lnTo>
                <a:lnTo>
                  <a:pt x="5" y="525"/>
                </a:lnTo>
                <a:lnTo>
                  <a:pt x="2" y="551"/>
                </a:lnTo>
                <a:lnTo>
                  <a:pt x="0" y="582"/>
                </a:lnTo>
                <a:lnTo>
                  <a:pt x="0" y="614"/>
                </a:lnTo>
                <a:lnTo>
                  <a:pt x="0" y="640"/>
                </a:lnTo>
                <a:lnTo>
                  <a:pt x="2" y="660"/>
                </a:lnTo>
                <a:lnTo>
                  <a:pt x="3" y="666"/>
                </a:lnTo>
                <a:lnTo>
                  <a:pt x="6" y="668"/>
                </a:lnTo>
                <a:lnTo>
                  <a:pt x="6" y="668"/>
                </a:lnTo>
                <a:lnTo>
                  <a:pt x="12" y="670"/>
                </a:lnTo>
                <a:lnTo>
                  <a:pt x="22" y="670"/>
                </a:lnTo>
                <a:lnTo>
                  <a:pt x="42" y="668"/>
                </a:lnTo>
                <a:lnTo>
                  <a:pt x="70" y="665"/>
                </a:lnTo>
                <a:lnTo>
                  <a:pt x="70" y="665"/>
                </a:lnTo>
                <a:lnTo>
                  <a:pt x="76" y="683"/>
                </a:lnTo>
                <a:lnTo>
                  <a:pt x="96" y="735"/>
                </a:lnTo>
                <a:lnTo>
                  <a:pt x="96" y="735"/>
                </a:lnTo>
                <a:lnTo>
                  <a:pt x="113" y="773"/>
                </a:lnTo>
                <a:lnTo>
                  <a:pt x="132" y="811"/>
                </a:lnTo>
                <a:lnTo>
                  <a:pt x="154" y="852"/>
                </a:lnTo>
                <a:lnTo>
                  <a:pt x="154" y="852"/>
                </a:lnTo>
                <a:lnTo>
                  <a:pt x="171" y="997"/>
                </a:lnTo>
                <a:lnTo>
                  <a:pt x="185" y="1109"/>
                </a:lnTo>
                <a:lnTo>
                  <a:pt x="196" y="1184"/>
                </a:lnTo>
                <a:lnTo>
                  <a:pt x="196" y="1184"/>
                </a:lnTo>
                <a:lnTo>
                  <a:pt x="197" y="1194"/>
                </a:lnTo>
                <a:lnTo>
                  <a:pt x="199" y="1199"/>
                </a:lnTo>
                <a:lnTo>
                  <a:pt x="202" y="1203"/>
                </a:lnTo>
                <a:lnTo>
                  <a:pt x="204" y="1203"/>
                </a:lnTo>
                <a:lnTo>
                  <a:pt x="208" y="1200"/>
                </a:lnTo>
                <a:lnTo>
                  <a:pt x="210" y="1195"/>
                </a:lnTo>
                <a:lnTo>
                  <a:pt x="218" y="1181"/>
                </a:lnTo>
                <a:lnTo>
                  <a:pt x="225" y="1160"/>
                </a:lnTo>
                <a:lnTo>
                  <a:pt x="232" y="1137"/>
                </a:lnTo>
                <a:lnTo>
                  <a:pt x="244" y="1086"/>
                </a:lnTo>
                <a:lnTo>
                  <a:pt x="244" y="1086"/>
                </a:lnTo>
                <a:lnTo>
                  <a:pt x="250" y="1058"/>
                </a:lnTo>
                <a:lnTo>
                  <a:pt x="254" y="1027"/>
                </a:lnTo>
                <a:lnTo>
                  <a:pt x="257" y="996"/>
                </a:lnTo>
                <a:lnTo>
                  <a:pt x="258" y="964"/>
                </a:lnTo>
                <a:lnTo>
                  <a:pt x="259" y="914"/>
                </a:lnTo>
                <a:lnTo>
                  <a:pt x="259" y="892"/>
                </a:lnTo>
                <a:lnTo>
                  <a:pt x="259" y="892"/>
                </a:lnTo>
                <a:lnTo>
                  <a:pt x="282" y="872"/>
                </a:lnTo>
                <a:lnTo>
                  <a:pt x="330" y="829"/>
                </a:lnTo>
                <a:lnTo>
                  <a:pt x="330" y="829"/>
                </a:lnTo>
                <a:lnTo>
                  <a:pt x="342" y="818"/>
                </a:lnTo>
                <a:lnTo>
                  <a:pt x="354" y="809"/>
                </a:lnTo>
                <a:lnTo>
                  <a:pt x="377" y="794"/>
                </a:lnTo>
                <a:lnTo>
                  <a:pt x="400" y="778"/>
                </a:lnTo>
                <a:lnTo>
                  <a:pt x="411" y="769"/>
                </a:lnTo>
                <a:lnTo>
                  <a:pt x="423" y="758"/>
                </a:lnTo>
                <a:lnTo>
                  <a:pt x="423" y="758"/>
                </a:lnTo>
                <a:lnTo>
                  <a:pt x="436" y="744"/>
                </a:lnTo>
                <a:lnTo>
                  <a:pt x="451" y="723"/>
                </a:lnTo>
                <a:lnTo>
                  <a:pt x="467" y="700"/>
                </a:lnTo>
                <a:lnTo>
                  <a:pt x="484" y="674"/>
                </a:lnTo>
                <a:lnTo>
                  <a:pt x="512" y="628"/>
                </a:lnTo>
                <a:lnTo>
                  <a:pt x="528" y="601"/>
                </a:lnTo>
                <a:lnTo>
                  <a:pt x="528" y="601"/>
                </a:lnTo>
                <a:lnTo>
                  <a:pt x="530" y="599"/>
                </a:lnTo>
                <a:lnTo>
                  <a:pt x="532" y="598"/>
                </a:lnTo>
                <a:lnTo>
                  <a:pt x="534" y="598"/>
                </a:lnTo>
                <a:lnTo>
                  <a:pt x="538" y="599"/>
                </a:lnTo>
                <a:lnTo>
                  <a:pt x="543" y="605"/>
                </a:lnTo>
                <a:lnTo>
                  <a:pt x="549" y="611"/>
                </a:lnTo>
                <a:lnTo>
                  <a:pt x="555" y="617"/>
                </a:lnTo>
                <a:lnTo>
                  <a:pt x="561" y="622"/>
                </a:lnTo>
                <a:lnTo>
                  <a:pt x="563" y="623"/>
                </a:lnTo>
                <a:lnTo>
                  <a:pt x="566" y="623"/>
                </a:lnTo>
                <a:lnTo>
                  <a:pt x="567" y="621"/>
                </a:lnTo>
                <a:lnTo>
                  <a:pt x="569" y="618"/>
                </a:lnTo>
                <a:lnTo>
                  <a:pt x="569" y="618"/>
                </a:lnTo>
                <a:lnTo>
                  <a:pt x="572" y="610"/>
                </a:lnTo>
                <a:lnTo>
                  <a:pt x="574" y="598"/>
                </a:lnTo>
                <a:lnTo>
                  <a:pt x="578" y="572"/>
                </a:lnTo>
                <a:lnTo>
                  <a:pt x="582" y="544"/>
                </a:lnTo>
                <a:lnTo>
                  <a:pt x="586" y="519"/>
                </a:lnTo>
                <a:lnTo>
                  <a:pt x="586" y="519"/>
                </a:lnTo>
                <a:lnTo>
                  <a:pt x="599" y="472"/>
                </a:lnTo>
                <a:lnTo>
                  <a:pt x="600" y="463"/>
                </a:lnTo>
                <a:lnTo>
                  <a:pt x="601" y="454"/>
                </a:lnTo>
                <a:lnTo>
                  <a:pt x="601" y="449"/>
                </a:lnTo>
                <a:lnTo>
                  <a:pt x="600" y="447"/>
                </a:lnTo>
                <a:lnTo>
                  <a:pt x="599" y="446"/>
                </a:lnTo>
                <a:lnTo>
                  <a:pt x="599" y="446"/>
                </a:lnTo>
                <a:lnTo>
                  <a:pt x="595" y="446"/>
                </a:lnTo>
                <a:lnTo>
                  <a:pt x="590" y="447"/>
                </a:lnTo>
                <a:lnTo>
                  <a:pt x="580" y="448"/>
                </a:lnTo>
                <a:lnTo>
                  <a:pt x="569" y="452"/>
                </a:lnTo>
                <a:lnTo>
                  <a:pt x="574" y="341"/>
                </a:lnTo>
                <a:lnTo>
                  <a:pt x="574" y="341"/>
                </a:lnTo>
                <a:lnTo>
                  <a:pt x="582" y="329"/>
                </a:lnTo>
                <a:lnTo>
                  <a:pt x="593" y="309"/>
                </a:lnTo>
                <a:lnTo>
                  <a:pt x="593" y="309"/>
                </a:lnTo>
                <a:lnTo>
                  <a:pt x="594" y="304"/>
                </a:lnTo>
                <a:lnTo>
                  <a:pt x="594" y="300"/>
                </a:lnTo>
                <a:lnTo>
                  <a:pt x="591" y="293"/>
                </a:lnTo>
                <a:lnTo>
                  <a:pt x="589" y="287"/>
                </a:lnTo>
                <a:lnTo>
                  <a:pt x="584" y="278"/>
                </a:lnTo>
                <a:lnTo>
                  <a:pt x="580" y="274"/>
                </a:lnTo>
                <a:lnTo>
                  <a:pt x="580" y="274"/>
                </a:lnTo>
                <a:lnTo>
                  <a:pt x="583" y="273"/>
                </a:lnTo>
                <a:lnTo>
                  <a:pt x="585" y="272"/>
                </a:lnTo>
                <a:lnTo>
                  <a:pt x="588" y="270"/>
                </a:lnTo>
                <a:lnTo>
                  <a:pt x="589" y="267"/>
                </a:lnTo>
                <a:lnTo>
                  <a:pt x="590" y="263"/>
                </a:lnTo>
                <a:lnTo>
                  <a:pt x="589" y="257"/>
                </a:lnTo>
                <a:lnTo>
                  <a:pt x="586" y="251"/>
                </a:lnTo>
                <a:lnTo>
                  <a:pt x="586" y="251"/>
                </a:lnTo>
                <a:lnTo>
                  <a:pt x="583" y="244"/>
                </a:lnTo>
                <a:lnTo>
                  <a:pt x="578" y="238"/>
                </a:lnTo>
                <a:lnTo>
                  <a:pt x="571" y="230"/>
                </a:lnTo>
                <a:lnTo>
                  <a:pt x="566" y="225"/>
                </a:lnTo>
                <a:lnTo>
                  <a:pt x="563" y="224"/>
                </a:lnTo>
                <a:lnTo>
                  <a:pt x="563" y="224"/>
                </a:lnTo>
                <a:lnTo>
                  <a:pt x="561" y="212"/>
                </a:lnTo>
                <a:lnTo>
                  <a:pt x="558" y="197"/>
                </a:lnTo>
                <a:lnTo>
                  <a:pt x="554" y="179"/>
                </a:lnTo>
                <a:lnTo>
                  <a:pt x="546" y="158"/>
                </a:lnTo>
                <a:lnTo>
                  <a:pt x="535" y="135"/>
                </a:lnTo>
                <a:lnTo>
                  <a:pt x="529" y="124"/>
                </a:lnTo>
                <a:lnTo>
                  <a:pt x="522" y="112"/>
                </a:lnTo>
                <a:lnTo>
                  <a:pt x="513" y="101"/>
                </a:lnTo>
                <a:lnTo>
                  <a:pt x="505" y="90"/>
                </a:lnTo>
                <a:lnTo>
                  <a:pt x="505" y="90"/>
                </a:lnTo>
                <a:lnTo>
                  <a:pt x="495" y="79"/>
                </a:lnTo>
                <a:lnTo>
                  <a:pt x="483" y="70"/>
                </a:lnTo>
                <a:lnTo>
                  <a:pt x="472" y="60"/>
                </a:lnTo>
                <a:lnTo>
                  <a:pt x="460" y="51"/>
                </a:lnTo>
                <a:lnTo>
                  <a:pt x="446" y="44"/>
                </a:lnTo>
                <a:lnTo>
                  <a:pt x="433" y="37"/>
                </a:lnTo>
                <a:lnTo>
                  <a:pt x="406" y="25"/>
                </a:lnTo>
                <a:lnTo>
                  <a:pt x="378" y="15"/>
                </a:lnTo>
                <a:lnTo>
                  <a:pt x="353" y="8"/>
                </a:lnTo>
                <a:lnTo>
                  <a:pt x="330" y="3"/>
                </a:lnTo>
                <a:lnTo>
                  <a:pt x="309" y="0"/>
                </a:lnTo>
                <a:lnTo>
                  <a:pt x="309" y="0"/>
                </a:lnTo>
                <a:lnTo>
                  <a:pt x="299" y="0"/>
                </a:lnTo>
                <a:lnTo>
                  <a:pt x="288" y="4"/>
                </a:lnTo>
                <a:lnTo>
                  <a:pt x="276" y="8"/>
                </a:lnTo>
                <a:lnTo>
                  <a:pt x="264" y="15"/>
                </a:lnTo>
                <a:lnTo>
                  <a:pt x="250" y="22"/>
                </a:lnTo>
                <a:lnTo>
                  <a:pt x="237" y="31"/>
                </a:lnTo>
                <a:lnTo>
                  <a:pt x="210" y="50"/>
                </a:lnTo>
                <a:lnTo>
                  <a:pt x="187" y="68"/>
                </a:lnTo>
                <a:lnTo>
                  <a:pt x="166" y="85"/>
                </a:lnTo>
                <a:lnTo>
                  <a:pt x="148" y="102"/>
                </a:lnTo>
                <a:lnTo>
                  <a:pt x="119" y="111"/>
                </a:lnTo>
                <a:lnTo>
                  <a:pt x="119" y="111"/>
                </a:lnTo>
                <a:lnTo>
                  <a:pt x="103" y="169"/>
                </a:lnTo>
                <a:lnTo>
                  <a:pt x="91" y="213"/>
                </a:lnTo>
                <a:lnTo>
                  <a:pt x="85" y="239"/>
                </a:lnTo>
                <a:lnTo>
                  <a:pt x="85" y="239"/>
                </a:lnTo>
                <a:lnTo>
                  <a:pt x="82" y="245"/>
                </a:lnTo>
                <a:lnTo>
                  <a:pt x="80" y="251"/>
                </a:lnTo>
                <a:lnTo>
                  <a:pt x="70" y="269"/>
                </a:lnTo>
                <a:lnTo>
                  <a:pt x="65" y="280"/>
                </a:lnTo>
                <a:lnTo>
                  <a:pt x="61" y="295"/>
                </a:lnTo>
                <a:lnTo>
                  <a:pt x="56" y="312"/>
                </a:lnTo>
                <a:lnTo>
                  <a:pt x="52" y="332"/>
                </a:lnTo>
                <a:lnTo>
                  <a:pt x="52" y="332"/>
                </a:lnTo>
                <a:lnTo>
                  <a:pt x="45" y="381"/>
                </a:lnTo>
                <a:lnTo>
                  <a:pt x="39" y="432"/>
                </a:lnTo>
                <a:lnTo>
                  <a:pt x="31" y="487"/>
                </a:lnTo>
                <a:lnTo>
                  <a:pt x="31" y="487"/>
                </a:lnTo>
                <a:close/>
              </a:path>
            </a:pathLst>
          </a:custGeom>
          <a:gradFill>
            <a:gsLst>
              <a:gs pos="0">
                <a:srgbClr val="0070C0"/>
              </a:gs>
              <a:gs pos="100000">
                <a:srgbClr val="00B0F0"/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" name="Freeform 13">
            <a:extLst>
              <a:ext uri="{FF2B5EF4-FFF2-40B4-BE49-F238E27FC236}">
                <a16:creationId xmlns:a16="http://schemas.microsoft.com/office/drawing/2014/main" id="{04F19AA9-37AB-4C1F-BFDB-7A39B399957C}"/>
              </a:ext>
            </a:extLst>
          </p:cNvPr>
          <p:cNvSpPr>
            <a:spLocks/>
          </p:cNvSpPr>
          <p:nvPr/>
        </p:nvSpPr>
        <p:spPr bwMode="auto">
          <a:xfrm>
            <a:off x="260718" y="3088371"/>
            <a:ext cx="1737446" cy="942738"/>
          </a:xfrm>
          <a:custGeom>
            <a:avLst/>
            <a:gdLst>
              <a:gd name="T0" fmla="*/ 455 w 1338"/>
              <a:gd name="T1" fmla="*/ 149 h 726"/>
              <a:gd name="T2" fmla="*/ 395 w 1338"/>
              <a:gd name="T3" fmla="*/ 191 h 726"/>
              <a:gd name="T4" fmla="*/ 287 w 1338"/>
              <a:gd name="T5" fmla="*/ 304 h 726"/>
              <a:gd name="T6" fmla="*/ 252 w 1338"/>
              <a:gd name="T7" fmla="*/ 335 h 726"/>
              <a:gd name="T8" fmla="*/ 226 w 1338"/>
              <a:gd name="T9" fmla="*/ 352 h 726"/>
              <a:gd name="T10" fmla="*/ 195 w 1338"/>
              <a:gd name="T11" fmla="*/ 343 h 726"/>
              <a:gd name="T12" fmla="*/ 127 w 1338"/>
              <a:gd name="T13" fmla="*/ 282 h 726"/>
              <a:gd name="T14" fmla="*/ 60 w 1338"/>
              <a:gd name="T15" fmla="*/ 216 h 726"/>
              <a:gd name="T16" fmla="*/ 8 w 1338"/>
              <a:gd name="T17" fmla="*/ 195 h 726"/>
              <a:gd name="T18" fmla="*/ 30 w 1338"/>
              <a:gd name="T19" fmla="*/ 221 h 726"/>
              <a:gd name="T20" fmla="*/ 87 w 1338"/>
              <a:gd name="T21" fmla="*/ 290 h 726"/>
              <a:gd name="T22" fmla="*/ 99 w 1338"/>
              <a:gd name="T23" fmla="*/ 317 h 726"/>
              <a:gd name="T24" fmla="*/ 136 w 1338"/>
              <a:gd name="T25" fmla="*/ 405 h 726"/>
              <a:gd name="T26" fmla="*/ 151 w 1338"/>
              <a:gd name="T27" fmla="*/ 458 h 726"/>
              <a:gd name="T28" fmla="*/ 173 w 1338"/>
              <a:gd name="T29" fmla="*/ 615 h 726"/>
              <a:gd name="T30" fmla="*/ 201 w 1338"/>
              <a:gd name="T31" fmla="*/ 517 h 726"/>
              <a:gd name="T32" fmla="*/ 209 w 1338"/>
              <a:gd name="T33" fmla="*/ 485 h 726"/>
              <a:gd name="T34" fmla="*/ 239 w 1338"/>
              <a:gd name="T35" fmla="*/ 440 h 726"/>
              <a:gd name="T36" fmla="*/ 257 w 1338"/>
              <a:gd name="T37" fmla="*/ 432 h 726"/>
              <a:gd name="T38" fmla="*/ 291 w 1338"/>
              <a:gd name="T39" fmla="*/ 444 h 726"/>
              <a:gd name="T40" fmla="*/ 405 w 1338"/>
              <a:gd name="T41" fmla="*/ 507 h 726"/>
              <a:gd name="T42" fmla="*/ 455 w 1338"/>
              <a:gd name="T43" fmla="*/ 541 h 726"/>
              <a:gd name="T44" fmla="*/ 541 w 1338"/>
              <a:gd name="T45" fmla="*/ 580 h 726"/>
              <a:gd name="T46" fmla="*/ 607 w 1338"/>
              <a:gd name="T47" fmla="*/ 608 h 726"/>
              <a:gd name="T48" fmla="*/ 595 w 1338"/>
              <a:gd name="T49" fmla="*/ 654 h 726"/>
              <a:gd name="T50" fmla="*/ 574 w 1338"/>
              <a:gd name="T51" fmla="*/ 685 h 726"/>
              <a:gd name="T52" fmla="*/ 530 w 1338"/>
              <a:gd name="T53" fmla="*/ 726 h 726"/>
              <a:gd name="T54" fmla="*/ 587 w 1338"/>
              <a:gd name="T55" fmla="*/ 721 h 726"/>
              <a:gd name="T56" fmla="*/ 638 w 1338"/>
              <a:gd name="T57" fmla="*/ 698 h 726"/>
              <a:gd name="T58" fmla="*/ 704 w 1338"/>
              <a:gd name="T59" fmla="*/ 651 h 726"/>
              <a:gd name="T60" fmla="*/ 744 w 1338"/>
              <a:gd name="T61" fmla="*/ 628 h 726"/>
              <a:gd name="T62" fmla="*/ 848 w 1338"/>
              <a:gd name="T63" fmla="*/ 615 h 726"/>
              <a:gd name="T64" fmla="*/ 974 w 1338"/>
              <a:gd name="T65" fmla="*/ 598 h 726"/>
              <a:gd name="T66" fmla="*/ 1157 w 1338"/>
              <a:gd name="T67" fmla="*/ 556 h 726"/>
              <a:gd name="T68" fmla="*/ 1249 w 1338"/>
              <a:gd name="T69" fmla="*/ 518 h 726"/>
              <a:gd name="T70" fmla="*/ 1315 w 1338"/>
              <a:gd name="T71" fmla="*/ 467 h 726"/>
              <a:gd name="T72" fmla="*/ 1338 w 1338"/>
              <a:gd name="T73" fmla="*/ 429 h 726"/>
              <a:gd name="T74" fmla="*/ 1320 w 1338"/>
              <a:gd name="T75" fmla="*/ 372 h 726"/>
              <a:gd name="T76" fmla="*/ 1298 w 1338"/>
              <a:gd name="T77" fmla="*/ 339 h 726"/>
              <a:gd name="T78" fmla="*/ 1198 w 1338"/>
              <a:gd name="T79" fmla="*/ 233 h 726"/>
              <a:gd name="T80" fmla="*/ 1105 w 1338"/>
              <a:gd name="T81" fmla="*/ 159 h 726"/>
              <a:gd name="T82" fmla="*/ 1021 w 1338"/>
              <a:gd name="T83" fmla="*/ 112 h 726"/>
              <a:gd name="T84" fmla="*/ 900 w 1338"/>
              <a:gd name="T85" fmla="*/ 73 h 726"/>
              <a:gd name="T86" fmla="*/ 786 w 1338"/>
              <a:gd name="T87" fmla="*/ 57 h 726"/>
              <a:gd name="T88" fmla="*/ 654 w 1338"/>
              <a:gd name="T89" fmla="*/ 56 h 726"/>
              <a:gd name="T90" fmla="*/ 620 w 1338"/>
              <a:gd name="T91" fmla="*/ 43 h 726"/>
              <a:gd name="T92" fmla="*/ 547 w 1338"/>
              <a:gd name="T93" fmla="*/ 12 h 726"/>
              <a:gd name="T94" fmla="*/ 442 w 1338"/>
              <a:gd name="T95" fmla="*/ 0 h 726"/>
              <a:gd name="T96" fmla="*/ 406 w 1338"/>
              <a:gd name="T97" fmla="*/ 3 h 726"/>
              <a:gd name="T98" fmla="*/ 412 w 1338"/>
              <a:gd name="T99" fmla="*/ 19 h 726"/>
              <a:gd name="T100" fmla="*/ 446 w 1338"/>
              <a:gd name="T101" fmla="*/ 42 h 726"/>
              <a:gd name="T102" fmla="*/ 508 w 1338"/>
              <a:gd name="T103" fmla="*/ 80 h 726"/>
              <a:gd name="T104" fmla="*/ 517 w 1338"/>
              <a:gd name="T105" fmla="*/ 96 h 726"/>
              <a:gd name="T106" fmla="*/ 511 w 1338"/>
              <a:gd name="T107" fmla="*/ 109 h 7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338" h="726">
                <a:moveTo>
                  <a:pt x="511" y="109"/>
                </a:moveTo>
                <a:lnTo>
                  <a:pt x="511" y="109"/>
                </a:lnTo>
                <a:lnTo>
                  <a:pt x="484" y="129"/>
                </a:lnTo>
                <a:lnTo>
                  <a:pt x="455" y="149"/>
                </a:lnTo>
                <a:lnTo>
                  <a:pt x="417" y="174"/>
                </a:lnTo>
                <a:lnTo>
                  <a:pt x="417" y="174"/>
                </a:lnTo>
                <a:lnTo>
                  <a:pt x="406" y="181"/>
                </a:lnTo>
                <a:lnTo>
                  <a:pt x="395" y="191"/>
                </a:lnTo>
                <a:lnTo>
                  <a:pt x="372" y="211"/>
                </a:lnTo>
                <a:lnTo>
                  <a:pt x="349" y="234"/>
                </a:lnTo>
                <a:lnTo>
                  <a:pt x="326" y="260"/>
                </a:lnTo>
                <a:lnTo>
                  <a:pt x="287" y="304"/>
                </a:lnTo>
                <a:lnTo>
                  <a:pt x="271" y="321"/>
                </a:lnTo>
                <a:lnTo>
                  <a:pt x="260" y="329"/>
                </a:lnTo>
                <a:lnTo>
                  <a:pt x="260" y="329"/>
                </a:lnTo>
                <a:lnTo>
                  <a:pt x="252" y="335"/>
                </a:lnTo>
                <a:lnTo>
                  <a:pt x="245" y="342"/>
                </a:lnTo>
                <a:lnTo>
                  <a:pt x="239" y="346"/>
                </a:lnTo>
                <a:lnTo>
                  <a:pt x="233" y="350"/>
                </a:lnTo>
                <a:lnTo>
                  <a:pt x="226" y="352"/>
                </a:lnTo>
                <a:lnTo>
                  <a:pt x="218" y="351"/>
                </a:lnTo>
                <a:lnTo>
                  <a:pt x="207" y="349"/>
                </a:lnTo>
                <a:lnTo>
                  <a:pt x="195" y="343"/>
                </a:lnTo>
                <a:lnTo>
                  <a:pt x="195" y="343"/>
                </a:lnTo>
                <a:lnTo>
                  <a:pt x="181" y="332"/>
                </a:lnTo>
                <a:lnTo>
                  <a:pt x="164" y="317"/>
                </a:lnTo>
                <a:lnTo>
                  <a:pt x="145" y="300"/>
                </a:lnTo>
                <a:lnTo>
                  <a:pt x="127" y="282"/>
                </a:lnTo>
                <a:lnTo>
                  <a:pt x="93" y="248"/>
                </a:lnTo>
                <a:lnTo>
                  <a:pt x="70" y="223"/>
                </a:lnTo>
                <a:lnTo>
                  <a:pt x="70" y="223"/>
                </a:lnTo>
                <a:lnTo>
                  <a:pt x="60" y="216"/>
                </a:lnTo>
                <a:lnTo>
                  <a:pt x="49" y="210"/>
                </a:lnTo>
                <a:lnTo>
                  <a:pt x="37" y="205"/>
                </a:lnTo>
                <a:lnTo>
                  <a:pt x="26" y="200"/>
                </a:lnTo>
                <a:lnTo>
                  <a:pt x="8" y="195"/>
                </a:lnTo>
                <a:lnTo>
                  <a:pt x="0" y="194"/>
                </a:lnTo>
                <a:lnTo>
                  <a:pt x="0" y="194"/>
                </a:lnTo>
                <a:lnTo>
                  <a:pt x="14" y="206"/>
                </a:lnTo>
                <a:lnTo>
                  <a:pt x="30" y="221"/>
                </a:lnTo>
                <a:lnTo>
                  <a:pt x="47" y="239"/>
                </a:lnTo>
                <a:lnTo>
                  <a:pt x="65" y="259"/>
                </a:lnTo>
                <a:lnTo>
                  <a:pt x="81" y="279"/>
                </a:lnTo>
                <a:lnTo>
                  <a:pt x="87" y="290"/>
                </a:lnTo>
                <a:lnTo>
                  <a:pt x="93" y="300"/>
                </a:lnTo>
                <a:lnTo>
                  <a:pt x="97" y="309"/>
                </a:lnTo>
                <a:lnTo>
                  <a:pt x="99" y="317"/>
                </a:lnTo>
                <a:lnTo>
                  <a:pt x="99" y="317"/>
                </a:lnTo>
                <a:lnTo>
                  <a:pt x="103" y="334"/>
                </a:lnTo>
                <a:lnTo>
                  <a:pt x="110" y="351"/>
                </a:lnTo>
                <a:lnTo>
                  <a:pt x="127" y="387"/>
                </a:lnTo>
                <a:lnTo>
                  <a:pt x="136" y="405"/>
                </a:lnTo>
                <a:lnTo>
                  <a:pt x="143" y="423"/>
                </a:lnTo>
                <a:lnTo>
                  <a:pt x="148" y="441"/>
                </a:lnTo>
                <a:lnTo>
                  <a:pt x="150" y="450"/>
                </a:lnTo>
                <a:lnTo>
                  <a:pt x="151" y="458"/>
                </a:lnTo>
                <a:lnTo>
                  <a:pt x="151" y="458"/>
                </a:lnTo>
                <a:lnTo>
                  <a:pt x="156" y="503"/>
                </a:lnTo>
                <a:lnTo>
                  <a:pt x="164" y="554"/>
                </a:lnTo>
                <a:lnTo>
                  <a:pt x="173" y="615"/>
                </a:lnTo>
                <a:lnTo>
                  <a:pt x="173" y="615"/>
                </a:lnTo>
                <a:lnTo>
                  <a:pt x="188" y="569"/>
                </a:lnTo>
                <a:lnTo>
                  <a:pt x="198" y="533"/>
                </a:lnTo>
                <a:lnTo>
                  <a:pt x="201" y="517"/>
                </a:lnTo>
                <a:lnTo>
                  <a:pt x="203" y="506"/>
                </a:lnTo>
                <a:lnTo>
                  <a:pt x="203" y="506"/>
                </a:lnTo>
                <a:lnTo>
                  <a:pt x="205" y="496"/>
                </a:lnTo>
                <a:lnTo>
                  <a:pt x="209" y="485"/>
                </a:lnTo>
                <a:lnTo>
                  <a:pt x="215" y="472"/>
                </a:lnTo>
                <a:lnTo>
                  <a:pt x="222" y="460"/>
                </a:lnTo>
                <a:lnTo>
                  <a:pt x="231" y="449"/>
                </a:lnTo>
                <a:lnTo>
                  <a:pt x="239" y="440"/>
                </a:lnTo>
                <a:lnTo>
                  <a:pt x="244" y="436"/>
                </a:lnTo>
                <a:lnTo>
                  <a:pt x="249" y="434"/>
                </a:lnTo>
                <a:lnTo>
                  <a:pt x="254" y="432"/>
                </a:lnTo>
                <a:lnTo>
                  <a:pt x="257" y="432"/>
                </a:lnTo>
                <a:lnTo>
                  <a:pt x="257" y="432"/>
                </a:lnTo>
                <a:lnTo>
                  <a:pt x="263" y="433"/>
                </a:lnTo>
                <a:lnTo>
                  <a:pt x="271" y="435"/>
                </a:lnTo>
                <a:lnTo>
                  <a:pt x="291" y="444"/>
                </a:lnTo>
                <a:lnTo>
                  <a:pt x="318" y="457"/>
                </a:lnTo>
                <a:lnTo>
                  <a:pt x="347" y="473"/>
                </a:lnTo>
                <a:lnTo>
                  <a:pt x="377" y="490"/>
                </a:lnTo>
                <a:lnTo>
                  <a:pt x="405" y="507"/>
                </a:lnTo>
                <a:lnTo>
                  <a:pt x="428" y="523"/>
                </a:lnTo>
                <a:lnTo>
                  <a:pt x="446" y="535"/>
                </a:lnTo>
                <a:lnTo>
                  <a:pt x="446" y="535"/>
                </a:lnTo>
                <a:lnTo>
                  <a:pt x="455" y="541"/>
                </a:lnTo>
                <a:lnTo>
                  <a:pt x="463" y="547"/>
                </a:lnTo>
                <a:lnTo>
                  <a:pt x="487" y="558"/>
                </a:lnTo>
                <a:lnTo>
                  <a:pt x="513" y="569"/>
                </a:lnTo>
                <a:lnTo>
                  <a:pt x="541" y="580"/>
                </a:lnTo>
                <a:lnTo>
                  <a:pt x="587" y="596"/>
                </a:lnTo>
                <a:lnTo>
                  <a:pt x="607" y="602"/>
                </a:lnTo>
                <a:lnTo>
                  <a:pt x="607" y="602"/>
                </a:lnTo>
                <a:lnTo>
                  <a:pt x="607" y="608"/>
                </a:lnTo>
                <a:lnTo>
                  <a:pt x="604" y="624"/>
                </a:lnTo>
                <a:lnTo>
                  <a:pt x="602" y="634"/>
                </a:lnTo>
                <a:lnTo>
                  <a:pt x="599" y="643"/>
                </a:lnTo>
                <a:lnTo>
                  <a:pt x="595" y="654"/>
                </a:lnTo>
                <a:lnTo>
                  <a:pt x="590" y="664"/>
                </a:lnTo>
                <a:lnTo>
                  <a:pt x="590" y="664"/>
                </a:lnTo>
                <a:lnTo>
                  <a:pt x="582" y="674"/>
                </a:lnTo>
                <a:lnTo>
                  <a:pt x="574" y="685"/>
                </a:lnTo>
                <a:lnTo>
                  <a:pt x="554" y="705"/>
                </a:lnTo>
                <a:lnTo>
                  <a:pt x="537" y="720"/>
                </a:lnTo>
                <a:lnTo>
                  <a:pt x="530" y="726"/>
                </a:lnTo>
                <a:lnTo>
                  <a:pt x="530" y="726"/>
                </a:lnTo>
                <a:lnTo>
                  <a:pt x="548" y="726"/>
                </a:lnTo>
                <a:lnTo>
                  <a:pt x="567" y="724"/>
                </a:lnTo>
                <a:lnTo>
                  <a:pt x="587" y="721"/>
                </a:lnTo>
                <a:lnTo>
                  <a:pt x="587" y="721"/>
                </a:lnTo>
                <a:lnTo>
                  <a:pt x="598" y="719"/>
                </a:lnTo>
                <a:lnTo>
                  <a:pt x="612" y="713"/>
                </a:lnTo>
                <a:lnTo>
                  <a:pt x="625" y="707"/>
                </a:lnTo>
                <a:lnTo>
                  <a:pt x="638" y="698"/>
                </a:lnTo>
                <a:lnTo>
                  <a:pt x="665" y="681"/>
                </a:lnTo>
                <a:lnTo>
                  <a:pt x="687" y="664"/>
                </a:lnTo>
                <a:lnTo>
                  <a:pt x="687" y="664"/>
                </a:lnTo>
                <a:lnTo>
                  <a:pt x="704" y="651"/>
                </a:lnTo>
                <a:lnTo>
                  <a:pt x="719" y="640"/>
                </a:lnTo>
                <a:lnTo>
                  <a:pt x="733" y="630"/>
                </a:lnTo>
                <a:lnTo>
                  <a:pt x="733" y="630"/>
                </a:lnTo>
                <a:lnTo>
                  <a:pt x="744" y="628"/>
                </a:lnTo>
                <a:lnTo>
                  <a:pt x="771" y="623"/>
                </a:lnTo>
                <a:lnTo>
                  <a:pt x="809" y="618"/>
                </a:lnTo>
                <a:lnTo>
                  <a:pt x="828" y="615"/>
                </a:lnTo>
                <a:lnTo>
                  <a:pt x="848" y="615"/>
                </a:lnTo>
                <a:lnTo>
                  <a:pt x="848" y="615"/>
                </a:lnTo>
                <a:lnTo>
                  <a:pt x="876" y="613"/>
                </a:lnTo>
                <a:lnTo>
                  <a:pt x="920" y="607"/>
                </a:lnTo>
                <a:lnTo>
                  <a:pt x="974" y="598"/>
                </a:lnTo>
                <a:lnTo>
                  <a:pt x="1035" y="586"/>
                </a:lnTo>
                <a:lnTo>
                  <a:pt x="1097" y="572"/>
                </a:lnTo>
                <a:lnTo>
                  <a:pt x="1128" y="564"/>
                </a:lnTo>
                <a:lnTo>
                  <a:pt x="1157" y="556"/>
                </a:lnTo>
                <a:lnTo>
                  <a:pt x="1184" y="547"/>
                </a:lnTo>
                <a:lnTo>
                  <a:pt x="1209" y="537"/>
                </a:lnTo>
                <a:lnTo>
                  <a:pt x="1231" y="528"/>
                </a:lnTo>
                <a:lnTo>
                  <a:pt x="1249" y="518"/>
                </a:lnTo>
                <a:lnTo>
                  <a:pt x="1249" y="518"/>
                </a:lnTo>
                <a:lnTo>
                  <a:pt x="1277" y="500"/>
                </a:lnTo>
                <a:lnTo>
                  <a:pt x="1299" y="481"/>
                </a:lnTo>
                <a:lnTo>
                  <a:pt x="1315" y="467"/>
                </a:lnTo>
                <a:lnTo>
                  <a:pt x="1326" y="453"/>
                </a:lnTo>
                <a:lnTo>
                  <a:pt x="1333" y="444"/>
                </a:lnTo>
                <a:lnTo>
                  <a:pt x="1337" y="435"/>
                </a:lnTo>
                <a:lnTo>
                  <a:pt x="1338" y="429"/>
                </a:lnTo>
                <a:lnTo>
                  <a:pt x="1338" y="429"/>
                </a:lnTo>
                <a:lnTo>
                  <a:pt x="1336" y="419"/>
                </a:lnTo>
                <a:lnTo>
                  <a:pt x="1330" y="397"/>
                </a:lnTo>
                <a:lnTo>
                  <a:pt x="1320" y="372"/>
                </a:lnTo>
                <a:lnTo>
                  <a:pt x="1314" y="361"/>
                </a:lnTo>
                <a:lnTo>
                  <a:pt x="1309" y="352"/>
                </a:lnTo>
                <a:lnTo>
                  <a:pt x="1309" y="352"/>
                </a:lnTo>
                <a:lnTo>
                  <a:pt x="1298" y="339"/>
                </a:lnTo>
                <a:lnTo>
                  <a:pt x="1279" y="317"/>
                </a:lnTo>
                <a:lnTo>
                  <a:pt x="1252" y="287"/>
                </a:lnTo>
                <a:lnTo>
                  <a:pt x="1218" y="253"/>
                </a:lnTo>
                <a:lnTo>
                  <a:pt x="1198" y="233"/>
                </a:lnTo>
                <a:lnTo>
                  <a:pt x="1176" y="215"/>
                </a:lnTo>
                <a:lnTo>
                  <a:pt x="1153" y="195"/>
                </a:lnTo>
                <a:lnTo>
                  <a:pt x="1130" y="177"/>
                </a:lnTo>
                <a:lnTo>
                  <a:pt x="1105" y="159"/>
                </a:lnTo>
                <a:lnTo>
                  <a:pt x="1078" y="142"/>
                </a:lnTo>
                <a:lnTo>
                  <a:pt x="1050" y="126"/>
                </a:lnTo>
                <a:lnTo>
                  <a:pt x="1021" y="112"/>
                </a:lnTo>
                <a:lnTo>
                  <a:pt x="1021" y="112"/>
                </a:lnTo>
                <a:lnTo>
                  <a:pt x="991" y="99"/>
                </a:lnTo>
                <a:lnTo>
                  <a:pt x="961" y="88"/>
                </a:lnTo>
                <a:lnTo>
                  <a:pt x="931" y="80"/>
                </a:lnTo>
                <a:lnTo>
                  <a:pt x="900" y="73"/>
                </a:lnTo>
                <a:lnTo>
                  <a:pt x="871" y="66"/>
                </a:lnTo>
                <a:lnTo>
                  <a:pt x="840" y="63"/>
                </a:lnTo>
                <a:lnTo>
                  <a:pt x="812" y="59"/>
                </a:lnTo>
                <a:lnTo>
                  <a:pt x="786" y="57"/>
                </a:lnTo>
                <a:lnTo>
                  <a:pt x="737" y="54"/>
                </a:lnTo>
                <a:lnTo>
                  <a:pt x="697" y="54"/>
                </a:lnTo>
                <a:lnTo>
                  <a:pt x="669" y="56"/>
                </a:lnTo>
                <a:lnTo>
                  <a:pt x="654" y="56"/>
                </a:lnTo>
                <a:lnTo>
                  <a:pt x="654" y="56"/>
                </a:lnTo>
                <a:lnTo>
                  <a:pt x="647" y="53"/>
                </a:lnTo>
                <a:lnTo>
                  <a:pt x="640" y="51"/>
                </a:lnTo>
                <a:lnTo>
                  <a:pt x="620" y="43"/>
                </a:lnTo>
                <a:lnTo>
                  <a:pt x="565" y="18"/>
                </a:lnTo>
                <a:lnTo>
                  <a:pt x="565" y="18"/>
                </a:lnTo>
                <a:lnTo>
                  <a:pt x="557" y="14"/>
                </a:lnTo>
                <a:lnTo>
                  <a:pt x="547" y="12"/>
                </a:lnTo>
                <a:lnTo>
                  <a:pt x="526" y="7"/>
                </a:lnTo>
                <a:lnTo>
                  <a:pt x="504" y="3"/>
                </a:lnTo>
                <a:lnTo>
                  <a:pt x="483" y="1"/>
                </a:lnTo>
                <a:lnTo>
                  <a:pt x="442" y="0"/>
                </a:lnTo>
                <a:lnTo>
                  <a:pt x="417" y="1"/>
                </a:lnTo>
                <a:lnTo>
                  <a:pt x="417" y="1"/>
                </a:lnTo>
                <a:lnTo>
                  <a:pt x="410" y="1"/>
                </a:lnTo>
                <a:lnTo>
                  <a:pt x="406" y="3"/>
                </a:lnTo>
                <a:lnTo>
                  <a:pt x="403" y="6"/>
                </a:lnTo>
                <a:lnTo>
                  <a:pt x="405" y="9"/>
                </a:lnTo>
                <a:lnTo>
                  <a:pt x="407" y="14"/>
                </a:lnTo>
                <a:lnTo>
                  <a:pt x="412" y="19"/>
                </a:lnTo>
                <a:lnTo>
                  <a:pt x="418" y="24"/>
                </a:lnTo>
                <a:lnTo>
                  <a:pt x="427" y="30"/>
                </a:lnTo>
                <a:lnTo>
                  <a:pt x="427" y="30"/>
                </a:lnTo>
                <a:lnTo>
                  <a:pt x="446" y="42"/>
                </a:lnTo>
                <a:lnTo>
                  <a:pt x="469" y="56"/>
                </a:lnTo>
                <a:lnTo>
                  <a:pt x="491" y="68"/>
                </a:lnTo>
                <a:lnTo>
                  <a:pt x="501" y="74"/>
                </a:lnTo>
                <a:lnTo>
                  <a:pt x="508" y="80"/>
                </a:lnTo>
                <a:lnTo>
                  <a:pt x="508" y="80"/>
                </a:lnTo>
                <a:lnTo>
                  <a:pt x="513" y="86"/>
                </a:lnTo>
                <a:lnTo>
                  <a:pt x="517" y="91"/>
                </a:lnTo>
                <a:lnTo>
                  <a:pt x="517" y="96"/>
                </a:lnTo>
                <a:lnTo>
                  <a:pt x="517" y="101"/>
                </a:lnTo>
                <a:lnTo>
                  <a:pt x="514" y="104"/>
                </a:lnTo>
                <a:lnTo>
                  <a:pt x="513" y="107"/>
                </a:lnTo>
                <a:lnTo>
                  <a:pt x="511" y="109"/>
                </a:lnTo>
                <a:lnTo>
                  <a:pt x="511" y="109"/>
                </a:lnTo>
                <a:close/>
              </a:path>
            </a:pathLst>
          </a:custGeom>
          <a:gradFill>
            <a:gsLst>
              <a:gs pos="0">
                <a:srgbClr val="0070C0"/>
              </a:gs>
              <a:gs pos="100000">
                <a:srgbClr val="00B0F0"/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" name="Freeform 18">
            <a:extLst>
              <a:ext uri="{FF2B5EF4-FFF2-40B4-BE49-F238E27FC236}">
                <a16:creationId xmlns:a16="http://schemas.microsoft.com/office/drawing/2014/main" id="{58F167DE-3C58-4319-9044-EC544AAAEBBA}"/>
              </a:ext>
            </a:extLst>
          </p:cNvPr>
          <p:cNvSpPr>
            <a:spLocks/>
          </p:cNvSpPr>
          <p:nvPr/>
        </p:nvSpPr>
        <p:spPr bwMode="auto">
          <a:xfrm>
            <a:off x="2207695" y="3180899"/>
            <a:ext cx="1710190" cy="806017"/>
          </a:xfrm>
          <a:custGeom>
            <a:avLst/>
            <a:gdLst>
              <a:gd name="T0" fmla="*/ 744 w 1481"/>
              <a:gd name="T1" fmla="*/ 67 h 698"/>
              <a:gd name="T2" fmla="*/ 646 w 1481"/>
              <a:gd name="T3" fmla="*/ 25 h 698"/>
              <a:gd name="T4" fmla="*/ 546 w 1481"/>
              <a:gd name="T5" fmla="*/ 3 h 698"/>
              <a:gd name="T6" fmla="*/ 497 w 1481"/>
              <a:gd name="T7" fmla="*/ 1 h 698"/>
              <a:gd name="T8" fmla="*/ 497 w 1481"/>
              <a:gd name="T9" fmla="*/ 10 h 698"/>
              <a:gd name="T10" fmla="*/ 593 w 1481"/>
              <a:gd name="T11" fmla="*/ 77 h 698"/>
              <a:gd name="T12" fmla="*/ 614 w 1481"/>
              <a:gd name="T13" fmla="*/ 96 h 698"/>
              <a:gd name="T14" fmla="*/ 621 w 1481"/>
              <a:gd name="T15" fmla="*/ 117 h 698"/>
              <a:gd name="T16" fmla="*/ 562 w 1481"/>
              <a:gd name="T17" fmla="*/ 149 h 698"/>
              <a:gd name="T18" fmla="*/ 384 w 1481"/>
              <a:gd name="T19" fmla="*/ 230 h 698"/>
              <a:gd name="T20" fmla="*/ 313 w 1481"/>
              <a:gd name="T21" fmla="*/ 269 h 698"/>
              <a:gd name="T22" fmla="*/ 262 w 1481"/>
              <a:gd name="T23" fmla="*/ 291 h 698"/>
              <a:gd name="T24" fmla="*/ 238 w 1481"/>
              <a:gd name="T25" fmla="*/ 287 h 698"/>
              <a:gd name="T26" fmla="*/ 220 w 1481"/>
              <a:gd name="T27" fmla="*/ 266 h 698"/>
              <a:gd name="T28" fmla="*/ 172 w 1481"/>
              <a:gd name="T29" fmla="*/ 162 h 698"/>
              <a:gd name="T30" fmla="*/ 131 w 1481"/>
              <a:gd name="T31" fmla="*/ 84 h 698"/>
              <a:gd name="T32" fmla="*/ 86 w 1481"/>
              <a:gd name="T33" fmla="*/ 36 h 698"/>
              <a:gd name="T34" fmla="*/ 69 w 1481"/>
              <a:gd name="T35" fmla="*/ 28 h 698"/>
              <a:gd name="T36" fmla="*/ 66 w 1481"/>
              <a:gd name="T37" fmla="*/ 37 h 698"/>
              <a:gd name="T38" fmla="*/ 97 w 1481"/>
              <a:gd name="T39" fmla="*/ 183 h 698"/>
              <a:gd name="T40" fmla="*/ 103 w 1481"/>
              <a:gd name="T41" fmla="*/ 266 h 698"/>
              <a:gd name="T42" fmla="*/ 91 w 1481"/>
              <a:gd name="T43" fmla="*/ 313 h 698"/>
              <a:gd name="T44" fmla="*/ 60 w 1481"/>
              <a:gd name="T45" fmla="*/ 429 h 698"/>
              <a:gd name="T46" fmla="*/ 13 w 1481"/>
              <a:gd name="T47" fmla="*/ 545 h 698"/>
              <a:gd name="T48" fmla="*/ 0 w 1481"/>
              <a:gd name="T49" fmla="*/ 589 h 698"/>
              <a:gd name="T50" fmla="*/ 14 w 1481"/>
              <a:gd name="T51" fmla="*/ 588 h 698"/>
              <a:gd name="T52" fmla="*/ 82 w 1481"/>
              <a:gd name="T53" fmla="*/ 535 h 698"/>
              <a:gd name="T54" fmla="*/ 131 w 1481"/>
              <a:gd name="T55" fmla="*/ 479 h 698"/>
              <a:gd name="T56" fmla="*/ 176 w 1481"/>
              <a:gd name="T57" fmla="*/ 402 h 698"/>
              <a:gd name="T58" fmla="*/ 207 w 1481"/>
              <a:gd name="T59" fmla="*/ 368 h 698"/>
              <a:gd name="T60" fmla="*/ 231 w 1481"/>
              <a:gd name="T61" fmla="*/ 370 h 698"/>
              <a:gd name="T62" fmla="*/ 324 w 1481"/>
              <a:gd name="T63" fmla="*/ 423 h 698"/>
              <a:gd name="T64" fmla="*/ 408 w 1481"/>
              <a:gd name="T65" fmla="*/ 486 h 698"/>
              <a:gd name="T66" fmla="*/ 535 w 1481"/>
              <a:gd name="T67" fmla="*/ 592 h 698"/>
              <a:gd name="T68" fmla="*/ 530 w 1481"/>
              <a:gd name="T69" fmla="*/ 625 h 698"/>
              <a:gd name="T70" fmla="*/ 506 w 1481"/>
              <a:gd name="T71" fmla="*/ 649 h 698"/>
              <a:gd name="T72" fmla="*/ 465 w 1481"/>
              <a:gd name="T73" fmla="*/ 668 h 698"/>
              <a:gd name="T74" fmla="*/ 420 w 1481"/>
              <a:gd name="T75" fmla="*/ 690 h 698"/>
              <a:gd name="T76" fmla="*/ 423 w 1481"/>
              <a:gd name="T77" fmla="*/ 695 h 698"/>
              <a:gd name="T78" fmla="*/ 487 w 1481"/>
              <a:gd name="T79" fmla="*/ 698 h 698"/>
              <a:gd name="T80" fmla="*/ 575 w 1481"/>
              <a:gd name="T81" fmla="*/ 681 h 698"/>
              <a:gd name="T82" fmla="*/ 613 w 1481"/>
              <a:gd name="T83" fmla="*/ 660 h 698"/>
              <a:gd name="T84" fmla="*/ 644 w 1481"/>
              <a:gd name="T85" fmla="*/ 634 h 698"/>
              <a:gd name="T86" fmla="*/ 951 w 1481"/>
              <a:gd name="T87" fmla="*/ 671 h 698"/>
              <a:gd name="T88" fmla="*/ 1078 w 1481"/>
              <a:gd name="T89" fmla="*/ 671 h 698"/>
              <a:gd name="T90" fmla="*/ 1348 w 1481"/>
              <a:gd name="T91" fmla="*/ 644 h 698"/>
              <a:gd name="T92" fmla="*/ 1383 w 1481"/>
              <a:gd name="T93" fmla="*/ 632 h 698"/>
              <a:gd name="T94" fmla="*/ 1462 w 1481"/>
              <a:gd name="T95" fmla="*/ 581 h 698"/>
              <a:gd name="T96" fmla="*/ 1475 w 1481"/>
              <a:gd name="T97" fmla="*/ 562 h 698"/>
              <a:gd name="T98" fmla="*/ 1459 w 1481"/>
              <a:gd name="T99" fmla="*/ 545 h 698"/>
              <a:gd name="T100" fmla="*/ 1471 w 1481"/>
              <a:gd name="T101" fmla="*/ 533 h 698"/>
              <a:gd name="T102" fmla="*/ 1481 w 1481"/>
              <a:gd name="T103" fmla="*/ 513 h 698"/>
              <a:gd name="T104" fmla="*/ 1444 w 1481"/>
              <a:gd name="T105" fmla="*/ 463 h 698"/>
              <a:gd name="T106" fmla="*/ 1423 w 1481"/>
              <a:gd name="T107" fmla="*/ 427 h 698"/>
              <a:gd name="T108" fmla="*/ 1347 w 1481"/>
              <a:gd name="T109" fmla="*/ 324 h 698"/>
              <a:gd name="T110" fmla="*/ 1273 w 1481"/>
              <a:gd name="T111" fmla="*/ 252 h 698"/>
              <a:gd name="T112" fmla="*/ 1178 w 1481"/>
              <a:gd name="T113" fmla="*/ 193 h 698"/>
              <a:gd name="T114" fmla="*/ 1035 w 1481"/>
              <a:gd name="T115" fmla="*/ 135 h 698"/>
              <a:gd name="T116" fmla="*/ 938 w 1481"/>
              <a:gd name="T117" fmla="*/ 107 h 698"/>
              <a:gd name="T118" fmla="*/ 787 w 1481"/>
              <a:gd name="T119" fmla="*/ 84 h 6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481" h="698">
                <a:moveTo>
                  <a:pt x="765" y="82"/>
                </a:moveTo>
                <a:lnTo>
                  <a:pt x="765" y="82"/>
                </a:lnTo>
                <a:lnTo>
                  <a:pt x="755" y="75"/>
                </a:lnTo>
                <a:lnTo>
                  <a:pt x="744" y="67"/>
                </a:lnTo>
                <a:lnTo>
                  <a:pt x="727" y="57"/>
                </a:lnTo>
                <a:lnTo>
                  <a:pt x="705" y="47"/>
                </a:lnTo>
                <a:lnTo>
                  <a:pt x="678" y="36"/>
                </a:lnTo>
                <a:lnTo>
                  <a:pt x="646" y="25"/>
                </a:lnTo>
                <a:lnTo>
                  <a:pt x="609" y="15"/>
                </a:lnTo>
                <a:lnTo>
                  <a:pt x="609" y="15"/>
                </a:lnTo>
                <a:lnTo>
                  <a:pt x="574" y="8"/>
                </a:lnTo>
                <a:lnTo>
                  <a:pt x="546" y="3"/>
                </a:lnTo>
                <a:lnTo>
                  <a:pt x="524" y="0"/>
                </a:lnTo>
                <a:lnTo>
                  <a:pt x="509" y="0"/>
                </a:lnTo>
                <a:lnTo>
                  <a:pt x="500" y="1"/>
                </a:lnTo>
                <a:lnTo>
                  <a:pt x="497" y="1"/>
                </a:lnTo>
                <a:lnTo>
                  <a:pt x="495" y="3"/>
                </a:lnTo>
                <a:lnTo>
                  <a:pt x="495" y="5"/>
                </a:lnTo>
                <a:lnTo>
                  <a:pt x="495" y="6"/>
                </a:lnTo>
                <a:lnTo>
                  <a:pt x="497" y="10"/>
                </a:lnTo>
                <a:lnTo>
                  <a:pt x="497" y="10"/>
                </a:lnTo>
                <a:lnTo>
                  <a:pt x="520" y="26"/>
                </a:lnTo>
                <a:lnTo>
                  <a:pt x="557" y="50"/>
                </a:lnTo>
                <a:lnTo>
                  <a:pt x="593" y="77"/>
                </a:lnTo>
                <a:lnTo>
                  <a:pt x="607" y="88"/>
                </a:lnTo>
                <a:lnTo>
                  <a:pt x="612" y="93"/>
                </a:lnTo>
                <a:lnTo>
                  <a:pt x="614" y="96"/>
                </a:lnTo>
                <a:lnTo>
                  <a:pt x="614" y="96"/>
                </a:lnTo>
                <a:lnTo>
                  <a:pt x="620" y="107"/>
                </a:lnTo>
                <a:lnTo>
                  <a:pt x="622" y="111"/>
                </a:lnTo>
                <a:lnTo>
                  <a:pt x="622" y="113"/>
                </a:lnTo>
                <a:lnTo>
                  <a:pt x="621" y="117"/>
                </a:lnTo>
                <a:lnTo>
                  <a:pt x="618" y="121"/>
                </a:lnTo>
                <a:lnTo>
                  <a:pt x="599" y="132"/>
                </a:lnTo>
                <a:lnTo>
                  <a:pt x="599" y="132"/>
                </a:lnTo>
                <a:lnTo>
                  <a:pt x="562" y="149"/>
                </a:lnTo>
                <a:lnTo>
                  <a:pt x="506" y="173"/>
                </a:lnTo>
                <a:lnTo>
                  <a:pt x="442" y="202"/>
                </a:lnTo>
                <a:lnTo>
                  <a:pt x="412" y="216"/>
                </a:lnTo>
                <a:lnTo>
                  <a:pt x="384" y="230"/>
                </a:lnTo>
                <a:lnTo>
                  <a:pt x="384" y="230"/>
                </a:lnTo>
                <a:lnTo>
                  <a:pt x="358" y="245"/>
                </a:lnTo>
                <a:lnTo>
                  <a:pt x="334" y="257"/>
                </a:lnTo>
                <a:lnTo>
                  <a:pt x="313" y="269"/>
                </a:lnTo>
                <a:lnTo>
                  <a:pt x="295" y="280"/>
                </a:lnTo>
                <a:lnTo>
                  <a:pt x="278" y="287"/>
                </a:lnTo>
                <a:lnTo>
                  <a:pt x="269" y="290"/>
                </a:lnTo>
                <a:lnTo>
                  <a:pt x="262" y="291"/>
                </a:lnTo>
                <a:lnTo>
                  <a:pt x="256" y="292"/>
                </a:lnTo>
                <a:lnTo>
                  <a:pt x="249" y="292"/>
                </a:lnTo>
                <a:lnTo>
                  <a:pt x="243" y="290"/>
                </a:lnTo>
                <a:lnTo>
                  <a:pt x="238" y="287"/>
                </a:lnTo>
                <a:lnTo>
                  <a:pt x="238" y="287"/>
                </a:lnTo>
                <a:lnTo>
                  <a:pt x="232" y="283"/>
                </a:lnTo>
                <a:lnTo>
                  <a:pt x="226" y="275"/>
                </a:lnTo>
                <a:lnTo>
                  <a:pt x="220" y="266"/>
                </a:lnTo>
                <a:lnTo>
                  <a:pt x="213" y="253"/>
                </a:lnTo>
                <a:lnTo>
                  <a:pt x="200" y="227"/>
                </a:lnTo>
                <a:lnTo>
                  <a:pt x="187" y="195"/>
                </a:lnTo>
                <a:lnTo>
                  <a:pt x="172" y="162"/>
                </a:lnTo>
                <a:lnTo>
                  <a:pt x="159" y="132"/>
                </a:lnTo>
                <a:lnTo>
                  <a:pt x="144" y="105"/>
                </a:lnTo>
                <a:lnTo>
                  <a:pt x="138" y="94"/>
                </a:lnTo>
                <a:lnTo>
                  <a:pt x="131" y="84"/>
                </a:lnTo>
                <a:lnTo>
                  <a:pt x="131" y="84"/>
                </a:lnTo>
                <a:lnTo>
                  <a:pt x="106" y="55"/>
                </a:lnTo>
                <a:lnTo>
                  <a:pt x="95" y="44"/>
                </a:lnTo>
                <a:lnTo>
                  <a:pt x="86" y="36"/>
                </a:lnTo>
                <a:lnTo>
                  <a:pt x="78" y="31"/>
                </a:lnTo>
                <a:lnTo>
                  <a:pt x="72" y="27"/>
                </a:lnTo>
                <a:lnTo>
                  <a:pt x="70" y="27"/>
                </a:lnTo>
                <a:lnTo>
                  <a:pt x="69" y="28"/>
                </a:lnTo>
                <a:lnTo>
                  <a:pt x="67" y="29"/>
                </a:lnTo>
                <a:lnTo>
                  <a:pt x="66" y="32"/>
                </a:lnTo>
                <a:lnTo>
                  <a:pt x="66" y="32"/>
                </a:lnTo>
                <a:lnTo>
                  <a:pt x="66" y="37"/>
                </a:lnTo>
                <a:lnTo>
                  <a:pt x="67" y="45"/>
                </a:lnTo>
                <a:lnTo>
                  <a:pt x="73" y="71"/>
                </a:lnTo>
                <a:lnTo>
                  <a:pt x="89" y="143"/>
                </a:lnTo>
                <a:lnTo>
                  <a:pt x="97" y="183"/>
                </a:lnTo>
                <a:lnTo>
                  <a:pt x="101" y="221"/>
                </a:lnTo>
                <a:lnTo>
                  <a:pt x="104" y="238"/>
                </a:lnTo>
                <a:lnTo>
                  <a:pt x="104" y="252"/>
                </a:lnTo>
                <a:lnTo>
                  <a:pt x="103" y="266"/>
                </a:lnTo>
                <a:lnTo>
                  <a:pt x="101" y="275"/>
                </a:lnTo>
                <a:lnTo>
                  <a:pt x="101" y="275"/>
                </a:lnTo>
                <a:lnTo>
                  <a:pt x="95" y="292"/>
                </a:lnTo>
                <a:lnTo>
                  <a:pt x="91" y="313"/>
                </a:lnTo>
                <a:lnTo>
                  <a:pt x="80" y="357"/>
                </a:lnTo>
                <a:lnTo>
                  <a:pt x="75" y="381"/>
                </a:lnTo>
                <a:lnTo>
                  <a:pt x="67" y="404"/>
                </a:lnTo>
                <a:lnTo>
                  <a:pt x="60" y="429"/>
                </a:lnTo>
                <a:lnTo>
                  <a:pt x="52" y="451"/>
                </a:lnTo>
                <a:lnTo>
                  <a:pt x="52" y="451"/>
                </a:lnTo>
                <a:lnTo>
                  <a:pt x="31" y="498"/>
                </a:lnTo>
                <a:lnTo>
                  <a:pt x="13" y="545"/>
                </a:lnTo>
                <a:lnTo>
                  <a:pt x="5" y="565"/>
                </a:lnTo>
                <a:lnTo>
                  <a:pt x="2" y="580"/>
                </a:lnTo>
                <a:lnTo>
                  <a:pt x="0" y="586"/>
                </a:lnTo>
                <a:lnTo>
                  <a:pt x="0" y="589"/>
                </a:lnTo>
                <a:lnTo>
                  <a:pt x="2" y="592"/>
                </a:lnTo>
                <a:lnTo>
                  <a:pt x="4" y="592"/>
                </a:lnTo>
                <a:lnTo>
                  <a:pt x="4" y="592"/>
                </a:lnTo>
                <a:lnTo>
                  <a:pt x="14" y="588"/>
                </a:lnTo>
                <a:lnTo>
                  <a:pt x="27" y="580"/>
                </a:lnTo>
                <a:lnTo>
                  <a:pt x="44" y="567"/>
                </a:lnTo>
                <a:lnTo>
                  <a:pt x="63" y="552"/>
                </a:lnTo>
                <a:lnTo>
                  <a:pt x="82" y="535"/>
                </a:lnTo>
                <a:lnTo>
                  <a:pt x="101" y="516"/>
                </a:lnTo>
                <a:lnTo>
                  <a:pt x="117" y="497"/>
                </a:lnTo>
                <a:lnTo>
                  <a:pt x="125" y="487"/>
                </a:lnTo>
                <a:lnTo>
                  <a:pt x="131" y="479"/>
                </a:lnTo>
                <a:lnTo>
                  <a:pt x="131" y="479"/>
                </a:lnTo>
                <a:lnTo>
                  <a:pt x="153" y="440"/>
                </a:lnTo>
                <a:lnTo>
                  <a:pt x="165" y="420"/>
                </a:lnTo>
                <a:lnTo>
                  <a:pt x="176" y="402"/>
                </a:lnTo>
                <a:lnTo>
                  <a:pt x="187" y="387"/>
                </a:lnTo>
                <a:lnTo>
                  <a:pt x="198" y="375"/>
                </a:lnTo>
                <a:lnTo>
                  <a:pt x="203" y="371"/>
                </a:lnTo>
                <a:lnTo>
                  <a:pt x="207" y="368"/>
                </a:lnTo>
                <a:lnTo>
                  <a:pt x="212" y="367"/>
                </a:lnTo>
                <a:lnTo>
                  <a:pt x="217" y="367"/>
                </a:lnTo>
                <a:lnTo>
                  <a:pt x="217" y="367"/>
                </a:lnTo>
                <a:lnTo>
                  <a:pt x="231" y="370"/>
                </a:lnTo>
                <a:lnTo>
                  <a:pt x="248" y="379"/>
                </a:lnTo>
                <a:lnTo>
                  <a:pt x="271" y="390"/>
                </a:lnTo>
                <a:lnTo>
                  <a:pt x="296" y="404"/>
                </a:lnTo>
                <a:lnTo>
                  <a:pt x="324" y="423"/>
                </a:lnTo>
                <a:lnTo>
                  <a:pt x="352" y="442"/>
                </a:lnTo>
                <a:lnTo>
                  <a:pt x="381" y="463"/>
                </a:lnTo>
                <a:lnTo>
                  <a:pt x="408" y="486"/>
                </a:lnTo>
                <a:lnTo>
                  <a:pt x="408" y="486"/>
                </a:lnTo>
                <a:lnTo>
                  <a:pt x="457" y="528"/>
                </a:lnTo>
                <a:lnTo>
                  <a:pt x="497" y="562"/>
                </a:lnTo>
                <a:lnTo>
                  <a:pt x="535" y="592"/>
                </a:lnTo>
                <a:lnTo>
                  <a:pt x="535" y="592"/>
                </a:lnTo>
                <a:lnTo>
                  <a:pt x="535" y="599"/>
                </a:lnTo>
                <a:lnTo>
                  <a:pt x="535" y="605"/>
                </a:lnTo>
                <a:lnTo>
                  <a:pt x="534" y="615"/>
                </a:lnTo>
                <a:lnTo>
                  <a:pt x="530" y="625"/>
                </a:lnTo>
                <a:lnTo>
                  <a:pt x="523" y="634"/>
                </a:lnTo>
                <a:lnTo>
                  <a:pt x="518" y="639"/>
                </a:lnTo>
                <a:lnTo>
                  <a:pt x="513" y="644"/>
                </a:lnTo>
                <a:lnTo>
                  <a:pt x="506" y="649"/>
                </a:lnTo>
                <a:lnTo>
                  <a:pt x="497" y="654"/>
                </a:lnTo>
                <a:lnTo>
                  <a:pt x="497" y="654"/>
                </a:lnTo>
                <a:lnTo>
                  <a:pt x="481" y="662"/>
                </a:lnTo>
                <a:lnTo>
                  <a:pt x="465" y="668"/>
                </a:lnTo>
                <a:lnTo>
                  <a:pt x="440" y="679"/>
                </a:lnTo>
                <a:lnTo>
                  <a:pt x="431" y="683"/>
                </a:lnTo>
                <a:lnTo>
                  <a:pt x="424" y="687"/>
                </a:lnTo>
                <a:lnTo>
                  <a:pt x="420" y="690"/>
                </a:lnTo>
                <a:lnTo>
                  <a:pt x="420" y="691"/>
                </a:lnTo>
                <a:lnTo>
                  <a:pt x="420" y="694"/>
                </a:lnTo>
                <a:lnTo>
                  <a:pt x="420" y="694"/>
                </a:lnTo>
                <a:lnTo>
                  <a:pt x="423" y="695"/>
                </a:lnTo>
                <a:lnTo>
                  <a:pt x="428" y="696"/>
                </a:lnTo>
                <a:lnTo>
                  <a:pt x="442" y="698"/>
                </a:lnTo>
                <a:lnTo>
                  <a:pt x="463" y="698"/>
                </a:lnTo>
                <a:lnTo>
                  <a:pt x="487" y="698"/>
                </a:lnTo>
                <a:lnTo>
                  <a:pt x="514" y="694"/>
                </a:lnTo>
                <a:lnTo>
                  <a:pt x="541" y="690"/>
                </a:lnTo>
                <a:lnTo>
                  <a:pt x="565" y="684"/>
                </a:lnTo>
                <a:lnTo>
                  <a:pt x="575" y="681"/>
                </a:lnTo>
                <a:lnTo>
                  <a:pt x="585" y="677"/>
                </a:lnTo>
                <a:lnTo>
                  <a:pt x="585" y="677"/>
                </a:lnTo>
                <a:lnTo>
                  <a:pt x="599" y="667"/>
                </a:lnTo>
                <a:lnTo>
                  <a:pt x="613" y="660"/>
                </a:lnTo>
                <a:lnTo>
                  <a:pt x="631" y="646"/>
                </a:lnTo>
                <a:lnTo>
                  <a:pt x="641" y="638"/>
                </a:lnTo>
                <a:lnTo>
                  <a:pt x="644" y="634"/>
                </a:lnTo>
                <a:lnTo>
                  <a:pt x="644" y="634"/>
                </a:lnTo>
                <a:lnTo>
                  <a:pt x="686" y="640"/>
                </a:lnTo>
                <a:lnTo>
                  <a:pt x="786" y="653"/>
                </a:lnTo>
                <a:lnTo>
                  <a:pt x="901" y="667"/>
                </a:lnTo>
                <a:lnTo>
                  <a:pt x="951" y="671"/>
                </a:lnTo>
                <a:lnTo>
                  <a:pt x="991" y="673"/>
                </a:lnTo>
                <a:lnTo>
                  <a:pt x="991" y="673"/>
                </a:lnTo>
                <a:lnTo>
                  <a:pt x="1029" y="673"/>
                </a:lnTo>
                <a:lnTo>
                  <a:pt x="1078" y="671"/>
                </a:lnTo>
                <a:lnTo>
                  <a:pt x="1131" y="667"/>
                </a:lnTo>
                <a:lnTo>
                  <a:pt x="1187" y="662"/>
                </a:lnTo>
                <a:lnTo>
                  <a:pt x="1290" y="651"/>
                </a:lnTo>
                <a:lnTo>
                  <a:pt x="1348" y="644"/>
                </a:lnTo>
                <a:lnTo>
                  <a:pt x="1348" y="644"/>
                </a:lnTo>
                <a:lnTo>
                  <a:pt x="1355" y="643"/>
                </a:lnTo>
                <a:lnTo>
                  <a:pt x="1364" y="640"/>
                </a:lnTo>
                <a:lnTo>
                  <a:pt x="1383" y="632"/>
                </a:lnTo>
                <a:lnTo>
                  <a:pt x="1405" y="620"/>
                </a:lnTo>
                <a:lnTo>
                  <a:pt x="1427" y="608"/>
                </a:lnTo>
                <a:lnTo>
                  <a:pt x="1447" y="593"/>
                </a:lnTo>
                <a:lnTo>
                  <a:pt x="1462" y="581"/>
                </a:lnTo>
                <a:lnTo>
                  <a:pt x="1469" y="575"/>
                </a:lnTo>
                <a:lnTo>
                  <a:pt x="1472" y="570"/>
                </a:lnTo>
                <a:lnTo>
                  <a:pt x="1475" y="566"/>
                </a:lnTo>
                <a:lnTo>
                  <a:pt x="1475" y="562"/>
                </a:lnTo>
                <a:lnTo>
                  <a:pt x="1475" y="562"/>
                </a:lnTo>
                <a:lnTo>
                  <a:pt x="1467" y="554"/>
                </a:lnTo>
                <a:lnTo>
                  <a:pt x="1462" y="548"/>
                </a:lnTo>
                <a:lnTo>
                  <a:pt x="1459" y="545"/>
                </a:lnTo>
                <a:lnTo>
                  <a:pt x="1456" y="545"/>
                </a:lnTo>
                <a:lnTo>
                  <a:pt x="1456" y="545"/>
                </a:lnTo>
                <a:lnTo>
                  <a:pt x="1461" y="542"/>
                </a:lnTo>
                <a:lnTo>
                  <a:pt x="1471" y="533"/>
                </a:lnTo>
                <a:lnTo>
                  <a:pt x="1476" y="527"/>
                </a:lnTo>
                <a:lnTo>
                  <a:pt x="1479" y="521"/>
                </a:lnTo>
                <a:lnTo>
                  <a:pt x="1481" y="516"/>
                </a:lnTo>
                <a:lnTo>
                  <a:pt x="1481" y="513"/>
                </a:lnTo>
                <a:lnTo>
                  <a:pt x="1479" y="510"/>
                </a:lnTo>
                <a:lnTo>
                  <a:pt x="1479" y="510"/>
                </a:lnTo>
                <a:lnTo>
                  <a:pt x="1462" y="487"/>
                </a:lnTo>
                <a:lnTo>
                  <a:pt x="1444" y="463"/>
                </a:lnTo>
                <a:lnTo>
                  <a:pt x="1444" y="463"/>
                </a:lnTo>
                <a:lnTo>
                  <a:pt x="1439" y="455"/>
                </a:lnTo>
                <a:lnTo>
                  <a:pt x="1433" y="443"/>
                </a:lnTo>
                <a:lnTo>
                  <a:pt x="1423" y="427"/>
                </a:lnTo>
                <a:lnTo>
                  <a:pt x="1411" y="408"/>
                </a:lnTo>
                <a:lnTo>
                  <a:pt x="1394" y="384"/>
                </a:lnTo>
                <a:lnTo>
                  <a:pt x="1374" y="356"/>
                </a:lnTo>
                <a:lnTo>
                  <a:pt x="1347" y="324"/>
                </a:lnTo>
                <a:lnTo>
                  <a:pt x="1313" y="287"/>
                </a:lnTo>
                <a:lnTo>
                  <a:pt x="1313" y="287"/>
                </a:lnTo>
                <a:lnTo>
                  <a:pt x="1293" y="269"/>
                </a:lnTo>
                <a:lnTo>
                  <a:pt x="1273" y="252"/>
                </a:lnTo>
                <a:lnTo>
                  <a:pt x="1251" y="235"/>
                </a:lnTo>
                <a:lnTo>
                  <a:pt x="1227" y="221"/>
                </a:lnTo>
                <a:lnTo>
                  <a:pt x="1203" y="206"/>
                </a:lnTo>
                <a:lnTo>
                  <a:pt x="1178" y="193"/>
                </a:lnTo>
                <a:lnTo>
                  <a:pt x="1153" y="182"/>
                </a:lnTo>
                <a:lnTo>
                  <a:pt x="1128" y="169"/>
                </a:lnTo>
                <a:lnTo>
                  <a:pt x="1079" y="151"/>
                </a:lnTo>
                <a:lnTo>
                  <a:pt x="1035" y="135"/>
                </a:lnTo>
                <a:lnTo>
                  <a:pt x="996" y="123"/>
                </a:lnTo>
                <a:lnTo>
                  <a:pt x="966" y="113"/>
                </a:lnTo>
                <a:lnTo>
                  <a:pt x="966" y="113"/>
                </a:lnTo>
                <a:lnTo>
                  <a:pt x="938" y="107"/>
                </a:lnTo>
                <a:lnTo>
                  <a:pt x="906" y="100"/>
                </a:lnTo>
                <a:lnTo>
                  <a:pt x="873" y="95"/>
                </a:lnTo>
                <a:lnTo>
                  <a:pt x="840" y="90"/>
                </a:lnTo>
                <a:lnTo>
                  <a:pt x="787" y="84"/>
                </a:lnTo>
                <a:lnTo>
                  <a:pt x="765" y="82"/>
                </a:lnTo>
                <a:lnTo>
                  <a:pt x="765" y="82"/>
                </a:lnTo>
                <a:close/>
              </a:path>
            </a:pathLst>
          </a:custGeom>
          <a:gradFill>
            <a:gsLst>
              <a:gs pos="0">
                <a:srgbClr val="0070C0"/>
              </a:gs>
              <a:gs pos="100000">
                <a:srgbClr val="00B0F0"/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" name="Freeform 27">
            <a:extLst>
              <a:ext uri="{FF2B5EF4-FFF2-40B4-BE49-F238E27FC236}">
                <a16:creationId xmlns:a16="http://schemas.microsoft.com/office/drawing/2014/main" id="{7F680040-F12B-4DB7-A4E5-5F53060DCDC3}"/>
              </a:ext>
            </a:extLst>
          </p:cNvPr>
          <p:cNvSpPr>
            <a:spLocks/>
          </p:cNvSpPr>
          <p:nvPr/>
        </p:nvSpPr>
        <p:spPr bwMode="auto">
          <a:xfrm>
            <a:off x="4389434" y="2809112"/>
            <a:ext cx="1127132" cy="1445274"/>
          </a:xfrm>
          <a:custGeom>
            <a:avLst/>
            <a:gdLst>
              <a:gd name="T0" fmla="*/ 224 w 868"/>
              <a:gd name="T1" fmla="*/ 183 h 1113"/>
              <a:gd name="T2" fmla="*/ 130 w 868"/>
              <a:gd name="T3" fmla="*/ 251 h 1113"/>
              <a:gd name="T4" fmla="*/ 84 w 868"/>
              <a:gd name="T5" fmla="*/ 305 h 1113"/>
              <a:gd name="T6" fmla="*/ 44 w 868"/>
              <a:gd name="T7" fmla="*/ 398 h 1113"/>
              <a:gd name="T8" fmla="*/ 6 w 868"/>
              <a:gd name="T9" fmla="*/ 558 h 1113"/>
              <a:gd name="T10" fmla="*/ 0 w 868"/>
              <a:gd name="T11" fmla="*/ 647 h 1113"/>
              <a:gd name="T12" fmla="*/ 9 w 868"/>
              <a:gd name="T13" fmla="*/ 771 h 1113"/>
              <a:gd name="T14" fmla="*/ 25 w 868"/>
              <a:gd name="T15" fmla="*/ 850 h 1113"/>
              <a:gd name="T16" fmla="*/ 19 w 868"/>
              <a:gd name="T17" fmla="*/ 891 h 1113"/>
              <a:gd name="T18" fmla="*/ 29 w 868"/>
              <a:gd name="T19" fmla="*/ 918 h 1113"/>
              <a:gd name="T20" fmla="*/ 63 w 868"/>
              <a:gd name="T21" fmla="*/ 946 h 1113"/>
              <a:gd name="T22" fmla="*/ 104 w 868"/>
              <a:gd name="T23" fmla="*/ 972 h 1113"/>
              <a:gd name="T24" fmla="*/ 202 w 868"/>
              <a:gd name="T25" fmla="*/ 1043 h 1113"/>
              <a:gd name="T26" fmla="*/ 259 w 868"/>
              <a:gd name="T27" fmla="*/ 1069 h 1113"/>
              <a:gd name="T28" fmla="*/ 307 w 868"/>
              <a:gd name="T29" fmla="*/ 1073 h 1113"/>
              <a:gd name="T30" fmla="*/ 394 w 868"/>
              <a:gd name="T31" fmla="*/ 1059 h 1113"/>
              <a:gd name="T32" fmla="*/ 473 w 868"/>
              <a:gd name="T33" fmla="*/ 1035 h 1113"/>
              <a:gd name="T34" fmla="*/ 510 w 868"/>
              <a:gd name="T35" fmla="*/ 1080 h 1113"/>
              <a:gd name="T36" fmla="*/ 544 w 868"/>
              <a:gd name="T37" fmla="*/ 1105 h 1113"/>
              <a:gd name="T38" fmla="*/ 586 w 868"/>
              <a:gd name="T39" fmla="*/ 1112 h 1113"/>
              <a:gd name="T40" fmla="*/ 668 w 868"/>
              <a:gd name="T41" fmla="*/ 1108 h 1113"/>
              <a:gd name="T42" fmla="*/ 597 w 868"/>
              <a:gd name="T43" fmla="*/ 1028 h 1113"/>
              <a:gd name="T44" fmla="*/ 556 w 868"/>
              <a:gd name="T45" fmla="*/ 967 h 1113"/>
              <a:gd name="T46" fmla="*/ 545 w 868"/>
              <a:gd name="T47" fmla="*/ 928 h 1113"/>
              <a:gd name="T48" fmla="*/ 548 w 868"/>
              <a:gd name="T49" fmla="*/ 880 h 1113"/>
              <a:gd name="T50" fmla="*/ 563 w 868"/>
              <a:gd name="T51" fmla="*/ 846 h 1113"/>
              <a:gd name="T52" fmla="*/ 644 w 868"/>
              <a:gd name="T53" fmla="*/ 753 h 1113"/>
              <a:gd name="T54" fmla="*/ 675 w 868"/>
              <a:gd name="T55" fmla="*/ 705 h 1113"/>
              <a:gd name="T56" fmla="*/ 731 w 868"/>
              <a:gd name="T57" fmla="*/ 597 h 1113"/>
              <a:gd name="T58" fmla="*/ 739 w 868"/>
              <a:gd name="T59" fmla="*/ 592 h 1113"/>
              <a:gd name="T60" fmla="*/ 767 w 868"/>
              <a:gd name="T61" fmla="*/ 659 h 1113"/>
              <a:gd name="T62" fmla="*/ 797 w 868"/>
              <a:gd name="T63" fmla="*/ 720 h 1113"/>
              <a:gd name="T64" fmla="*/ 860 w 868"/>
              <a:gd name="T65" fmla="*/ 789 h 1113"/>
              <a:gd name="T66" fmla="*/ 868 w 868"/>
              <a:gd name="T67" fmla="*/ 796 h 1113"/>
              <a:gd name="T68" fmla="*/ 847 w 868"/>
              <a:gd name="T69" fmla="*/ 734 h 1113"/>
              <a:gd name="T70" fmla="*/ 814 w 868"/>
              <a:gd name="T71" fmla="*/ 605 h 1113"/>
              <a:gd name="T72" fmla="*/ 796 w 868"/>
              <a:gd name="T73" fmla="*/ 547 h 1113"/>
              <a:gd name="T74" fmla="*/ 795 w 868"/>
              <a:gd name="T75" fmla="*/ 504 h 1113"/>
              <a:gd name="T76" fmla="*/ 800 w 868"/>
              <a:gd name="T77" fmla="*/ 486 h 1113"/>
              <a:gd name="T78" fmla="*/ 798 w 868"/>
              <a:gd name="T79" fmla="*/ 437 h 1113"/>
              <a:gd name="T80" fmla="*/ 786 w 868"/>
              <a:gd name="T81" fmla="*/ 330 h 1113"/>
              <a:gd name="T82" fmla="*/ 785 w 868"/>
              <a:gd name="T83" fmla="*/ 245 h 1113"/>
              <a:gd name="T84" fmla="*/ 795 w 868"/>
              <a:gd name="T85" fmla="*/ 129 h 1113"/>
              <a:gd name="T86" fmla="*/ 746 w 868"/>
              <a:gd name="T87" fmla="*/ 271 h 1113"/>
              <a:gd name="T88" fmla="*/ 731 w 868"/>
              <a:gd name="T89" fmla="*/ 368 h 1113"/>
              <a:gd name="T90" fmla="*/ 717 w 868"/>
              <a:gd name="T91" fmla="*/ 426 h 1113"/>
              <a:gd name="T92" fmla="*/ 709 w 868"/>
              <a:gd name="T93" fmla="*/ 430 h 1113"/>
              <a:gd name="T94" fmla="*/ 678 w 868"/>
              <a:gd name="T95" fmla="*/ 380 h 1113"/>
              <a:gd name="T96" fmla="*/ 629 w 868"/>
              <a:gd name="T97" fmla="*/ 319 h 1113"/>
              <a:gd name="T98" fmla="*/ 526 w 868"/>
              <a:gd name="T99" fmla="*/ 246 h 1113"/>
              <a:gd name="T100" fmla="*/ 386 w 868"/>
              <a:gd name="T101" fmla="*/ 168 h 1113"/>
              <a:gd name="T102" fmla="*/ 388 w 868"/>
              <a:gd name="T103" fmla="*/ 126 h 1113"/>
              <a:gd name="T104" fmla="*/ 401 w 868"/>
              <a:gd name="T105" fmla="*/ 77 h 1113"/>
              <a:gd name="T106" fmla="*/ 436 w 868"/>
              <a:gd name="T107" fmla="*/ 47 h 1113"/>
              <a:gd name="T108" fmla="*/ 482 w 868"/>
              <a:gd name="T109" fmla="*/ 2 h 1113"/>
              <a:gd name="T110" fmla="*/ 392 w 868"/>
              <a:gd name="T111" fmla="*/ 7 h 1113"/>
              <a:gd name="T112" fmla="*/ 342 w 868"/>
              <a:gd name="T113" fmla="*/ 26 h 1113"/>
              <a:gd name="T114" fmla="*/ 316 w 868"/>
              <a:gd name="T115" fmla="*/ 53 h 1113"/>
              <a:gd name="T116" fmla="*/ 280 w 868"/>
              <a:gd name="T117" fmla="*/ 128 h 11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868" h="1113">
                <a:moveTo>
                  <a:pt x="274" y="154"/>
                </a:moveTo>
                <a:lnTo>
                  <a:pt x="274" y="154"/>
                </a:lnTo>
                <a:lnTo>
                  <a:pt x="249" y="167"/>
                </a:lnTo>
                <a:lnTo>
                  <a:pt x="224" y="183"/>
                </a:lnTo>
                <a:lnTo>
                  <a:pt x="193" y="202"/>
                </a:lnTo>
                <a:lnTo>
                  <a:pt x="160" y="226"/>
                </a:lnTo>
                <a:lnTo>
                  <a:pt x="145" y="239"/>
                </a:lnTo>
                <a:lnTo>
                  <a:pt x="130" y="251"/>
                </a:lnTo>
                <a:lnTo>
                  <a:pt x="115" y="265"/>
                </a:lnTo>
                <a:lnTo>
                  <a:pt x="103" y="278"/>
                </a:lnTo>
                <a:lnTo>
                  <a:pt x="92" y="291"/>
                </a:lnTo>
                <a:lnTo>
                  <a:pt x="84" y="305"/>
                </a:lnTo>
                <a:lnTo>
                  <a:pt x="84" y="305"/>
                </a:lnTo>
                <a:lnTo>
                  <a:pt x="69" y="333"/>
                </a:lnTo>
                <a:lnTo>
                  <a:pt x="56" y="364"/>
                </a:lnTo>
                <a:lnTo>
                  <a:pt x="44" y="398"/>
                </a:lnTo>
                <a:lnTo>
                  <a:pt x="31" y="435"/>
                </a:lnTo>
                <a:lnTo>
                  <a:pt x="22" y="474"/>
                </a:lnTo>
                <a:lnTo>
                  <a:pt x="13" y="515"/>
                </a:lnTo>
                <a:lnTo>
                  <a:pt x="6" y="558"/>
                </a:lnTo>
                <a:lnTo>
                  <a:pt x="1" y="602"/>
                </a:lnTo>
                <a:lnTo>
                  <a:pt x="1" y="602"/>
                </a:lnTo>
                <a:lnTo>
                  <a:pt x="0" y="624"/>
                </a:lnTo>
                <a:lnTo>
                  <a:pt x="0" y="647"/>
                </a:lnTo>
                <a:lnTo>
                  <a:pt x="0" y="669"/>
                </a:lnTo>
                <a:lnTo>
                  <a:pt x="1" y="690"/>
                </a:lnTo>
                <a:lnTo>
                  <a:pt x="5" y="733"/>
                </a:lnTo>
                <a:lnTo>
                  <a:pt x="9" y="771"/>
                </a:lnTo>
                <a:lnTo>
                  <a:pt x="16" y="802"/>
                </a:lnTo>
                <a:lnTo>
                  <a:pt x="20" y="828"/>
                </a:lnTo>
                <a:lnTo>
                  <a:pt x="25" y="850"/>
                </a:lnTo>
                <a:lnTo>
                  <a:pt x="25" y="850"/>
                </a:lnTo>
                <a:lnTo>
                  <a:pt x="23" y="856"/>
                </a:lnTo>
                <a:lnTo>
                  <a:pt x="20" y="871"/>
                </a:lnTo>
                <a:lnTo>
                  <a:pt x="19" y="880"/>
                </a:lnTo>
                <a:lnTo>
                  <a:pt x="19" y="891"/>
                </a:lnTo>
                <a:lnTo>
                  <a:pt x="22" y="902"/>
                </a:lnTo>
                <a:lnTo>
                  <a:pt x="25" y="913"/>
                </a:lnTo>
                <a:lnTo>
                  <a:pt x="25" y="913"/>
                </a:lnTo>
                <a:lnTo>
                  <a:pt x="29" y="918"/>
                </a:lnTo>
                <a:lnTo>
                  <a:pt x="33" y="923"/>
                </a:lnTo>
                <a:lnTo>
                  <a:pt x="41" y="933"/>
                </a:lnTo>
                <a:lnTo>
                  <a:pt x="52" y="940"/>
                </a:lnTo>
                <a:lnTo>
                  <a:pt x="63" y="946"/>
                </a:lnTo>
                <a:lnTo>
                  <a:pt x="81" y="955"/>
                </a:lnTo>
                <a:lnTo>
                  <a:pt x="89" y="957"/>
                </a:lnTo>
                <a:lnTo>
                  <a:pt x="89" y="957"/>
                </a:lnTo>
                <a:lnTo>
                  <a:pt x="104" y="972"/>
                </a:lnTo>
                <a:lnTo>
                  <a:pt x="123" y="987"/>
                </a:lnTo>
                <a:lnTo>
                  <a:pt x="147" y="1006"/>
                </a:lnTo>
                <a:lnTo>
                  <a:pt x="173" y="1025"/>
                </a:lnTo>
                <a:lnTo>
                  <a:pt x="202" y="1043"/>
                </a:lnTo>
                <a:lnTo>
                  <a:pt x="216" y="1052"/>
                </a:lnTo>
                <a:lnTo>
                  <a:pt x="231" y="1058"/>
                </a:lnTo>
                <a:lnTo>
                  <a:pt x="246" y="1064"/>
                </a:lnTo>
                <a:lnTo>
                  <a:pt x="259" y="1069"/>
                </a:lnTo>
                <a:lnTo>
                  <a:pt x="259" y="1069"/>
                </a:lnTo>
                <a:lnTo>
                  <a:pt x="274" y="1071"/>
                </a:lnTo>
                <a:lnTo>
                  <a:pt x="289" y="1073"/>
                </a:lnTo>
                <a:lnTo>
                  <a:pt x="307" y="1073"/>
                </a:lnTo>
                <a:lnTo>
                  <a:pt x="324" y="1071"/>
                </a:lnTo>
                <a:lnTo>
                  <a:pt x="341" y="1070"/>
                </a:lnTo>
                <a:lnTo>
                  <a:pt x="359" y="1066"/>
                </a:lnTo>
                <a:lnTo>
                  <a:pt x="394" y="1059"/>
                </a:lnTo>
                <a:lnTo>
                  <a:pt x="425" y="1051"/>
                </a:lnTo>
                <a:lnTo>
                  <a:pt x="450" y="1043"/>
                </a:lnTo>
                <a:lnTo>
                  <a:pt x="473" y="1035"/>
                </a:lnTo>
                <a:lnTo>
                  <a:pt x="473" y="1035"/>
                </a:lnTo>
                <a:lnTo>
                  <a:pt x="481" y="1045"/>
                </a:lnTo>
                <a:lnTo>
                  <a:pt x="488" y="1056"/>
                </a:lnTo>
                <a:lnTo>
                  <a:pt x="498" y="1068"/>
                </a:lnTo>
                <a:lnTo>
                  <a:pt x="510" y="1080"/>
                </a:lnTo>
                <a:lnTo>
                  <a:pt x="523" y="1092"/>
                </a:lnTo>
                <a:lnTo>
                  <a:pt x="529" y="1097"/>
                </a:lnTo>
                <a:lnTo>
                  <a:pt x="537" y="1102"/>
                </a:lnTo>
                <a:lnTo>
                  <a:pt x="544" y="1105"/>
                </a:lnTo>
                <a:lnTo>
                  <a:pt x="551" y="1108"/>
                </a:lnTo>
                <a:lnTo>
                  <a:pt x="551" y="1108"/>
                </a:lnTo>
                <a:lnTo>
                  <a:pt x="567" y="1110"/>
                </a:lnTo>
                <a:lnTo>
                  <a:pt x="586" y="1112"/>
                </a:lnTo>
                <a:lnTo>
                  <a:pt x="605" y="1113"/>
                </a:lnTo>
                <a:lnTo>
                  <a:pt x="624" y="1112"/>
                </a:lnTo>
                <a:lnTo>
                  <a:pt x="656" y="1109"/>
                </a:lnTo>
                <a:lnTo>
                  <a:pt x="668" y="1108"/>
                </a:lnTo>
                <a:lnTo>
                  <a:pt x="668" y="1108"/>
                </a:lnTo>
                <a:lnTo>
                  <a:pt x="652" y="1091"/>
                </a:lnTo>
                <a:lnTo>
                  <a:pt x="618" y="1051"/>
                </a:lnTo>
                <a:lnTo>
                  <a:pt x="597" y="1028"/>
                </a:lnTo>
                <a:lnTo>
                  <a:pt x="579" y="1004"/>
                </a:lnTo>
                <a:lnTo>
                  <a:pt x="565" y="984"/>
                </a:lnTo>
                <a:lnTo>
                  <a:pt x="560" y="974"/>
                </a:lnTo>
                <a:lnTo>
                  <a:pt x="556" y="967"/>
                </a:lnTo>
                <a:lnTo>
                  <a:pt x="556" y="967"/>
                </a:lnTo>
                <a:lnTo>
                  <a:pt x="551" y="953"/>
                </a:lnTo>
                <a:lnTo>
                  <a:pt x="548" y="940"/>
                </a:lnTo>
                <a:lnTo>
                  <a:pt x="545" y="928"/>
                </a:lnTo>
                <a:lnTo>
                  <a:pt x="545" y="916"/>
                </a:lnTo>
                <a:lnTo>
                  <a:pt x="545" y="903"/>
                </a:lnTo>
                <a:lnTo>
                  <a:pt x="546" y="891"/>
                </a:lnTo>
                <a:lnTo>
                  <a:pt x="548" y="880"/>
                </a:lnTo>
                <a:lnTo>
                  <a:pt x="551" y="869"/>
                </a:lnTo>
                <a:lnTo>
                  <a:pt x="551" y="869"/>
                </a:lnTo>
                <a:lnTo>
                  <a:pt x="556" y="858"/>
                </a:lnTo>
                <a:lnTo>
                  <a:pt x="563" y="846"/>
                </a:lnTo>
                <a:lnTo>
                  <a:pt x="573" y="834"/>
                </a:lnTo>
                <a:lnTo>
                  <a:pt x="585" y="819"/>
                </a:lnTo>
                <a:lnTo>
                  <a:pt x="612" y="789"/>
                </a:lnTo>
                <a:lnTo>
                  <a:pt x="644" y="753"/>
                </a:lnTo>
                <a:lnTo>
                  <a:pt x="644" y="753"/>
                </a:lnTo>
                <a:lnTo>
                  <a:pt x="652" y="742"/>
                </a:lnTo>
                <a:lnTo>
                  <a:pt x="660" y="731"/>
                </a:lnTo>
                <a:lnTo>
                  <a:pt x="675" y="705"/>
                </a:lnTo>
                <a:lnTo>
                  <a:pt x="690" y="678"/>
                </a:lnTo>
                <a:lnTo>
                  <a:pt x="703" y="652"/>
                </a:lnTo>
                <a:lnTo>
                  <a:pt x="724" y="609"/>
                </a:lnTo>
                <a:lnTo>
                  <a:pt x="731" y="597"/>
                </a:lnTo>
                <a:lnTo>
                  <a:pt x="734" y="593"/>
                </a:lnTo>
                <a:lnTo>
                  <a:pt x="736" y="592"/>
                </a:lnTo>
                <a:lnTo>
                  <a:pt x="736" y="592"/>
                </a:lnTo>
                <a:lnTo>
                  <a:pt x="739" y="592"/>
                </a:lnTo>
                <a:lnTo>
                  <a:pt x="740" y="594"/>
                </a:lnTo>
                <a:lnTo>
                  <a:pt x="744" y="600"/>
                </a:lnTo>
                <a:lnTo>
                  <a:pt x="753" y="625"/>
                </a:lnTo>
                <a:lnTo>
                  <a:pt x="767" y="659"/>
                </a:lnTo>
                <a:lnTo>
                  <a:pt x="775" y="678"/>
                </a:lnTo>
                <a:lnTo>
                  <a:pt x="785" y="699"/>
                </a:lnTo>
                <a:lnTo>
                  <a:pt x="785" y="699"/>
                </a:lnTo>
                <a:lnTo>
                  <a:pt x="797" y="720"/>
                </a:lnTo>
                <a:lnTo>
                  <a:pt x="810" y="738"/>
                </a:lnTo>
                <a:lnTo>
                  <a:pt x="825" y="755"/>
                </a:lnTo>
                <a:lnTo>
                  <a:pt x="840" y="768"/>
                </a:lnTo>
                <a:lnTo>
                  <a:pt x="860" y="789"/>
                </a:lnTo>
                <a:lnTo>
                  <a:pt x="866" y="794"/>
                </a:lnTo>
                <a:lnTo>
                  <a:pt x="868" y="796"/>
                </a:lnTo>
                <a:lnTo>
                  <a:pt x="868" y="796"/>
                </a:lnTo>
                <a:lnTo>
                  <a:pt x="868" y="796"/>
                </a:lnTo>
                <a:lnTo>
                  <a:pt x="866" y="795"/>
                </a:lnTo>
                <a:lnTo>
                  <a:pt x="865" y="791"/>
                </a:lnTo>
                <a:lnTo>
                  <a:pt x="860" y="778"/>
                </a:lnTo>
                <a:lnTo>
                  <a:pt x="847" y="734"/>
                </a:lnTo>
                <a:lnTo>
                  <a:pt x="832" y="679"/>
                </a:lnTo>
                <a:lnTo>
                  <a:pt x="819" y="626"/>
                </a:lnTo>
                <a:lnTo>
                  <a:pt x="819" y="626"/>
                </a:lnTo>
                <a:lnTo>
                  <a:pt x="814" y="605"/>
                </a:lnTo>
                <a:lnTo>
                  <a:pt x="809" y="589"/>
                </a:lnTo>
                <a:lnTo>
                  <a:pt x="802" y="566"/>
                </a:lnTo>
                <a:lnTo>
                  <a:pt x="798" y="558"/>
                </a:lnTo>
                <a:lnTo>
                  <a:pt x="796" y="547"/>
                </a:lnTo>
                <a:lnTo>
                  <a:pt x="795" y="535"/>
                </a:lnTo>
                <a:lnTo>
                  <a:pt x="795" y="519"/>
                </a:lnTo>
                <a:lnTo>
                  <a:pt x="795" y="519"/>
                </a:lnTo>
                <a:lnTo>
                  <a:pt x="795" y="504"/>
                </a:lnTo>
                <a:lnTo>
                  <a:pt x="796" y="496"/>
                </a:lnTo>
                <a:lnTo>
                  <a:pt x="797" y="492"/>
                </a:lnTo>
                <a:lnTo>
                  <a:pt x="798" y="488"/>
                </a:lnTo>
                <a:lnTo>
                  <a:pt x="800" y="486"/>
                </a:lnTo>
                <a:lnTo>
                  <a:pt x="800" y="481"/>
                </a:lnTo>
                <a:lnTo>
                  <a:pt x="800" y="456"/>
                </a:lnTo>
                <a:lnTo>
                  <a:pt x="800" y="456"/>
                </a:lnTo>
                <a:lnTo>
                  <a:pt x="798" y="437"/>
                </a:lnTo>
                <a:lnTo>
                  <a:pt x="797" y="420"/>
                </a:lnTo>
                <a:lnTo>
                  <a:pt x="792" y="389"/>
                </a:lnTo>
                <a:lnTo>
                  <a:pt x="787" y="352"/>
                </a:lnTo>
                <a:lnTo>
                  <a:pt x="786" y="330"/>
                </a:lnTo>
                <a:lnTo>
                  <a:pt x="785" y="305"/>
                </a:lnTo>
                <a:lnTo>
                  <a:pt x="785" y="305"/>
                </a:lnTo>
                <a:lnTo>
                  <a:pt x="785" y="275"/>
                </a:lnTo>
                <a:lnTo>
                  <a:pt x="785" y="245"/>
                </a:lnTo>
                <a:lnTo>
                  <a:pt x="789" y="189"/>
                </a:lnTo>
                <a:lnTo>
                  <a:pt x="792" y="146"/>
                </a:lnTo>
                <a:lnTo>
                  <a:pt x="795" y="129"/>
                </a:lnTo>
                <a:lnTo>
                  <a:pt x="795" y="129"/>
                </a:lnTo>
                <a:lnTo>
                  <a:pt x="774" y="183"/>
                </a:lnTo>
                <a:lnTo>
                  <a:pt x="758" y="230"/>
                </a:lnTo>
                <a:lnTo>
                  <a:pt x="751" y="252"/>
                </a:lnTo>
                <a:lnTo>
                  <a:pt x="746" y="271"/>
                </a:lnTo>
                <a:lnTo>
                  <a:pt x="746" y="271"/>
                </a:lnTo>
                <a:lnTo>
                  <a:pt x="742" y="290"/>
                </a:lnTo>
                <a:lnTo>
                  <a:pt x="739" y="314"/>
                </a:lnTo>
                <a:lnTo>
                  <a:pt x="731" y="368"/>
                </a:lnTo>
                <a:lnTo>
                  <a:pt x="726" y="394"/>
                </a:lnTo>
                <a:lnTo>
                  <a:pt x="722" y="413"/>
                </a:lnTo>
                <a:lnTo>
                  <a:pt x="719" y="422"/>
                </a:lnTo>
                <a:lnTo>
                  <a:pt x="717" y="426"/>
                </a:lnTo>
                <a:lnTo>
                  <a:pt x="714" y="430"/>
                </a:lnTo>
                <a:lnTo>
                  <a:pt x="712" y="431"/>
                </a:lnTo>
                <a:lnTo>
                  <a:pt x="712" y="431"/>
                </a:lnTo>
                <a:lnTo>
                  <a:pt x="709" y="430"/>
                </a:lnTo>
                <a:lnTo>
                  <a:pt x="707" y="428"/>
                </a:lnTo>
                <a:lnTo>
                  <a:pt x="701" y="422"/>
                </a:lnTo>
                <a:lnTo>
                  <a:pt x="688" y="396"/>
                </a:lnTo>
                <a:lnTo>
                  <a:pt x="678" y="380"/>
                </a:lnTo>
                <a:lnTo>
                  <a:pt x="666" y="361"/>
                </a:lnTo>
                <a:lnTo>
                  <a:pt x="650" y="341"/>
                </a:lnTo>
                <a:lnTo>
                  <a:pt x="629" y="319"/>
                </a:lnTo>
                <a:lnTo>
                  <a:pt x="629" y="319"/>
                </a:lnTo>
                <a:lnTo>
                  <a:pt x="617" y="308"/>
                </a:lnTo>
                <a:lnTo>
                  <a:pt x="601" y="296"/>
                </a:lnTo>
                <a:lnTo>
                  <a:pt x="566" y="271"/>
                </a:lnTo>
                <a:lnTo>
                  <a:pt x="526" y="246"/>
                </a:lnTo>
                <a:lnTo>
                  <a:pt x="484" y="222"/>
                </a:lnTo>
                <a:lnTo>
                  <a:pt x="446" y="201"/>
                </a:lnTo>
                <a:lnTo>
                  <a:pt x="415" y="184"/>
                </a:lnTo>
                <a:lnTo>
                  <a:pt x="386" y="168"/>
                </a:lnTo>
                <a:lnTo>
                  <a:pt x="386" y="168"/>
                </a:lnTo>
                <a:lnTo>
                  <a:pt x="386" y="155"/>
                </a:lnTo>
                <a:lnTo>
                  <a:pt x="387" y="142"/>
                </a:lnTo>
                <a:lnTo>
                  <a:pt x="388" y="126"/>
                </a:lnTo>
                <a:lnTo>
                  <a:pt x="390" y="108"/>
                </a:lnTo>
                <a:lnTo>
                  <a:pt x="395" y="92"/>
                </a:lnTo>
                <a:lnTo>
                  <a:pt x="398" y="83"/>
                </a:lnTo>
                <a:lnTo>
                  <a:pt x="401" y="77"/>
                </a:lnTo>
                <a:lnTo>
                  <a:pt x="405" y="71"/>
                </a:lnTo>
                <a:lnTo>
                  <a:pt x="410" y="66"/>
                </a:lnTo>
                <a:lnTo>
                  <a:pt x="410" y="66"/>
                </a:lnTo>
                <a:lnTo>
                  <a:pt x="436" y="47"/>
                </a:lnTo>
                <a:lnTo>
                  <a:pt x="466" y="26"/>
                </a:lnTo>
                <a:lnTo>
                  <a:pt x="502" y="3"/>
                </a:lnTo>
                <a:lnTo>
                  <a:pt x="502" y="3"/>
                </a:lnTo>
                <a:lnTo>
                  <a:pt x="482" y="2"/>
                </a:lnTo>
                <a:lnTo>
                  <a:pt x="461" y="0"/>
                </a:lnTo>
                <a:lnTo>
                  <a:pt x="434" y="2"/>
                </a:lnTo>
                <a:lnTo>
                  <a:pt x="406" y="4"/>
                </a:lnTo>
                <a:lnTo>
                  <a:pt x="392" y="7"/>
                </a:lnTo>
                <a:lnTo>
                  <a:pt x="378" y="10"/>
                </a:lnTo>
                <a:lnTo>
                  <a:pt x="365" y="14"/>
                </a:lnTo>
                <a:lnTo>
                  <a:pt x="353" y="20"/>
                </a:lnTo>
                <a:lnTo>
                  <a:pt x="342" y="26"/>
                </a:lnTo>
                <a:lnTo>
                  <a:pt x="332" y="35"/>
                </a:lnTo>
                <a:lnTo>
                  <a:pt x="332" y="35"/>
                </a:lnTo>
                <a:lnTo>
                  <a:pt x="324" y="43"/>
                </a:lnTo>
                <a:lnTo>
                  <a:pt x="316" y="53"/>
                </a:lnTo>
                <a:lnTo>
                  <a:pt x="303" y="72"/>
                </a:lnTo>
                <a:lnTo>
                  <a:pt x="293" y="93"/>
                </a:lnTo>
                <a:lnTo>
                  <a:pt x="286" y="111"/>
                </a:lnTo>
                <a:lnTo>
                  <a:pt x="280" y="128"/>
                </a:lnTo>
                <a:lnTo>
                  <a:pt x="276" y="142"/>
                </a:lnTo>
                <a:lnTo>
                  <a:pt x="274" y="154"/>
                </a:lnTo>
                <a:lnTo>
                  <a:pt x="274" y="154"/>
                </a:lnTo>
                <a:close/>
              </a:path>
            </a:pathLst>
          </a:custGeom>
          <a:gradFill>
            <a:gsLst>
              <a:gs pos="0">
                <a:srgbClr val="0070C0"/>
              </a:gs>
              <a:gs pos="100000">
                <a:srgbClr val="00B0F0"/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" name="Freeform 15">
            <a:extLst>
              <a:ext uri="{FF2B5EF4-FFF2-40B4-BE49-F238E27FC236}">
                <a16:creationId xmlns:a16="http://schemas.microsoft.com/office/drawing/2014/main" id="{D2F1A355-7C28-4935-88F5-BF2EB826BB86}"/>
              </a:ext>
            </a:extLst>
          </p:cNvPr>
          <p:cNvSpPr>
            <a:spLocks/>
          </p:cNvSpPr>
          <p:nvPr/>
        </p:nvSpPr>
        <p:spPr bwMode="auto">
          <a:xfrm>
            <a:off x="5991038" y="3223048"/>
            <a:ext cx="1629068" cy="780299"/>
          </a:xfrm>
          <a:custGeom>
            <a:avLst/>
            <a:gdLst>
              <a:gd name="T0" fmla="*/ 1492 w 1499"/>
              <a:gd name="T1" fmla="*/ 287 h 718"/>
              <a:gd name="T2" fmla="*/ 1496 w 1499"/>
              <a:gd name="T3" fmla="*/ 297 h 718"/>
              <a:gd name="T4" fmla="*/ 1443 w 1499"/>
              <a:gd name="T5" fmla="*/ 340 h 718"/>
              <a:gd name="T6" fmla="*/ 1313 w 1499"/>
              <a:gd name="T7" fmla="*/ 432 h 718"/>
              <a:gd name="T8" fmla="*/ 1245 w 1499"/>
              <a:gd name="T9" fmla="*/ 466 h 718"/>
              <a:gd name="T10" fmla="*/ 1161 w 1499"/>
              <a:gd name="T11" fmla="*/ 491 h 718"/>
              <a:gd name="T12" fmla="*/ 1102 w 1499"/>
              <a:gd name="T13" fmla="*/ 503 h 718"/>
              <a:gd name="T14" fmla="*/ 1018 w 1499"/>
              <a:gd name="T15" fmla="*/ 580 h 718"/>
              <a:gd name="T16" fmla="*/ 992 w 1499"/>
              <a:gd name="T17" fmla="*/ 592 h 718"/>
              <a:gd name="T18" fmla="*/ 987 w 1499"/>
              <a:gd name="T19" fmla="*/ 584 h 718"/>
              <a:gd name="T20" fmla="*/ 1008 w 1499"/>
              <a:gd name="T21" fmla="*/ 527 h 718"/>
              <a:gd name="T22" fmla="*/ 881 w 1499"/>
              <a:gd name="T23" fmla="*/ 542 h 718"/>
              <a:gd name="T24" fmla="*/ 750 w 1499"/>
              <a:gd name="T25" fmla="*/ 573 h 718"/>
              <a:gd name="T26" fmla="*/ 716 w 1499"/>
              <a:gd name="T27" fmla="*/ 621 h 718"/>
              <a:gd name="T28" fmla="*/ 670 w 1499"/>
              <a:gd name="T29" fmla="*/ 663 h 718"/>
              <a:gd name="T30" fmla="*/ 586 w 1499"/>
              <a:gd name="T31" fmla="*/ 709 h 718"/>
              <a:gd name="T32" fmla="*/ 556 w 1499"/>
              <a:gd name="T33" fmla="*/ 716 h 718"/>
              <a:gd name="T34" fmla="*/ 583 w 1499"/>
              <a:gd name="T35" fmla="*/ 684 h 718"/>
              <a:gd name="T36" fmla="*/ 614 w 1499"/>
              <a:gd name="T37" fmla="*/ 632 h 718"/>
              <a:gd name="T38" fmla="*/ 626 w 1499"/>
              <a:gd name="T39" fmla="*/ 568 h 718"/>
              <a:gd name="T40" fmla="*/ 531 w 1499"/>
              <a:gd name="T41" fmla="*/ 525 h 718"/>
              <a:gd name="T42" fmla="*/ 452 w 1499"/>
              <a:gd name="T43" fmla="*/ 483 h 718"/>
              <a:gd name="T44" fmla="*/ 327 w 1499"/>
              <a:gd name="T45" fmla="*/ 411 h 718"/>
              <a:gd name="T46" fmla="*/ 264 w 1499"/>
              <a:gd name="T47" fmla="*/ 389 h 718"/>
              <a:gd name="T48" fmla="*/ 230 w 1499"/>
              <a:gd name="T49" fmla="*/ 379 h 718"/>
              <a:gd name="T50" fmla="*/ 204 w 1499"/>
              <a:gd name="T51" fmla="*/ 389 h 718"/>
              <a:gd name="T52" fmla="*/ 162 w 1499"/>
              <a:gd name="T53" fmla="*/ 432 h 718"/>
              <a:gd name="T54" fmla="*/ 108 w 1499"/>
              <a:gd name="T55" fmla="*/ 507 h 718"/>
              <a:gd name="T56" fmla="*/ 61 w 1499"/>
              <a:gd name="T57" fmla="*/ 595 h 718"/>
              <a:gd name="T58" fmla="*/ 32 w 1499"/>
              <a:gd name="T59" fmla="*/ 630 h 718"/>
              <a:gd name="T60" fmla="*/ 32 w 1499"/>
              <a:gd name="T61" fmla="*/ 618 h 718"/>
              <a:gd name="T62" fmla="*/ 68 w 1499"/>
              <a:gd name="T63" fmla="*/ 444 h 718"/>
              <a:gd name="T64" fmla="*/ 71 w 1499"/>
              <a:gd name="T65" fmla="*/ 384 h 718"/>
              <a:gd name="T66" fmla="*/ 27 w 1499"/>
              <a:gd name="T67" fmla="*/ 206 h 718"/>
              <a:gd name="T68" fmla="*/ 0 w 1499"/>
              <a:gd name="T69" fmla="*/ 70 h 718"/>
              <a:gd name="T70" fmla="*/ 2 w 1499"/>
              <a:gd name="T71" fmla="*/ 68 h 718"/>
              <a:gd name="T72" fmla="*/ 52 w 1499"/>
              <a:gd name="T73" fmla="*/ 130 h 718"/>
              <a:gd name="T74" fmla="*/ 163 w 1499"/>
              <a:gd name="T75" fmla="*/ 284 h 718"/>
              <a:gd name="T76" fmla="*/ 181 w 1499"/>
              <a:gd name="T77" fmla="*/ 297 h 718"/>
              <a:gd name="T78" fmla="*/ 229 w 1499"/>
              <a:gd name="T79" fmla="*/ 300 h 718"/>
              <a:gd name="T80" fmla="*/ 284 w 1499"/>
              <a:gd name="T81" fmla="*/ 288 h 718"/>
              <a:gd name="T82" fmla="*/ 408 w 1499"/>
              <a:gd name="T83" fmla="*/ 209 h 718"/>
              <a:gd name="T84" fmla="*/ 586 w 1499"/>
              <a:gd name="T85" fmla="*/ 87 h 718"/>
              <a:gd name="T86" fmla="*/ 545 w 1499"/>
              <a:gd name="T87" fmla="*/ 41 h 718"/>
              <a:gd name="T88" fmla="*/ 487 w 1499"/>
              <a:gd name="T89" fmla="*/ 12 h 718"/>
              <a:gd name="T90" fmla="*/ 484 w 1499"/>
              <a:gd name="T91" fmla="*/ 6 h 718"/>
              <a:gd name="T92" fmla="*/ 539 w 1499"/>
              <a:gd name="T93" fmla="*/ 0 h 718"/>
              <a:gd name="T94" fmla="*/ 656 w 1499"/>
              <a:gd name="T95" fmla="*/ 9 h 718"/>
              <a:gd name="T96" fmla="*/ 739 w 1499"/>
              <a:gd name="T97" fmla="*/ 30 h 718"/>
              <a:gd name="T98" fmla="*/ 948 w 1499"/>
              <a:gd name="T99" fmla="*/ 22 h 718"/>
              <a:gd name="T100" fmla="*/ 1104 w 1499"/>
              <a:gd name="T101" fmla="*/ 28 h 718"/>
              <a:gd name="T102" fmla="*/ 1159 w 1499"/>
              <a:gd name="T103" fmla="*/ 41 h 718"/>
              <a:gd name="T104" fmla="*/ 1285 w 1499"/>
              <a:gd name="T105" fmla="*/ 95 h 718"/>
              <a:gd name="T106" fmla="*/ 1360 w 1499"/>
              <a:gd name="T107" fmla="*/ 138 h 718"/>
              <a:gd name="T108" fmla="*/ 1478 w 1499"/>
              <a:gd name="T109" fmla="*/ 238 h 718"/>
              <a:gd name="T110" fmla="*/ 1499 w 1499"/>
              <a:gd name="T111" fmla="*/ 260 h 718"/>
              <a:gd name="T112" fmla="*/ 1488 w 1499"/>
              <a:gd name="T113" fmla="*/ 283 h 7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499" h="718">
                <a:moveTo>
                  <a:pt x="1488" y="283"/>
                </a:moveTo>
                <a:lnTo>
                  <a:pt x="1488" y="283"/>
                </a:lnTo>
                <a:lnTo>
                  <a:pt x="1489" y="284"/>
                </a:lnTo>
                <a:lnTo>
                  <a:pt x="1492" y="287"/>
                </a:lnTo>
                <a:lnTo>
                  <a:pt x="1495" y="288"/>
                </a:lnTo>
                <a:lnTo>
                  <a:pt x="1497" y="289"/>
                </a:lnTo>
                <a:lnTo>
                  <a:pt x="1497" y="293"/>
                </a:lnTo>
                <a:lnTo>
                  <a:pt x="1496" y="297"/>
                </a:lnTo>
                <a:lnTo>
                  <a:pt x="1490" y="303"/>
                </a:lnTo>
                <a:lnTo>
                  <a:pt x="1480" y="310"/>
                </a:lnTo>
                <a:lnTo>
                  <a:pt x="1480" y="310"/>
                </a:lnTo>
                <a:lnTo>
                  <a:pt x="1443" y="340"/>
                </a:lnTo>
                <a:lnTo>
                  <a:pt x="1415" y="361"/>
                </a:lnTo>
                <a:lnTo>
                  <a:pt x="1383" y="385"/>
                </a:lnTo>
                <a:lnTo>
                  <a:pt x="1349" y="408"/>
                </a:lnTo>
                <a:lnTo>
                  <a:pt x="1313" y="432"/>
                </a:lnTo>
                <a:lnTo>
                  <a:pt x="1296" y="441"/>
                </a:lnTo>
                <a:lnTo>
                  <a:pt x="1279" y="451"/>
                </a:lnTo>
                <a:lnTo>
                  <a:pt x="1261" y="460"/>
                </a:lnTo>
                <a:lnTo>
                  <a:pt x="1245" y="466"/>
                </a:lnTo>
                <a:lnTo>
                  <a:pt x="1245" y="466"/>
                </a:lnTo>
                <a:lnTo>
                  <a:pt x="1214" y="477"/>
                </a:lnTo>
                <a:lnTo>
                  <a:pt x="1186" y="485"/>
                </a:lnTo>
                <a:lnTo>
                  <a:pt x="1161" y="491"/>
                </a:lnTo>
                <a:lnTo>
                  <a:pt x="1141" y="496"/>
                </a:lnTo>
                <a:lnTo>
                  <a:pt x="1111" y="502"/>
                </a:lnTo>
                <a:lnTo>
                  <a:pt x="1102" y="503"/>
                </a:lnTo>
                <a:lnTo>
                  <a:pt x="1102" y="503"/>
                </a:lnTo>
                <a:lnTo>
                  <a:pt x="1087" y="518"/>
                </a:lnTo>
                <a:lnTo>
                  <a:pt x="1054" y="550"/>
                </a:lnTo>
                <a:lnTo>
                  <a:pt x="1036" y="565"/>
                </a:lnTo>
                <a:lnTo>
                  <a:pt x="1018" y="580"/>
                </a:lnTo>
                <a:lnTo>
                  <a:pt x="1010" y="585"/>
                </a:lnTo>
                <a:lnTo>
                  <a:pt x="1003" y="590"/>
                </a:lnTo>
                <a:lnTo>
                  <a:pt x="997" y="592"/>
                </a:lnTo>
                <a:lnTo>
                  <a:pt x="992" y="592"/>
                </a:lnTo>
                <a:lnTo>
                  <a:pt x="992" y="592"/>
                </a:lnTo>
                <a:lnTo>
                  <a:pt x="990" y="591"/>
                </a:lnTo>
                <a:lnTo>
                  <a:pt x="987" y="587"/>
                </a:lnTo>
                <a:lnTo>
                  <a:pt x="987" y="584"/>
                </a:lnTo>
                <a:lnTo>
                  <a:pt x="987" y="579"/>
                </a:lnTo>
                <a:lnTo>
                  <a:pt x="991" y="567"/>
                </a:lnTo>
                <a:lnTo>
                  <a:pt x="996" y="552"/>
                </a:lnTo>
                <a:lnTo>
                  <a:pt x="1008" y="527"/>
                </a:lnTo>
                <a:lnTo>
                  <a:pt x="1015" y="516"/>
                </a:lnTo>
                <a:lnTo>
                  <a:pt x="1015" y="516"/>
                </a:lnTo>
                <a:lnTo>
                  <a:pt x="975" y="523"/>
                </a:lnTo>
                <a:lnTo>
                  <a:pt x="881" y="542"/>
                </a:lnTo>
                <a:lnTo>
                  <a:pt x="881" y="542"/>
                </a:lnTo>
                <a:lnTo>
                  <a:pt x="788" y="563"/>
                </a:lnTo>
                <a:lnTo>
                  <a:pt x="750" y="573"/>
                </a:lnTo>
                <a:lnTo>
                  <a:pt x="750" y="573"/>
                </a:lnTo>
                <a:lnTo>
                  <a:pt x="746" y="579"/>
                </a:lnTo>
                <a:lnTo>
                  <a:pt x="734" y="597"/>
                </a:lnTo>
                <a:lnTo>
                  <a:pt x="726" y="608"/>
                </a:lnTo>
                <a:lnTo>
                  <a:pt x="716" y="621"/>
                </a:lnTo>
                <a:lnTo>
                  <a:pt x="702" y="635"/>
                </a:lnTo>
                <a:lnTo>
                  <a:pt x="688" y="649"/>
                </a:lnTo>
                <a:lnTo>
                  <a:pt x="688" y="649"/>
                </a:lnTo>
                <a:lnTo>
                  <a:pt x="670" y="663"/>
                </a:lnTo>
                <a:lnTo>
                  <a:pt x="649" y="677"/>
                </a:lnTo>
                <a:lnTo>
                  <a:pt x="627" y="690"/>
                </a:lnTo>
                <a:lnTo>
                  <a:pt x="605" y="701"/>
                </a:lnTo>
                <a:lnTo>
                  <a:pt x="586" y="709"/>
                </a:lnTo>
                <a:lnTo>
                  <a:pt x="570" y="715"/>
                </a:lnTo>
                <a:lnTo>
                  <a:pt x="560" y="718"/>
                </a:lnTo>
                <a:lnTo>
                  <a:pt x="558" y="718"/>
                </a:lnTo>
                <a:lnTo>
                  <a:pt x="556" y="716"/>
                </a:lnTo>
                <a:lnTo>
                  <a:pt x="556" y="716"/>
                </a:lnTo>
                <a:lnTo>
                  <a:pt x="559" y="712"/>
                </a:lnTo>
                <a:lnTo>
                  <a:pt x="565" y="704"/>
                </a:lnTo>
                <a:lnTo>
                  <a:pt x="583" y="684"/>
                </a:lnTo>
                <a:lnTo>
                  <a:pt x="593" y="670"/>
                </a:lnTo>
                <a:lnTo>
                  <a:pt x="603" y="657"/>
                </a:lnTo>
                <a:lnTo>
                  <a:pt x="610" y="641"/>
                </a:lnTo>
                <a:lnTo>
                  <a:pt x="614" y="632"/>
                </a:lnTo>
                <a:lnTo>
                  <a:pt x="616" y="624"/>
                </a:lnTo>
                <a:lnTo>
                  <a:pt x="616" y="624"/>
                </a:lnTo>
                <a:lnTo>
                  <a:pt x="624" y="579"/>
                </a:lnTo>
                <a:lnTo>
                  <a:pt x="626" y="568"/>
                </a:lnTo>
                <a:lnTo>
                  <a:pt x="626" y="568"/>
                </a:lnTo>
                <a:lnTo>
                  <a:pt x="606" y="559"/>
                </a:lnTo>
                <a:lnTo>
                  <a:pt x="560" y="539"/>
                </a:lnTo>
                <a:lnTo>
                  <a:pt x="531" y="525"/>
                </a:lnTo>
                <a:lnTo>
                  <a:pt x="503" y="512"/>
                </a:lnTo>
                <a:lnTo>
                  <a:pt x="475" y="497"/>
                </a:lnTo>
                <a:lnTo>
                  <a:pt x="452" y="483"/>
                </a:lnTo>
                <a:lnTo>
                  <a:pt x="452" y="483"/>
                </a:lnTo>
                <a:lnTo>
                  <a:pt x="405" y="455"/>
                </a:lnTo>
                <a:lnTo>
                  <a:pt x="379" y="439"/>
                </a:lnTo>
                <a:lnTo>
                  <a:pt x="353" y="424"/>
                </a:lnTo>
                <a:lnTo>
                  <a:pt x="327" y="411"/>
                </a:lnTo>
                <a:lnTo>
                  <a:pt x="303" y="401"/>
                </a:lnTo>
                <a:lnTo>
                  <a:pt x="281" y="393"/>
                </a:lnTo>
                <a:lnTo>
                  <a:pt x="273" y="390"/>
                </a:lnTo>
                <a:lnTo>
                  <a:pt x="264" y="389"/>
                </a:lnTo>
                <a:lnTo>
                  <a:pt x="264" y="389"/>
                </a:lnTo>
                <a:lnTo>
                  <a:pt x="251" y="387"/>
                </a:lnTo>
                <a:lnTo>
                  <a:pt x="241" y="384"/>
                </a:lnTo>
                <a:lnTo>
                  <a:pt x="230" y="379"/>
                </a:lnTo>
                <a:lnTo>
                  <a:pt x="225" y="378"/>
                </a:lnTo>
                <a:lnTo>
                  <a:pt x="220" y="379"/>
                </a:lnTo>
                <a:lnTo>
                  <a:pt x="214" y="383"/>
                </a:lnTo>
                <a:lnTo>
                  <a:pt x="204" y="389"/>
                </a:lnTo>
                <a:lnTo>
                  <a:pt x="204" y="389"/>
                </a:lnTo>
                <a:lnTo>
                  <a:pt x="191" y="400"/>
                </a:lnTo>
                <a:lnTo>
                  <a:pt x="178" y="415"/>
                </a:lnTo>
                <a:lnTo>
                  <a:pt x="162" y="432"/>
                </a:lnTo>
                <a:lnTo>
                  <a:pt x="147" y="450"/>
                </a:lnTo>
                <a:lnTo>
                  <a:pt x="133" y="471"/>
                </a:lnTo>
                <a:lnTo>
                  <a:pt x="119" y="490"/>
                </a:lnTo>
                <a:lnTo>
                  <a:pt x="108" y="507"/>
                </a:lnTo>
                <a:lnTo>
                  <a:pt x="100" y="523"/>
                </a:lnTo>
                <a:lnTo>
                  <a:pt x="100" y="523"/>
                </a:lnTo>
                <a:lnTo>
                  <a:pt x="83" y="557"/>
                </a:lnTo>
                <a:lnTo>
                  <a:pt x="61" y="595"/>
                </a:lnTo>
                <a:lnTo>
                  <a:pt x="51" y="611"/>
                </a:lnTo>
                <a:lnTo>
                  <a:pt x="41" y="623"/>
                </a:lnTo>
                <a:lnTo>
                  <a:pt x="34" y="630"/>
                </a:lnTo>
                <a:lnTo>
                  <a:pt x="32" y="630"/>
                </a:lnTo>
                <a:lnTo>
                  <a:pt x="30" y="630"/>
                </a:lnTo>
                <a:lnTo>
                  <a:pt x="30" y="630"/>
                </a:lnTo>
                <a:lnTo>
                  <a:pt x="30" y="625"/>
                </a:lnTo>
                <a:lnTo>
                  <a:pt x="32" y="618"/>
                </a:lnTo>
                <a:lnTo>
                  <a:pt x="35" y="593"/>
                </a:lnTo>
                <a:lnTo>
                  <a:pt x="52" y="523"/>
                </a:lnTo>
                <a:lnTo>
                  <a:pt x="61" y="483"/>
                </a:lnTo>
                <a:lnTo>
                  <a:pt x="68" y="444"/>
                </a:lnTo>
                <a:lnTo>
                  <a:pt x="71" y="426"/>
                </a:lnTo>
                <a:lnTo>
                  <a:pt x="72" y="410"/>
                </a:lnTo>
                <a:lnTo>
                  <a:pt x="72" y="395"/>
                </a:lnTo>
                <a:lnTo>
                  <a:pt x="71" y="384"/>
                </a:lnTo>
                <a:lnTo>
                  <a:pt x="71" y="384"/>
                </a:lnTo>
                <a:lnTo>
                  <a:pt x="63" y="355"/>
                </a:lnTo>
                <a:lnTo>
                  <a:pt x="54" y="312"/>
                </a:lnTo>
                <a:lnTo>
                  <a:pt x="27" y="206"/>
                </a:lnTo>
                <a:lnTo>
                  <a:pt x="15" y="155"/>
                </a:lnTo>
                <a:lnTo>
                  <a:pt x="5" y="110"/>
                </a:lnTo>
                <a:lnTo>
                  <a:pt x="0" y="80"/>
                </a:lnTo>
                <a:lnTo>
                  <a:pt x="0" y="70"/>
                </a:lnTo>
                <a:lnTo>
                  <a:pt x="0" y="68"/>
                </a:lnTo>
                <a:lnTo>
                  <a:pt x="1" y="67"/>
                </a:lnTo>
                <a:lnTo>
                  <a:pt x="1" y="67"/>
                </a:lnTo>
                <a:lnTo>
                  <a:pt x="2" y="68"/>
                </a:lnTo>
                <a:lnTo>
                  <a:pt x="5" y="69"/>
                </a:lnTo>
                <a:lnTo>
                  <a:pt x="11" y="75"/>
                </a:lnTo>
                <a:lnTo>
                  <a:pt x="29" y="97"/>
                </a:lnTo>
                <a:lnTo>
                  <a:pt x="52" y="130"/>
                </a:lnTo>
                <a:lnTo>
                  <a:pt x="80" y="169"/>
                </a:lnTo>
                <a:lnTo>
                  <a:pt x="134" y="245"/>
                </a:lnTo>
                <a:lnTo>
                  <a:pt x="156" y="273"/>
                </a:lnTo>
                <a:lnTo>
                  <a:pt x="163" y="284"/>
                </a:lnTo>
                <a:lnTo>
                  <a:pt x="169" y="290"/>
                </a:lnTo>
                <a:lnTo>
                  <a:pt x="169" y="290"/>
                </a:lnTo>
                <a:lnTo>
                  <a:pt x="175" y="294"/>
                </a:lnTo>
                <a:lnTo>
                  <a:pt x="181" y="297"/>
                </a:lnTo>
                <a:lnTo>
                  <a:pt x="187" y="299"/>
                </a:lnTo>
                <a:lnTo>
                  <a:pt x="195" y="300"/>
                </a:lnTo>
                <a:lnTo>
                  <a:pt x="212" y="301"/>
                </a:lnTo>
                <a:lnTo>
                  <a:pt x="229" y="300"/>
                </a:lnTo>
                <a:lnTo>
                  <a:pt x="245" y="298"/>
                </a:lnTo>
                <a:lnTo>
                  <a:pt x="260" y="294"/>
                </a:lnTo>
                <a:lnTo>
                  <a:pt x="274" y="290"/>
                </a:lnTo>
                <a:lnTo>
                  <a:pt x="284" y="288"/>
                </a:lnTo>
                <a:lnTo>
                  <a:pt x="284" y="288"/>
                </a:lnTo>
                <a:lnTo>
                  <a:pt x="299" y="278"/>
                </a:lnTo>
                <a:lnTo>
                  <a:pt x="327" y="261"/>
                </a:lnTo>
                <a:lnTo>
                  <a:pt x="408" y="209"/>
                </a:lnTo>
                <a:lnTo>
                  <a:pt x="489" y="154"/>
                </a:lnTo>
                <a:lnTo>
                  <a:pt x="537" y="121"/>
                </a:lnTo>
                <a:lnTo>
                  <a:pt x="537" y="121"/>
                </a:lnTo>
                <a:lnTo>
                  <a:pt x="586" y="87"/>
                </a:lnTo>
                <a:lnTo>
                  <a:pt x="616" y="67"/>
                </a:lnTo>
                <a:lnTo>
                  <a:pt x="616" y="67"/>
                </a:lnTo>
                <a:lnTo>
                  <a:pt x="593" y="59"/>
                </a:lnTo>
                <a:lnTo>
                  <a:pt x="545" y="41"/>
                </a:lnTo>
                <a:lnTo>
                  <a:pt x="521" y="30"/>
                </a:lnTo>
                <a:lnTo>
                  <a:pt x="500" y="20"/>
                </a:lnTo>
                <a:lnTo>
                  <a:pt x="492" y="15"/>
                </a:lnTo>
                <a:lnTo>
                  <a:pt x="487" y="12"/>
                </a:lnTo>
                <a:lnTo>
                  <a:pt x="483" y="8"/>
                </a:lnTo>
                <a:lnTo>
                  <a:pt x="483" y="7"/>
                </a:lnTo>
                <a:lnTo>
                  <a:pt x="484" y="6"/>
                </a:lnTo>
                <a:lnTo>
                  <a:pt x="484" y="6"/>
                </a:lnTo>
                <a:lnTo>
                  <a:pt x="488" y="3"/>
                </a:lnTo>
                <a:lnTo>
                  <a:pt x="494" y="1"/>
                </a:lnTo>
                <a:lnTo>
                  <a:pt x="514" y="0"/>
                </a:lnTo>
                <a:lnTo>
                  <a:pt x="539" y="0"/>
                </a:lnTo>
                <a:lnTo>
                  <a:pt x="570" y="1"/>
                </a:lnTo>
                <a:lnTo>
                  <a:pt x="601" y="3"/>
                </a:lnTo>
                <a:lnTo>
                  <a:pt x="632" y="6"/>
                </a:lnTo>
                <a:lnTo>
                  <a:pt x="656" y="9"/>
                </a:lnTo>
                <a:lnTo>
                  <a:pt x="676" y="13"/>
                </a:lnTo>
                <a:lnTo>
                  <a:pt x="676" y="13"/>
                </a:lnTo>
                <a:lnTo>
                  <a:pt x="721" y="25"/>
                </a:lnTo>
                <a:lnTo>
                  <a:pt x="739" y="30"/>
                </a:lnTo>
                <a:lnTo>
                  <a:pt x="739" y="30"/>
                </a:lnTo>
                <a:lnTo>
                  <a:pt x="784" y="28"/>
                </a:lnTo>
                <a:lnTo>
                  <a:pt x="887" y="24"/>
                </a:lnTo>
                <a:lnTo>
                  <a:pt x="948" y="22"/>
                </a:lnTo>
                <a:lnTo>
                  <a:pt x="1008" y="22"/>
                </a:lnTo>
                <a:lnTo>
                  <a:pt x="1061" y="24"/>
                </a:lnTo>
                <a:lnTo>
                  <a:pt x="1085" y="25"/>
                </a:lnTo>
                <a:lnTo>
                  <a:pt x="1104" y="28"/>
                </a:lnTo>
                <a:lnTo>
                  <a:pt x="1104" y="28"/>
                </a:lnTo>
                <a:lnTo>
                  <a:pt x="1121" y="31"/>
                </a:lnTo>
                <a:lnTo>
                  <a:pt x="1139" y="35"/>
                </a:lnTo>
                <a:lnTo>
                  <a:pt x="1159" y="41"/>
                </a:lnTo>
                <a:lnTo>
                  <a:pt x="1177" y="47"/>
                </a:lnTo>
                <a:lnTo>
                  <a:pt x="1215" y="62"/>
                </a:lnTo>
                <a:lnTo>
                  <a:pt x="1251" y="77"/>
                </a:lnTo>
                <a:lnTo>
                  <a:pt x="1285" y="95"/>
                </a:lnTo>
                <a:lnTo>
                  <a:pt x="1316" y="110"/>
                </a:lnTo>
                <a:lnTo>
                  <a:pt x="1340" y="126"/>
                </a:lnTo>
                <a:lnTo>
                  <a:pt x="1360" y="138"/>
                </a:lnTo>
                <a:lnTo>
                  <a:pt x="1360" y="138"/>
                </a:lnTo>
                <a:lnTo>
                  <a:pt x="1393" y="166"/>
                </a:lnTo>
                <a:lnTo>
                  <a:pt x="1429" y="197"/>
                </a:lnTo>
                <a:lnTo>
                  <a:pt x="1478" y="238"/>
                </a:lnTo>
                <a:lnTo>
                  <a:pt x="1478" y="238"/>
                </a:lnTo>
                <a:lnTo>
                  <a:pt x="1494" y="250"/>
                </a:lnTo>
                <a:lnTo>
                  <a:pt x="1499" y="255"/>
                </a:lnTo>
                <a:lnTo>
                  <a:pt x="1499" y="258"/>
                </a:lnTo>
                <a:lnTo>
                  <a:pt x="1499" y="260"/>
                </a:lnTo>
                <a:lnTo>
                  <a:pt x="1499" y="260"/>
                </a:lnTo>
                <a:lnTo>
                  <a:pt x="1491" y="271"/>
                </a:lnTo>
                <a:lnTo>
                  <a:pt x="1489" y="277"/>
                </a:lnTo>
                <a:lnTo>
                  <a:pt x="1488" y="283"/>
                </a:lnTo>
                <a:lnTo>
                  <a:pt x="1488" y="283"/>
                </a:lnTo>
                <a:close/>
              </a:path>
            </a:pathLst>
          </a:custGeom>
          <a:gradFill>
            <a:gsLst>
              <a:gs pos="0">
                <a:srgbClr val="0070C0"/>
              </a:gs>
              <a:gs pos="100000">
                <a:srgbClr val="00B0F0"/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" name="Freeform 19">
            <a:extLst>
              <a:ext uri="{FF2B5EF4-FFF2-40B4-BE49-F238E27FC236}">
                <a16:creationId xmlns:a16="http://schemas.microsoft.com/office/drawing/2014/main" id="{77202CAF-E16F-438E-8210-2C370F2A1A73}"/>
              </a:ext>
            </a:extLst>
          </p:cNvPr>
          <p:cNvSpPr>
            <a:spLocks/>
          </p:cNvSpPr>
          <p:nvPr/>
        </p:nvSpPr>
        <p:spPr bwMode="auto">
          <a:xfrm>
            <a:off x="317485" y="5176587"/>
            <a:ext cx="1764083" cy="590959"/>
          </a:xfrm>
          <a:custGeom>
            <a:avLst/>
            <a:gdLst>
              <a:gd name="T0" fmla="*/ 515 w 2006"/>
              <a:gd name="T1" fmla="*/ 44 h 672"/>
              <a:gd name="T2" fmla="*/ 326 w 2006"/>
              <a:gd name="T3" fmla="*/ 100 h 672"/>
              <a:gd name="T4" fmla="*/ 195 w 2006"/>
              <a:gd name="T5" fmla="*/ 163 h 672"/>
              <a:gd name="T6" fmla="*/ 69 w 2006"/>
              <a:gd name="T7" fmla="*/ 236 h 672"/>
              <a:gd name="T8" fmla="*/ 44 w 2006"/>
              <a:gd name="T9" fmla="*/ 249 h 672"/>
              <a:gd name="T10" fmla="*/ 35 w 2006"/>
              <a:gd name="T11" fmla="*/ 275 h 672"/>
              <a:gd name="T12" fmla="*/ 24 w 2006"/>
              <a:gd name="T13" fmla="*/ 292 h 672"/>
              <a:gd name="T14" fmla="*/ 1 w 2006"/>
              <a:gd name="T15" fmla="*/ 314 h 672"/>
              <a:gd name="T16" fmla="*/ 2 w 2006"/>
              <a:gd name="T17" fmla="*/ 335 h 672"/>
              <a:gd name="T18" fmla="*/ 16 w 2006"/>
              <a:gd name="T19" fmla="*/ 355 h 672"/>
              <a:gd name="T20" fmla="*/ 87 w 2006"/>
              <a:gd name="T21" fmla="*/ 414 h 672"/>
              <a:gd name="T22" fmla="*/ 161 w 2006"/>
              <a:gd name="T23" fmla="*/ 455 h 672"/>
              <a:gd name="T24" fmla="*/ 327 w 2006"/>
              <a:gd name="T25" fmla="*/ 518 h 672"/>
              <a:gd name="T26" fmla="*/ 437 w 2006"/>
              <a:gd name="T27" fmla="*/ 548 h 672"/>
              <a:gd name="T28" fmla="*/ 442 w 2006"/>
              <a:gd name="T29" fmla="*/ 562 h 672"/>
              <a:gd name="T30" fmla="*/ 416 w 2006"/>
              <a:gd name="T31" fmla="*/ 625 h 672"/>
              <a:gd name="T32" fmla="*/ 420 w 2006"/>
              <a:gd name="T33" fmla="*/ 634 h 672"/>
              <a:gd name="T34" fmla="*/ 445 w 2006"/>
              <a:gd name="T35" fmla="*/ 631 h 672"/>
              <a:gd name="T36" fmla="*/ 464 w 2006"/>
              <a:gd name="T37" fmla="*/ 642 h 672"/>
              <a:gd name="T38" fmla="*/ 503 w 2006"/>
              <a:gd name="T39" fmla="*/ 669 h 672"/>
              <a:gd name="T40" fmla="*/ 523 w 2006"/>
              <a:gd name="T41" fmla="*/ 672 h 672"/>
              <a:gd name="T42" fmla="*/ 533 w 2006"/>
              <a:gd name="T43" fmla="*/ 662 h 672"/>
              <a:gd name="T44" fmla="*/ 529 w 2006"/>
              <a:gd name="T45" fmla="*/ 622 h 672"/>
              <a:gd name="T46" fmla="*/ 623 w 2006"/>
              <a:gd name="T47" fmla="*/ 572 h 672"/>
              <a:gd name="T48" fmla="*/ 832 w 2006"/>
              <a:gd name="T49" fmla="*/ 588 h 672"/>
              <a:gd name="T50" fmla="*/ 1060 w 2006"/>
              <a:gd name="T51" fmla="*/ 574 h 672"/>
              <a:gd name="T52" fmla="*/ 1366 w 2006"/>
              <a:gd name="T53" fmla="*/ 541 h 672"/>
              <a:gd name="T54" fmla="*/ 1472 w 2006"/>
              <a:gd name="T55" fmla="*/ 528 h 672"/>
              <a:gd name="T56" fmla="*/ 1556 w 2006"/>
              <a:gd name="T57" fmla="*/ 544 h 672"/>
              <a:gd name="T58" fmla="*/ 1833 w 2006"/>
              <a:gd name="T59" fmla="*/ 617 h 672"/>
              <a:gd name="T60" fmla="*/ 1898 w 2006"/>
              <a:gd name="T61" fmla="*/ 625 h 672"/>
              <a:gd name="T62" fmla="*/ 1951 w 2006"/>
              <a:gd name="T63" fmla="*/ 613 h 672"/>
              <a:gd name="T64" fmla="*/ 1977 w 2006"/>
              <a:gd name="T65" fmla="*/ 579 h 672"/>
              <a:gd name="T66" fmla="*/ 1995 w 2006"/>
              <a:gd name="T67" fmla="*/ 557 h 672"/>
              <a:gd name="T68" fmla="*/ 2001 w 2006"/>
              <a:gd name="T69" fmla="*/ 505 h 672"/>
              <a:gd name="T70" fmla="*/ 2006 w 2006"/>
              <a:gd name="T71" fmla="*/ 411 h 672"/>
              <a:gd name="T72" fmla="*/ 2001 w 2006"/>
              <a:gd name="T73" fmla="*/ 384 h 672"/>
              <a:gd name="T74" fmla="*/ 1982 w 2006"/>
              <a:gd name="T75" fmla="*/ 358 h 672"/>
              <a:gd name="T76" fmla="*/ 1932 w 2006"/>
              <a:gd name="T77" fmla="*/ 330 h 672"/>
              <a:gd name="T78" fmla="*/ 1879 w 2006"/>
              <a:gd name="T79" fmla="*/ 319 h 672"/>
              <a:gd name="T80" fmla="*/ 1775 w 2006"/>
              <a:gd name="T81" fmla="*/ 316 h 672"/>
              <a:gd name="T82" fmla="*/ 1730 w 2006"/>
              <a:gd name="T83" fmla="*/ 324 h 672"/>
              <a:gd name="T84" fmla="*/ 1621 w 2006"/>
              <a:gd name="T85" fmla="*/ 342 h 672"/>
              <a:gd name="T86" fmla="*/ 1568 w 2006"/>
              <a:gd name="T87" fmla="*/ 333 h 672"/>
              <a:gd name="T88" fmla="*/ 1605 w 2006"/>
              <a:gd name="T89" fmla="*/ 309 h 672"/>
              <a:gd name="T90" fmla="*/ 1623 w 2006"/>
              <a:gd name="T91" fmla="*/ 302 h 672"/>
              <a:gd name="T92" fmla="*/ 1616 w 2006"/>
              <a:gd name="T93" fmla="*/ 285 h 672"/>
              <a:gd name="T94" fmla="*/ 1571 w 2006"/>
              <a:gd name="T95" fmla="*/ 232 h 672"/>
              <a:gd name="T96" fmla="*/ 1465 w 2006"/>
              <a:gd name="T97" fmla="*/ 148 h 672"/>
              <a:gd name="T98" fmla="*/ 1395 w 2006"/>
              <a:gd name="T99" fmla="*/ 113 h 672"/>
              <a:gd name="T100" fmla="*/ 1311 w 2006"/>
              <a:gd name="T101" fmla="*/ 90 h 672"/>
              <a:gd name="T102" fmla="*/ 1183 w 2006"/>
              <a:gd name="T103" fmla="*/ 85 h 672"/>
              <a:gd name="T104" fmla="*/ 1102 w 2006"/>
              <a:gd name="T105" fmla="*/ 70 h 672"/>
              <a:gd name="T106" fmla="*/ 1024 w 2006"/>
              <a:gd name="T107" fmla="*/ 50 h 672"/>
              <a:gd name="T108" fmla="*/ 910 w 2006"/>
              <a:gd name="T109" fmla="*/ 34 h 672"/>
              <a:gd name="T110" fmla="*/ 808 w 2006"/>
              <a:gd name="T111" fmla="*/ 8 h 672"/>
              <a:gd name="T112" fmla="*/ 778 w 2006"/>
              <a:gd name="T113" fmla="*/ 1 h 672"/>
              <a:gd name="T114" fmla="*/ 750 w 2006"/>
              <a:gd name="T115" fmla="*/ 5 h 672"/>
              <a:gd name="T116" fmla="*/ 708 w 2006"/>
              <a:gd name="T117" fmla="*/ 14 h 672"/>
              <a:gd name="T118" fmla="*/ 618 w 2006"/>
              <a:gd name="T119" fmla="*/ 21 h 6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2006" h="672">
                <a:moveTo>
                  <a:pt x="618" y="21"/>
                </a:moveTo>
                <a:lnTo>
                  <a:pt x="618" y="21"/>
                </a:lnTo>
                <a:lnTo>
                  <a:pt x="589" y="27"/>
                </a:lnTo>
                <a:lnTo>
                  <a:pt x="515" y="44"/>
                </a:lnTo>
                <a:lnTo>
                  <a:pt x="468" y="55"/>
                </a:lnTo>
                <a:lnTo>
                  <a:pt x="420" y="68"/>
                </a:lnTo>
                <a:lnTo>
                  <a:pt x="372" y="84"/>
                </a:lnTo>
                <a:lnTo>
                  <a:pt x="326" y="100"/>
                </a:lnTo>
                <a:lnTo>
                  <a:pt x="326" y="100"/>
                </a:lnTo>
                <a:lnTo>
                  <a:pt x="282" y="119"/>
                </a:lnTo>
                <a:lnTo>
                  <a:pt x="237" y="140"/>
                </a:lnTo>
                <a:lnTo>
                  <a:pt x="195" y="163"/>
                </a:lnTo>
                <a:lnTo>
                  <a:pt x="154" y="185"/>
                </a:lnTo>
                <a:lnTo>
                  <a:pt x="94" y="221"/>
                </a:lnTo>
                <a:lnTo>
                  <a:pt x="69" y="236"/>
                </a:lnTo>
                <a:lnTo>
                  <a:pt x="69" y="236"/>
                </a:lnTo>
                <a:lnTo>
                  <a:pt x="64" y="237"/>
                </a:lnTo>
                <a:lnTo>
                  <a:pt x="55" y="242"/>
                </a:lnTo>
                <a:lnTo>
                  <a:pt x="50" y="245"/>
                </a:lnTo>
                <a:lnTo>
                  <a:pt x="44" y="249"/>
                </a:lnTo>
                <a:lnTo>
                  <a:pt x="40" y="255"/>
                </a:lnTo>
                <a:lnTo>
                  <a:pt x="38" y="262"/>
                </a:lnTo>
                <a:lnTo>
                  <a:pt x="38" y="262"/>
                </a:lnTo>
                <a:lnTo>
                  <a:pt x="35" y="275"/>
                </a:lnTo>
                <a:lnTo>
                  <a:pt x="33" y="283"/>
                </a:lnTo>
                <a:lnTo>
                  <a:pt x="30" y="290"/>
                </a:lnTo>
                <a:lnTo>
                  <a:pt x="30" y="290"/>
                </a:lnTo>
                <a:lnTo>
                  <a:pt x="24" y="292"/>
                </a:lnTo>
                <a:lnTo>
                  <a:pt x="18" y="296"/>
                </a:lnTo>
                <a:lnTo>
                  <a:pt x="12" y="299"/>
                </a:lnTo>
                <a:lnTo>
                  <a:pt x="6" y="305"/>
                </a:lnTo>
                <a:lnTo>
                  <a:pt x="1" y="314"/>
                </a:lnTo>
                <a:lnTo>
                  <a:pt x="0" y="318"/>
                </a:lnTo>
                <a:lnTo>
                  <a:pt x="0" y="322"/>
                </a:lnTo>
                <a:lnTo>
                  <a:pt x="0" y="328"/>
                </a:lnTo>
                <a:lnTo>
                  <a:pt x="2" y="335"/>
                </a:lnTo>
                <a:lnTo>
                  <a:pt x="2" y="335"/>
                </a:lnTo>
                <a:lnTo>
                  <a:pt x="5" y="341"/>
                </a:lnTo>
                <a:lnTo>
                  <a:pt x="10" y="348"/>
                </a:lnTo>
                <a:lnTo>
                  <a:pt x="16" y="355"/>
                </a:lnTo>
                <a:lnTo>
                  <a:pt x="23" y="363"/>
                </a:lnTo>
                <a:lnTo>
                  <a:pt x="41" y="380"/>
                </a:lnTo>
                <a:lnTo>
                  <a:pt x="63" y="397"/>
                </a:lnTo>
                <a:lnTo>
                  <a:pt x="87" y="414"/>
                </a:lnTo>
                <a:lnTo>
                  <a:pt x="113" y="429"/>
                </a:lnTo>
                <a:lnTo>
                  <a:pt x="137" y="443"/>
                </a:lnTo>
                <a:lnTo>
                  <a:pt x="161" y="455"/>
                </a:lnTo>
                <a:lnTo>
                  <a:pt x="161" y="455"/>
                </a:lnTo>
                <a:lnTo>
                  <a:pt x="185" y="466"/>
                </a:lnTo>
                <a:lnTo>
                  <a:pt x="212" y="477"/>
                </a:lnTo>
                <a:lnTo>
                  <a:pt x="269" y="499"/>
                </a:lnTo>
                <a:lnTo>
                  <a:pt x="327" y="518"/>
                </a:lnTo>
                <a:lnTo>
                  <a:pt x="378" y="534"/>
                </a:lnTo>
                <a:lnTo>
                  <a:pt x="378" y="534"/>
                </a:lnTo>
                <a:lnTo>
                  <a:pt x="416" y="543"/>
                </a:lnTo>
                <a:lnTo>
                  <a:pt x="437" y="548"/>
                </a:lnTo>
                <a:lnTo>
                  <a:pt x="447" y="549"/>
                </a:lnTo>
                <a:lnTo>
                  <a:pt x="449" y="549"/>
                </a:lnTo>
                <a:lnTo>
                  <a:pt x="449" y="549"/>
                </a:lnTo>
                <a:lnTo>
                  <a:pt x="442" y="562"/>
                </a:lnTo>
                <a:lnTo>
                  <a:pt x="428" y="590"/>
                </a:lnTo>
                <a:lnTo>
                  <a:pt x="421" y="606"/>
                </a:lnTo>
                <a:lnTo>
                  <a:pt x="417" y="619"/>
                </a:lnTo>
                <a:lnTo>
                  <a:pt x="416" y="625"/>
                </a:lnTo>
                <a:lnTo>
                  <a:pt x="416" y="629"/>
                </a:lnTo>
                <a:lnTo>
                  <a:pt x="417" y="633"/>
                </a:lnTo>
                <a:lnTo>
                  <a:pt x="420" y="634"/>
                </a:lnTo>
                <a:lnTo>
                  <a:pt x="420" y="634"/>
                </a:lnTo>
                <a:lnTo>
                  <a:pt x="426" y="634"/>
                </a:lnTo>
                <a:lnTo>
                  <a:pt x="431" y="633"/>
                </a:lnTo>
                <a:lnTo>
                  <a:pt x="440" y="631"/>
                </a:lnTo>
                <a:lnTo>
                  <a:pt x="445" y="631"/>
                </a:lnTo>
                <a:lnTo>
                  <a:pt x="450" y="633"/>
                </a:lnTo>
                <a:lnTo>
                  <a:pt x="456" y="636"/>
                </a:lnTo>
                <a:lnTo>
                  <a:pt x="464" y="642"/>
                </a:lnTo>
                <a:lnTo>
                  <a:pt x="464" y="642"/>
                </a:lnTo>
                <a:lnTo>
                  <a:pt x="478" y="655"/>
                </a:lnTo>
                <a:lnTo>
                  <a:pt x="490" y="663"/>
                </a:lnTo>
                <a:lnTo>
                  <a:pt x="496" y="667"/>
                </a:lnTo>
                <a:lnTo>
                  <a:pt x="503" y="669"/>
                </a:lnTo>
                <a:lnTo>
                  <a:pt x="510" y="670"/>
                </a:lnTo>
                <a:lnTo>
                  <a:pt x="516" y="672"/>
                </a:lnTo>
                <a:lnTo>
                  <a:pt x="516" y="672"/>
                </a:lnTo>
                <a:lnTo>
                  <a:pt x="523" y="672"/>
                </a:lnTo>
                <a:lnTo>
                  <a:pt x="527" y="670"/>
                </a:lnTo>
                <a:lnTo>
                  <a:pt x="531" y="669"/>
                </a:lnTo>
                <a:lnTo>
                  <a:pt x="533" y="666"/>
                </a:lnTo>
                <a:lnTo>
                  <a:pt x="533" y="662"/>
                </a:lnTo>
                <a:lnTo>
                  <a:pt x="533" y="657"/>
                </a:lnTo>
                <a:lnTo>
                  <a:pt x="532" y="644"/>
                </a:lnTo>
                <a:lnTo>
                  <a:pt x="532" y="644"/>
                </a:lnTo>
                <a:lnTo>
                  <a:pt x="529" y="622"/>
                </a:lnTo>
                <a:lnTo>
                  <a:pt x="528" y="595"/>
                </a:lnTo>
                <a:lnTo>
                  <a:pt x="528" y="563"/>
                </a:lnTo>
                <a:lnTo>
                  <a:pt x="528" y="563"/>
                </a:lnTo>
                <a:lnTo>
                  <a:pt x="623" y="572"/>
                </a:lnTo>
                <a:lnTo>
                  <a:pt x="714" y="579"/>
                </a:lnTo>
                <a:lnTo>
                  <a:pt x="808" y="586"/>
                </a:lnTo>
                <a:lnTo>
                  <a:pt x="808" y="586"/>
                </a:lnTo>
                <a:lnTo>
                  <a:pt x="832" y="588"/>
                </a:lnTo>
                <a:lnTo>
                  <a:pt x="859" y="588"/>
                </a:lnTo>
                <a:lnTo>
                  <a:pt x="920" y="585"/>
                </a:lnTo>
                <a:lnTo>
                  <a:pt x="988" y="580"/>
                </a:lnTo>
                <a:lnTo>
                  <a:pt x="1060" y="574"/>
                </a:lnTo>
                <a:lnTo>
                  <a:pt x="1203" y="560"/>
                </a:lnTo>
                <a:lnTo>
                  <a:pt x="1323" y="548"/>
                </a:lnTo>
                <a:lnTo>
                  <a:pt x="1323" y="548"/>
                </a:lnTo>
                <a:lnTo>
                  <a:pt x="1366" y="541"/>
                </a:lnTo>
                <a:lnTo>
                  <a:pt x="1399" y="537"/>
                </a:lnTo>
                <a:lnTo>
                  <a:pt x="1440" y="529"/>
                </a:lnTo>
                <a:lnTo>
                  <a:pt x="1455" y="528"/>
                </a:lnTo>
                <a:lnTo>
                  <a:pt x="1472" y="528"/>
                </a:lnTo>
                <a:lnTo>
                  <a:pt x="1492" y="530"/>
                </a:lnTo>
                <a:lnTo>
                  <a:pt x="1519" y="535"/>
                </a:lnTo>
                <a:lnTo>
                  <a:pt x="1519" y="535"/>
                </a:lnTo>
                <a:lnTo>
                  <a:pt x="1556" y="544"/>
                </a:lnTo>
                <a:lnTo>
                  <a:pt x="1601" y="556"/>
                </a:lnTo>
                <a:lnTo>
                  <a:pt x="1700" y="583"/>
                </a:lnTo>
                <a:lnTo>
                  <a:pt x="1795" y="608"/>
                </a:lnTo>
                <a:lnTo>
                  <a:pt x="1833" y="617"/>
                </a:lnTo>
                <a:lnTo>
                  <a:pt x="1860" y="622"/>
                </a:lnTo>
                <a:lnTo>
                  <a:pt x="1860" y="622"/>
                </a:lnTo>
                <a:lnTo>
                  <a:pt x="1881" y="624"/>
                </a:lnTo>
                <a:lnTo>
                  <a:pt x="1898" y="625"/>
                </a:lnTo>
                <a:lnTo>
                  <a:pt x="1913" y="624"/>
                </a:lnTo>
                <a:lnTo>
                  <a:pt x="1928" y="622"/>
                </a:lnTo>
                <a:lnTo>
                  <a:pt x="1940" y="618"/>
                </a:lnTo>
                <a:lnTo>
                  <a:pt x="1951" y="613"/>
                </a:lnTo>
                <a:lnTo>
                  <a:pt x="1960" y="606"/>
                </a:lnTo>
                <a:lnTo>
                  <a:pt x="1967" y="596"/>
                </a:lnTo>
                <a:lnTo>
                  <a:pt x="1967" y="596"/>
                </a:lnTo>
                <a:lnTo>
                  <a:pt x="1977" y="579"/>
                </a:lnTo>
                <a:lnTo>
                  <a:pt x="1985" y="569"/>
                </a:lnTo>
                <a:lnTo>
                  <a:pt x="1990" y="563"/>
                </a:lnTo>
                <a:lnTo>
                  <a:pt x="1995" y="557"/>
                </a:lnTo>
                <a:lnTo>
                  <a:pt x="1995" y="557"/>
                </a:lnTo>
                <a:lnTo>
                  <a:pt x="1996" y="552"/>
                </a:lnTo>
                <a:lnTo>
                  <a:pt x="1997" y="545"/>
                </a:lnTo>
                <a:lnTo>
                  <a:pt x="2000" y="529"/>
                </a:lnTo>
                <a:lnTo>
                  <a:pt x="2001" y="505"/>
                </a:lnTo>
                <a:lnTo>
                  <a:pt x="2001" y="505"/>
                </a:lnTo>
                <a:lnTo>
                  <a:pt x="2004" y="476"/>
                </a:lnTo>
                <a:lnTo>
                  <a:pt x="2005" y="448"/>
                </a:lnTo>
                <a:lnTo>
                  <a:pt x="2006" y="411"/>
                </a:lnTo>
                <a:lnTo>
                  <a:pt x="2006" y="411"/>
                </a:lnTo>
                <a:lnTo>
                  <a:pt x="2006" y="401"/>
                </a:lnTo>
                <a:lnTo>
                  <a:pt x="2004" y="392"/>
                </a:lnTo>
                <a:lnTo>
                  <a:pt x="2001" y="384"/>
                </a:lnTo>
                <a:lnTo>
                  <a:pt x="1997" y="376"/>
                </a:lnTo>
                <a:lnTo>
                  <a:pt x="1993" y="370"/>
                </a:lnTo>
                <a:lnTo>
                  <a:pt x="1988" y="363"/>
                </a:lnTo>
                <a:lnTo>
                  <a:pt x="1982" y="358"/>
                </a:lnTo>
                <a:lnTo>
                  <a:pt x="1976" y="352"/>
                </a:lnTo>
                <a:lnTo>
                  <a:pt x="1961" y="343"/>
                </a:lnTo>
                <a:lnTo>
                  <a:pt x="1946" y="336"/>
                </a:lnTo>
                <a:lnTo>
                  <a:pt x="1932" y="330"/>
                </a:lnTo>
                <a:lnTo>
                  <a:pt x="1917" y="326"/>
                </a:lnTo>
                <a:lnTo>
                  <a:pt x="1917" y="326"/>
                </a:lnTo>
                <a:lnTo>
                  <a:pt x="1901" y="322"/>
                </a:lnTo>
                <a:lnTo>
                  <a:pt x="1879" y="319"/>
                </a:lnTo>
                <a:lnTo>
                  <a:pt x="1855" y="316"/>
                </a:lnTo>
                <a:lnTo>
                  <a:pt x="1828" y="315"/>
                </a:lnTo>
                <a:lnTo>
                  <a:pt x="1801" y="315"/>
                </a:lnTo>
                <a:lnTo>
                  <a:pt x="1775" y="316"/>
                </a:lnTo>
                <a:lnTo>
                  <a:pt x="1750" y="319"/>
                </a:lnTo>
                <a:lnTo>
                  <a:pt x="1739" y="321"/>
                </a:lnTo>
                <a:lnTo>
                  <a:pt x="1730" y="324"/>
                </a:lnTo>
                <a:lnTo>
                  <a:pt x="1730" y="324"/>
                </a:lnTo>
                <a:lnTo>
                  <a:pt x="1707" y="330"/>
                </a:lnTo>
                <a:lnTo>
                  <a:pt x="1680" y="335"/>
                </a:lnTo>
                <a:lnTo>
                  <a:pt x="1651" y="338"/>
                </a:lnTo>
                <a:lnTo>
                  <a:pt x="1621" y="342"/>
                </a:lnTo>
                <a:lnTo>
                  <a:pt x="1573" y="346"/>
                </a:lnTo>
                <a:lnTo>
                  <a:pt x="1552" y="347"/>
                </a:lnTo>
                <a:lnTo>
                  <a:pt x="1552" y="347"/>
                </a:lnTo>
                <a:lnTo>
                  <a:pt x="1568" y="333"/>
                </a:lnTo>
                <a:lnTo>
                  <a:pt x="1593" y="313"/>
                </a:lnTo>
                <a:lnTo>
                  <a:pt x="1593" y="313"/>
                </a:lnTo>
                <a:lnTo>
                  <a:pt x="1599" y="310"/>
                </a:lnTo>
                <a:lnTo>
                  <a:pt x="1605" y="309"/>
                </a:lnTo>
                <a:lnTo>
                  <a:pt x="1613" y="307"/>
                </a:lnTo>
                <a:lnTo>
                  <a:pt x="1619" y="305"/>
                </a:lnTo>
                <a:lnTo>
                  <a:pt x="1621" y="303"/>
                </a:lnTo>
                <a:lnTo>
                  <a:pt x="1623" y="302"/>
                </a:lnTo>
                <a:lnTo>
                  <a:pt x="1623" y="298"/>
                </a:lnTo>
                <a:lnTo>
                  <a:pt x="1621" y="294"/>
                </a:lnTo>
                <a:lnTo>
                  <a:pt x="1620" y="291"/>
                </a:lnTo>
                <a:lnTo>
                  <a:pt x="1616" y="285"/>
                </a:lnTo>
                <a:lnTo>
                  <a:pt x="1607" y="270"/>
                </a:lnTo>
                <a:lnTo>
                  <a:pt x="1607" y="270"/>
                </a:lnTo>
                <a:lnTo>
                  <a:pt x="1591" y="252"/>
                </a:lnTo>
                <a:lnTo>
                  <a:pt x="1571" y="232"/>
                </a:lnTo>
                <a:lnTo>
                  <a:pt x="1549" y="212"/>
                </a:lnTo>
                <a:lnTo>
                  <a:pt x="1525" y="190"/>
                </a:lnTo>
                <a:lnTo>
                  <a:pt x="1497" y="169"/>
                </a:lnTo>
                <a:lnTo>
                  <a:pt x="1465" y="148"/>
                </a:lnTo>
                <a:lnTo>
                  <a:pt x="1450" y="139"/>
                </a:lnTo>
                <a:lnTo>
                  <a:pt x="1431" y="130"/>
                </a:lnTo>
                <a:lnTo>
                  <a:pt x="1414" y="120"/>
                </a:lnTo>
                <a:lnTo>
                  <a:pt x="1395" y="113"/>
                </a:lnTo>
                <a:lnTo>
                  <a:pt x="1395" y="113"/>
                </a:lnTo>
                <a:lnTo>
                  <a:pt x="1361" y="101"/>
                </a:lnTo>
                <a:lnTo>
                  <a:pt x="1334" y="94"/>
                </a:lnTo>
                <a:lnTo>
                  <a:pt x="1311" y="90"/>
                </a:lnTo>
                <a:lnTo>
                  <a:pt x="1291" y="89"/>
                </a:lnTo>
                <a:lnTo>
                  <a:pt x="1249" y="90"/>
                </a:lnTo>
                <a:lnTo>
                  <a:pt x="1220" y="89"/>
                </a:lnTo>
                <a:lnTo>
                  <a:pt x="1183" y="85"/>
                </a:lnTo>
                <a:lnTo>
                  <a:pt x="1183" y="85"/>
                </a:lnTo>
                <a:lnTo>
                  <a:pt x="1148" y="80"/>
                </a:lnTo>
                <a:lnTo>
                  <a:pt x="1122" y="75"/>
                </a:lnTo>
                <a:lnTo>
                  <a:pt x="1102" y="70"/>
                </a:lnTo>
                <a:lnTo>
                  <a:pt x="1086" y="66"/>
                </a:lnTo>
                <a:lnTo>
                  <a:pt x="1069" y="61"/>
                </a:lnTo>
                <a:lnTo>
                  <a:pt x="1049" y="56"/>
                </a:lnTo>
                <a:lnTo>
                  <a:pt x="1024" y="50"/>
                </a:lnTo>
                <a:lnTo>
                  <a:pt x="988" y="44"/>
                </a:lnTo>
                <a:lnTo>
                  <a:pt x="988" y="44"/>
                </a:lnTo>
                <a:lnTo>
                  <a:pt x="948" y="39"/>
                </a:lnTo>
                <a:lnTo>
                  <a:pt x="910" y="34"/>
                </a:lnTo>
                <a:lnTo>
                  <a:pt x="846" y="29"/>
                </a:lnTo>
                <a:lnTo>
                  <a:pt x="801" y="27"/>
                </a:lnTo>
                <a:lnTo>
                  <a:pt x="784" y="27"/>
                </a:lnTo>
                <a:lnTo>
                  <a:pt x="808" y="8"/>
                </a:lnTo>
                <a:lnTo>
                  <a:pt x="779" y="11"/>
                </a:lnTo>
                <a:lnTo>
                  <a:pt x="779" y="11"/>
                </a:lnTo>
                <a:lnTo>
                  <a:pt x="778" y="6"/>
                </a:lnTo>
                <a:lnTo>
                  <a:pt x="778" y="1"/>
                </a:lnTo>
                <a:lnTo>
                  <a:pt x="776" y="0"/>
                </a:lnTo>
                <a:lnTo>
                  <a:pt x="775" y="0"/>
                </a:lnTo>
                <a:lnTo>
                  <a:pt x="775" y="0"/>
                </a:lnTo>
                <a:lnTo>
                  <a:pt x="750" y="5"/>
                </a:lnTo>
                <a:lnTo>
                  <a:pt x="731" y="8"/>
                </a:lnTo>
                <a:lnTo>
                  <a:pt x="717" y="13"/>
                </a:lnTo>
                <a:lnTo>
                  <a:pt x="717" y="13"/>
                </a:lnTo>
                <a:lnTo>
                  <a:pt x="708" y="14"/>
                </a:lnTo>
                <a:lnTo>
                  <a:pt x="695" y="17"/>
                </a:lnTo>
                <a:lnTo>
                  <a:pt x="662" y="19"/>
                </a:lnTo>
                <a:lnTo>
                  <a:pt x="618" y="21"/>
                </a:lnTo>
                <a:lnTo>
                  <a:pt x="618" y="21"/>
                </a:lnTo>
                <a:close/>
              </a:path>
            </a:pathLst>
          </a:custGeom>
          <a:gradFill>
            <a:gsLst>
              <a:gs pos="0">
                <a:srgbClr val="00B0F0"/>
              </a:gs>
              <a:gs pos="100000">
                <a:srgbClr val="66FFFF"/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" name="Freeform 31">
            <a:extLst>
              <a:ext uri="{FF2B5EF4-FFF2-40B4-BE49-F238E27FC236}">
                <a16:creationId xmlns:a16="http://schemas.microsoft.com/office/drawing/2014/main" id="{3E6429D1-94A8-4F3C-8EE4-20F433DCCEC0}"/>
              </a:ext>
            </a:extLst>
          </p:cNvPr>
          <p:cNvSpPr>
            <a:spLocks/>
          </p:cNvSpPr>
          <p:nvPr/>
        </p:nvSpPr>
        <p:spPr bwMode="auto">
          <a:xfrm>
            <a:off x="2630350" y="4746072"/>
            <a:ext cx="864880" cy="1451988"/>
          </a:xfrm>
          <a:custGeom>
            <a:avLst/>
            <a:gdLst>
              <a:gd name="T0" fmla="*/ 168 w 548"/>
              <a:gd name="T1" fmla="*/ 242 h 920"/>
              <a:gd name="T2" fmla="*/ 142 w 548"/>
              <a:gd name="T3" fmla="*/ 195 h 920"/>
              <a:gd name="T4" fmla="*/ 110 w 548"/>
              <a:gd name="T5" fmla="*/ 90 h 920"/>
              <a:gd name="T6" fmla="*/ 89 w 548"/>
              <a:gd name="T7" fmla="*/ 24 h 920"/>
              <a:gd name="T8" fmla="*/ 76 w 548"/>
              <a:gd name="T9" fmla="*/ 5 h 920"/>
              <a:gd name="T10" fmla="*/ 64 w 548"/>
              <a:gd name="T11" fmla="*/ 0 h 920"/>
              <a:gd name="T12" fmla="*/ 61 w 548"/>
              <a:gd name="T13" fmla="*/ 6 h 920"/>
              <a:gd name="T14" fmla="*/ 69 w 548"/>
              <a:gd name="T15" fmla="*/ 40 h 920"/>
              <a:gd name="T16" fmla="*/ 84 w 548"/>
              <a:gd name="T17" fmla="*/ 111 h 920"/>
              <a:gd name="T18" fmla="*/ 102 w 548"/>
              <a:gd name="T19" fmla="*/ 186 h 920"/>
              <a:gd name="T20" fmla="*/ 118 w 548"/>
              <a:gd name="T21" fmla="*/ 234 h 920"/>
              <a:gd name="T22" fmla="*/ 120 w 548"/>
              <a:gd name="T23" fmla="*/ 264 h 920"/>
              <a:gd name="T24" fmla="*/ 114 w 548"/>
              <a:gd name="T25" fmla="*/ 281 h 920"/>
              <a:gd name="T26" fmla="*/ 90 w 548"/>
              <a:gd name="T27" fmla="*/ 319 h 920"/>
              <a:gd name="T28" fmla="*/ 65 w 548"/>
              <a:gd name="T29" fmla="*/ 343 h 920"/>
              <a:gd name="T30" fmla="*/ 40 w 548"/>
              <a:gd name="T31" fmla="*/ 354 h 920"/>
              <a:gd name="T32" fmla="*/ 5 w 548"/>
              <a:gd name="T33" fmla="*/ 376 h 920"/>
              <a:gd name="T34" fmla="*/ 0 w 548"/>
              <a:gd name="T35" fmla="*/ 385 h 920"/>
              <a:gd name="T36" fmla="*/ 7 w 548"/>
              <a:gd name="T37" fmla="*/ 398 h 920"/>
              <a:gd name="T38" fmla="*/ 27 w 548"/>
              <a:gd name="T39" fmla="*/ 413 h 920"/>
              <a:gd name="T40" fmla="*/ 44 w 548"/>
              <a:gd name="T41" fmla="*/ 420 h 920"/>
              <a:gd name="T42" fmla="*/ 62 w 548"/>
              <a:gd name="T43" fmla="*/ 415 h 920"/>
              <a:gd name="T44" fmla="*/ 104 w 548"/>
              <a:gd name="T45" fmla="*/ 386 h 920"/>
              <a:gd name="T46" fmla="*/ 147 w 548"/>
              <a:gd name="T47" fmla="*/ 348 h 920"/>
              <a:gd name="T48" fmla="*/ 147 w 548"/>
              <a:gd name="T49" fmla="*/ 379 h 920"/>
              <a:gd name="T50" fmla="*/ 163 w 548"/>
              <a:gd name="T51" fmla="*/ 441 h 920"/>
              <a:gd name="T52" fmla="*/ 181 w 548"/>
              <a:gd name="T53" fmla="*/ 483 h 920"/>
              <a:gd name="T54" fmla="*/ 203 w 548"/>
              <a:gd name="T55" fmla="*/ 564 h 920"/>
              <a:gd name="T56" fmla="*/ 220 w 548"/>
              <a:gd name="T57" fmla="*/ 656 h 920"/>
              <a:gd name="T58" fmla="*/ 233 w 548"/>
              <a:gd name="T59" fmla="*/ 703 h 920"/>
              <a:gd name="T60" fmla="*/ 258 w 548"/>
              <a:gd name="T61" fmla="*/ 761 h 920"/>
              <a:gd name="T62" fmla="*/ 292 w 548"/>
              <a:gd name="T63" fmla="*/ 815 h 920"/>
              <a:gd name="T64" fmla="*/ 326 w 548"/>
              <a:gd name="T65" fmla="*/ 851 h 920"/>
              <a:gd name="T66" fmla="*/ 362 w 548"/>
              <a:gd name="T67" fmla="*/ 876 h 920"/>
              <a:gd name="T68" fmla="*/ 437 w 548"/>
              <a:gd name="T69" fmla="*/ 907 h 920"/>
              <a:gd name="T70" fmla="*/ 500 w 548"/>
              <a:gd name="T71" fmla="*/ 920 h 920"/>
              <a:gd name="T72" fmla="*/ 521 w 548"/>
              <a:gd name="T73" fmla="*/ 918 h 920"/>
              <a:gd name="T74" fmla="*/ 527 w 548"/>
              <a:gd name="T75" fmla="*/ 909 h 920"/>
              <a:gd name="T76" fmla="*/ 541 w 548"/>
              <a:gd name="T77" fmla="*/ 849 h 920"/>
              <a:gd name="T78" fmla="*/ 548 w 548"/>
              <a:gd name="T79" fmla="*/ 769 h 920"/>
              <a:gd name="T80" fmla="*/ 546 w 548"/>
              <a:gd name="T81" fmla="*/ 717 h 920"/>
              <a:gd name="T82" fmla="*/ 528 w 548"/>
              <a:gd name="T83" fmla="*/ 618 h 920"/>
              <a:gd name="T84" fmla="*/ 498 w 548"/>
              <a:gd name="T85" fmla="*/ 532 h 920"/>
              <a:gd name="T86" fmla="*/ 473 w 548"/>
              <a:gd name="T87" fmla="*/ 488 h 920"/>
              <a:gd name="T88" fmla="*/ 395 w 548"/>
              <a:gd name="T89" fmla="*/ 382 h 920"/>
              <a:gd name="T90" fmla="*/ 328 w 548"/>
              <a:gd name="T91" fmla="*/ 293 h 920"/>
              <a:gd name="T92" fmla="*/ 294 w 548"/>
              <a:gd name="T93" fmla="*/ 243 h 920"/>
              <a:gd name="T94" fmla="*/ 280 w 548"/>
              <a:gd name="T95" fmla="*/ 229 h 920"/>
              <a:gd name="T96" fmla="*/ 266 w 548"/>
              <a:gd name="T97" fmla="*/ 228 h 920"/>
              <a:gd name="T98" fmla="*/ 260 w 548"/>
              <a:gd name="T99" fmla="*/ 231 h 920"/>
              <a:gd name="T100" fmla="*/ 246 w 548"/>
              <a:gd name="T101" fmla="*/ 240 h 920"/>
              <a:gd name="T102" fmla="*/ 231 w 548"/>
              <a:gd name="T103" fmla="*/ 241 h 920"/>
              <a:gd name="T104" fmla="*/ 221 w 548"/>
              <a:gd name="T105" fmla="*/ 251 h 920"/>
              <a:gd name="T106" fmla="*/ 215 w 548"/>
              <a:gd name="T107" fmla="*/ 254 h 920"/>
              <a:gd name="T108" fmla="*/ 192 w 548"/>
              <a:gd name="T109" fmla="*/ 258 h 9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548" h="920">
                <a:moveTo>
                  <a:pt x="180" y="259"/>
                </a:moveTo>
                <a:lnTo>
                  <a:pt x="180" y="259"/>
                </a:lnTo>
                <a:lnTo>
                  <a:pt x="168" y="242"/>
                </a:lnTo>
                <a:lnTo>
                  <a:pt x="156" y="223"/>
                </a:lnTo>
                <a:lnTo>
                  <a:pt x="142" y="195"/>
                </a:lnTo>
                <a:lnTo>
                  <a:pt x="142" y="195"/>
                </a:lnTo>
                <a:lnTo>
                  <a:pt x="135" y="177"/>
                </a:lnTo>
                <a:lnTo>
                  <a:pt x="126" y="151"/>
                </a:lnTo>
                <a:lnTo>
                  <a:pt x="110" y="90"/>
                </a:lnTo>
                <a:lnTo>
                  <a:pt x="102" y="61"/>
                </a:lnTo>
                <a:lnTo>
                  <a:pt x="93" y="35"/>
                </a:lnTo>
                <a:lnTo>
                  <a:pt x="89" y="24"/>
                </a:lnTo>
                <a:lnTo>
                  <a:pt x="85" y="16"/>
                </a:lnTo>
                <a:lnTo>
                  <a:pt x="80" y="10"/>
                </a:lnTo>
                <a:lnTo>
                  <a:pt x="76" y="5"/>
                </a:lnTo>
                <a:lnTo>
                  <a:pt x="76" y="5"/>
                </a:lnTo>
                <a:lnTo>
                  <a:pt x="69" y="1"/>
                </a:lnTo>
                <a:lnTo>
                  <a:pt x="64" y="0"/>
                </a:lnTo>
                <a:lnTo>
                  <a:pt x="62" y="1"/>
                </a:lnTo>
                <a:lnTo>
                  <a:pt x="62" y="3"/>
                </a:lnTo>
                <a:lnTo>
                  <a:pt x="61" y="6"/>
                </a:lnTo>
                <a:lnTo>
                  <a:pt x="61" y="12"/>
                </a:lnTo>
                <a:lnTo>
                  <a:pt x="63" y="21"/>
                </a:lnTo>
                <a:lnTo>
                  <a:pt x="69" y="40"/>
                </a:lnTo>
                <a:lnTo>
                  <a:pt x="69" y="40"/>
                </a:lnTo>
                <a:lnTo>
                  <a:pt x="76" y="71"/>
                </a:lnTo>
                <a:lnTo>
                  <a:pt x="84" y="111"/>
                </a:lnTo>
                <a:lnTo>
                  <a:pt x="93" y="152"/>
                </a:lnTo>
                <a:lnTo>
                  <a:pt x="98" y="170"/>
                </a:lnTo>
                <a:lnTo>
                  <a:pt x="102" y="186"/>
                </a:lnTo>
                <a:lnTo>
                  <a:pt x="102" y="186"/>
                </a:lnTo>
                <a:lnTo>
                  <a:pt x="110" y="211"/>
                </a:lnTo>
                <a:lnTo>
                  <a:pt x="118" y="234"/>
                </a:lnTo>
                <a:lnTo>
                  <a:pt x="120" y="251"/>
                </a:lnTo>
                <a:lnTo>
                  <a:pt x="121" y="258"/>
                </a:lnTo>
                <a:lnTo>
                  <a:pt x="120" y="264"/>
                </a:lnTo>
                <a:lnTo>
                  <a:pt x="120" y="264"/>
                </a:lnTo>
                <a:lnTo>
                  <a:pt x="118" y="271"/>
                </a:lnTo>
                <a:lnTo>
                  <a:pt x="114" y="281"/>
                </a:lnTo>
                <a:lnTo>
                  <a:pt x="107" y="293"/>
                </a:lnTo>
                <a:lnTo>
                  <a:pt x="100" y="307"/>
                </a:lnTo>
                <a:lnTo>
                  <a:pt x="90" y="319"/>
                </a:lnTo>
                <a:lnTo>
                  <a:pt x="80" y="331"/>
                </a:lnTo>
                <a:lnTo>
                  <a:pt x="70" y="340"/>
                </a:lnTo>
                <a:lnTo>
                  <a:pt x="65" y="343"/>
                </a:lnTo>
                <a:lnTo>
                  <a:pt x="61" y="346"/>
                </a:lnTo>
                <a:lnTo>
                  <a:pt x="61" y="346"/>
                </a:lnTo>
                <a:lnTo>
                  <a:pt x="40" y="354"/>
                </a:lnTo>
                <a:lnTo>
                  <a:pt x="20" y="365"/>
                </a:lnTo>
                <a:lnTo>
                  <a:pt x="12" y="370"/>
                </a:lnTo>
                <a:lnTo>
                  <a:pt x="5" y="376"/>
                </a:lnTo>
                <a:lnTo>
                  <a:pt x="1" y="381"/>
                </a:lnTo>
                <a:lnTo>
                  <a:pt x="0" y="385"/>
                </a:lnTo>
                <a:lnTo>
                  <a:pt x="0" y="385"/>
                </a:lnTo>
                <a:lnTo>
                  <a:pt x="1" y="388"/>
                </a:lnTo>
                <a:lnTo>
                  <a:pt x="3" y="393"/>
                </a:lnTo>
                <a:lnTo>
                  <a:pt x="7" y="398"/>
                </a:lnTo>
                <a:lnTo>
                  <a:pt x="12" y="403"/>
                </a:lnTo>
                <a:lnTo>
                  <a:pt x="19" y="409"/>
                </a:lnTo>
                <a:lnTo>
                  <a:pt x="27" y="413"/>
                </a:lnTo>
                <a:lnTo>
                  <a:pt x="34" y="417"/>
                </a:lnTo>
                <a:lnTo>
                  <a:pt x="44" y="420"/>
                </a:lnTo>
                <a:lnTo>
                  <a:pt x="44" y="420"/>
                </a:lnTo>
                <a:lnTo>
                  <a:pt x="48" y="420"/>
                </a:lnTo>
                <a:lnTo>
                  <a:pt x="54" y="419"/>
                </a:lnTo>
                <a:lnTo>
                  <a:pt x="62" y="415"/>
                </a:lnTo>
                <a:lnTo>
                  <a:pt x="70" y="411"/>
                </a:lnTo>
                <a:lnTo>
                  <a:pt x="87" y="399"/>
                </a:lnTo>
                <a:lnTo>
                  <a:pt x="104" y="386"/>
                </a:lnTo>
                <a:lnTo>
                  <a:pt x="135" y="360"/>
                </a:lnTo>
                <a:lnTo>
                  <a:pt x="147" y="348"/>
                </a:lnTo>
                <a:lnTo>
                  <a:pt x="147" y="348"/>
                </a:lnTo>
                <a:lnTo>
                  <a:pt x="146" y="355"/>
                </a:lnTo>
                <a:lnTo>
                  <a:pt x="146" y="365"/>
                </a:lnTo>
                <a:lnTo>
                  <a:pt x="147" y="379"/>
                </a:lnTo>
                <a:lnTo>
                  <a:pt x="151" y="396"/>
                </a:lnTo>
                <a:lnTo>
                  <a:pt x="156" y="416"/>
                </a:lnTo>
                <a:lnTo>
                  <a:pt x="163" y="441"/>
                </a:lnTo>
                <a:lnTo>
                  <a:pt x="175" y="467"/>
                </a:lnTo>
                <a:lnTo>
                  <a:pt x="175" y="467"/>
                </a:lnTo>
                <a:lnTo>
                  <a:pt x="181" y="483"/>
                </a:lnTo>
                <a:lnTo>
                  <a:pt x="186" y="498"/>
                </a:lnTo>
                <a:lnTo>
                  <a:pt x="196" y="531"/>
                </a:lnTo>
                <a:lnTo>
                  <a:pt x="203" y="564"/>
                </a:lnTo>
                <a:lnTo>
                  <a:pt x="209" y="595"/>
                </a:lnTo>
                <a:lnTo>
                  <a:pt x="214" y="627"/>
                </a:lnTo>
                <a:lnTo>
                  <a:pt x="220" y="656"/>
                </a:lnTo>
                <a:lnTo>
                  <a:pt x="226" y="682"/>
                </a:lnTo>
                <a:lnTo>
                  <a:pt x="230" y="694"/>
                </a:lnTo>
                <a:lnTo>
                  <a:pt x="233" y="703"/>
                </a:lnTo>
                <a:lnTo>
                  <a:pt x="233" y="703"/>
                </a:lnTo>
                <a:lnTo>
                  <a:pt x="250" y="742"/>
                </a:lnTo>
                <a:lnTo>
                  <a:pt x="258" y="761"/>
                </a:lnTo>
                <a:lnTo>
                  <a:pt x="268" y="779"/>
                </a:lnTo>
                <a:lnTo>
                  <a:pt x="278" y="797"/>
                </a:lnTo>
                <a:lnTo>
                  <a:pt x="292" y="815"/>
                </a:lnTo>
                <a:lnTo>
                  <a:pt x="308" y="834"/>
                </a:lnTo>
                <a:lnTo>
                  <a:pt x="326" y="851"/>
                </a:lnTo>
                <a:lnTo>
                  <a:pt x="326" y="851"/>
                </a:lnTo>
                <a:lnTo>
                  <a:pt x="337" y="860"/>
                </a:lnTo>
                <a:lnTo>
                  <a:pt x="349" y="868"/>
                </a:lnTo>
                <a:lnTo>
                  <a:pt x="362" y="876"/>
                </a:lnTo>
                <a:lnTo>
                  <a:pt x="377" y="884"/>
                </a:lnTo>
                <a:lnTo>
                  <a:pt x="408" y="896"/>
                </a:lnTo>
                <a:lnTo>
                  <a:pt x="437" y="907"/>
                </a:lnTo>
                <a:lnTo>
                  <a:pt x="466" y="914"/>
                </a:lnTo>
                <a:lnTo>
                  <a:pt x="490" y="919"/>
                </a:lnTo>
                <a:lnTo>
                  <a:pt x="500" y="920"/>
                </a:lnTo>
                <a:lnTo>
                  <a:pt x="509" y="920"/>
                </a:lnTo>
                <a:lnTo>
                  <a:pt x="516" y="919"/>
                </a:lnTo>
                <a:lnTo>
                  <a:pt x="521" y="918"/>
                </a:lnTo>
                <a:lnTo>
                  <a:pt x="521" y="918"/>
                </a:lnTo>
                <a:lnTo>
                  <a:pt x="523" y="914"/>
                </a:lnTo>
                <a:lnTo>
                  <a:pt x="527" y="909"/>
                </a:lnTo>
                <a:lnTo>
                  <a:pt x="533" y="895"/>
                </a:lnTo>
                <a:lnTo>
                  <a:pt x="538" y="874"/>
                </a:lnTo>
                <a:lnTo>
                  <a:pt x="541" y="849"/>
                </a:lnTo>
                <a:lnTo>
                  <a:pt x="545" y="824"/>
                </a:lnTo>
                <a:lnTo>
                  <a:pt x="546" y="796"/>
                </a:lnTo>
                <a:lnTo>
                  <a:pt x="548" y="769"/>
                </a:lnTo>
                <a:lnTo>
                  <a:pt x="548" y="744"/>
                </a:lnTo>
                <a:lnTo>
                  <a:pt x="548" y="744"/>
                </a:lnTo>
                <a:lnTo>
                  <a:pt x="546" y="717"/>
                </a:lnTo>
                <a:lnTo>
                  <a:pt x="543" y="686"/>
                </a:lnTo>
                <a:lnTo>
                  <a:pt x="537" y="652"/>
                </a:lnTo>
                <a:lnTo>
                  <a:pt x="528" y="618"/>
                </a:lnTo>
                <a:lnTo>
                  <a:pt x="517" y="583"/>
                </a:lnTo>
                <a:lnTo>
                  <a:pt x="505" y="549"/>
                </a:lnTo>
                <a:lnTo>
                  <a:pt x="498" y="532"/>
                </a:lnTo>
                <a:lnTo>
                  <a:pt x="490" y="516"/>
                </a:lnTo>
                <a:lnTo>
                  <a:pt x="482" y="501"/>
                </a:lnTo>
                <a:lnTo>
                  <a:pt x="473" y="488"/>
                </a:lnTo>
                <a:lnTo>
                  <a:pt x="473" y="488"/>
                </a:lnTo>
                <a:lnTo>
                  <a:pt x="434" y="433"/>
                </a:lnTo>
                <a:lnTo>
                  <a:pt x="395" y="382"/>
                </a:lnTo>
                <a:lnTo>
                  <a:pt x="353" y="327"/>
                </a:lnTo>
                <a:lnTo>
                  <a:pt x="353" y="327"/>
                </a:lnTo>
                <a:lnTo>
                  <a:pt x="328" y="293"/>
                </a:lnTo>
                <a:lnTo>
                  <a:pt x="309" y="265"/>
                </a:lnTo>
                <a:lnTo>
                  <a:pt x="294" y="243"/>
                </a:lnTo>
                <a:lnTo>
                  <a:pt x="294" y="243"/>
                </a:lnTo>
                <a:lnTo>
                  <a:pt x="289" y="236"/>
                </a:lnTo>
                <a:lnTo>
                  <a:pt x="285" y="231"/>
                </a:lnTo>
                <a:lnTo>
                  <a:pt x="280" y="229"/>
                </a:lnTo>
                <a:lnTo>
                  <a:pt x="275" y="226"/>
                </a:lnTo>
                <a:lnTo>
                  <a:pt x="270" y="226"/>
                </a:lnTo>
                <a:lnTo>
                  <a:pt x="266" y="228"/>
                </a:lnTo>
                <a:lnTo>
                  <a:pt x="263" y="229"/>
                </a:lnTo>
                <a:lnTo>
                  <a:pt x="260" y="231"/>
                </a:lnTo>
                <a:lnTo>
                  <a:pt x="260" y="231"/>
                </a:lnTo>
                <a:lnTo>
                  <a:pt x="258" y="235"/>
                </a:lnTo>
                <a:lnTo>
                  <a:pt x="254" y="236"/>
                </a:lnTo>
                <a:lnTo>
                  <a:pt x="246" y="240"/>
                </a:lnTo>
                <a:lnTo>
                  <a:pt x="237" y="241"/>
                </a:lnTo>
                <a:lnTo>
                  <a:pt x="231" y="241"/>
                </a:lnTo>
                <a:lnTo>
                  <a:pt x="231" y="241"/>
                </a:lnTo>
                <a:lnTo>
                  <a:pt x="229" y="242"/>
                </a:lnTo>
                <a:lnTo>
                  <a:pt x="225" y="246"/>
                </a:lnTo>
                <a:lnTo>
                  <a:pt x="221" y="251"/>
                </a:lnTo>
                <a:lnTo>
                  <a:pt x="221" y="251"/>
                </a:lnTo>
                <a:lnTo>
                  <a:pt x="219" y="252"/>
                </a:lnTo>
                <a:lnTo>
                  <a:pt x="215" y="254"/>
                </a:lnTo>
                <a:lnTo>
                  <a:pt x="210" y="257"/>
                </a:lnTo>
                <a:lnTo>
                  <a:pt x="210" y="257"/>
                </a:lnTo>
                <a:lnTo>
                  <a:pt x="192" y="258"/>
                </a:lnTo>
                <a:lnTo>
                  <a:pt x="180" y="259"/>
                </a:lnTo>
                <a:lnTo>
                  <a:pt x="180" y="259"/>
                </a:lnTo>
                <a:close/>
              </a:path>
            </a:pathLst>
          </a:custGeom>
          <a:gradFill>
            <a:gsLst>
              <a:gs pos="0">
                <a:srgbClr val="00B0F0"/>
              </a:gs>
              <a:gs pos="100000">
                <a:srgbClr val="66FFFF"/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" name="Freeform 10">
            <a:extLst>
              <a:ext uri="{FF2B5EF4-FFF2-40B4-BE49-F238E27FC236}">
                <a16:creationId xmlns:a16="http://schemas.microsoft.com/office/drawing/2014/main" id="{B84D6962-9FFB-4255-807E-A118535AE9D4}"/>
              </a:ext>
            </a:extLst>
          </p:cNvPr>
          <p:cNvSpPr>
            <a:spLocks/>
          </p:cNvSpPr>
          <p:nvPr/>
        </p:nvSpPr>
        <p:spPr bwMode="auto">
          <a:xfrm>
            <a:off x="4097905" y="5176587"/>
            <a:ext cx="1710190" cy="766993"/>
          </a:xfrm>
          <a:custGeom>
            <a:avLst/>
            <a:gdLst>
              <a:gd name="T0" fmla="*/ 1134 w 1485"/>
              <a:gd name="T1" fmla="*/ 154 h 666"/>
              <a:gd name="T2" fmla="*/ 1147 w 1485"/>
              <a:gd name="T3" fmla="*/ 67 h 666"/>
              <a:gd name="T4" fmla="*/ 1139 w 1485"/>
              <a:gd name="T5" fmla="*/ 23 h 666"/>
              <a:gd name="T6" fmla="*/ 1128 w 1485"/>
              <a:gd name="T7" fmla="*/ 16 h 666"/>
              <a:gd name="T8" fmla="*/ 1086 w 1485"/>
              <a:gd name="T9" fmla="*/ 17 h 666"/>
              <a:gd name="T10" fmla="*/ 976 w 1485"/>
              <a:gd name="T11" fmla="*/ 42 h 666"/>
              <a:gd name="T12" fmla="*/ 932 w 1485"/>
              <a:gd name="T13" fmla="*/ 47 h 666"/>
              <a:gd name="T14" fmla="*/ 852 w 1485"/>
              <a:gd name="T15" fmla="*/ 25 h 666"/>
              <a:gd name="T16" fmla="*/ 787 w 1485"/>
              <a:gd name="T17" fmla="*/ 10 h 666"/>
              <a:gd name="T18" fmla="*/ 630 w 1485"/>
              <a:gd name="T19" fmla="*/ 0 h 666"/>
              <a:gd name="T20" fmla="*/ 473 w 1485"/>
              <a:gd name="T21" fmla="*/ 13 h 666"/>
              <a:gd name="T22" fmla="*/ 424 w 1485"/>
              <a:gd name="T23" fmla="*/ 28 h 666"/>
              <a:gd name="T24" fmla="*/ 313 w 1485"/>
              <a:gd name="T25" fmla="*/ 84 h 666"/>
              <a:gd name="T26" fmla="*/ 223 w 1485"/>
              <a:gd name="T27" fmla="*/ 149 h 666"/>
              <a:gd name="T28" fmla="*/ 204 w 1485"/>
              <a:gd name="T29" fmla="*/ 170 h 666"/>
              <a:gd name="T30" fmla="*/ 38 w 1485"/>
              <a:gd name="T31" fmla="*/ 324 h 666"/>
              <a:gd name="T32" fmla="*/ 0 w 1485"/>
              <a:gd name="T33" fmla="*/ 376 h 666"/>
              <a:gd name="T34" fmla="*/ 2 w 1485"/>
              <a:gd name="T35" fmla="*/ 398 h 666"/>
              <a:gd name="T36" fmla="*/ 39 w 1485"/>
              <a:gd name="T37" fmla="*/ 458 h 666"/>
              <a:gd name="T38" fmla="*/ 133 w 1485"/>
              <a:gd name="T39" fmla="*/ 550 h 666"/>
              <a:gd name="T40" fmla="*/ 184 w 1485"/>
              <a:gd name="T41" fmla="*/ 587 h 666"/>
              <a:gd name="T42" fmla="*/ 302 w 1485"/>
              <a:gd name="T43" fmla="*/ 620 h 666"/>
              <a:gd name="T44" fmla="*/ 453 w 1485"/>
              <a:gd name="T45" fmla="*/ 640 h 666"/>
              <a:gd name="T46" fmla="*/ 531 w 1485"/>
              <a:gd name="T47" fmla="*/ 642 h 666"/>
              <a:gd name="T48" fmla="*/ 568 w 1485"/>
              <a:gd name="T49" fmla="*/ 634 h 666"/>
              <a:gd name="T50" fmla="*/ 643 w 1485"/>
              <a:gd name="T51" fmla="*/ 654 h 666"/>
              <a:gd name="T52" fmla="*/ 725 w 1485"/>
              <a:gd name="T53" fmla="*/ 666 h 666"/>
              <a:gd name="T54" fmla="*/ 750 w 1485"/>
              <a:gd name="T55" fmla="*/ 660 h 666"/>
              <a:gd name="T56" fmla="*/ 763 w 1485"/>
              <a:gd name="T57" fmla="*/ 632 h 666"/>
              <a:gd name="T58" fmla="*/ 761 w 1485"/>
              <a:gd name="T59" fmla="*/ 574 h 666"/>
              <a:gd name="T60" fmla="*/ 862 w 1485"/>
              <a:gd name="T61" fmla="*/ 542 h 666"/>
              <a:gd name="T62" fmla="*/ 1015 w 1485"/>
              <a:gd name="T63" fmla="*/ 597 h 666"/>
              <a:gd name="T64" fmla="*/ 1074 w 1485"/>
              <a:gd name="T65" fmla="*/ 606 h 666"/>
              <a:gd name="T66" fmla="*/ 1092 w 1485"/>
              <a:gd name="T67" fmla="*/ 597 h 666"/>
              <a:gd name="T68" fmla="*/ 1098 w 1485"/>
              <a:gd name="T69" fmla="*/ 571 h 666"/>
              <a:gd name="T70" fmla="*/ 1083 w 1485"/>
              <a:gd name="T71" fmla="*/ 509 h 666"/>
              <a:gd name="T72" fmla="*/ 1074 w 1485"/>
              <a:gd name="T73" fmla="*/ 460 h 666"/>
              <a:gd name="T74" fmla="*/ 1076 w 1485"/>
              <a:gd name="T75" fmla="*/ 421 h 666"/>
              <a:gd name="T76" fmla="*/ 1095 w 1485"/>
              <a:gd name="T77" fmla="*/ 407 h 666"/>
              <a:gd name="T78" fmla="*/ 1176 w 1485"/>
              <a:gd name="T79" fmla="*/ 386 h 666"/>
              <a:gd name="T80" fmla="*/ 1194 w 1485"/>
              <a:gd name="T81" fmla="*/ 389 h 666"/>
              <a:gd name="T82" fmla="*/ 1329 w 1485"/>
              <a:gd name="T83" fmla="*/ 490 h 666"/>
              <a:gd name="T84" fmla="*/ 1396 w 1485"/>
              <a:gd name="T85" fmla="*/ 527 h 666"/>
              <a:gd name="T86" fmla="*/ 1422 w 1485"/>
              <a:gd name="T87" fmla="*/ 532 h 666"/>
              <a:gd name="T88" fmla="*/ 1439 w 1485"/>
              <a:gd name="T89" fmla="*/ 522 h 666"/>
              <a:gd name="T90" fmla="*/ 1452 w 1485"/>
              <a:gd name="T91" fmla="*/ 481 h 666"/>
              <a:gd name="T92" fmla="*/ 1456 w 1485"/>
              <a:gd name="T93" fmla="*/ 378 h 666"/>
              <a:gd name="T94" fmla="*/ 1458 w 1485"/>
              <a:gd name="T95" fmla="*/ 264 h 666"/>
              <a:gd name="T96" fmla="*/ 1475 w 1485"/>
              <a:gd name="T97" fmla="*/ 185 h 666"/>
              <a:gd name="T98" fmla="*/ 1485 w 1485"/>
              <a:gd name="T99" fmla="*/ 120 h 666"/>
              <a:gd name="T100" fmla="*/ 1474 w 1485"/>
              <a:gd name="T101" fmla="*/ 97 h 666"/>
              <a:gd name="T102" fmla="*/ 1448 w 1485"/>
              <a:gd name="T103" fmla="*/ 95 h 666"/>
              <a:gd name="T104" fmla="*/ 1375 w 1485"/>
              <a:gd name="T105" fmla="*/ 122 h 666"/>
              <a:gd name="T106" fmla="*/ 1260 w 1485"/>
              <a:gd name="T107" fmla="*/ 187 h 666"/>
              <a:gd name="T108" fmla="*/ 1228 w 1485"/>
              <a:gd name="T109" fmla="*/ 201 h 666"/>
              <a:gd name="T110" fmla="*/ 1150 w 1485"/>
              <a:gd name="T111" fmla="*/ 215 h 6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485" h="666">
                <a:moveTo>
                  <a:pt x="1120" y="213"/>
                </a:moveTo>
                <a:lnTo>
                  <a:pt x="1120" y="213"/>
                </a:lnTo>
                <a:lnTo>
                  <a:pt x="1127" y="184"/>
                </a:lnTo>
                <a:lnTo>
                  <a:pt x="1134" y="154"/>
                </a:lnTo>
                <a:lnTo>
                  <a:pt x="1141" y="120"/>
                </a:lnTo>
                <a:lnTo>
                  <a:pt x="1144" y="101"/>
                </a:lnTo>
                <a:lnTo>
                  <a:pt x="1145" y="83"/>
                </a:lnTo>
                <a:lnTo>
                  <a:pt x="1147" y="67"/>
                </a:lnTo>
                <a:lnTo>
                  <a:pt x="1147" y="51"/>
                </a:lnTo>
                <a:lnTo>
                  <a:pt x="1144" y="39"/>
                </a:lnTo>
                <a:lnTo>
                  <a:pt x="1142" y="28"/>
                </a:lnTo>
                <a:lnTo>
                  <a:pt x="1139" y="23"/>
                </a:lnTo>
                <a:lnTo>
                  <a:pt x="1136" y="21"/>
                </a:lnTo>
                <a:lnTo>
                  <a:pt x="1132" y="17"/>
                </a:lnTo>
                <a:lnTo>
                  <a:pt x="1128" y="16"/>
                </a:lnTo>
                <a:lnTo>
                  <a:pt x="1128" y="16"/>
                </a:lnTo>
                <a:lnTo>
                  <a:pt x="1120" y="15"/>
                </a:lnTo>
                <a:lnTo>
                  <a:pt x="1109" y="15"/>
                </a:lnTo>
                <a:lnTo>
                  <a:pt x="1098" y="15"/>
                </a:lnTo>
                <a:lnTo>
                  <a:pt x="1086" y="17"/>
                </a:lnTo>
                <a:lnTo>
                  <a:pt x="1059" y="22"/>
                </a:lnTo>
                <a:lnTo>
                  <a:pt x="1031" y="28"/>
                </a:lnTo>
                <a:lnTo>
                  <a:pt x="1003" y="36"/>
                </a:lnTo>
                <a:lnTo>
                  <a:pt x="976" y="42"/>
                </a:lnTo>
                <a:lnTo>
                  <a:pt x="952" y="45"/>
                </a:lnTo>
                <a:lnTo>
                  <a:pt x="942" y="47"/>
                </a:lnTo>
                <a:lnTo>
                  <a:pt x="932" y="47"/>
                </a:lnTo>
                <a:lnTo>
                  <a:pt x="932" y="47"/>
                </a:lnTo>
                <a:lnTo>
                  <a:pt x="918" y="44"/>
                </a:lnTo>
                <a:lnTo>
                  <a:pt x="906" y="42"/>
                </a:lnTo>
                <a:lnTo>
                  <a:pt x="882" y="34"/>
                </a:lnTo>
                <a:lnTo>
                  <a:pt x="852" y="25"/>
                </a:lnTo>
                <a:lnTo>
                  <a:pt x="831" y="19"/>
                </a:lnTo>
                <a:lnTo>
                  <a:pt x="803" y="13"/>
                </a:lnTo>
                <a:lnTo>
                  <a:pt x="803" y="13"/>
                </a:lnTo>
                <a:lnTo>
                  <a:pt x="787" y="10"/>
                </a:lnTo>
                <a:lnTo>
                  <a:pt x="769" y="6"/>
                </a:lnTo>
                <a:lnTo>
                  <a:pt x="727" y="3"/>
                </a:lnTo>
                <a:lnTo>
                  <a:pt x="680" y="0"/>
                </a:lnTo>
                <a:lnTo>
                  <a:pt x="630" y="0"/>
                </a:lnTo>
                <a:lnTo>
                  <a:pt x="582" y="2"/>
                </a:lnTo>
                <a:lnTo>
                  <a:pt x="534" y="4"/>
                </a:lnTo>
                <a:lnTo>
                  <a:pt x="492" y="10"/>
                </a:lnTo>
                <a:lnTo>
                  <a:pt x="473" y="13"/>
                </a:lnTo>
                <a:lnTo>
                  <a:pt x="456" y="17"/>
                </a:lnTo>
                <a:lnTo>
                  <a:pt x="456" y="17"/>
                </a:lnTo>
                <a:lnTo>
                  <a:pt x="441" y="22"/>
                </a:lnTo>
                <a:lnTo>
                  <a:pt x="424" y="28"/>
                </a:lnTo>
                <a:lnTo>
                  <a:pt x="405" y="36"/>
                </a:lnTo>
                <a:lnTo>
                  <a:pt x="387" y="44"/>
                </a:lnTo>
                <a:lnTo>
                  <a:pt x="349" y="64"/>
                </a:lnTo>
                <a:lnTo>
                  <a:pt x="313" y="84"/>
                </a:lnTo>
                <a:lnTo>
                  <a:pt x="279" y="106"/>
                </a:lnTo>
                <a:lnTo>
                  <a:pt x="251" y="126"/>
                </a:lnTo>
                <a:lnTo>
                  <a:pt x="230" y="143"/>
                </a:lnTo>
                <a:lnTo>
                  <a:pt x="223" y="149"/>
                </a:lnTo>
                <a:lnTo>
                  <a:pt x="218" y="155"/>
                </a:lnTo>
                <a:lnTo>
                  <a:pt x="218" y="155"/>
                </a:lnTo>
                <a:lnTo>
                  <a:pt x="213" y="161"/>
                </a:lnTo>
                <a:lnTo>
                  <a:pt x="204" y="170"/>
                </a:lnTo>
                <a:lnTo>
                  <a:pt x="179" y="193"/>
                </a:lnTo>
                <a:lnTo>
                  <a:pt x="108" y="257"/>
                </a:lnTo>
                <a:lnTo>
                  <a:pt x="70" y="291"/>
                </a:lnTo>
                <a:lnTo>
                  <a:pt x="38" y="324"/>
                </a:lnTo>
                <a:lnTo>
                  <a:pt x="24" y="340"/>
                </a:lnTo>
                <a:lnTo>
                  <a:pt x="12" y="353"/>
                </a:lnTo>
                <a:lnTo>
                  <a:pt x="5" y="367"/>
                </a:lnTo>
                <a:lnTo>
                  <a:pt x="0" y="376"/>
                </a:lnTo>
                <a:lnTo>
                  <a:pt x="0" y="376"/>
                </a:lnTo>
                <a:lnTo>
                  <a:pt x="0" y="381"/>
                </a:lnTo>
                <a:lnTo>
                  <a:pt x="0" y="386"/>
                </a:lnTo>
                <a:lnTo>
                  <a:pt x="2" y="398"/>
                </a:lnTo>
                <a:lnTo>
                  <a:pt x="8" y="412"/>
                </a:lnTo>
                <a:lnTo>
                  <a:pt x="16" y="426"/>
                </a:lnTo>
                <a:lnTo>
                  <a:pt x="27" y="442"/>
                </a:lnTo>
                <a:lnTo>
                  <a:pt x="39" y="458"/>
                </a:lnTo>
                <a:lnTo>
                  <a:pt x="53" y="475"/>
                </a:lnTo>
                <a:lnTo>
                  <a:pt x="68" y="491"/>
                </a:lnTo>
                <a:lnTo>
                  <a:pt x="101" y="522"/>
                </a:lnTo>
                <a:lnTo>
                  <a:pt x="133" y="550"/>
                </a:lnTo>
                <a:lnTo>
                  <a:pt x="162" y="574"/>
                </a:lnTo>
                <a:lnTo>
                  <a:pt x="174" y="581"/>
                </a:lnTo>
                <a:lnTo>
                  <a:pt x="184" y="587"/>
                </a:lnTo>
                <a:lnTo>
                  <a:pt x="184" y="587"/>
                </a:lnTo>
                <a:lnTo>
                  <a:pt x="207" y="595"/>
                </a:lnTo>
                <a:lnTo>
                  <a:pt x="234" y="604"/>
                </a:lnTo>
                <a:lnTo>
                  <a:pt x="266" y="612"/>
                </a:lnTo>
                <a:lnTo>
                  <a:pt x="302" y="620"/>
                </a:lnTo>
                <a:lnTo>
                  <a:pt x="340" y="626"/>
                </a:lnTo>
                <a:lnTo>
                  <a:pt x="378" y="632"/>
                </a:lnTo>
                <a:lnTo>
                  <a:pt x="416" y="637"/>
                </a:lnTo>
                <a:lnTo>
                  <a:pt x="453" y="640"/>
                </a:lnTo>
                <a:lnTo>
                  <a:pt x="453" y="640"/>
                </a:lnTo>
                <a:lnTo>
                  <a:pt x="484" y="643"/>
                </a:lnTo>
                <a:lnTo>
                  <a:pt x="511" y="643"/>
                </a:lnTo>
                <a:lnTo>
                  <a:pt x="531" y="642"/>
                </a:lnTo>
                <a:lnTo>
                  <a:pt x="546" y="640"/>
                </a:lnTo>
                <a:lnTo>
                  <a:pt x="557" y="638"/>
                </a:lnTo>
                <a:lnTo>
                  <a:pt x="563" y="636"/>
                </a:lnTo>
                <a:lnTo>
                  <a:pt x="568" y="634"/>
                </a:lnTo>
                <a:lnTo>
                  <a:pt x="568" y="634"/>
                </a:lnTo>
                <a:lnTo>
                  <a:pt x="591" y="640"/>
                </a:lnTo>
                <a:lnTo>
                  <a:pt x="615" y="648"/>
                </a:lnTo>
                <a:lnTo>
                  <a:pt x="643" y="654"/>
                </a:lnTo>
                <a:lnTo>
                  <a:pt x="672" y="661"/>
                </a:lnTo>
                <a:lnTo>
                  <a:pt x="701" y="665"/>
                </a:lnTo>
                <a:lnTo>
                  <a:pt x="714" y="666"/>
                </a:lnTo>
                <a:lnTo>
                  <a:pt x="725" y="666"/>
                </a:lnTo>
                <a:lnTo>
                  <a:pt x="735" y="666"/>
                </a:lnTo>
                <a:lnTo>
                  <a:pt x="744" y="664"/>
                </a:lnTo>
                <a:lnTo>
                  <a:pt x="744" y="664"/>
                </a:lnTo>
                <a:lnTo>
                  <a:pt x="750" y="660"/>
                </a:lnTo>
                <a:lnTo>
                  <a:pt x="755" y="654"/>
                </a:lnTo>
                <a:lnTo>
                  <a:pt x="758" y="648"/>
                </a:lnTo>
                <a:lnTo>
                  <a:pt x="761" y="640"/>
                </a:lnTo>
                <a:lnTo>
                  <a:pt x="763" y="632"/>
                </a:lnTo>
                <a:lnTo>
                  <a:pt x="764" y="623"/>
                </a:lnTo>
                <a:lnTo>
                  <a:pt x="764" y="606"/>
                </a:lnTo>
                <a:lnTo>
                  <a:pt x="763" y="588"/>
                </a:lnTo>
                <a:lnTo>
                  <a:pt x="761" y="574"/>
                </a:lnTo>
                <a:lnTo>
                  <a:pt x="758" y="560"/>
                </a:lnTo>
                <a:lnTo>
                  <a:pt x="831" y="529"/>
                </a:lnTo>
                <a:lnTo>
                  <a:pt x="831" y="529"/>
                </a:lnTo>
                <a:lnTo>
                  <a:pt x="862" y="542"/>
                </a:lnTo>
                <a:lnTo>
                  <a:pt x="896" y="555"/>
                </a:lnTo>
                <a:lnTo>
                  <a:pt x="935" y="570"/>
                </a:lnTo>
                <a:lnTo>
                  <a:pt x="976" y="584"/>
                </a:lnTo>
                <a:lnTo>
                  <a:pt x="1015" y="597"/>
                </a:lnTo>
                <a:lnTo>
                  <a:pt x="1033" y="602"/>
                </a:lnTo>
                <a:lnTo>
                  <a:pt x="1049" y="605"/>
                </a:lnTo>
                <a:lnTo>
                  <a:pt x="1063" y="606"/>
                </a:lnTo>
                <a:lnTo>
                  <a:pt x="1074" y="606"/>
                </a:lnTo>
                <a:lnTo>
                  <a:pt x="1074" y="606"/>
                </a:lnTo>
                <a:lnTo>
                  <a:pt x="1081" y="604"/>
                </a:lnTo>
                <a:lnTo>
                  <a:pt x="1087" y="602"/>
                </a:lnTo>
                <a:lnTo>
                  <a:pt x="1092" y="597"/>
                </a:lnTo>
                <a:lnTo>
                  <a:pt x="1095" y="592"/>
                </a:lnTo>
                <a:lnTo>
                  <a:pt x="1098" y="586"/>
                </a:lnTo>
                <a:lnTo>
                  <a:pt x="1098" y="578"/>
                </a:lnTo>
                <a:lnTo>
                  <a:pt x="1098" y="571"/>
                </a:lnTo>
                <a:lnTo>
                  <a:pt x="1098" y="563"/>
                </a:lnTo>
                <a:lnTo>
                  <a:pt x="1094" y="546"/>
                </a:lnTo>
                <a:lnTo>
                  <a:pt x="1088" y="527"/>
                </a:lnTo>
                <a:lnTo>
                  <a:pt x="1083" y="509"/>
                </a:lnTo>
                <a:lnTo>
                  <a:pt x="1078" y="491"/>
                </a:lnTo>
                <a:lnTo>
                  <a:pt x="1078" y="491"/>
                </a:lnTo>
                <a:lnTo>
                  <a:pt x="1075" y="475"/>
                </a:lnTo>
                <a:lnTo>
                  <a:pt x="1074" y="460"/>
                </a:lnTo>
                <a:lnTo>
                  <a:pt x="1072" y="448"/>
                </a:lnTo>
                <a:lnTo>
                  <a:pt x="1072" y="437"/>
                </a:lnTo>
                <a:lnTo>
                  <a:pt x="1074" y="429"/>
                </a:lnTo>
                <a:lnTo>
                  <a:pt x="1076" y="421"/>
                </a:lnTo>
                <a:lnTo>
                  <a:pt x="1077" y="417"/>
                </a:lnTo>
                <a:lnTo>
                  <a:pt x="1080" y="414"/>
                </a:lnTo>
                <a:lnTo>
                  <a:pt x="1080" y="414"/>
                </a:lnTo>
                <a:lnTo>
                  <a:pt x="1095" y="407"/>
                </a:lnTo>
                <a:lnTo>
                  <a:pt x="1126" y="397"/>
                </a:lnTo>
                <a:lnTo>
                  <a:pt x="1143" y="391"/>
                </a:lnTo>
                <a:lnTo>
                  <a:pt x="1160" y="387"/>
                </a:lnTo>
                <a:lnTo>
                  <a:pt x="1176" y="386"/>
                </a:lnTo>
                <a:lnTo>
                  <a:pt x="1182" y="385"/>
                </a:lnTo>
                <a:lnTo>
                  <a:pt x="1188" y="386"/>
                </a:lnTo>
                <a:lnTo>
                  <a:pt x="1188" y="386"/>
                </a:lnTo>
                <a:lnTo>
                  <a:pt x="1194" y="389"/>
                </a:lnTo>
                <a:lnTo>
                  <a:pt x="1203" y="395"/>
                </a:lnTo>
                <a:lnTo>
                  <a:pt x="1227" y="412"/>
                </a:lnTo>
                <a:lnTo>
                  <a:pt x="1293" y="463"/>
                </a:lnTo>
                <a:lnTo>
                  <a:pt x="1329" y="490"/>
                </a:lnTo>
                <a:lnTo>
                  <a:pt x="1347" y="502"/>
                </a:lnTo>
                <a:lnTo>
                  <a:pt x="1364" y="513"/>
                </a:lnTo>
                <a:lnTo>
                  <a:pt x="1380" y="521"/>
                </a:lnTo>
                <a:lnTo>
                  <a:pt x="1396" y="527"/>
                </a:lnTo>
                <a:lnTo>
                  <a:pt x="1410" y="532"/>
                </a:lnTo>
                <a:lnTo>
                  <a:pt x="1416" y="532"/>
                </a:lnTo>
                <a:lnTo>
                  <a:pt x="1422" y="532"/>
                </a:lnTo>
                <a:lnTo>
                  <a:pt x="1422" y="532"/>
                </a:lnTo>
                <a:lnTo>
                  <a:pt x="1427" y="531"/>
                </a:lnTo>
                <a:lnTo>
                  <a:pt x="1431" y="530"/>
                </a:lnTo>
                <a:lnTo>
                  <a:pt x="1435" y="526"/>
                </a:lnTo>
                <a:lnTo>
                  <a:pt x="1439" y="522"/>
                </a:lnTo>
                <a:lnTo>
                  <a:pt x="1442" y="518"/>
                </a:lnTo>
                <a:lnTo>
                  <a:pt x="1445" y="511"/>
                </a:lnTo>
                <a:lnTo>
                  <a:pt x="1450" y="498"/>
                </a:lnTo>
                <a:lnTo>
                  <a:pt x="1452" y="481"/>
                </a:lnTo>
                <a:lnTo>
                  <a:pt x="1455" y="463"/>
                </a:lnTo>
                <a:lnTo>
                  <a:pt x="1456" y="443"/>
                </a:lnTo>
                <a:lnTo>
                  <a:pt x="1457" y="421"/>
                </a:lnTo>
                <a:lnTo>
                  <a:pt x="1456" y="378"/>
                </a:lnTo>
                <a:lnTo>
                  <a:pt x="1456" y="334"/>
                </a:lnTo>
                <a:lnTo>
                  <a:pt x="1455" y="295"/>
                </a:lnTo>
                <a:lnTo>
                  <a:pt x="1456" y="278"/>
                </a:lnTo>
                <a:lnTo>
                  <a:pt x="1458" y="264"/>
                </a:lnTo>
                <a:lnTo>
                  <a:pt x="1458" y="264"/>
                </a:lnTo>
                <a:lnTo>
                  <a:pt x="1463" y="238"/>
                </a:lnTo>
                <a:lnTo>
                  <a:pt x="1469" y="211"/>
                </a:lnTo>
                <a:lnTo>
                  <a:pt x="1475" y="185"/>
                </a:lnTo>
                <a:lnTo>
                  <a:pt x="1480" y="161"/>
                </a:lnTo>
                <a:lnTo>
                  <a:pt x="1484" y="139"/>
                </a:lnTo>
                <a:lnTo>
                  <a:pt x="1485" y="129"/>
                </a:lnTo>
                <a:lnTo>
                  <a:pt x="1485" y="120"/>
                </a:lnTo>
                <a:lnTo>
                  <a:pt x="1484" y="112"/>
                </a:lnTo>
                <a:lnTo>
                  <a:pt x="1481" y="105"/>
                </a:lnTo>
                <a:lnTo>
                  <a:pt x="1479" y="100"/>
                </a:lnTo>
                <a:lnTo>
                  <a:pt x="1474" y="97"/>
                </a:lnTo>
                <a:lnTo>
                  <a:pt x="1474" y="97"/>
                </a:lnTo>
                <a:lnTo>
                  <a:pt x="1468" y="94"/>
                </a:lnTo>
                <a:lnTo>
                  <a:pt x="1459" y="94"/>
                </a:lnTo>
                <a:lnTo>
                  <a:pt x="1448" y="95"/>
                </a:lnTo>
                <a:lnTo>
                  <a:pt x="1436" y="98"/>
                </a:lnTo>
                <a:lnTo>
                  <a:pt x="1422" y="103"/>
                </a:lnTo>
                <a:lnTo>
                  <a:pt x="1407" y="107"/>
                </a:lnTo>
                <a:lnTo>
                  <a:pt x="1375" y="122"/>
                </a:lnTo>
                <a:lnTo>
                  <a:pt x="1343" y="138"/>
                </a:lnTo>
                <a:lnTo>
                  <a:pt x="1310" y="155"/>
                </a:lnTo>
                <a:lnTo>
                  <a:pt x="1282" y="172"/>
                </a:lnTo>
                <a:lnTo>
                  <a:pt x="1260" y="187"/>
                </a:lnTo>
                <a:lnTo>
                  <a:pt x="1260" y="187"/>
                </a:lnTo>
                <a:lnTo>
                  <a:pt x="1250" y="193"/>
                </a:lnTo>
                <a:lnTo>
                  <a:pt x="1239" y="198"/>
                </a:lnTo>
                <a:lnTo>
                  <a:pt x="1228" y="201"/>
                </a:lnTo>
                <a:lnTo>
                  <a:pt x="1217" y="205"/>
                </a:lnTo>
                <a:lnTo>
                  <a:pt x="1194" y="210"/>
                </a:lnTo>
                <a:lnTo>
                  <a:pt x="1171" y="213"/>
                </a:lnTo>
                <a:lnTo>
                  <a:pt x="1150" y="215"/>
                </a:lnTo>
                <a:lnTo>
                  <a:pt x="1134" y="215"/>
                </a:lnTo>
                <a:lnTo>
                  <a:pt x="1120" y="213"/>
                </a:lnTo>
                <a:lnTo>
                  <a:pt x="1120" y="213"/>
                </a:lnTo>
                <a:close/>
              </a:path>
            </a:pathLst>
          </a:custGeom>
          <a:gradFill>
            <a:gsLst>
              <a:gs pos="0">
                <a:srgbClr val="00B0F0"/>
              </a:gs>
              <a:gs pos="100000">
                <a:srgbClr val="66FFFF"/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5" name="Freeform 6">
            <a:extLst>
              <a:ext uri="{FF2B5EF4-FFF2-40B4-BE49-F238E27FC236}">
                <a16:creationId xmlns:a16="http://schemas.microsoft.com/office/drawing/2014/main" id="{5C8BD156-A296-4397-9FE8-DD0AE4D1C3B0}"/>
              </a:ext>
            </a:extLst>
          </p:cNvPr>
          <p:cNvSpPr>
            <a:spLocks/>
          </p:cNvSpPr>
          <p:nvPr/>
        </p:nvSpPr>
        <p:spPr bwMode="auto">
          <a:xfrm>
            <a:off x="5988115" y="5119459"/>
            <a:ext cx="1660371" cy="599949"/>
          </a:xfrm>
          <a:custGeom>
            <a:avLst/>
            <a:gdLst>
              <a:gd name="T0" fmla="*/ 1089 w 1738"/>
              <a:gd name="T1" fmla="*/ 28 h 628"/>
              <a:gd name="T2" fmla="*/ 999 w 1738"/>
              <a:gd name="T3" fmla="*/ 2 h 628"/>
              <a:gd name="T4" fmla="*/ 960 w 1738"/>
              <a:gd name="T5" fmla="*/ 0 h 628"/>
              <a:gd name="T6" fmla="*/ 927 w 1738"/>
              <a:gd name="T7" fmla="*/ 14 h 628"/>
              <a:gd name="T8" fmla="*/ 868 w 1738"/>
              <a:gd name="T9" fmla="*/ 19 h 628"/>
              <a:gd name="T10" fmla="*/ 852 w 1738"/>
              <a:gd name="T11" fmla="*/ 21 h 628"/>
              <a:gd name="T12" fmla="*/ 809 w 1738"/>
              <a:gd name="T13" fmla="*/ 38 h 628"/>
              <a:gd name="T14" fmla="*/ 749 w 1738"/>
              <a:gd name="T15" fmla="*/ 32 h 628"/>
              <a:gd name="T16" fmla="*/ 600 w 1738"/>
              <a:gd name="T17" fmla="*/ 24 h 628"/>
              <a:gd name="T18" fmla="*/ 541 w 1738"/>
              <a:gd name="T19" fmla="*/ 44 h 628"/>
              <a:gd name="T20" fmla="*/ 443 w 1738"/>
              <a:gd name="T21" fmla="*/ 139 h 628"/>
              <a:gd name="T22" fmla="*/ 428 w 1738"/>
              <a:gd name="T23" fmla="*/ 191 h 628"/>
              <a:gd name="T24" fmla="*/ 388 w 1738"/>
              <a:gd name="T25" fmla="*/ 215 h 628"/>
              <a:gd name="T26" fmla="*/ 193 w 1738"/>
              <a:gd name="T27" fmla="*/ 160 h 628"/>
              <a:gd name="T28" fmla="*/ 49 w 1738"/>
              <a:gd name="T29" fmla="*/ 130 h 628"/>
              <a:gd name="T30" fmla="*/ 11 w 1738"/>
              <a:gd name="T31" fmla="*/ 151 h 628"/>
              <a:gd name="T32" fmla="*/ 0 w 1738"/>
              <a:gd name="T33" fmla="*/ 365 h 628"/>
              <a:gd name="T34" fmla="*/ 26 w 1738"/>
              <a:gd name="T35" fmla="*/ 530 h 628"/>
              <a:gd name="T36" fmla="*/ 56 w 1738"/>
              <a:gd name="T37" fmla="*/ 585 h 628"/>
              <a:gd name="T38" fmla="*/ 82 w 1738"/>
              <a:gd name="T39" fmla="*/ 593 h 628"/>
              <a:gd name="T40" fmla="*/ 191 w 1738"/>
              <a:gd name="T41" fmla="*/ 534 h 628"/>
              <a:gd name="T42" fmla="*/ 309 w 1738"/>
              <a:gd name="T43" fmla="*/ 460 h 628"/>
              <a:gd name="T44" fmla="*/ 402 w 1738"/>
              <a:gd name="T45" fmla="*/ 404 h 628"/>
              <a:gd name="T46" fmla="*/ 505 w 1738"/>
              <a:gd name="T47" fmla="*/ 411 h 628"/>
              <a:gd name="T48" fmla="*/ 488 w 1738"/>
              <a:gd name="T49" fmla="*/ 472 h 628"/>
              <a:gd name="T50" fmla="*/ 469 w 1738"/>
              <a:gd name="T51" fmla="*/ 538 h 628"/>
              <a:gd name="T52" fmla="*/ 476 w 1738"/>
              <a:gd name="T53" fmla="*/ 575 h 628"/>
              <a:gd name="T54" fmla="*/ 661 w 1738"/>
              <a:gd name="T55" fmla="*/ 556 h 628"/>
              <a:gd name="T56" fmla="*/ 717 w 1738"/>
              <a:gd name="T57" fmla="*/ 560 h 628"/>
              <a:gd name="T58" fmla="*/ 770 w 1738"/>
              <a:gd name="T59" fmla="*/ 550 h 628"/>
              <a:gd name="T60" fmla="*/ 840 w 1738"/>
              <a:gd name="T61" fmla="*/ 526 h 628"/>
              <a:gd name="T62" fmla="*/ 924 w 1738"/>
              <a:gd name="T63" fmla="*/ 534 h 628"/>
              <a:gd name="T64" fmla="*/ 972 w 1738"/>
              <a:gd name="T65" fmla="*/ 545 h 628"/>
              <a:gd name="T66" fmla="*/ 894 w 1738"/>
              <a:gd name="T67" fmla="*/ 597 h 628"/>
              <a:gd name="T68" fmla="*/ 888 w 1738"/>
              <a:gd name="T69" fmla="*/ 619 h 628"/>
              <a:gd name="T70" fmla="*/ 937 w 1738"/>
              <a:gd name="T71" fmla="*/ 622 h 628"/>
              <a:gd name="T72" fmla="*/ 1088 w 1738"/>
              <a:gd name="T73" fmla="*/ 618 h 628"/>
              <a:gd name="T74" fmla="*/ 1128 w 1738"/>
              <a:gd name="T75" fmla="*/ 627 h 628"/>
              <a:gd name="T76" fmla="*/ 1207 w 1738"/>
              <a:gd name="T77" fmla="*/ 618 h 628"/>
              <a:gd name="T78" fmla="*/ 1240 w 1738"/>
              <a:gd name="T79" fmla="*/ 597 h 628"/>
              <a:gd name="T80" fmla="*/ 1390 w 1738"/>
              <a:gd name="T81" fmla="*/ 627 h 628"/>
              <a:gd name="T82" fmla="*/ 1466 w 1738"/>
              <a:gd name="T83" fmla="*/ 610 h 628"/>
              <a:gd name="T84" fmla="*/ 1550 w 1738"/>
              <a:gd name="T85" fmla="*/ 580 h 628"/>
              <a:gd name="T86" fmla="*/ 1633 w 1738"/>
              <a:gd name="T87" fmla="*/ 551 h 628"/>
              <a:gd name="T88" fmla="*/ 1727 w 1738"/>
              <a:gd name="T89" fmla="*/ 512 h 628"/>
              <a:gd name="T90" fmla="*/ 1738 w 1738"/>
              <a:gd name="T91" fmla="*/ 488 h 628"/>
              <a:gd name="T92" fmla="*/ 1718 w 1738"/>
              <a:gd name="T93" fmla="*/ 471 h 628"/>
              <a:gd name="T94" fmla="*/ 1715 w 1738"/>
              <a:gd name="T95" fmla="*/ 465 h 628"/>
              <a:gd name="T96" fmla="*/ 1707 w 1738"/>
              <a:gd name="T97" fmla="*/ 428 h 628"/>
              <a:gd name="T98" fmla="*/ 1681 w 1738"/>
              <a:gd name="T99" fmla="*/ 399 h 628"/>
              <a:gd name="T100" fmla="*/ 1667 w 1738"/>
              <a:gd name="T101" fmla="*/ 360 h 628"/>
              <a:gd name="T102" fmla="*/ 1620 w 1738"/>
              <a:gd name="T103" fmla="*/ 322 h 628"/>
              <a:gd name="T104" fmla="*/ 1511 w 1738"/>
              <a:gd name="T105" fmla="*/ 234 h 628"/>
              <a:gd name="T106" fmla="*/ 1418 w 1738"/>
              <a:gd name="T107" fmla="*/ 156 h 628"/>
              <a:gd name="T108" fmla="*/ 1305 w 1738"/>
              <a:gd name="T109" fmla="*/ 106 h 6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738" h="628">
                <a:moveTo>
                  <a:pt x="1305" y="106"/>
                </a:moveTo>
                <a:lnTo>
                  <a:pt x="1305" y="106"/>
                </a:lnTo>
                <a:lnTo>
                  <a:pt x="1161" y="53"/>
                </a:lnTo>
                <a:lnTo>
                  <a:pt x="1161" y="53"/>
                </a:lnTo>
                <a:lnTo>
                  <a:pt x="1109" y="34"/>
                </a:lnTo>
                <a:lnTo>
                  <a:pt x="1089" y="28"/>
                </a:lnTo>
                <a:lnTo>
                  <a:pt x="1073" y="24"/>
                </a:lnTo>
                <a:lnTo>
                  <a:pt x="1073" y="24"/>
                </a:lnTo>
                <a:lnTo>
                  <a:pt x="1055" y="19"/>
                </a:lnTo>
                <a:lnTo>
                  <a:pt x="1032" y="11"/>
                </a:lnTo>
                <a:lnTo>
                  <a:pt x="1009" y="4"/>
                </a:lnTo>
                <a:lnTo>
                  <a:pt x="999" y="2"/>
                </a:lnTo>
                <a:lnTo>
                  <a:pt x="990" y="1"/>
                </a:lnTo>
                <a:lnTo>
                  <a:pt x="990" y="1"/>
                </a:lnTo>
                <a:lnTo>
                  <a:pt x="978" y="1"/>
                </a:lnTo>
                <a:lnTo>
                  <a:pt x="970" y="0"/>
                </a:lnTo>
                <a:lnTo>
                  <a:pt x="962" y="0"/>
                </a:lnTo>
                <a:lnTo>
                  <a:pt x="960" y="0"/>
                </a:lnTo>
                <a:lnTo>
                  <a:pt x="959" y="1"/>
                </a:lnTo>
                <a:lnTo>
                  <a:pt x="959" y="1"/>
                </a:lnTo>
                <a:lnTo>
                  <a:pt x="955" y="5"/>
                </a:lnTo>
                <a:lnTo>
                  <a:pt x="948" y="10"/>
                </a:lnTo>
                <a:lnTo>
                  <a:pt x="938" y="13"/>
                </a:lnTo>
                <a:lnTo>
                  <a:pt x="927" y="14"/>
                </a:lnTo>
                <a:lnTo>
                  <a:pt x="927" y="14"/>
                </a:lnTo>
                <a:lnTo>
                  <a:pt x="893" y="16"/>
                </a:lnTo>
                <a:lnTo>
                  <a:pt x="876" y="17"/>
                </a:lnTo>
                <a:lnTo>
                  <a:pt x="870" y="18"/>
                </a:lnTo>
                <a:lnTo>
                  <a:pt x="868" y="19"/>
                </a:lnTo>
                <a:lnTo>
                  <a:pt x="868" y="19"/>
                </a:lnTo>
                <a:lnTo>
                  <a:pt x="866" y="21"/>
                </a:lnTo>
                <a:lnTo>
                  <a:pt x="865" y="19"/>
                </a:lnTo>
                <a:lnTo>
                  <a:pt x="861" y="18"/>
                </a:lnTo>
                <a:lnTo>
                  <a:pt x="859" y="18"/>
                </a:lnTo>
                <a:lnTo>
                  <a:pt x="857" y="18"/>
                </a:lnTo>
                <a:lnTo>
                  <a:pt x="852" y="21"/>
                </a:lnTo>
                <a:lnTo>
                  <a:pt x="844" y="24"/>
                </a:lnTo>
                <a:lnTo>
                  <a:pt x="844" y="24"/>
                </a:lnTo>
                <a:lnTo>
                  <a:pt x="832" y="32"/>
                </a:lnTo>
                <a:lnTo>
                  <a:pt x="825" y="35"/>
                </a:lnTo>
                <a:lnTo>
                  <a:pt x="818" y="36"/>
                </a:lnTo>
                <a:lnTo>
                  <a:pt x="809" y="38"/>
                </a:lnTo>
                <a:lnTo>
                  <a:pt x="809" y="38"/>
                </a:lnTo>
                <a:lnTo>
                  <a:pt x="797" y="38"/>
                </a:lnTo>
                <a:lnTo>
                  <a:pt x="785" y="36"/>
                </a:lnTo>
                <a:lnTo>
                  <a:pt x="773" y="35"/>
                </a:lnTo>
                <a:lnTo>
                  <a:pt x="773" y="35"/>
                </a:lnTo>
                <a:lnTo>
                  <a:pt x="749" y="32"/>
                </a:lnTo>
                <a:lnTo>
                  <a:pt x="725" y="29"/>
                </a:lnTo>
                <a:lnTo>
                  <a:pt x="696" y="25"/>
                </a:lnTo>
                <a:lnTo>
                  <a:pt x="663" y="23"/>
                </a:lnTo>
                <a:lnTo>
                  <a:pt x="630" y="22"/>
                </a:lnTo>
                <a:lnTo>
                  <a:pt x="614" y="23"/>
                </a:lnTo>
                <a:lnTo>
                  <a:pt x="600" y="24"/>
                </a:lnTo>
                <a:lnTo>
                  <a:pt x="586" y="25"/>
                </a:lnTo>
                <a:lnTo>
                  <a:pt x="575" y="29"/>
                </a:lnTo>
                <a:lnTo>
                  <a:pt x="575" y="29"/>
                </a:lnTo>
                <a:lnTo>
                  <a:pt x="564" y="33"/>
                </a:lnTo>
                <a:lnTo>
                  <a:pt x="553" y="38"/>
                </a:lnTo>
                <a:lnTo>
                  <a:pt x="541" y="44"/>
                </a:lnTo>
                <a:lnTo>
                  <a:pt x="530" y="51"/>
                </a:lnTo>
                <a:lnTo>
                  <a:pt x="508" y="68"/>
                </a:lnTo>
                <a:lnTo>
                  <a:pt x="488" y="86"/>
                </a:lnTo>
                <a:lnTo>
                  <a:pt x="469" y="105"/>
                </a:lnTo>
                <a:lnTo>
                  <a:pt x="454" y="123"/>
                </a:lnTo>
                <a:lnTo>
                  <a:pt x="443" y="139"/>
                </a:lnTo>
                <a:lnTo>
                  <a:pt x="435" y="151"/>
                </a:lnTo>
                <a:lnTo>
                  <a:pt x="435" y="151"/>
                </a:lnTo>
                <a:lnTo>
                  <a:pt x="432" y="160"/>
                </a:lnTo>
                <a:lnTo>
                  <a:pt x="429" y="171"/>
                </a:lnTo>
                <a:lnTo>
                  <a:pt x="428" y="181"/>
                </a:lnTo>
                <a:lnTo>
                  <a:pt x="428" y="191"/>
                </a:lnTo>
                <a:lnTo>
                  <a:pt x="428" y="206"/>
                </a:lnTo>
                <a:lnTo>
                  <a:pt x="429" y="212"/>
                </a:lnTo>
                <a:lnTo>
                  <a:pt x="429" y="212"/>
                </a:lnTo>
                <a:lnTo>
                  <a:pt x="422" y="213"/>
                </a:lnTo>
                <a:lnTo>
                  <a:pt x="401" y="215"/>
                </a:lnTo>
                <a:lnTo>
                  <a:pt x="388" y="215"/>
                </a:lnTo>
                <a:lnTo>
                  <a:pt x="373" y="214"/>
                </a:lnTo>
                <a:lnTo>
                  <a:pt x="357" y="212"/>
                </a:lnTo>
                <a:lnTo>
                  <a:pt x="342" y="207"/>
                </a:lnTo>
                <a:lnTo>
                  <a:pt x="342" y="207"/>
                </a:lnTo>
                <a:lnTo>
                  <a:pt x="282" y="187"/>
                </a:lnTo>
                <a:lnTo>
                  <a:pt x="193" y="160"/>
                </a:lnTo>
                <a:lnTo>
                  <a:pt x="147" y="147"/>
                </a:lnTo>
                <a:lnTo>
                  <a:pt x="104" y="137"/>
                </a:lnTo>
                <a:lnTo>
                  <a:pt x="87" y="133"/>
                </a:lnTo>
                <a:lnTo>
                  <a:pt x="71" y="130"/>
                </a:lnTo>
                <a:lnTo>
                  <a:pt x="58" y="130"/>
                </a:lnTo>
                <a:lnTo>
                  <a:pt x="49" y="130"/>
                </a:lnTo>
                <a:lnTo>
                  <a:pt x="49" y="130"/>
                </a:lnTo>
                <a:lnTo>
                  <a:pt x="28" y="134"/>
                </a:lnTo>
                <a:lnTo>
                  <a:pt x="17" y="135"/>
                </a:lnTo>
                <a:lnTo>
                  <a:pt x="14" y="136"/>
                </a:lnTo>
                <a:lnTo>
                  <a:pt x="13" y="139"/>
                </a:lnTo>
                <a:lnTo>
                  <a:pt x="11" y="151"/>
                </a:lnTo>
                <a:lnTo>
                  <a:pt x="11" y="151"/>
                </a:lnTo>
                <a:lnTo>
                  <a:pt x="8" y="187"/>
                </a:lnTo>
                <a:lnTo>
                  <a:pt x="3" y="252"/>
                </a:lnTo>
                <a:lnTo>
                  <a:pt x="1" y="317"/>
                </a:lnTo>
                <a:lnTo>
                  <a:pt x="0" y="345"/>
                </a:lnTo>
                <a:lnTo>
                  <a:pt x="0" y="365"/>
                </a:lnTo>
                <a:lnTo>
                  <a:pt x="0" y="365"/>
                </a:lnTo>
                <a:lnTo>
                  <a:pt x="3" y="404"/>
                </a:lnTo>
                <a:lnTo>
                  <a:pt x="11" y="453"/>
                </a:lnTo>
                <a:lnTo>
                  <a:pt x="18" y="499"/>
                </a:lnTo>
                <a:lnTo>
                  <a:pt x="23" y="517"/>
                </a:lnTo>
                <a:lnTo>
                  <a:pt x="26" y="530"/>
                </a:lnTo>
                <a:lnTo>
                  <a:pt x="26" y="530"/>
                </a:lnTo>
                <a:lnTo>
                  <a:pt x="35" y="550"/>
                </a:lnTo>
                <a:lnTo>
                  <a:pt x="39" y="560"/>
                </a:lnTo>
                <a:lnTo>
                  <a:pt x="43" y="569"/>
                </a:lnTo>
                <a:lnTo>
                  <a:pt x="49" y="578"/>
                </a:lnTo>
                <a:lnTo>
                  <a:pt x="56" y="585"/>
                </a:lnTo>
                <a:lnTo>
                  <a:pt x="63" y="590"/>
                </a:lnTo>
                <a:lnTo>
                  <a:pt x="67" y="593"/>
                </a:lnTo>
                <a:lnTo>
                  <a:pt x="71" y="594"/>
                </a:lnTo>
                <a:lnTo>
                  <a:pt x="71" y="594"/>
                </a:lnTo>
                <a:lnTo>
                  <a:pt x="76" y="594"/>
                </a:lnTo>
                <a:lnTo>
                  <a:pt x="82" y="593"/>
                </a:lnTo>
                <a:lnTo>
                  <a:pt x="92" y="590"/>
                </a:lnTo>
                <a:lnTo>
                  <a:pt x="104" y="584"/>
                </a:lnTo>
                <a:lnTo>
                  <a:pt x="116" y="577"/>
                </a:lnTo>
                <a:lnTo>
                  <a:pt x="149" y="556"/>
                </a:lnTo>
                <a:lnTo>
                  <a:pt x="169" y="545"/>
                </a:lnTo>
                <a:lnTo>
                  <a:pt x="191" y="534"/>
                </a:lnTo>
                <a:lnTo>
                  <a:pt x="191" y="534"/>
                </a:lnTo>
                <a:lnTo>
                  <a:pt x="203" y="528"/>
                </a:lnTo>
                <a:lnTo>
                  <a:pt x="217" y="521"/>
                </a:lnTo>
                <a:lnTo>
                  <a:pt x="247" y="502"/>
                </a:lnTo>
                <a:lnTo>
                  <a:pt x="277" y="481"/>
                </a:lnTo>
                <a:lnTo>
                  <a:pt x="309" y="460"/>
                </a:lnTo>
                <a:lnTo>
                  <a:pt x="338" y="439"/>
                </a:lnTo>
                <a:lnTo>
                  <a:pt x="364" y="421"/>
                </a:lnTo>
                <a:lnTo>
                  <a:pt x="387" y="409"/>
                </a:lnTo>
                <a:lnTo>
                  <a:pt x="395" y="405"/>
                </a:lnTo>
                <a:lnTo>
                  <a:pt x="402" y="404"/>
                </a:lnTo>
                <a:lnTo>
                  <a:pt x="402" y="404"/>
                </a:lnTo>
                <a:lnTo>
                  <a:pt x="434" y="400"/>
                </a:lnTo>
                <a:lnTo>
                  <a:pt x="472" y="399"/>
                </a:lnTo>
                <a:lnTo>
                  <a:pt x="517" y="397"/>
                </a:lnTo>
                <a:lnTo>
                  <a:pt x="517" y="397"/>
                </a:lnTo>
                <a:lnTo>
                  <a:pt x="513" y="400"/>
                </a:lnTo>
                <a:lnTo>
                  <a:pt x="505" y="411"/>
                </a:lnTo>
                <a:lnTo>
                  <a:pt x="500" y="418"/>
                </a:lnTo>
                <a:lnTo>
                  <a:pt x="496" y="428"/>
                </a:lnTo>
                <a:lnTo>
                  <a:pt x="493" y="440"/>
                </a:lnTo>
                <a:lnTo>
                  <a:pt x="490" y="453"/>
                </a:lnTo>
                <a:lnTo>
                  <a:pt x="490" y="453"/>
                </a:lnTo>
                <a:lnTo>
                  <a:pt x="488" y="472"/>
                </a:lnTo>
                <a:lnTo>
                  <a:pt x="488" y="478"/>
                </a:lnTo>
                <a:lnTo>
                  <a:pt x="486" y="485"/>
                </a:lnTo>
                <a:lnTo>
                  <a:pt x="480" y="502"/>
                </a:lnTo>
                <a:lnTo>
                  <a:pt x="480" y="502"/>
                </a:lnTo>
                <a:lnTo>
                  <a:pt x="472" y="528"/>
                </a:lnTo>
                <a:lnTo>
                  <a:pt x="469" y="538"/>
                </a:lnTo>
                <a:lnTo>
                  <a:pt x="467" y="547"/>
                </a:lnTo>
                <a:lnTo>
                  <a:pt x="467" y="556"/>
                </a:lnTo>
                <a:lnTo>
                  <a:pt x="468" y="565"/>
                </a:lnTo>
                <a:lnTo>
                  <a:pt x="471" y="571"/>
                </a:lnTo>
                <a:lnTo>
                  <a:pt x="476" y="575"/>
                </a:lnTo>
                <a:lnTo>
                  <a:pt x="476" y="575"/>
                </a:lnTo>
                <a:lnTo>
                  <a:pt x="482" y="577"/>
                </a:lnTo>
                <a:lnTo>
                  <a:pt x="490" y="577"/>
                </a:lnTo>
                <a:lnTo>
                  <a:pt x="517" y="575"/>
                </a:lnTo>
                <a:lnTo>
                  <a:pt x="552" y="572"/>
                </a:lnTo>
                <a:lnTo>
                  <a:pt x="590" y="567"/>
                </a:lnTo>
                <a:lnTo>
                  <a:pt x="661" y="556"/>
                </a:lnTo>
                <a:lnTo>
                  <a:pt x="692" y="550"/>
                </a:lnTo>
                <a:lnTo>
                  <a:pt x="692" y="550"/>
                </a:lnTo>
                <a:lnTo>
                  <a:pt x="693" y="552"/>
                </a:lnTo>
                <a:lnTo>
                  <a:pt x="700" y="555"/>
                </a:lnTo>
                <a:lnTo>
                  <a:pt x="709" y="558"/>
                </a:lnTo>
                <a:lnTo>
                  <a:pt x="717" y="560"/>
                </a:lnTo>
                <a:lnTo>
                  <a:pt x="723" y="560"/>
                </a:lnTo>
                <a:lnTo>
                  <a:pt x="723" y="560"/>
                </a:lnTo>
                <a:lnTo>
                  <a:pt x="736" y="557"/>
                </a:lnTo>
                <a:lnTo>
                  <a:pt x="746" y="555"/>
                </a:lnTo>
                <a:lnTo>
                  <a:pt x="757" y="551"/>
                </a:lnTo>
                <a:lnTo>
                  <a:pt x="770" y="550"/>
                </a:lnTo>
                <a:lnTo>
                  <a:pt x="770" y="550"/>
                </a:lnTo>
                <a:lnTo>
                  <a:pt x="780" y="549"/>
                </a:lnTo>
                <a:lnTo>
                  <a:pt x="791" y="546"/>
                </a:lnTo>
                <a:lnTo>
                  <a:pt x="814" y="538"/>
                </a:lnTo>
                <a:lnTo>
                  <a:pt x="832" y="529"/>
                </a:lnTo>
                <a:lnTo>
                  <a:pt x="840" y="526"/>
                </a:lnTo>
                <a:lnTo>
                  <a:pt x="840" y="526"/>
                </a:lnTo>
                <a:lnTo>
                  <a:pt x="876" y="530"/>
                </a:lnTo>
                <a:lnTo>
                  <a:pt x="904" y="534"/>
                </a:lnTo>
                <a:lnTo>
                  <a:pt x="915" y="534"/>
                </a:lnTo>
                <a:lnTo>
                  <a:pt x="924" y="534"/>
                </a:lnTo>
                <a:lnTo>
                  <a:pt x="924" y="534"/>
                </a:lnTo>
                <a:lnTo>
                  <a:pt x="938" y="534"/>
                </a:lnTo>
                <a:lnTo>
                  <a:pt x="956" y="534"/>
                </a:lnTo>
                <a:lnTo>
                  <a:pt x="980" y="534"/>
                </a:lnTo>
                <a:lnTo>
                  <a:pt x="980" y="534"/>
                </a:lnTo>
                <a:lnTo>
                  <a:pt x="977" y="538"/>
                </a:lnTo>
                <a:lnTo>
                  <a:pt x="972" y="545"/>
                </a:lnTo>
                <a:lnTo>
                  <a:pt x="964" y="555"/>
                </a:lnTo>
                <a:lnTo>
                  <a:pt x="959" y="560"/>
                </a:lnTo>
                <a:lnTo>
                  <a:pt x="953" y="563"/>
                </a:lnTo>
                <a:lnTo>
                  <a:pt x="953" y="563"/>
                </a:lnTo>
                <a:lnTo>
                  <a:pt x="921" y="582"/>
                </a:lnTo>
                <a:lnTo>
                  <a:pt x="894" y="597"/>
                </a:lnTo>
                <a:lnTo>
                  <a:pt x="894" y="597"/>
                </a:lnTo>
                <a:lnTo>
                  <a:pt x="889" y="601"/>
                </a:lnTo>
                <a:lnTo>
                  <a:pt x="887" y="606"/>
                </a:lnTo>
                <a:lnTo>
                  <a:pt x="886" y="610"/>
                </a:lnTo>
                <a:lnTo>
                  <a:pt x="886" y="614"/>
                </a:lnTo>
                <a:lnTo>
                  <a:pt x="888" y="619"/>
                </a:lnTo>
                <a:lnTo>
                  <a:pt x="891" y="622"/>
                </a:lnTo>
                <a:lnTo>
                  <a:pt x="897" y="624"/>
                </a:lnTo>
                <a:lnTo>
                  <a:pt x="903" y="625"/>
                </a:lnTo>
                <a:lnTo>
                  <a:pt x="903" y="625"/>
                </a:lnTo>
                <a:lnTo>
                  <a:pt x="919" y="624"/>
                </a:lnTo>
                <a:lnTo>
                  <a:pt x="937" y="622"/>
                </a:lnTo>
                <a:lnTo>
                  <a:pt x="960" y="619"/>
                </a:lnTo>
                <a:lnTo>
                  <a:pt x="988" y="618"/>
                </a:lnTo>
                <a:lnTo>
                  <a:pt x="988" y="618"/>
                </a:lnTo>
                <a:lnTo>
                  <a:pt x="1022" y="617"/>
                </a:lnTo>
                <a:lnTo>
                  <a:pt x="1056" y="617"/>
                </a:lnTo>
                <a:lnTo>
                  <a:pt x="1088" y="618"/>
                </a:lnTo>
                <a:lnTo>
                  <a:pt x="1101" y="618"/>
                </a:lnTo>
                <a:lnTo>
                  <a:pt x="1112" y="620"/>
                </a:lnTo>
                <a:lnTo>
                  <a:pt x="1112" y="620"/>
                </a:lnTo>
                <a:lnTo>
                  <a:pt x="1119" y="622"/>
                </a:lnTo>
                <a:lnTo>
                  <a:pt x="1123" y="624"/>
                </a:lnTo>
                <a:lnTo>
                  <a:pt x="1128" y="627"/>
                </a:lnTo>
                <a:lnTo>
                  <a:pt x="1132" y="628"/>
                </a:lnTo>
                <a:lnTo>
                  <a:pt x="1139" y="628"/>
                </a:lnTo>
                <a:lnTo>
                  <a:pt x="1171" y="625"/>
                </a:lnTo>
                <a:lnTo>
                  <a:pt x="1171" y="625"/>
                </a:lnTo>
                <a:lnTo>
                  <a:pt x="1191" y="622"/>
                </a:lnTo>
                <a:lnTo>
                  <a:pt x="1207" y="618"/>
                </a:lnTo>
                <a:lnTo>
                  <a:pt x="1219" y="613"/>
                </a:lnTo>
                <a:lnTo>
                  <a:pt x="1228" y="608"/>
                </a:lnTo>
                <a:lnTo>
                  <a:pt x="1234" y="605"/>
                </a:lnTo>
                <a:lnTo>
                  <a:pt x="1238" y="601"/>
                </a:lnTo>
                <a:lnTo>
                  <a:pt x="1240" y="597"/>
                </a:lnTo>
                <a:lnTo>
                  <a:pt x="1240" y="597"/>
                </a:lnTo>
                <a:lnTo>
                  <a:pt x="1258" y="602"/>
                </a:lnTo>
                <a:lnTo>
                  <a:pt x="1301" y="613"/>
                </a:lnTo>
                <a:lnTo>
                  <a:pt x="1328" y="619"/>
                </a:lnTo>
                <a:lnTo>
                  <a:pt x="1353" y="624"/>
                </a:lnTo>
                <a:lnTo>
                  <a:pt x="1379" y="627"/>
                </a:lnTo>
                <a:lnTo>
                  <a:pt x="1390" y="627"/>
                </a:lnTo>
                <a:lnTo>
                  <a:pt x="1399" y="627"/>
                </a:lnTo>
                <a:lnTo>
                  <a:pt x="1399" y="627"/>
                </a:lnTo>
                <a:lnTo>
                  <a:pt x="1418" y="625"/>
                </a:lnTo>
                <a:lnTo>
                  <a:pt x="1435" y="620"/>
                </a:lnTo>
                <a:lnTo>
                  <a:pt x="1451" y="616"/>
                </a:lnTo>
                <a:lnTo>
                  <a:pt x="1466" y="610"/>
                </a:lnTo>
                <a:lnTo>
                  <a:pt x="1496" y="597"/>
                </a:lnTo>
                <a:lnTo>
                  <a:pt x="1509" y="593"/>
                </a:lnTo>
                <a:lnTo>
                  <a:pt x="1522" y="589"/>
                </a:lnTo>
                <a:lnTo>
                  <a:pt x="1522" y="589"/>
                </a:lnTo>
                <a:lnTo>
                  <a:pt x="1537" y="585"/>
                </a:lnTo>
                <a:lnTo>
                  <a:pt x="1550" y="580"/>
                </a:lnTo>
                <a:lnTo>
                  <a:pt x="1577" y="569"/>
                </a:lnTo>
                <a:lnTo>
                  <a:pt x="1599" y="561"/>
                </a:lnTo>
                <a:lnTo>
                  <a:pt x="1608" y="558"/>
                </a:lnTo>
                <a:lnTo>
                  <a:pt x="1613" y="557"/>
                </a:lnTo>
                <a:lnTo>
                  <a:pt x="1613" y="557"/>
                </a:lnTo>
                <a:lnTo>
                  <a:pt x="1633" y="551"/>
                </a:lnTo>
                <a:lnTo>
                  <a:pt x="1671" y="539"/>
                </a:lnTo>
                <a:lnTo>
                  <a:pt x="1690" y="530"/>
                </a:lnTo>
                <a:lnTo>
                  <a:pt x="1707" y="523"/>
                </a:lnTo>
                <a:lnTo>
                  <a:pt x="1721" y="517"/>
                </a:lnTo>
                <a:lnTo>
                  <a:pt x="1725" y="515"/>
                </a:lnTo>
                <a:lnTo>
                  <a:pt x="1727" y="512"/>
                </a:lnTo>
                <a:lnTo>
                  <a:pt x="1727" y="512"/>
                </a:lnTo>
                <a:lnTo>
                  <a:pt x="1733" y="505"/>
                </a:lnTo>
                <a:lnTo>
                  <a:pt x="1737" y="499"/>
                </a:lnTo>
                <a:lnTo>
                  <a:pt x="1738" y="495"/>
                </a:lnTo>
                <a:lnTo>
                  <a:pt x="1738" y="492"/>
                </a:lnTo>
                <a:lnTo>
                  <a:pt x="1738" y="488"/>
                </a:lnTo>
                <a:lnTo>
                  <a:pt x="1737" y="483"/>
                </a:lnTo>
                <a:lnTo>
                  <a:pt x="1737" y="483"/>
                </a:lnTo>
                <a:lnTo>
                  <a:pt x="1734" y="478"/>
                </a:lnTo>
                <a:lnTo>
                  <a:pt x="1729" y="474"/>
                </a:lnTo>
                <a:lnTo>
                  <a:pt x="1725" y="472"/>
                </a:lnTo>
                <a:lnTo>
                  <a:pt x="1718" y="471"/>
                </a:lnTo>
                <a:lnTo>
                  <a:pt x="1709" y="470"/>
                </a:lnTo>
                <a:lnTo>
                  <a:pt x="1705" y="468"/>
                </a:lnTo>
                <a:lnTo>
                  <a:pt x="1705" y="468"/>
                </a:lnTo>
                <a:lnTo>
                  <a:pt x="1707" y="468"/>
                </a:lnTo>
                <a:lnTo>
                  <a:pt x="1712" y="467"/>
                </a:lnTo>
                <a:lnTo>
                  <a:pt x="1715" y="465"/>
                </a:lnTo>
                <a:lnTo>
                  <a:pt x="1716" y="461"/>
                </a:lnTo>
                <a:lnTo>
                  <a:pt x="1717" y="457"/>
                </a:lnTo>
                <a:lnTo>
                  <a:pt x="1716" y="451"/>
                </a:lnTo>
                <a:lnTo>
                  <a:pt x="1716" y="451"/>
                </a:lnTo>
                <a:lnTo>
                  <a:pt x="1712" y="438"/>
                </a:lnTo>
                <a:lnTo>
                  <a:pt x="1707" y="428"/>
                </a:lnTo>
                <a:lnTo>
                  <a:pt x="1701" y="421"/>
                </a:lnTo>
                <a:lnTo>
                  <a:pt x="1694" y="415"/>
                </a:lnTo>
                <a:lnTo>
                  <a:pt x="1694" y="415"/>
                </a:lnTo>
                <a:lnTo>
                  <a:pt x="1687" y="410"/>
                </a:lnTo>
                <a:lnTo>
                  <a:pt x="1683" y="404"/>
                </a:lnTo>
                <a:lnTo>
                  <a:pt x="1681" y="399"/>
                </a:lnTo>
                <a:lnTo>
                  <a:pt x="1681" y="399"/>
                </a:lnTo>
                <a:lnTo>
                  <a:pt x="1681" y="395"/>
                </a:lnTo>
                <a:lnTo>
                  <a:pt x="1678" y="386"/>
                </a:lnTo>
                <a:lnTo>
                  <a:pt x="1677" y="378"/>
                </a:lnTo>
                <a:lnTo>
                  <a:pt x="1673" y="370"/>
                </a:lnTo>
                <a:lnTo>
                  <a:pt x="1667" y="360"/>
                </a:lnTo>
                <a:lnTo>
                  <a:pt x="1660" y="349"/>
                </a:lnTo>
                <a:lnTo>
                  <a:pt x="1660" y="349"/>
                </a:lnTo>
                <a:lnTo>
                  <a:pt x="1650" y="339"/>
                </a:lnTo>
                <a:lnTo>
                  <a:pt x="1641" y="332"/>
                </a:lnTo>
                <a:lnTo>
                  <a:pt x="1630" y="326"/>
                </a:lnTo>
                <a:lnTo>
                  <a:pt x="1620" y="322"/>
                </a:lnTo>
                <a:lnTo>
                  <a:pt x="1611" y="320"/>
                </a:lnTo>
                <a:lnTo>
                  <a:pt x="1604" y="319"/>
                </a:lnTo>
                <a:lnTo>
                  <a:pt x="1597" y="317"/>
                </a:lnTo>
                <a:lnTo>
                  <a:pt x="1597" y="317"/>
                </a:lnTo>
                <a:lnTo>
                  <a:pt x="1553" y="275"/>
                </a:lnTo>
                <a:lnTo>
                  <a:pt x="1511" y="234"/>
                </a:lnTo>
                <a:lnTo>
                  <a:pt x="1466" y="191"/>
                </a:lnTo>
                <a:lnTo>
                  <a:pt x="1466" y="191"/>
                </a:lnTo>
                <a:lnTo>
                  <a:pt x="1455" y="181"/>
                </a:lnTo>
                <a:lnTo>
                  <a:pt x="1443" y="173"/>
                </a:lnTo>
                <a:lnTo>
                  <a:pt x="1431" y="163"/>
                </a:lnTo>
                <a:lnTo>
                  <a:pt x="1418" y="156"/>
                </a:lnTo>
                <a:lnTo>
                  <a:pt x="1391" y="141"/>
                </a:lnTo>
                <a:lnTo>
                  <a:pt x="1364" y="128"/>
                </a:lnTo>
                <a:lnTo>
                  <a:pt x="1341" y="118"/>
                </a:lnTo>
                <a:lnTo>
                  <a:pt x="1323" y="111"/>
                </a:lnTo>
                <a:lnTo>
                  <a:pt x="1305" y="106"/>
                </a:lnTo>
                <a:lnTo>
                  <a:pt x="1305" y="106"/>
                </a:lnTo>
                <a:close/>
              </a:path>
            </a:pathLst>
          </a:custGeom>
          <a:gradFill>
            <a:gsLst>
              <a:gs pos="0">
                <a:srgbClr val="00B0F0"/>
              </a:gs>
              <a:gs pos="100000">
                <a:srgbClr val="66FFFF"/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6" name="Freeform 5">
            <a:extLst>
              <a:ext uri="{FF2B5EF4-FFF2-40B4-BE49-F238E27FC236}">
                <a16:creationId xmlns:a16="http://schemas.microsoft.com/office/drawing/2014/main" id="{A1D919F9-EA39-4452-9199-8C4A2EE23EC5}"/>
              </a:ext>
            </a:extLst>
          </p:cNvPr>
          <p:cNvSpPr>
            <a:spLocks/>
          </p:cNvSpPr>
          <p:nvPr/>
        </p:nvSpPr>
        <p:spPr bwMode="auto">
          <a:xfrm>
            <a:off x="7850330" y="5131016"/>
            <a:ext cx="1745862" cy="599949"/>
          </a:xfrm>
          <a:custGeom>
            <a:avLst/>
            <a:gdLst>
              <a:gd name="T0" fmla="*/ 364 w 1714"/>
              <a:gd name="T1" fmla="*/ 283 h 589"/>
              <a:gd name="T2" fmla="*/ 314 w 1714"/>
              <a:gd name="T3" fmla="*/ 289 h 589"/>
              <a:gd name="T4" fmla="*/ 147 w 1714"/>
              <a:gd name="T5" fmla="*/ 213 h 589"/>
              <a:gd name="T6" fmla="*/ 64 w 1714"/>
              <a:gd name="T7" fmla="*/ 183 h 589"/>
              <a:gd name="T8" fmla="*/ 50 w 1714"/>
              <a:gd name="T9" fmla="*/ 185 h 589"/>
              <a:gd name="T10" fmla="*/ 31 w 1714"/>
              <a:gd name="T11" fmla="*/ 221 h 589"/>
              <a:gd name="T12" fmla="*/ 7 w 1714"/>
              <a:gd name="T13" fmla="*/ 351 h 589"/>
              <a:gd name="T14" fmla="*/ 0 w 1714"/>
              <a:gd name="T15" fmla="*/ 386 h 589"/>
              <a:gd name="T16" fmla="*/ 11 w 1714"/>
              <a:gd name="T17" fmla="*/ 462 h 589"/>
              <a:gd name="T18" fmla="*/ 33 w 1714"/>
              <a:gd name="T19" fmla="*/ 540 h 589"/>
              <a:gd name="T20" fmla="*/ 57 w 1714"/>
              <a:gd name="T21" fmla="*/ 558 h 589"/>
              <a:gd name="T22" fmla="*/ 90 w 1714"/>
              <a:gd name="T23" fmla="*/ 559 h 589"/>
              <a:gd name="T24" fmla="*/ 233 w 1714"/>
              <a:gd name="T25" fmla="*/ 501 h 589"/>
              <a:gd name="T26" fmla="*/ 278 w 1714"/>
              <a:gd name="T27" fmla="*/ 476 h 589"/>
              <a:gd name="T28" fmla="*/ 327 w 1714"/>
              <a:gd name="T29" fmla="*/ 436 h 589"/>
              <a:gd name="T30" fmla="*/ 364 w 1714"/>
              <a:gd name="T31" fmla="*/ 434 h 589"/>
              <a:gd name="T32" fmla="*/ 481 w 1714"/>
              <a:gd name="T33" fmla="*/ 443 h 589"/>
              <a:gd name="T34" fmla="*/ 450 w 1714"/>
              <a:gd name="T35" fmla="*/ 470 h 589"/>
              <a:gd name="T36" fmla="*/ 439 w 1714"/>
              <a:gd name="T37" fmla="*/ 507 h 589"/>
              <a:gd name="T38" fmla="*/ 423 w 1714"/>
              <a:gd name="T39" fmla="*/ 568 h 589"/>
              <a:gd name="T40" fmla="*/ 428 w 1714"/>
              <a:gd name="T41" fmla="*/ 588 h 589"/>
              <a:gd name="T42" fmla="*/ 450 w 1714"/>
              <a:gd name="T43" fmla="*/ 588 h 589"/>
              <a:gd name="T44" fmla="*/ 639 w 1714"/>
              <a:gd name="T45" fmla="*/ 542 h 589"/>
              <a:gd name="T46" fmla="*/ 720 w 1714"/>
              <a:gd name="T47" fmla="*/ 518 h 589"/>
              <a:gd name="T48" fmla="*/ 791 w 1714"/>
              <a:gd name="T49" fmla="*/ 526 h 589"/>
              <a:gd name="T50" fmla="*/ 862 w 1714"/>
              <a:gd name="T51" fmla="*/ 529 h 589"/>
              <a:gd name="T52" fmla="*/ 820 w 1714"/>
              <a:gd name="T53" fmla="*/ 543 h 589"/>
              <a:gd name="T54" fmla="*/ 827 w 1714"/>
              <a:gd name="T55" fmla="*/ 552 h 589"/>
              <a:gd name="T56" fmla="*/ 876 w 1714"/>
              <a:gd name="T57" fmla="*/ 557 h 589"/>
              <a:gd name="T58" fmla="*/ 1101 w 1714"/>
              <a:gd name="T59" fmla="*/ 559 h 589"/>
              <a:gd name="T60" fmla="*/ 1150 w 1714"/>
              <a:gd name="T61" fmla="*/ 554 h 589"/>
              <a:gd name="T62" fmla="*/ 1325 w 1714"/>
              <a:gd name="T63" fmla="*/ 540 h 589"/>
              <a:gd name="T64" fmla="*/ 1386 w 1714"/>
              <a:gd name="T65" fmla="*/ 527 h 589"/>
              <a:gd name="T66" fmla="*/ 1562 w 1714"/>
              <a:gd name="T67" fmla="*/ 469 h 589"/>
              <a:gd name="T68" fmla="*/ 1622 w 1714"/>
              <a:gd name="T69" fmla="*/ 442 h 589"/>
              <a:gd name="T70" fmla="*/ 1691 w 1714"/>
              <a:gd name="T71" fmla="*/ 396 h 589"/>
              <a:gd name="T72" fmla="*/ 1710 w 1714"/>
              <a:gd name="T73" fmla="*/ 378 h 589"/>
              <a:gd name="T74" fmla="*/ 1712 w 1714"/>
              <a:gd name="T75" fmla="*/ 353 h 589"/>
              <a:gd name="T76" fmla="*/ 1695 w 1714"/>
              <a:gd name="T77" fmla="*/ 336 h 589"/>
              <a:gd name="T78" fmla="*/ 1684 w 1714"/>
              <a:gd name="T79" fmla="*/ 328 h 589"/>
              <a:gd name="T80" fmla="*/ 1641 w 1714"/>
              <a:gd name="T81" fmla="*/ 277 h 589"/>
              <a:gd name="T82" fmla="*/ 1547 w 1714"/>
              <a:gd name="T83" fmla="*/ 206 h 589"/>
              <a:gd name="T84" fmla="*/ 1385 w 1714"/>
              <a:gd name="T85" fmla="*/ 110 h 589"/>
              <a:gd name="T86" fmla="*/ 1307 w 1714"/>
              <a:gd name="T87" fmla="*/ 72 h 589"/>
              <a:gd name="T88" fmla="*/ 1032 w 1714"/>
              <a:gd name="T89" fmla="*/ 9 h 589"/>
              <a:gd name="T90" fmla="*/ 965 w 1714"/>
              <a:gd name="T91" fmla="*/ 0 h 589"/>
              <a:gd name="T92" fmla="*/ 911 w 1714"/>
              <a:gd name="T93" fmla="*/ 11 h 589"/>
              <a:gd name="T94" fmla="*/ 860 w 1714"/>
              <a:gd name="T95" fmla="*/ 26 h 589"/>
              <a:gd name="T96" fmla="*/ 808 w 1714"/>
              <a:gd name="T97" fmla="*/ 37 h 589"/>
              <a:gd name="T98" fmla="*/ 736 w 1714"/>
              <a:gd name="T99" fmla="*/ 60 h 589"/>
              <a:gd name="T100" fmla="*/ 694 w 1714"/>
              <a:gd name="T101" fmla="*/ 75 h 589"/>
              <a:gd name="T102" fmla="*/ 627 w 1714"/>
              <a:gd name="T103" fmla="*/ 88 h 589"/>
              <a:gd name="T104" fmla="*/ 487 w 1714"/>
              <a:gd name="T105" fmla="*/ 89 h 589"/>
              <a:gd name="T106" fmla="*/ 448 w 1714"/>
              <a:gd name="T107" fmla="*/ 99 h 589"/>
              <a:gd name="T108" fmla="*/ 416 w 1714"/>
              <a:gd name="T109" fmla="*/ 122 h 589"/>
              <a:gd name="T110" fmla="*/ 387 w 1714"/>
              <a:gd name="T111" fmla="*/ 166 h 589"/>
              <a:gd name="T112" fmla="*/ 358 w 1714"/>
              <a:gd name="T113" fmla="*/ 233 h 589"/>
              <a:gd name="T114" fmla="*/ 366 w 1714"/>
              <a:gd name="T115" fmla="*/ 251 h 589"/>
              <a:gd name="T116" fmla="*/ 398 w 1714"/>
              <a:gd name="T117" fmla="*/ 274 h 5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714" h="589">
                <a:moveTo>
                  <a:pt x="398" y="274"/>
                </a:moveTo>
                <a:lnTo>
                  <a:pt x="398" y="274"/>
                </a:lnTo>
                <a:lnTo>
                  <a:pt x="388" y="277"/>
                </a:lnTo>
                <a:lnTo>
                  <a:pt x="364" y="283"/>
                </a:lnTo>
                <a:lnTo>
                  <a:pt x="336" y="289"/>
                </a:lnTo>
                <a:lnTo>
                  <a:pt x="323" y="290"/>
                </a:lnTo>
                <a:lnTo>
                  <a:pt x="314" y="289"/>
                </a:lnTo>
                <a:lnTo>
                  <a:pt x="314" y="289"/>
                </a:lnTo>
                <a:lnTo>
                  <a:pt x="299" y="283"/>
                </a:lnTo>
                <a:lnTo>
                  <a:pt x="270" y="271"/>
                </a:lnTo>
                <a:lnTo>
                  <a:pt x="190" y="233"/>
                </a:lnTo>
                <a:lnTo>
                  <a:pt x="147" y="213"/>
                </a:lnTo>
                <a:lnTo>
                  <a:pt x="108" y="196"/>
                </a:lnTo>
                <a:lnTo>
                  <a:pt x="91" y="190"/>
                </a:lnTo>
                <a:lnTo>
                  <a:pt x="76" y="185"/>
                </a:lnTo>
                <a:lnTo>
                  <a:pt x="64" y="183"/>
                </a:lnTo>
                <a:lnTo>
                  <a:pt x="56" y="183"/>
                </a:lnTo>
                <a:lnTo>
                  <a:pt x="56" y="183"/>
                </a:lnTo>
                <a:lnTo>
                  <a:pt x="52" y="184"/>
                </a:lnTo>
                <a:lnTo>
                  <a:pt x="50" y="185"/>
                </a:lnTo>
                <a:lnTo>
                  <a:pt x="45" y="191"/>
                </a:lnTo>
                <a:lnTo>
                  <a:pt x="39" y="199"/>
                </a:lnTo>
                <a:lnTo>
                  <a:pt x="35" y="210"/>
                </a:lnTo>
                <a:lnTo>
                  <a:pt x="31" y="221"/>
                </a:lnTo>
                <a:lnTo>
                  <a:pt x="28" y="235"/>
                </a:lnTo>
                <a:lnTo>
                  <a:pt x="22" y="265"/>
                </a:lnTo>
                <a:lnTo>
                  <a:pt x="12" y="325"/>
                </a:lnTo>
                <a:lnTo>
                  <a:pt x="7" y="351"/>
                </a:lnTo>
                <a:lnTo>
                  <a:pt x="2" y="369"/>
                </a:lnTo>
                <a:lnTo>
                  <a:pt x="2" y="369"/>
                </a:lnTo>
                <a:lnTo>
                  <a:pt x="1" y="376"/>
                </a:lnTo>
                <a:lnTo>
                  <a:pt x="0" y="386"/>
                </a:lnTo>
                <a:lnTo>
                  <a:pt x="0" y="397"/>
                </a:lnTo>
                <a:lnTo>
                  <a:pt x="1" y="408"/>
                </a:lnTo>
                <a:lnTo>
                  <a:pt x="5" y="435"/>
                </a:lnTo>
                <a:lnTo>
                  <a:pt x="11" y="462"/>
                </a:lnTo>
                <a:lnTo>
                  <a:pt x="17" y="487"/>
                </a:lnTo>
                <a:lnTo>
                  <a:pt x="24" y="512"/>
                </a:lnTo>
                <a:lnTo>
                  <a:pt x="33" y="540"/>
                </a:lnTo>
                <a:lnTo>
                  <a:pt x="33" y="540"/>
                </a:lnTo>
                <a:lnTo>
                  <a:pt x="36" y="546"/>
                </a:lnTo>
                <a:lnTo>
                  <a:pt x="41" y="550"/>
                </a:lnTo>
                <a:lnTo>
                  <a:pt x="48" y="555"/>
                </a:lnTo>
                <a:lnTo>
                  <a:pt x="57" y="558"/>
                </a:lnTo>
                <a:lnTo>
                  <a:pt x="65" y="560"/>
                </a:lnTo>
                <a:lnTo>
                  <a:pt x="74" y="560"/>
                </a:lnTo>
                <a:lnTo>
                  <a:pt x="82" y="560"/>
                </a:lnTo>
                <a:lnTo>
                  <a:pt x="90" y="559"/>
                </a:lnTo>
                <a:lnTo>
                  <a:pt x="90" y="559"/>
                </a:lnTo>
                <a:lnTo>
                  <a:pt x="123" y="547"/>
                </a:lnTo>
                <a:lnTo>
                  <a:pt x="177" y="525"/>
                </a:lnTo>
                <a:lnTo>
                  <a:pt x="233" y="501"/>
                </a:lnTo>
                <a:lnTo>
                  <a:pt x="254" y="491"/>
                </a:lnTo>
                <a:lnTo>
                  <a:pt x="269" y="482"/>
                </a:lnTo>
                <a:lnTo>
                  <a:pt x="269" y="482"/>
                </a:lnTo>
                <a:lnTo>
                  <a:pt x="278" y="476"/>
                </a:lnTo>
                <a:lnTo>
                  <a:pt x="287" y="469"/>
                </a:lnTo>
                <a:lnTo>
                  <a:pt x="304" y="453"/>
                </a:lnTo>
                <a:lnTo>
                  <a:pt x="320" y="440"/>
                </a:lnTo>
                <a:lnTo>
                  <a:pt x="327" y="436"/>
                </a:lnTo>
                <a:lnTo>
                  <a:pt x="333" y="434"/>
                </a:lnTo>
                <a:lnTo>
                  <a:pt x="333" y="434"/>
                </a:lnTo>
                <a:lnTo>
                  <a:pt x="344" y="434"/>
                </a:lnTo>
                <a:lnTo>
                  <a:pt x="364" y="434"/>
                </a:lnTo>
                <a:lnTo>
                  <a:pt x="415" y="436"/>
                </a:lnTo>
                <a:lnTo>
                  <a:pt x="485" y="441"/>
                </a:lnTo>
                <a:lnTo>
                  <a:pt x="485" y="441"/>
                </a:lnTo>
                <a:lnTo>
                  <a:pt x="481" y="443"/>
                </a:lnTo>
                <a:lnTo>
                  <a:pt x="468" y="451"/>
                </a:lnTo>
                <a:lnTo>
                  <a:pt x="462" y="456"/>
                </a:lnTo>
                <a:lnTo>
                  <a:pt x="456" y="462"/>
                </a:lnTo>
                <a:lnTo>
                  <a:pt x="450" y="470"/>
                </a:lnTo>
                <a:lnTo>
                  <a:pt x="448" y="479"/>
                </a:lnTo>
                <a:lnTo>
                  <a:pt x="448" y="479"/>
                </a:lnTo>
                <a:lnTo>
                  <a:pt x="444" y="491"/>
                </a:lnTo>
                <a:lnTo>
                  <a:pt x="439" y="507"/>
                </a:lnTo>
                <a:lnTo>
                  <a:pt x="433" y="525"/>
                </a:lnTo>
                <a:lnTo>
                  <a:pt x="428" y="543"/>
                </a:lnTo>
                <a:lnTo>
                  <a:pt x="423" y="560"/>
                </a:lnTo>
                <a:lnTo>
                  <a:pt x="423" y="568"/>
                </a:lnTo>
                <a:lnTo>
                  <a:pt x="422" y="574"/>
                </a:lnTo>
                <a:lnTo>
                  <a:pt x="423" y="580"/>
                </a:lnTo>
                <a:lnTo>
                  <a:pt x="425" y="585"/>
                </a:lnTo>
                <a:lnTo>
                  <a:pt x="428" y="588"/>
                </a:lnTo>
                <a:lnTo>
                  <a:pt x="432" y="589"/>
                </a:lnTo>
                <a:lnTo>
                  <a:pt x="432" y="589"/>
                </a:lnTo>
                <a:lnTo>
                  <a:pt x="439" y="589"/>
                </a:lnTo>
                <a:lnTo>
                  <a:pt x="450" y="588"/>
                </a:lnTo>
                <a:lnTo>
                  <a:pt x="479" y="582"/>
                </a:lnTo>
                <a:lnTo>
                  <a:pt x="517" y="574"/>
                </a:lnTo>
                <a:lnTo>
                  <a:pt x="558" y="563"/>
                </a:lnTo>
                <a:lnTo>
                  <a:pt x="639" y="542"/>
                </a:lnTo>
                <a:lnTo>
                  <a:pt x="687" y="529"/>
                </a:lnTo>
                <a:lnTo>
                  <a:pt x="687" y="529"/>
                </a:lnTo>
                <a:lnTo>
                  <a:pt x="706" y="523"/>
                </a:lnTo>
                <a:lnTo>
                  <a:pt x="720" y="518"/>
                </a:lnTo>
                <a:lnTo>
                  <a:pt x="733" y="513"/>
                </a:lnTo>
                <a:lnTo>
                  <a:pt x="733" y="513"/>
                </a:lnTo>
                <a:lnTo>
                  <a:pt x="764" y="521"/>
                </a:lnTo>
                <a:lnTo>
                  <a:pt x="791" y="526"/>
                </a:lnTo>
                <a:lnTo>
                  <a:pt x="803" y="527"/>
                </a:lnTo>
                <a:lnTo>
                  <a:pt x="813" y="529"/>
                </a:lnTo>
                <a:lnTo>
                  <a:pt x="862" y="529"/>
                </a:lnTo>
                <a:lnTo>
                  <a:pt x="862" y="529"/>
                </a:lnTo>
                <a:lnTo>
                  <a:pt x="852" y="531"/>
                </a:lnTo>
                <a:lnTo>
                  <a:pt x="834" y="536"/>
                </a:lnTo>
                <a:lnTo>
                  <a:pt x="825" y="540"/>
                </a:lnTo>
                <a:lnTo>
                  <a:pt x="820" y="543"/>
                </a:lnTo>
                <a:lnTo>
                  <a:pt x="819" y="546"/>
                </a:lnTo>
                <a:lnTo>
                  <a:pt x="820" y="548"/>
                </a:lnTo>
                <a:lnTo>
                  <a:pt x="823" y="549"/>
                </a:lnTo>
                <a:lnTo>
                  <a:pt x="827" y="552"/>
                </a:lnTo>
                <a:lnTo>
                  <a:pt x="827" y="552"/>
                </a:lnTo>
                <a:lnTo>
                  <a:pt x="835" y="553"/>
                </a:lnTo>
                <a:lnTo>
                  <a:pt x="846" y="554"/>
                </a:lnTo>
                <a:lnTo>
                  <a:pt x="876" y="557"/>
                </a:lnTo>
                <a:lnTo>
                  <a:pt x="915" y="558"/>
                </a:lnTo>
                <a:lnTo>
                  <a:pt x="958" y="558"/>
                </a:lnTo>
                <a:lnTo>
                  <a:pt x="1043" y="558"/>
                </a:lnTo>
                <a:lnTo>
                  <a:pt x="1101" y="559"/>
                </a:lnTo>
                <a:lnTo>
                  <a:pt x="1101" y="559"/>
                </a:lnTo>
                <a:lnTo>
                  <a:pt x="1118" y="559"/>
                </a:lnTo>
                <a:lnTo>
                  <a:pt x="1135" y="557"/>
                </a:lnTo>
                <a:lnTo>
                  <a:pt x="1150" y="554"/>
                </a:lnTo>
                <a:lnTo>
                  <a:pt x="1163" y="550"/>
                </a:lnTo>
                <a:lnTo>
                  <a:pt x="1182" y="543"/>
                </a:lnTo>
                <a:lnTo>
                  <a:pt x="1189" y="540"/>
                </a:lnTo>
                <a:lnTo>
                  <a:pt x="1325" y="540"/>
                </a:lnTo>
                <a:lnTo>
                  <a:pt x="1325" y="540"/>
                </a:lnTo>
                <a:lnTo>
                  <a:pt x="1336" y="540"/>
                </a:lnTo>
                <a:lnTo>
                  <a:pt x="1350" y="537"/>
                </a:lnTo>
                <a:lnTo>
                  <a:pt x="1386" y="527"/>
                </a:lnTo>
                <a:lnTo>
                  <a:pt x="1429" y="514"/>
                </a:lnTo>
                <a:lnTo>
                  <a:pt x="1475" y="499"/>
                </a:lnTo>
                <a:lnTo>
                  <a:pt x="1521" y="484"/>
                </a:lnTo>
                <a:lnTo>
                  <a:pt x="1562" y="469"/>
                </a:lnTo>
                <a:lnTo>
                  <a:pt x="1593" y="457"/>
                </a:lnTo>
                <a:lnTo>
                  <a:pt x="1611" y="448"/>
                </a:lnTo>
                <a:lnTo>
                  <a:pt x="1611" y="448"/>
                </a:lnTo>
                <a:lnTo>
                  <a:pt x="1622" y="442"/>
                </a:lnTo>
                <a:lnTo>
                  <a:pt x="1635" y="435"/>
                </a:lnTo>
                <a:lnTo>
                  <a:pt x="1661" y="417"/>
                </a:lnTo>
                <a:lnTo>
                  <a:pt x="1691" y="396"/>
                </a:lnTo>
                <a:lnTo>
                  <a:pt x="1691" y="396"/>
                </a:lnTo>
                <a:lnTo>
                  <a:pt x="1694" y="394"/>
                </a:lnTo>
                <a:lnTo>
                  <a:pt x="1703" y="387"/>
                </a:lnTo>
                <a:lnTo>
                  <a:pt x="1706" y="383"/>
                </a:lnTo>
                <a:lnTo>
                  <a:pt x="1710" y="378"/>
                </a:lnTo>
                <a:lnTo>
                  <a:pt x="1712" y="370"/>
                </a:lnTo>
                <a:lnTo>
                  <a:pt x="1714" y="362"/>
                </a:lnTo>
                <a:lnTo>
                  <a:pt x="1714" y="362"/>
                </a:lnTo>
                <a:lnTo>
                  <a:pt x="1712" y="353"/>
                </a:lnTo>
                <a:lnTo>
                  <a:pt x="1710" y="347"/>
                </a:lnTo>
                <a:lnTo>
                  <a:pt x="1705" y="342"/>
                </a:lnTo>
                <a:lnTo>
                  <a:pt x="1700" y="339"/>
                </a:lnTo>
                <a:lnTo>
                  <a:pt x="1695" y="336"/>
                </a:lnTo>
                <a:lnTo>
                  <a:pt x="1692" y="335"/>
                </a:lnTo>
                <a:lnTo>
                  <a:pt x="1687" y="335"/>
                </a:lnTo>
                <a:lnTo>
                  <a:pt x="1687" y="335"/>
                </a:lnTo>
                <a:lnTo>
                  <a:pt x="1684" y="328"/>
                </a:lnTo>
                <a:lnTo>
                  <a:pt x="1680" y="319"/>
                </a:lnTo>
                <a:lnTo>
                  <a:pt x="1671" y="308"/>
                </a:lnTo>
                <a:lnTo>
                  <a:pt x="1659" y="294"/>
                </a:lnTo>
                <a:lnTo>
                  <a:pt x="1641" y="277"/>
                </a:lnTo>
                <a:lnTo>
                  <a:pt x="1616" y="256"/>
                </a:lnTo>
                <a:lnTo>
                  <a:pt x="1585" y="232"/>
                </a:lnTo>
                <a:lnTo>
                  <a:pt x="1585" y="232"/>
                </a:lnTo>
                <a:lnTo>
                  <a:pt x="1547" y="206"/>
                </a:lnTo>
                <a:lnTo>
                  <a:pt x="1506" y="181"/>
                </a:lnTo>
                <a:lnTo>
                  <a:pt x="1464" y="155"/>
                </a:lnTo>
                <a:lnTo>
                  <a:pt x="1423" y="131"/>
                </a:lnTo>
                <a:lnTo>
                  <a:pt x="1385" y="110"/>
                </a:lnTo>
                <a:lnTo>
                  <a:pt x="1351" y="93"/>
                </a:lnTo>
                <a:lnTo>
                  <a:pt x="1324" y="80"/>
                </a:lnTo>
                <a:lnTo>
                  <a:pt x="1307" y="72"/>
                </a:lnTo>
                <a:lnTo>
                  <a:pt x="1307" y="72"/>
                </a:lnTo>
                <a:lnTo>
                  <a:pt x="1245" y="56"/>
                </a:lnTo>
                <a:lnTo>
                  <a:pt x="1139" y="32"/>
                </a:lnTo>
                <a:lnTo>
                  <a:pt x="1083" y="19"/>
                </a:lnTo>
                <a:lnTo>
                  <a:pt x="1032" y="9"/>
                </a:lnTo>
                <a:lnTo>
                  <a:pt x="991" y="2"/>
                </a:lnTo>
                <a:lnTo>
                  <a:pt x="975" y="0"/>
                </a:lnTo>
                <a:lnTo>
                  <a:pt x="965" y="0"/>
                </a:lnTo>
                <a:lnTo>
                  <a:pt x="965" y="0"/>
                </a:lnTo>
                <a:lnTo>
                  <a:pt x="941" y="3"/>
                </a:lnTo>
                <a:lnTo>
                  <a:pt x="930" y="3"/>
                </a:lnTo>
                <a:lnTo>
                  <a:pt x="924" y="7"/>
                </a:lnTo>
                <a:lnTo>
                  <a:pt x="911" y="11"/>
                </a:lnTo>
                <a:lnTo>
                  <a:pt x="911" y="11"/>
                </a:lnTo>
                <a:lnTo>
                  <a:pt x="902" y="16"/>
                </a:lnTo>
                <a:lnTo>
                  <a:pt x="888" y="20"/>
                </a:lnTo>
                <a:lnTo>
                  <a:pt x="860" y="26"/>
                </a:lnTo>
                <a:lnTo>
                  <a:pt x="834" y="31"/>
                </a:lnTo>
                <a:lnTo>
                  <a:pt x="817" y="35"/>
                </a:lnTo>
                <a:lnTo>
                  <a:pt x="817" y="35"/>
                </a:lnTo>
                <a:lnTo>
                  <a:pt x="808" y="37"/>
                </a:lnTo>
                <a:lnTo>
                  <a:pt x="782" y="47"/>
                </a:lnTo>
                <a:lnTo>
                  <a:pt x="782" y="47"/>
                </a:lnTo>
                <a:lnTo>
                  <a:pt x="757" y="54"/>
                </a:lnTo>
                <a:lnTo>
                  <a:pt x="736" y="60"/>
                </a:lnTo>
                <a:lnTo>
                  <a:pt x="720" y="65"/>
                </a:lnTo>
                <a:lnTo>
                  <a:pt x="709" y="69"/>
                </a:lnTo>
                <a:lnTo>
                  <a:pt x="709" y="69"/>
                </a:lnTo>
                <a:lnTo>
                  <a:pt x="694" y="75"/>
                </a:lnTo>
                <a:lnTo>
                  <a:pt x="669" y="80"/>
                </a:lnTo>
                <a:lnTo>
                  <a:pt x="644" y="84"/>
                </a:lnTo>
                <a:lnTo>
                  <a:pt x="627" y="88"/>
                </a:lnTo>
                <a:lnTo>
                  <a:pt x="627" y="88"/>
                </a:lnTo>
                <a:lnTo>
                  <a:pt x="600" y="88"/>
                </a:lnTo>
                <a:lnTo>
                  <a:pt x="555" y="88"/>
                </a:lnTo>
                <a:lnTo>
                  <a:pt x="507" y="88"/>
                </a:lnTo>
                <a:lnTo>
                  <a:pt x="487" y="89"/>
                </a:lnTo>
                <a:lnTo>
                  <a:pt x="471" y="92"/>
                </a:lnTo>
                <a:lnTo>
                  <a:pt x="471" y="92"/>
                </a:lnTo>
                <a:lnTo>
                  <a:pt x="459" y="95"/>
                </a:lnTo>
                <a:lnTo>
                  <a:pt x="448" y="99"/>
                </a:lnTo>
                <a:lnTo>
                  <a:pt x="438" y="103"/>
                </a:lnTo>
                <a:lnTo>
                  <a:pt x="431" y="109"/>
                </a:lnTo>
                <a:lnTo>
                  <a:pt x="423" y="115"/>
                </a:lnTo>
                <a:lnTo>
                  <a:pt x="416" y="122"/>
                </a:lnTo>
                <a:lnTo>
                  <a:pt x="409" y="131"/>
                </a:lnTo>
                <a:lnTo>
                  <a:pt x="401" y="142"/>
                </a:lnTo>
                <a:lnTo>
                  <a:pt x="401" y="142"/>
                </a:lnTo>
                <a:lnTo>
                  <a:pt x="387" y="166"/>
                </a:lnTo>
                <a:lnTo>
                  <a:pt x="371" y="195"/>
                </a:lnTo>
                <a:lnTo>
                  <a:pt x="365" y="210"/>
                </a:lnTo>
                <a:lnTo>
                  <a:pt x="360" y="222"/>
                </a:lnTo>
                <a:lnTo>
                  <a:pt x="358" y="233"/>
                </a:lnTo>
                <a:lnTo>
                  <a:pt x="358" y="240"/>
                </a:lnTo>
                <a:lnTo>
                  <a:pt x="358" y="240"/>
                </a:lnTo>
                <a:lnTo>
                  <a:pt x="361" y="246"/>
                </a:lnTo>
                <a:lnTo>
                  <a:pt x="366" y="251"/>
                </a:lnTo>
                <a:lnTo>
                  <a:pt x="372" y="257"/>
                </a:lnTo>
                <a:lnTo>
                  <a:pt x="379" y="262"/>
                </a:lnTo>
                <a:lnTo>
                  <a:pt x="392" y="271"/>
                </a:lnTo>
                <a:lnTo>
                  <a:pt x="398" y="274"/>
                </a:lnTo>
                <a:lnTo>
                  <a:pt x="398" y="274"/>
                </a:lnTo>
                <a:close/>
              </a:path>
            </a:pathLst>
          </a:custGeom>
          <a:gradFill>
            <a:gsLst>
              <a:gs pos="0">
                <a:srgbClr val="00B0F0"/>
              </a:gs>
              <a:gs pos="100000">
                <a:srgbClr val="66FFFF"/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707425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</TotalTime>
  <Words>0</Words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7" baseType="lpstr">
      <vt:lpstr>ＭＳ Ｐゴシック</vt:lpstr>
      <vt:lpstr>游ゴシック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pptx804_海水魚のシルエット（１）</dc:title>
  <dc:subject>pptx804_海水魚のシルエット（１）</dc:subject>
  <dc:creator>Digipot.net</dc:creator>
  <cp:revision>1</cp:revision>
  <dcterms:created xsi:type="dcterms:W3CDTF">2018-05-20T00:31:01Z</dcterms:created>
  <dcterms:modified xsi:type="dcterms:W3CDTF">2018-07-02T00:35:37Z</dcterms:modified>
  <cp:version>1</cp:version>
</cp:coreProperties>
</file>