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112" d="100"/>
          <a:sy n="112" d="100"/>
        </p:scale>
        <p:origin x="1566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Copyright©2018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9" name="Rectangle 11">
            <a:extLst>
              <a:ext uri="{FF2B5EF4-FFF2-40B4-BE49-F238E27FC236}">
                <a16:creationId xmlns:a16="http://schemas.microsoft.com/office/drawing/2014/main" id="{6C399C7D-E96D-4555-956D-028CA8A7E4E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0" name="Rectangle 12">
            <a:extLst>
              <a:ext uri="{FF2B5EF4-FFF2-40B4-BE49-F238E27FC236}">
                <a16:creationId xmlns:a16="http://schemas.microsoft.com/office/drawing/2014/main" id="{416732F9-C046-49C9-82B4-377C3A8B809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1" name="Rectangle 13">
            <a:extLst>
              <a:ext uri="{FF2B5EF4-FFF2-40B4-BE49-F238E27FC236}">
                <a16:creationId xmlns:a16="http://schemas.microsoft.com/office/drawing/2014/main" id="{3F4616B4-E62E-4D84-A045-97A064EC8A8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2" name="Rectangle 14">
            <a:extLst>
              <a:ext uri="{FF2B5EF4-FFF2-40B4-BE49-F238E27FC236}">
                <a16:creationId xmlns:a16="http://schemas.microsoft.com/office/drawing/2014/main" id="{62045FF3-7F40-456A-8480-D854056C998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3" name="Rectangle 15">
            <a:extLst>
              <a:ext uri="{FF2B5EF4-FFF2-40B4-BE49-F238E27FC236}">
                <a16:creationId xmlns:a16="http://schemas.microsoft.com/office/drawing/2014/main" id="{99E7FC19-D041-4B56-AE03-5524E7FA10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4" name="Rectangle 16">
            <a:extLst>
              <a:ext uri="{FF2B5EF4-FFF2-40B4-BE49-F238E27FC236}">
                <a16:creationId xmlns:a16="http://schemas.microsoft.com/office/drawing/2014/main" id="{61C3D1A3-388E-46F8-90C8-DCF281E9F71C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5" name="Rectangle 18">
            <a:extLst>
              <a:ext uri="{FF2B5EF4-FFF2-40B4-BE49-F238E27FC236}">
                <a16:creationId xmlns:a16="http://schemas.microsoft.com/office/drawing/2014/main" id="{E5F1C9A9-357D-4D80-8261-5B2ABA74670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6" name="Rectangle 19">
            <a:extLst>
              <a:ext uri="{FF2B5EF4-FFF2-40B4-BE49-F238E27FC236}">
                <a16:creationId xmlns:a16="http://schemas.microsoft.com/office/drawing/2014/main" id="{90A700ED-856B-4A43-A141-EEE78781625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7" name="Rectangle 20">
            <a:extLst>
              <a:ext uri="{FF2B5EF4-FFF2-40B4-BE49-F238E27FC236}">
                <a16:creationId xmlns:a16="http://schemas.microsoft.com/office/drawing/2014/main" id="{8E752726-137B-4947-BDF3-C1FDAB9CC72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8" name="Rectangle 21">
            <a:extLst>
              <a:ext uri="{FF2B5EF4-FFF2-40B4-BE49-F238E27FC236}">
                <a16:creationId xmlns:a16="http://schemas.microsoft.com/office/drawing/2014/main" id="{A0AD43DF-054A-4B4E-B14A-9B746C5652D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9" name="Rectangle 22">
            <a:extLst>
              <a:ext uri="{FF2B5EF4-FFF2-40B4-BE49-F238E27FC236}">
                <a16:creationId xmlns:a16="http://schemas.microsoft.com/office/drawing/2014/main" id="{7C635A92-7876-4DC8-9840-16637324B0C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0" name="Rectangle 23">
            <a:extLst>
              <a:ext uri="{FF2B5EF4-FFF2-40B4-BE49-F238E27FC236}">
                <a16:creationId xmlns:a16="http://schemas.microsoft.com/office/drawing/2014/main" id="{D847748C-6EE1-4D3B-8EF2-C2D6B5433D4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1" name="Rectangle 24">
            <a:extLst>
              <a:ext uri="{FF2B5EF4-FFF2-40B4-BE49-F238E27FC236}">
                <a16:creationId xmlns:a16="http://schemas.microsoft.com/office/drawing/2014/main" id="{50E6FD18-C571-402B-9D2B-B848E5E23B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2" name="Rectangle 25">
            <a:extLst>
              <a:ext uri="{FF2B5EF4-FFF2-40B4-BE49-F238E27FC236}">
                <a16:creationId xmlns:a16="http://schemas.microsoft.com/office/drawing/2014/main" id="{7DC3E59C-F060-4CF6-A64F-88AF89D276B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3" name="Rectangle 26">
            <a:extLst>
              <a:ext uri="{FF2B5EF4-FFF2-40B4-BE49-F238E27FC236}">
                <a16:creationId xmlns:a16="http://schemas.microsoft.com/office/drawing/2014/main" id="{5B5E6A1B-1A9C-435D-B245-3CC7CE84ACD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9" name="グループ化 308">
            <a:extLst>
              <a:ext uri="{FF2B5EF4-FFF2-40B4-BE49-F238E27FC236}">
                <a16:creationId xmlns:a16="http://schemas.microsoft.com/office/drawing/2014/main" id="{072B9AD9-DD39-4421-A968-F0749FA2D133}"/>
              </a:ext>
            </a:extLst>
          </p:cNvPr>
          <p:cNvGrpSpPr/>
          <p:nvPr/>
        </p:nvGrpSpPr>
        <p:grpSpPr>
          <a:xfrm>
            <a:off x="611432" y="1182460"/>
            <a:ext cx="1228334" cy="962088"/>
            <a:chOff x="8253380" y="1182460"/>
            <a:chExt cx="1228334" cy="962088"/>
          </a:xfrm>
        </p:grpSpPr>
        <p:grpSp>
          <p:nvGrpSpPr>
            <p:cNvPr id="319" name="グループ化 318">
              <a:extLst>
                <a:ext uri="{FF2B5EF4-FFF2-40B4-BE49-F238E27FC236}">
                  <a16:creationId xmlns:a16="http://schemas.microsoft.com/office/drawing/2014/main" id="{B3F99332-DF33-48D2-8907-81F891FB613C}"/>
                </a:ext>
              </a:extLst>
            </p:cNvPr>
            <p:cNvGrpSpPr/>
            <p:nvPr/>
          </p:nvGrpSpPr>
          <p:grpSpPr>
            <a:xfrm>
              <a:off x="8253380" y="1182460"/>
              <a:ext cx="1228334" cy="665697"/>
              <a:chOff x="2285371" y="2888940"/>
              <a:chExt cx="1801128" cy="868446"/>
            </a:xfrm>
          </p:grpSpPr>
          <p:sp>
            <p:nvSpPr>
              <p:cNvPr id="321" name="四角形: 角を丸くする 320">
                <a:extLst>
                  <a:ext uri="{FF2B5EF4-FFF2-40B4-BE49-F238E27FC236}">
                    <a16:creationId xmlns:a16="http://schemas.microsoft.com/office/drawing/2014/main" id="{7852A8A1-4D0F-47A6-9B39-34CB6CF61C00}"/>
                  </a:ext>
                </a:extLst>
              </p:cNvPr>
              <p:cNvSpPr/>
              <p:nvPr/>
            </p:nvSpPr>
            <p:spPr bwMode="auto">
              <a:xfrm>
                <a:off x="2285371" y="2888940"/>
                <a:ext cx="1801128" cy="868446"/>
              </a:xfrm>
              <a:prstGeom prst="roundRect">
                <a:avLst>
                  <a:gd name="adj" fmla="val 6065"/>
                </a:avLst>
              </a:prstGeom>
              <a:solidFill>
                <a:srgbClr val="FFFFFF">
                  <a:lumMod val="95000"/>
                </a:srgbClr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22" name="四角形: 角を丸くする 321">
                <a:extLst>
                  <a:ext uri="{FF2B5EF4-FFF2-40B4-BE49-F238E27FC236}">
                    <a16:creationId xmlns:a16="http://schemas.microsoft.com/office/drawing/2014/main" id="{6DDA7A34-CB8A-4631-957B-585181BB9951}"/>
                  </a:ext>
                </a:extLst>
              </p:cNvPr>
              <p:cNvSpPr/>
              <p:nvPr/>
            </p:nvSpPr>
            <p:spPr bwMode="auto">
              <a:xfrm>
                <a:off x="2377720" y="2962599"/>
                <a:ext cx="1616430" cy="60942"/>
              </a:xfrm>
              <a:prstGeom prst="roundRect">
                <a:avLst>
                  <a:gd name="adj" fmla="val 36654"/>
                </a:avLst>
              </a:prstGeom>
              <a:solidFill>
                <a:srgbClr val="FFFFFF">
                  <a:lumMod val="5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23" name="四角形: 角を丸くする 322">
                <a:extLst>
                  <a:ext uri="{FF2B5EF4-FFF2-40B4-BE49-F238E27FC236}">
                    <a16:creationId xmlns:a16="http://schemas.microsoft.com/office/drawing/2014/main" id="{20A48B8D-3FB9-4722-B677-7D23386770C5}"/>
                  </a:ext>
                </a:extLst>
              </p:cNvPr>
              <p:cNvSpPr/>
              <p:nvPr/>
            </p:nvSpPr>
            <p:spPr bwMode="auto">
              <a:xfrm>
                <a:off x="2377720" y="3069755"/>
                <a:ext cx="1616430" cy="60942"/>
              </a:xfrm>
              <a:prstGeom prst="roundRect">
                <a:avLst>
                  <a:gd name="adj" fmla="val 36654"/>
                </a:avLst>
              </a:prstGeom>
              <a:solidFill>
                <a:srgbClr val="FFFFFF">
                  <a:lumMod val="5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24" name="四角形: 角を丸くする 323">
                <a:extLst>
                  <a:ext uri="{FF2B5EF4-FFF2-40B4-BE49-F238E27FC236}">
                    <a16:creationId xmlns:a16="http://schemas.microsoft.com/office/drawing/2014/main" id="{375DCBB3-993F-4E0A-B4C6-3A94B9E5F702}"/>
                  </a:ext>
                </a:extLst>
              </p:cNvPr>
              <p:cNvSpPr/>
              <p:nvPr/>
            </p:nvSpPr>
            <p:spPr bwMode="auto">
              <a:xfrm>
                <a:off x="2377720" y="3176911"/>
                <a:ext cx="1616430" cy="60942"/>
              </a:xfrm>
              <a:prstGeom prst="roundRect">
                <a:avLst>
                  <a:gd name="adj" fmla="val 36654"/>
                </a:avLst>
              </a:prstGeom>
              <a:solidFill>
                <a:srgbClr val="FFFFFF">
                  <a:lumMod val="5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25" name="四角形: 角を丸くする 324">
                <a:extLst>
                  <a:ext uri="{FF2B5EF4-FFF2-40B4-BE49-F238E27FC236}">
                    <a16:creationId xmlns:a16="http://schemas.microsoft.com/office/drawing/2014/main" id="{53C3BCB7-E6AC-4E59-B79C-59A3C1981593}"/>
                  </a:ext>
                </a:extLst>
              </p:cNvPr>
              <p:cNvSpPr/>
              <p:nvPr/>
            </p:nvSpPr>
            <p:spPr bwMode="auto">
              <a:xfrm>
                <a:off x="2377720" y="3284067"/>
                <a:ext cx="1616430" cy="60942"/>
              </a:xfrm>
              <a:prstGeom prst="roundRect">
                <a:avLst>
                  <a:gd name="adj" fmla="val 36654"/>
                </a:avLst>
              </a:prstGeom>
              <a:solidFill>
                <a:srgbClr val="FFFFFF">
                  <a:lumMod val="5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26" name="四角形: 角を丸くする 325">
                <a:extLst>
                  <a:ext uri="{FF2B5EF4-FFF2-40B4-BE49-F238E27FC236}">
                    <a16:creationId xmlns:a16="http://schemas.microsoft.com/office/drawing/2014/main" id="{758B8143-1D7A-4EE4-B7B2-475F4D18E595}"/>
                  </a:ext>
                </a:extLst>
              </p:cNvPr>
              <p:cNvSpPr/>
              <p:nvPr/>
            </p:nvSpPr>
            <p:spPr bwMode="auto">
              <a:xfrm>
                <a:off x="2377720" y="3391224"/>
                <a:ext cx="1616430" cy="60942"/>
              </a:xfrm>
              <a:prstGeom prst="roundRect">
                <a:avLst>
                  <a:gd name="adj" fmla="val 36654"/>
                </a:avLst>
              </a:prstGeom>
              <a:solidFill>
                <a:srgbClr val="FFFFFF">
                  <a:lumMod val="5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27" name="四角形: 角を丸くする 326">
                <a:extLst>
                  <a:ext uri="{FF2B5EF4-FFF2-40B4-BE49-F238E27FC236}">
                    <a16:creationId xmlns:a16="http://schemas.microsoft.com/office/drawing/2014/main" id="{132D8982-ECBA-4B9F-91F7-B8983FD33682}"/>
                  </a:ext>
                </a:extLst>
              </p:cNvPr>
              <p:cNvSpPr/>
              <p:nvPr/>
            </p:nvSpPr>
            <p:spPr bwMode="auto">
              <a:xfrm>
                <a:off x="2377720" y="3526693"/>
                <a:ext cx="1616430" cy="158572"/>
              </a:xfrm>
              <a:prstGeom prst="roundRect">
                <a:avLst>
                  <a:gd name="adj" fmla="val 16632"/>
                </a:avLst>
              </a:prstGeom>
              <a:solidFill>
                <a:srgbClr val="FFFFFF">
                  <a:lumMod val="5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28" name="四角形: 角を丸くする 327">
                <a:extLst>
                  <a:ext uri="{FF2B5EF4-FFF2-40B4-BE49-F238E27FC236}">
                    <a16:creationId xmlns:a16="http://schemas.microsoft.com/office/drawing/2014/main" id="{3EEF7618-EE8C-4A95-9C78-554B0E2281E0}"/>
                  </a:ext>
                </a:extLst>
              </p:cNvPr>
              <p:cNvSpPr/>
              <p:nvPr/>
            </p:nvSpPr>
            <p:spPr bwMode="auto">
              <a:xfrm>
                <a:off x="2377720" y="3564499"/>
                <a:ext cx="1616430" cy="64691"/>
              </a:xfrm>
              <a:prstGeom prst="roundRect">
                <a:avLst>
                  <a:gd name="adj" fmla="val 36654"/>
                </a:avLst>
              </a:prstGeom>
              <a:solidFill>
                <a:srgbClr val="FFFFFF">
                  <a:lumMod val="75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29" name="四角形: 角を丸くする 328">
                <a:extLst>
                  <a:ext uri="{FF2B5EF4-FFF2-40B4-BE49-F238E27FC236}">
                    <a16:creationId xmlns:a16="http://schemas.microsoft.com/office/drawing/2014/main" id="{926AA411-14B2-4B8C-8147-03781B8D4038}"/>
                  </a:ext>
                </a:extLst>
              </p:cNvPr>
              <p:cNvSpPr/>
              <p:nvPr/>
            </p:nvSpPr>
            <p:spPr bwMode="auto">
              <a:xfrm>
                <a:off x="2377720" y="3545449"/>
                <a:ext cx="1616430" cy="64691"/>
              </a:xfrm>
              <a:prstGeom prst="roundRect">
                <a:avLst>
                  <a:gd name="adj" fmla="val 36654"/>
                </a:avLst>
              </a:prstGeom>
              <a:solidFill>
                <a:srgbClr val="FFFFFF">
                  <a:lumMod val="85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311" name="フリーフォーム: 図形 310">
              <a:extLst>
                <a:ext uri="{FF2B5EF4-FFF2-40B4-BE49-F238E27FC236}">
                  <a16:creationId xmlns:a16="http://schemas.microsoft.com/office/drawing/2014/main" id="{A62FD6C4-F90A-4254-BAD9-DB7D7BC5EFF8}"/>
                </a:ext>
              </a:extLst>
            </p:cNvPr>
            <p:cNvSpPr/>
            <p:nvPr/>
          </p:nvSpPr>
          <p:spPr bwMode="auto">
            <a:xfrm rot="16200000">
              <a:off x="8679478" y="1411404"/>
              <a:ext cx="372491" cy="1093797"/>
            </a:xfrm>
            <a:custGeom>
              <a:avLst/>
              <a:gdLst>
                <a:gd name="connsiteX0" fmla="*/ 396801 w 396801"/>
                <a:gd name="connsiteY0" fmla="*/ 1066045 h 1225322"/>
                <a:gd name="connsiteX1" fmla="*/ 396801 w 396801"/>
                <a:gd name="connsiteY1" fmla="*/ 1198620 h 1225322"/>
                <a:gd name="connsiteX2" fmla="*/ 380339 w 396801"/>
                <a:gd name="connsiteY2" fmla="*/ 1182200 h 1225322"/>
                <a:gd name="connsiteX3" fmla="*/ 222889 w 396801"/>
                <a:gd name="connsiteY3" fmla="*/ 1161936 h 1225322"/>
                <a:gd name="connsiteX4" fmla="*/ 12956 w 396801"/>
                <a:gd name="connsiteY4" fmla="*/ 1100181 h 1225322"/>
                <a:gd name="connsiteX5" fmla="*/ 0 w 396801"/>
                <a:gd name="connsiteY5" fmla="*/ 1099466 h 1225322"/>
                <a:gd name="connsiteX6" fmla="*/ 0 w 396801"/>
                <a:gd name="connsiteY6" fmla="*/ 966116 h 1225322"/>
                <a:gd name="connsiteX7" fmla="*/ 12956 w 396801"/>
                <a:gd name="connsiteY7" fmla="*/ 966831 h 1225322"/>
                <a:gd name="connsiteX8" fmla="*/ 222889 w 396801"/>
                <a:gd name="connsiteY8" fmla="*/ 1028586 h 1225322"/>
                <a:gd name="connsiteX9" fmla="*/ 362844 w 396801"/>
                <a:gd name="connsiteY9" fmla="*/ 1028586 h 1225322"/>
                <a:gd name="connsiteX10" fmla="*/ 396801 w 396801"/>
                <a:gd name="connsiteY10" fmla="*/ 824745 h 1225322"/>
                <a:gd name="connsiteX11" fmla="*/ 396801 w 396801"/>
                <a:gd name="connsiteY11" fmla="*/ 957320 h 1225322"/>
                <a:gd name="connsiteX12" fmla="*/ 380339 w 396801"/>
                <a:gd name="connsiteY12" fmla="*/ 940900 h 1225322"/>
                <a:gd name="connsiteX13" fmla="*/ 222889 w 396801"/>
                <a:gd name="connsiteY13" fmla="*/ 920636 h 1225322"/>
                <a:gd name="connsiteX14" fmla="*/ 12956 w 396801"/>
                <a:gd name="connsiteY14" fmla="*/ 858881 h 1225322"/>
                <a:gd name="connsiteX15" fmla="*/ 0 w 396801"/>
                <a:gd name="connsiteY15" fmla="*/ 858166 h 1225322"/>
                <a:gd name="connsiteX16" fmla="*/ 0 w 396801"/>
                <a:gd name="connsiteY16" fmla="*/ 724816 h 1225322"/>
                <a:gd name="connsiteX17" fmla="*/ 12956 w 396801"/>
                <a:gd name="connsiteY17" fmla="*/ 725531 h 1225322"/>
                <a:gd name="connsiteX18" fmla="*/ 222889 w 396801"/>
                <a:gd name="connsiteY18" fmla="*/ 787286 h 1225322"/>
                <a:gd name="connsiteX19" fmla="*/ 362844 w 396801"/>
                <a:gd name="connsiteY19" fmla="*/ 787286 h 1225322"/>
                <a:gd name="connsiteX20" fmla="*/ 396801 w 396801"/>
                <a:gd name="connsiteY20" fmla="*/ 583445 h 1225322"/>
                <a:gd name="connsiteX21" fmla="*/ 396801 w 396801"/>
                <a:gd name="connsiteY21" fmla="*/ 716020 h 1225322"/>
                <a:gd name="connsiteX22" fmla="*/ 380339 w 396801"/>
                <a:gd name="connsiteY22" fmla="*/ 699600 h 1225322"/>
                <a:gd name="connsiteX23" fmla="*/ 222889 w 396801"/>
                <a:gd name="connsiteY23" fmla="*/ 679336 h 1225322"/>
                <a:gd name="connsiteX24" fmla="*/ 12956 w 396801"/>
                <a:gd name="connsiteY24" fmla="*/ 617581 h 1225322"/>
                <a:gd name="connsiteX25" fmla="*/ 0 w 396801"/>
                <a:gd name="connsiteY25" fmla="*/ 616866 h 1225322"/>
                <a:gd name="connsiteX26" fmla="*/ 0 w 396801"/>
                <a:gd name="connsiteY26" fmla="*/ 483516 h 1225322"/>
                <a:gd name="connsiteX27" fmla="*/ 12956 w 396801"/>
                <a:gd name="connsiteY27" fmla="*/ 484231 h 1225322"/>
                <a:gd name="connsiteX28" fmla="*/ 222889 w 396801"/>
                <a:gd name="connsiteY28" fmla="*/ 545986 h 1225322"/>
                <a:gd name="connsiteX29" fmla="*/ 362844 w 396801"/>
                <a:gd name="connsiteY29" fmla="*/ 545986 h 1225322"/>
                <a:gd name="connsiteX30" fmla="*/ 396801 w 396801"/>
                <a:gd name="connsiteY30" fmla="*/ 342145 h 1225322"/>
                <a:gd name="connsiteX31" fmla="*/ 396801 w 396801"/>
                <a:gd name="connsiteY31" fmla="*/ 474720 h 1225322"/>
                <a:gd name="connsiteX32" fmla="*/ 380339 w 396801"/>
                <a:gd name="connsiteY32" fmla="*/ 458300 h 1225322"/>
                <a:gd name="connsiteX33" fmla="*/ 222889 w 396801"/>
                <a:gd name="connsiteY33" fmla="*/ 438036 h 1225322"/>
                <a:gd name="connsiteX34" fmla="*/ 12956 w 396801"/>
                <a:gd name="connsiteY34" fmla="*/ 376281 h 1225322"/>
                <a:gd name="connsiteX35" fmla="*/ 0 w 396801"/>
                <a:gd name="connsiteY35" fmla="*/ 375566 h 1225322"/>
                <a:gd name="connsiteX36" fmla="*/ 0 w 396801"/>
                <a:gd name="connsiteY36" fmla="*/ 242216 h 1225322"/>
                <a:gd name="connsiteX37" fmla="*/ 12956 w 396801"/>
                <a:gd name="connsiteY37" fmla="*/ 242931 h 1225322"/>
                <a:gd name="connsiteX38" fmla="*/ 222889 w 396801"/>
                <a:gd name="connsiteY38" fmla="*/ 304686 h 1225322"/>
                <a:gd name="connsiteX39" fmla="*/ 362844 w 396801"/>
                <a:gd name="connsiteY39" fmla="*/ 304686 h 1225322"/>
                <a:gd name="connsiteX40" fmla="*/ 396801 w 396801"/>
                <a:gd name="connsiteY40" fmla="*/ 100845 h 1225322"/>
                <a:gd name="connsiteX41" fmla="*/ 396801 w 396801"/>
                <a:gd name="connsiteY41" fmla="*/ 233420 h 1225322"/>
                <a:gd name="connsiteX42" fmla="*/ 380339 w 396801"/>
                <a:gd name="connsiteY42" fmla="*/ 217000 h 1225322"/>
                <a:gd name="connsiteX43" fmla="*/ 222889 w 396801"/>
                <a:gd name="connsiteY43" fmla="*/ 196736 h 1225322"/>
                <a:gd name="connsiteX44" fmla="*/ 12956 w 396801"/>
                <a:gd name="connsiteY44" fmla="*/ 134981 h 1225322"/>
                <a:gd name="connsiteX45" fmla="*/ 0 w 396801"/>
                <a:gd name="connsiteY45" fmla="*/ 134266 h 1225322"/>
                <a:gd name="connsiteX46" fmla="*/ 0 w 396801"/>
                <a:gd name="connsiteY46" fmla="*/ 916 h 1225322"/>
                <a:gd name="connsiteX47" fmla="*/ 12956 w 396801"/>
                <a:gd name="connsiteY47" fmla="*/ 1631 h 1225322"/>
                <a:gd name="connsiteX48" fmla="*/ 222889 w 396801"/>
                <a:gd name="connsiteY48" fmla="*/ 63386 h 1225322"/>
                <a:gd name="connsiteX49" fmla="*/ 362844 w 396801"/>
                <a:gd name="connsiteY49" fmla="*/ 63386 h 12253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</a:cxnLst>
              <a:rect l="l" t="t" r="r" b="b"/>
              <a:pathLst>
                <a:path w="396801" h="1225322">
                  <a:moveTo>
                    <a:pt x="396801" y="1066045"/>
                  </a:moveTo>
                  <a:lnTo>
                    <a:pt x="396801" y="1198620"/>
                  </a:lnTo>
                  <a:lnTo>
                    <a:pt x="380339" y="1182200"/>
                  </a:lnTo>
                  <a:cubicBezTo>
                    <a:pt x="327855" y="1123339"/>
                    <a:pt x="275372" y="1038425"/>
                    <a:pt x="222889" y="1161936"/>
                  </a:cubicBezTo>
                  <a:cubicBezTo>
                    <a:pt x="152911" y="1326618"/>
                    <a:pt x="82934" y="1120766"/>
                    <a:pt x="12956" y="1100181"/>
                  </a:cubicBezTo>
                  <a:lnTo>
                    <a:pt x="0" y="1099466"/>
                  </a:lnTo>
                  <a:lnTo>
                    <a:pt x="0" y="966116"/>
                  </a:lnTo>
                  <a:lnTo>
                    <a:pt x="12956" y="966831"/>
                  </a:lnTo>
                  <a:cubicBezTo>
                    <a:pt x="82934" y="987416"/>
                    <a:pt x="152911" y="1193268"/>
                    <a:pt x="222889" y="1028586"/>
                  </a:cubicBezTo>
                  <a:cubicBezTo>
                    <a:pt x="269540" y="918798"/>
                    <a:pt x="316192" y="973692"/>
                    <a:pt x="362844" y="1028586"/>
                  </a:cubicBezTo>
                  <a:close/>
                  <a:moveTo>
                    <a:pt x="396801" y="824745"/>
                  </a:moveTo>
                  <a:lnTo>
                    <a:pt x="396801" y="957320"/>
                  </a:lnTo>
                  <a:lnTo>
                    <a:pt x="380339" y="940900"/>
                  </a:lnTo>
                  <a:cubicBezTo>
                    <a:pt x="327855" y="882039"/>
                    <a:pt x="275372" y="797125"/>
                    <a:pt x="222889" y="920636"/>
                  </a:cubicBezTo>
                  <a:cubicBezTo>
                    <a:pt x="152911" y="1085318"/>
                    <a:pt x="82934" y="879466"/>
                    <a:pt x="12956" y="858881"/>
                  </a:cubicBezTo>
                  <a:lnTo>
                    <a:pt x="0" y="858166"/>
                  </a:lnTo>
                  <a:lnTo>
                    <a:pt x="0" y="724816"/>
                  </a:lnTo>
                  <a:lnTo>
                    <a:pt x="12956" y="725531"/>
                  </a:lnTo>
                  <a:cubicBezTo>
                    <a:pt x="82934" y="746116"/>
                    <a:pt x="152911" y="951968"/>
                    <a:pt x="222889" y="787286"/>
                  </a:cubicBezTo>
                  <a:cubicBezTo>
                    <a:pt x="269540" y="677498"/>
                    <a:pt x="316192" y="732392"/>
                    <a:pt x="362844" y="787286"/>
                  </a:cubicBezTo>
                  <a:close/>
                  <a:moveTo>
                    <a:pt x="396801" y="583445"/>
                  </a:moveTo>
                  <a:lnTo>
                    <a:pt x="396801" y="716020"/>
                  </a:lnTo>
                  <a:lnTo>
                    <a:pt x="380339" y="699600"/>
                  </a:lnTo>
                  <a:cubicBezTo>
                    <a:pt x="327855" y="640739"/>
                    <a:pt x="275372" y="555825"/>
                    <a:pt x="222889" y="679336"/>
                  </a:cubicBezTo>
                  <a:cubicBezTo>
                    <a:pt x="152911" y="844018"/>
                    <a:pt x="82934" y="638166"/>
                    <a:pt x="12956" y="617581"/>
                  </a:cubicBezTo>
                  <a:lnTo>
                    <a:pt x="0" y="616866"/>
                  </a:lnTo>
                  <a:lnTo>
                    <a:pt x="0" y="483516"/>
                  </a:lnTo>
                  <a:lnTo>
                    <a:pt x="12956" y="484231"/>
                  </a:lnTo>
                  <a:cubicBezTo>
                    <a:pt x="82934" y="504816"/>
                    <a:pt x="152911" y="710668"/>
                    <a:pt x="222889" y="545986"/>
                  </a:cubicBezTo>
                  <a:cubicBezTo>
                    <a:pt x="269540" y="436198"/>
                    <a:pt x="316192" y="491092"/>
                    <a:pt x="362844" y="545986"/>
                  </a:cubicBezTo>
                  <a:close/>
                  <a:moveTo>
                    <a:pt x="396801" y="342145"/>
                  </a:moveTo>
                  <a:lnTo>
                    <a:pt x="396801" y="474720"/>
                  </a:lnTo>
                  <a:lnTo>
                    <a:pt x="380339" y="458300"/>
                  </a:lnTo>
                  <a:cubicBezTo>
                    <a:pt x="327855" y="399439"/>
                    <a:pt x="275372" y="314525"/>
                    <a:pt x="222889" y="438036"/>
                  </a:cubicBezTo>
                  <a:cubicBezTo>
                    <a:pt x="152911" y="602718"/>
                    <a:pt x="82934" y="396866"/>
                    <a:pt x="12956" y="376281"/>
                  </a:cubicBezTo>
                  <a:lnTo>
                    <a:pt x="0" y="375566"/>
                  </a:lnTo>
                  <a:lnTo>
                    <a:pt x="0" y="242216"/>
                  </a:lnTo>
                  <a:lnTo>
                    <a:pt x="12956" y="242931"/>
                  </a:lnTo>
                  <a:cubicBezTo>
                    <a:pt x="82934" y="263516"/>
                    <a:pt x="152911" y="469368"/>
                    <a:pt x="222889" y="304686"/>
                  </a:cubicBezTo>
                  <a:cubicBezTo>
                    <a:pt x="269540" y="194898"/>
                    <a:pt x="316192" y="249792"/>
                    <a:pt x="362844" y="304686"/>
                  </a:cubicBezTo>
                  <a:close/>
                  <a:moveTo>
                    <a:pt x="396801" y="100845"/>
                  </a:moveTo>
                  <a:lnTo>
                    <a:pt x="396801" y="233420"/>
                  </a:lnTo>
                  <a:lnTo>
                    <a:pt x="380339" y="217000"/>
                  </a:lnTo>
                  <a:cubicBezTo>
                    <a:pt x="327855" y="158139"/>
                    <a:pt x="275372" y="73225"/>
                    <a:pt x="222889" y="196736"/>
                  </a:cubicBezTo>
                  <a:cubicBezTo>
                    <a:pt x="152911" y="361418"/>
                    <a:pt x="82934" y="155566"/>
                    <a:pt x="12956" y="134981"/>
                  </a:cubicBezTo>
                  <a:lnTo>
                    <a:pt x="0" y="134266"/>
                  </a:lnTo>
                  <a:lnTo>
                    <a:pt x="0" y="916"/>
                  </a:lnTo>
                  <a:lnTo>
                    <a:pt x="12956" y="1631"/>
                  </a:lnTo>
                  <a:cubicBezTo>
                    <a:pt x="82934" y="22216"/>
                    <a:pt x="152911" y="228068"/>
                    <a:pt x="222889" y="63386"/>
                  </a:cubicBezTo>
                  <a:cubicBezTo>
                    <a:pt x="269540" y="-46402"/>
                    <a:pt x="316192" y="8492"/>
                    <a:pt x="362844" y="63386"/>
                  </a:cubicBezTo>
                  <a:close/>
                </a:path>
              </a:pathLst>
            </a:custGeom>
            <a:solidFill>
              <a:srgbClr val="FF66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330" name="グループ化 329">
            <a:extLst>
              <a:ext uri="{FF2B5EF4-FFF2-40B4-BE49-F238E27FC236}">
                <a16:creationId xmlns:a16="http://schemas.microsoft.com/office/drawing/2014/main" id="{515CB29C-E2CB-4598-A700-CD2BEB55145C}"/>
              </a:ext>
            </a:extLst>
          </p:cNvPr>
          <p:cNvGrpSpPr/>
          <p:nvPr/>
        </p:nvGrpSpPr>
        <p:grpSpPr>
          <a:xfrm>
            <a:off x="2239381" y="1174641"/>
            <a:ext cx="1645840" cy="1000444"/>
            <a:chOff x="3181063" y="998730"/>
            <a:chExt cx="2147104" cy="1305145"/>
          </a:xfrm>
        </p:grpSpPr>
        <p:grpSp>
          <p:nvGrpSpPr>
            <p:cNvPr id="333" name="グループ化 332">
              <a:extLst>
                <a:ext uri="{FF2B5EF4-FFF2-40B4-BE49-F238E27FC236}">
                  <a16:creationId xmlns:a16="http://schemas.microsoft.com/office/drawing/2014/main" id="{82CB4046-BA71-4F57-92B1-8DA591427C7E}"/>
                </a:ext>
              </a:extLst>
            </p:cNvPr>
            <p:cNvGrpSpPr/>
            <p:nvPr/>
          </p:nvGrpSpPr>
          <p:grpSpPr>
            <a:xfrm>
              <a:off x="3453395" y="998730"/>
              <a:ext cx="1602441" cy="868446"/>
              <a:chOff x="2285371" y="2888940"/>
              <a:chExt cx="1801128" cy="868446"/>
            </a:xfrm>
          </p:grpSpPr>
          <p:sp>
            <p:nvSpPr>
              <p:cNvPr id="337" name="四角形: 角を丸くする 336">
                <a:extLst>
                  <a:ext uri="{FF2B5EF4-FFF2-40B4-BE49-F238E27FC236}">
                    <a16:creationId xmlns:a16="http://schemas.microsoft.com/office/drawing/2014/main" id="{F5CFE799-EEF4-4910-8259-CCF32035FEB9}"/>
                  </a:ext>
                </a:extLst>
              </p:cNvPr>
              <p:cNvSpPr/>
              <p:nvPr/>
            </p:nvSpPr>
            <p:spPr bwMode="auto">
              <a:xfrm>
                <a:off x="2285371" y="2888940"/>
                <a:ext cx="1801128" cy="868446"/>
              </a:xfrm>
              <a:prstGeom prst="roundRect">
                <a:avLst>
                  <a:gd name="adj" fmla="val 6065"/>
                </a:avLst>
              </a:prstGeom>
              <a:solidFill>
                <a:srgbClr val="FFFFFF">
                  <a:lumMod val="95000"/>
                </a:srgbClr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38" name="四角形: 角を丸くする 337">
                <a:extLst>
                  <a:ext uri="{FF2B5EF4-FFF2-40B4-BE49-F238E27FC236}">
                    <a16:creationId xmlns:a16="http://schemas.microsoft.com/office/drawing/2014/main" id="{CFA91C5C-80FC-41C1-8CAA-5934D30A82F8}"/>
                  </a:ext>
                </a:extLst>
              </p:cNvPr>
              <p:cNvSpPr/>
              <p:nvPr/>
            </p:nvSpPr>
            <p:spPr bwMode="auto">
              <a:xfrm>
                <a:off x="2377720" y="2962599"/>
                <a:ext cx="1616430" cy="60942"/>
              </a:xfrm>
              <a:prstGeom prst="roundRect">
                <a:avLst>
                  <a:gd name="adj" fmla="val 36654"/>
                </a:avLst>
              </a:prstGeom>
              <a:solidFill>
                <a:srgbClr val="FFFFFF">
                  <a:lumMod val="5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39" name="四角形: 角を丸くする 338">
                <a:extLst>
                  <a:ext uri="{FF2B5EF4-FFF2-40B4-BE49-F238E27FC236}">
                    <a16:creationId xmlns:a16="http://schemas.microsoft.com/office/drawing/2014/main" id="{41E7F2CF-0EEA-47B3-876E-4ACBE32A1198}"/>
                  </a:ext>
                </a:extLst>
              </p:cNvPr>
              <p:cNvSpPr/>
              <p:nvPr/>
            </p:nvSpPr>
            <p:spPr bwMode="auto">
              <a:xfrm>
                <a:off x="2377720" y="3069755"/>
                <a:ext cx="1616430" cy="60942"/>
              </a:xfrm>
              <a:prstGeom prst="roundRect">
                <a:avLst>
                  <a:gd name="adj" fmla="val 36654"/>
                </a:avLst>
              </a:prstGeom>
              <a:solidFill>
                <a:srgbClr val="FFFFFF">
                  <a:lumMod val="5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40" name="四角形: 角を丸くする 339">
                <a:extLst>
                  <a:ext uri="{FF2B5EF4-FFF2-40B4-BE49-F238E27FC236}">
                    <a16:creationId xmlns:a16="http://schemas.microsoft.com/office/drawing/2014/main" id="{3E9D7A22-2887-4810-8041-0A761CFBEB69}"/>
                  </a:ext>
                </a:extLst>
              </p:cNvPr>
              <p:cNvSpPr/>
              <p:nvPr/>
            </p:nvSpPr>
            <p:spPr bwMode="auto">
              <a:xfrm>
                <a:off x="2377720" y="3176911"/>
                <a:ext cx="1616430" cy="60942"/>
              </a:xfrm>
              <a:prstGeom prst="roundRect">
                <a:avLst>
                  <a:gd name="adj" fmla="val 36654"/>
                </a:avLst>
              </a:prstGeom>
              <a:solidFill>
                <a:srgbClr val="FFFFFF">
                  <a:lumMod val="5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41" name="四角形: 角を丸くする 340">
                <a:extLst>
                  <a:ext uri="{FF2B5EF4-FFF2-40B4-BE49-F238E27FC236}">
                    <a16:creationId xmlns:a16="http://schemas.microsoft.com/office/drawing/2014/main" id="{91D482CD-4948-4DAB-89EE-6D601A628A4A}"/>
                  </a:ext>
                </a:extLst>
              </p:cNvPr>
              <p:cNvSpPr/>
              <p:nvPr/>
            </p:nvSpPr>
            <p:spPr bwMode="auto">
              <a:xfrm>
                <a:off x="2377720" y="3284067"/>
                <a:ext cx="1616430" cy="60942"/>
              </a:xfrm>
              <a:prstGeom prst="roundRect">
                <a:avLst>
                  <a:gd name="adj" fmla="val 36654"/>
                </a:avLst>
              </a:prstGeom>
              <a:solidFill>
                <a:srgbClr val="FFFFFF">
                  <a:lumMod val="5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42" name="四角形: 角を丸くする 341">
                <a:extLst>
                  <a:ext uri="{FF2B5EF4-FFF2-40B4-BE49-F238E27FC236}">
                    <a16:creationId xmlns:a16="http://schemas.microsoft.com/office/drawing/2014/main" id="{25A82679-B865-46CA-B4F6-920A558BF507}"/>
                  </a:ext>
                </a:extLst>
              </p:cNvPr>
              <p:cNvSpPr/>
              <p:nvPr/>
            </p:nvSpPr>
            <p:spPr bwMode="auto">
              <a:xfrm>
                <a:off x="2377720" y="3391224"/>
                <a:ext cx="1616430" cy="60942"/>
              </a:xfrm>
              <a:prstGeom prst="roundRect">
                <a:avLst>
                  <a:gd name="adj" fmla="val 36654"/>
                </a:avLst>
              </a:prstGeom>
              <a:solidFill>
                <a:srgbClr val="FFFFFF">
                  <a:lumMod val="5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43" name="四角形: 角を丸くする 342">
                <a:extLst>
                  <a:ext uri="{FF2B5EF4-FFF2-40B4-BE49-F238E27FC236}">
                    <a16:creationId xmlns:a16="http://schemas.microsoft.com/office/drawing/2014/main" id="{F0791FBB-A0B0-46A6-B41A-DEEE1186AC3A}"/>
                  </a:ext>
                </a:extLst>
              </p:cNvPr>
              <p:cNvSpPr/>
              <p:nvPr/>
            </p:nvSpPr>
            <p:spPr bwMode="auto">
              <a:xfrm>
                <a:off x="2377720" y="3526693"/>
                <a:ext cx="1616430" cy="158572"/>
              </a:xfrm>
              <a:prstGeom prst="roundRect">
                <a:avLst>
                  <a:gd name="adj" fmla="val 16632"/>
                </a:avLst>
              </a:prstGeom>
              <a:solidFill>
                <a:srgbClr val="FFFFFF">
                  <a:lumMod val="5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44" name="四角形: 角を丸くする 343">
                <a:extLst>
                  <a:ext uri="{FF2B5EF4-FFF2-40B4-BE49-F238E27FC236}">
                    <a16:creationId xmlns:a16="http://schemas.microsoft.com/office/drawing/2014/main" id="{7135D034-C4B0-40A1-A845-01B640BB65FF}"/>
                  </a:ext>
                </a:extLst>
              </p:cNvPr>
              <p:cNvSpPr/>
              <p:nvPr/>
            </p:nvSpPr>
            <p:spPr bwMode="auto">
              <a:xfrm>
                <a:off x="2377720" y="3564499"/>
                <a:ext cx="1616430" cy="64691"/>
              </a:xfrm>
              <a:prstGeom prst="roundRect">
                <a:avLst>
                  <a:gd name="adj" fmla="val 36654"/>
                </a:avLst>
              </a:prstGeom>
              <a:solidFill>
                <a:srgbClr val="FFFFFF">
                  <a:lumMod val="75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45" name="四角形: 角を丸くする 344">
                <a:extLst>
                  <a:ext uri="{FF2B5EF4-FFF2-40B4-BE49-F238E27FC236}">
                    <a16:creationId xmlns:a16="http://schemas.microsoft.com/office/drawing/2014/main" id="{3DB6A91F-9865-4FBF-8910-D7844ED2F9D2}"/>
                  </a:ext>
                </a:extLst>
              </p:cNvPr>
              <p:cNvSpPr/>
              <p:nvPr/>
            </p:nvSpPr>
            <p:spPr bwMode="auto">
              <a:xfrm>
                <a:off x="2377720" y="3545449"/>
                <a:ext cx="1616430" cy="64691"/>
              </a:xfrm>
              <a:prstGeom prst="roundRect">
                <a:avLst>
                  <a:gd name="adj" fmla="val 36654"/>
                </a:avLst>
              </a:prstGeom>
              <a:solidFill>
                <a:srgbClr val="FFFFFF">
                  <a:lumMod val="85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332" name="フリーフォーム: 図形 331">
              <a:extLst>
                <a:ext uri="{FF2B5EF4-FFF2-40B4-BE49-F238E27FC236}">
                  <a16:creationId xmlns:a16="http://schemas.microsoft.com/office/drawing/2014/main" id="{4D407C4C-6A2A-421E-931B-08CDB27240F5}"/>
                </a:ext>
              </a:extLst>
            </p:cNvPr>
            <p:cNvSpPr/>
            <p:nvPr/>
          </p:nvSpPr>
          <p:spPr bwMode="auto">
            <a:xfrm>
              <a:off x="3181063" y="1765513"/>
              <a:ext cx="2147104" cy="538362"/>
            </a:xfrm>
            <a:custGeom>
              <a:avLst/>
              <a:gdLst>
                <a:gd name="connsiteX0" fmla="*/ 1455555 w 2147104"/>
                <a:gd name="connsiteY0" fmla="*/ 0 h 711402"/>
                <a:gd name="connsiteX1" fmla="*/ 1544418 w 2147104"/>
                <a:gd name="connsiteY1" fmla="*/ 0 h 711402"/>
                <a:gd name="connsiteX2" fmla="*/ 2147104 w 2147104"/>
                <a:gd name="connsiteY2" fmla="*/ 711402 h 711402"/>
                <a:gd name="connsiteX3" fmla="*/ 1983671 w 2147104"/>
                <a:gd name="connsiteY3" fmla="*/ 711402 h 711402"/>
                <a:gd name="connsiteX4" fmla="*/ 1223512 w 2147104"/>
                <a:gd name="connsiteY4" fmla="*/ 0 h 711402"/>
                <a:gd name="connsiteX5" fmla="*/ 1343158 w 2147104"/>
                <a:gd name="connsiteY5" fmla="*/ 0 h 711402"/>
                <a:gd name="connsiteX6" fmla="*/ 1807895 w 2147104"/>
                <a:gd name="connsiteY6" fmla="*/ 711402 h 711402"/>
                <a:gd name="connsiteX7" fmla="*/ 1540108 w 2147104"/>
                <a:gd name="connsiteY7" fmla="*/ 711402 h 711402"/>
                <a:gd name="connsiteX8" fmla="*/ 1016545 w 2147104"/>
                <a:gd name="connsiteY8" fmla="*/ 0 h 711402"/>
                <a:gd name="connsiteX9" fmla="*/ 1130559 w 2147104"/>
                <a:gd name="connsiteY9" fmla="*/ 0 h 711402"/>
                <a:gd name="connsiteX10" fmla="*/ 1260144 w 2147104"/>
                <a:gd name="connsiteY10" fmla="*/ 711402 h 711402"/>
                <a:gd name="connsiteX11" fmla="*/ 886960 w 2147104"/>
                <a:gd name="connsiteY11" fmla="*/ 711402 h 711402"/>
                <a:gd name="connsiteX12" fmla="*/ 803947 w 2147104"/>
                <a:gd name="connsiteY12" fmla="*/ 0 h 711402"/>
                <a:gd name="connsiteX13" fmla="*/ 919688 w 2147104"/>
                <a:gd name="connsiteY13" fmla="*/ 0 h 711402"/>
                <a:gd name="connsiteX14" fmla="*/ 603093 w 2147104"/>
                <a:gd name="connsiteY14" fmla="*/ 711402 h 711402"/>
                <a:gd name="connsiteX15" fmla="*/ 339209 w 2147104"/>
                <a:gd name="connsiteY15" fmla="*/ 711402 h 711402"/>
                <a:gd name="connsiteX16" fmla="*/ 602686 w 2147104"/>
                <a:gd name="connsiteY16" fmla="*/ 0 h 711402"/>
                <a:gd name="connsiteX17" fmla="*/ 691549 w 2147104"/>
                <a:gd name="connsiteY17" fmla="*/ 0 h 711402"/>
                <a:gd name="connsiteX18" fmla="*/ 163433 w 2147104"/>
                <a:gd name="connsiteY18" fmla="*/ 711402 h 711402"/>
                <a:gd name="connsiteX19" fmla="*/ 0 w 2147104"/>
                <a:gd name="connsiteY19" fmla="*/ 711402 h 7114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147104" h="711402">
                  <a:moveTo>
                    <a:pt x="1455555" y="0"/>
                  </a:moveTo>
                  <a:lnTo>
                    <a:pt x="1544418" y="0"/>
                  </a:lnTo>
                  <a:lnTo>
                    <a:pt x="2147104" y="711402"/>
                  </a:lnTo>
                  <a:lnTo>
                    <a:pt x="1983671" y="711402"/>
                  </a:lnTo>
                  <a:close/>
                  <a:moveTo>
                    <a:pt x="1223512" y="0"/>
                  </a:moveTo>
                  <a:lnTo>
                    <a:pt x="1343158" y="0"/>
                  </a:lnTo>
                  <a:lnTo>
                    <a:pt x="1807895" y="711402"/>
                  </a:lnTo>
                  <a:lnTo>
                    <a:pt x="1540108" y="711402"/>
                  </a:lnTo>
                  <a:close/>
                  <a:moveTo>
                    <a:pt x="1016545" y="0"/>
                  </a:moveTo>
                  <a:lnTo>
                    <a:pt x="1130559" y="0"/>
                  </a:lnTo>
                  <a:lnTo>
                    <a:pt x="1260144" y="711402"/>
                  </a:lnTo>
                  <a:lnTo>
                    <a:pt x="886960" y="711402"/>
                  </a:lnTo>
                  <a:close/>
                  <a:moveTo>
                    <a:pt x="803947" y="0"/>
                  </a:moveTo>
                  <a:lnTo>
                    <a:pt x="919688" y="0"/>
                  </a:lnTo>
                  <a:lnTo>
                    <a:pt x="603093" y="711402"/>
                  </a:lnTo>
                  <a:lnTo>
                    <a:pt x="339209" y="711402"/>
                  </a:lnTo>
                  <a:close/>
                  <a:moveTo>
                    <a:pt x="602686" y="0"/>
                  </a:moveTo>
                  <a:lnTo>
                    <a:pt x="691549" y="0"/>
                  </a:lnTo>
                  <a:lnTo>
                    <a:pt x="163433" y="711402"/>
                  </a:lnTo>
                  <a:lnTo>
                    <a:pt x="0" y="711402"/>
                  </a:lnTo>
                  <a:close/>
                </a:path>
              </a:pathLst>
            </a:custGeom>
            <a:solidFill>
              <a:srgbClr val="FF66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347" name="グループ化 346">
            <a:extLst>
              <a:ext uri="{FF2B5EF4-FFF2-40B4-BE49-F238E27FC236}">
                <a16:creationId xmlns:a16="http://schemas.microsoft.com/office/drawing/2014/main" id="{36BEE642-6688-47FD-A8AD-17236349A54E}"/>
              </a:ext>
            </a:extLst>
          </p:cNvPr>
          <p:cNvGrpSpPr/>
          <p:nvPr/>
        </p:nvGrpSpPr>
        <p:grpSpPr>
          <a:xfrm>
            <a:off x="5982447" y="1192890"/>
            <a:ext cx="1705380" cy="1138343"/>
            <a:chOff x="1608636" y="2743387"/>
            <a:chExt cx="1705380" cy="1138343"/>
          </a:xfrm>
        </p:grpSpPr>
        <p:sp>
          <p:nvSpPr>
            <p:cNvPr id="354" name="フリーフォーム: 図形 353">
              <a:extLst>
                <a:ext uri="{FF2B5EF4-FFF2-40B4-BE49-F238E27FC236}">
                  <a16:creationId xmlns:a16="http://schemas.microsoft.com/office/drawing/2014/main" id="{DAE5B0C6-6F8C-4408-A82F-8AB1806ECF75}"/>
                </a:ext>
              </a:extLst>
            </p:cNvPr>
            <p:cNvSpPr/>
            <p:nvPr/>
          </p:nvSpPr>
          <p:spPr bwMode="auto">
            <a:xfrm>
              <a:off x="1608636" y="3454125"/>
              <a:ext cx="1705380" cy="427605"/>
            </a:xfrm>
            <a:custGeom>
              <a:avLst/>
              <a:gdLst>
                <a:gd name="connsiteX0" fmla="*/ 1455555 w 2147104"/>
                <a:gd name="connsiteY0" fmla="*/ 0 h 711402"/>
                <a:gd name="connsiteX1" fmla="*/ 1544418 w 2147104"/>
                <a:gd name="connsiteY1" fmla="*/ 0 h 711402"/>
                <a:gd name="connsiteX2" fmla="*/ 2147104 w 2147104"/>
                <a:gd name="connsiteY2" fmla="*/ 711402 h 711402"/>
                <a:gd name="connsiteX3" fmla="*/ 1983671 w 2147104"/>
                <a:gd name="connsiteY3" fmla="*/ 711402 h 711402"/>
                <a:gd name="connsiteX4" fmla="*/ 1223512 w 2147104"/>
                <a:gd name="connsiteY4" fmla="*/ 0 h 711402"/>
                <a:gd name="connsiteX5" fmla="*/ 1343158 w 2147104"/>
                <a:gd name="connsiteY5" fmla="*/ 0 h 711402"/>
                <a:gd name="connsiteX6" fmla="*/ 1807895 w 2147104"/>
                <a:gd name="connsiteY6" fmla="*/ 711402 h 711402"/>
                <a:gd name="connsiteX7" fmla="*/ 1540108 w 2147104"/>
                <a:gd name="connsiteY7" fmla="*/ 711402 h 711402"/>
                <a:gd name="connsiteX8" fmla="*/ 1016545 w 2147104"/>
                <a:gd name="connsiteY8" fmla="*/ 0 h 711402"/>
                <a:gd name="connsiteX9" fmla="*/ 1130559 w 2147104"/>
                <a:gd name="connsiteY9" fmla="*/ 0 h 711402"/>
                <a:gd name="connsiteX10" fmla="*/ 1260144 w 2147104"/>
                <a:gd name="connsiteY10" fmla="*/ 711402 h 711402"/>
                <a:gd name="connsiteX11" fmla="*/ 886960 w 2147104"/>
                <a:gd name="connsiteY11" fmla="*/ 711402 h 711402"/>
                <a:gd name="connsiteX12" fmla="*/ 803947 w 2147104"/>
                <a:gd name="connsiteY12" fmla="*/ 0 h 711402"/>
                <a:gd name="connsiteX13" fmla="*/ 919688 w 2147104"/>
                <a:gd name="connsiteY13" fmla="*/ 0 h 711402"/>
                <a:gd name="connsiteX14" fmla="*/ 603093 w 2147104"/>
                <a:gd name="connsiteY14" fmla="*/ 711402 h 711402"/>
                <a:gd name="connsiteX15" fmla="*/ 339209 w 2147104"/>
                <a:gd name="connsiteY15" fmla="*/ 711402 h 711402"/>
                <a:gd name="connsiteX16" fmla="*/ 602686 w 2147104"/>
                <a:gd name="connsiteY16" fmla="*/ 0 h 711402"/>
                <a:gd name="connsiteX17" fmla="*/ 691549 w 2147104"/>
                <a:gd name="connsiteY17" fmla="*/ 0 h 711402"/>
                <a:gd name="connsiteX18" fmla="*/ 163433 w 2147104"/>
                <a:gd name="connsiteY18" fmla="*/ 711402 h 711402"/>
                <a:gd name="connsiteX19" fmla="*/ 0 w 2147104"/>
                <a:gd name="connsiteY19" fmla="*/ 711402 h 7114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147104" h="711402">
                  <a:moveTo>
                    <a:pt x="1455555" y="0"/>
                  </a:moveTo>
                  <a:lnTo>
                    <a:pt x="1544418" y="0"/>
                  </a:lnTo>
                  <a:lnTo>
                    <a:pt x="2147104" y="711402"/>
                  </a:lnTo>
                  <a:lnTo>
                    <a:pt x="1983671" y="711402"/>
                  </a:lnTo>
                  <a:close/>
                  <a:moveTo>
                    <a:pt x="1223512" y="0"/>
                  </a:moveTo>
                  <a:lnTo>
                    <a:pt x="1343158" y="0"/>
                  </a:lnTo>
                  <a:lnTo>
                    <a:pt x="1807895" y="711402"/>
                  </a:lnTo>
                  <a:lnTo>
                    <a:pt x="1540108" y="711402"/>
                  </a:lnTo>
                  <a:close/>
                  <a:moveTo>
                    <a:pt x="1016545" y="0"/>
                  </a:moveTo>
                  <a:lnTo>
                    <a:pt x="1130559" y="0"/>
                  </a:lnTo>
                  <a:lnTo>
                    <a:pt x="1260144" y="711402"/>
                  </a:lnTo>
                  <a:lnTo>
                    <a:pt x="886960" y="711402"/>
                  </a:lnTo>
                  <a:close/>
                  <a:moveTo>
                    <a:pt x="803947" y="0"/>
                  </a:moveTo>
                  <a:lnTo>
                    <a:pt x="919688" y="0"/>
                  </a:lnTo>
                  <a:lnTo>
                    <a:pt x="603093" y="711402"/>
                  </a:lnTo>
                  <a:lnTo>
                    <a:pt x="339209" y="711402"/>
                  </a:lnTo>
                  <a:close/>
                  <a:moveTo>
                    <a:pt x="602686" y="0"/>
                  </a:moveTo>
                  <a:lnTo>
                    <a:pt x="691549" y="0"/>
                  </a:lnTo>
                  <a:lnTo>
                    <a:pt x="163433" y="711402"/>
                  </a:lnTo>
                  <a:lnTo>
                    <a:pt x="0" y="711402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357" name="グループ化 356">
              <a:extLst>
                <a:ext uri="{FF2B5EF4-FFF2-40B4-BE49-F238E27FC236}">
                  <a16:creationId xmlns:a16="http://schemas.microsoft.com/office/drawing/2014/main" id="{0BA1B4E9-5644-4B77-AA4F-A772682AD0A3}"/>
                </a:ext>
              </a:extLst>
            </p:cNvPr>
            <p:cNvGrpSpPr/>
            <p:nvPr/>
          </p:nvGrpSpPr>
          <p:grpSpPr>
            <a:xfrm>
              <a:off x="1862638" y="2743387"/>
              <a:ext cx="1197378" cy="648920"/>
              <a:chOff x="2285371" y="2888940"/>
              <a:chExt cx="1801128" cy="868446"/>
            </a:xfrm>
          </p:grpSpPr>
          <p:sp>
            <p:nvSpPr>
              <p:cNvPr id="367" name="四角形: 角を丸くする 366">
                <a:extLst>
                  <a:ext uri="{FF2B5EF4-FFF2-40B4-BE49-F238E27FC236}">
                    <a16:creationId xmlns:a16="http://schemas.microsoft.com/office/drawing/2014/main" id="{80F1832D-32E6-44D5-9944-AE755E9BB933}"/>
                  </a:ext>
                </a:extLst>
              </p:cNvPr>
              <p:cNvSpPr/>
              <p:nvPr/>
            </p:nvSpPr>
            <p:spPr bwMode="auto">
              <a:xfrm>
                <a:off x="2285371" y="2888940"/>
                <a:ext cx="1801128" cy="868446"/>
              </a:xfrm>
              <a:prstGeom prst="roundRect">
                <a:avLst>
                  <a:gd name="adj" fmla="val 6065"/>
                </a:avLst>
              </a:prstGeom>
              <a:solidFill>
                <a:srgbClr val="FFFFFF">
                  <a:lumMod val="95000"/>
                </a:srgbClr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68" name="四角形: 角を丸くする 367">
                <a:extLst>
                  <a:ext uri="{FF2B5EF4-FFF2-40B4-BE49-F238E27FC236}">
                    <a16:creationId xmlns:a16="http://schemas.microsoft.com/office/drawing/2014/main" id="{9CA37BD4-FFBA-4BE3-9DF1-B6B9CB54EFD3}"/>
                  </a:ext>
                </a:extLst>
              </p:cNvPr>
              <p:cNvSpPr/>
              <p:nvPr/>
            </p:nvSpPr>
            <p:spPr bwMode="auto">
              <a:xfrm>
                <a:off x="2377720" y="2962599"/>
                <a:ext cx="1616430" cy="60942"/>
              </a:xfrm>
              <a:prstGeom prst="roundRect">
                <a:avLst>
                  <a:gd name="adj" fmla="val 36654"/>
                </a:avLst>
              </a:prstGeom>
              <a:solidFill>
                <a:srgbClr val="FFFFFF">
                  <a:lumMod val="5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69" name="四角形: 角を丸くする 368">
                <a:extLst>
                  <a:ext uri="{FF2B5EF4-FFF2-40B4-BE49-F238E27FC236}">
                    <a16:creationId xmlns:a16="http://schemas.microsoft.com/office/drawing/2014/main" id="{FAE9D040-EDAB-425C-AD21-DD96DA5ADA2C}"/>
                  </a:ext>
                </a:extLst>
              </p:cNvPr>
              <p:cNvSpPr/>
              <p:nvPr/>
            </p:nvSpPr>
            <p:spPr bwMode="auto">
              <a:xfrm>
                <a:off x="2377720" y="3069755"/>
                <a:ext cx="1616430" cy="60942"/>
              </a:xfrm>
              <a:prstGeom prst="roundRect">
                <a:avLst>
                  <a:gd name="adj" fmla="val 36654"/>
                </a:avLst>
              </a:prstGeom>
              <a:solidFill>
                <a:srgbClr val="FFFFFF">
                  <a:lumMod val="5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70" name="四角形: 角を丸くする 369">
                <a:extLst>
                  <a:ext uri="{FF2B5EF4-FFF2-40B4-BE49-F238E27FC236}">
                    <a16:creationId xmlns:a16="http://schemas.microsoft.com/office/drawing/2014/main" id="{42316CB2-BAED-4A10-AADD-46B66C55F0D4}"/>
                  </a:ext>
                </a:extLst>
              </p:cNvPr>
              <p:cNvSpPr/>
              <p:nvPr/>
            </p:nvSpPr>
            <p:spPr bwMode="auto">
              <a:xfrm>
                <a:off x="2377720" y="3176911"/>
                <a:ext cx="1616430" cy="60942"/>
              </a:xfrm>
              <a:prstGeom prst="roundRect">
                <a:avLst>
                  <a:gd name="adj" fmla="val 36654"/>
                </a:avLst>
              </a:prstGeom>
              <a:solidFill>
                <a:srgbClr val="FFFFFF">
                  <a:lumMod val="5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71" name="四角形: 角を丸くする 370">
                <a:extLst>
                  <a:ext uri="{FF2B5EF4-FFF2-40B4-BE49-F238E27FC236}">
                    <a16:creationId xmlns:a16="http://schemas.microsoft.com/office/drawing/2014/main" id="{617D2467-7B01-49AE-B47F-A8E2306ACE95}"/>
                  </a:ext>
                </a:extLst>
              </p:cNvPr>
              <p:cNvSpPr/>
              <p:nvPr/>
            </p:nvSpPr>
            <p:spPr bwMode="auto">
              <a:xfrm>
                <a:off x="2377720" y="3284067"/>
                <a:ext cx="1616430" cy="60942"/>
              </a:xfrm>
              <a:prstGeom prst="roundRect">
                <a:avLst>
                  <a:gd name="adj" fmla="val 36654"/>
                </a:avLst>
              </a:prstGeom>
              <a:solidFill>
                <a:srgbClr val="FFFFFF">
                  <a:lumMod val="5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72" name="四角形: 角を丸くする 371">
                <a:extLst>
                  <a:ext uri="{FF2B5EF4-FFF2-40B4-BE49-F238E27FC236}">
                    <a16:creationId xmlns:a16="http://schemas.microsoft.com/office/drawing/2014/main" id="{46CA79F2-A3BC-46B0-9ACB-4CA1708F1C9B}"/>
                  </a:ext>
                </a:extLst>
              </p:cNvPr>
              <p:cNvSpPr/>
              <p:nvPr/>
            </p:nvSpPr>
            <p:spPr bwMode="auto">
              <a:xfrm>
                <a:off x="2377720" y="3391224"/>
                <a:ext cx="1616430" cy="60942"/>
              </a:xfrm>
              <a:prstGeom prst="roundRect">
                <a:avLst>
                  <a:gd name="adj" fmla="val 36654"/>
                </a:avLst>
              </a:prstGeom>
              <a:solidFill>
                <a:srgbClr val="FFFFFF">
                  <a:lumMod val="5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73" name="四角形: 角を丸くする 372">
                <a:extLst>
                  <a:ext uri="{FF2B5EF4-FFF2-40B4-BE49-F238E27FC236}">
                    <a16:creationId xmlns:a16="http://schemas.microsoft.com/office/drawing/2014/main" id="{CF28CA7F-2003-4952-ABB8-9153AAA7BD2B}"/>
                  </a:ext>
                </a:extLst>
              </p:cNvPr>
              <p:cNvSpPr/>
              <p:nvPr/>
            </p:nvSpPr>
            <p:spPr bwMode="auto">
              <a:xfrm>
                <a:off x="2377720" y="3526693"/>
                <a:ext cx="1616430" cy="158572"/>
              </a:xfrm>
              <a:prstGeom prst="roundRect">
                <a:avLst>
                  <a:gd name="adj" fmla="val 16632"/>
                </a:avLst>
              </a:prstGeom>
              <a:solidFill>
                <a:srgbClr val="FFFFFF">
                  <a:lumMod val="5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74" name="四角形: 角を丸くする 373">
                <a:extLst>
                  <a:ext uri="{FF2B5EF4-FFF2-40B4-BE49-F238E27FC236}">
                    <a16:creationId xmlns:a16="http://schemas.microsoft.com/office/drawing/2014/main" id="{7D2971D6-A1E5-4397-A623-C7376C5F824F}"/>
                  </a:ext>
                </a:extLst>
              </p:cNvPr>
              <p:cNvSpPr/>
              <p:nvPr/>
            </p:nvSpPr>
            <p:spPr bwMode="auto">
              <a:xfrm>
                <a:off x="2377720" y="3564499"/>
                <a:ext cx="1616430" cy="64691"/>
              </a:xfrm>
              <a:prstGeom prst="roundRect">
                <a:avLst>
                  <a:gd name="adj" fmla="val 36654"/>
                </a:avLst>
              </a:prstGeom>
              <a:solidFill>
                <a:srgbClr val="FFFFFF">
                  <a:lumMod val="75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75" name="四角形: 角を丸くする 374">
                <a:extLst>
                  <a:ext uri="{FF2B5EF4-FFF2-40B4-BE49-F238E27FC236}">
                    <a16:creationId xmlns:a16="http://schemas.microsoft.com/office/drawing/2014/main" id="{A7BDE3B6-0D3A-4A73-B96A-2563E0A19472}"/>
                  </a:ext>
                </a:extLst>
              </p:cNvPr>
              <p:cNvSpPr/>
              <p:nvPr/>
            </p:nvSpPr>
            <p:spPr bwMode="auto">
              <a:xfrm>
                <a:off x="2377720" y="3545449"/>
                <a:ext cx="1616430" cy="64691"/>
              </a:xfrm>
              <a:prstGeom prst="roundRect">
                <a:avLst>
                  <a:gd name="adj" fmla="val 36654"/>
                </a:avLst>
              </a:prstGeom>
              <a:solidFill>
                <a:srgbClr val="FFFFFF">
                  <a:lumMod val="85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356" name="フリーフォーム: 図形 355">
              <a:extLst>
                <a:ext uri="{FF2B5EF4-FFF2-40B4-BE49-F238E27FC236}">
                  <a16:creationId xmlns:a16="http://schemas.microsoft.com/office/drawing/2014/main" id="{DC016A55-DFA6-41B7-A693-F07873222F3F}"/>
                </a:ext>
              </a:extLst>
            </p:cNvPr>
            <p:cNvSpPr/>
            <p:nvPr/>
          </p:nvSpPr>
          <p:spPr bwMode="auto">
            <a:xfrm>
              <a:off x="1608636" y="3301725"/>
              <a:ext cx="1705380" cy="427605"/>
            </a:xfrm>
            <a:custGeom>
              <a:avLst/>
              <a:gdLst>
                <a:gd name="connsiteX0" fmla="*/ 1455555 w 2147104"/>
                <a:gd name="connsiteY0" fmla="*/ 0 h 711402"/>
                <a:gd name="connsiteX1" fmla="*/ 1544418 w 2147104"/>
                <a:gd name="connsiteY1" fmla="*/ 0 h 711402"/>
                <a:gd name="connsiteX2" fmla="*/ 2147104 w 2147104"/>
                <a:gd name="connsiteY2" fmla="*/ 711402 h 711402"/>
                <a:gd name="connsiteX3" fmla="*/ 1983671 w 2147104"/>
                <a:gd name="connsiteY3" fmla="*/ 711402 h 711402"/>
                <a:gd name="connsiteX4" fmla="*/ 1223512 w 2147104"/>
                <a:gd name="connsiteY4" fmla="*/ 0 h 711402"/>
                <a:gd name="connsiteX5" fmla="*/ 1343158 w 2147104"/>
                <a:gd name="connsiteY5" fmla="*/ 0 h 711402"/>
                <a:gd name="connsiteX6" fmla="*/ 1807895 w 2147104"/>
                <a:gd name="connsiteY6" fmla="*/ 711402 h 711402"/>
                <a:gd name="connsiteX7" fmla="*/ 1540108 w 2147104"/>
                <a:gd name="connsiteY7" fmla="*/ 711402 h 711402"/>
                <a:gd name="connsiteX8" fmla="*/ 1016545 w 2147104"/>
                <a:gd name="connsiteY8" fmla="*/ 0 h 711402"/>
                <a:gd name="connsiteX9" fmla="*/ 1130559 w 2147104"/>
                <a:gd name="connsiteY9" fmla="*/ 0 h 711402"/>
                <a:gd name="connsiteX10" fmla="*/ 1260144 w 2147104"/>
                <a:gd name="connsiteY10" fmla="*/ 711402 h 711402"/>
                <a:gd name="connsiteX11" fmla="*/ 886960 w 2147104"/>
                <a:gd name="connsiteY11" fmla="*/ 711402 h 711402"/>
                <a:gd name="connsiteX12" fmla="*/ 803947 w 2147104"/>
                <a:gd name="connsiteY12" fmla="*/ 0 h 711402"/>
                <a:gd name="connsiteX13" fmla="*/ 919688 w 2147104"/>
                <a:gd name="connsiteY13" fmla="*/ 0 h 711402"/>
                <a:gd name="connsiteX14" fmla="*/ 603093 w 2147104"/>
                <a:gd name="connsiteY14" fmla="*/ 711402 h 711402"/>
                <a:gd name="connsiteX15" fmla="*/ 339209 w 2147104"/>
                <a:gd name="connsiteY15" fmla="*/ 711402 h 711402"/>
                <a:gd name="connsiteX16" fmla="*/ 602686 w 2147104"/>
                <a:gd name="connsiteY16" fmla="*/ 0 h 711402"/>
                <a:gd name="connsiteX17" fmla="*/ 691549 w 2147104"/>
                <a:gd name="connsiteY17" fmla="*/ 0 h 711402"/>
                <a:gd name="connsiteX18" fmla="*/ 163433 w 2147104"/>
                <a:gd name="connsiteY18" fmla="*/ 711402 h 711402"/>
                <a:gd name="connsiteX19" fmla="*/ 0 w 2147104"/>
                <a:gd name="connsiteY19" fmla="*/ 711402 h 7114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147104" h="711402">
                  <a:moveTo>
                    <a:pt x="1455555" y="0"/>
                  </a:moveTo>
                  <a:lnTo>
                    <a:pt x="1544418" y="0"/>
                  </a:lnTo>
                  <a:lnTo>
                    <a:pt x="2147104" y="711402"/>
                  </a:lnTo>
                  <a:lnTo>
                    <a:pt x="1983671" y="711402"/>
                  </a:lnTo>
                  <a:close/>
                  <a:moveTo>
                    <a:pt x="1223512" y="0"/>
                  </a:moveTo>
                  <a:lnTo>
                    <a:pt x="1343158" y="0"/>
                  </a:lnTo>
                  <a:lnTo>
                    <a:pt x="1807895" y="711402"/>
                  </a:lnTo>
                  <a:lnTo>
                    <a:pt x="1540108" y="711402"/>
                  </a:lnTo>
                  <a:close/>
                  <a:moveTo>
                    <a:pt x="1016545" y="0"/>
                  </a:moveTo>
                  <a:lnTo>
                    <a:pt x="1130559" y="0"/>
                  </a:lnTo>
                  <a:lnTo>
                    <a:pt x="1260144" y="711402"/>
                  </a:lnTo>
                  <a:lnTo>
                    <a:pt x="886960" y="711402"/>
                  </a:lnTo>
                  <a:close/>
                  <a:moveTo>
                    <a:pt x="803947" y="0"/>
                  </a:moveTo>
                  <a:lnTo>
                    <a:pt x="919688" y="0"/>
                  </a:lnTo>
                  <a:lnTo>
                    <a:pt x="603093" y="711402"/>
                  </a:lnTo>
                  <a:lnTo>
                    <a:pt x="339209" y="711402"/>
                  </a:lnTo>
                  <a:close/>
                  <a:moveTo>
                    <a:pt x="602686" y="0"/>
                  </a:moveTo>
                  <a:lnTo>
                    <a:pt x="691549" y="0"/>
                  </a:lnTo>
                  <a:lnTo>
                    <a:pt x="163433" y="711402"/>
                  </a:lnTo>
                  <a:lnTo>
                    <a:pt x="0" y="711402"/>
                  </a:lnTo>
                  <a:close/>
                </a:path>
              </a:pathLst>
            </a:custGeom>
            <a:solidFill>
              <a:srgbClr val="FF66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376" name="グループ化 375">
            <a:extLst>
              <a:ext uri="{FF2B5EF4-FFF2-40B4-BE49-F238E27FC236}">
                <a16:creationId xmlns:a16="http://schemas.microsoft.com/office/drawing/2014/main" id="{01D6156B-CCB0-4433-A2A0-3BC512A8031C}"/>
              </a:ext>
            </a:extLst>
          </p:cNvPr>
          <p:cNvGrpSpPr/>
          <p:nvPr/>
        </p:nvGrpSpPr>
        <p:grpSpPr>
          <a:xfrm>
            <a:off x="7820679" y="1065561"/>
            <a:ext cx="1705380" cy="1297093"/>
            <a:chOff x="6006011" y="4965680"/>
            <a:chExt cx="1705380" cy="1297093"/>
          </a:xfrm>
        </p:grpSpPr>
        <p:sp>
          <p:nvSpPr>
            <p:cNvPr id="377" name="フリーフォーム: 図形 376">
              <a:extLst>
                <a:ext uri="{FF2B5EF4-FFF2-40B4-BE49-F238E27FC236}">
                  <a16:creationId xmlns:a16="http://schemas.microsoft.com/office/drawing/2014/main" id="{A4A4FA1A-B2AA-48B1-B5AF-47E553D75066}"/>
                </a:ext>
              </a:extLst>
            </p:cNvPr>
            <p:cNvSpPr/>
            <p:nvPr/>
          </p:nvSpPr>
          <p:spPr bwMode="auto">
            <a:xfrm>
              <a:off x="6006011" y="5835168"/>
              <a:ext cx="1705380" cy="427605"/>
            </a:xfrm>
            <a:custGeom>
              <a:avLst/>
              <a:gdLst>
                <a:gd name="connsiteX0" fmla="*/ 1455555 w 2147104"/>
                <a:gd name="connsiteY0" fmla="*/ 0 h 711402"/>
                <a:gd name="connsiteX1" fmla="*/ 1544418 w 2147104"/>
                <a:gd name="connsiteY1" fmla="*/ 0 h 711402"/>
                <a:gd name="connsiteX2" fmla="*/ 2147104 w 2147104"/>
                <a:gd name="connsiteY2" fmla="*/ 711402 h 711402"/>
                <a:gd name="connsiteX3" fmla="*/ 1983671 w 2147104"/>
                <a:gd name="connsiteY3" fmla="*/ 711402 h 711402"/>
                <a:gd name="connsiteX4" fmla="*/ 1223512 w 2147104"/>
                <a:gd name="connsiteY4" fmla="*/ 0 h 711402"/>
                <a:gd name="connsiteX5" fmla="*/ 1343158 w 2147104"/>
                <a:gd name="connsiteY5" fmla="*/ 0 h 711402"/>
                <a:gd name="connsiteX6" fmla="*/ 1807895 w 2147104"/>
                <a:gd name="connsiteY6" fmla="*/ 711402 h 711402"/>
                <a:gd name="connsiteX7" fmla="*/ 1540108 w 2147104"/>
                <a:gd name="connsiteY7" fmla="*/ 711402 h 711402"/>
                <a:gd name="connsiteX8" fmla="*/ 1016545 w 2147104"/>
                <a:gd name="connsiteY8" fmla="*/ 0 h 711402"/>
                <a:gd name="connsiteX9" fmla="*/ 1130559 w 2147104"/>
                <a:gd name="connsiteY9" fmla="*/ 0 h 711402"/>
                <a:gd name="connsiteX10" fmla="*/ 1260144 w 2147104"/>
                <a:gd name="connsiteY10" fmla="*/ 711402 h 711402"/>
                <a:gd name="connsiteX11" fmla="*/ 886960 w 2147104"/>
                <a:gd name="connsiteY11" fmla="*/ 711402 h 711402"/>
                <a:gd name="connsiteX12" fmla="*/ 803947 w 2147104"/>
                <a:gd name="connsiteY12" fmla="*/ 0 h 711402"/>
                <a:gd name="connsiteX13" fmla="*/ 919688 w 2147104"/>
                <a:gd name="connsiteY13" fmla="*/ 0 h 711402"/>
                <a:gd name="connsiteX14" fmla="*/ 603093 w 2147104"/>
                <a:gd name="connsiteY14" fmla="*/ 711402 h 711402"/>
                <a:gd name="connsiteX15" fmla="*/ 339209 w 2147104"/>
                <a:gd name="connsiteY15" fmla="*/ 711402 h 711402"/>
                <a:gd name="connsiteX16" fmla="*/ 602686 w 2147104"/>
                <a:gd name="connsiteY16" fmla="*/ 0 h 711402"/>
                <a:gd name="connsiteX17" fmla="*/ 691549 w 2147104"/>
                <a:gd name="connsiteY17" fmla="*/ 0 h 711402"/>
                <a:gd name="connsiteX18" fmla="*/ 163433 w 2147104"/>
                <a:gd name="connsiteY18" fmla="*/ 711402 h 711402"/>
                <a:gd name="connsiteX19" fmla="*/ 0 w 2147104"/>
                <a:gd name="connsiteY19" fmla="*/ 711402 h 7114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147104" h="711402">
                  <a:moveTo>
                    <a:pt x="1455555" y="0"/>
                  </a:moveTo>
                  <a:lnTo>
                    <a:pt x="1544418" y="0"/>
                  </a:lnTo>
                  <a:lnTo>
                    <a:pt x="2147104" y="711402"/>
                  </a:lnTo>
                  <a:lnTo>
                    <a:pt x="1983671" y="711402"/>
                  </a:lnTo>
                  <a:close/>
                  <a:moveTo>
                    <a:pt x="1223512" y="0"/>
                  </a:moveTo>
                  <a:lnTo>
                    <a:pt x="1343158" y="0"/>
                  </a:lnTo>
                  <a:lnTo>
                    <a:pt x="1807895" y="711402"/>
                  </a:lnTo>
                  <a:lnTo>
                    <a:pt x="1540108" y="711402"/>
                  </a:lnTo>
                  <a:close/>
                  <a:moveTo>
                    <a:pt x="1016545" y="0"/>
                  </a:moveTo>
                  <a:lnTo>
                    <a:pt x="1130559" y="0"/>
                  </a:lnTo>
                  <a:lnTo>
                    <a:pt x="1260144" y="711402"/>
                  </a:lnTo>
                  <a:lnTo>
                    <a:pt x="886960" y="711402"/>
                  </a:lnTo>
                  <a:close/>
                  <a:moveTo>
                    <a:pt x="803947" y="0"/>
                  </a:moveTo>
                  <a:lnTo>
                    <a:pt x="919688" y="0"/>
                  </a:lnTo>
                  <a:lnTo>
                    <a:pt x="603093" y="711402"/>
                  </a:lnTo>
                  <a:lnTo>
                    <a:pt x="339209" y="711402"/>
                  </a:lnTo>
                  <a:close/>
                  <a:moveTo>
                    <a:pt x="602686" y="0"/>
                  </a:moveTo>
                  <a:lnTo>
                    <a:pt x="691549" y="0"/>
                  </a:lnTo>
                  <a:lnTo>
                    <a:pt x="163433" y="711402"/>
                  </a:lnTo>
                  <a:lnTo>
                    <a:pt x="0" y="711402"/>
                  </a:lnTo>
                  <a:close/>
                </a:path>
              </a:pathLst>
            </a:custGeom>
            <a:solidFill>
              <a:srgbClr val="C0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78" name="フリーフォーム: 図形 377">
              <a:extLst>
                <a:ext uri="{FF2B5EF4-FFF2-40B4-BE49-F238E27FC236}">
                  <a16:creationId xmlns:a16="http://schemas.microsoft.com/office/drawing/2014/main" id="{03E43B4A-CF99-41A5-A2C3-78CCF6A4E735}"/>
                </a:ext>
              </a:extLst>
            </p:cNvPr>
            <p:cNvSpPr/>
            <p:nvPr/>
          </p:nvSpPr>
          <p:spPr bwMode="auto">
            <a:xfrm>
              <a:off x="6006011" y="5676418"/>
              <a:ext cx="1705380" cy="427605"/>
            </a:xfrm>
            <a:custGeom>
              <a:avLst/>
              <a:gdLst>
                <a:gd name="connsiteX0" fmla="*/ 1455555 w 2147104"/>
                <a:gd name="connsiteY0" fmla="*/ 0 h 711402"/>
                <a:gd name="connsiteX1" fmla="*/ 1544418 w 2147104"/>
                <a:gd name="connsiteY1" fmla="*/ 0 h 711402"/>
                <a:gd name="connsiteX2" fmla="*/ 2147104 w 2147104"/>
                <a:gd name="connsiteY2" fmla="*/ 711402 h 711402"/>
                <a:gd name="connsiteX3" fmla="*/ 1983671 w 2147104"/>
                <a:gd name="connsiteY3" fmla="*/ 711402 h 711402"/>
                <a:gd name="connsiteX4" fmla="*/ 1223512 w 2147104"/>
                <a:gd name="connsiteY4" fmla="*/ 0 h 711402"/>
                <a:gd name="connsiteX5" fmla="*/ 1343158 w 2147104"/>
                <a:gd name="connsiteY5" fmla="*/ 0 h 711402"/>
                <a:gd name="connsiteX6" fmla="*/ 1807895 w 2147104"/>
                <a:gd name="connsiteY6" fmla="*/ 711402 h 711402"/>
                <a:gd name="connsiteX7" fmla="*/ 1540108 w 2147104"/>
                <a:gd name="connsiteY7" fmla="*/ 711402 h 711402"/>
                <a:gd name="connsiteX8" fmla="*/ 1016545 w 2147104"/>
                <a:gd name="connsiteY8" fmla="*/ 0 h 711402"/>
                <a:gd name="connsiteX9" fmla="*/ 1130559 w 2147104"/>
                <a:gd name="connsiteY9" fmla="*/ 0 h 711402"/>
                <a:gd name="connsiteX10" fmla="*/ 1260144 w 2147104"/>
                <a:gd name="connsiteY10" fmla="*/ 711402 h 711402"/>
                <a:gd name="connsiteX11" fmla="*/ 886960 w 2147104"/>
                <a:gd name="connsiteY11" fmla="*/ 711402 h 711402"/>
                <a:gd name="connsiteX12" fmla="*/ 803947 w 2147104"/>
                <a:gd name="connsiteY12" fmla="*/ 0 h 711402"/>
                <a:gd name="connsiteX13" fmla="*/ 919688 w 2147104"/>
                <a:gd name="connsiteY13" fmla="*/ 0 h 711402"/>
                <a:gd name="connsiteX14" fmla="*/ 603093 w 2147104"/>
                <a:gd name="connsiteY14" fmla="*/ 711402 h 711402"/>
                <a:gd name="connsiteX15" fmla="*/ 339209 w 2147104"/>
                <a:gd name="connsiteY15" fmla="*/ 711402 h 711402"/>
                <a:gd name="connsiteX16" fmla="*/ 602686 w 2147104"/>
                <a:gd name="connsiteY16" fmla="*/ 0 h 711402"/>
                <a:gd name="connsiteX17" fmla="*/ 691549 w 2147104"/>
                <a:gd name="connsiteY17" fmla="*/ 0 h 711402"/>
                <a:gd name="connsiteX18" fmla="*/ 163433 w 2147104"/>
                <a:gd name="connsiteY18" fmla="*/ 711402 h 711402"/>
                <a:gd name="connsiteX19" fmla="*/ 0 w 2147104"/>
                <a:gd name="connsiteY19" fmla="*/ 711402 h 7114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147104" h="711402">
                  <a:moveTo>
                    <a:pt x="1455555" y="0"/>
                  </a:moveTo>
                  <a:lnTo>
                    <a:pt x="1544418" y="0"/>
                  </a:lnTo>
                  <a:lnTo>
                    <a:pt x="2147104" y="711402"/>
                  </a:lnTo>
                  <a:lnTo>
                    <a:pt x="1983671" y="711402"/>
                  </a:lnTo>
                  <a:close/>
                  <a:moveTo>
                    <a:pt x="1223512" y="0"/>
                  </a:moveTo>
                  <a:lnTo>
                    <a:pt x="1343158" y="0"/>
                  </a:lnTo>
                  <a:lnTo>
                    <a:pt x="1807895" y="711402"/>
                  </a:lnTo>
                  <a:lnTo>
                    <a:pt x="1540108" y="711402"/>
                  </a:lnTo>
                  <a:close/>
                  <a:moveTo>
                    <a:pt x="1016545" y="0"/>
                  </a:moveTo>
                  <a:lnTo>
                    <a:pt x="1130559" y="0"/>
                  </a:lnTo>
                  <a:lnTo>
                    <a:pt x="1260144" y="711402"/>
                  </a:lnTo>
                  <a:lnTo>
                    <a:pt x="886960" y="711402"/>
                  </a:lnTo>
                  <a:close/>
                  <a:moveTo>
                    <a:pt x="803947" y="0"/>
                  </a:moveTo>
                  <a:lnTo>
                    <a:pt x="919688" y="0"/>
                  </a:lnTo>
                  <a:lnTo>
                    <a:pt x="603093" y="711402"/>
                  </a:lnTo>
                  <a:lnTo>
                    <a:pt x="339209" y="711402"/>
                  </a:lnTo>
                  <a:close/>
                  <a:moveTo>
                    <a:pt x="602686" y="0"/>
                  </a:moveTo>
                  <a:lnTo>
                    <a:pt x="691549" y="0"/>
                  </a:lnTo>
                  <a:lnTo>
                    <a:pt x="163433" y="711402"/>
                  </a:lnTo>
                  <a:lnTo>
                    <a:pt x="0" y="711402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379" name="グループ化 378">
              <a:extLst>
                <a:ext uri="{FF2B5EF4-FFF2-40B4-BE49-F238E27FC236}">
                  <a16:creationId xmlns:a16="http://schemas.microsoft.com/office/drawing/2014/main" id="{A74CF39E-883D-4F17-8F07-3C04331D2D70}"/>
                </a:ext>
              </a:extLst>
            </p:cNvPr>
            <p:cNvGrpSpPr/>
            <p:nvPr/>
          </p:nvGrpSpPr>
          <p:grpSpPr>
            <a:xfrm>
              <a:off x="6260013" y="4965680"/>
              <a:ext cx="1197378" cy="648920"/>
              <a:chOff x="2285371" y="2888940"/>
              <a:chExt cx="1801128" cy="868446"/>
            </a:xfrm>
          </p:grpSpPr>
          <p:sp>
            <p:nvSpPr>
              <p:cNvPr id="390" name="四角形: 角を丸くする 389">
                <a:extLst>
                  <a:ext uri="{FF2B5EF4-FFF2-40B4-BE49-F238E27FC236}">
                    <a16:creationId xmlns:a16="http://schemas.microsoft.com/office/drawing/2014/main" id="{96E7A2B1-1754-4B20-8F81-C8ABF946C459}"/>
                  </a:ext>
                </a:extLst>
              </p:cNvPr>
              <p:cNvSpPr/>
              <p:nvPr/>
            </p:nvSpPr>
            <p:spPr bwMode="auto">
              <a:xfrm>
                <a:off x="2285371" y="2888940"/>
                <a:ext cx="1801128" cy="868446"/>
              </a:xfrm>
              <a:prstGeom prst="roundRect">
                <a:avLst>
                  <a:gd name="adj" fmla="val 6065"/>
                </a:avLst>
              </a:prstGeom>
              <a:solidFill>
                <a:srgbClr val="FFFFFF">
                  <a:lumMod val="95000"/>
                </a:srgbClr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91" name="四角形: 角を丸くする 390">
                <a:extLst>
                  <a:ext uri="{FF2B5EF4-FFF2-40B4-BE49-F238E27FC236}">
                    <a16:creationId xmlns:a16="http://schemas.microsoft.com/office/drawing/2014/main" id="{EE7E8708-9A45-4240-A5E9-C3D7EDDB3AD7}"/>
                  </a:ext>
                </a:extLst>
              </p:cNvPr>
              <p:cNvSpPr/>
              <p:nvPr/>
            </p:nvSpPr>
            <p:spPr bwMode="auto">
              <a:xfrm>
                <a:off x="2377720" y="2962599"/>
                <a:ext cx="1616430" cy="60942"/>
              </a:xfrm>
              <a:prstGeom prst="roundRect">
                <a:avLst>
                  <a:gd name="adj" fmla="val 36654"/>
                </a:avLst>
              </a:prstGeom>
              <a:solidFill>
                <a:srgbClr val="FFFFFF">
                  <a:lumMod val="5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92" name="四角形: 角を丸くする 391">
                <a:extLst>
                  <a:ext uri="{FF2B5EF4-FFF2-40B4-BE49-F238E27FC236}">
                    <a16:creationId xmlns:a16="http://schemas.microsoft.com/office/drawing/2014/main" id="{7B2B3F0C-BBE6-405A-8EBD-138F3CDB2E65}"/>
                  </a:ext>
                </a:extLst>
              </p:cNvPr>
              <p:cNvSpPr/>
              <p:nvPr/>
            </p:nvSpPr>
            <p:spPr bwMode="auto">
              <a:xfrm>
                <a:off x="2377720" y="3069755"/>
                <a:ext cx="1616430" cy="60942"/>
              </a:xfrm>
              <a:prstGeom prst="roundRect">
                <a:avLst>
                  <a:gd name="adj" fmla="val 36654"/>
                </a:avLst>
              </a:prstGeom>
              <a:solidFill>
                <a:srgbClr val="FFFFFF">
                  <a:lumMod val="5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93" name="四角形: 角を丸くする 392">
                <a:extLst>
                  <a:ext uri="{FF2B5EF4-FFF2-40B4-BE49-F238E27FC236}">
                    <a16:creationId xmlns:a16="http://schemas.microsoft.com/office/drawing/2014/main" id="{1A4B14C5-EE39-472A-AAC7-6D88B1E06114}"/>
                  </a:ext>
                </a:extLst>
              </p:cNvPr>
              <p:cNvSpPr/>
              <p:nvPr/>
            </p:nvSpPr>
            <p:spPr bwMode="auto">
              <a:xfrm>
                <a:off x="2377720" y="3176911"/>
                <a:ext cx="1616430" cy="60942"/>
              </a:xfrm>
              <a:prstGeom prst="roundRect">
                <a:avLst>
                  <a:gd name="adj" fmla="val 36654"/>
                </a:avLst>
              </a:prstGeom>
              <a:solidFill>
                <a:srgbClr val="FFFFFF">
                  <a:lumMod val="5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94" name="四角形: 角を丸くする 393">
                <a:extLst>
                  <a:ext uri="{FF2B5EF4-FFF2-40B4-BE49-F238E27FC236}">
                    <a16:creationId xmlns:a16="http://schemas.microsoft.com/office/drawing/2014/main" id="{6177336B-C298-4E6B-B50B-B28446353F4F}"/>
                  </a:ext>
                </a:extLst>
              </p:cNvPr>
              <p:cNvSpPr/>
              <p:nvPr/>
            </p:nvSpPr>
            <p:spPr bwMode="auto">
              <a:xfrm>
                <a:off x="2377720" y="3284067"/>
                <a:ext cx="1616430" cy="60942"/>
              </a:xfrm>
              <a:prstGeom prst="roundRect">
                <a:avLst>
                  <a:gd name="adj" fmla="val 36654"/>
                </a:avLst>
              </a:prstGeom>
              <a:solidFill>
                <a:srgbClr val="FFFFFF">
                  <a:lumMod val="5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95" name="四角形: 角を丸くする 394">
                <a:extLst>
                  <a:ext uri="{FF2B5EF4-FFF2-40B4-BE49-F238E27FC236}">
                    <a16:creationId xmlns:a16="http://schemas.microsoft.com/office/drawing/2014/main" id="{423CD007-5FC2-4113-B779-8E790F045DC6}"/>
                  </a:ext>
                </a:extLst>
              </p:cNvPr>
              <p:cNvSpPr/>
              <p:nvPr/>
            </p:nvSpPr>
            <p:spPr bwMode="auto">
              <a:xfrm>
                <a:off x="2377720" y="3391224"/>
                <a:ext cx="1616430" cy="60942"/>
              </a:xfrm>
              <a:prstGeom prst="roundRect">
                <a:avLst>
                  <a:gd name="adj" fmla="val 36654"/>
                </a:avLst>
              </a:prstGeom>
              <a:solidFill>
                <a:srgbClr val="FFFFFF">
                  <a:lumMod val="5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96" name="四角形: 角を丸くする 395">
                <a:extLst>
                  <a:ext uri="{FF2B5EF4-FFF2-40B4-BE49-F238E27FC236}">
                    <a16:creationId xmlns:a16="http://schemas.microsoft.com/office/drawing/2014/main" id="{E929929F-5A1B-4953-B2F2-8C4FD797308E}"/>
                  </a:ext>
                </a:extLst>
              </p:cNvPr>
              <p:cNvSpPr/>
              <p:nvPr/>
            </p:nvSpPr>
            <p:spPr bwMode="auto">
              <a:xfrm>
                <a:off x="2377720" y="3526693"/>
                <a:ext cx="1616430" cy="158572"/>
              </a:xfrm>
              <a:prstGeom prst="roundRect">
                <a:avLst>
                  <a:gd name="adj" fmla="val 16632"/>
                </a:avLst>
              </a:prstGeom>
              <a:solidFill>
                <a:srgbClr val="FFFFFF">
                  <a:lumMod val="5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97" name="四角形: 角を丸くする 396">
                <a:extLst>
                  <a:ext uri="{FF2B5EF4-FFF2-40B4-BE49-F238E27FC236}">
                    <a16:creationId xmlns:a16="http://schemas.microsoft.com/office/drawing/2014/main" id="{E5AABB34-CD80-4CF5-A492-5778D474BC69}"/>
                  </a:ext>
                </a:extLst>
              </p:cNvPr>
              <p:cNvSpPr/>
              <p:nvPr/>
            </p:nvSpPr>
            <p:spPr bwMode="auto">
              <a:xfrm>
                <a:off x="2377720" y="3564499"/>
                <a:ext cx="1616430" cy="64691"/>
              </a:xfrm>
              <a:prstGeom prst="roundRect">
                <a:avLst>
                  <a:gd name="adj" fmla="val 36654"/>
                </a:avLst>
              </a:prstGeom>
              <a:solidFill>
                <a:srgbClr val="FFFFFF">
                  <a:lumMod val="75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98" name="四角形: 角を丸くする 397">
                <a:extLst>
                  <a:ext uri="{FF2B5EF4-FFF2-40B4-BE49-F238E27FC236}">
                    <a16:creationId xmlns:a16="http://schemas.microsoft.com/office/drawing/2014/main" id="{976C6DF0-BAC6-486D-A9F1-AC2AC164172E}"/>
                  </a:ext>
                </a:extLst>
              </p:cNvPr>
              <p:cNvSpPr/>
              <p:nvPr/>
            </p:nvSpPr>
            <p:spPr bwMode="auto">
              <a:xfrm>
                <a:off x="2377720" y="3545449"/>
                <a:ext cx="1616430" cy="64691"/>
              </a:xfrm>
              <a:prstGeom prst="roundRect">
                <a:avLst>
                  <a:gd name="adj" fmla="val 36654"/>
                </a:avLst>
              </a:prstGeom>
              <a:solidFill>
                <a:srgbClr val="FFFFFF">
                  <a:lumMod val="85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383" name="フリーフォーム: 図形 382">
              <a:extLst>
                <a:ext uri="{FF2B5EF4-FFF2-40B4-BE49-F238E27FC236}">
                  <a16:creationId xmlns:a16="http://schemas.microsoft.com/office/drawing/2014/main" id="{DD6FD621-A694-441C-BDDE-724DCB1918C9}"/>
                </a:ext>
              </a:extLst>
            </p:cNvPr>
            <p:cNvSpPr/>
            <p:nvPr/>
          </p:nvSpPr>
          <p:spPr bwMode="auto">
            <a:xfrm>
              <a:off x="6006011" y="5524018"/>
              <a:ext cx="1705380" cy="427605"/>
            </a:xfrm>
            <a:custGeom>
              <a:avLst/>
              <a:gdLst>
                <a:gd name="connsiteX0" fmla="*/ 1455555 w 2147104"/>
                <a:gd name="connsiteY0" fmla="*/ 0 h 711402"/>
                <a:gd name="connsiteX1" fmla="*/ 1544418 w 2147104"/>
                <a:gd name="connsiteY1" fmla="*/ 0 h 711402"/>
                <a:gd name="connsiteX2" fmla="*/ 2147104 w 2147104"/>
                <a:gd name="connsiteY2" fmla="*/ 711402 h 711402"/>
                <a:gd name="connsiteX3" fmla="*/ 1983671 w 2147104"/>
                <a:gd name="connsiteY3" fmla="*/ 711402 h 711402"/>
                <a:gd name="connsiteX4" fmla="*/ 1223512 w 2147104"/>
                <a:gd name="connsiteY4" fmla="*/ 0 h 711402"/>
                <a:gd name="connsiteX5" fmla="*/ 1343158 w 2147104"/>
                <a:gd name="connsiteY5" fmla="*/ 0 h 711402"/>
                <a:gd name="connsiteX6" fmla="*/ 1807895 w 2147104"/>
                <a:gd name="connsiteY6" fmla="*/ 711402 h 711402"/>
                <a:gd name="connsiteX7" fmla="*/ 1540108 w 2147104"/>
                <a:gd name="connsiteY7" fmla="*/ 711402 h 711402"/>
                <a:gd name="connsiteX8" fmla="*/ 1016545 w 2147104"/>
                <a:gd name="connsiteY8" fmla="*/ 0 h 711402"/>
                <a:gd name="connsiteX9" fmla="*/ 1130559 w 2147104"/>
                <a:gd name="connsiteY9" fmla="*/ 0 h 711402"/>
                <a:gd name="connsiteX10" fmla="*/ 1260144 w 2147104"/>
                <a:gd name="connsiteY10" fmla="*/ 711402 h 711402"/>
                <a:gd name="connsiteX11" fmla="*/ 886960 w 2147104"/>
                <a:gd name="connsiteY11" fmla="*/ 711402 h 711402"/>
                <a:gd name="connsiteX12" fmla="*/ 803947 w 2147104"/>
                <a:gd name="connsiteY12" fmla="*/ 0 h 711402"/>
                <a:gd name="connsiteX13" fmla="*/ 919688 w 2147104"/>
                <a:gd name="connsiteY13" fmla="*/ 0 h 711402"/>
                <a:gd name="connsiteX14" fmla="*/ 603093 w 2147104"/>
                <a:gd name="connsiteY14" fmla="*/ 711402 h 711402"/>
                <a:gd name="connsiteX15" fmla="*/ 339209 w 2147104"/>
                <a:gd name="connsiteY15" fmla="*/ 711402 h 711402"/>
                <a:gd name="connsiteX16" fmla="*/ 602686 w 2147104"/>
                <a:gd name="connsiteY16" fmla="*/ 0 h 711402"/>
                <a:gd name="connsiteX17" fmla="*/ 691549 w 2147104"/>
                <a:gd name="connsiteY17" fmla="*/ 0 h 711402"/>
                <a:gd name="connsiteX18" fmla="*/ 163433 w 2147104"/>
                <a:gd name="connsiteY18" fmla="*/ 711402 h 711402"/>
                <a:gd name="connsiteX19" fmla="*/ 0 w 2147104"/>
                <a:gd name="connsiteY19" fmla="*/ 711402 h 7114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147104" h="711402">
                  <a:moveTo>
                    <a:pt x="1455555" y="0"/>
                  </a:moveTo>
                  <a:lnTo>
                    <a:pt x="1544418" y="0"/>
                  </a:lnTo>
                  <a:lnTo>
                    <a:pt x="2147104" y="711402"/>
                  </a:lnTo>
                  <a:lnTo>
                    <a:pt x="1983671" y="711402"/>
                  </a:lnTo>
                  <a:close/>
                  <a:moveTo>
                    <a:pt x="1223512" y="0"/>
                  </a:moveTo>
                  <a:lnTo>
                    <a:pt x="1343158" y="0"/>
                  </a:lnTo>
                  <a:lnTo>
                    <a:pt x="1807895" y="711402"/>
                  </a:lnTo>
                  <a:lnTo>
                    <a:pt x="1540108" y="711402"/>
                  </a:lnTo>
                  <a:close/>
                  <a:moveTo>
                    <a:pt x="1016545" y="0"/>
                  </a:moveTo>
                  <a:lnTo>
                    <a:pt x="1130559" y="0"/>
                  </a:lnTo>
                  <a:lnTo>
                    <a:pt x="1260144" y="711402"/>
                  </a:lnTo>
                  <a:lnTo>
                    <a:pt x="886960" y="711402"/>
                  </a:lnTo>
                  <a:close/>
                  <a:moveTo>
                    <a:pt x="803947" y="0"/>
                  </a:moveTo>
                  <a:lnTo>
                    <a:pt x="919688" y="0"/>
                  </a:lnTo>
                  <a:lnTo>
                    <a:pt x="603093" y="711402"/>
                  </a:lnTo>
                  <a:lnTo>
                    <a:pt x="339209" y="711402"/>
                  </a:lnTo>
                  <a:close/>
                  <a:moveTo>
                    <a:pt x="602686" y="0"/>
                  </a:moveTo>
                  <a:lnTo>
                    <a:pt x="691549" y="0"/>
                  </a:lnTo>
                  <a:lnTo>
                    <a:pt x="163433" y="711402"/>
                  </a:lnTo>
                  <a:lnTo>
                    <a:pt x="0" y="711402"/>
                  </a:lnTo>
                  <a:close/>
                </a:path>
              </a:pathLst>
            </a:custGeom>
            <a:solidFill>
              <a:srgbClr val="FF66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399" name="グループ化 398">
            <a:extLst>
              <a:ext uri="{FF2B5EF4-FFF2-40B4-BE49-F238E27FC236}">
                <a16:creationId xmlns:a16="http://schemas.microsoft.com/office/drawing/2014/main" id="{158C5AD0-57C4-44B0-AEAC-70D2F12F10F2}"/>
              </a:ext>
            </a:extLst>
          </p:cNvPr>
          <p:cNvGrpSpPr/>
          <p:nvPr/>
        </p:nvGrpSpPr>
        <p:grpSpPr>
          <a:xfrm>
            <a:off x="4322823" y="1186539"/>
            <a:ext cx="1204541" cy="881025"/>
            <a:chOff x="4322823" y="1186539"/>
            <a:chExt cx="1204541" cy="881025"/>
          </a:xfrm>
        </p:grpSpPr>
        <p:grpSp>
          <p:nvGrpSpPr>
            <p:cNvPr id="402" name="グループ化 401">
              <a:extLst>
                <a:ext uri="{FF2B5EF4-FFF2-40B4-BE49-F238E27FC236}">
                  <a16:creationId xmlns:a16="http://schemas.microsoft.com/office/drawing/2014/main" id="{E0A69C62-4A91-4B8B-91CA-7F47556AD99B}"/>
                </a:ext>
              </a:extLst>
            </p:cNvPr>
            <p:cNvGrpSpPr/>
            <p:nvPr/>
          </p:nvGrpSpPr>
          <p:grpSpPr>
            <a:xfrm>
              <a:off x="4322823" y="1186539"/>
              <a:ext cx="1204541" cy="652803"/>
              <a:chOff x="2285371" y="2888940"/>
              <a:chExt cx="1801128" cy="868446"/>
            </a:xfrm>
          </p:grpSpPr>
          <p:sp>
            <p:nvSpPr>
              <p:cNvPr id="406" name="四角形: 角を丸くする 405">
                <a:extLst>
                  <a:ext uri="{FF2B5EF4-FFF2-40B4-BE49-F238E27FC236}">
                    <a16:creationId xmlns:a16="http://schemas.microsoft.com/office/drawing/2014/main" id="{525705EE-A61C-4D87-9B1B-FE59A3FCC016}"/>
                  </a:ext>
                </a:extLst>
              </p:cNvPr>
              <p:cNvSpPr/>
              <p:nvPr/>
            </p:nvSpPr>
            <p:spPr bwMode="auto">
              <a:xfrm>
                <a:off x="2285371" y="2888940"/>
                <a:ext cx="1801128" cy="868446"/>
              </a:xfrm>
              <a:prstGeom prst="roundRect">
                <a:avLst>
                  <a:gd name="adj" fmla="val 6065"/>
                </a:avLst>
              </a:prstGeom>
              <a:solidFill>
                <a:srgbClr val="FFFFFF">
                  <a:lumMod val="95000"/>
                </a:srgbClr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07" name="四角形: 角を丸くする 406">
                <a:extLst>
                  <a:ext uri="{FF2B5EF4-FFF2-40B4-BE49-F238E27FC236}">
                    <a16:creationId xmlns:a16="http://schemas.microsoft.com/office/drawing/2014/main" id="{C9602FCA-3FCF-4BE2-BF83-CFCB8C0CCB7E}"/>
                  </a:ext>
                </a:extLst>
              </p:cNvPr>
              <p:cNvSpPr/>
              <p:nvPr/>
            </p:nvSpPr>
            <p:spPr bwMode="auto">
              <a:xfrm>
                <a:off x="2377720" y="2962599"/>
                <a:ext cx="1616430" cy="60942"/>
              </a:xfrm>
              <a:prstGeom prst="roundRect">
                <a:avLst>
                  <a:gd name="adj" fmla="val 36654"/>
                </a:avLst>
              </a:prstGeom>
              <a:solidFill>
                <a:srgbClr val="FFFFFF">
                  <a:lumMod val="5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08" name="四角形: 角を丸くする 407">
                <a:extLst>
                  <a:ext uri="{FF2B5EF4-FFF2-40B4-BE49-F238E27FC236}">
                    <a16:creationId xmlns:a16="http://schemas.microsoft.com/office/drawing/2014/main" id="{6D52D3B1-F4F7-4B5E-8710-6C8B99E75541}"/>
                  </a:ext>
                </a:extLst>
              </p:cNvPr>
              <p:cNvSpPr/>
              <p:nvPr/>
            </p:nvSpPr>
            <p:spPr bwMode="auto">
              <a:xfrm>
                <a:off x="2377720" y="3069755"/>
                <a:ext cx="1616430" cy="60942"/>
              </a:xfrm>
              <a:prstGeom prst="roundRect">
                <a:avLst>
                  <a:gd name="adj" fmla="val 36654"/>
                </a:avLst>
              </a:prstGeom>
              <a:solidFill>
                <a:srgbClr val="FFFFFF">
                  <a:lumMod val="5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09" name="四角形: 角を丸くする 408">
                <a:extLst>
                  <a:ext uri="{FF2B5EF4-FFF2-40B4-BE49-F238E27FC236}">
                    <a16:creationId xmlns:a16="http://schemas.microsoft.com/office/drawing/2014/main" id="{DD839A3F-2F10-4307-AC58-54EE8F17704C}"/>
                  </a:ext>
                </a:extLst>
              </p:cNvPr>
              <p:cNvSpPr/>
              <p:nvPr/>
            </p:nvSpPr>
            <p:spPr bwMode="auto">
              <a:xfrm>
                <a:off x="2377720" y="3176911"/>
                <a:ext cx="1616430" cy="60942"/>
              </a:xfrm>
              <a:prstGeom prst="roundRect">
                <a:avLst>
                  <a:gd name="adj" fmla="val 36654"/>
                </a:avLst>
              </a:prstGeom>
              <a:solidFill>
                <a:srgbClr val="FFFFFF">
                  <a:lumMod val="5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10" name="四角形: 角を丸くする 409">
                <a:extLst>
                  <a:ext uri="{FF2B5EF4-FFF2-40B4-BE49-F238E27FC236}">
                    <a16:creationId xmlns:a16="http://schemas.microsoft.com/office/drawing/2014/main" id="{2DA985FF-8ABB-45C6-88F8-D4DA52D692F1}"/>
                  </a:ext>
                </a:extLst>
              </p:cNvPr>
              <p:cNvSpPr/>
              <p:nvPr/>
            </p:nvSpPr>
            <p:spPr bwMode="auto">
              <a:xfrm>
                <a:off x="2377720" y="3284067"/>
                <a:ext cx="1616430" cy="60942"/>
              </a:xfrm>
              <a:prstGeom prst="roundRect">
                <a:avLst>
                  <a:gd name="adj" fmla="val 36654"/>
                </a:avLst>
              </a:prstGeom>
              <a:solidFill>
                <a:srgbClr val="FFFFFF">
                  <a:lumMod val="5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11" name="四角形: 角を丸くする 410">
                <a:extLst>
                  <a:ext uri="{FF2B5EF4-FFF2-40B4-BE49-F238E27FC236}">
                    <a16:creationId xmlns:a16="http://schemas.microsoft.com/office/drawing/2014/main" id="{D0482EB8-9399-41EC-AF5F-A77209C25C2E}"/>
                  </a:ext>
                </a:extLst>
              </p:cNvPr>
              <p:cNvSpPr/>
              <p:nvPr/>
            </p:nvSpPr>
            <p:spPr bwMode="auto">
              <a:xfrm>
                <a:off x="2377720" y="3391224"/>
                <a:ext cx="1616430" cy="60942"/>
              </a:xfrm>
              <a:prstGeom prst="roundRect">
                <a:avLst>
                  <a:gd name="adj" fmla="val 36654"/>
                </a:avLst>
              </a:prstGeom>
              <a:solidFill>
                <a:srgbClr val="FFFFFF">
                  <a:lumMod val="5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12" name="四角形: 角を丸くする 411">
                <a:extLst>
                  <a:ext uri="{FF2B5EF4-FFF2-40B4-BE49-F238E27FC236}">
                    <a16:creationId xmlns:a16="http://schemas.microsoft.com/office/drawing/2014/main" id="{9C8FEB72-64CE-496A-A4E9-9463EBC817CD}"/>
                  </a:ext>
                </a:extLst>
              </p:cNvPr>
              <p:cNvSpPr/>
              <p:nvPr/>
            </p:nvSpPr>
            <p:spPr bwMode="auto">
              <a:xfrm>
                <a:off x="2377720" y="3526693"/>
                <a:ext cx="1616430" cy="158572"/>
              </a:xfrm>
              <a:prstGeom prst="roundRect">
                <a:avLst>
                  <a:gd name="adj" fmla="val 16632"/>
                </a:avLst>
              </a:prstGeom>
              <a:solidFill>
                <a:srgbClr val="FFFFFF">
                  <a:lumMod val="5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13" name="四角形: 角を丸くする 412">
                <a:extLst>
                  <a:ext uri="{FF2B5EF4-FFF2-40B4-BE49-F238E27FC236}">
                    <a16:creationId xmlns:a16="http://schemas.microsoft.com/office/drawing/2014/main" id="{C038E537-A523-449C-A5C5-5EA2D8D85C87}"/>
                  </a:ext>
                </a:extLst>
              </p:cNvPr>
              <p:cNvSpPr/>
              <p:nvPr/>
            </p:nvSpPr>
            <p:spPr bwMode="auto">
              <a:xfrm>
                <a:off x="2377720" y="3564499"/>
                <a:ext cx="1616430" cy="64691"/>
              </a:xfrm>
              <a:prstGeom prst="roundRect">
                <a:avLst>
                  <a:gd name="adj" fmla="val 36654"/>
                </a:avLst>
              </a:prstGeom>
              <a:solidFill>
                <a:srgbClr val="FFFFFF">
                  <a:lumMod val="75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14" name="四角形: 角を丸くする 413">
                <a:extLst>
                  <a:ext uri="{FF2B5EF4-FFF2-40B4-BE49-F238E27FC236}">
                    <a16:creationId xmlns:a16="http://schemas.microsoft.com/office/drawing/2014/main" id="{D20DD9D2-21E9-4507-AAC9-CB6C444746E6}"/>
                  </a:ext>
                </a:extLst>
              </p:cNvPr>
              <p:cNvSpPr/>
              <p:nvPr/>
            </p:nvSpPr>
            <p:spPr bwMode="auto">
              <a:xfrm>
                <a:off x="2377720" y="3545449"/>
                <a:ext cx="1616430" cy="64691"/>
              </a:xfrm>
              <a:prstGeom prst="roundRect">
                <a:avLst>
                  <a:gd name="adj" fmla="val 36654"/>
                </a:avLst>
              </a:prstGeom>
              <a:solidFill>
                <a:srgbClr val="FFFFFF">
                  <a:lumMod val="85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401" name="フリーフォーム: 図形 400">
              <a:extLst>
                <a:ext uri="{FF2B5EF4-FFF2-40B4-BE49-F238E27FC236}">
                  <a16:creationId xmlns:a16="http://schemas.microsoft.com/office/drawing/2014/main" id="{FA7DCAA6-4FAF-4D3D-B30F-25C85D129E9A}"/>
                </a:ext>
              </a:extLst>
            </p:cNvPr>
            <p:cNvSpPr/>
            <p:nvPr/>
          </p:nvSpPr>
          <p:spPr bwMode="auto">
            <a:xfrm rot="16200000">
              <a:off x="4760312" y="1384400"/>
              <a:ext cx="295508" cy="1070820"/>
            </a:xfrm>
            <a:custGeom>
              <a:avLst/>
              <a:gdLst>
                <a:gd name="connsiteX0" fmla="*/ 372491 w 372491"/>
                <a:gd name="connsiteY0" fmla="*/ 930988 h 996083"/>
                <a:gd name="connsiteX1" fmla="*/ 372491 w 372491"/>
                <a:gd name="connsiteY1" fmla="*/ 985170 h 996083"/>
                <a:gd name="connsiteX2" fmla="*/ 357038 w 372491"/>
                <a:gd name="connsiteY2" fmla="*/ 978459 h 996083"/>
                <a:gd name="connsiteX3" fmla="*/ 209234 w 372491"/>
                <a:gd name="connsiteY3" fmla="*/ 970178 h 996083"/>
                <a:gd name="connsiteX4" fmla="*/ 12162 w 372491"/>
                <a:gd name="connsiteY4" fmla="*/ 944939 h 996083"/>
                <a:gd name="connsiteX5" fmla="*/ 0 w 372491"/>
                <a:gd name="connsiteY5" fmla="*/ 944647 h 996083"/>
                <a:gd name="connsiteX6" fmla="*/ 0 w 372491"/>
                <a:gd name="connsiteY6" fmla="*/ 890147 h 996083"/>
                <a:gd name="connsiteX7" fmla="*/ 12162 w 372491"/>
                <a:gd name="connsiteY7" fmla="*/ 890439 h 996083"/>
                <a:gd name="connsiteX8" fmla="*/ 209234 w 372491"/>
                <a:gd name="connsiteY8" fmla="*/ 915678 h 996083"/>
                <a:gd name="connsiteX9" fmla="*/ 340614 w 372491"/>
                <a:gd name="connsiteY9" fmla="*/ 915678 h 996083"/>
                <a:gd name="connsiteX10" fmla="*/ 372491 w 372491"/>
                <a:gd name="connsiteY10" fmla="*/ 832369 h 996083"/>
                <a:gd name="connsiteX11" fmla="*/ 372491 w 372491"/>
                <a:gd name="connsiteY11" fmla="*/ 886552 h 996083"/>
                <a:gd name="connsiteX12" fmla="*/ 357038 w 372491"/>
                <a:gd name="connsiteY12" fmla="*/ 879841 h 996083"/>
                <a:gd name="connsiteX13" fmla="*/ 209234 w 372491"/>
                <a:gd name="connsiteY13" fmla="*/ 871560 h 996083"/>
                <a:gd name="connsiteX14" fmla="*/ 12162 w 372491"/>
                <a:gd name="connsiteY14" fmla="*/ 846321 h 996083"/>
                <a:gd name="connsiteX15" fmla="*/ 0 w 372491"/>
                <a:gd name="connsiteY15" fmla="*/ 846028 h 996083"/>
                <a:gd name="connsiteX16" fmla="*/ 0 w 372491"/>
                <a:gd name="connsiteY16" fmla="*/ 791529 h 996083"/>
                <a:gd name="connsiteX17" fmla="*/ 12162 w 372491"/>
                <a:gd name="connsiteY17" fmla="*/ 791821 h 996083"/>
                <a:gd name="connsiteX18" fmla="*/ 209234 w 372491"/>
                <a:gd name="connsiteY18" fmla="*/ 817060 h 996083"/>
                <a:gd name="connsiteX19" fmla="*/ 340614 w 372491"/>
                <a:gd name="connsiteY19" fmla="*/ 817060 h 996083"/>
                <a:gd name="connsiteX20" fmla="*/ 372491 w 372491"/>
                <a:gd name="connsiteY20" fmla="*/ 733751 h 996083"/>
                <a:gd name="connsiteX21" fmla="*/ 372491 w 372491"/>
                <a:gd name="connsiteY21" fmla="*/ 787934 h 996083"/>
                <a:gd name="connsiteX22" fmla="*/ 357038 w 372491"/>
                <a:gd name="connsiteY22" fmla="*/ 781223 h 996083"/>
                <a:gd name="connsiteX23" fmla="*/ 209234 w 372491"/>
                <a:gd name="connsiteY23" fmla="*/ 772941 h 996083"/>
                <a:gd name="connsiteX24" fmla="*/ 12162 w 372491"/>
                <a:gd name="connsiteY24" fmla="*/ 747703 h 996083"/>
                <a:gd name="connsiteX25" fmla="*/ 0 w 372491"/>
                <a:gd name="connsiteY25" fmla="*/ 747410 h 996083"/>
                <a:gd name="connsiteX26" fmla="*/ 0 w 372491"/>
                <a:gd name="connsiteY26" fmla="*/ 692911 h 996083"/>
                <a:gd name="connsiteX27" fmla="*/ 12162 w 372491"/>
                <a:gd name="connsiteY27" fmla="*/ 693203 h 996083"/>
                <a:gd name="connsiteX28" fmla="*/ 209234 w 372491"/>
                <a:gd name="connsiteY28" fmla="*/ 718442 h 996083"/>
                <a:gd name="connsiteX29" fmla="*/ 340614 w 372491"/>
                <a:gd name="connsiteY29" fmla="*/ 718442 h 996083"/>
                <a:gd name="connsiteX30" fmla="*/ 372491 w 372491"/>
                <a:gd name="connsiteY30" fmla="*/ 635133 h 996083"/>
                <a:gd name="connsiteX31" fmla="*/ 372491 w 372491"/>
                <a:gd name="connsiteY31" fmla="*/ 689316 h 996083"/>
                <a:gd name="connsiteX32" fmla="*/ 357038 w 372491"/>
                <a:gd name="connsiteY32" fmla="*/ 682605 h 996083"/>
                <a:gd name="connsiteX33" fmla="*/ 209234 w 372491"/>
                <a:gd name="connsiteY33" fmla="*/ 674323 h 996083"/>
                <a:gd name="connsiteX34" fmla="*/ 12162 w 372491"/>
                <a:gd name="connsiteY34" fmla="*/ 649084 h 996083"/>
                <a:gd name="connsiteX35" fmla="*/ 0 w 372491"/>
                <a:gd name="connsiteY35" fmla="*/ 648792 h 996083"/>
                <a:gd name="connsiteX36" fmla="*/ 0 w 372491"/>
                <a:gd name="connsiteY36" fmla="*/ 594293 h 996083"/>
                <a:gd name="connsiteX37" fmla="*/ 12162 w 372491"/>
                <a:gd name="connsiteY37" fmla="*/ 594585 h 996083"/>
                <a:gd name="connsiteX38" fmla="*/ 209234 w 372491"/>
                <a:gd name="connsiteY38" fmla="*/ 619824 h 996083"/>
                <a:gd name="connsiteX39" fmla="*/ 340614 w 372491"/>
                <a:gd name="connsiteY39" fmla="*/ 619824 h 996083"/>
                <a:gd name="connsiteX40" fmla="*/ 372491 w 372491"/>
                <a:gd name="connsiteY40" fmla="*/ 536515 h 996083"/>
                <a:gd name="connsiteX41" fmla="*/ 372491 w 372491"/>
                <a:gd name="connsiteY41" fmla="*/ 590698 h 996083"/>
                <a:gd name="connsiteX42" fmla="*/ 357038 w 372491"/>
                <a:gd name="connsiteY42" fmla="*/ 583987 h 996083"/>
                <a:gd name="connsiteX43" fmla="*/ 209234 w 372491"/>
                <a:gd name="connsiteY43" fmla="*/ 575705 h 996083"/>
                <a:gd name="connsiteX44" fmla="*/ 12162 w 372491"/>
                <a:gd name="connsiteY44" fmla="*/ 550466 h 996083"/>
                <a:gd name="connsiteX45" fmla="*/ 0 w 372491"/>
                <a:gd name="connsiteY45" fmla="*/ 550174 h 996083"/>
                <a:gd name="connsiteX46" fmla="*/ 0 w 372491"/>
                <a:gd name="connsiteY46" fmla="*/ 495675 h 996083"/>
                <a:gd name="connsiteX47" fmla="*/ 12162 w 372491"/>
                <a:gd name="connsiteY47" fmla="*/ 495967 h 996083"/>
                <a:gd name="connsiteX48" fmla="*/ 209234 w 372491"/>
                <a:gd name="connsiteY48" fmla="*/ 521206 h 996083"/>
                <a:gd name="connsiteX49" fmla="*/ 340614 w 372491"/>
                <a:gd name="connsiteY49" fmla="*/ 521206 h 996083"/>
                <a:gd name="connsiteX50" fmla="*/ 372491 w 372491"/>
                <a:gd name="connsiteY50" fmla="*/ 435687 h 996083"/>
                <a:gd name="connsiteX51" fmla="*/ 372491 w 372491"/>
                <a:gd name="connsiteY51" fmla="*/ 489870 h 996083"/>
                <a:gd name="connsiteX52" fmla="*/ 357038 w 372491"/>
                <a:gd name="connsiteY52" fmla="*/ 483159 h 996083"/>
                <a:gd name="connsiteX53" fmla="*/ 209234 w 372491"/>
                <a:gd name="connsiteY53" fmla="*/ 474877 h 996083"/>
                <a:gd name="connsiteX54" fmla="*/ 12162 w 372491"/>
                <a:gd name="connsiteY54" fmla="*/ 449638 h 996083"/>
                <a:gd name="connsiteX55" fmla="*/ 0 w 372491"/>
                <a:gd name="connsiteY55" fmla="*/ 449346 h 996083"/>
                <a:gd name="connsiteX56" fmla="*/ 0 w 372491"/>
                <a:gd name="connsiteY56" fmla="*/ 394847 h 996083"/>
                <a:gd name="connsiteX57" fmla="*/ 12162 w 372491"/>
                <a:gd name="connsiteY57" fmla="*/ 395139 h 996083"/>
                <a:gd name="connsiteX58" fmla="*/ 209234 w 372491"/>
                <a:gd name="connsiteY58" fmla="*/ 420378 h 996083"/>
                <a:gd name="connsiteX59" fmla="*/ 340614 w 372491"/>
                <a:gd name="connsiteY59" fmla="*/ 420378 h 996083"/>
                <a:gd name="connsiteX60" fmla="*/ 372491 w 372491"/>
                <a:gd name="connsiteY60" fmla="*/ 337069 h 996083"/>
                <a:gd name="connsiteX61" fmla="*/ 372491 w 372491"/>
                <a:gd name="connsiteY61" fmla="*/ 391252 h 996083"/>
                <a:gd name="connsiteX62" fmla="*/ 357038 w 372491"/>
                <a:gd name="connsiteY62" fmla="*/ 384541 h 996083"/>
                <a:gd name="connsiteX63" fmla="*/ 209234 w 372491"/>
                <a:gd name="connsiteY63" fmla="*/ 376259 h 996083"/>
                <a:gd name="connsiteX64" fmla="*/ 12162 w 372491"/>
                <a:gd name="connsiteY64" fmla="*/ 351020 h 996083"/>
                <a:gd name="connsiteX65" fmla="*/ 0 w 372491"/>
                <a:gd name="connsiteY65" fmla="*/ 350728 h 996083"/>
                <a:gd name="connsiteX66" fmla="*/ 0 w 372491"/>
                <a:gd name="connsiteY66" fmla="*/ 296228 h 996083"/>
                <a:gd name="connsiteX67" fmla="*/ 12162 w 372491"/>
                <a:gd name="connsiteY67" fmla="*/ 296521 h 996083"/>
                <a:gd name="connsiteX68" fmla="*/ 209234 w 372491"/>
                <a:gd name="connsiteY68" fmla="*/ 321760 h 996083"/>
                <a:gd name="connsiteX69" fmla="*/ 340614 w 372491"/>
                <a:gd name="connsiteY69" fmla="*/ 321760 h 996083"/>
                <a:gd name="connsiteX70" fmla="*/ 372491 w 372491"/>
                <a:gd name="connsiteY70" fmla="*/ 238451 h 996083"/>
                <a:gd name="connsiteX71" fmla="*/ 372491 w 372491"/>
                <a:gd name="connsiteY71" fmla="*/ 292634 h 996083"/>
                <a:gd name="connsiteX72" fmla="*/ 357038 w 372491"/>
                <a:gd name="connsiteY72" fmla="*/ 285923 h 996083"/>
                <a:gd name="connsiteX73" fmla="*/ 209234 w 372491"/>
                <a:gd name="connsiteY73" fmla="*/ 277641 h 996083"/>
                <a:gd name="connsiteX74" fmla="*/ 12162 w 372491"/>
                <a:gd name="connsiteY74" fmla="*/ 252402 h 996083"/>
                <a:gd name="connsiteX75" fmla="*/ 0 w 372491"/>
                <a:gd name="connsiteY75" fmla="*/ 252110 h 996083"/>
                <a:gd name="connsiteX76" fmla="*/ 0 w 372491"/>
                <a:gd name="connsiteY76" fmla="*/ 197610 h 996083"/>
                <a:gd name="connsiteX77" fmla="*/ 12162 w 372491"/>
                <a:gd name="connsiteY77" fmla="*/ 197903 h 996083"/>
                <a:gd name="connsiteX78" fmla="*/ 209234 w 372491"/>
                <a:gd name="connsiteY78" fmla="*/ 223142 h 996083"/>
                <a:gd name="connsiteX79" fmla="*/ 340614 w 372491"/>
                <a:gd name="connsiteY79" fmla="*/ 223142 h 996083"/>
                <a:gd name="connsiteX80" fmla="*/ 372491 w 372491"/>
                <a:gd name="connsiteY80" fmla="*/ 139833 h 996083"/>
                <a:gd name="connsiteX81" fmla="*/ 372491 w 372491"/>
                <a:gd name="connsiteY81" fmla="*/ 194015 h 996083"/>
                <a:gd name="connsiteX82" fmla="*/ 357038 w 372491"/>
                <a:gd name="connsiteY82" fmla="*/ 187305 h 996083"/>
                <a:gd name="connsiteX83" fmla="*/ 209234 w 372491"/>
                <a:gd name="connsiteY83" fmla="*/ 179023 h 996083"/>
                <a:gd name="connsiteX84" fmla="*/ 12162 w 372491"/>
                <a:gd name="connsiteY84" fmla="*/ 153784 h 996083"/>
                <a:gd name="connsiteX85" fmla="*/ 0 w 372491"/>
                <a:gd name="connsiteY85" fmla="*/ 153492 h 996083"/>
                <a:gd name="connsiteX86" fmla="*/ 0 w 372491"/>
                <a:gd name="connsiteY86" fmla="*/ 98992 h 996083"/>
                <a:gd name="connsiteX87" fmla="*/ 12162 w 372491"/>
                <a:gd name="connsiteY87" fmla="*/ 99284 h 996083"/>
                <a:gd name="connsiteX88" fmla="*/ 209234 w 372491"/>
                <a:gd name="connsiteY88" fmla="*/ 124523 h 996083"/>
                <a:gd name="connsiteX89" fmla="*/ 340614 w 372491"/>
                <a:gd name="connsiteY89" fmla="*/ 124523 h 996083"/>
                <a:gd name="connsiteX90" fmla="*/ 372491 w 372491"/>
                <a:gd name="connsiteY90" fmla="*/ 41215 h 996083"/>
                <a:gd name="connsiteX91" fmla="*/ 372491 w 372491"/>
                <a:gd name="connsiteY91" fmla="*/ 95397 h 996083"/>
                <a:gd name="connsiteX92" fmla="*/ 357038 w 372491"/>
                <a:gd name="connsiteY92" fmla="*/ 88687 h 996083"/>
                <a:gd name="connsiteX93" fmla="*/ 209234 w 372491"/>
                <a:gd name="connsiteY93" fmla="*/ 80405 h 996083"/>
                <a:gd name="connsiteX94" fmla="*/ 12162 w 372491"/>
                <a:gd name="connsiteY94" fmla="*/ 55166 h 996083"/>
                <a:gd name="connsiteX95" fmla="*/ 0 w 372491"/>
                <a:gd name="connsiteY95" fmla="*/ 54874 h 996083"/>
                <a:gd name="connsiteX96" fmla="*/ 0 w 372491"/>
                <a:gd name="connsiteY96" fmla="*/ 374 h 996083"/>
                <a:gd name="connsiteX97" fmla="*/ 12162 w 372491"/>
                <a:gd name="connsiteY97" fmla="*/ 666 h 996083"/>
                <a:gd name="connsiteX98" fmla="*/ 209234 w 372491"/>
                <a:gd name="connsiteY98" fmla="*/ 25905 h 996083"/>
                <a:gd name="connsiteX99" fmla="*/ 340614 w 372491"/>
                <a:gd name="connsiteY99" fmla="*/ 25905 h 9960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</a:cxnLst>
              <a:rect l="l" t="t" r="r" b="b"/>
              <a:pathLst>
                <a:path w="372491" h="996083">
                  <a:moveTo>
                    <a:pt x="372491" y="930988"/>
                  </a:moveTo>
                  <a:lnTo>
                    <a:pt x="372491" y="985170"/>
                  </a:lnTo>
                  <a:lnTo>
                    <a:pt x="357038" y="978459"/>
                  </a:lnTo>
                  <a:cubicBezTo>
                    <a:pt x="307769" y="954403"/>
                    <a:pt x="258501" y="919699"/>
                    <a:pt x="209234" y="970178"/>
                  </a:cubicBezTo>
                  <a:cubicBezTo>
                    <a:pt x="143543" y="1037482"/>
                    <a:pt x="77853" y="953352"/>
                    <a:pt x="12162" y="944939"/>
                  </a:cubicBezTo>
                  <a:lnTo>
                    <a:pt x="0" y="944647"/>
                  </a:lnTo>
                  <a:lnTo>
                    <a:pt x="0" y="890147"/>
                  </a:lnTo>
                  <a:lnTo>
                    <a:pt x="12162" y="890439"/>
                  </a:lnTo>
                  <a:cubicBezTo>
                    <a:pt x="77853" y="898852"/>
                    <a:pt x="143543" y="982983"/>
                    <a:pt x="209234" y="915678"/>
                  </a:cubicBezTo>
                  <a:cubicBezTo>
                    <a:pt x="253027" y="870808"/>
                    <a:pt x="296821" y="893243"/>
                    <a:pt x="340614" y="915678"/>
                  </a:cubicBezTo>
                  <a:close/>
                  <a:moveTo>
                    <a:pt x="372491" y="832369"/>
                  </a:moveTo>
                  <a:lnTo>
                    <a:pt x="372491" y="886552"/>
                  </a:lnTo>
                  <a:lnTo>
                    <a:pt x="357038" y="879841"/>
                  </a:lnTo>
                  <a:cubicBezTo>
                    <a:pt x="307769" y="855785"/>
                    <a:pt x="258501" y="821081"/>
                    <a:pt x="209234" y="871560"/>
                  </a:cubicBezTo>
                  <a:cubicBezTo>
                    <a:pt x="143543" y="938864"/>
                    <a:pt x="77853" y="854734"/>
                    <a:pt x="12162" y="846321"/>
                  </a:cubicBezTo>
                  <a:lnTo>
                    <a:pt x="0" y="846028"/>
                  </a:lnTo>
                  <a:lnTo>
                    <a:pt x="0" y="791529"/>
                  </a:lnTo>
                  <a:lnTo>
                    <a:pt x="12162" y="791821"/>
                  </a:lnTo>
                  <a:cubicBezTo>
                    <a:pt x="77853" y="800234"/>
                    <a:pt x="143543" y="884365"/>
                    <a:pt x="209234" y="817060"/>
                  </a:cubicBezTo>
                  <a:cubicBezTo>
                    <a:pt x="253027" y="772190"/>
                    <a:pt x="296821" y="794625"/>
                    <a:pt x="340614" y="817060"/>
                  </a:cubicBezTo>
                  <a:close/>
                  <a:moveTo>
                    <a:pt x="372491" y="733751"/>
                  </a:moveTo>
                  <a:lnTo>
                    <a:pt x="372491" y="787934"/>
                  </a:lnTo>
                  <a:lnTo>
                    <a:pt x="357038" y="781223"/>
                  </a:lnTo>
                  <a:cubicBezTo>
                    <a:pt x="307769" y="757167"/>
                    <a:pt x="258501" y="722463"/>
                    <a:pt x="209234" y="772941"/>
                  </a:cubicBezTo>
                  <a:cubicBezTo>
                    <a:pt x="143543" y="840246"/>
                    <a:pt x="77853" y="756116"/>
                    <a:pt x="12162" y="747703"/>
                  </a:cubicBezTo>
                  <a:lnTo>
                    <a:pt x="0" y="747410"/>
                  </a:lnTo>
                  <a:lnTo>
                    <a:pt x="0" y="692911"/>
                  </a:lnTo>
                  <a:lnTo>
                    <a:pt x="12162" y="693203"/>
                  </a:lnTo>
                  <a:cubicBezTo>
                    <a:pt x="77853" y="701616"/>
                    <a:pt x="143543" y="785747"/>
                    <a:pt x="209234" y="718442"/>
                  </a:cubicBezTo>
                  <a:cubicBezTo>
                    <a:pt x="253027" y="673572"/>
                    <a:pt x="296821" y="696007"/>
                    <a:pt x="340614" y="718442"/>
                  </a:cubicBezTo>
                  <a:close/>
                  <a:moveTo>
                    <a:pt x="372491" y="635133"/>
                  </a:moveTo>
                  <a:lnTo>
                    <a:pt x="372491" y="689316"/>
                  </a:lnTo>
                  <a:lnTo>
                    <a:pt x="357038" y="682605"/>
                  </a:lnTo>
                  <a:cubicBezTo>
                    <a:pt x="307769" y="658549"/>
                    <a:pt x="258501" y="623845"/>
                    <a:pt x="209234" y="674323"/>
                  </a:cubicBezTo>
                  <a:cubicBezTo>
                    <a:pt x="143543" y="741628"/>
                    <a:pt x="77853" y="657497"/>
                    <a:pt x="12162" y="649084"/>
                  </a:cubicBezTo>
                  <a:lnTo>
                    <a:pt x="0" y="648792"/>
                  </a:lnTo>
                  <a:lnTo>
                    <a:pt x="0" y="594293"/>
                  </a:lnTo>
                  <a:lnTo>
                    <a:pt x="12162" y="594585"/>
                  </a:lnTo>
                  <a:cubicBezTo>
                    <a:pt x="77853" y="602998"/>
                    <a:pt x="143543" y="687129"/>
                    <a:pt x="209234" y="619824"/>
                  </a:cubicBezTo>
                  <a:cubicBezTo>
                    <a:pt x="253027" y="574954"/>
                    <a:pt x="296821" y="597389"/>
                    <a:pt x="340614" y="619824"/>
                  </a:cubicBezTo>
                  <a:close/>
                  <a:moveTo>
                    <a:pt x="372491" y="536515"/>
                  </a:moveTo>
                  <a:lnTo>
                    <a:pt x="372491" y="590698"/>
                  </a:lnTo>
                  <a:lnTo>
                    <a:pt x="357038" y="583987"/>
                  </a:lnTo>
                  <a:cubicBezTo>
                    <a:pt x="307769" y="559931"/>
                    <a:pt x="258501" y="525227"/>
                    <a:pt x="209234" y="575705"/>
                  </a:cubicBezTo>
                  <a:cubicBezTo>
                    <a:pt x="143543" y="643010"/>
                    <a:pt x="77853" y="558879"/>
                    <a:pt x="12162" y="550466"/>
                  </a:cubicBezTo>
                  <a:lnTo>
                    <a:pt x="0" y="550174"/>
                  </a:lnTo>
                  <a:lnTo>
                    <a:pt x="0" y="495675"/>
                  </a:lnTo>
                  <a:lnTo>
                    <a:pt x="12162" y="495967"/>
                  </a:lnTo>
                  <a:cubicBezTo>
                    <a:pt x="77853" y="504380"/>
                    <a:pt x="143543" y="588511"/>
                    <a:pt x="209234" y="521206"/>
                  </a:cubicBezTo>
                  <a:cubicBezTo>
                    <a:pt x="253027" y="476335"/>
                    <a:pt x="296821" y="498771"/>
                    <a:pt x="340614" y="521206"/>
                  </a:cubicBezTo>
                  <a:close/>
                  <a:moveTo>
                    <a:pt x="372491" y="435687"/>
                  </a:moveTo>
                  <a:lnTo>
                    <a:pt x="372491" y="489870"/>
                  </a:lnTo>
                  <a:lnTo>
                    <a:pt x="357038" y="483159"/>
                  </a:lnTo>
                  <a:cubicBezTo>
                    <a:pt x="307769" y="459103"/>
                    <a:pt x="258501" y="424399"/>
                    <a:pt x="209234" y="474877"/>
                  </a:cubicBezTo>
                  <a:cubicBezTo>
                    <a:pt x="143543" y="542182"/>
                    <a:pt x="77853" y="458051"/>
                    <a:pt x="12162" y="449638"/>
                  </a:cubicBezTo>
                  <a:lnTo>
                    <a:pt x="0" y="449346"/>
                  </a:lnTo>
                  <a:lnTo>
                    <a:pt x="0" y="394847"/>
                  </a:lnTo>
                  <a:lnTo>
                    <a:pt x="12162" y="395139"/>
                  </a:lnTo>
                  <a:cubicBezTo>
                    <a:pt x="77853" y="403552"/>
                    <a:pt x="143543" y="487682"/>
                    <a:pt x="209234" y="420378"/>
                  </a:cubicBezTo>
                  <a:cubicBezTo>
                    <a:pt x="253027" y="375508"/>
                    <a:pt x="296821" y="397943"/>
                    <a:pt x="340614" y="420378"/>
                  </a:cubicBezTo>
                  <a:close/>
                  <a:moveTo>
                    <a:pt x="372491" y="337069"/>
                  </a:moveTo>
                  <a:lnTo>
                    <a:pt x="372491" y="391252"/>
                  </a:lnTo>
                  <a:lnTo>
                    <a:pt x="357038" y="384541"/>
                  </a:lnTo>
                  <a:cubicBezTo>
                    <a:pt x="307769" y="360485"/>
                    <a:pt x="258501" y="325781"/>
                    <a:pt x="209234" y="376259"/>
                  </a:cubicBezTo>
                  <a:cubicBezTo>
                    <a:pt x="143543" y="443564"/>
                    <a:pt x="77853" y="359433"/>
                    <a:pt x="12162" y="351020"/>
                  </a:cubicBezTo>
                  <a:lnTo>
                    <a:pt x="0" y="350728"/>
                  </a:lnTo>
                  <a:lnTo>
                    <a:pt x="0" y="296228"/>
                  </a:lnTo>
                  <a:lnTo>
                    <a:pt x="12162" y="296521"/>
                  </a:lnTo>
                  <a:cubicBezTo>
                    <a:pt x="77853" y="304934"/>
                    <a:pt x="143543" y="389064"/>
                    <a:pt x="209234" y="321760"/>
                  </a:cubicBezTo>
                  <a:cubicBezTo>
                    <a:pt x="253027" y="276890"/>
                    <a:pt x="296821" y="299325"/>
                    <a:pt x="340614" y="321760"/>
                  </a:cubicBezTo>
                  <a:close/>
                  <a:moveTo>
                    <a:pt x="372491" y="238451"/>
                  </a:moveTo>
                  <a:lnTo>
                    <a:pt x="372491" y="292634"/>
                  </a:lnTo>
                  <a:lnTo>
                    <a:pt x="357038" y="285923"/>
                  </a:lnTo>
                  <a:cubicBezTo>
                    <a:pt x="307769" y="261867"/>
                    <a:pt x="258501" y="227163"/>
                    <a:pt x="209234" y="277641"/>
                  </a:cubicBezTo>
                  <a:cubicBezTo>
                    <a:pt x="143543" y="344946"/>
                    <a:pt x="77853" y="260815"/>
                    <a:pt x="12162" y="252402"/>
                  </a:cubicBezTo>
                  <a:lnTo>
                    <a:pt x="0" y="252110"/>
                  </a:lnTo>
                  <a:lnTo>
                    <a:pt x="0" y="197610"/>
                  </a:lnTo>
                  <a:lnTo>
                    <a:pt x="12162" y="197903"/>
                  </a:lnTo>
                  <a:cubicBezTo>
                    <a:pt x="77853" y="206316"/>
                    <a:pt x="143543" y="290446"/>
                    <a:pt x="209234" y="223142"/>
                  </a:cubicBezTo>
                  <a:cubicBezTo>
                    <a:pt x="253027" y="178272"/>
                    <a:pt x="296821" y="200707"/>
                    <a:pt x="340614" y="223142"/>
                  </a:cubicBezTo>
                  <a:close/>
                  <a:moveTo>
                    <a:pt x="372491" y="139833"/>
                  </a:moveTo>
                  <a:lnTo>
                    <a:pt x="372491" y="194015"/>
                  </a:lnTo>
                  <a:lnTo>
                    <a:pt x="357038" y="187305"/>
                  </a:lnTo>
                  <a:cubicBezTo>
                    <a:pt x="307769" y="163248"/>
                    <a:pt x="258501" y="128545"/>
                    <a:pt x="209234" y="179023"/>
                  </a:cubicBezTo>
                  <a:cubicBezTo>
                    <a:pt x="143543" y="246328"/>
                    <a:pt x="77853" y="162197"/>
                    <a:pt x="12162" y="153784"/>
                  </a:cubicBezTo>
                  <a:lnTo>
                    <a:pt x="0" y="153492"/>
                  </a:lnTo>
                  <a:lnTo>
                    <a:pt x="0" y="98992"/>
                  </a:lnTo>
                  <a:lnTo>
                    <a:pt x="12162" y="99284"/>
                  </a:lnTo>
                  <a:cubicBezTo>
                    <a:pt x="77853" y="107697"/>
                    <a:pt x="143543" y="191828"/>
                    <a:pt x="209234" y="124523"/>
                  </a:cubicBezTo>
                  <a:cubicBezTo>
                    <a:pt x="253027" y="79654"/>
                    <a:pt x="296821" y="102089"/>
                    <a:pt x="340614" y="124523"/>
                  </a:cubicBezTo>
                  <a:close/>
                  <a:moveTo>
                    <a:pt x="372491" y="41215"/>
                  </a:moveTo>
                  <a:lnTo>
                    <a:pt x="372491" y="95397"/>
                  </a:lnTo>
                  <a:lnTo>
                    <a:pt x="357038" y="88687"/>
                  </a:lnTo>
                  <a:cubicBezTo>
                    <a:pt x="307769" y="64630"/>
                    <a:pt x="258501" y="29926"/>
                    <a:pt x="209234" y="80405"/>
                  </a:cubicBezTo>
                  <a:cubicBezTo>
                    <a:pt x="143543" y="147709"/>
                    <a:pt x="77853" y="63579"/>
                    <a:pt x="12162" y="55166"/>
                  </a:cubicBezTo>
                  <a:lnTo>
                    <a:pt x="0" y="54874"/>
                  </a:lnTo>
                  <a:lnTo>
                    <a:pt x="0" y="374"/>
                  </a:lnTo>
                  <a:lnTo>
                    <a:pt x="12162" y="666"/>
                  </a:lnTo>
                  <a:cubicBezTo>
                    <a:pt x="77853" y="9079"/>
                    <a:pt x="143543" y="93210"/>
                    <a:pt x="209234" y="25905"/>
                  </a:cubicBezTo>
                  <a:cubicBezTo>
                    <a:pt x="253027" y="-18965"/>
                    <a:pt x="296821" y="3470"/>
                    <a:pt x="340614" y="25905"/>
                  </a:cubicBezTo>
                  <a:close/>
                </a:path>
              </a:pathLst>
            </a:custGeom>
            <a:solidFill>
              <a:srgbClr val="FF6600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415" name="グループ化 414">
            <a:extLst>
              <a:ext uri="{FF2B5EF4-FFF2-40B4-BE49-F238E27FC236}">
                <a16:creationId xmlns:a16="http://schemas.microsoft.com/office/drawing/2014/main" id="{17926EED-544B-45A8-BA00-F84DB34D8405}"/>
              </a:ext>
            </a:extLst>
          </p:cNvPr>
          <p:cNvGrpSpPr/>
          <p:nvPr/>
        </p:nvGrpSpPr>
        <p:grpSpPr>
          <a:xfrm>
            <a:off x="536372" y="4726393"/>
            <a:ext cx="1133567" cy="1584831"/>
            <a:chOff x="536372" y="4726393"/>
            <a:chExt cx="1133567" cy="1584831"/>
          </a:xfrm>
        </p:grpSpPr>
        <p:grpSp>
          <p:nvGrpSpPr>
            <p:cNvPr id="416" name="グループ化 415">
              <a:extLst>
                <a:ext uri="{FF2B5EF4-FFF2-40B4-BE49-F238E27FC236}">
                  <a16:creationId xmlns:a16="http://schemas.microsoft.com/office/drawing/2014/main" id="{3D0EE23C-C255-4DF4-8D53-E5964C124E5E}"/>
                </a:ext>
              </a:extLst>
            </p:cNvPr>
            <p:cNvGrpSpPr/>
            <p:nvPr/>
          </p:nvGrpSpPr>
          <p:grpSpPr>
            <a:xfrm>
              <a:off x="853147" y="4726393"/>
              <a:ext cx="816792" cy="1584831"/>
              <a:chOff x="7761525" y="4540121"/>
              <a:chExt cx="772639" cy="1499161"/>
            </a:xfrm>
          </p:grpSpPr>
          <p:sp>
            <p:nvSpPr>
              <p:cNvPr id="427" name="四角形: 角を丸くする 426">
                <a:extLst>
                  <a:ext uri="{FF2B5EF4-FFF2-40B4-BE49-F238E27FC236}">
                    <a16:creationId xmlns:a16="http://schemas.microsoft.com/office/drawing/2014/main" id="{6BE6F84F-40E3-40C6-A431-2877B9C6B700}"/>
                  </a:ext>
                </a:extLst>
              </p:cNvPr>
              <p:cNvSpPr/>
              <p:nvPr/>
            </p:nvSpPr>
            <p:spPr bwMode="auto">
              <a:xfrm>
                <a:off x="7761525" y="4540121"/>
                <a:ext cx="772639" cy="1499160"/>
              </a:xfrm>
              <a:prstGeom prst="roundRect">
                <a:avLst>
                  <a:gd name="adj" fmla="val 8925"/>
                </a:avLst>
              </a:prstGeom>
              <a:gradFill flip="none" rotWithShape="1">
                <a:gsLst>
                  <a:gs pos="0">
                    <a:srgbClr val="FFFFFF">
                      <a:lumMod val="75000"/>
                    </a:srgbClr>
                  </a:gs>
                  <a:gs pos="50000">
                    <a:srgbClr val="FFFFFF"/>
                  </a:gs>
                  <a:gs pos="100000">
                    <a:srgbClr val="FFFFFF">
                      <a:lumMod val="75000"/>
                    </a:srgbClr>
                  </a:gs>
                </a:gsLst>
                <a:lin ang="0" scaled="1"/>
                <a:tileRect/>
              </a:gra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428" name="グループ化 427">
                <a:extLst>
                  <a:ext uri="{FF2B5EF4-FFF2-40B4-BE49-F238E27FC236}">
                    <a16:creationId xmlns:a16="http://schemas.microsoft.com/office/drawing/2014/main" id="{14025702-1498-48BC-9FD0-D579517D1906}"/>
                  </a:ext>
                </a:extLst>
              </p:cNvPr>
              <p:cNvGrpSpPr/>
              <p:nvPr/>
            </p:nvGrpSpPr>
            <p:grpSpPr>
              <a:xfrm>
                <a:off x="7831304" y="4642026"/>
                <a:ext cx="422110" cy="1049165"/>
                <a:chOff x="7845591" y="4649168"/>
                <a:chExt cx="429894" cy="695058"/>
              </a:xfrm>
            </p:grpSpPr>
            <p:sp>
              <p:nvSpPr>
                <p:cNvPr id="433" name="四角形: 角を丸くする 432">
                  <a:extLst>
                    <a:ext uri="{FF2B5EF4-FFF2-40B4-BE49-F238E27FC236}">
                      <a16:creationId xmlns:a16="http://schemas.microsoft.com/office/drawing/2014/main" id="{D8BBF407-5677-4E96-8E46-BE3801324C7F}"/>
                    </a:ext>
                  </a:extLst>
                </p:cNvPr>
                <p:cNvSpPr/>
                <p:nvPr/>
              </p:nvSpPr>
              <p:spPr bwMode="auto">
                <a:xfrm>
                  <a:off x="7845591" y="4649171"/>
                  <a:ext cx="45719" cy="69505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808080">
                    <a:lumMod val="50000"/>
                  </a:srgbClr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34" name="四角形: 角を丸くする 433">
                  <a:extLst>
                    <a:ext uri="{FF2B5EF4-FFF2-40B4-BE49-F238E27FC236}">
                      <a16:creationId xmlns:a16="http://schemas.microsoft.com/office/drawing/2014/main" id="{68516A8B-9DAE-4D37-B5E8-B585DAA24980}"/>
                    </a:ext>
                  </a:extLst>
                </p:cNvPr>
                <p:cNvSpPr/>
                <p:nvPr/>
              </p:nvSpPr>
              <p:spPr bwMode="auto">
                <a:xfrm>
                  <a:off x="7921791" y="4649171"/>
                  <a:ext cx="45719" cy="69505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808080">
                    <a:lumMod val="50000"/>
                  </a:srgbClr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35" name="四角形: 角を丸くする 434">
                  <a:extLst>
                    <a:ext uri="{FF2B5EF4-FFF2-40B4-BE49-F238E27FC236}">
                      <a16:creationId xmlns:a16="http://schemas.microsoft.com/office/drawing/2014/main" id="{D0BD98ED-1401-4ACA-A9B6-7FA5DBCFFD2F}"/>
                    </a:ext>
                  </a:extLst>
                </p:cNvPr>
                <p:cNvSpPr/>
                <p:nvPr/>
              </p:nvSpPr>
              <p:spPr bwMode="auto">
                <a:xfrm>
                  <a:off x="8001166" y="4649171"/>
                  <a:ext cx="45719" cy="69505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808080">
                    <a:lumMod val="50000"/>
                  </a:srgbClr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36" name="四角形: 角を丸くする 435">
                  <a:extLst>
                    <a:ext uri="{FF2B5EF4-FFF2-40B4-BE49-F238E27FC236}">
                      <a16:creationId xmlns:a16="http://schemas.microsoft.com/office/drawing/2014/main" id="{0131DDAC-7D15-445D-9650-8256D592F9D3}"/>
                    </a:ext>
                  </a:extLst>
                </p:cNvPr>
                <p:cNvSpPr/>
                <p:nvPr/>
              </p:nvSpPr>
              <p:spPr bwMode="auto">
                <a:xfrm>
                  <a:off x="8077366" y="4649171"/>
                  <a:ext cx="45719" cy="69505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808080">
                    <a:lumMod val="50000"/>
                  </a:srgbClr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37" name="四角形: 角を丸くする 436">
                  <a:extLst>
                    <a:ext uri="{FF2B5EF4-FFF2-40B4-BE49-F238E27FC236}">
                      <a16:creationId xmlns:a16="http://schemas.microsoft.com/office/drawing/2014/main" id="{97D4A10F-A0A7-4089-9EAA-19397A617120}"/>
                    </a:ext>
                  </a:extLst>
                </p:cNvPr>
                <p:cNvSpPr/>
                <p:nvPr/>
              </p:nvSpPr>
              <p:spPr bwMode="auto">
                <a:xfrm>
                  <a:off x="8153566" y="4649169"/>
                  <a:ext cx="45719" cy="69505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808080">
                    <a:lumMod val="50000"/>
                  </a:srgbClr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38" name="四角形: 角を丸くする 437">
                  <a:extLst>
                    <a:ext uri="{FF2B5EF4-FFF2-40B4-BE49-F238E27FC236}">
                      <a16:creationId xmlns:a16="http://schemas.microsoft.com/office/drawing/2014/main" id="{49649D11-143E-4785-9251-9C44F96A28BE}"/>
                    </a:ext>
                  </a:extLst>
                </p:cNvPr>
                <p:cNvSpPr/>
                <p:nvPr/>
              </p:nvSpPr>
              <p:spPr bwMode="auto">
                <a:xfrm>
                  <a:off x="8229766" y="4649168"/>
                  <a:ext cx="45719" cy="69505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808080">
                    <a:lumMod val="50000"/>
                  </a:srgbClr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429" name="フリーフォーム: 図形 428">
                <a:extLst>
                  <a:ext uri="{FF2B5EF4-FFF2-40B4-BE49-F238E27FC236}">
                    <a16:creationId xmlns:a16="http://schemas.microsoft.com/office/drawing/2014/main" id="{6795AC98-DD97-4811-B878-5B5D98E1849A}"/>
                  </a:ext>
                </a:extLst>
              </p:cNvPr>
              <p:cNvSpPr/>
              <p:nvPr/>
            </p:nvSpPr>
            <p:spPr bwMode="auto">
              <a:xfrm>
                <a:off x="8315996" y="4540122"/>
                <a:ext cx="218168" cy="1499160"/>
              </a:xfrm>
              <a:custGeom>
                <a:avLst/>
                <a:gdLst>
                  <a:gd name="connsiteX0" fmla="*/ 0 w 218168"/>
                  <a:gd name="connsiteY0" fmla="*/ 0 h 1499160"/>
                  <a:gd name="connsiteX1" fmla="*/ 149210 w 218168"/>
                  <a:gd name="connsiteY1" fmla="*/ 0 h 1499160"/>
                  <a:gd name="connsiteX2" fmla="*/ 218168 w 218168"/>
                  <a:gd name="connsiteY2" fmla="*/ 68958 h 1499160"/>
                  <a:gd name="connsiteX3" fmla="*/ 218168 w 218168"/>
                  <a:gd name="connsiteY3" fmla="*/ 1430202 h 1499160"/>
                  <a:gd name="connsiteX4" fmla="*/ 149210 w 218168"/>
                  <a:gd name="connsiteY4" fmla="*/ 1499160 h 1499160"/>
                  <a:gd name="connsiteX5" fmla="*/ 0 w 218168"/>
                  <a:gd name="connsiteY5" fmla="*/ 1499160 h 1499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18168" h="1499160">
                    <a:moveTo>
                      <a:pt x="0" y="0"/>
                    </a:moveTo>
                    <a:lnTo>
                      <a:pt x="149210" y="0"/>
                    </a:lnTo>
                    <a:cubicBezTo>
                      <a:pt x="187294" y="0"/>
                      <a:pt x="218168" y="30874"/>
                      <a:pt x="218168" y="68958"/>
                    </a:cubicBezTo>
                    <a:lnTo>
                      <a:pt x="218168" y="1430202"/>
                    </a:lnTo>
                    <a:cubicBezTo>
                      <a:pt x="218168" y="1468286"/>
                      <a:pt x="187294" y="1499160"/>
                      <a:pt x="149210" y="1499160"/>
                    </a:cubicBezTo>
                    <a:lnTo>
                      <a:pt x="0" y="1499160"/>
                    </a:lnTo>
                    <a:close/>
                  </a:path>
                </a:pathLst>
              </a:custGeom>
              <a:solidFill>
                <a:srgbClr val="FFFFFF">
                  <a:lumMod val="95000"/>
                </a:srgbClr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30" name="正方形/長方形 429">
                <a:extLst>
                  <a:ext uri="{FF2B5EF4-FFF2-40B4-BE49-F238E27FC236}">
                    <a16:creationId xmlns:a16="http://schemas.microsoft.com/office/drawing/2014/main" id="{DB249686-2476-4659-888D-529FD9966200}"/>
                  </a:ext>
                </a:extLst>
              </p:cNvPr>
              <p:cNvSpPr/>
              <p:nvPr/>
            </p:nvSpPr>
            <p:spPr bwMode="auto">
              <a:xfrm>
                <a:off x="8370093" y="5745925"/>
                <a:ext cx="112100" cy="205736"/>
              </a:xfrm>
              <a:prstGeom prst="rect">
                <a:avLst/>
              </a:prstGeom>
              <a:solidFill>
                <a:srgbClr val="FFFFFF">
                  <a:lumMod val="75000"/>
                </a:srgbClr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31" name="正方形/長方形 430">
                <a:extLst>
                  <a:ext uri="{FF2B5EF4-FFF2-40B4-BE49-F238E27FC236}">
                    <a16:creationId xmlns:a16="http://schemas.microsoft.com/office/drawing/2014/main" id="{07B9985F-16CE-4296-9C2A-FF0D4B8699CC}"/>
                  </a:ext>
                </a:extLst>
              </p:cNvPr>
              <p:cNvSpPr/>
              <p:nvPr/>
            </p:nvSpPr>
            <p:spPr bwMode="auto">
              <a:xfrm>
                <a:off x="8370093" y="5479225"/>
                <a:ext cx="112100" cy="205736"/>
              </a:xfrm>
              <a:prstGeom prst="rect">
                <a:avLst/>
              </a:prstGeom>
              <a:solidFill>
                <a:srgbClr val="FFFFFF">
                  <a:lumMod val="75000"/>
                </a:srgbClr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32" name="正方形/長方形 431">
                <a:extLst>
                  <a:ext uri="{FF2B5EF4-FFF2-40B4-BE49-F238E27FC236}">
                    <a16:creationId xmlns:a16="http://schemas.microsoft.com/office/drawing/2014/main" id="{015052B6-F9CD-4F69-9D15-61EB5CC33529}"/>
                  </a:ext>
                </a:extLst>
              </p:cNvPr>
              <p:cNvSpPr/>
              <p:nvPr/>
            </p:nvSpPr>
            <p:spPr bwMode="auto">
              <a:xfrm>
                <a:off x="8370093" y="4662456"/>
                <a:ext cx="112100" cy="681770"/>
              </a:xfrm>
              <a:prstGeom prst="rect">
                <a:avLst/>
              </a:prstGeom>
              <a:solidFill>
                <a:srgbClr val="FFFFFF">
                  <a:lumMod val="95000"/>
                </a:srgbClr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417" name="フリーフォーム: 図形 416">
              <a:extLst>
                <a:ext uri="{FF2B5EF4-FFF2-40B4-BE49-F238E27FC236}">
                  <a16:creationId xmlns:a16="http://schemas.microsoft.com/office/drawing/2014/main" id="{026A94D7-7B54-4F51-A51A-FCCCEAF388BD}"/>
                </a:ext>
              </a:extLst>
            </p:cNvPr>
            <p:cNvSpPr/>
            <p:nvPr/>
          </p:nvSpPr>
          <p:spPr bwMode="auto">
            <a:xfrm>
              <a:off x="536372" y="4825761"/>
              <a:ext cx="372491" cy="1093797"/>
            </a:xfrm>
            <a:custGeom>
              <a:avLst/>
              <a:gdLst>
                <a:gd name="connsiteX0" fmla="*/ 396801 w 396801"/>
                <a:gd name="connsiteY0" fmla="*/ 1066045 h 1225322"/>
                <a:gd name="connsiteX1" fmla="*/ 396801 w 396801"/>
                <a:gd name="connsiteY1" fmla="*/ 1198620 h 1225322"/>
                <a:gd name="connsiteX2" fmla="*/ 380339 w 396801"/>
                <a:gd name="connsiteY2" fmla="*/ 1182200 h 1225322"/>
                <a:gd name="connsiteX3" fmla="*/ 222889 w 396801"/>
                <a:gd name="connsiteY3" fmla="*/ 1161936 h 1225322"/>
                <a:gd name="connsiteX4" fmla="*/ 12956 w 396801"/>
                <a:gd name="connsiteY4" fmla="*/ 1100181 h 1225322"/>
                <a:gd name="connsiteX5" fmla="*/ 0 w 396801"/>
                <a:gd name="connsiteY5" fmla="*/ 1099466 h 1225322"/>
                <a:gd name="connsiteX6" fmla="*/ 0 w 396801"/>
                <a:gd name="connsiteY6" fmla="*/ 966116 h 1225322"/>
                <a:gd name="connsiteX7" fmla="*/ 12956 w 396801"/>
                <a:gd name="connsiteY7" fmla="*/ 966831 h 1225322"/>
                <a:gd name="connsiteX8" fmla="*/ 222889 w 396801"/>
                <a:gd name="connsiteY8" fmla="*/ 1028586 h 1225322"/>
                <a:gd name="connsiteX9" fmla="*/ 362844 w 396801"/>
                <a:gd name="connsiteY9" fmla="*/ 1028586 h 1225322"/>
                <a:gd name="connsiteX10" fmla="*/ 396801 w 396801"/>
                <a:gd name="connsiteY10" fmla="*/ 824745 h 1225322"/>
                <a:gd name="connsiteX11" fmla="*/ 396801 w 396801"/>
                <a:gd name="connsiteY11" fmla="*/ 957320 h 1225322"/>
                <a:gd name="connsiteX12" fmla="*/ 380339 w 396801"/>
                <a:gd name="connsiteY12" fmla="*/ 940900 h 1225322"/>
                <a:gd name="connsiteX13" fmla="*/ 222889 w 396801"/>
                <a:gd name="connsiteY13" fmla="*/ 920636 h 1225322"/>
                <a:gd name="connsiteX14" fmla="*/ 12956 w 396801"/>
                <a:gd name="connsiteY14" fmla="*/ 858881 h 1225322"/>
                <a:gd name="connsiteX15" fmla="*/ 0 w 396801"/>
                <a:gd name="connsiteY15" fmla="*/ 858166 h 1225322"/>
                <a:gd name="connsiteX16" fmla="*/ 0 w 396801"/>
                <a:gd name="connsiteY16" fmla="*/ 724816 h 1225322"/>
                <a:gd name="connsiteX17" fmla="*/ 12956 w 396801"/>
                <a:gd name="connsiteY17" fmla="*/ 725531 h 1225322"/>
                <a:gd name="connsiteX18" fmla="*/ 222889 w 396801"/>
                <a:gd name="connsiteY18" fmla="*/ 787286 h 1225322"/>
                <a:gd name="connsiteX19" fmla="*/ 362844 w 396801"/>
                <a:gd name="connsiteY19" fmla="*/ 787286 h 1225322"/>
                <a:gd name="connsiteX20" fmla="*/ 396801 w 396801"/>
                <a:gd name="connsiteY20" fmla="*/ 583445 h 1225322"/>
                <a:gd name="connsiteX21" fmla="*/ 396801 w 396801"/>
                <a:gd name="connsiteY21" fmla="*/ 716020 h 1225322"/>
                <a:gd name="connsiteX22" fmla="*/ 380339 w 396801"/>
                <a:gd name="connsiteY22" fmla="*/ 699600 h 1225322"/>
                <a:gd name="connsiteX23" fmla="*/ 222889 w 396801"/>
                <a:gd name="connsiteY23" fmla="*/ 679336 h 1225322"/>
                <a:gd name="connsiteX24" fmla="*/ 12956 w 396801"/>
                <a:gd name="connsiteY24" fmla="*/ 617581 h 1225322"/>
                <a:gd name="connsiteX25" fmla="*/ 0 w 396801"/>
                <a:gd name="connsiteY25" fmla="*/ 616866 h 1225322"/>
                <a:gd name="connsiteX26" fmla="*/ 0 w 396801"/>
                <a:gd name="connsiteY26" fmla="*/ 483516 h 1225322"/>
                <a:gd name="connsiteX27" fmla="*/ 12956 w 396801"/>
                <a:gd name="connsiteY27" fmla="*/ 484231 h 1225322"/>
                <a:gd name="connsiteX28" fmla="*/ 222889 w 396801"/>
                <a:gd name="connsiteY28" fmla="*/ 545986 h 1225322"/>
                <a:gd name="connsiteX29" fmla="*/ 362844 w 396801"/>
                <a:gd name="connsiteY29" fmla="*/ 545986 h 1225322"/>
                <a:gd name="connsiteX30" fmla="*/ 396801 w 396801"/>
                <a:gd name="connsiteY30" fmla="*/ 342145 h 1225322"/>
                <a:gd name="connsiteX31" fmla="*/ 396801 w 396801"/>
                <a:gd name="connsiteY31" fmla="*/ 474720 h 1225322"/>
                <a:gd name="connsiteX32" fmla="*/ 380339 w 396801"/>
                <a:gd name="connsiteY32" fmla="*/ 458300 h 1225322"/>
                <a:gd name="connsiteX33" fmla="*/ 222889 w 396801"/>
                <a:gd name="connsiteY33" fmla="*/ 438036 h 1225322"/>
                <a:gd name="connsiteX34" fmla="*/ 12956 w 396801"/>
                <a:gd name="connsiteY34" fmla="*/ 376281 h 1225322"/>
                <a:gd name="connsiteX35" fmla="*/ 0 w 396801"/>
                <a:gd name="connsiteY35" fmla="*/ 375566 h 1225322"/>
                <a:gd name="connsiteX36" fmla="*/ 0 w 396801"/>
                <a:gd name="connsiteY36" fmla="*/ 242216 h 1225322"/>
                <a:gd name="connsiteX37" fmla="*/ 12956 w 396801"/>
                <a:gd name="connsiteY37" fmla="*/ 242931 h 1225322"/>
                <a:gd name="connsiteX38" fmla="*/ 222889 w 396801"/>
                <a:gd name="connsiteY38" fmla="*/ 304686 h 1225322"/>
                <a:gd name="connsiteX39" fmla="*/ 362844 w 396801"/>
                <a:gd name="connsiteY39" fmla="*/ 304686 h 1225322"/>
                <a:gd name="connsiteX40" fmla="*/ 396801 w 396801"/>
                <a:gd name="connsiteY40" fmla="*/ 100845 h 1225322"/>
                <a:gd name="connsiteX41" fmla="*/ 396801 w 396801"/>
                <a:gd name="connsiteY41" fmla="*/ 233420 h 1225322"/>
                <a:gd name="connsiteX42" fmla="*/ 380339 w 396801"/>
                <a:gd name="connsiteY42" fmla="*/ 217000 h 1225322"/>
                <a:gd name="connsiteX43" fmla="*/ 222889 w 396801"/>
                <a:gd name="connsiteY43" fmla="*/ 196736 h 1225322"/>
                <a:gd name="connsiteX44" fmla="*/ 12956 w 396801"/>
                <a:gd name="connsiteY44" fmla="*/ 134981 h 1225322"/>
                <a:gd name="connsiteX45" fmla="*/ 0 w 396801"/>
                <a:gd name="connsiteY45" fmla="*/ 134266 h 1225322"/>
                <a:gd name="connsiteX46" fmla="*/ 0 w 396801"/>
                <a:gd name="connsiteY46" fmla="*/ 916 h 1225322"/>
                <a:gd name="connsiteX47" fmla="*/ 12956 w 396801"/>
                <a:gd name="connsiteY47" fmla="*/ 1631 h 1225322"/>
                <a:gd name="connsiteX48" fmla="*/ 222889 w 396801"/>
                <a:gd name="connsiteY48" fmla="*/ 63386 h 1225322"/>
                <a:gd name="connsiteX49" fmla="*/ 362844 w 396801"/>
                <a:gd name="connsiteY49" fmla="*/ 63386 h 12253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</a:cxnLst>
              <a:rect l="l" t="t" r="r" b="b"/>
              <a:pathLst>
                <a:path w="396801" h="1225322">
                  <a:moveTo>
                    <a:pt x="396801" y="1066045"/>
                  </a:moveTo>
                  <a:lnTo>
                    <a:pt x="396801" y="1198620"/>
                  </a:lnTo>
                  <a:lnTo>
                    <a:pt x="380339" y="1182200"/>
                  </a:lnTo>
                  <a:cubicBezTo>
                    <a:pt x="327855" y="1123339"/>
                    <a:pt x="275372" y="1038425"/>
                    <a:pt x="222889" y="1161936"/>
                  </a:cubicBezTo>
                  <a:cubicBezTo>
                    <a:pt x="152911" y="1326618"/>
                    <a:pt x="82934" y="1120766"/>
                    <a:pt x="12956" y="1100181"/>
                  </a:cubicBezTo>
                  <a:lnTo>
                    <a:pt x="0" y="1099466"/>
                  </a:lnTo>
                  <a:lnTo>
                    <a:pt x="0" y="966116"/>
                  </a:lnTo>
                  <a:lnTo>
                    <a:pt x="12956" y="966831"/>
                  </a:lnTo>
                  <a:cubicBezTo>
                    <a:pt x="82934" y="987416"/>
                    <a:pt x="152911" y="1193268"/>
                    <a:pt x="222889" y="1028586"/>
                  </a:cubicBezTo>
                  <a:cubicBezTo>
                    <a:pt x="269540" y="918798"/>
                    <a:pt x="316192" y="973692"/>
                    <a:pt x="362844" y="1028586"/>
                  </a:cubicBezTo>
                  <a:close/>
                  <a:moveTo>
                    <a:pt x="396801" y="824745"/>
                  </a:moveTo>
                  <a:lnTo>
                    <a:pt x="396801" y="957320"/>
                  </a:lnTo>
                  <a:lnTo>
                    <a:pt x="380339" y="940900"/>
                  </a:lnTo>
                  <a:cubicBezTo>
                    <a:pt x="327855" y="882039"/>
                    <a:pt x="275372" y="797125"/>
                    <a:pt x="222889" y="920636"/>
                  </a:cubicBezTo>
                  <a:cubicBezTo>
                    <a:pt x="152911" y="1085318"/>
                    <a:pt x="82934" y="879466"/>
                    <a:pt x="12956" y="858881"/>
                  </a:cubicBezTo>
                  <a:lnTo>
                    <a:pt x="0" y="858166"/>
                  </a:lnTo>
                  <a:lnTo>
                    <a:pt x="0" y="724816"/>
                  </a:lnTo>
                  <a:lnTo>
                    <a:pt x="12956" y="725531"/>
                  </a:lnTo>
                  <a:cubicBezTo>
                    <a:pt x="82934" y="746116"/>
                    <a:pt x="152911" y="951968"/>
                    <a:pt x="222889" y="787286"/>
                  </a:cubicBezTo>
                  <a:cubicBezTo>
                    <a:pt x="269540" y="677498"/>
                    <a:pt x="316192" y="732392"/>
                    <a:pt x="362844" y="787286"/>
                  </a:cubicBezTo>
                  <a:close/>
                  <a:moveTo>
                    <a:pt x="396801" y="583445"/>
                  </a:moveTo>
                  <a:lnTo>
                    <a:pt x="396801" y="716020"/>
                  </a:lnTo>
                  <a:lnTo>
                    <a:pt x="380339" y="699600"/>
                  </a:lnTo>
                  <a:cubicBezTo>
                    <a:pt x="327855" y="640739"/>
                    <a:pt x="275372" y="555825"/>
                    <a:pt x="222889" y="679336"/>
                  </a:cubicBezTo>
                  <a:cubicBezTo>
                    <a:pt x="152911" y="844018"/>
                    <a:pt x="82934" y="638166"/>
                    <a:pt x="12956" y="617581"/>
                  </a:cubicBezTo>
                  <a:lnTo>
                    <a:pt x="0" y="616866"/>
                  </a:lnTo>
                  <a:lnTo>
                    <a:pt x="0" y="483516"/>
                  </a:lnTo>
                  <a:lnTo>
                    <a:pt x="12956" y="484231"/>
                  </a:lnTo>
                  <a:cubicBezTo>
                    <a:pt x="82934" y="504816"/>
                    <a:pt x="152911" y="710668"/>
                    <a:pt x="222889" y="545986"/>
                  </a:cubicBezTo>
                  <a:cubicBezTo>
                    <a:pt x="269540" y="436198"/>
                    <a:pt x="316192" y="491092"/>
                    <a:pt x="362844" y="545986"/>
                  </a:cubicBezTo>
                  <a:close/>
                  <a:moveTo>
                    <a:pt x="396801" y="342145"/>
                  </a:moveTo>
                  <a:lnTo>
                    <a:pt x="396801" y="474720"/>
                  </a:lnTo>
                  <a:lnTo>
                    <a:pt x="380339" y="458300"/>
                  </a:lnTo>
                  <a:cubicBezTo>
                    <a:pt x="327855" y="399439"/>
                    <a:pt x="275372" y="314525"/>
                    <a:pt x="222889" y="438036"/>
                  </a:cubicBezTo>
                  <a:cubicBezTo>
                    <a:pt x="152911" y="602718"/>
                    <a:pt x="82934" y="396866"/>
                    <a:pt x="12956" y="376281"/>
                  </a:cubicBezTo>
                  <a:lnTo>
                    <a:pt x="0" y="375566"/>
                  </a:lnTo>
                  <a:lnTo>
                    <a:pt x="0" y="242216"/>
                  </a:lnTo>
                  <a:lnTo>
                    <a:pt x="12956" y="242931"/>
                  </a:lnTo>
                  <a:cubicBezTo>
                    <a:pt x="82934" y="263516"/>
                    <a:pt x="152911" y="469368"/>
                    <a:pt x="222889" y="304686"/>
                  </a:cubicBezTo>
                  <a:cubicBezTo>
                    <a:pt x="269540" y="194898"/>
                    <a:pt x="316192" y="249792"/>
                    <a:pt x="362844" y="304686"/>
                  </a:cubicBezTo>
                  <a:close/>
                  <a:moveTo>
                    <a:pt x="396801" y="100845"/>
                  </a:moveTo>
                  <a:lnTo>
                    <a:pt x="396801" y="233420"/>
                  </a:lnTo>
                  <a:lnTo>
                    <a:pt x="380339" y="217000"/>
                  </a:lnTo>
                  <a:cubicBezTo>
                    <a:pt x="327855" y="158139"/>
                    <a:pt x="275372" y="73225"/>
                    <a:pt x="222889" y="196736"/>
                  </a:cubicBezTo>
                  <a:cubicBezTo>
                    <a:pt x="152911" y="361418"/>
                    <a:pt x="82934" y="155566"/>
                    <a:pt x="12956" y="134981"/>
                  </a:cubicBezTo>
                  <a:lnTo>
                    <a:pt x="0" y="134266"/>
                  </a:lnTo>
                  <a:lnTo>
                    <a:pt x="0" y="916"/>
                  </a:lnTo>
                  <a:lnTo>
                    <a:pt x="12956" y="1631"/>
                  </a:lnTo>
                  <a:cubicBezTo>
                    <a:pt x="82934" y="22216"/>
                    <a:pt x="152911" y="228068"/>
                    <a:pt x="222889" y="63386"/>
                  </a:cubicBezTo>
                  <a:cubicBezTo>
                    <a:pt x="269540" y="-46402"/>
                    <a:pt x="316192" y="8492"/>
                    <a:pt x="362844" y="63386"/>
                  </a:cubicBezTo>
                  <a:close/>
                </a:path>
              </a:pathLst>
            </a:custGeom>
            <a:solidFill>
              <a:srgbClr val="FF6600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439" name="グループ化 438">
            <a:extLst>
              <a:ext uri="{FF2B5EF4-FFF2-40B4-BE49-F238E27FC236}">
                <a16:creationId xmlns:a16="http://schemas.microsoft.com/office/drawing/2014/main" id="{2C92F19F-D458-4187-8F12-1E7CE39AD991}"/>
              </a:ext>
            </a:extLst>
          </p:cNvPr>
          <p:cNvGrpSpPr/>
          <p:nvPr/>
        </p:nvGrpSpPr>
        <p:grpSpPr>
          <a:xfrm>
            <a:off x="4230342" y="4726393"/>
            <a:ext cx="1367216" cy="1584831"/>
            <a:chOff x="4230342" y="4726393"/>
            <a:chExt cx="1367216" cy="1584831"/>
          </a:xfrm>
        </p:grpSpPr>
        <p:grpSp>
          <p:nvGrpSpPr>
            <p:cNvPr id="440" name="グループ化 439">
              <a:extLst>
                <a:ext uri="{FF2B5EF4-FFF2-40B4-BE49-F238E27FC236}">
                  <a16:creationId xmlns:a16="http://schemas.microsoft.com/office/drawing/2014/main" id="{06F43F58-A7B2-4636-8132-7565FD3B4CD8}"/>
                </a:ext>
              </a:extLst>
            </p:cNvPr>
            <p:cNvGrpSpPr/>
            <p:nvPr/>
          </p:nvGrpSpPr>
          <p:grpSpPr>
            <a:xfrm>
              <a:off x="4780766" y="4726393"/>
              <a:ext cx="816792" cy="1584831"/>
              <a:chOff x="7761525" y="4540121"/>
              <a:chExt cx="772639" cy="1499161"/>
            </a:xfrm>
          </p:grpSpPr>
          <p:sp>
            <p:nvSpPr>
              <p:cNvPr id="445" name="四角形: 角を丸くする 444">
                <a:extLst>
                  <a:ext uri="{FF2B5EF4-FFF2-40B4-BE49-F238E27FC236}">
                    <a16:creationId xmlns:a16="http://schemas.microsoft.com/office/drawing/2014/main" id="{8D965818-1585-46BD-821E-57BF8028FE83}"/>
                  </a:ext>
                </a:extLst>
              </p:cNvPr>
              <p:cNvSpPr/>
              <p:nvPr/>
            </p:nvSpPr>
            <p:spPr bwMode="auto">
              <a:xfrm>
                <a:off x="7761525" y="4540121"/>
                <a:ext cx="772639" cy="1499160"/>
              </a:xfrm>
              <a:prstGeom prst="roundRect">
                <a:avLst>
                  <a:gd name="adj" fmla="val 8925"/>
                </a:avLst>
              </a:prstGeom>
              <a:gradFill flip="none" rotWithShape="1">
                <a:gsLst>
                  <a:gs pos="0">
                    <a:srgbClr val="FFFFFF">
                      <a:lumMod val="75000"/>
                    </a:srgbClr>
                  </a:gs>
                  <a:gs pos="50000">
                    <a:srgbClr val="FFFFFF"/>
                  </a:gs>
                  <a:gs pos="100000">
                    <a:srgbClr val="FFFFFF">
                      <a:lumMod val="75000"/>
                    </a:srgbClr>
                  </a:gs>
                </a:gsLst>
                <a:lin ang="0" scaled="1"/>
                <a:tileRect/>
              </a:gra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446" name="グループ化 445">
                <a:extLst>
                  <a:ext uri="{FF2B5EF4-FFF2-40B4-BE49-F238E27FC236}">
                    <a16:creationId xmlns:a16="http://schemas.microsoft.com/office/drawing/2014/main" id="{CF928849-12FD-480C-AFA4-E015A94D9429}"/>
                  </a:ext>
                </a:extLst>
              </p:cNvPr>
              <p:cNvGrpSpPr/>
              <p:nvPr/>
            </p:nvGrpSpPr>
            <p:grpSpPr>
              <a:xfrm>
                <a:off x="7831304" y="4642026"/>
                <a:ext cx="422110" cy="1049165"/>
                <a:chOff x="7845591" y="4649168"/>
                <a:chExt cx="429894" cy="695058"/>
              </a:xfrm>
            </p:grpSpPr>
            <p:sp>
              <p:nvSpPr>
                <p:cNvPr id="451" name="四角形: 角を丸くする 450">
                  <a:extLst>
                    <a:ext uri="{FF2B5EF4-FFF2-40B4-BE49-F238E27FC236}">
                      <a16:creationId xmlns:a16="http://schemas.microsoft.com/office/drawing/2014/main" id="{1D9407E2-6790-4CB1-9738-8B09C4548640}"/>
                    </a:ext>
                  </a:extLst>
                </p:cNvPr>
                <p:cNvSpPr/>
                <p:nvPr/>
              </p:nvSpPr>
              <p:spPr bwMode="auto">
                <a:xfrm>
                  <a:off x="7845591" y="4649171"/>
                  <a:ext cx="45719" cy="69505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808080">
                    <a:lumMod val="50000"/>
                  </a:srgbClr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52" name="四角形: 角を丸くする 451">
                  <a:extLst>
                    <a:ext uri="{FF2B5EF4-FFF2-40B4-BE49-F238E27FC236}">
                      <a16:creationId xmlns:a16="http://schemas.microsoft.com/office/drawing/2014/main" id="{B101389A-50AD-4E07-B5CC-2ED6C1A2E7C0}"/>
                    </a:ext>
                  </a:extLst>
                </p:cNvPr>
                <p:cNvSpPr/>
                <p:nvPr/>
              </p:nvSpPr>
              <p:spPr bwMode="auto">
                <a:xfrm>
                  <a:off x="7921791" y="4649171"/>
                  <a:ext cx="45719" cy="69505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808080">
                    <a:lumMod val="50000"/>
                  </a:srgbClr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53" name="四角形: 角を丸くする 452">
                  <a:extLst>
                    <a:ext uri="{FF2B5EF4-FFF2-40B4-BE49-F238E27FC236}">
                      <a16:creationId xmlns:a16="http://schemas.microsoft.com/office/drawing/2014/main" id="{07EECE16-F77D-44EE-BFFE-63FC155C92C7}"/>
                    </a:ext>
                  </a:extLst>
                </p:cNvPr>
                <p:cNvSpPr/>
                <p:nvPr/>
              </p:nvSpPr>
              <p:spPr bwMode="auto">
                <a:xfrm>
                  <a:off x="8001166" y="4649171"/>
                  <a:ext cx="45719" cy="69505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808080">
                    <a:lumMod val="50000"/>
                  </a:srgbClr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54" name="四角形: 角を丸くする 453">
                  <a:extLst>
                    <a:ext uri="{FF2B5EF4-FFF2-40B4-BE49-F238E27FC236}">
                      <a16:creationId xmlns:a16="http://schemas.microsoft.com/office/drawing/2014/main" id="{8759E534-F3F2-46F3-B1FC-81C5816495FB}"/>
                    </a:ext>
                  </a:extLst>
                </p:cNvPr>
                <p:cNvSpPr/>
                <p:nvPr/>
              </p:nvSpPr>
              <p:spPr bwMode="auto">
                <a:xfrm>
                  <a:off x="8077366" y="4649171"/>
                  <a:ext cx="45719" cy="69505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808080">
                    <a:lumMod val="50000"/>
                  </a:srgbClr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55" name="四角形: 角を丸くする 454">
                  <a:extLst>
                    <a:ext uri="{FF2B5EF4-FFF2-40B4-BE49-F238E27FC236}">
                      <a16:creationId xmlns:a16="http://schemas.microsoft.com/office/drawing/2014/main" id="{57597683-8B7C-4E0A-8F1F-374DE8801034}"/>
                    </a:ext>
                  </a:extLst>
                </p:cNvPr>
                <p:cNvSpPr/>
                <p:nvPr/>
              </p:nvSpPr>
              <p:spPr bwMode="auto">
                <a:xfrm>
                  <a:off x="8153566" y="4649169"/>
                  <a:ext cx="45719" cy="69505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808080">
                    <a:lumMod val="50000"/>
                  </a:srgbClr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56" name="四角形: 角を丸くする 455">
                  <a:extLst>
                    <a:ext uri="{FF2B5EF4-FFF2-40B4-BE49-F238E27FC236}">
                      <a16:creationId xmlns:a16="http://schemas.microsoft.com/office/drawing/2014/main" id="{5BC05BC3-D8AE-4AAB-9E44-3011128F6CE8}"/>
                    </a:ext>
                  </a:extLst>
                </p:cNvPr>
                <p:cNvSpPr/>
                <p:nvPr/>
              </p:nvSpPr>
              <p:spPr bwMode="auto">
                <a:xfrm>
                  <a:off x="8229766" y="4649168"/>
                  <a:ext cx="45719" cy="69505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808080">
                    <a:lumMod val="50000"/>
                  </a:srgbClr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447" name="フリーフォーム: 図形 446">
                <a:extLst>
                  <a:ext uri="{FF2B5EF4-FFF2-40B4-BE49-F238E27FC236}">
                    <a16:creationId xmlns:a16="http://schemas.microsoft.com/office/drawing/2014/main" id="{AE927CF5-AB09-4BB3-98CF-EF2574B90587}"/>
                  </a:ext>
                </a:extLst>
              </p:cNvPr>
              <p:cNvSpPr/>
              <p:nvPr/>
            </p:nvSpPr>
            <p:spPr bwMode="auto">
              <a:xfrm>
                <a:off x="8315996" y="4540122"/>
                <a:ext cx="218168" cy="1499160"/>
              </a:xfrm>
              <a:custGeom>
                <a:avLst/>
                <a:gdLst>
                  <a:gd name="connsiteX0" fmla="*/ 0 w 218168"/>
                  <a:gd name="connsiteY0" fmla="*/ 0 h 1499160"/>
                  <a:gd name="connsiteX1" fmla="*/ 149210 w 218168"/>
                  <a:gd name="connsiteY1" fmla="*/ 0 h 1499160"/>
                  <a:gd name="connsiteX2" fmla="*/ 218168 w 218168"/>
                  <a:gd name="connsiteY2" fmla="*/ 68958 h 1499160"/>
                  <a:gd name="connsiteX3" fmla="*/ 218168 w 218168"/>
                  <a:gd name="connsiteY3" fmla="*/ 1430202 h 1499160"/>
                  <a:gd name="connsiteX4" fmla="*/ 149210 w 218168"/>
                  <a:gd name="connsiteY4" fmla="*/ 1499160 h 1499160"/>
                  <a:gd name="connsiteX5" fmla="*/ 0 w 218168"/>
                  <a:gd name="connsiteY5" fmla="*/ 1499160 h 1499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18168" h="1499160">
                    <a:moveTo>
                      <a:pt x="0" y="0"/>
                    </a:moveTo>
                    <a:lnTo>
                      <a:pt x="149210" y="0"/>
                    </a:lnTo>
                    <a:cubicBezTo>
                      <a:pt x="187294" y="0"/>
                      <a:pt x="218168" y="30874"/>
                      <a:pt x="218168" y="68958"/>
                    </a:cubicBezTo>
                    <a:lnTo>
                      <a:pt x="218168" y="1430202"/>
                    </a:lnTo>
                    <a:cubicBezTo>
                      <a:pt x="218168" y="1468286"/>
                      <a:pt x="187294" y="1499160"/>
                      <a:pt x="149210" y="1499160"/>
                    </a:cubicBezTo>
                    <a:lnTo>
                      <a:pt x="0" y="1499160"/>
                    </a:lnTo>
                    <a:close/>
                  </a:path>
                </a:pathLst>
              </a:custGeom>
              <a:solidFill>
                <a:srgbClr val="FFFFFF">
                  <a:lumMod val="95000"/>
                </a:srgbClr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48" name="正方形/長方形 447">
                <a:extLst>
                  <a:ext uri="{FF2B5EF4-FFF2-40B4-BE49-F238E27FC236}">
                    <a16:creationId xmlns:a16="http://schemas.microsoft.com/office/drawing/2014/main" id="{1D1C8B6C-8DA6-4163-99C4-FA5CF3758D17}"/>
                  </a:ext>
                </a:extLst>
              </p:cNvPr>
              <p:cNvSpPr/>
              <p:nvPr/>
            </p:nvSpPr>
            <p:spPr bwMode="auto">
              <a:xfrm>
                <a:off x="8370093" y="5745925"/>
                <a:ext cx="112100" cy="205736"/>
              </a:xfrm>
              <a:prstGeom prst="rect">
                <a:avLst/>
              </a:prstGeom>
              <a:solidFill>
                <a:srgbClr val="FFFFFF">
                  <a:lumMod val="75000"/>
                </a:srgbClr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49" name="正方形/長方形 448">
                <a:extLst>
                  <a:ext uri="{FF2B5EF4-FFF2-40B4-BE49-F238E27FC236}">
                    <a16:creationId xmlns:a16="http://schemas.microsoft.com/office/drawing/2014/main" id="{4D061546-BF63-4F11-B09B-D25A1FDE886C}"/>
                  </a:ext>
                </a:extLst>
              </p:cNvPr>
              <p:cNvSpPr/>
              <p:nvPr/>
            </p:nvSpPr>
            <p:spPr bwMode="auto">
              <a:xfrm>
                <a:off x="8370093" y="5479225"/>
                <a:ext cx="112100" cy="205736"/>
              </a:xfrm>
              <a:prstGeom prst="rect">
                <a:avLst/>
              </a:prstGeom>
              <a:solidFill>
                <a:srgbClr val="FFFFFF">
                  <a:lumMod val="75000"/>
                </a:srgbClr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50" name="正方形/長方形 449">
                <a:extLst>
                  <a:ext uri="{FF2B5EF4-FFF2-40B4-BE49-F238E27FC236}">
                    <a16:creationId xmlns:a16="http://schemas.microsoft.com/office/drawing/2014/main" id="{7D352DAE-8343-4CE1-965D-4A21F137BBE3}"/>
                  </a:ext>
                </a:extLst>
              </p:cNvPr>
              <p:cNvSpPr/>
              <p:nvPr/>
            </p:nvSpPr>
            <p:spPr bwMode="auto">
              <a:xfrm>
                <a:off x="8370093" y="4662456"/>
                <a:ext cx="112100" cy="681770"/>
              </a:xfrm>
              <a:prstGeom prst="rect">
                <a:avLst/>
              </a:prstGeom>
              <a:solidFill>
                <a:srgbClr val="FFFFFF">
                  <a:lumMod val="95000"/>
                </a:srgbClr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441" name="フリーフォーム: 図形 440">
              <a:extLst>
                <a:ext uri="{FF2B5EF4-FFF2-40B4-BE49-F238E27FC236}">
                  <a16:creationId xmlns:a16="http://schemas.microsoft.com/office/drawing/2014/main" id="{EF3C525E-2691-4780-A25E-ED6262CBE3BD}"/>
                </a:ext>
              </a:extLst>
            </p:cNvPr>
            <p:cNvSpPr/>
            <p:nvPr/>
          </p:nvSpPr>
          <p:spPr bwMode="auto">
            <a:xfrm>
              <a:off x="4601817" y="4855719"/>
              <a:ext cx="295508" cy="1070820"/>
            </a:xfrm>
            <a:custGeom>
              <a:avLst/>
              <a:gdLst>
                <a:gd name="connsiteX0" fmla="*/ 372491 w 372491"/>
                <a:gd name="connsiteY0" fmla="*/ 930988 h 996083"/>
                <a:gd name="connsiteX1" fmla="*/ 372491 w 372491"/>
                <a:gd name="connsiteY1" fmla="*/ 985170 h 996083"/>
                <a:gd name="connsiteX2" fmla="*/ 357038 w 372491"/>
                <a:gd name="connsiteY2" fmla="*/ 978459 h 996083"/>
                <a:gd name="connsiteX3" fmla="*/ 209234 w 372491"/>
                <a:gd name="connsiteY3" fmla="*/ 970178 h 996083"/>
                <a:gd name="connsiteX4" fmla="*/ 12162 w 372491"/>
                <a:gd name="connsiteY4" fmla="*/ 944939 h 996083"/>
                <a:gd name="connsiteX5" fmla="*/ 0 w 372491"/>
                <a:gd name="connsiteY5" fmla="*/ 944647 h 996083"/>
                <a:gd name="connsiteX6" fmla="*/ 0 w 372491"/>
                <a:gd name="connsiteY6" fmla="*/ 890147 h 996083"/>
                <a:gd name="connsiteX7" fmla="*/ 12162 w 372491"/>
                <a:gd name="connsiteY7" fmla="*/ 890439 h 996083"/>
                <a:gd name="connsiteX8" fmla="*/ 209234 w 372491"/>
                <a:gd name="connsiteY8" fmla="*/ 915678 h 996083"/>
                <a:gd name="connsiteX9" fmla="*/ 340614 w 372491"/>
                <a:gd name="connsiteY9" fmla="*/ 915678 h 996083"/>
                <a:gd name="connsiteX10" fmla="*/ 372491 w 372491"/>
                <a:gd name="connsiteY10" fmla="*/ 832369 h 996083"/>
                <a:gd name="connsiteX11" fmla="*/ 372491 w 372491"/>
                <a:gd name="connsiteY11" fmla="*/ 886552 h 996083"/>
                <a:gd name="connsiteX12" fmla="*/ 357038 w 372491"/>
                <a:gd name="connsiteY12" fmla="*/ 879841 h 996083"/>
                <a:gd name="connsiteX13" fmla="*/ 209234 w 372491"/>
                <a:gd name="connsiteY13" fmla="*/ 871560 h 996083"/>
                <a:gd name="connsiteX14" fmla="*/ 12162 w 372491"/>
                <a:gd name="connsiteY14" fmla="*/ 846321 h 996083"/>
                <a:gd name="connsiteX15" fmla="*/ 0 w 372491"/>
                <a:gd name="connsiteY15" fmla="*/ 846028 h 996083"/>
                <a:gd name="connsiteX16" fmla="*/ 0 w 372491"/>
                <a:gd name="connsiteY16" fmla="*/ 791529 h 996083"/>
                <a:gd name="connsiteX17" fmla="*/ 12162 w 372491"/>
                <a:gd name="connsiteY17" fmla="*/ 791821 h 996083"/>
                <a:gd name="connsiteX18" fmla="*/ 209234 w 372491"/>
                <a:gd name="connsiteY18" fmla="*/ 817060 h 996083"/>
                <a:gd name="connsiteX19" fmla="*/ 340614 w 372491"/>
                <a:gd name="connsiteY19" fmla="*/ 817060 h 996083"/>
                <a:gd name="connsiteX20" fmla="*/ 372491 w 372491"/>
                <a:gd name="connsiteY20" fmla="*/ 733751 h 996083"/>
                <a:gd name="connsiteX21" fmla="*/ 372491 w 372491"/>
                <a:gd name="connsiteY21" fmla="*/ 787934 h 996083"/>
                <a:gd name="connsiteX22" fmla="*/ 357038 w 372491"/>
                <a:gd name="connsiteY22" fmla="*/ 781223 h 996083"/>
                <a:gd name="connsiteX23" fmla="*/ 209234 w 372491"/>
                <a:gd name="connsiteY23" fmla="*/ 772941 h 996083"/>
                <a:gd name="connsiteX24" fmla="*/ 12162 w 372491"/>
                <a:gd name="connsiteY24" fmla="*/ 747703 h 996083"/>
                <a:gd name="connsiteX25" fmla="*/ 0 w 372491"/>
                <a:gd name="connsiteY25" fmla="*/ 747410 h 996083"/>
                <a:gd name="connsiteX26" fmla="*/ 0 w 372491"/>
                <a:gd name="connsiteY26" fmla="*/ 692911 h 996083"/>
                <a:gd name="connsiteX27" fmla="*/ 12162 w 372491"/>
                <a:gd name="connsiteY27" fmla="*/ 693203 h 996083"/>
                <a:gd name="connsiteX28" fmla="*/ 209234 w 372491"/>
                <a:gd name="connsiteY28" fmla="*/ 718442 h 996083"/>
                <a:gd name="connsiteX29" fmla="*/ 340614 w 372491"/>
                <a:gd name="connsiteY29" fmla="*/ 718442 h 996083"/>
                <a:gd name="connsiteX30" fmla="*/ 372491 w 372491"/>
                <a:gd name="connsiteY30" fmla="*/ 635133 h 996083"/>
                <a:gd name="connsiteX31" fmla="*/ 372491 w 372491"/>
                <a:gd name="connsiteY31" fmla="*/ 689316 h 996083"/>
                <a:gd name="connsiteX32" fmla="*/ 357038 w 372491"/>
                <a:gd name="connsiteY32" fmla="*/ 682605 h 996083"/>
                <a:gd name="connsiteX33" fmla="*/ 209234 w 372491"/>
                <a:gd name="connsiteY33" fmla="*/ 674323 h 996083"/>
                <a:gd name="connsiteX34" fmla="*/ 12162 w 372491"/>
                <a:gd name="connsiteY34" fmla="*/ 649084 h 996083"/>
                <a:gd name="connsiteX35" fmla="*/ 0 w 372491"/>
                <a:gd name="connsiteY35" fmla="*/ 648792 h 996083"/>
                <a:gd name="connsiteX36" fmla="*/ 0 w 372491"/>
                <a:gd name="connsiteY36" fmla="*/ 594293 h 996083"/>
                <a:gd name="connsiteX37" fmla="*/ 12162 w 372491"/>
                <a:gd name="connsiteY37" fmla="*/ 594585 h 996083"/>
                <a:gd name="connsiteX38" fmla="*/ 209234 w 372491"/>
                <a:gd name="connsiteY38" fmla="*/ 619824 h 996083"/>
                <a:gd name="connsiteX39" fmla="*/ 340614 w 372491"/>
                <a:gd name="connsiteY39" fmla="*/ 619824 h 996083"/>
                <a:gd name="connsiteX40" fmla="*/ 372491 w 372491"/>
                <a:gd name="connsiteY40" fmla="*/ 536515 h 996083"/>
                <a:gd name="connsiteX41" fmla="*/ 372491 w 372491"/>
                <a:gd name="connsiteY41" fmla="*/ 590698 h 996083"/>
                <a:gd name="connsiteX42" fmla="*/ 357038 w 372491"/>
                <a:gd name="connsiteY42" fmla="*/ 583987 h 996083"/>
                <a:gd name="connsiteX43" fmla="*/ 209234 w 372491"/>
                <a:gd name="connsiteY43" fmla="*/ 575705 h 996083"/>
                <a:gd name="connsiteX44" fmla="*/ 12162 w 372491"/>
                <a:gd name="connsiteY44" fmla="*/ 550466 h 996083"/>
                <a:gd name="connsiteX45" fmla="*/ 0 w 372491"/>
                <a:gd name="connsiteY45" fmla="*/ 550174 h 996083"/>
                <a:gd name="connsiteX46" fmla="*/ 0 w 372491"/>
                <a:gd name="connsiteY46" fmla="*/ 495675 h 996083"/>
                <a:gd name="connsiteX47" fmla="*/ 12162 w 372491"/>
                <a:gd name="connsiteY47" fmla="*/ 495967 h 996083"/>
                <a:gd name="connsiteX48" fmla="*/ 209234 w 372491"/>
                <a:gd name="connsiteY48" fmla="*/ 521206 h 996083"/>
                <a:gd name="connsiteX49" fmla="*/ 340614 w 372491"/>
                <a:gd name="connsiteY49" fmla="*/ 521206 h 996083"/>
                <a:gd name="connsiteX50" fmla="*/ 372491 w 372491"/>
                <a:gd name="connsiteY50" fmla="*/ 435687 h 996083"/>
                <a:gd name="connsiteX51" fmla="*/ 372491 w 372491"/>
                <a:gd name="connsiteY51" fmla="*/ 489870 h 996083"/>
                <a:gd name="connsiteX52" fmla="*/ 357038 w 372491"/>
                <a:gd name="connsiteY52" fmla="*/ 483159 h 996083"/>
                <a:gd name="connsiteX53" fmla="*/ 209234 w 372491"/>
                <a:gd name="connsiteY53" fmla="*/ 474877 h 996083"/>
                <a:gd name="connsiteX54" fmla="*/ 12162 w 372491"/>
                <a:gd name="connsiteY54" fmla="*/ 449638 h 996083"/>
                <a:gd name="connsiteX55" fmla="*/ 0 w 372491"/>
                <a:gd name="connsiteY55" fmla="*/ 449346 h 996083"/>
                <a:gd name="connsiteX56" fmla="*/ 0 w 372491"/>
                <a:gd name="connsiteY56" fmla="*/ 394847 h 996083"/>
                <a:gd name="connsiteX57" fmla="*/ 12162 w 372491"/>
                <a:gd name="connsiteY57" fmla="*/ 395139 h 996083"/>
                <a:gd name="connsiteX58" fmla="*/ 209234 w 372491"/>
                <a:gd name="connsiteY58" fmla="*/ 420378 h 996083"/>
                <a:gd name="connsiteX59" fmla="*/ 340614 w 372491"/>
                <a:gd name="connsiteY59" fmla="*/ 420378 h 996083"/>
                <a:gd name="connsiteX60" fmla="*/ 372491 w 372491"/>
                <a:gd name="connsiteY60" fmla="*/ 337069 h 996083"/>
                <a:gd name="connsiteX61" fmla="*/ 372491 w 372491"/>
                <a:gd name="connsiteY61" fmla="*/ 391252 h 996083"/>
                <a:gd name="connsiteX62" fmla="*/ 357038 w 372491"/>
                <a:gd name="connsiteY62" fmla="*/ 384541 h 996083"/>
                <a:gd name="connsiteX63" fmla="*/ 209234 w 372491"/>
                <a:gd name="connsiteY63" fmla="*/ 376259 h 996083"/>
                <a:gd name="connsiteX64" fmla="*/ 12162 w 372491"/>
                <a:gd name="connsiteY64" fmla="*/ 351020 h 996083"/>
                <a:gd name="connsiteX65" fmla="*/ 0 w 372491"/>
                <a:gd name="connsiteY65" fmla="*/ 350728 h 996083"/>
                <a:gd name="connsiteX66" fmla="*/ 0 w 372491"/>
                <a:gd name="connsiteY66" fmla="*/ 296228 h 996083"/>
                <a:gd name="connsiteX67" fmla="*/ 12162 w 372491"/>
                <a:gd name="connsiteY67" fmla="*/ 296521 h 996083"/>
                <a:gd name="connsiteX68" fmla="*/ 209234 w 372491"/>
                <a:gd name="connsiteY68" fmla="*/ 321760 h 996083"/>
                <a:gd name="connsiteX69" fmla="*/ 340614 w 372491"/>
                <a:gd name="connsiteY69" fmla="*/ 321760 h 996083"/>
                <a:gd name="connsiteX70" fmla="*/ 372491 w 372491"/>
                <a:gd name="connsiteY70" fmla="*/ 238451 h 996083"/>
                <a:gd name="connsiteX71" fmla="*/ 372491 w 372491"/>
                <a:gd name="connsiteY71" fmla="*/ 292634 h 996083"/>
                <a:gd name="connsiteX72" fmla="*/ 357038 w 372491"/>
                <a:gd name="connsiteY72" fmla="*/ 285923 h 996083"/>
                <a:gd name="connsiteX73" fmla="*/ 209234 w 372491"/>
                <a:gd name="connsiteY73" fmla="*/ 277641 h 996083"/>
                <a:gd name="connsiteX74" fmla="*/ 12162 w 372491"/>
                <a:gd name="connsiteY74" fmla="*/ 252402 h 996083"/>
                <a:gd name="connsiteX75" fmla="*/ 0 w 372491"/>
                <a:gd name="connsiteY75" fmla="*/ 252110 h 996083"/>
                <a:gd name="connsiteX76" fmla="*/ 0 w 372491"/>
                <a:gd name="connsiteY76" fmla="*/ 197610 h 996083"/>
                <a:gd name="connsiteX77" fmla="*/ 12162 w 372491"/>
                <a:gd name="connsiteY77" fmla="*/ 197903 h 996083"/>
                <a:gd name="connsiteX78" fmla="*/ 209234 w 372491"/>
                <a:gd name="connsiteY78" fmla="*/ 223142 h 996083"/>
                <a:gd name="connsiteX79" fmla="*/ 340614 w 372491"/>
                <a:gd name="connsiteY79" fmla="*/ 223142 h 996083"/>
                <a:gd name="connsiteX80" fmla="*/ 372491 w 372491"/>
                <a:gd name="connsiteY80" fmla="*/ 139833 h 996083"/>
                <a:gd name="connsiteX81" fmla="*/ 372491 w 372491"/>
                <a:gd name="connsiteY81" fmla="*/ 194015 h 996083"/>
                <a:gd name="connsiteX82" fmla="*/ 357038 w 372491"/>
                <a:gd name="connsiteY82" fmla="*/ 187305 h 996083"/>
                <a:gd name="connsiteX83" fmla="*/ 209234 w 372491"/>
                <a:gd name="connsiteY83" fmla="*/ 179023 h 996083"/>
                <a:gd name="connsiteX84" fmla="*/ 12162 w 372491"/>
                <a:gd name="connsiteY84" fmla="*/ 153784 h 996083"/>
                <a:gd name="connsiteX85" fmla="*/ 0 w 372491"/>
                <a:gd name="connsiteY85" fmla="*/ 153492 h 996083"/>
                <a:gd name="connsiteX86" fmla="*/ 0 w 372491"/>
                <a:gd name="connsiteY86" fmla="*/ 98992 h 996083"/>
                <a:gd name="connsiteX87" fmla="*/ 12162 w 372491"/>
                <a:gd name="connsiteY87" fmla="*/ 99284 h 996083"/>
                <a:gd name="connsiteX88" fmla="*/ 209234 w 372491"/>
                <a:gd name="connsiteY88" fmla="*/ 124523 h 996083"/>
                <a:gd name="connsiteX89" fmla="*/ 340614 w 372491"/>
                <a:gd name="connsiteY89" fmla="*/ 124523 h 996083"/>
                <a:gd name="connsiteX90" fmla="*/ 372491 w 372491"/>
                <a:gd name="connsiteY90" fmla="*/ 41215 h 996083"/>
                <a:gd name="connsiteX91" fmla="*/ 372491 w 372491"/>
                <a:gd name="connsiteY91" fmla="*/ 95397 h 996083"/>
                <a:gd name="connsiteX92" fmla="*/ 357038 w 372491"/>
                <a:gd name="connsiteY92" fmla="*/ 88687 h 996083"/>
                <a:gd name="connsiteX93" fmla="*/ 209234 w 372491"/>
                <a:gd name="connsiteY93" fmla="*/ 80405 h 996083"/>
                <a:gd name="connsiteX94" fmla="*/ 12162 w 372491"/>
                <a:gd name="connsiteY94" fmla="*/ 55166 h 996083"/>
                <a:gd name="connsiteX95" fmla="*/ 0 w 372491"/>
                <a:gd name="connsiteY95" fmla="*/ 54874 h 996083"/>
                <a:gd name="connsiteX96" fmla="*/ 0 w 372491"/>
                <a:gd name="connsiteY96" fmla="*/ 374 h 996083"/>
                <a:gd name="connsiteX97" fmla="*/ 12162 w 372491"/>
                <a:gd name="connsiteY97" fmla="*/ 666 h 996083"/>
                <a:gd name="connsiteX98" fmla="*/ 209234 w 372491"/>
                <a:gd name="connsiteY98" fmla="*/ 25905 h 996083"/>
                <a:gd name="connsiteX99" fmla="*/ 340614 w 372491"/>
                <a:gd name="connsiteY99" fmla="*/ 25905 h 9960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</a:cxnLst>
              <a:rect l="l" t="t" r="r" b="b"/>
              <a:pathLst>
                <a:path w="372491" h="996083">
                  <a:moveTo>
                    <a:pt x="372491" y="930988"/>
                  </a:moveTo>
                  <a:lnTo>
                    <a:pt x="372491" y="985170"/>
                  </a:lnTo>
                  <a:lnTo>
                    <a:pt x="357038" y="978459"/>
                  </a:lnTo>
                  <a:cubicBezTo>
                    <a:pt x="307769" y="954403"/>
                    <a:pt x="258501" y="919699"/>
                    <a:pt x="209234" y="970178"/>
                  </a:cubicBezTo>
                  <a:cubicBezTo>
                    <a:pt x="143543" y="1037482"/>
                    <a:pt x="77853" y="953352"/>
                    <a:pt x="12162" y="944939"/>
                  </a:cubicBezTo>
                  <a:lnTo>
                    <a:pt x="0" y="944647"/>
                  </a:lnTo>
                  <a:lnTo>
                    <a:pt x="0" y="890147"/>
                  </a:lnTo>
                  <a:lnTo>
                    <a:pt x="12162" y="890439"/>
                  </a:lnTo>
                  <a:cubicBezTo>
                    <a:pt x="77853" y="898852"/>
                    <a:pt x="143543" y="982983"/>
                    <a:pt x="209234" y="915678"/>
                  </a:cubicBezTo>
                  <a:cubicBezTo>
                    <a:pt x="253027" y="870808"/>
                    <a:pt x="296821" y="893243"/>
                    <a:pt x="340614" y="915678"/>
                  </a:cubicBezTo>
                  <a:close/>
                  <a:moveTo>
                    <a:pt x="372491" y="832369"/>
                  </a:moveTo>
                  <a:lnTo>
                    <a:pt x="372491" y="886552"/>
                  </a:lnTo>
                  <a:lnTo>
                    <a:pt x="357038" y="879841"/>
                  </a:lnTo>
                  <a:cubicBezTo>
                    <a:pt x="307769" y="855785"/>
                    <a:pt x="258501" y="821081"/>
                    <a:pt x="209234" y="871560"/>
                  </a:cubicBezTo>
                  <a:cubicBezTo>
                    <a:pt x="143543" y="938864"/>
                    <a:pt x="77853" y="854734"/>
                    <a:pt x="12162" y="846321"/>
                  </a:cubicBezTo>
                  <a:lnTo>
                    <a:pt x="0" y="846028"/>
                  </a:lnTo>
                  <a:lnTo>
                    <a:pt x="0" y="791529"/>
                  </a:lnTo>
                  <a:lnTo>
                    <a:pt x="12162" y="791821"/>
                  </a:lnTo>
                  <a:cubicBezTo>
                    <a:pt x="77853" y="800234"/>
                    <a:pt x="143543" y="884365"/>
                    <a:pt x="209234" y="817060"/>
                  </a:cubicBezTo>
                  <a:cubicBezTo>
                    <a:pt x="253027" y="772190"/>
                    <a:pt x="296821" y="794625"/>
                    <a:pt x="340614" y="817060"/>
                  </a:cubicBezTo>
                  <a:close/>
                  <a:moveTo>
                    <a:pt x="372491" y="733751"/>
                  </a:moveTo>
                  <a:lnTo>
                    <a:pt x="372491" y="787934"/>
                  </a:lnTo>
                  <a:lnTo>
                    <a:pt x="357038" y="781223"/>
                  </a:lnTo>
                  <a:cubicBezTo>
                    <a:pt x="307769" y="757167"/>
                    <a:pt x="258501" y="722463"/>
                    <a:pt x="209234" y="772941"/>
                  </a:cubicBezTo>
                  <a:cubicBezTo>
                    <a:pt x="143543" y="840246"/>
                    <a:pt x="77853" y="756116"/>
                    <a:pt x="12162" y="747703"/>
                  </a:cubicBezTo>
                  <a:lnTo>
                    <a:pt x="0" y="747410"/>
                  </a:lnTo>
                  <a:lnTo>
                    <a:pt x="0" y="692911"/>
                  </a:lnTo>
                  <a:lnTo>
                    <a:pt x="12162" y="693203"/>
                  </a:lnTo>
                  <a:cubicBezTo>
                    <a:pt x="77853" y="701616"/>
                    <a:pt x="143543" y="785747"/>
                    <a:pt x="209234" y="718442"/>
                  </a:cubicBezTo>
                  <a:cubicBezTo>
                    <a:pt x="253027" y="673572"/>
                    <a:pt x="296821" y="696007"/>
                    <a:pt x="340614" y="718442"/>
                  </a:cubicBezTo>
                  <a:close/>
                  <a:moveTo>
                    <a:pt x="372491" y="635133"/>
                  </a:moveTo>
                  <a:lnTo>
                    <a:pt x="372491" y="689316"/>
                  </a:lnTo>
                  <a:lnTo>
                    <a:pt x="357038" y="682605"/>
                  </a:lnTo>
                  <a:cubicBezTo>
                    <a:pt x="307769" y="658549"/>
                    <a:pt x="258501" y="623845"/>
                    <a:pt x="209234" y="674323"/>
                  </a:cubicBezTo>
                  <a:cubicBezTo>
                    <a:pt x="143543" y="741628"/>
                    <a:pt x="77853" y="657497"/>
                    <a:pt x="12162" y="649084"/>
                  </a:cubicBezTo>
                  <a:lnTo>
                    <a:pt x="0" y="648792"/>
                  </a:lnTo>
                  <a:lnTo>
                    <a:pt x="0" y="594293"/>
                  </a:lnTo>
                  <a:lnTo>
                    <a:pt x="12162" y="594585"/>
                  </a:lnTo>
                  <a:cubicBezTo>
                    <a:pt x="77853" y="602998"/>
                    <a:pt x="143543" y="687129"/>
                    <a:pt x="209234" y="619824"/>
                  </a:cubicBezTo>
                  <a:cubicBezTo>
                    <a:pt x="253027" y="574954"/>
                    <a:pt x="296821" y="597389"/>
                    <a:pt x="340614" y="619824"/>
                  </a:cubicBezTo>
                  <a:close/>
                  <a:moveTo>
                    <a:pt x="372491" y="536515"/>
                  </a:moveTo>
                  <a:lnTo>
                    <a:pt x="372491" y="590698"/>
                  </a:lnTo>
                  <a:lnTo>
                    <a:pt x="357038" y="583987"/>
                  </a:lnTo>
                  <a:cubicBezTo>
                    <a:pt x="307769" y="559931"/>
                    <a:pt x="258501" y="525227"/>
                    <a:pt x="209234" y="575705"/>
                  </a:cubicBezTo>
                  <a:cubicBezTo>
                    <a:pt x="143543" y="643010"/>
                    <a:pt x="77853" y="558879"/>
                    <a:pt x="12162" y="550466"/>
                  </a:cubicBezTo>
                  <a:lnTo>
                    <a:pt x="0" y="550174"/>
                  </a:lnTo>
                  <a:lnTo>
                    <a:pt x="0" y="495675"/>
                  </a:lnTo>
                  <a:lnTo>
                    <a:pt x="12162" y="495967"/>
                  </a:lnTo>
                  <a:cubicBezTo>
                    <a:pt x="77853" y="504380"/>
                    <a:pt x="143543" y="588511"/>
                    <a:pt x="209234" y="521206"/>
                  </a:cubicBezTo>
                  <a:cubicBezTo>
                    <a:pt x="253027" y="476335"/>
                    <a:pt x="296821" y="498771"/>
                    <a:pt x="340614" y="521206"/>
                  </a:cubicBezTo>
                  <a:close/>
                  <a:moveTo>
                    <a:pt x="372491" y="435687"/>
                  </a:moveTo>
                  <a:lnTo>
                    <a:pt x="372491" y="489870"/>
                  </a:lnTo>
                  <a:lnTo>
                    <a:pt x="357038" y="483159"/>
                  </a:lnTo>
                  <a:cubicBezTo>
                    <a:pt x="307769" y="459103"/>
                    <a:pt x="258501" y="424399"/>
                    <a:pt x="209234" y="474877"/>
                  </a:cubicBezTo>
                  <a:cubicBezTo>
                    <a:pt x="143543" y="542182"/>
                    <a:pt x="77853" y="458051"/>
                    <a:pt x="12162" y="449638"/>
                  </a:cubicBezTo>
                  <a:lnTo>
                    <a:pt x="0" y="449346"/>
                  </a:lnTo>
                  <a:lnTo>
                    <a:pt x="0" y="394847"/>
                  </a:lnTo>
                  <a:lnTo>
                    <a:pt x="12162" y="395139"/>
                  </a:lnTo>
                  <a:cubicBezTo>
                    <a:pt x="77853" y="403552"/>
                    <a:pt x="143543" y="487682"/>
                    <a:pt x="209234" y="420378"/>
                  </a:cubicBezTo>
                  <a:cubicBezTo>
                    <a:pt x="253027" y="375508"/>
                    <a:pt x="296821" y="397943"/>
                    <a:pt x="340614" y="420378"/>
                  </a:cubicBezTo>
                  <a:close/>
                  <a:moveTo>
                    <a:pt x="372491" y="337069"/>
                  </a:moveTo>
                  <a:lnTo>
                    <a:pt x="372491" y="391252"/>
                  </a:lnTo>
                  <a:lnTo>
                    <a:pt x="357038" y="384541"/>
                  </a:lnTo>
                  <a:cubicBezTo>
                    <a:pt x="307769" y="360485"/>
                    <a:pt x="258501" y="325781"/>
                    <a:pt x="209234" y="376259"/>
                  </a:cubicBezTo>
                  <a:cubicBezTo>
                    <a:pt x="143543" y="443564"/>
                    <a:pt x="77853" y="359433"/>
                    <a:pt x="12162" y="351020"/>
                  </a:cubicBezTo>
                  <a:lnTo>
                    <a:pt x="0" y="350728"/>
                  </a:lnTo>
                  <a:lnTo>
                    <a:pt x="0" y="296228"/>
                  </a:lnTo>
                  <a:lnTo>
                    <a:pt x="12162" y="296521"/>
                  </a:lnTo>
                  <a:cubicBezTo>
                    <a:pt x="77853" y="304934"/>
                    <a:pt x="143543" y="389064"/>
                    <a:pt x="209234" y="321760"/>
                  </a:cubicBezTo>
                  <a:cubicBezTo>
                    <a:pt x="253027" y="276890"/>
                    <a:pt x="296821" y="299325"/>
                    <a:pt x="340614" y="321760"/>
                  </a:cubicBezTo>
                  <a:close/>
                  <a:moveTo>
                    <a:pt x="372491" y="238451"/>
                  </a:moveTo>
                  <a:lnTo>
                    <a:pt x="372491" y="292634"/>
                  </a:lnTo>
                  <a:lnTo>
                    <a:pt x="357038" y="285923"/>
                  </a:lnTo>
                  <a:cubicBezTo>
                    <a:pt x="307769" y="261867"/>
                    <a:pt x="258501" y="227163"/>
                    <a:pt x="209234" y="277641"/>
                  </a:cubicBezTo>
                  <a:cubicBezTo>
                    <a:pt x="143543" y="344946"/>
                    <a:pt x="77853" y="260815"/>
                    <a:pt x="12162" y="252402"/>
                  </a:cubicBezTo>
                  <a:lnTo>
                    <a:pt x="0" y="252110"/>
                  </a:lnTo>
                  <a:lnTo>
                    <a:pt x="0" y="197610"/>
                  </a:lnTo>
                  <a:lnTo>
                    <a:pt x="12162" y="197903"/>
                  </a:lnTo>
                  <a:cubicBezTo>
                    <a:pt x="77853" y="206316"/>
                    <a:pt x="143543" y="290446"/>
                    <a:pt x="209234" y="223142"/>
                  </a:cubicBezTo>
                  <a:cubicBezTo>
                    <a:pt x="253027" y="178272"/>
                    <a:pt x="296821" y="200707"/>
                    <a:pt x="340614" y="223142"/>
                  </a:cubicBezTo>
                  <a:close/>
                  <a:moveTo>
                    <a:pt x="372491" y="139833"/>
                  </a:moveTo>
                  <a:lnTo>
                    <a:pt x="372491" y="194015"/>
                  </a:lnTo>
                  <a:lnTo>
                    <a:pt x="357038" y="187305"/>
                  </a:lnTo>
                  <a:cubicBezTo>
                    <a:pt x="307769" y="163248"/>
                    <a:pt x="258501" y="128545"/>
                    <a:pt x="209234" y="179023"/>
                  </a:cubicBezTo>
                  <a:cubicBezTo>
                    <a:pt x="143543" y="246328"/>
                    <a:pt x="77853" y="162197"/>
                    <a:pt x="12162" y="153784"/>
                  </a:cubicBezTo>
                  <a:lnTo>
                    <a:pt x="0" y="153492"/>
                  </a:lnTo>
                  <a:lnTo>
                    <a:pt x="0" y="98992"/>
                  </a:lnTo>
                  <a:lnTo>
                    <a:pt x="12162" y="99284"/>
                  </a:lnTo>
                  <a:cubicBezTo>
                    <a:pt x="77853" y="107697"/>
                    <a:pt x="143543" y="191828"/>
                    <a:pt x="209234" y="124523"/>
                  </a:cubicBezTo>
                  <a:cubicBezTo>
                    <a:pt x="253027" y="79654"/>
                    <a:pt x="296821" y="102089"/>
                    <a:pt x="340614" y="124523"/>
                  </a:cubicBezTo>
                  <a:close/>
                  <a:moveTo>
                    <a:pt x="372491" y="41215"/>
                  </a:moveTo>
                  <a:lnTo>
                    <a:pt x="372491" y="95397"/>
                  </a:lnTo>
                  <a:lnTo>
                    <a:pt x="357038" y="88687"/>
                  </a:lnTo>
                  <a:cubicBezTo>
                    <a:pt x="307769" y="64630"/>
                    <a:pt x="258501" y="29926"/>
                    <a:pt x="209234" y="80405"/>
                  </a:cubicBezTo>
                  <a:cubicBezTo>
                    <a:pt x="143543" y="147709"/>
                    <a:pt x="77853" y="63579"/>
                    <a:pt x="12162" y="55166"/>
                  </a:cubicBezTo>
                  <a:lnTo>
                    <a:pt x="0" y="54874"/>
                  </a:lnTo>
                  <a:lnTo>
                    <a:pt x="0" y="374"/>
                  </a:lnTo>
                  <a:lnTo>
                    <a:pt x="12162" y="666"/>
                  </a:lnTo>
                  <a:cubicBezTo>
                    <a:pt x="77853" y="9079"/>
                    <a:pt x="143543" y="93210"/>
                    <a:pt x="209234" y="25905"/>
                  </a:cubicBezTo>
                  <a:cubicBezTo>
                    <a:pt x="253027" y="-18965"/>
                    <a:pt x="296821" y="3470"/>
                    <a:pt x="340614" y="25905"/>
                  </a:cubicBezTo>
                  <a:close/>
                </a:path>
              </a:pathLst>
            </a:custGeom>
            <a:solidFill>
              <a:srgbClr val="FF66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42" name="フリーフォーム: 図形 441">
              <a:extLst>
                <a:ext uri="{FF2B5EF4-FFF2-40B4-BE49-F238E27FC236}">
                  <a16:creationId xmlns:a16="http://schemas.microsoft.com/office/drawing/2014/main" id="{891D2A56-0A14-4875-AC70-C710CDB6F452}"/>
                </a:ext>
              </a:extLst>
            </p:cNvPr>
            <p:cNvSpPr/>
            <p:nvPr/>
          </p:nvSpPr>
          <p:spPr bwMode="auto">
            <a:xfrm>
              <a:off x="4230342" y="5141469"/>
              <a:ext cx="295508" cy="1070820"/>
            </a:xfrm>
            <a:custGeom>
              <a:avLst/>
              <a:gdLst>
                <a:gd name="connsiteX0" fmla="*/ 372491 w 372491"/>
                <a:gd name="connsiteY0" fmla="*/ 930988 h 996083"/>
                <a:gd name="connsiteX1" fmla="*/ 372491 w 372491"/>
                <a:gd name="connsiteY1" fmla="*/ 985170 h 996083"/>
                <a:gd name="connsiteX2" fmla="*/ 357038 w 372491"/>
                <a:gd name="connsiteY2" fmla="*/ 978459 h 996083"/>
                <a:gd name="connsiteX3" fmla="*/ 209234 w 372491"/>
                <a:gd name="connsiteY3" fmla="*/ 970178 h 996083"/>
                <a:gd name="connsiteX4" fmla="*/ 12162 w 372491"/>
                <a:gd name="connsiteY4" fmla="*/ 944939 h 996083"/>
                <a:gd name="connsiteX5" fmla="*/ 0 w 372491"/>
                <a:gd name="connsiteY5" fmla="*/ 944647 h 996083"/>
                <a:gd name="connsiteX6" fmla="*/ 0 w 372491"/>
                <a:gd name="connsiteY6" fmla="*/ 890147 h 996083"/>
                <a:gd name="connsiteX7" fmla="*/ 12162 w 372491"/>
                <a:gd name="connsiteY7" fmla="*/ 890439 h 996083"/>
                <a:gd name="connsiteX8" fmla="*/ 209234 w 372491"/>
                <a:gd name="connsiteY8" fmla="*/ 915678 h 996083"/>
                <a:gd name="connsiteX9" fmla="*/ 340614 w 372491"/>
                <a:gd name="connsiteY9" fmla="*/ 915678 h 996083"/>
                <a:gd name="connsiteX10" fmla="*/ 372491 w 372491"/>
                <a:gd name="connsiteY10" fmla="*/ 832369 h 996083"/>
                <a:gd name="connsiteX11" fmla="*/ 372491 w 372491"/>
                <a:gd name="connsiteY11" fmla="*/ 886552 h 996083"/>
                <a:gd name="connsiteX12" fmla="*/ 357038 w 372491"/>
                <a:gd name="connsiteY12" fmla="*/ 879841 h 996083"/>
                <a:gd name="connsiteX13" fmla="*/ 209234 w 372491"/>
                <a:gd name="connsiteY13" fmla="*/ 871560 h 996083"/>
                <a:gd name="connsiteX14" fmla="*/ 12162 w 372491"/>
                <a:gd name="connsiteY14" fmla="*/ 846321 h 996083"/>
                <a:gd name="connsiteX15" fmla="*/ 0 w 372491"/>
                <a:gd name="connsiteY15" fmla="*/ 846028 h 996083"/>
                <a:gd name="connsiteX16" fmla="*/ 0 w 372491"/>
                <a:gd name="connsiteY16" fmla="*/ 791529 h 996083"/>
                <a:gd name="connsiteX17" fmla="*/ 12162 w 372491"/>
                <a:gd name="connsiteY17" fmla="*/ 791821 h 996083"/>
                <a:gd name="connsiteX18" fmla="*/ 209234 w 372491"/>
                <a:gd name="connsiteY18" fmla="*/ 817060 h 996083"/>
                <a:gd name="connsiteX19" fmla="*/ 340614 w 372491"/>
                <a:gd name="connsiteY19" fmla="*/ 817060 h 996083"/>
                <a:gd name="connsiteX20" fmla="*/ 372491 w 372491"/>
                <a:gd name="connsiteY20" fmla="*/ 733751 h 996083"/>
                <a:gd name="connsiteX21" fmla="*/ 372491 w 372491"/>
                <a:gd name="connsiteY21" fmla="*/ 787934 h 996083"/>
                <a:gd name="connsiteX22" fmla="*/ 357038 w 372491"/>
                <a:gd name="connsiteY22" fmla="*/ 781223 h 996083"/>
                <a:gd name="connsiteX23" fmla="*/ 209234 w 372491"/>
                <a:gd name="connsiteY23" fmla="*/ 772941 h 996083"/>
                <a:gd name="connsiteX24" fmla="*/ 12162 w 372491"/>
                <a:gd name="connsiteY24" fmla="*/ 747703 h 996083"/>
                <a:gd name="connsiteX25" fmla="*/ 0 w 372491"/>
                <a:gd name="connsiteY25" fmla="*/ 747410 h 996083"/>
                <a:gd name="connsiteX26" fmla="*/ 0 w 372491"/>
                <a:gd name="connsiteY26" fmla="*/ 692911 h 996083"/>
                <a:gd name="connsiteX27" fmla="*/ 12162 w 372491"/>
                <a:gd name="connsiteY27" fmla="*/ 693203 h 996083"/>
                <a:gd name="connsiteX28" fmla="*/ 209234 w 372491"/>
                <a:gd name="connsiteY28" fmla="*/ 718442 h 996083"/>
                <a:gd name="connsiteX29" fmla="*/ 340614 w 372491"/>
                <a:gd name="connsiteY29" fmla="*/ 718442 h 996083"/>
                <a:gd name="connsiteX30" fmla="*/ 372491 w 372491"/>
                <a:gd name="connsiteY30" fmla="*/ 635133 h 996083"/>
                <a:gd name="connsiteX31" fmla="*/ 372491 w 372491"/>
                <a:gd name="connsiteY31" fmla="*/ 689316 h 996083"/>
                <a:gd name="connsiteX32" fmla="*/ 357038 w 372491"/>
                <a:gd name="connsiteY32" fmla="*/ 682605 h 996083"/>
                <a:gd name="connsiteX33" fmla="*/ 209234 w 372491"/>
                <a:gd name="connsiteY33" fmla="*/ 674323 h 996083"/>
                <a:gd name="connsiteX34" fmla="*/ 12162 w 372491"/>
                <a:gd name="connsiteY34" fmla="*/ 649084 h 996083"/>
                <a:gd name="connsiteX35" fmla="*/ 0 w 372491"/>
                <a:gd name="connsiteY35" fmla="*/ 648792 h 996083"/>
                <a:gd name="connsiteX36" fmla="*/ 0 w 372491"/>
                <a:gd name="connsiteY36" fmla="*/ 594293 h 996083"/>
                <a:gd name="connsiteX37" fmla="*/ 12162 w 372491"/>
                <a:gd name="connsiteY37" fmla="*/ 594585 h 996083"/>
                <a:gd name="connsiteX38" fmla="*/ 209234 w 372491"/>
                <a:gd name="connsiteY38" fmla="*/ 619824 h 996083"/>
                <a:gd name="connsiteX39" fmla="*/ 340614 w 372491"/>
                <a:gd name="connsiteY39" fmla="*/ 619824 h 996083"/>
                <a:gd name="connsiteX40" fmla="*/ 372491 w 372491"/>
                <a:gd name="connsiteY40" fmla="*/ 536515 h 996083"/>
                <a:gd name="connsiteX41" fmla="*/ 372491 w 372491"/>
                <a:gd name="connsiteY41" fmla="*/ 590698 h 996083"/>
                <a:gd name="connsiteX42" fmla="*/ 357038 w 372491"/>
                <a:gd name="connsiteY42" fmla="*/ 583987 h 996083"/>
                <a:gd name="connsiteX43" fmla="*/ 209234 w 372491"/>
                <a:gd name="connsiteY43" fmla="*/ 575705 h 996083"/>
                <a:gd name="connsiteX44" fmla="*/ 12162 w 372491"/>
                <a:gd name="connsiteY44" fmla="*/ 550466 h 996083"/>
                <a:gd name="connsiteX45" fmla="*/ 0 w 372491"/>
                <a:gd name="connsiteY45" fmla="*/ 550174 h 996083"/>
                <a:gd name="connsiteX46" fmla="*/ 0 w 372491"/>
                <a:gd name="connsiteY46" fmla="*/ 495675 h 996083"/>
                <a:gd name="connsiteX47" fmla="*/ 12162 w 372491"/>
                <a:gd name="connsiteY47" fmla="*/ 495967 h 996083"/>
                <a:gd name="connsiteX48" fmla="*/ 209234 w 372491"/>
                <a:gd name="connsiteY48" fmla="*/ 521206 h 996083"/>
                <a:gd name="connsiteX49" fmla="*/ 340614 w 372491"/>
                <a:gd name="connsiteY49" fmla="*/ 521206 h 996083"/>
                <a:gd name="connsiteX50" fmla="*/ 372491 w 372491"/>
                <a:gd name="connsiteY50" fmla="*/ 435687 h 996083"/>
                <a:gd name="connsiteX51" fmla="*/ 372491 w 372491"/>
                <a:gd name="connsiteY51" fmla="*/ 489870 h 996083"/>
                <a:gd name="connsiteX52" fmla="*/ 357038 w 372491"/>
                <a:gd name="connsiteY52" fmla="*/ 483159 h 996083"/>
                <a:gd name="connsiteX53" fmla="*/ 209234 w 372491"/>
                <a:gd name="connsiteY53" fmla="*/ 474877 h 996083"/>
                <a:gd name="connsiteX54" fmla="*/ 12162 w 372491"/>
                <a:gd name="connsiteY54" fmla="*/ 449638 h 996083"/>
                <a:gd name="connsiteX55" fmla="*/ 0 w 372491"/>
                <a:gd name="connsiteY55" fmla="*/ 449346 h 996083"/>
                <a:gd name="connsiteX56" fmla="*/ 0 w 372491"/>
                <a:gd name="connsiteY56" fmla="*/ 394847 h 996083"/>
                <a:gd name="connsiteX57" fmla="*/ 12162 w 372491"/>
                <a:gd name="connsiteY57" fmla="*/ 395139 h 996083"/>
                <a:gd name="connsiteX58" fmla="*/ 209234 w 372491"/>
                <a:gd name="connsiteY58" fmla="*/ 420378 h 996083"/>
                <a:gd name="connsiteX59" fmla="*/ 340614 w 372491"/>
                <a:gd name="connsiteY59" fmla="*/ 420378 h 996083"/>
                <a:gd name="connsiteX60" fmla="*/ 372491 w 372491"/>
                <a:gd name="connsiteY60" fmla="*/ 337069 h 996083"/>
                <a:gd name="connsiteX61" fmla="*/ 372491 w 372491"/>
                <a:gd name="connsiteY61" fmla="*/ 391252 h 996083"/>
                <a:gd name="connsiteX62" fmla="*/ 357038 w 372491"/>
                <a:gd name="connsiteY62" fmla="*/ 384541 h 996083"/>
                <a:gd name="connsiteX63" fmla="*/ 209234 w 372491"/>
                <a:gd name="connsiteY63" fmla="*/ 376259 h 996083"/>
                <a:gd name="connsiteX64" fmla="*/ 12162 w 372491"/>
                <a:gd name="connsiteY64" fmla="*/ 351020 h 996083"/>
                <a:gd name="connsiteX65" fmla="*/ 0 w 372491"/>
                <a:gd name="connsiteY65" fmla="*/ 350728 h 996083"/>
                <a:gd name="connsiteX66" fmla="*/ 0 w 372491"/>
                <a:gd name="connsiteY66" fmla="*/ 296228 h 996083"/>
                <a:gd name="connsiteX67" fmla="*/ 12162 w 372491"/>
                <a:gd name="connsiteY67" fmla="*/ 296521 h 996083"/>
                <a:gd name="connsiteX68" fmla="*/ 209234 w 372491"/>
                <a:gd name="connsiteY68" fmla="*/ 321760 h 996083"/>
                <a:gd name="connsiteX69" fmla="*/ 340614 w 372491"/>
                <a:gd name="connsiteY69" fmla="*/ 321760 h 996083"/>
                <a:gd name="connsiteX70" fmla="*/ 372491 w 372491"/>
                <a:gd name="connsiteY70" fmla="*/ 238451 h 996083"/>
                <a:gd name="connsiteX71" fmla="*/ 372491 w 372491"/>
                <a:gd name="connsiteY71" fmla="*/ 292634 h 996083"/>
                <a:gd name="connsiteX72" fmla="*/ 357038 w 372491"/>
                <a:gd name="connsiteY72" fmla="*/ 285923 h 996083"/>
                <a:gd name="connsiteX73" fmla="*/ 209234 w 372491"/>
                <a:gd name="connsiteY73" fmla="*/ 277641 h 996083"/>
                <a:gd name="connsiteX74" fmla="*/ 12162 w 372491"/>
                <a:gd name="connsiteY74" fmla="*/ 252402 h 996083"/>
                <a:gd name="connsiteX75" fmla="*/ 0 w 372491"/>
                <a:gd name="connsiteY75" fmla="*/ 252110 h 996083"/>
                <a:gd name="connsiteX76" fmla="*/ 0 w 372491"/>
                <a:gd name="connsiteY76" fmla="*/ 197610 h 996083"/>
                <a:gd name="connsiteX77" fmla="*/ 12162 w 372491"/>
                <a:gd name="connsiteY77" fmla="*/ 197903 h 996083"/>
                <a:gd name="connsiteX78" fmla="*/ 209234 w 372491"/>
                <a:gd name="connsiteY78" fmla="*/ 223142 h 996083"/>
                <a:gd name="connsiteX79" fmla="*/ 340614 w 372491"/>
                <a:gd name="connsiteY79" fmla="*/ 223142 h 996083"/>
                <a:gd name="connsiteX80" fmla="*/ 372491 w 372491"/>
                <a:gd name="connsiteY80" fmla="*/ 139833 h 996083"/>
                <a:gd name="connsiteX81" fmla="*/ 372491 w 372491"/>
                <a:gd name="connsiteY81" fmla="*/ 194015 h 996083"/>
                <a:gd name="connsiteX82" fmla="*/ 357038 w 372491"/>
                <a:gd name="connsiteY82" fmla="*/ 187305 h 996083"/>
                <a:gd name="connsiteX83" fmla="*/ 209234 w 372491"/>
                <a:gd name="connsiteY83" fmla="*/ 179023 h 996083"/>
                <a:gd name="connsiteX84" fmla="*/ 12162 w 372491"/>
                <a:gd name="connsiteY84" fmla="*/ 153784 h 996083"/>
                <a:gd name="connsiteX85" fmla="*/ 0 w 372491"/>
                <a:gd name="connsiteY85" fmla="*/ 153492 h 996083"/>
                <a:gd name="connsiteX86" fmla="*/ 0 w 372491"/>
                <a:gd name="connsiteY86" fmla="*/ 98992 h 996083"/>
                <a:gd name="connsiteX87" fmla="*/ 12162 w 372491"/>
                <a:gd name="connsiteY87" fmla="*/ 99284 h 996083"/>
                <a:gd name="connsiteX88" fmla="*/ 209234 w 372491"/>
                <a:gd name="connsiteY88" fmla="*/ 124523 h 996083"/>
                <a:gd name="connsiteX89" fmla="*/ 340614 w 372491"/>
                <a:gd name="connsiteY89" fmla="*/ 124523 h 996083"/>
                <a:gd name="connsiteX90" fmla="*/ 372491 w 372491"/>
                <a:gd name="connsiteY90" fmla="*/ 41215 h 996083"/>
                <a:gd name="connsiteX91" fmla="*/ 372491 w 372491"/>
                <a:gd name="connsiteY91" fmla="*/ 95397 h 996083"/>
                <a:gd name="connsiteX92" fmla="*/ 357038 w 372491"/>
                <a:gd name="connsiteY92" fmla="*/ 88687 h 996083"/>
                <a:gd name="connsiteX93" fmla="*/ 209234 w 372491"/>
                <a:gd name="connsiteY93" fmla="*/ 80405 h 996083"/>
                <a:gd name="connsiteX94" fmla="*/ 12162 w 372491"/>
                <a:gd name="connsiteY94" fmla="*/ 55166 h 996083"/>
                <a:gd name="connsiteX95" fmla="*/ 0 w 372491"/>
                <a:gd name="connsiteY95" fmla="*/ 54874 h 996083"/>
                <a:gd name="connsiteX96" fmla="*/ 0 w 372491"/>
                <a:gd name="connsiteY96" fmla="*/ 374 h 996083"/>
                <a:gd name="connsiteX97" fmla="*/ 12162 w 372491"/>
                <a:gd name="connsiteY97" fmla="*/ 666 h 996083"/>
                <a:gd name="connsiteX98" fmla="*/ 209234 w 372491"/>
                <a:gd name="connsiteY98" fmla="*/ 25905 h 996083"/>
                <a:gd name="connsiteX99" fmla="*/ 340614 w 372491"/>
                <a:gd name="connsiteY99" fmla="*/ 25905 h 9960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</a:cxnLst>
              <a:rect l="l" t="t" r="r" b="b"/>
              <a:pathLst>
                <a:path w="372491" h="996083">
                  <a:moveTo>
                    <a:pt x="372491" y="930988"/>
                  </a:moveTo>
                  <a:lnTo>
                    <a:pt x="372491" y="985170"/>
                  </a:lnTo>
                  <a:lnTo>
                    <a:pt x="357038" y="978459"/>
                  </a:lnTo>
                  <a:cubicBezTo>
                    <a:pt x="307769" y="954403"/>
                    <a:pt x="258501" y="919699"/>
                    <a:pt x="209234" y="970178"/>
                  </a:cubicBezTo>
                  <a:cubicBezTo>
                    <a:pt x="143543" y="1037482"/>
                    <a:pt x="77853" y="953352"/>
                    <a:pt x="12162" y="944939"/>
                  </a:cubicBezTo>
                  <a:lnTo>
                    <a:pt x="0" y="944647"/>
                  </a:lnTo>
                  <a:lnTo>
                    <a:pt x="0" y="890147"/>
                  </a:lnTo>
                  <a:lnTo>
                    <a:pt x="12162" y="890439"/>
                  </a:lnTo>
                  <a:cubicBezTo>
                    <a:pt x="77853" y="898852"/>
                    <a:pt x="143543" y="982983"/>
                    <a:pt x="209234" y="915678"/>
                  </a:cubicBezTo>
                  <a:cubicBezTo>
                    <a:pt x="253027" y="870808"/>
                    <a:pt x="296821" y="893243"/>
                    <a:pt x="340614" y="915678"/>
                  </a:cubicBezTo>
                  <a:close/>
                  <a:moveTo>
                    <a:pt x="372491" y="832369"/>
                  </a:moveTo>
                  <a:lnTo>
                    <a:pt x="372491" y="886552"/>
                  </a:lnTo>
                  <a:lnTo>
                    <a:pt x="357038" y="879841"/>
                  </a:lnTo>
                  <a:cubicBezTo>
                    <a:pt x="307769" y="855785"/>
                    <a:pt x="258501" y="821081"/>
                    <a:pt x="209234" y="871560"/>
                  </a:cubicBezTo>
                  <a:cubicBezTo>
                    <a:pt x="143543" y="938864"/>
                    <a:pt x="77853" y="854734"/>
                    <a:pt x="12162" y="846321"/>
                  </a:cubicBezTo>
                  <a:lnTo>
                    <a:pt x="0" y="846028"/>
                  </a:lnTo>
                  <a:lnTo>
                    <a:pt x="0" y="791529"/>
                  </a:lnTo>
                  <a:lnTo>
                    <a:pt x="12162" y="791821"/>
                  </a:lnTo>
                  <a:cubicBezTo>
                    <a:pt x="77853" y="800234"/>
                    <a:pt x="143543" y="884365"/>
                    <a:pt x="209234" y="817060"/>
                  </a:cubicBezTo>
                  <a:cubicBezTo>
                    <a:pt x="253027" y="772190"/>
                    <a:pt x="296821" y="794625"/>
                    <a:pt x="340614" y="817060"/>
                  </a:cubicBezTo>
                  <a:close/>
                  <a:moveTo>
                    <a:pt x="372491" y="733751"/>
                  </a:moveTo>
                  <a:lnTo>
                    <a:pt x="372491" y="787934"/>
                  </a:lnTo>
                  <a:lnTo>
                    <a:pt x="357038" y="781223"/>
                  </a:lnTo>
                  <a:cubicBezTo>
                    <a:pt x="307769" y="757167"/>
                    <a:pt x="258501" y="722463"/>
                    <a:pt x="209234" y="772941"/>
                  </a:cubicBezTo>
                  <a:cubicBezTo>
                    <a:pt x="143543" y="840246"/>
                    <a:pt x="77853" y="756116"/>
                    <a:pt x="12162" y="747703"/>
                  </a:cubicBezTo>
                  <a:lnTo>
                    <a:pt x="0" y="747410"/>
                  </a:lnTo>
                  <a:lnTo>
                    <a:pt x="0" y="692911"/>
                  </a:lnTo>
                  <a:lnTo>
                    <a:pt x="12162" y="693203"/>
                  </a:lnTo>
                  <a:cubicBezTo>
                    <a:pt x="77853" y="701616"/>
                    <a:pt x="143543" y="785747"/>
                    <a:pt x="209234" y="718442"/>
                  </a:cubicBezTo>
                  <a:cubicBezTo>
                    <a:pt x="253027" y="673572"/>
                    <a:pt x="296821" y="696007"/>
                    <a:pt x="340614" y="718442"/>
                  </a:cubicBezTo>
                  <a:close/>
                  <a:moveTo>
                    <a:pt x="372491" y="635133"/>
                  </a:moveTo>
                  <a:lnTo>
                    <a:pt x="372491" y="689316"/>
                  </a:lnTo>
                  <a:lnTo>
                    <a:pt x="357038" y="682605"/>
                  </a:lnTo>
                  <a:cubicBezTo>
                    <a:pt x="307769" y="658549"/>
                    <a:pt x="258501" y="623845"/>
                    <a:pt x="209234" y="674323"/>
                  </a:cubicBezTo>
                  <a:cubicBezTo>
                    <a:pt x="143543" y="741628"/>
                    <a:pt x="77853" y="657497"/>
                    <a:pt x="12162" y="649084"/>
                  </a:cubicBezTo>
                  <a:lnTo>
                    <a:pt x="0" y="648792"/>
                  </a:lnTo>
                  <a:lnTo>
                    <a:pt x="0" y="594293"/>
                  </a:lnTo>
                  <a:lnTo>
                    <a:pt x="12162" y="594585"/>
                  </a:lnTo>
                  <a:cubicBezTo>
                    <a:pt x="77853" y="602998"/>
                    <a:pt x="143543" y="687129"/>
                    <a:pt x="209234" y="619824"/>
                  </a:cubicBezTo>
                  <a:cubicBezTo>
                    <a:pt x="253027" y="574954"/>
                    <a:pt x="296821" y="597389"/>
                    <a:pt x="340614" y="619824"/>
                  </a:cubicBezTo>
                  <a:close/>
                  <a:moveTo>
                    <a:pt x="372491" y="536515"/>
                  </a:moveTo>
                  <a:lnTo>
                    <a:pt x="372491" y="590698"/>
                  </a:lnTo>
                  <a:lnTo>
                    <a:pt x="357038" y="583987"/>
                  </a:lnTo>
                  <a:cubicBezTo>
                    <a:pt x="307769" y="559931"/>
                    <a:pt x="258501" y="525227"/>
                    <a:pt x="209234" y="575705"/>
                  </a:cubicBezTo>
                  <a:cubicBezTo>
                    <a:pt x="143543" y="643010"/>
                    <a:pt x="77853" y="558879"/>
                    <a:pt x="12162" y="550466"/>
                  </a:cubicBezTo>
                  <a:lnTo>
                    <a:pt x="0" y="550174"/>
                  </a:lnTo>
                  <a:lnTo>
                    <a:pt x="0" y="495675"/>
                  </a:lnTo>
                  <a:lnTo>
                    <a:pt x="12162" y="495967"/>
                  </a:lnTo>
                  <a:cubicBezTo>
                    <a:pt x="77853" y="504380"/>
                    <a:pt x="143543" y="588511"/>
                    <a:pt x="209234" y="521206"/>
                  </a:cubicBezTo>
                  <a:cubicBezTo>
                    <a:pt x="253027" y="476335"/>
                    <a:pt x="296821" y="498771"/>
                    <a:pt x="340614" y="521206"/>
                  </a:cubicBezTo>
                  <a:close/>
                  <a:moveTo>
                    <a:pt x="372491" y="435687"/>
                  </a:moveTo>
                  <a:lnTo>
                    <a:pt x="372491" y="489870"/>
                  </a:lnTo>
                  <a:lnTo>
                    <a:pt x="357038" y="483159"/>
                  </a:lnTo>
                  <a:cubicBezTo>
                    <a:pt x="307769" y="459103"/>
                    <a:pt x="258501" y="424399"/>
                    <a:pt x="209234" y="474877"/>
                  </a:cubicBezTo>
                  <a:cubicBezTo>
                    <a:pt x="143543" y="542182"/>
                    <a:pt x="77853" y="458051"/>
                    <a:pt x="12162" y="449638"/>
                  </a:cubicBezTo>
                  <a:lnTo>
                    <a:pt x="0" y="449346"/>
                  </a:lnTo>
                  <a:lnTo>
                    <a:pt x="0" y="394847"/>
                  </a:lnTo>
                  <a:lnTo>
                    <a:pt x="12162" y="395139"/>
                  </a:lnTo>
                  <a:cubicBezTo>
                    <a:pt x="77853" y="403552"/>
                    <a:pt x="143543" y="487682"/>
                    <a:pt x="209234" y="420378"/>
                  </a:cubicBezTo>
                  <a:cubicBezTo>
                    <a:pt x="253027" y="375508"/>
                    <a:pt x="296821" y="397943"/>
                    <a:pt x="340614" y="420378"/>
                  </a:cubicBezTo>
                  <a:close/>
                  <a:moveTo>
                    <a:pt x="372491" y="337069"/>
                  </a:moveTo>
                  <a:lnTo>
                    <a:pt x="372491" y="391252"/>
                  </a:lnTo>
                  <a:lnTo>
                    <a:pt x="357038" y="384541"/>
                  </a:lnTo>
                  <a:cubicBezTo>
                    <a:pt x="307769" y="360485"/>
                    <a:pt x="258501" y="325781"/>
                    <a:pt x="209234" y="376259"/>
                  </a:cubicBezTo>
                  <a:cubicBezTo>
                    <a:pt x="143543" y="443564"/>
                    <a:pt x="77853" y="359433"/>
                    <a:pt x="12162" y="351020"/>
                  </a:cubicBezTo>
                  <a:lnTo>
                    <a:pt x="0" y="350728"/>
                  </a:lnTo>
                  <a:lnTo>
                    <a:pt x="0" y="296228"/>
                  </a:lnTo>
                  <a:lnTo>
                    <a:pt x="12162" y="296521"/>
                  </a:lnTo>
                  <a:cubicBezTo>
                    <a:pt x="77853" y="304934"/>
                    <a:pt x="143543" y="389064"/>
                    <a:pt x="209234" y="321760"/>
                  </a:cubicBezTo>
                  <a:cubicBezTo>
                    <a:pt x="253027" y="276890"/>
                    <a:pt x="296821" y="299325"/>
                    <a:pt x="340614" y="321760"/>
                  </a:cubicBezTo>
                  <a:close/>
                  <a:moveTo>
                    <a:pt x="372491" y="238451"/>
                  </a:moveTo>
                  <a:lnTo>
                    <a:pt x="372491" y="292634"/>
                  </a:lnTo>
                  <a:lnTo>
                    <a:pt x="357038" y="285923"/>
                  </a:lnTo>
                  <a:cubicBezTo>
                    <a:pt x="307769" y="261867"/>
                    <a:pt x="258501" y="227163"/>
                    <a:pt x="209234" y="277641"/>
                  </a:cubicBezTo>
                  <a:cubicBezTo>
                    <a:pt x="143543" y="344946"/>
                    <a:pt x="77853" y="260815"/>
                    <a:pt x="12162" y="252402"/>
                  </a:cubicBezTo>
                  <a:lnTo>
                    <a:pt x="0" y="252110"/>
                  </a:lnTo>
                  <a:lnTo>
                    <a:pt x="0" y="197610"/>
                  </a:lnTo>
                  <a:lnTo>
                    <a:pt x="12162" y="197903"/>
                  </a:lnTo>
                  <a:cubicBezTo>
                    <a:pt x="77853" y="206316"/>
                    <a:pt x="143543" y="290446"/>
                    <a:pt x="209234" y="223142"/>
                  </a:cubicBezTo>
                  <a:cubicBezTo>
                    <a:pt x="253027" y="178272"/>
                    <a:pt x="296821" y="200707"/>
                    <a:pt x="340614" y="223142"/>
                  </a:cubicBezTo>
                  <a:close/>
                  <a:moveTo>
                    <a:pt x="372491" y="139833"/>
                  </a:moveTo>
                  <a:lnTo>
                    <a:pt x="372491" y="194015"/>
                  </a:lnTo>
                  <a:lnTo>
                    <a:pt x="357038" y="187305"/>
                  </a:lnTo>
                  <a:cubicBezTo>
                    <a:pt x="307769" y="163248"/>
                    <a:pt x="258501" y="128545"/>
                    <a:pt x="209234" y="179023"/>
                  </a:cubicBezTo>
                  <a:cubicBezTo>
                    <a:pt x="143543" y="246328"/>
                    <a:pt x="77853" y="162197"/>
                    <a:pt x="12162" y="153784"/>
                  </a:cubicBezTo>
                  <a:lnTo>
                    <a:pt x="0" y="153492"/>
                  </a:lnTo>
                  <a:lnTo>
                    <a:pt x="0" y="98992"/>
                  </a:lnTo>
                  <a:lnTo>
                    <a:pt x="12162" y="99284"/>
                  </a:lnTo>
                  <a:cubicBezTo>
                    <a:pt x="77853" y="107697"/>
                    <a:pt x="143543" y="191828"/>
                    <a:pt x="209234" y="124523"/>
                  </a:cubicBezTo>
                  <a:cubicBezTo>
                    <a:pt x="253027" y="79654"/>
                    <a:pt x="296821" y="102089"/>
                    <a:pt x="340614" y="124523"/>
                  </a:cubicBezTo>
                  <a:close/>
                  <a:moveTo>
                    <a:pt x="372491" y="41215"/>
                  </a:moveTo>
                  <a:lnTo>
                    <a:pt x="372491" y="95397"/>
                  </a:lnTo>
                  <a:lnTo>
                    <a:pt x="357038" y="88687"/>
                  </a:lnTo>
                  <a:cubicBezTo>
                    <a:pt x="307769" y="64630"/>
                    <a:pt x="258501" y="29926"/>
                    <a:pt x="209234" y="80405"/>
                  </a:cubicBezTo>
                  <a:cubicBezTo>
                    <a:pt x="143543" y="147709"/>
                    <a:pt x="77853" y="63579"/>
                    <a:pt x="12162" y="55166"/>
                  </a:cubicBezTo>
                  <a:lnTo>
                    <a:pt x="0" y="54874"/>
                  </a:lnTo>
                  <a:lnTo>
                    <a:pt x="0" y="374"/>
                  </a:lnTo>
                  <a:lnTo>
                    <a:pt x="12162" y="666"/>
                  </a:lnTo>
                  <a:cubicBezTo>
                    <a:pt x="77853" y="9079"/>
                    <a:pt x="143543" y="93210"/>
                    <a:pt x="209234" y="25905"/>
                  </a:cubicBezTo>
                  <a:cubicBezTo>
                    <a:pt x="253027" y="-18965"/>
                    <a:pt x="296821" y="3470"/>
                    <a:pt x="340614" y="25905"/>
                  </a:cubicBezTo>
                  <a:close/>
                </a:path>
              </a:pathLst>
            </a:custGeom>
            <a:solidFill>
              <a:srgbClr val="FF66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457" name="グループ化 456">
            <a:extLst>
              <a:ext uri="{FF2B5EF4-FFF2-40B4-BE49-F238E27FC236}">
                <a16:creationId xmlns:a16="http://schemas.microsoft.com/office/drawing/2014/main" id="{93E86368-6150-429B-B079-B244737127C1}"/>
              </a:ext>
            </a:extLst>
          </p:cNvPr>
          <p:cNvGrpSpPr/>
          <p:nvPr/>
        </p:nvGrpSpPr>
        <p:grpSpPr>
          <a:xfrm>
            <a:off x="2402113" y="4667504"/>
            <a:ext cx="1085324" cy="1643720"/>
            <a:chOff x="2402113" y="4667504"/>
            <a:chExt cx="1085324" cy="1643720"/>
          </a:xfrm>
        </p:grpSpPr>
        <p:grpSp>
          <p:nvGrpSpPr>
            <p:cNvPr id="458" name="グループ化 457">
              <a:extLst>
                <a:ext uri="{FF2B5EF4-FFF2-40B4-BE49-F238E27FC236}">
                  <a16:creationId xmlns:a16="http://schemas.microsoft.com/office/drawing/2014/main" id="{485F9233-B72E-4A42-B822-D1FED38E3B50}"/>
                </a:ext>
              </a:extLst>
            </p:cNvPr>
            <p:cNvGrpSpPr/>
            <p:nvPr/>
          </p:nvGrpSpPr>
          <p:grpSpPr>
            <a:xfrm>
              <a:off x="2670645" y="4726393"/>
              <a:ext cx="816792" cy="1584831"/>
              <a:chOff x="7761525" y="4540121"/>
              <a:chExt cx="772639" cy="1499161"/>
            </a:xfrm>
          </p:grpSpPr>
          <p:sp>
            <p:nvSpPr>
              <p:cNvPr id="462" name="四角形: 角を丸くする 461">
                <a:extLst>
                  <a:ext uri="{FF2B5EF4-FFF2-40B4-BE49-F238E27FC236}">
                    <a16:creationId xmlns:a16="http://schemas.microsoft.com/office/drawing/2014/main" id="{FF9B32B4-3F87-4F2F-B2D6-FE127E00C1DA}"/>
                  </a:ext>
                </a:extLst>
              </p:cNvPr>
              <p:cNvSpPr/>
              <p:nvPr/>
            </p:nvSpPr>
            <p:spPr bwMode="auto">
              <a:xfrm>
                <a:off x="7761525" y="4540121"/>
                <a:ext cx="772639" cy="1499160"/>
              </a:xfrm>
              <a:prstGeom prst="roundRect">
                <a:avLst>
                  <a:gd name="adj" fmla="val 8925"/>
                </a:avLst>
              </a:prstGeom>
              <a:gradFill flip="none" rotWithShape="1">
                <a:gsLst>
                  <a:gs pos="0">
                    <a:srgbClr val="FFFFFF">
                      <a:lumMod val="75000"/>
                    </a:srgbClr>
                  </a:gs>
                  <a:gs pos="50000">
                    <a:srgbClr val="FFFFFF"/>
                  </a:gs>
                  <a:gs pos="100000">
                    <a:srgbClr val="FFFFFF">
                      <a:lumMod val="75000"/>
                    </a:srgbClr>
                  </a:gs>
                </a:gsLst>
                <a:lin ang="0" scaled="1"/>
                <a:tileRect/>
              </a:gra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463" name="グループ化 462">
                <a:extLst>
                  <a:ext uri="{FF2B5EF4-FFF2-40B4-BE49-F238E27FC236}">
                    <a16:creationId xmlns:a16="http://schemas.microsoft.com/office/drawing/2014/main" id="{33385705-8EDF-4D3E-BFF0-C85E99698B95}"/>
                  </a:ext>
                </a:extLst>
              </p:cNvPr>
              <p:cNvGrpSpPr/>
              <p:nvPr/>
            </p:nvGrpSpPr>
            <p:grpSpPr>
              <a:xfrm>
                <a:off x="7831304" y="4642026"/>
                <a:ext cx="422110" cy="1049165"/>
                <a:chOff x="7845591" y="4649168"/>
                <a:chExt cx="429894" cy="695058"/>
              </a:xfrm>
            </p:grpSpPr>
            <p:sp>
              <p:nvSpPr>
                <p:cNvPr id="468" name="四角形: 角を丸くする 467">
                  <a:extLst>
                    <a:ext uri="{FF2B5EF4-FFF2-40B4-BE49-F238E27FC236}">
                      <a16:creationId xmlns:a16="http://schemas.microsoft.com/office/drawing/2014/main" id="{C7647D6D-6AC3-4B63-8B9F-CFA8CB073CE8}"/>
                    </a:ext>
                  </a:extLst>
                </p:cNvPr>
                <p:cNvSpPr/>
                <p:nvPr/>
              </p:nvSpPr>
              <p:spPr bwMode="auto">
                <a:xfrm>
                  <a:off x="7845591" y="4649171"/>
                  <a:ext cx="45719" cy="69505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808080">
                    <a:lumMod val="50000"/>
                  </a:srgbClr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69" name="四角形: 角を丸くする 468">
                  <a:extLst>
                    <a:ext uri="{FF2B5EF4-FFF2-40B4-BE49-F238E27FC236}">
                      <a16:creationId xmlns:a16="http://schemas.microsoft.com/office/drawing/2014/main" id="{624D4284-69F0-4FD4-AE44-7B886A738F50}"/>
                    </a:ext>
                  </a:extLst>
                </p:cNvPr>
                <p:cNvSpPr/>
                <p:nvPr/>
              </p:nvSpPr>
              <p:spPr bwMode="auto">
                <a:xfrm>
                  <a:off x="7921791" y="4649171"/>
                  <a:ext cx="45719" cy="69505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808080">
                    <a:lumMod val="50000"/>
                  </a:srgbClr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70" name="四角形: 角を丸くする 469">
                  <a:extLst>
                    <a:ext uri="{FF2B5EF4-FFF2-40B4-BE49-F238E27FC236}">
                      <a16:creationId xmlns:a16="http://schemas.microsoft.com/office/drawing/2014/main" id="{6C3EEB2E-40B4-49B8-A9D1-1623DD4B8BF5}"/>
                    </a:ext>
                  </a:extLst>
                </p:cNvPr>
                <p:cNvSpPr/>
                <p:nvPr/>
              </p:nvSpPr>
              <p:spPr bwMode="auto">
                <a:xfrm>
                  <a:off x="8001166" y="4649171"/>
                  <a:ext cx="45719" cy="69505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808080">
                    <a:lumMod val="50000"/>
                  </a:srgbClr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71" name="四角形: 角を丸くする 470">
                  <a:extLst>
                    <a:ext uri="{FF2B5EF4-FFF2-40B4-BE49-F238E27FC236}">
                      <a16:creationId xmlns:a16="http://schemas.microsoft.com/office/drawing/2014/main" id="{7CACB9CA-D53D-4032-B7B4-D2EC16420DD1}"/>
                    </a:ext>
                  </a:extLst>
                </p:cNvPr>
                <p:cNvSpPr/>
                <p:nvPr/>
              </p:nvSpPr>
              <p:spPr bwMode="auto">
                <a:xfrm>
                  <a:off x="8077366" y="4649171"/>
                  <a:ext cx="45719" cy="69505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808080">
                    <a:lumMod val="50000"/>
                  </a:srgbClr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72" name="四角形: 角を丸くする 471">
                  <a:extLst>
                    <a:ext uri="{FF2B5EF4-FFF2-40B4-BE49-F238E27FC236}">
                      <a16:creationId xmlns:a16="http://schemas.microsoft.com/office/drawing/2014/main" id="{552A8971-C336-4A13-803F-CB125977651A}"/>
                    </a:ext>
                  </a:extLst>
                </p:cNvPr>
                <p:cNvSpPr/>
                <p:nvPr/>
              </p:nvSpPr>
              <p:spPr bwMode="auto">
                <a:xfrm>
                  <a:off x="8153566" y="4649169"/>
                  <a:ext cx="45719" cy="69505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808080">
                    <a:lumMod val="50000"/>
                  </a:srgbClr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73" name="四角形: 角を丸くする 472">
                  <a:extLst>
                    <a:ext uri="{FF2B5EF4-FFF2-40B4-BE49-F238E27FC236}">
                      <a16:creationId xmlns:a16="http://schemas.microsoft.com/office/drawing/2014/main" id="{ED1E869C-76DF-48F1-A187-AE2FED6995AC}"/>
                    </a:ext>
                  </a:extLst>
                </p:cNvPr>
                <p:cNvSpPr/>
                <p:nvPr/>
              </p:nvSpPr>
              <p:spPr bwMode="auto">
                <a:xfrm>
                  <a:off x="8229766" y="4649168"/>
                  <a:ext cx="45719" cy="69505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808080">
                    <a:lumMod val="50000"/>
                  </a:srgbClr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464" name="フリーフォーム: 図形 463">
                <a:extLst>
                  <a:ext uri="{FF2B5EF4-FFF2-40B4-BE49-F238E27FC236}">
                    <a16:creationId xmlns:a16="http://schemas.microsoft.com/office/drawing/2014/main" id="{69378918-5FAE-4D4E-8673-69A158955607}"/>
                  </a:ext>
                </a:extLst>
              </p:cNvPr>
              <p:cNvSpPr/>
              <p:nvPr/>
            </p:nvSpPr>
            <p:spPr bwMode="auto">
              <a:xfrm>
                <a:off x="8315996" y="4540122"/>
                <a:ext cx="218168" cy="1499160"/>
              </a:xfrm>
              <a:custGeom>
                <a:avLst/>
                <a:gdLst>
                  <a:gd name="connsiteX0" fmla="*/ 0 w 218168"/>
                  <a:gd name="connsiteY0" fmla="*/ 0 h 1499160"/>
                  <a:gd name="connsiteX1" fmla="*/ 149210 w 218168"/>
                  <a:gd name="connsiteY1" fmla="*/ 0 h 1499160"/>
                  <a:gd name="connsiteX2" fmla="*/ 218168 w 218168"/>
                  <a:gd name="connsiteY2" fmla="*/ 68958 h 1499160"/>
                  <a:gd name="connsiteX3" fmla="*/ 218168 w 218168"/>
                  <a:gd name="connsiteY3" fmla="*/ 1430202 h 1499160"/>
                  <a:gd name="connsiteX4" fmla="*/ 149210 w 218168"/>
                  <a:gd name="connsiteY4" fmla="*/ 1499160 h 1499160"/>
                  <a:gd name="connsiteX5" fmla="*/ 0 w 218168"/>
                  <a:gd name="connsiteY5" fmla="*/ 1499160 h 1499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18168" h="1499160">
                    <a:moveTo>
                      <a:pt x="0" y="0"/>
                    </a:moveTo>
                    <a:lnTo>
                      <a:pt x="149210" y="0"/>
                    </a:lnTo>
                    <a:cubicBezTo>
                      <a:pt x="187294" y="0"/>
                      <a:pt x="218168" y="30874"/>
                      <a:pt x="218168" y="68958"/>
                    </a:cubicBezTo>
                    <a:lnTo>
                      <a:pt x="218168" y="1430202"/>
                    </a:lnTo>
                    <a:cubicBezTo>
                      <a:pt x="218168" y="1468286"/>
                      <a:pt x="187294" y="1499160"/>
                      <a:pt x="149210" y="1499160"/>
                    </a:cubicBezTo>
                    <a:lnTo>
                      <a:pt x="0" y="1499160"/>
                    </a:lnTo>
                    <a:close/>
                  </a:path>
                </a:pathLst>
              </a:custGeom>
              <a:solidFill>
                <a:srgbClr val="FFFFFF">
                  <a:lumMod val="95000"/>
                </a:srgbClr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65" name="正方形/長方形 464">
                <a:extLst>
                  <a:ext uri="{FF2B5EF4-FFF2-40B4-BE49-F238E27FC236}">
                    <a16:creationId xmlns:a16="http://schemas.microsoft.com/office/drawing/2014/main" id="{B9471D16-75CB-4826-A65A-CDF2CDFE297D}"/>
                  </a:ext>
                </a:extLst>
              </p:cNvPr>
              <p:cNvSpPr/>
              <p:nvPr/>
            </p:nvSpPr>
            <p:spPr bwMode="auto">
              <a:xfrm>
                <a:off x="8370093" y="5745925"/>
                <a:ext cx="112100" cy="205736"/>
              </a:xfrm>
              <a:prstGeom prst="rect">
                <a:avLst/>
              </a:prstGeom>
              <a:solidFill>
                <a:srgbClr val="FFFFFF">
                  <a:lumMod val="75000"/>
                </a:srgbClr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66" name="正方形/長方形 465">
                <a:extLst>
                  <a:ext uri="{FF2B5EF4-FFF2-40B4-BE49-F238E27FC236}">
                    <a16:creationId xmlns:a16="http://schemas.microsoft.com/office/drawing/2014/main" id="{C335DD79-3DCE-4991-BDE4-9C32A8907987}"/>
                  </a:ext>
                </a:extLst>
              </p:cNvPr>
              <p:cNvSpPr/>
              <p:nvPr/>
            </p:nvSpPr>
            <p:spPr bwMode="auto">
              <a:xfrm>
                <a:off x="8370093" y="5479225"/>
                <a:ext cx="112100" cy="205736"/>
              </a:xfrm>
              <a:prstGeom prst="rect">
                <a:avLst/>
              </a:prstGeom>
              <a:solidFill>
                <a:srgbClr val="FFFFFF">
                  <a:lumMod val="75000"/>
                </a:srgbClr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67" name="正方形/長方形 466">
                <a:extLst>
                  <a:ext uri="{FF2B5EF4-FFF2-40B4-BE49-F238E27FC236}">
                    <a16:creationId xmlns:a16="http://schemas.microsoft.com/office/drawing/2014/main" id="{8F87617F-24E8-4EFA-881E-872C975E5585}"/>
                  </a:ext>
                </a:extLst>
              </p:cNvPr>
              <p:cNvSpPr/>
              <p:nvPr/>
            </p:nvSpPr>
            <p:spPr bwMode="auto">
              <a:xfrm>
                <a:off x="8370093" y="4662456"/>
                <a:ext cx="112100" cy="681770"/>
              </a:xfrm>
              <a:prstGeom prst="rect">
                <a:avLst/>
              </a:prstGeom>
              <a:solidFill>
                <a:srgbClr val="FFFFFF">
                  <a:lumMod val="95000"/>
                </a:srgbClr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459" name="フリーフォーム: 図形 458">
              <a:extLst>
                <a:ext uri="{FF2B5EF4-FFF2-40B4-BE49-F238E27FC236}">
                  <a16:creationId xmlns:a16="http://schemas.microsoft.com/office/drawing/2014/main" id="{B36989DF-F7C9-4C1A-BE9C-26FF85960DEE}"/>
                </a:ext>
              </a:extLst>
            </p:cNvPr>
            <p:cNvSpPr/>
            <p:nvPr/>
          </p:nvSpPr>
          <p:spPr bwMode="auto">
            <a:xfrm rot="5400000">
              <a:off x="1797474" y="5272143"/>
              <a:ext cx="1613960" cy="404682"/>
            </a:xfrm>
            <a:custGeom>
              <a:avLst/>
              <a:gdLst>
                <a:gd name="connsiteX0" fmla="*/ 1455555 w 2147104"/>
                <a:gd name="connsiteY0" fmla="*/ 0 h 711402"/>
                <a:gd name="connsiteX1" fmla="*/ 1544418 w 2147104"/>
                <a:gd name="connsiteY1" fmla="*/ 0 h 711402"/>
                <a:gd name="connsiteX2" fmla="*/ 2147104 w 2147104"/>
                <a:gd name="connsiteY2" fmla="*/ 711402 h 711402"/>
                <a:gd name="connsiteX3" fmla="*/ 1983671 w 2147104"/>
                <a:gd name="connsiteY3" fmla="*/ 711402 h 711402"/>
                <a:gd name="connsiteX4" fmla="*/ 1223512 w 2147104"/>
                <a:gd name="connsiteY4" fmla="*/ 0 h 711402"/>
                <a:gd name="connsiteX5" fmla="*/ 1343158 w 2147104"/>
                <a:gd name="connsiteY5" fmla="*/ 0 h 711402"/>
                <a:gd name="connsiteX6" fmla="*/ 1807895 w 2147104"/>
                <a:gd name="connsiteY6" fmla="*/ 711402 h 711402"/>
                <a:gd name="connsiteX7" fmla="*/ 1540108 w 2147104"/>
                <a:gd name="connsiteY7" fmla="*/ 711402 h 711402"/>
                <a:gd name="connsiteX8" fmla="*/ 1016545 w 2147104"/>
                <a:gd name="connsiteY8" fmla="*/ 0 h 711402"/>
                <a:gd name="connsiteX9" fmla="*/ 1130559 w 2147104"/>
                <a:gd name="connsiteY9" fmla="*/ 0 h 711402"/>
                <a:gd name="connsiteX10" fmla="*/ 1260144 w 2147104"/>
                <a:gd name="connsiteY10" fmla="*/ 711402 h 711402"/>
                <a:gd name="connsiteX11" fmla="*/ 886960 w 2147104"/>
                <a:gd name="connsiteY11" fmla="*/ 711402 h 711402"/>
                <a:gd name="connsiteX12" fmla="*/ 803947 w 2147104"/>
                <a:gd name="connsiteY12" fmla="*/ 0 h 711402"/>
                <a:gd name="connsiteX13" fmla="*/ 919688 w 2147104"/>
                <a:gd name="connsiteY13" fmla="*/ 0 h 711402"/>
                <a:gd name="connsiteX14" fmla="*/ 603093 w 2147104"/>
                <a:gd name="connsiteY14" fmla="*/ 711402 h 711402"/>
                <a:gd name="connsiteX15" fmla="*/ 339209 w 2147104"/>
                <a:gd name="connsiteY15" fmla="*/ 711402 h 711402"/>
                <a:gd name="connsiteX16" fmla="*/ 602686 w 2147104"/>
                <a:gd name="connsiteY16" fmla="*/ 0 h 711402"/>
                <a:gd name="connsiteX17" fmla="*/ 691549 w 2147104"/>
                <a:gd name="connsiteY17" fmla="*/ 0 h 711402"/>
                <a:gd name="connsiteX18" fmla="*/ 163433 w 2147104"/>
                <a:gd name="connsiteY18" fmla="*/ 711402 h 711402"/>
                <a:gd name="connsiteX19" fmla="*/ 0 w 2147104"/>
                <a:gd name="connsiteY19" fmla="*/ 711402 h 7114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147104" h="711402">
                  <a:moveTo>
                    <a:pt x="1455555" y="0"/>
                  </a:moveTo>
                  <a:lnTo>
                    <a:pt x="1544418" y="0"/>
                  </a:lnTo>
                  <a:lnTo>
                    <a:pt x="2147104" y="711402"/>
                  </a:lnTo>
                  <a:lnTo>
                    <a:pt x="1983671" y="711402"/>
                  </a:lnTo>
                  <a:close/>
                  <a:moveTo>
                    <a:pt x="1223512" y="0"/>
                  </a:moveTo>
                  <a:lnTo>
                    <a:pt x="1343158" y="0"/>
                  </a:lnTo>
                  <a:lnTo>
                    <a:pt x="1807895" y="711402"/>
                  </a:lnTo>
                  <a:lnTo>
                    <a:pt x="1540108" y="711402"/>
                  </a:lnTo>
                  <a:close/>
                  <a:moveTo>
                    <a:pt x="1016545" y="0"/>
                  </a:moveTo>
                  <a:lnTo>
                    <a:pt x="1130559" y="0"/>
                  </a:lnTo>
                  <a:lnTo>
                    <a:pt x="1260144" y="711402"/>
                  </a:lnTo>
                  <a:lnTo>
                    <a:pt x="886960" y="711402"/>
                  </a:lnTo>
                  <a:close/>
                  <a:moveTo>
                    <a:pt x="803947" y="0"/>
                  </a:moveTo>
                  <a:lnTo>
                    <a:pt x="919688" y="0"/>
                  </a:lnTo>
                  <a:lnTo>
                    <a:pt x="603093" y="711402"/>
                  </a:lnTo>
                  <a:lnTo>
                    <a:pt x="339209" y="711402"/>
                  </a:lnTo>
                  <a:close/>
                  <a:moveTo>
                    <a:pt x="602686" y="0"/>
                  </a:moveTo>
                  <a:lnTo>
                    <a:pt x="691549" y="0"/>
                  </a:lnTo>
                  <a:lnTo>
                    <a:pt x="163433" y="711402"/>
                  </a:lnTo>
                  <a:lnTo>
                    <a:pt x="0" y="711402"/>
                  </a:lnTo>
                  <a:close/>
                </a:path>
              </a:pathLst>
            </a:custGeom>
            <a:solidFill>
              <a:srgbClr val="FF66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474" name="グループ化 473">
            <a:extLst>
              <a:ext uri="{FF2B5EF4-FFF2-40B4-BE49-F238E27FC236}">
                <a16:creationId xmlns:a16="http://schemas.microsoft.com/office/drawing/2014/main" id="{A5371124-F667-4A2B-85AE-6ACF3D576BE9}"/>
              </a:ext>
            </a:extLst>
          </p:cNvPr>
          <p:cNvGrpSpPr/>
          <p:nvPr/>
        </p:nvGrpSpPr>
        <p:grpSpPr>
          <a:xfrm>
            <a:off x="7856025" y="3054218"/>
            <a:ext cx="1705380" cy="1315876"/>
            <a:chOff x="7856025" y="3054218"/>
            <a:chExt cx="1705380" cy="1315876"/>
          </a:xfrm>
        </p:grpSpPr>
        <p:grpSp>
          <p:nvGrpSpPr>
            <p:cNvPr id="475" name="グループ化 474">
              <a:extLst>
                <a:ext uri="{FF2B5EF4-FFF2-40B4-BE49-F238E27FC236}">
                  <a16:creationId xmlns:a16="http://schemas.microsoft.com/office/drawing/2014/main" id="{E969EA6A-98F5-4D47-8D7A-0FFAED1346EE}"/>
                </a:ext>
              </a:extLst>
            </p:cNvPr>
            <p:cNvGrpSpPr/>
            <p:nvPr/>
          </p:nvGrpSpPr>
          <p:grpSpPr>
            <a:xfrm>
              <a:off x="7979445" y="3054218"/>
              <a:ext cx="1415379" cy="705528"/>
              <a:chOff x="7968335" y="-1159330"/>
              <a:chExt cx="2015632" cy="793358"/>
            </a:xfrm>
            <a:solidFill>
              <a:srgbClr val="FFFFFF">
                <a:lumMod val="95000"/>
              </a:srgbClr>
            </a:solidFill>
          </p:grpSpPr>
          <p:sp>
            <p:nvSpPr>
              <p:cNvPr id="489" name="四角形: 角を丸くする 488">
                <a:extLst>
                  <a:ext uri="{FF2B5EF4-FFF2-40B4-BE49-F238E27FC236}">
                    <a16:creationId xmlns:a16="http://schemas.microsoft.com/office/drawing/2014/main" id="{B3471DD3-93FE-4F84-B727-B99E7023F9D1}"/>
                  </a:ext>
                </a:extLst>
              </p:cNvPr>
              <p:cNvSpPr/>
              <p:nvPr/>
            </p:nvSpPr>
            <p:spPr bwMode="auto">
              <a:xfrm>
                <a:off x="7968335" y="-1159330"/>
                <a:ext cx="2015632" cy="793358"/>
              </a:xfrm>
              <a:prstGeom prst="roundRect">
                <a:avLst>
                  <a:gd name="adj" fmla="val 10264"/>
                </a:avLst>
              </a:prstGeom>
              <a:grpFill/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90" name="四角形: 角を丸くする 489">
                <a:extLst>
                  <a:ext uri="{FF2B5EF4-FFF2-40B4-BE49-F238E27FC236}">
                    <a16:creationId xmlns:a16="http://schemas.microsoft.com/office/drawing/2014/main" id="{71704E0F-83AB-4DEF-B57A-F7F4D477B88C}"/>
                  </a:ext>
                </a:extLst>
              </p:cNvPr>
              <p:cNvSpPr/>
              <p:nvPr/>
            </p:nvSpPr>
            <p:spPr bwMode="auto">
              <a:xfrm flipV="1">
                <a:off x="8029187" y="-1135976"/>
                <a:ext cx="1893928" cy="45720"/>
              </a:xfrm>
              <a:prstGeom prst="roundRect">
                <a:avLst>
                  <a:gd name="adj" fmla="val 50000"/>
                </a:avLst>
              </a:prstGeom>
              <a:solidFill>
                <a:srgbClr val="FFFFFF">
                  <a:lumMod val="85000"/>
                </a:srgbClr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91" name="四角形: 角を丸くする 490">
                <a:extLst>
                  <a:ext uri="{FF2B5EF4-FFF2-40B4-BE49-F238E27FC236}">
                    <a16:creationId xmlns:a16="http://schemas.microsoft.com/office/drawing/2014/main" id="{13FED8B8-78FE-4DAC-98FE-59153DBB5F68}"/>
                  </a:ext>
                </a:extLst>
              </p:cNvPr>
              <p:cNvSpPr/>
              <p:nvPr/>
            </p:nvSpPr>
            <p:spPr bwMode="auto">
              <a:xfrm>
                <a:off x="7991313" y="-1047267"/>
                <a:ext cx="1969678" cy="574677"/>
              </a:xfrm>
              <a:prstGeom prst="roundRect">
                <a:avLst>
                  <a:gd name="adj" fmla="val 3196"/>
                </a:avLst>
              </a:prstGeom>
              <a:gradFill>
                <a:gsLst>
                  <a:gs pos="0">
                    <a:srgbClr val="FFFFFF">
                      <a:lumMod val="75000"/>
                    </a:srgbClr>
                  </a:gs>
                  <a:gs pos="50000">
                    <a:srgbClr val="FFFFFF"/>
                  </a:gs>
                  <a:gs pos="100000">
                    <a:srgbClr val="FFFFFF">
                      <a:lumMod val="75000"/>
                    </a:srgbClr>
                  </a:gs>
                </a:gsLst>
                <a:lin ang="5400000" scaled="1"/>
              </a:gradFill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92" name="フリーフォーム: 図形 491">
                <a:extLst>
                  <a:ext uri="{FF2B5EF4-FFF2-40B4-BE49-F238E27FC236}">
                    <a16:creationId xmlns:a16="http://schemas.microsoft.com/office/drawing/2014/main" id="{E62C10E4-C1D3-498A-BAA0-ACE443BFB97F}"/>
                  </a:ext>
                </a:extLst>
              </p:cNvPr>
              <p:cNvSpPr/>
              <p:nvPr/>
            </p:nvSpPr>
            <p:spPr bwMode="auto">
              <a:xfrm>
                <a:off x="8026012" y="-432865"/>
                <a:ext cx="1900278" cy="66893"/>
              </a:xfrm>
              <a:custGeom>
                <a:avLst/>
                <a:gdLst>
                  <a:gd name="connsiteX0" fmla="*/ 29256 w 1900278"/>
                  <a:gd name="connsiteY0" fmla="*/ 0 h 66893"/>
                  <a:gd name="connsiteX1" fmla="*/ 1871022 w 1900278"/>
                  <a:gd name="connsiteY1" fmla="*/ 0 h 66893"/>
                  <a:gd name="connsiteX2" fmla="*/ 1900278 w 1900278"/>
                  <a:gd name="connsiteY2" fmla="*/ 29256 h 66893"/>
                  <a:gd name="connsiteX3" fmla="*/ 1900278 w 1900278"/>
                  <a:gd name="connsiteY3" fmla="*/ 62098 h 66893"/>
                  <a:gd name="connsiteX4" fmla="*/ 1876525 w 1900278"/>
                  <a:gd name="connsiteY4" fmla="*/ 66893 h 66893"/>
                  <a:gd name="connsiteX5" fmla="*/ 23753 w 1900278"/>
                  <a:gd name="connsiteY5" fmla="*/ 66893 h 66893"/>
                  <a:gd name="connsiteX6" fmla="*/ 0 w 1900278"/>
                  <a:gd name="connsiteY6" fmla="*/ 62098 h 66893"/>
                  <a:gd name="connsiteX7" fmla="*/ 0 w 1900278"/>
                  <a:gd name="connsiteY7" fmla="*/ 29256 h 66893"/>
                  <a:gd name="connsiteX8" fmla="*/ 29256 w 1900278"/>
                  <a:gd name="connsiteY8" fmla="*/ 0 h 668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900278" h="66893">
                    <a:moveTo>
                      <a:pt x="29256" y="0"/>
                    </a:moveTo>
                    <a:lnTo>
                      <a:pt x="1871022" y="0"/>
                    </a:lnTo>
                    <a:cubicBezTo>
                      <a:pt x="1887180" y="0"/>
                      <a:pt x="1900278" y="13098"/>
                      <a:pt x="1900278" y="29256"/>
                    </a:cubicBezTo>
                    <a:lnTo>
                      <a:pt x="1900278" y="62098"/>
                    </a:lnTo>
                    <a:lnTo>
                      <a:pt x="1876525" y="66893"/>
                    </a:lnTo>
                    <a:lnTo>
                      <a:pt x="23753" y="66893"/>
                    </a:lnTo>
                    <a:lnTo>
                      <a:pt x="0" y="62098"/>
                    </a:lnTo>
                    <a:lnTo>
                      <a:pt x="0" y="29256"/>
                    </a:lnTo>
                    <a:cubicBezTo>
                      <a:pt x="0" y="13098"/>
                      <a:pt x="13098" y="0"/>
                      <a:pt x="29256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93" name="台形 492">
                <a:extLst>
                  <a:ext uri="{FF2B5EF4-FFF2-40B4-BE49-F238E27FC236}">
                    <a16:creationId xmlns:a16="http://schemas.microsoft.com/office/drawing/2014/main" id="{D0B25D9D-8E6B-4F8D-B377-3A2D4DFF4DF1}"/>
                  </a:ext>
                </a:extLst>
              </p:cNvPr>
              <p:cNvSpPr/>
              <p:nvPr/>
            </p:nvSpPr>
            <p:spPr bwMode="auto">
              <a:xfrm>
                <a:off x="8026012" y="-532641"/>
                <a:ext cx="1897103" cy="58256"/>
              </a:xfrm>
              <a:prstGeom prst="trapezoid">
                <a:avLst/>
              </a:prstGeom>
              <a:solidFill>
                <a:srgbClr val="0000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476" name="グループ化 475">
              <a:extLst>
                <a:ext uri="{FF2B5EF4-FFF2-40B4-BE49-F238E27FC236}">
                  <a16:creationId xmlns:a16="http://schemas.microsoft.com/office/drawing/2014/main" id="{923B5F31-7005-4B62-9E00-85116EE70E2C}"/>
                </a:ext>
              </a:extLst>
            </p:cNvPr>
            <p:cNvGrpSpPr/>
            <p:nvPr/>
          </p:nvGrpSpPr>
          <p:grpSpPr>
            <a:xfrm>
              <a:off x="7856025" y="3631339"/>
              <a:ext cx="1705380" cy="738755"/>
              <a:chOff x="7820284" y="2793308"/>
              <a:chExt cx="1705380" cy="738755"/>
            </a:xfrm>
          </p:grpSpPr>
          <p:sp>
            <p:nvSpPr>
              <p:cNvPr id="486" name="フリーフォーム: 図形 485">
                <a:extLst>
                  <a:ext uri="{FF2B5EF4-FFF2-40B4-BE49-F238E27FC236}">
                    <a16:creationId xmlns:a16="http://schemas.microsoft.com/office/drawing/2014/main" id="{D395F80B-E084-44A7-9CEC-A14F59CE6B32}"/>
                  </a:ext>
                </a:extLst>
              </p:cNvPr>
              <p:cNvSpPr/>
              <p:nvPr/>
            </p:nvSpPr>
            <p:spPr bwMode="auto">
              <a:xfrm>
                <a:off x="7820284" y="3104458"/>
                <a:ext cx="1705380" cy="427605"/>
              </a:xfrm>
              <a:custGeom>
                <a:avLst/>
                <a:gdLst>
                  <a:gd name="connsiteX0" fmla="*/ 1455555 w 2147104"/>
                  <a:gd name="connsiteY0" fmla="*/ 0 h 711402"/>
                  <a:gd name="connsiteX1" fmla="*/ 1544418 w 2147104"/>
                  <a:gd name="connsiteY1" fmla="*/ 0 h 711402"/>
                  <a:gd name="connsiteX2" fmla="*/ 2147104 w 2147104"/>
                  <a:gd name="connsiteY2" fmla="*/ 711402 h 711402"/>
                  <a:gd name="connsiteX3" fmla="*/ 1983671 w 2147104"/>
                  <a:gd name="connsiteY3" fmla="*/ 711402 h 711402"/>
                  <a:gd name="connsiteX4" fmla="*/ 1223512 w 2147104"/>
                  <a:gd name="connsiteY4" fmla="*/ 0 h 711402"/>
                  <a:gd name="connsiteX5" fmla="*/ 1343158 w 2147104"/>
                  <a:gd name="connsiteY5" fmla="*/ 0 h 711402"/>
                  <a:gd name="connsiteX6" fmla="*/ 1807895 w 2147104"/>
                  <a:gd name="connsiteY6" fmla="*/ 711402 h 711402"/>
                  <a:gd name="connsiteX7" fmla="*/ 1540108 w 2147104"/>
                  <a:gd name="connsiteY7" fmla="*/ 711402 h 711402"/>
                  <a:gd name="connsiteX8" fmla="*/ 1016545 w 2147104"/>
                  <a:gd name="connsiteY8" fmla="*/ 0 h 711402"/>
                  <a:gd name="connsiteX9" fmla="*/ 1130559 w 2147104"/>
                  <a:gd name="connsiteY9" fmla="*/ 0 h 711402"/>
                  <a:gd name="connsiteX10" fmla="*/ 1260144 w 2147104"/>
                  <a:gd name="connsiteY10" fmla="*/ 711402 h 711402"/>
                  <a:gd name="connsiteX11" fmla="*/ 886960 w 2147104"/>
                  <a:gd name="connsiteY11" fmla="*/ 711402 h 711402"/>
                  <a:gd name="connsiteX12" fmla="*/ 803947 w 2147104"/>
                  <a:gd name="connsiteY12" fmla="*/ 0 h 711402"/>
                  <a:gd name="connsiteX13" fmla="*/ 919688 w 2147104"/>
                  <a:gd name="connsiteY13" fmla="*/ 0 h 711402"/>
                  <a:gd name="connsiteX14" fmla="*/ 603093 w 2147104"/>
                  <a:gd name="connsiteY14" fmla="*/ 711402 h 711402"/>
                  <a:gd name="connsiteX15" fmla="*/ 339209 w 2147104"/>
                  <a:gd name="connsiteY15" fmla="*/ 711402 h 711402"/>
                  <a:gd name="connsiteX16" fmla="*/ 602686 w 2147104"/>
                  <a:gd name="connsiteY16" fmla="*/ 0 h 711402"/>
                  <a:gd name="connsiteX17" fmla="*/ 691549 w 2147104"/>
                  <a:gd name="connsiteY17" fmla="*/ 0 h 711402"/>
                  <a:gd name="connsiteX18" fmla="*/ 163433 w 2147104"/>
                  <a:gd name="connsiteY18" fmla="*/ 711402 h 711402"/>
                  <a:gd name="connsiteX19" fmla="*/ 0 w 2147104"/>
                  <a:gd name="connsiteY19" fmla="*/ 711402 h 7114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147104" h="711402">
                    <a:moveTo>
                      <a:pt x="1455555" y="0"/>
                    </a:moveTo>
                    <a:lnTo>
                      <a:pt x="1544418" y="0"/>
                    </a:lnTo>
                    <a:lnTo>
                      <a:pt x="2147104" y="711402"/>
                    </a:lnTo>
                    <a:lnTo>
                      <a:pt x="1983671" y="711402"/>
                    </a:lnTo>
                    <a:close/>
                    <a:moveTo>
                      <a:pt x="1223512" y="0"/>
                    </a:moveTo>
                    <a:lnTo>
                      <a:pt x="1343158" y="0"/>
                    </a:lnTo>
                    <a:lnTo>
                      <a:pt x="1807895" y="711402"/>
                    </a:lnTo>
                    <a:lnTo>
                      <a:pt x="1540108" y="711402"/>
                    </a:lnTo>
                    <a:close/>
                    <a:moveTo>
                      <a:pt x="1016545" y="0"/>
                    </a:moveTo>
                    <a:lnTo>
                      <a:pt x="1130559" y="0"/>
                    </a:lnTo>
                    <a:lnTo>
                      <a:pt x="1260144" y="711402"/>
                    </a:lnTo>
                    <a:lnTo>
                      <a:pt x="886960" y="711402"/>
                    </a:lnTo>
                    <a:close/>
                    <a:moveTo>
                      <a:pt x="803947" y="0"/>
                    </a:moveTo>
                    <a:lnTo>
                      <a:pt x="919688" y="0"/>
                    </a:lnTo>
                    <a:lnTo>
                      <a:pt x="603093" y="711402"/>
                    </a:lnTo>
                    <a:lnTo>
                      <a:pt x="339209" y="711402"/>
                    </a:lnTo>
                    <a:close/>
                    <a:moveTo>
                      <a:pt x="602686" y="0"/>
                    </a:moveTo>
                    <a:lnTo>
                      <a:pt x="691549" y="0"/>
                    </a:lnTo>
                    <a:lnTo>
                      <a:pt x="163433" y="711402"/>
                    </a:lnTo>
                    <a:lnTo>
                      <a:pt x="0" y="711402"/>
                    </a:lnTo>
                    <a:close/>
                  </a:path>
                </a:pathLst>
              </a:custGeom>
              <a:solidFill>
                <a:srgbClr val="C0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87" name="フリーフォーム: 図形 486">
                <a:extLst>
                  <a:ext uri="{FF2B5EF4-FFF2-40B4-BE49-F238E27FC236}">
                    <a16:creationId xmlns:a16="http://schemas.microsoft.com/office/drawing/2014/main" id="{340A5847-B493-48CA-88C8-BDCC8AF7C09F}"/>
                  </a:ext>
                </a:extLst>
              </p:cNvPr>
              <p:cNvSpPr/>
              <p:nvPr/>
            </p:nvSpPr>
            <p:spPr bwMode="auto">
              <a:xfrm>
                <a:off x="7820284" y="2945708"/>
                <a:ext cx="1705380" cy="427605"/>
              </a:xfrm>
              <a:custGeom>
                <a:avLst/>
                <a:gdLst>
                  <a:gd name="connsiteX0" fmla="*/ 1455555 w 2147104"/>
                  <a:gd name="connsiteY0" fmla="*/ 0 h 711402"/>
                  <a:gd name="connsiteX1" fmla="*/ 1544418 w 2147104"/>
                  <a:gd name="connsiteY1" fmla="*/ 0 h 711402"/>
                  <a:gd name="connsiteX2" fmla="*/ 2147104 w 2147104"/>
                  <a:gd name="connsiteY2" fmla="*/ 711402 h 711402"/>
                  <a:gd name="connsiteX3" fmla="*/ 1983671 w 2147104"/>
                  <a:gd name="connsiteY3" fmla="*/ 711402 h 711402"/>
                  <a:gd name="connsiteX4" fmla="*/ 1223512 w 2147104"/>
                  <a:gd name="connsiteY4" fmla="*/ 0 h 711402"/>
                  <a:gd name="connsiteX5" fmla="*/ 1343158 w 2147104"/>
                  <a:gd name="connsiteY5" fmla="*/ 0 h 711402"/>
                  <a:gd name="connsiteX6" fmla="*/ 1807895 w 2147104"/>
                  <a:gd name="connsiteY6" fmla="*/ 711402 h 711402"/>
                  <a:gd name="connsiteX7" fmla="*/ 1540108 w 2147104"/>
                  <a:gd name="connsiteY7" fmla="*/ 711402 h 711402"/>
                  <a:gd name="connsiteX8" fmla="*/ 1016545 w 2147104"/>
                  <a:gd name="connsiteY8" fmla="*/ 0 h 711402"/>
                  <a:gd name="connsiteX9" fmla="*/ 1130559 w 2147104"/>
                  <a:gd name="connsiteY9" fmla="*/ 0 h 711402"/>
                  <a:gd name="connsiteX10" fmla="*/ 1260144 w 2147104"/>
                  <a:gd name="connsiteY10" fmla="*/ 711402 h 711402"/>
                  <a:gd name="connsiteX11" fmla="*/ 886960 w 2147104"/>
                  <a:gd name="connsiteY11" fmla="*/ 711402 h 711402"/>
                  <a:gd name="connsiteX12" fmla="*/ 803947 w 2147104"/>
                  <a:gd name="connsiteY12" fmla="*/ 0 h 711402"/>
                  <a:gd name="connsiteX13" fmla="*/ 919688 w 2147104"/>
                  <a:gd name="connsiteY13" fmla="*/ 0 h 711402"/>
                  <a:gd name="connsiteX14" fmla="*/ 603093 w 2147104"/>
                  <a:gd name="connsiteY14" fmla="*/ 711402 h 711402"/>
                  <a:gd name="connsiteX15" fmla="*/ 339209 w 2147104"/>
                  <a:gd name="connsiteY15" fmla="*/ 711402 h 711402"/>
                  <a:gd name="connsiteX16" fmla="*/ 602686 w 2147104"/>
                  <a:gd name="connsiteY16" fmla="*/ 0 h 711402"/>
                  <a:gd name="connsiteX17" fmla="*/ 691549 w 2147104"/>
                  <a:gd name="connsiteY17" fmla="*/ 0 h 711402"/>
                  <a:gd name="connsiteX18" fmla="*/ 163433 w 2147104"/>
                  <a:gd name="connsiteY18" fmla="*/ 711402 h 711402"/>
                  <a:gd name="connsiteX19" fmla="*/ 0 w 2147104"/>
                  <a:gd name="connsiteY19" fmla="*/ 711402 h 7114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147104" h="711402">
                    <a:moveTo>
                      <a:pt x="1455555" y="0"/>
                    </a:moveTo>
                    <a:lnTo>
                      <a:pt x="1544418" y="0"/>
                    </a:lnTo>
                    <a:lnTo>
                      <a:pt x="2147104" y="711402"/>
                    </a:lnTo>
                    <a:lnTo>
                      <a:pt x="1983671" y="711402"/>
                    </a:lnTo>
                    <a:close/>
                    <a:moveTo>
                      <a:pt x="1223512" y="0"/>
                    </a:moveTo>
                    <a:lnTo>
                      <a:pt x="1343158" y="0"/>
                    </a:lnTo>
                    <a:lnTo>
                      <a:pt x="1807895" y="711402"/>
                    </a:lnTo>
                    <a:lnTo>
                      <a:pt x="1540108" y="711402"/>
                    </a:lnTo>
                    <a:close/>
                    <a:moveTo>
                      <a:pt x="1016545" y="0"/>
                    </a:moveTo>
                    <a:lnTo>
                      <a:pt x="1130559" y="0"/>
                    </a:lnTo>
                    <a:lnTo>
                      <a:pt x="1260144" y="711402"/>
                    </a:lnTo>
                    <a:lnTo>
                      <a:pt x="886960" y="711402"/>
                    </a:lnTo>
                    <a:close/>
                    <a:moveTo>
                      <a:pt x="803947" y="0"/>
                    </a:moveTo>
                    <a:lnTo>
                      <a:pt x="919688" y="0"/>
                    </a:lnTo>
                    <a:lnTo>
                      <a:pt x="603093" y="711402"/>
                    </a:lnTo>
                    <a:lnTo>
                      <a:pt x="339209" y="711402"/>
                    </a:lnTo>
                    <a:close/>
                    <a:moveTo>
                      <a:pt x="602686" y="0"/>
                    </a:moveTo>
                    <a:lnTo>
                      <a:pt x="691549" y="0"/>
                    </a:lnTo>
                    <a:lnTo>
                      <a:pt x="163433" y="711402"/>
                    </a:lnTo>
                    <a:lnTo>
                      <a:pt x="0" y="711402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88" name="フリーフォーム: 図形 487">
                <a:extLst>
                  <a:ext uri="{FF2B5EF4-FFF2-40B4-BE49-F238E27FC236}">
                    <a16:creationId xmlns:a16="http://schemas.microsoft.com/office/drawing/2014/main" id="{567DAED8-6B46-4577-8C44-E152A54B708D}"/>
                  </a:ext>
                </a:extLst>
              </p:cNvPr>
              <p:cNvSpPr/>
              <p:nvPr/>
            </p:nvSpPr>
            <p:spPr bwMode="auto">
              <a:xfrm>
                <a:off x="7820284" y="2793308"/>
                <a:ext cx="1705380" cy="427605"/>
              </a:xfrm>
              <a:custGeom>
                <a:avLst/>
                <a:gdLst>
                  <a:gd name="connsiteX0" fmla="*/ 1455555 w 2147104"/>
                  <a:gd name="connsiteY0" fmla="*/ 0 h 711402"/>
                  <a:gd name="connsiteX1" fmla="*/ 1544418 w 2147104"/>
                  <a:gd name="connsiteY1" fmla="*/ 0 h 711402"/>
                  <a:gd name="connsiteX2" fmla="*/ 2147104 w 2147104"/>
                  <a:gd name="connsiteY2" fmla="*/ 711402 h 711402"/>
                  <a:gd name="connsiteX3" fmla="*/ 1983671 w 2147104"/>
                  <a:gd name="connsiteY3" fmla="*/ 711402 h 711402"/>
                  <a:gd name="connsiteX4" fmla="*/ 1223512 w 2147104"/>
                  <a:gd name="connsiteY4" fmla="*/ 0 h 711402"/>
                  <a:gd name="connsiteX5" fmla="*/ 1343158 w 2147104"/>
                  <a:gd name="connsiteY5" fmla="*/ 0 h 711402"/>
                  <a:gd name="connsiteX6" fmla="*/ 1807895 w 2147104"/>
                  <a:gd name="connsiteY6" fmla="*/ 711402 h 711402"/>
                  <a:gd name="connsiteX7" fmla="*/ 1540108 w 2147104"/>
                  <a:gd name="connsiteY7" fmla="*/ 711402 h 711402"/>
                  <a:gd name="connsiteX8" fmla="*/ 1016545 w 2147104"/>
                  <a:gd name="connsiteY8" fmla="*/ 0 h 711402"/>
                  <a:gd name="connsiteX9" fmla="*/ 1130559 w 2147104"/>
                  <a:gd name="connsiteY9" fmla="*/ 0 h 711402"/>
                  <a:gd name="connsiteX10" fmla="*/ 1260144 w 2147104"/>
                  <a:gd name="connsiteY10" fmla="*/ 711402 h 711402"/>
                  <a:gd name="connsiteX11" fmla="*/ 886960 w 2147104"/>
                  <a:gd name="connsiteY11" fmla="*/ 711402 h 711402"/>
                  <a:gd name="connsiteX12" fmla="*/ 803947 w 2147104"/>
                  <a:gd name="connsiteY12" fmla="*/ 0 h 711402"/>
                  <a:gd name="connsiteX13" fmla="*/ 919688 w 2147104"/>
                  <a:gd name="connsiteY13" fmla="*/ 0 h 711402"/>
                  <a:gd name="connsiteX14" fmla="*/ 603093 w 2147104"/>
                  <a:gd name="connsiteY14" fmla="*/ 711402 h 711402"/>
                  <a:gd name="connsiteX15" fmla="*/ 339209 w 2147104"/>
                  <a:gd name="connsiteY15" fmla="*/ 711402 h 711402"/>
                  <a:gd name="connsiteX16" fmla="*/ 602686 w 2147104"/>
                  <a:gd name="connsiteY16" fmla="*/ 0 h 711402"/>
                  <a:gd name="connsiteX17" fmla="*/ 691549 w 2147104"/>
                  <a:gd name="connsiteY17" fmla="*/ 0 h 711402"/>
                  <a:gd name="connsiteX18" fmla="*/ 163433 w 2147104"/>
                  <a:gd name="connsiteY18" fmla="*/ 711402 h 711402"/>
                  <a:gd name="connsiteX19" fmla="*/ 0 w 2147104"/>
                  <a:gd name="connsiteY19" fmla="*/ 711402 h 7114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147104" h="711402">
                    <a:moveTo>
                      <a:pt x="1455555" y="0"/>
                    </a:moveTo>
                    <a:lnTo>
                      <a:pt x="1544418" y="0"/>
                    </a:lnTo>
                    <a:lnTo>
                      <a:pt x="2147104" y="711402"/>
                    </a:lnTo>
                    <a:lnTo>
                      <a:pt x="1983671" y="711402"/>
                    </a:lnTo>
                    <a:close/>
                    <a:moveTo>
                      <a:pt x="1223512" y="0"/>
                    </a:moveTo>
                    <a:lnTo>
                      <a:pt x="1343158" y="0"/>
                    </a:lnTo>
                    <a:lnTo>
                      <a:pt x="1807895" y="711402"/>
                    </a:lnTo>
                    <a:lnTo>
                      <a:pt x="1540108" y="711402"/>
                    </a:lnTo>
                    <a:close/>
                    <a:moveTo>
                      <a:pt x="1016545" y="0"/>
                    </a:moveTo>
                    <a:lnTo>
                      <a:pt x="1130559" y="0"/>
                    </a:lnTo>
                    <a:lnTo>
                      <a:pt x="1260144" y="711402"/>
                    </a:lnTo>
                    <a:lnTo>
                      <a:pt x="886960" y="711402"/>
                    </a:lnTo>
                    <a:close/>
                    <a:moveTo>
                      <a:pt x="803947" y="0"/>
                    </a:moveTo>
                    <a:lnTo>
                      <a:pt x="919688" y="0"/>
                    </a:lnTo>
                    <a:lnTo>
                      <a:pt x="603093" y="711402"/>
                    </a:lnTo>
                    <a:lnTo>
                      <a:pt x="339209" y="711402"/>
                    </a:lnTo>
                    <a:close/>
                    <a:moveTo>
                      <a:pt x="602686" y="0"/>
                    </a:moveTo>
                    <a:lnTo>
                      <a:pt x="691549" y="0"/>
                    </a:lnTo>
                    <a:lnTo>
                      <a:pt x="163433" y="711402"/>
                    </a:lnTo>
                    <a:lnTo>
                      <a:pt x="0" y="711402"/>
                    </a:lnTo>
                    <a:close/>
                  </a:path>
                </a:pathLst>
              </a:custGeom>
              <a:solidFill>
                <a:srgbClr val="FF66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</p:grpSp>
      <p:grpSp>
        <p:nvGrpSpPr>
          <p:cNvPr id="494" name="グループ化 493">
            <a:extLst>
              <a:ext uri="{FF2B5EF4-FFF2-40B4-BE49-F238E27FC236}">
                <a16:creationId xmlns:a16="http://schemas.microsoft.com/office/drawing/2014/main" id="{0BF4AF18-0CB7-40EF-96D7-55152F08EB55}"/>
              </a:ext>
            </a:extLst>
          </p:cNvPr>
          <p:cNvGrpSpPr/>
          <p:nvPr/>
        </p:nvGrpSpPr>
        <p:grpSpPr>
          <a:xfrm>
            <a:off x="5999190" y="3054218"/>
            <a:ext cx="1705380" cy="1274727"/>
            <a:chOff x="5999190" y="3054218"/>
            <a:chExt cx="1705380" cy="1274727"/>
          </a:xfrm>
        </p:grpSpPr>
        <p:grpSp>
          <p:nvGrpSpPr>
            <p:cNvPr id="495" name="グループ化 494">
              <a:extLst>
                <a:ext uri="{FF2B5EF4-FFF2-40B4-BE49-F238E27FC236}">
                  <a16:creationId xmlns:a16="http://schemas.microsoft.com/office/drawing/2014/main" id="{699607A9-D9E2-4784-834D-127451EC3954}"/>
                </a:ext>
              </a:extLst>
            </p:cNvPr>
            <p:cNvGrpSpPr/>
            <p:nvPr/>
          </p:nvGrpSpPr>
          <p:grpSpPr>
            <a:xfrm>
              <a:off x="6120165" y="3054218"/>
              <a:ext cx="1415379" cy="705528"/>
              <a:chOff x="7968335" y="-1159330"/>
              <a:chExt cx="2015632" cy="793358"/>
            </a:xfrm>
            <a:solidFill>
              <a:srgbClr val="FFFFFF">
                <a:lumMod val="95000"/>
              </a:srgbClr>
            </a:solidFill>
          </p:grpSpPr>
          <p:sp>
            <p:nvSpPr>
              <p:cNvPr id="514" name="四角形: 角を丸くする 513">
                <a:extLst>
                  <a:ext uri="{FF2B5EF4-FFF2-40B4-BE49-F238E27FC236}">
                    <a16:creationId xmlns:a16="http://schemas.microsoft.com/office/drawing/2014/main" id="{0658E1DA-8D12-478F-A0BA-E90790101014}"/>
                  </a:ext>
                </a:extLst>
              </p:cNvPr>
              <p:cNvSpPr/>
              <p:nvPr/>
            </p:nvSpPr>
            <p:spPr bwMode="auto">
              <a:xfrm>
                <a:off x="7968335" y="-1159330"/>
                <a:ext cx="2015632" cy="793358"/>
              </a:xfrm>
              <a:prstGeom prst="roundRect">
                <a:avLst>
                  <a:gd name="adj" fmla="val 10264"/>
                </a:avLst>
              </a:prstGeom>
              <a:grpFill/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15" name="四角形: 角を丸くする 514">
                <a:extLst>
                  <a:ext uri="{FF2B5EF4-FFF2-40B4-BE49-F238E27FC236}">
                    <a16:creationId xmlns:a16="http://schemas.microsoft.com/office/drawing/2014/main" id="{3FE66A61-8EED-4291-BA6C-2A29EC3109E5}"/>
                  </a:ext>
                </a:extLst>
              </p:cNvPr>
              <p:cNvSpPr/>
              <p:nvPr/>
            </p:nvSpPr>
            <p:spPr bwMode="auto">
              <a:xfrm flipV="1">
                <a:off x="8029187" y="-1135976"/>
                <a:ext cx="1893928" cy="45720"/>
              </a:xfrm>
              <a:prstGeom prst="roundRect">
                <a:avLst>
                  <a:gd name="adj" fmla="val 50000"/>
                </a:avLst>
              </a:prstGeom>
              <a:solidFill>
                <a:srgbClr val="FFFFFF">
                  <a:lumMod val="85000"/>
                </a:srgbClr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16" name="四角形: 角を丸くする 515">
                <a:extLst>
                  <a:ext uri="{FF2B5EF4-FFF2-40B4-BE49-F238E27FC236}">
                    <a16:creationId xmlns:a16="http://schemas.microsoft.com/office/drawing/2014/main" id="{63DA0793-A2B0-47F3-9448-19B202F39C23}"/>
                  </a:ext>
                </a:extLst>
              </p:cNvPr>
              <p:cNvSpPr/>
              <p:nvPr/>
            </p:nvSpPr>
            <p:spPr bwMode="auto">
              <a:xfrm>
                <a:off x="7991313" y="-1047267"/>
                <a:ext cx="1969678" cy="574677"/>
              </a:xfrm>
              <a:prstGeom prst="roundRect">
                <a:avLst>
                  <a:gd name="adj" fmla="val 3196"/>
                </a:avLst>
              </a:prstGeom>
              <a:gradFill>
                <a:gsLst>
                  <a:gs pos="0">
                    <a:srgbClr val="FFFFFF">
                      <a:lumMod val="75000"/>
                    </a:srgbClr>
                  </a:gs>
                  <a:gs pos="50000">
                    <a:srgbClr val="FFFFFF"/>
                  </a:gs>
                  <a:gs pos="100000">
                    <a:srgbClr val="FFFFFF">
                      <a:lumMod val="75000"/>
                    </a:srgbClr>
                  </a:gs>
                </a:gsLst>
                <a:lin ang="5400000" scaled="1"/>
              </a:gradFill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17" name="フリーフォーム: 図形 516">
                <a:extLst>
                  <a:ext uri="{FF2B5EF4-FFF2-40B4-BE49-F238E27FC236}">
                    <a16:creationId xmlns:a16="http://schemas.microsoft.com/office/drawing/2014/main" id="{BD8B7001-75B6-4D41-8C36-D12B80C7AE53}"/>
                  </a:ext>
                </a:extLst>
              </p:cNvPr>
              <p:cNvSpPr/>
              <p:nvPr/>
            </p:nvSpPr>
            <p:spPr bwMode="auto">
              <a:xfrm>
                <a:off x="8026012" y="-432865"/>
                <a:ext cx="1900278" cy="66893"/>
              </a:xfrm>
              <a:custGeom>
                <a:avLst/>
                <a:gdLst>
                  <a:gd name="connsiteX0" fmla="*/ 29256 w 1900278"/>
                  <a:gd name="connsiteY0" fmla="*/ 0 h 66893"/>
                  <a:gd name="connsiteX1" fmla="*/ 1871022 w 1900278"/>
                  <a:gd name="connsiteY1" fmla="*/ 0 h 66893"/>
                  <a:gd name="connsiteX2" fmla="*/ 1900278 w 1900278"/>
                  <a:gd name="connsiteY2" fmla="*/ 29256 h 66893"/>
                  <a:gd name="connsiteX3" fmla="*/ 1900278 w 1900278"/>
                  <a:gd name="connsiteY3" fmla="*/ 62098 h 66893"/>
                  <a:gd name="connsiteX4" fmla="*/ 1876525 w 1900278"/>
                  <a:gd name="connsiteY4" fmla="*/ 66893 h 66893"/>
                  <a:gd name="connsiteX5" fmla="*/ 23753 w 1900278"/>
                  <a:gd name="connsiteY5" fmla="*/ 66893 h 66893"/>
                  <a:gd name="connsiteX6" fmla="*/ 0 w 1900278"/>
                  <a:gd name="connsiteY6" fmla="*/ 62098 h 66893"/>
                  <a:gd name="connsiteX7" fmla="*/ 0 w 1900278"/>
                  <a:gd name="connsiteY7" fmla="*/ 29256 h 66893"/>
                  <a:gd name="connsiteX8" fmla="*/ 29256 w 1900278"/>
                  <a:gd name="connsiteY8" fmla="*/ 0 h 668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900278" h="66893">
                    <a:moveTo>
                      <a:pt x="29256" y="0"/>
                    </a:moveTo>
                    <a:lnTo>
                      <a:pt x="1871022" y="0"/>
                    </a:lnTo>
                    <a:cubicBezTo>
                      <a:pt x="1887180" y="0"/>
                      <a:pt x="1900278" y="13098"/>
                      <a:pt x="1900278" y="29256"/>
                    </a:cubicBezTo>
                    <a:lnTo>
                      <a:pt x="1900278" y="62098"/>
                    </a:lnTo>
                    <a:lnTo>
                      <a:pt x="1876525" y="66893"/>
                    </a:lnTo>
                    <a:lnTo>
                      <a:pt x="23753" y="66893"/>
                    </a:lnTo>
                    <a:lnTo>
                      <a:pt x="0" y="62098"/>
                    </a:lnTo>
                    <a:lnTo>
                      <a:pt x="0" y="29256"/>
                    </a:lnTo>
                    <a:cubicBezTo>
                      <a:pt x="0" y="13098"/>
                      <a:pt x="13098" y="0"/>
                      <a:pt x="29256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18" name="台形 517">
                <a:extLst>
                  <a:ext uri="{FF2B5EF4-FFF2-40B4-BE49-F238E27FC236}">
                    <a16:creationId xmlns:a16="http://schemas.microsoft.com/office/drawing/2014/main" id="{D59E57B2-0BBF-45C2-BC82-88C22F90BAAD}"/>
                  </a:ext>
                </a:extLst>
              </p:cNvPr>
              <p:cNvSpPr/>
              <p:nvPr/>
            </p:nvSpPr>
            <p:spPr bwMode="auto">
              <a:xfrm>
                <a:off x="8026012" y="-532641"/>
                <a:ext cx="1897103" cy="58256"/>
              </a:xfrm>
              <a:prstGeom prst="trapezoid">
                <a:avLst/>
              </a:prstGeom>
              <a:solidFill>
                <a:srgbClr val="0000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496" name="グループ化 495">
              <a:extLst>
                <a:ext uri="{FF2B5EF4-FFF2-40B4-BE49-F238E27FC236}">
                  <a16:creationId xmlns:a16="http://schemas.microsoft.com/office/drawing/2014/main" id="{832C0617-2986-4714-810E-88C8B3F017C0}"/>
                </a:ext>
              </a:extLst>
            </p:cNvPr>
            <p:cNvGrpSpPr/>
            <p:nvPr/>
          </p:nvGrpSpPr>
          <p:grpSpPr>
            <a:xfrm>
              <a:off x="5999190" y="3748940"/>
              <a:ext cx="1705380" cy="580005"/>
              <a:chOff x="6109593" y="1912131"/>
              <a:chExt cx="1705380" cy="580005"/>
            </a:xfrm>
          </p:grpSpPr>
          <p:sp>
            <p:nvSpPr>
              <p:cNvPr id="512" name="フリーフォーム: 図形 511">
                <a:extLst>
                  <a:ext uri="{FF2B5EF4-FFF2-40B4-BE49-F238E27FC236}">
                    <a16:creationId xmlns:a16="http://schemas.microsoft.com/office/drawing/2014/main" id="{805D70F7-68CF-47CC-AC34-410AE1914DE5}"/>
                  </a:ext>
                </a:extLst>
              </p:cNvPr>
              <p:cNvSpPr/>
              <p:nvPr/>
            </p:nvSpPr>
            <p:spPr bwMode="auto">
              <a:xfrm>
                <a:off x="6109593" y="2064531"/>
                <a:ext cx="1705380" cy="427605"/>
              </a:xfrm>
              <a:custGeom>
                <a:avLst/>
                <a:gdLst>
                  <a:gd name="connsiteX0" fmla="*/ 1455555 w 2147104"/>
                  <a:gd name="connsiteY0" fmla="*/ 0 h 711402"/>
                  <a:gd name="connsiteX1" fmla="*/ 1544418 w 2147104"/>
                  <a:gd name="connsiteY1" fmla="*/ 0 h 711402"/>
                  <a:gd name="connsiteX2" fmla="*/ 2147104 w 2147104"/>
                  <a:gd name="connsiteY2" fmla="*/ 711402 h 711402"/>
                  <a:gd name="connsiteX3" fmla="*/ 1983671 w 2147104"/>
                  <a:gd name="connsiteY3" fmla="*/ 711402 h 711402"/>
                  <a:gd name="connsiteX4" fmla="*/ 1223512 w 2147104"/>
                  <a:gd name="connsiteY4" fmla="*/ 0 h 711402"/>
                  <a:gd name="connsiteX5" fmla="*/ 1343158 w 2147104"/>
                  <a:gd name="connsiteY5" fmla="*/ 0 h 711402"/>
                  <a:gd name="connsiteX6" fmla="*/ 1807895 w 2147104"/>
                  <a:gd name="connsiteY6" fmla="*/ 711402 h 711402"/>
                  <a:gd name="connsiteX7" fmla="*/ 1540108 w 2147104"/>
                  <a:gd name="connsiteY7" fmla="*/ 711402 h 711402"/>
                  <a:gd name="connsiteX8" fmla="*/ 1016545 w 2147104"/>
                  <a:gd name="connsiteY8" fmla="*/ 0 h 711402"/>
                  <a:gd name="connsiteX9" fmla="*/ 1130559 w 2147104"/>
                  <a:gd name="connsiteY9" fmla="*/ 0 h 711402"/>
                  <a:gd name="connsiteX10" fmla="*/ 1260144 w 2147104"/>
                  <a:gd name="connsiteY10" fmla="*/ 711402 h 711402"/>
                  <a:gd name="connsiteX11" fmla="*/ 886960 w 2147104"/>
                  <a:gd name="connsiteY11" fmla="*/ 711402 h 711402"/>
                  <a:gd name="connsiteX12" fmla="*/ 803947 w 2147104"/>
                  <a:gd name="connsiteY12" fmla="*/ 0 h 711402"/>
                  <a:gd name="connsiteX13" fmla="*/ 919688 w 2147104"/>
                  <a:gd name="connsiteY13" fmla="*/ 0 h 711402"/>
                  <a:gd name="connsiteX14" fmla="*/ 603093 w 2147104"/>
                  <a:gd name="connsiteY14" fmla="*/ 711402 h 711402"/>
                  <a:gd name="connsiteX15" fmla="*/ 339209 w 2147104"/>
                  <a:gd name="connsiteY15" fmla="*/ 711402 h 711402"/>
                  <a:gd name="connsiteX16" fmla="*/ 602686 w 2147104"/>
                  <a:gd name="connsiteY16" fmla="*/ 0 h 711402"/>
                  <a:gd name="connsiteX17" fmla="*/ 691549 w 2147104"/>
                  <a:gd name="connsiteY17" fmla="*/ 0 h 711402"/>
                  <a:gd name="connsiteX18" fmla="*/ 163433 w 2147104"/>
                  <a:gd name="connsiteY18" fmla="*/ 711402 h 711402"/>
                  <a:gd name="connsiteX19" fmla="*/ 0 w 2147104"/>
                  <a:gd name="connsiteY19" fmla="*/ 711402 h 7114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147104" h="711402">
                    <a:moveTo>
                      <a:pt x="1455555" y="0"/>
                    </a:moveTo>
                    <a:lnTo>
                      <a:pt x="1544418" y="0"/>
                    </a:lnTo>
                    <a:lnTo>
                      <a:pt x="2147104" y="711402"/>
                    </a:lnTo>
                    <a:lnTo>
                      <a:pt x="1983671" y="711402"/>
                    </a:lnTo>
                    <a:close/>
                    <a:moveTo>
                      <a:pt x="1223512" y="0"/>
                    </a:moveTo>
                    <a:lnTo>
                      <a:pt x="1343158" y="0"/>
                    </a:lnTo>
                    <a:lnTo>
                      <a:pt x="1807895" y="711402"/>
                    </a:lnTo>
                    <a:lnTo>
                      <a:pt x="1540108" y="711402"/>
                    </a:lnTo>
                    <a:close/>
                    <a:moveTo>
                      <a:pt x="1016545" y="0"/>
                    </a:moveTo>
                    <a:lnTo>
                      <a:pt x="1130559" y="0"/>
                    </a:lnTo>
                    <a:lnTo>
                      <a:pt x="1260144" y="711402"/>
                    </a:lnTo>
                    <a:lnTo>
                      <a:pt x="886960" y="711402"/>
                    </a:lnTo>
                    <a:close/>
                    <a:moveTo>
                      <a:pt x="803947" y="0"/>
                    </a:moveTo>
                    <a:lnTo>
                      <a:pt x="919688" y="0"/>
                    </a:lnTo>
                    <a:lnTo>
                      <a:pt x="603093" y="711402"/>
                    </a:lnTo>
                    <a:lnTo>
                      <a:pt x="339209" y="711402"/>
                    </a:lnTo>
                    <a:close/>
                    <a:moveTo>
                      <a:pt x="602686" y="0"/>
                    </a:moveTo>
                    <a:lnTo>
                      <a:pt x="691549" y="0"/>
                    </a:lnTo>
                    <a:lnTo>
                      <a:pt x="163433" y="711402"/>
                    </a:lnTo>
                    <a:lnTo>
                      <a:pt x="0" y="711402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13" name="フリーフォーム: 図形 512">
                <a:extLst>
                  <a:ext uri="{FF2B5EF4-FFF2-40B4-BE49-F238E27FC236}">
                    <a16:creationId xmlns:a16="http://schemas.microsoft.com/office/drawing/2014/main" id="{FB289E23-D9E2-413D-B511-BF305924EF0E}"/>
                  </a:ext>
                </a:extLst>
              </p:cNvPr>
              <p:cNvSpPr/>
              <p:nvPr/>
            </p:nvSpPr>
            <p:spPr bwMode="auto">
              <a:xfrm>
                <a:off x="6109593" y="1912131"/>
                <a:ext cx="1705380" cy="427605"/>
              </a:xfrm>
              <a:custGeom>
                <a:avLst/>
                <a:gdLst>
                  <a:gd name="connsiteX0" fmla="*/ 1455555 w 2147104"/>
                  <a:gd name="connsiteY0" fmla="*/ 0 h 711402"/>
                  <a:gd name="connsiteX1" fmla="*/ 1544418 w 2147104"/>
                  <a:gd name="connsiteY1" fmla="*/ 0 h 711402"/>
                  <a:gd name="connsiteX2" fmla="*/ 2147104 w 2147104"/>
                  <a:gd name="connsiteY2" fmla="*/ 711402 h 711402"/>
                  <a:gd name="connsiteX3" fmla="*/ 1983671 w 2147104"/>
                  <a:gd name="connsiteY3" fmla="*/ 711402 h 711402"/>
                  <a:gd name="connsiteX4" fmla="*/ 1223512 w 2147104"/>
                  <a:gd name="connsiteY4" fmla="*/ 0 h 711402"/>
                  <a:gd name="connsiteX5" fmla="*/ 1343158 w 2147104"/>
                  <a:gd name="connsiteY5" fmla="*/ 0 h 711402"/>
                  <a:gd name="connsiteX6" fmla="*/ 1807895 w 2147104"/>
                  <a:gd name="connsiteY6" fmla="*/ 711402 h 711402"/>
                  <a:gd name="connsiteX7" fmla="*/ 1540108 w 2147104"/>
                  <a:gd name="connsiteY7" fmla="*/ 711402 h 711402"/>
                  <a:gd name="connsiteX8" fmla="*/ 1016545 w 2147104"/>
                  <a:gd name="connsiteY8" fmla="*/ 0 h 711402"/>
                  <a:gd name="connsiteX9" fmla="*/ 1130559 w 2147104"/>
                  <a:gd name="connsiteY9" fmla="*/ 0 h 711402"/>
                  <a:gd name="connsiteX10" fmla="*/ 1260144 w 2147104"/>
                  <a:gd name="connsiteY10" fmla="*/ 711402 h 711402"/>
                  <a:gd name="connsiteX11" fmla="*/ 886960 w 2147104"/>
                  <a:gd name="connsiteY11" fmla="*/ 711402 h 711402"/>
                  <a:gd name="connsiteX12" fmla="*/ 803947 w 2147104"/>
                  <a:gd name="connsiteY12" fmla="*/ 0 h 711402"/>
                  <a:gd name="connsiteX13" fmla="*/ 919688 w 2147104"/>
                  <a:gd name="connsiteY13" fmla="*/ 0 h 711402"/>
                  <a:gd name="connsiteX14" fmla="*/ 603093 w 2147104"/>
                  <a:gd name="connsiteY14" fmla="*/ 711402 h 711402"/>
                  <a:gd name="connsiteX15" fmla="*/ 339209 w 2147104"/>
                  <a:gd name="connsiteY15" fmla="*/ 711402 h 711402"/>
                  <a:gd name="connsiteX16" fmla="*/ 602686 w 2147104"/>
                  <a:gd name="connsiteY16" fmla="*/ 0 h 711402"/>
                  <a:gd name="connsiteX17" fmla="*/ 691549 w 2147104"/>
                  <a:gd name="connsiteY17" fmla="*/ 0 h 711402"/>
                  <a:gd name="connsiteX18" fmla="*/ 163433 w 2147104"/>
                  <a:gd name="connsiteY18" fmla="*/ 711402 h 711402"/>
                  <a:gd name="connsiteX19" fmla="*/ 0 w 2147104"/>
                  <a:gd name="connsiteY19" fmla="*/ 711402 h 7114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147104" h="711402">
                    <a:moveTo>
                      <a:pt x="1455555" y="0"/>
                    </a:moveTo>
                    <a:lnTo>
                      <a:pt x="1544418" y="0"/>
                    </a:lnTo>
                    <a:lnTo>
                      <a:pt x="2147104" y="711402"/>
                    </a:lnTo>
                    <a:lnTo>
                      <a:pt x="1983671" y="711402"/>
                    </a:lnTo>
                    <a:close/>
                    <a:moveTo>
                      <a:pt x="1223512" y="0"/>
                    </a:moveTo>
                    <a:lnTo>
                      <a:pt x="1343158" y="0"/>
                    </a:lnTo>
                    <a:lnTo>
                      <a:pt x="1807895" y="711402"/>
                    </a:lnTo>
                    <a:lnTo>
                      <a:pt x="1540108" y="711402"/>
                    </a:lnTo>
                    <a:close/>
                    <a:moveTo>
                      <a:pt x="1016545" y="0"/>
                    </a:moveTo>
                    <a:lnTo>
                      <a:pt x="1130559" y="0"/>
                    </a:lnTo>
                    <a:lnTo>
                      <a:pt x="1260144" y="711402"/>
                    </a:lnTo>
                    <a:lnTo>
                      <a:pt x="886960" y="711402"/>
                    </a:lnTo>
                    <a:close/>
                    <a:moveTo>
                      <a:pt x="803947" y="0"/>
                    </a:moveTo>
                    <a:lnTo>
                      <a:pt x="919688" y="0"/>
                    </a:lnTo>
                    <a:lnTo>
                      <a:pt x="603093" y="711402"/>
                    </a:lnTo>
                    <a:lnTo>
                      <a:pt x="339209" y="711402"/>
                    </a:lnTo>
                    <a:close/>
                    <a:moveTo>
                      <a:pt x="602686" y="0"/>
                    </a:moveTo>
                    <a:lnTo>
                      <a:pt x="691549" y="0"/>
                    </a:lnTo>
                    <a:lnTo>
                      <a:pt x="163433" y="711402"/>
                    </a:lnTo>
                    <a:lnTo>
                      <a:pt x="0" y="711402"/>
                    </a:lnTo>
                    <a:close/>
                  </a:path>
                </a:pathLst>
              </a:custGeom>
              <a:solidFill>
                <a:srgbClr val="FF66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</p:grpSp>
      <p:grpSp>
        <p:nvGrpSpPr>
          <p:cNvPr id="519" name="グループ化 518">
            <a:extLst>
              <a:ext uri="{FF2B5EF4-FFF2-40B4-BE49-F238E27FC236}">
                <a16:creationId xmlns:a16="http://schemas.microsoft.com/office/drawing/2014/main" id="{D4CC7C14-7A10-450F-AD34-3ABDF6925E42}"/>
              </a:ext>
            </a:extLst>
          </p:cNvPr>
          <p:cNvGrpSpPr/>
          <p:nvPr/>
        </p:nvGrpSpPr>
        <p:grpSpPr>
          <a:xfrm>
            <a:off x="6199407" y="4666119"/>
            <a:ext cx="1252366" cy="1705380"/>
            <a:chOff x="6199407" y="4666119"/>
            <a:chExt cx="1252366" cy="1705380"/>
          </a:xfrm>
        </p:grpSpPr>
        <p:grpSp>
          <p:nvGrpSpPr>
            <p:cNvPr id="520" name="グループ化 519">
              <a:extLst>
                <a:ext uri="{FF2B5EF4-FFF2-40B4-BE49-F238E27FC236}">
                  <a16:creationId xmlns:a16="http://schemas.microsoft.com/office/drawing/2014/main" id="{D9E05AB4-7025-4587-95CC-ACAAD2CEB7EB}"/>
                </a:ext>
              </a:extLst>
            </p:cNvPr>
            <p:cNvGrpSpPr/>
            <p:nvPr/>
          </p:nvGrpSpPr>
          <p:grpSpPr>
            <a:xfrm>
              <a:off x="6634981" y="4726393"/>
              <a:ext cx="816792" cy="1584831"/>
              <a:chOff x="7761525" y="4540121"/>
              <a:chExt cx="772639" cy="1499161"/>
            </a:xfrm>
          </p:grpSpPr>
          <p:sp>
            <p:nvSpPr>
              <p:cNvPr id="540" name="四角形: 角を丸くする 539">
                <a:extLst>
                  <a:ext uri="{FF2B5EF4-FFF2-40B4-BE49-F238E27FC236}">
                    <a16:creationId xmlns:a16="http://schemas.microsoft.com/office/drawing/2014/main" id="{44333E9E-B744-4A0F-B355-34BAB6A2622B}"/>
                  </a:ext>
                </a:extLst>
              </p:cNvPr>
              <p:cNvSpPr/>
              <p:nvPr/>
            </p:nvSpPr>
            <p:spPr bwMode="auto">
              <a:xfrm>
                <a:off x="7761525" y="4540121"/>
                <a:ext cx="772639" cy="1499160"/>
              </a:xfrm>
              <a:prstGeom prst="roundRect">
                <a:avLst>
                  <a:gd name="adj" fmla="val 8925"/>
                </a:avLst>
              </a:prstGeom>
              <a:gradFill flip="none" rotWithShape="1">
                <a:gsLst>
                  <a:gs pos="0">
                    <a:srgbClr val="FFFFFF">
                      <a:lumMod val="75000"/>
                    </a:srgbClr>
                  </a:gs>
                  <a:gs pos="50000">
                    <a:srgbClr val="FFFFFF"/>
                  </a:gs>
                  <a:gs pos="100000">
                    <a:srgbClr val="FFFFFF">
                      <a:lumMod val="75000"/>
                    </a:srgbClr>
                  </a:gs>
                </a:gsLst>
                <a:lin ang="0" scaled="1"/>
                <a:tileRect/>
              </a:gra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541" name="グループ化 540">
                <a:extLst>
                  <a:ext uri="{FF2B5EF4-FFF2-40B4-BE49-F238E27FC236}">
                    <a16:creationId xmlns:a16="http://schemas.microsoft.com/office/drawing/2014/main" id="{F1C669AB-89C2-47DC-94B4-2DE5BCE6DCCD}"/>
                  </a:ext>
                </a:extLst>
              </p:cNvPr>
              <p:cNvGrpSpPr/>
              <p:nvPr/>
            </p:nvGrpSpPr>
            <p:grpSpPr>
              <a:xfrm>
                <a:off x="7831304" y="4642026"/>
                <a:ext cx="422110" cy="1049165"/>
                <a:chOff x="7845591" y="4649168"/>
                <a:chExt cx="429894" cy="695058"/>
              </a:xfrm>
            </p:grpSpPr>
            <p:sp>
              <p:nvSpPr>
                <p:cNvPr id="546" name="四角形: 角を丸くする 545">
                  <a:extLst>
                    <a:ext uri="{FF2B5EF4-FFF2-40B4-BE49-F238E27FC236}">
                      <a16:creationId xmlns:a16="http://schemas.microsoft.com/office/drawing/2014/main" id="{E6B86991-E39D-495A-8F6B-3935591BDF22}"/>
                    </a:ext>
                  </a:extLst>
                </p:cNvPr>
                <p:cNvSpPr/>
                <p:nvPr/>
              </p:nvSpPr>
              <p:spPr bwMode="auto">
                <a:xfrm>
                  <a:off x="7845591" y="4649171"/>
                  <a:ext cx="45719" cy="69505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808080">
                    <a:lumMod val="50000"/>
                  </a:srgbClr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547" name="四角形: 角を丸くする 546">
                  <a:extLst>
                    <a:ext uri="{FF2B5EF4-FFF2-40B4-BE49-F238E27FC236}">
                      <a16:creationId xmlns:a16="http://schemas.microsoft.com/office/drawing/2014/main" id="{126F4CB3-E229-41E8-B973-BE7D68BC8760}"/>
                    </a:ext>
                  </a:extLst>
                </p:cNvPr>
                <p:cNvSpPr/>
                <p:nvPr/>
              </p:nvSpPr>
              <p:spPr bwMode="auto">
                <a:xfrm>
                  <a:off x="7921791" y="4649171"/>
                  <a:ext cx="45719" cy="69505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808080">
                    <a:lumMod val="50000"/>
                  </a:srgbClr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548" name="四角形: 角を丸くする 547">
                  <a:extLst>
                    <a:ext uri="{FF2B5EF4-FFF2-40B4-BE49-F238E27FC236}">
                      <a16:creationId xmlns:a16="http://schemas.microsoft.com/office/drawing/2014/main" id="{23338AAA-8AC4-41F0-B773-580B8B89D289}"/>
                    </a:ext>
                  </a:extLst>
                </p:cNvPr>
                <p:cNvSpPr/>
                <p:nvPr/>
              </p:nvSpPr>
              <p:spPr bwMode="auto">
                <a:xfrm>
                  <a:off x="8001166" y="4649171"/>
                  <a:ext cx="45719" cy="69505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808080">
                    <a:lumMod val="50000"/>
                  </a:srgbClr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549" name="四角形: 角を丸くする 548">
                  <a:extLst>
                    <a:ext uri="{FF2B5EF4-FFF2-40B4-BE49-F238E27FC236}">
                      <a16:creationId xmlns:a16="http://schemas.microsoft.com/office/drawing/2014/main" id="{C8504103-C12B-416B-BE55-AAE239760F17}"/>
                    </a:ext>
                  </a:extLst>
                </p:cNvPr>
                <p:cNvSpPr/>
                <p:nvPr/>
              </p:nvSpPr>
              <p:spPr bwMode="auto">
                <a:xfrm>
                  <a:off x="8077366" y="4649171"/>
                  <a:ext cx="45719" cy="69505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808080">
                    <a:lumMod val="50000"/>
                  </a:srgbClr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550" name="四角形: 角を丸くする 549">
                  <a:extLst>
                    <a:ext uri="{FF2B5EF4-FFF2-40B4-BE49-F238E27FC236}">
                      <a16:creationId xmlns:a16="http://schemas.microsoft.com/office/drawing/2014/main" id="{8F097A77-A20A-44D9-A2A4-BC76A6CD64D8}"/>
                    </a:ext>
                  </a:extLst>
                </p:cNvPr>
                <p:cNvSpPr/>
                <p:nvPr/>
              </p:nvSpPr>
              <p:spPr bwMode="auto">
                <a:xfrm>
                  <a:off x="8153566" y="4649169"/>
                  <a:ext cx="45719" cy="69505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808080">
                    <a:lumMod val="50000"/>
                  </a:srgbClr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551" name="四角形: 角を丸くする 550">
                  <a:extLst>
                    <a:ext uri="{FF2B5EF4-FFF2-40B4-BE49-F238E27FC236}">
                      <a16:creationId xmlns:a16="http://schemas.microsoft.com/office/drawing/2014/main" id="{81F29444-380E-4427-BC76-6552197FA3C6}"/>
                    </a:ext>
                  </a:extLst>
                </p:cNvPr>
                <p:cNvSpPr/>
                <p:nvPr/>
              </p:nvSpPr>
              <p:spPr bwMode="auto">
                <a:xfrm>
                  <a:off x="8229766" y="4649168"/>
                  <a:ext cx="45719" cy="69505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808080">
                    <a:lumMod val="50000"/>
                  </a:srgbClr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542" name="フリーフォーム: 図形 541">
                <a:extLst>
                  <a:ext uri="{FF2B5EF4-FFF2-40B4-BE49-F238E27FC236}">
                    <a16:creationId xmlns:a16="http://schemas.microsoft.com/office/drawing/2014/main" id="{21D153E9-ADF3-443A-9ADB-A829767AB98E}"/>
                  </a:ext>
                </a:extLst>
              </p:cNvPr>
              <p:cNvSpPr/>
              <p:nvPr/>
            </p:nvSpPr>
            <p:spPr bwMode="auto">
              <a:xfrm>
                <a:off x="8315996" y="4540122"/>
                <a:ext cx="218168" cy="1499160"/>
              </a:xfrm>
              <a:custGeom>
                <a:avLst/>
                <a:gdLst>
                  <a:gd name="connsiteX0" fmla="*/ 0 w 218168"/>
                  <a:gd name="connsiteY0" fmla="*/ 0 h 1499160"/>
                  <a:gd name="connsiteX1" fmla="*/ 149210 w 218168"/>
                  <a:gd name="connsiteY1" fmla="*/ 0 h 1499160"/>
                  <a:gd name="connsiteX2" fmla="*/ 218168 w 218168"/>
                  <a:gd name="connsiteY2" fmla="*/ 68958 h 1499160"/>
                  <a:gd name="connsiteX3" fmla="*/ 218168 w 218168"/>
                  <a:gd name="connsiteY3" fmla="*/ 1430202 h 1499160"/>
                  <a:gd name="connsiteX4" fmla="*/ 149210 w 218168"/>
                  <a:gd name="connsiteY4" fmla="*/ 1499160 h 1499160"/>
                  <a:gd name="connsiteX5" fmla="*/ 0 w 218168"/>
                  <a:gd name="connsiteY5" fmla="*/ 1499160 h 1499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18168" h="1499160">
                    <a:moveTo>
                      <a:pt x="0" y="0"/>
                    </a:moveTo>
                    <a:lnTo>
                      <a:pt x="149210" y="0"/>
                    </a:lnTo>
                    <a:cubicBezTo>
                      <a:pt x="187294" y="0"/>
                      <a:pt x="218168" y="30874"/>
                      <a:pt x="218168" y="68958"/>
                    </a:cubicBezTo>
                    <a:lnTo>
                      <a:pt x="218168" y="1430202"/>
                    </a:lnTo>
                    <a:cubicBezTo>
                      <a:pt x="218168" y="1468286"/>
                      <a:pt x="187294" y="1499160"/>
                      <a:pt x="149210" y="1499160"/>
                    </a:cubicBezTo>
                    <a:lnTo>
                      <a:pt x="0" y="1499160"/>
                    </a:lnTo>
                    <a:close/>
                  </a:path>
                </a:pathLst>
              </a:custGeom>
              <a:solidFill>
                <a:srgbClr val="FFFFFF">
                  <a:lumMod val="95000"/>
                </a:srgbClr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43" name="正方形/長方形 542">
                <a:extLst>
                  <a:ext uri="{FF2B5EF4-FFF2-40B4-BE49-F238E27FC236}">
                    <a16:creationId xmlns:a16="http://schemas.microsoft.com/office/drawing/2014/main" id="{C7710F61-D4B7-4F12-ACD2-FF43B61950DC}"/>
                  </a:ext>
                </a:extLst>
              </p:cNvPr>
              <p:cNvSpPr/>
              <p:nvPr/>
            </p:nvSpPr>
            <p:spPr bwMode="auto">
              <a:xfrm>
                <a:off x="8370093" y="5745925"/>
                <a:ext cx="112100" cy="205736"/>
              </a:xfrm>
              <a:prstGeom prst="rect">
                <a:avLst/>
              </a:prstGeom>
              <a:solidFill>
                <a:srgbClr val="FFFFFF">
                  <a:lumMod val="75000"/>
                </a:srgbClr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44" name="正方形/長方形 543">
                <a:extLst>
                  <a:ext uri="{FF2B5EF4-FFF2-40B4-BE49-F238E27FC236}">
                    <a16:creationId xmlns:a16="http://schemas.microsoft.com/office/drawing/2014/main" id="{607D5825-11AA-47E0-BF52-ECDE4F43CFA6}"/>
                  </a:ext>
                </a:extLst>
              </p:cNvPr>
              <p:cNvSpPr/>
              <p:nvPr/>
            </p:nvSpPr>
            <p:spPr bwMode="auto">
              <a:xfrm>
                <a:off x="8370093" y="5479225"/>
                <a:ext cx="112100" cy="205736"/>
              </a:xfrm>
              <a:prstGeom prst="rect">
                <a:avLst/>
              </a:prstGeom>
              <a:solidFill>
                <a:srgbClr val="FFFFFF">
                  <a:lumMod val="75000"/>
                </a:srgbClr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45" name="正方形/長方形 544">
                <a:extLst>
                  <a:ext uri="{FF2B5EF4-FFF2-40B4-BE49-F238E27FC236}">
                    <a16:creationId xmlns:a16="http://schemas.microsoft.com/office/drawing/2014/main" id="{13D1690C-73E0-4E89-A3AB-85E2B086DFB5}"/>
                  </a:ext>
                </a:extLst>
              </p:cNvPr>
              <p:cNvSpPr/>
              <p:nvPr/>
            </p:nvSpPr>
            <p:spPr bwMode="auto">
              <a:xfrm>
                <a:off x="8370093" y="4662456"/>
                <a:ext cx="112100" cy="681770"/>
              </a:xfrm>
              <a:prstGeom prst="rect">
                <a:avLst/>
              </a:prstGeom>
              <a:solidFill>
                <a:srgbClr val="FFFFFF">
                  <a:lumMod val="95000"/>
                </a:srgbClr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522" name="グループ化 521">
              <a:extLst>
                <a:ext uri="{FF2B5EF4-FFF2-40B4-BE49-F238E27FC236}">
                  <a16:creationId xmlns:a16="http://schemas.microsoft.com/office/drawing/2014/main" id="{1F4C3658-6AEA-4A08-9D29-2D807BEB49E4}"/>
                </a:ext>
              </a:extLst>
            </p:cNvPr>
            <p:cNvGrpSpPr/>
            <p:nvPr/>
          </p:nvGrpSpPr>
          <p:grpSpPr>
            <a:xfrm rot="5400000">
              <a:off x="5636720" y="5228806"/>
              <a:ext cx="1705380" cy="580005"/>
              <a:chOff x="6109593" y="1912131"/>
              <a:chExt cx="1705380" cy="580005"/>
            </a:xfrm>
          </p:grpSpPr>
          <p:sp>
            <p:nvSpPr>
              <p:cNvPr id="538" name="フリーフォーム: 図形 537">
                <a:extLst>
                  <a:ext uri="{FF2B5EF4-FFF2-40B4-BE49-F238E27FC236}">
                    <a16:creationId xmlns:a16="http://schemas.microsoft.com/office/drawing/2014/main" id="{C0B29E25-AE61-418E-96FE-97F3B141DCCF}"/>
                  </a:ext>
                </a:extLst>
              </p:cNvPr>
              <p:cNvSpPr/>
              <p:nvPr/>
            </p:nvSpPr>
            <p:spPr bwMode="auto">
              <a:xfrm>
                <a:off x="6109593" y="2064531"/>
                <a:ext cx="1705380" cy="427605"/>
              </a:xfrm>
              <a:custGeom>
                <a:avLst/>
                <a:gdLst>
                  <a:gd name="connsiteX0" fmla="*/ 1455555 w 2147104"/>
                  <a:gd name="connsiteY0" fmla="*/ 0 h 711402"/>
                  <a:gd name="connsiteX1" fmla="*/ 1544418 w 2147104"/>
                  <a:gd name="connsiteY1" fmla="*/ 0 h 711402"/>
                  <a:gd name="connsiteX2" fmla="*/ 2147104 w 2147104"/>
                  <a:gd name="connsiteY2" fmla="*/ 711402 h 711402"/>
                  <a:gd name="connsiteX3" fmla="*/ 1983671 w 2147104"/>
                  <a:gd name="connsiteY3" fmla="*/ 711402 h 711402"/>
                  <a:gd name="connsiteX4" fmla="*/ 1223512 w 2147104"/>
                  <a:gd name="connsiteY4" fmla="*/ 0 h 711402"/>
                  <a:gd name="connsiteX5" fmla="*/ 1343158 w 2147104"/>
                  <a:gd name="connsiteY5" fmla="*/ 0 h 711402"/>
                  <a:gd name="connsiteX6" fmla="*/ 1807895 w 2147104"/>
                  <a:gd name="connsiteY6" fmla="*/ 711402 h 711402"/>
                  <a:gd name="connsiteX7" fmla="*/ 1540108 w 2147104"/>
                  <a:gd name="connsiteY7" fmla="*/ 711402 h 711402"/>
                  <a:gd name="connsiteX8" fmla="*/ 1016545 w 2147104"/>
                  <a:gd name="connsiteY8" fmla="*/ 0 h 711402"/>
                  <a:gd name="connsiteX9" fmla="*/ 1130559 w 2147104"/>
                  <a:gd name="connsiteY9" fmla="*/ 0 h 711402"/>
                  <a:gd name="connsiteX10" fmla="*/ 1260144 w 2147104"/>
                  <a:gd name="connsiteY10" fmla="*/ 711402 h 711402"/>
                  <a:gd name="connsiteX11" fmla="*/ 886960 w 2147104"/>
                  <a:gd name="connsiteY11" fmla="*/ 711402 h 711402"/>
                  <a:gd name="connsiteX12" fmla="*/ 803947 w 2147104"/>
                  <a:gd name="connsiteY12" fmla="*/ 0 h 711402"/>
                  <a:gd name="connsiteX13" fmla="*/ 919688 w 2147104"/>
                  <a:gd name="connsiteY13" fmla="*/ 0 h 711402"/>
                  <a:gd name="connsiteX14" fmla="*/ 603093 w 2147104"/>
                  <a:gd name="connsiteY14" fmla="*/ 711402 h 711402"/>
                  <a:gd name="connsiteX15" fmla="*/ 339209 w 2147104"/>
                  <a:gd name="connsiteY15" fmla="*/ 711402 h 711402"/>
                  <a:gd name="connsiteX16" fmla="*/ 602686 w 2147104"/>
                  <a:gd name="connsiteY16" fmla="*/ 0 h 711402"/>
                  <a:gd name="connsiteX17" fmla="*/ 691549 w 2147104"/>
                  <a:gd name="connsiteY17" fmla="*/ 0 h 711402"/>
                  <a:gd name="connsiteX18" fmla="*/ 163433 w 2147104"/>
                  <a:gd name="connsiteY18" fmla="*/ 711402 h 711402"/>
                  <a:gd name="connsiteX19" fmla="*/ 0 w 2147104"/>
                  <a:gd name="connsiteY19" fmla="*/ 711402 h 7114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147104" h="711402">
                    <a:moveTo>
                      <a:pt x="1455555" y="0"/>
                    </a:moveTo>
                    <a:lnTo>
                      <a:pt x="1544418" y="0"/>
                    </a:lnTo>
                    <a:lnTo>
                      <a:pt x="2147104" y="711402"/>
                    </a:lnTo>
                    <a:lnTo>
                      <a:pt x="1983671" y="711402"/>
                    </a:lnTo>
                    <a:close/>
                    <a:moveTo>
                      <a:pt x="1223512" y="0"/>
                    </a:moveTo>
                    <a:lnTo>
                      <a:pt x="1343158" y="0"/>
                    </a:lnTo>
                    <a:lnTo>
                      <a:pt x="1807895" y="711402"/>
                    </a:lnTo>
                    <a:lnTo>
                      <a:pt x="1540108" y="711402"/>
                    </a:lnTo>
                    <a:close/>
                    <a:moveTo>
                      <a:pt x="1016545" y="0"/>
                    </a:moveTo>
                    <a:lnTo>
                      <a:pt x="1130559" y="0"/>
                    </a:lnTo>
                    <a:lnTo>
                      <a:pt x="1260144" y="711402"/>
                    </a:lnTo>
                    <a:lnTo>
                      <a:pt x="886960" y="711402"/>
                    </a:lnTo>
                    <a:close/>
                    <a:moveTo>
                      <a:pt x="803947" y="0"/>
                    </a:moveTo>
                    <a:lnTo>
                      <a:pt x="919688" y="0"/>
                    </a:lnTo>
                    <a:lnTo>
                      <a:pt x="603093" y="711402"/>
                    </a:lnTo>
                    <a:lnTo>
                      <a:pt x="339209" y="711402"/>
                    </a:lnTo>
                    <a:close/>
                    <a:moveTo>
                      <a:pt x="602686" y="0"/>
                    </a:moveTo>
                    <a:lnTo>
                      <a:pt x="691549" y="0"/>
                    </a:lnTo>
                    <a:lnTo>
                      <a:pt x="163433" y="711402"/>
                    </a:lnTo>
                    <a:lnTo>
                      <a:pt x="0" y="711402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39" name="フリーフォーム: 図形 538">
                <a:extLst>
                  <a:ext uri="{FF2B5EF4-FFF2-40B4-BE49-F238E27FC236}">
                    <a16:creationId xmlns:a16="http://schemas.microsoft.com/office/drawing/2014/main" id="{6AFB8C04-A60D-4B0C-B379-2EF7FBFFCB7B}"/>
                  </a:ext>
                </a:extLst>
              </p:cNvPr>
              <p:cNvSpPr/>
              <p:nvPr/>
            </p:nvSpPr>
            <p:spPr bwMode="auto">
              <a:xfrm>
                <a:off x="6109593" y="1912131"/>
                <a:ext cx="1705380" cy="427605"/>
              </a:xfrm>
              <a:custGeom>
                <a:avLst/>
                <a:gdLst>
                  <a:gd name="connsiteX0" fmla="*/ 1455555 w 2147104"/>
                  <a:gd name="connsiteY0" fmla="*/ 0 h 711402"/>
                  <a:gd name="connsiteX1" fmla="*/ 1544418 w 2147104"/>
                  <a:gd name="connsiteY1" fmla="*/ 0 h 711402"/>
                  <a:gd name="connsiteX2" fmla="*/ 2147104 w 2147104"/>
                  <a:gd name="connsiteY2" fmla="*/ 711402 h 711402"/>
                  <a:gd name="connsiteX3" fmla="*/ 1983671 w 2147104"/>
                  <a:gd name="connsiteY3" fmla="*/ 711402 h 711402"/>
                  <a:gd name="connsiteX4" fmla="*/ 1223512 w 2147104"/>
                  <a:gd name="connsiteY4" fmla="*/ 0 h 711402"/>
                  <a:gd name="connsiteX5" fmla="*/ 1343158 w 2147104"/>
                  <a:gd name="connsiteY5" fmla="*/ 0 h 711402"/>
                  <a:gd name="connsiteX6" fmla="*/ 1807895 w 2147104"/>
                  <a:gd name="connsiteY6" fmla="*/ 711402 h 711402"/>
                  <a:gd name="connsiteX7" fmla="*/ 1540108 w 2147104"/>
                  <a:gd name="connsiteY7" fmla="*/ 711402 h 711402"/>
                  <a:gd name="connsiteX8" fmla="*/ 1016545 w 2147104"/>
                  <a:gd name="connsiteY8" fmla="*/ 0 h 711402"/>
                  <a:gd name="connsiteX9" fmla="*/ 1130559 w 2147104"/>
                  <a:gd name="connsiteY9" fmla="*/ 0 h 711402"/>
                  <a:gd name="connsiteX10" fmla="*/ 1260144 w 2147104"/>
                  <a:gd name="connsiteY10" fmla="*/ 711402 h 711402"/>
                  <a:gd name="connsiteX11" fmla="*/ 886960 w 2147104"/>
                  <a:gd name="connsiteY11" fmla="*/ 711402 h 711402"/>
                  <a:gd name="connsiteX12" fmla="*/ 803947 w 2147104"/>
                  <a:gd name="connsiteY12" fmla="*/ 0 h 711402"/>
                  <a:gd name="connsiteX13" fmla="*/ 919688 w 2147104"/>
                  <a:gd name="connsiteY13" fmla="*/ 0 h 711402"/>
                  <a:gd name="connsiteX14" fmla="*/ 603093 w 2147104"/>
                  <a:gd name="connsiteY14" fmla="*/ 711402 h 711402"/>
                  <a:gd name="connsiteX15" fmla="*/ 339209 w 2147104"/>
                  <a:gd name="connsiteY15" fmla="*/ 711402 h 711402"/>
                  <a:gd name="connsiteX16" fmla="*/ 602686 w 2147104"/>
                  <a:gd name="connsiteY16" fmla="*/ 0 h 711402"/>
                  <a:gd name="connsiteX17" fmla="*/ 691549 w 2147104"/>
                  <a:gd name="connsiteY17" fmla="*/ 0 h 711402"/>
                  <a:gd name="connsiteX18" fmla="*/ 163433 w 2147104"/>
                  <a:gd name="connsiteY18" fmla="*/ 711402 h 711402"/>
                  <a:gd name="connsiteX19" fmla="*/ 0 w 2147104"/>
                  <a:gd name="connsiteY19" fmla="*/ 711402 h 7114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147104" h="711402">
                    <a:moveTo>
                      <a:pt x="1455555" y="0"/>
                    </a:moveTo>
                    <a:lnTo>
                      <a:pt x="1544418" y="0"/>
                    </a:lnTo>
                    <a:lnTo>
                      <a:pt x="2147104" y="711402"/>
                    </a:lnTo>
                    <a:lnTo>
                      <a:pt x="1983671" y="711402"/>
                    </a:lnTo>
                    <a:close/>
                    <a:moveTo>
                      <a:pt x="1223512" y="0"/>
                    </a:moveTo>
                    <a:lnTo>
                      <a:pt x="1343158" y="0"/>
                    </a:lnTo>
                    <a:lnTo>
                      <a:pt x="1807895" y="711402"/>
                    </a:lnTo>
                    <a:lnTo>
                      <a:pt x="1540108" y="711402"/>
                    </a:lnTo>
                    <a:close/>
                    <a:moveTo>
                      <a:pt x="1016545" y="0"/>
                    </a:moveTo>
                    <a:lnTo>
                      <a:pt x="1130559" y="0"/>
                    </a:lnTo>
                    <a:lnTo>
                      <a:pt x="1260144" y="711402"/>
                    </a:lnTo>
                    <a:lnTo>
                      <a:pt x="886960" y="711402"/>
                    </a:lnTo>
                    <a:close/>
                    <a:moveTo>
                      <a:pt x="803947" y="0"/>
                    </a:moveTo>
                    <a:lnTo>
                      <a:pt x="919688" y="0"/>
                    </a:lnTo>
                    <a:lnTo>
                      <a:pt x="603093" y="711402"/>
                    </a:lnTo>
                    <a:lnTo>
                      <a:pt x="339209" y="711402"/>
                    </a:lnTo>
                    <a:close/>
                    <a:moveTo>
                      <a:pt x="602686" y="0"/>
                    </a:moveTo>
                    <a:lnTo>
                      <a:pt x="691549" y="0"/>
                    </a:lnTo>
                    <a:lnTo>
                      <a:pt x="163433" y="711402"/>
                    </a:lnTo>
                    <a:lnTo>
                      <a:pt x="0" y="711402"/>
                    </a:lnTo>
                    <a:close/>
                  </a:path>
                </a:pathLst>
              </a:custGeom>
              <a:solidFill>
                <a:srgbClr val="FF66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</p:grpSp>
      <p:grpSp>
        <p:nvGrpSpPr>
          <p:cNvPr id="552" name="グループ化 551">
            <a:extLst>
              <a:ext uri="{FF2B5EF4-FFF2-40B4-BE49-F238E27FC236}">
                <a16:creationId xmlns:a16="http://schemas.microsoft.com/office/drawing/2014/main" id="{98089C25-20DA-4C4D-90A4-8002C5DA4C56}"/>
              </a:ext>
            </a:extLst>
          </p:cNvPr>
          <p:cNvGrpSpPr/>
          <p:nvPr/>
        </p:nvGrpSpPr>
        <p:grpSpPr>
          <a:xfrm>
            <a:off x="8015877" y="4627894"/>
            <a:ext cx="1323106" cy="1705380"/>
            <a:chOff x="8015877" y="4627894"/>
            <a:chExt cx="1323106" cy="1705380"/>
          </a:xfrm>
        </p:grpSpPr>
        <p:grpSp>
          <p:nvGrpSpPr>
            <p:cNvPr id="553" name="グループ化 552">
              <a:extLst>
                <a:ext uri="{FF2B5EF4-FFF2-40B4-BE49-F238E27FC236}">
                  <a16:creationId xmlns:a16="http://schemas.microsoft.com/office/drawing/2014/main" id="{94EC86BC-30CA-46A6-9D3C-F8893892F12C}"/>
                </a:ext>
              </a:extLst>
            </p:cNvPr>
            <p:cNvGrpSpPr/>
            <p:nvPr/>
          </p:nvGrpSpPr>
          <p:grpSpPr>
            <a:xfrm>
              <a:off x="8522191" y="4726393"/>
              <a:ext cx="816792" cy="1584831"/>
              <a:chOff x="7761525" y="4540121"/>
              <a:chExt cx="772639" cy="1499161"/>
            </a:xfrm>
          </p:grpSpPr>
          <p:sp>
            <p:nvSpPr>
              <p:cNvPr id="567" name="四角形: 角を丸くする 566">
                <a:extLst>
                  <a:ext uri="{FF2B5EF4-FFF2-40B4-BE49-F238E27FC236}">
                    <a16:creationId xmlns:a16="http://schemas.microsoft.com/office/drawing/2014/main" id="{F625A6D2-F4E9-439C-8A83-9DD54B353CE9}"/>
                  </a:ext>
                </a:extLst>
              </p:cNvPr>
              <p:cNvSpPr/>
              <p:nvPr/>
            </p:nvSpPr>
            <p:spPr bwMode="auto">
              <a:xfrm>
                <a:off x="7761525" y="4540121"/>
                <a:ext cx="772639" cy="1499160"/>
              </a:xfrm>
              <a:prstGeom prst="roundRect">
                <a:avLst>
                  <a:gd name="adj" fmla="val 8925"/>
                </a:avLst>
              </a:prstGeom>
              <a:gradFill flip="none" rotWithShape="1">
                <a:gsLst>
                  <a:gs pos="0">
                    <a:srgbClr val="FFFFFF">
                      <a:lumMod val="75000"/>
                    </a:srgbClr>
                  </a:gs>
                  <a:gs pos="50000">
                    <a:srgbClr val="FFFFFF"/>
                  </a:gs>
                  <a:gs pos="100000">
                    <a:srgbClr val="FFFFFF">
                      <a:lumMod val="75000"/>
                    </a:srgbClr>
                  </a:gs>
                </a:gsLst>
                <a:lin ang="0" scaled="1"/>
                <a:tileRect/>
              </a:gra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568" name="グループ化 567">
                <a:extLst>
                  <a:ext uri="{FF2B5EF4-FFF2-40B4-BE49-F238E27FC236}">
                    <a16:creationId xmlns:a16="http://schemas.microsoft.com/office/drawing/2014/main" id="{F374CA63-AF54-4830-B121-4B4740C1C24A}"/>
                  </a:ext>
                </a:extLst>
              </p:cNvPr>
              <p:cNvGrpSpPr/>
              <p:nvPr/>
            </p:nvGrpSpPr>
            <p:grpSpPr>
              <a:xfrm>
                <a:off x="7831304" y="4642026"/>
                <a:ext cx="422110" cy="1049165"/>
                <a:chOff x="7845591" y="4649168"/>
                <a:chExt cx="429894" cy="695058"/>
              </a:xfrm>
            </p:grpSpPr>
            <p:sp>
              <p:nvSpPr>
                <p:cNvPr id="573" name="四角形: 角を丸くする 572">
                  <a:extLst>
                    <a:ext uri="{FF2B5EF4-FFF2-40B4-BE49-F238E27FC236}">
                      <a16:creationId xmlns:a16="http://schemas.microsoft.com/office/drawing/2014/main" id="{004E4CA2-AA54-4C0D-BE78-2A8391D7F1FE}"/>
                    </a:ext>
                  </a:extLst>
                </p:cNvPr>
                <p:cNvSpPr/>
                <p:nvPr/>
              </p:nvSpPr>
              <p:spPr bwMode="auto">
                <a:xfrm>
                  <a:off x="7845591" y="4649171"/>
                  <a:ext cx="45719" cy="69505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808080">
                    <a:lumMod val="50000"/>
                  </a:srgbClr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574" name="四角形: 角を丸くする 573">
                  <a:extLst>
                    <a:ext uri="{FF2B5EF4-FFF2-40B4-BE49-F238E27FC236}">
                      <a16:creationId xmlns:a16="http://schemas.microsoft.com/office/drawing/2014/main" id="{9E6EB9E8-4FC8-49D5-9E52-E43F086880BC}"/>
                    </a:ext>
                  </a:extLst>
                </p:cNvPr>
                <p:cNvSpPr/>
                <p:nvPr/>
              </p:nvSpPr>
              <p:spPr bwMode="auto">
                <a:xfrm>
                  <a:off x="7921791" y="4649171"/>
                  <a:ext cx="45719" cy="69505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808080">
                    <a:lumMod val="50000"/>
                  </a:srgbClr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575" name="四角形: 角を丸くする 574">
                  <a:extLst>
                    <a:ext uri="{FF2B5EF4-FFF2-40B4-BE49-F238E27FC236}">
                      <a16:creationId xmlns:a16="http://schemas.microsoft.com/office/drawing/2014/main" id="{2F667D76-E630-481C-8500-85B8AEB8C429}"/>
                    </a:ext>
                  </a:extLst>
                </p:cNvPr>
                <p:cNvSpPr/>
                <p:nvPr/>
              </p:nvSpPr>
              <p:spPr bwMode="auto">
                <a:xfrm>
                  <a:off x="8001166" y="4649171"/>
                  <a:ext cx="45719" cy="69505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808080">
                    <a:lumMod val="50000"/>
                  </a:srgbClr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576" name="四角形: 角を丸くする 575">
                  <a:extLst>
                    <a:ext uri="{FF2B5EF4-FFF2-40B4-BE49-F238E27FC236}">
                      <a16:creationId xmlns:a16="http://schemas.microsoft.com/office/drawing/2014/main" id="{8D1DD933-8B3A-4673-8266-28F0AE330739}"/>
                    </a:ext>
                  </a:extLst>
                </p:cNvPr>
                <p:cNvSpPr/>
                <p:nvPr/>
              </p:nvSpPr>
              <p:spPr bwMode="auto">
                <a:xfrm>
                  <a:off x="8077366" y="4649171"/>
                  <a:ext cx="45719" cy="69505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808080">
                    <a:lumMod val="50000"/>
                  </a:srgbClr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577" name="四角形: 角を丸くする 576">
                  <a:extLst>
                    <a:ext uri="{FF2B5EF4-FFF2-40B4-BE49-F238E27FC236}">
                      <a16:creationId xmlns:a16="http://schemas.microsoft.com/office/drawing/2014/main" id="{257C7096-5CCF-4360-B9C7-19D4993C460C}"/>
                    </a:ext>
                  </a:extLst>
                </p:cNvPr>
                <p:cNvSpPr/>
                <p:nvPr/>
              </p:nvSpPr>
              <p:spPr bwMode="auto">
                <a:xfrm>
                  <a:off x="8153566" y="4649169"/>
                  <a:ext cx="45719" cy="69505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808080">
                    <a:lumMod val="50000"/>
                  </a:srgbClr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578" name="四角形: 角を丸くする 577">
                  <a:extLst>
                    <a:ext uri="{FF2B5EF4-FFF2-40B4-BE49-F238E27FC236}">
                      <a16:creationId xmlns:a16="http://schemas.microsoft.com/office/drawing/2014/main" id="{B45199B9-9045-4E5D-BB43-3ACE3538A6C2}"/>
                    </a:ext>
                  </a:extLst>
                </p:cNvPr>
                <p:cNvSpPr/>
                <p:nvPr/>
              </p:nvSpPr>
              <p:spPr bwMode="auto">
                <a:xfrm>
                  <a:off x="8229766" y="4649168"/>
                  <a:ext cx="45719" cy="69505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808080">
                    <a:lumMod val="50000"/>
                  </a:srgbClr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569" name="フリーフォーム: 図形 568">
                <a:extLst>
                  <a:ext uri="{FF2B5EF4-FFF2-40B4-BE49-F238E27FC236}">
                    <a16:creationId xmlns:a16="http://schemas.microsoft.com/office/drawing/2014/main" id="{E1224CC8-D746-4A9E-86B7-7CE3134B5BA6}"/>
                  </a:ext>
                </a:extLst>
              </p:cNvPr>
              <p:cNvSpPr/>
              <p:nvPr/>
            </p:nvSpPr>
            <p:spPr bwMode="auto">
              <a:xfrm>
                <a:off x="8315996" y="4540122"/>
                <a:ext cx="218168" cy="1499160"/>
              </a:xfrm>
              <a:custGeom>
                <a:avLst/>
                <a:gdLst>
                  <a:gd name="connsiteX0" fmla="*/ 0 w 218168"/>
                  <a:gd name="connsiteY0" fmla="*/ 0 h 1499160"/>
                  <a:gd name="connsiteX1" fmla="*/ 149210 w 218168"/>
                  <a:gd name="connsiteY1" fmla="*/ 0 h 1499160"/>
                  <a:gd name="connsiteX2" fmla="*/ 218168 w 218168"/>
                  <a:gd name="connsiteY2" fmla="*/ 68958 h 1499160"/>
                  <a:gd name="connsiteX3" fmla="*/ 218168 w 218168"/>
                  <a:gd name="connsiteY3" fmla="*/ 1430202 h 1499160"/>
                  <a:gd name="connsiteX4" fmla="*/ 149210 w 218168"/>
                  <a:gd name="connsiteY4" fmla="*/ 1499160 h 1499160"/>
                  <a:gd name="connsiteX5" fmla="*/ 0 w 218168"/>
                  <a:gd name="connsiteY5" fmla="*/ 1499160 h 1499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18168" h="1499160">
                    <a:moveTo>
                      <a:pt x="0" y="0"/>
                    </a:moveTo>
                    <a:lnTo>
                      <a:pt x="149210" y="0"/>
                    </a:lnTo>
                    <a:cubicBezTo>
                      <a:pt x="187294" y="0"/>
                      <a:pt x="218168" y="30874"/>
                      <a:pt x="218168" y="68958"/>
                    </a:cubicBezTo>
                    <a:lnTo>
                      <a:pt x="218168" y="1430202"/>
                    </a:lnTo>
                    <a:cubicBezTo>
                      <a:pt x="218168" y="1468286"/>
                      <a:pt x="187294" y="1499160"/>
                      <a:pt x="149210" y="1499160"/>
                    </a:cubicBezTo>
                    <a:lnTo>
                      <a:pt x="0" y="1499160"/>
                    </a:lnTo>
                    <a:close/>
                  </a:path>
                </a:pathLst>
              </a:custGeom>
              <a:solidFill>
                <a:srgbClr val="FFFFFF">
                  <a:lumMod val="95000"/>
                </a:srgbClr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70" name="正方形/長方形 569">
                <a:extLst>
                  <a:ext uri="{FF2B5EF4-FFF2-40B4-BE49-F238E27FC236}">
                    <a16:creationId xmlns:a16="http://schemas.microsoft.com/office/drawing/2014/main" id="{56E4647E-239F-41E4-808F-459A734D402C}"/>
                  </a:ext>
                </a:extLst>
              </p:cNvPr>
              <p:cNvSpPr/>
              <p:nvPr/>
            </p:nvSpPr>
            <p:spPr bwMode="auto">
              <a:xfrm>
                <a:off x="8370093" y="5745925"/>
                <a:ext cx="112100" cy="205736"/>
              </a:xfrm>
              <a:prstGeom prst="rect">
                <a:avLst/>
              </a:prstGeom>
              <a:solidFill>
                <a:srgbClr val="FFFFFF">
                  <a:lumMod val="75000"/>
                </a:srgbClr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71" name="正方形/長方形 570">
                <a:extLst>
                  <a:ext uri="{FF2B5EF4-FFF2-40B4-BE49-F238E27FC236}">
                    <a16:creationId xmlns:a16="http://schemas.microsoft.com/office/drawing/2014/main" id="{C96C5161-275C-4634-8129-999817845795}"/>
                  </a:ext>
                </a:extLst>
              </p:cNvPr>
              <p:cNvSpPr/>
              <p:nvPr/>
            </p:nvSpPr>
            <p:spPr bwMode="auto">
              <a:xfrm>
                <a:off x="8370093" y="5479225"/>
                <a:ext cx="112100" cy="205736"/>
              </a:xfrm>
              <a:prstGeom prst="rect">
                <a:avLst/>
              </a:prstGeom>
              <a:solidFill>
                <a:srgbClr val="FFFFFF">
                  <a:lumMod val="75000"/>
                </a:srgbClr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72" name="正方形/長方形 571">
                <a:extLst>
                  <a:ext uri="{FF2B5EF4-FFF2-40B4-BE49-F238E27FC236}">
                    <a16:creationId xmlns:a16="http://schemas.microsoft.com/office/drawing/2014/main" id="{34CA59D5-25E4-4D3F-A726-24D77B649C44}"/>
                  </a:ext>
                </a:extLst>
              </p:cNvPr>
              <p:cNvSpPr/>
              <p:nvPr/>
            </p:nvSpPr>
            <p:spPr bwMode="auto">
              <a:xfrm>
                <a:off x="8370093" y="4662456"/>
                <a:ext cx="112100" cy="681770"/>
              </a:xfrm>
              <a:prstGeom prst="rect">
                <a:avLst/>
              </a:prstGeom>
              <a:solidFill>
                <a:srgbClr val="FFFFFF">
                  <a:lumMod val="95000"/>
                </a:srgbClr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554" name="グループ化 553">
              <a:extLst>
                <a:ext uri="{FF2B5EF4-FFF2-40B4-BE49-F238E27FC236}">
                  <a16:creationId xmlns:a16="http://schemas.microsoft.com/office/drawing/2014/main" id="{69F3658A-A306-420A-9965-1D50E7D6DBD5}"/>
                </a:ext>
              </a:extLst>
            </p:cNvPr>
            <p:cNvGrpSpPr/>
            <p:nvPr/>
          </p:nvGrpSpPr>
          <p:grpSpPr>
            <a:xfrm rot="5400000">
              <a:off x="7532565" y="5111206"/>
              <a:ext cx="1705380" cy="738755"/>
              <a:chOff x="7820284" y="2793308"/>
              <a:chExt cx="1705380" cy="738755"/>
            </a:xfrm>
          </p:grpSpPr>
          <p:sp>
            <p:nvSpPr>
              <p:cNvPr id="564" name="フリーフォーム: 図形 563">
                <a:extLst>
                  <a:ext uri="{FF2B5EF4-FFF2-40B4-BE49-F238E27FC236}">
                    <a16:creationId xmlns:a16="http://schemas.microsoft.com/office/drawing/2014/main" id="{482CD998-64AC-4E4A-A282-415ECE0BFABF}"/>
                  </a:ext>
                </a:extLst>
              </p:cNvPr>
              <p:cNvSpPr/>
              <p:nvPr/>
            </p:nvSpPr>
            <p:spPr bwMode="auto">
              <a:xfrm>
                <a:off x="7820284" y="3104458"/>
                <a:ext cx="1705380" cy="427605"/>
              </a:xfrm>
              <a:custGeom>
                <a:avLst/>
                <a:gdLst>
                  <a:gd name="connsiteX0" fmla="*/ 1455555 w 2147104"/>
                  <a:gd name="connsiteY0" fmla="*/ 0 h 711402"/>
                  <a:gd name="connsiteX1" fmla="*/ 1544418 w 2147104"/>
                  <a:gd name="connsiteY1" fmla="*/ 0 h 711402"/>
                  <a:gd name="connsiteX2" fmla="*/ 2147104 w 2147104"/>
                  <a:gd name="connsiteY2" fmla="*/ 711402 h 711402"/>
                  <a:gd name="connsiteX3" fmla="*/ 1983671 w 2147104"/>
                  <a:gd name="connsiteY3" fmla="*/ 711402 h 711402"/>
                  <a:gd name="connsiteX4" fmla="*/ 1223512 w 2147104"/>
                  <a:gd name="connsiteY4" fmla="*/ 0 h 711402"/>
                  <a:gd name="connsiteX5" fmla="*/ 1343158 w 2147104"/>
                  <a:gd name="connsiteY5" fmla="*/ 0 h 711402"/>
                  <a:gd name="connsiteX6" fmla="*/ 1807895 w 2147104"/>
                  <a:gd name="connsiteY6" fmla="*/ 711402 h 711402"/>
                  <a:gd name="connsiteX7" fmla="*/ 1540108 w 2147104"/>
                  <a:gd name="connsiteY7" fmla="*/ 711402 h 711402"/>
                  <a:gd name="connsiteX8" fmla="*/ 1016545 w 2147104"/>
                  <a:gd name="connsiteY8" fmla="*/ 0 h 711402"/>
                  <a:gd name="connsiteX9" fmla="*/ 1130559 w 2147104"/>
                  <a:gd name="connsiteY9" fmla="*/ 0 h 711402"/>
                  <a:gd name="connsiteX10" fmla="*/ 1260144 w 2147104"/>
                  <a:gd name="connsiteY10" fmla="*/ 711402 h 711402"/>
                  <a:gd name="connsiteX11" fmla="*/ 886960 w 2147104"/>
                  <a:gd name="connsiteY11" fmla="*/ 711402 h 711402"/>
                  <a:gd name="connsiteX12" fmla="*/ 803947 w 2147104"/>
                  <a:gd name="connsiteY12" fmla="*/ 0 h 711402"/>
                  <a:gd name="connsiteX13" fmla="*/ 919688 w 2147104"/>
                  <a:gd name="connsiteY13" fmla="*/ 0 h 711402"/>
                  <a:gd name="connsiteX14" fmla="*/ 603093 w 2147104"/>
                  <a:gd name="connsiteY14" fmla="*/ 711402 h 711402"/>
                  <a:gd name="connsiteX15" fmla="*/ 339209 w 2147104"/>
                  <a:gd name="connsiteY15" fmla="*/ 711402 h 711402"/>
                  <a:gd name="connsiteX16" fmla="*/ 602686 w 2147104"/>
                  <a:gd name="connsiteY16" fmla="*/ 0 h 711402"/>
                  <a:gd name="connsiteX17" fmla="*/ 691549 w 2147104"/>
                  <a:gd name="connsiteY17" fmla="*/ 0 h 711402"/>
                  <a:gd name="connsiteX18" fmla="*/ 163433 w 2147104"/>
                  <a:gd name="connsiteY18" fmla="*/ 711402 h 711402"/>
                  <a:gd name="connsiteX19" fmla="*/ 0 w 2147104"/>
                  <a:gd name="connsiteY19" fmla="*/ 711402 h 7114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147104" h="711402">
                    <a:moveTo>
                      <a:pt x="1455555" y="0"/>
                    </a:moveTo>
                    <a:lnTo>
                      <a:pt x="1544418" y="0"/>
                    </a:lnTo>
                    <a:lnTo>
                      <a:pt x="2147104" y="711402"/>
                    </a:lnTo>
                    <a:lnTo>
                      <a:pt x="1983671" y="711402"/>
                    </a:lnTo>
                    <a:close/>
                    <a:moveTo>
                      <a:pt x="1223512" y="0"/>
                    </a:moveTo>
                    <a:lnTo>
                      <a:pt x="1343158" y="0"/>
                    </a:lnTo>
                    <a:lnTo>
                      <a:pt x="1807895" y="711402"/>
                    </a:lnTo>
                    <a:lnTo>
                      <a:pt x="1540108" y="711402"/>
                    </a:lnTo>
                    <a:close/>
                    <a:moveTo>
                      <a:pt x="1016545" y="0"/>
                    </a:moveTo>
                    <a:lnTo>
                      <a:pt x="1130559" y="0"/>
                    </a:lnTo>
                    <a:lnTo>
                      <a:pt x="1260144" y="711402"/>
                    </a:lnTo>
                    <a:lnTo>
                      <a:pt x="886960" y="711402"/>
                    </a:lnTo>
                    <a:close/>
                    <a:moveTo>
                      <a:pt x="803947" y="0"/>
                    </a:moveTo>
                    <a:lnTo>
                      <a:pt x="919688" y="0"/>
                    </a:lnTo>
                    <a:lnTo>
                      <a:pt x="603093" y="711402"/>
                    </a:lnTo>
                    <a:lnTo>
                      <a:pt x="339209" y="711402"/>
                    </a:lnTo>
                    <a:close/>
                    <a:moveTo>
                      <a:pt x="602686" y="0"/>
                    </a:moveTo>
                    <a:lnTo>
                      <a:pt x="691549" y="0"/>
                    </a:lnTo>
                    <a:lnTo>
                      <a:pt x="163433" y="711402"/>
                    </a:lnTo>
                    <a:lnTo>
                      <a:pt x="0" y="711402"/>
                    </a:lnTo>
                    <a:close/>
                  </a:path>
                </a:pathLst>
              </a:custGeom>
              <a:solidFill>
                <a:srgbClr val="C0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65" name="フリーフォーム: 図形 564">
                <a:extLst>
                  <a:ext uri="{FF2B5EF4-FFF2-40B4-BE49-F238E27FC236}">
                    <a16:creationId xmlns:a16="http://schemas.microsoft.com/office/drawing/2014/main" id="{AE7BCC89-2FE3-4CA2-BF4F-4CCD80F62104}"/>
                  </a:ext>
                </a:extLst>
              </p:cNvPr>
              <p:cNvSpPr/>
              <p:nvPr/>
            </p:nvSpPr>
            <p:spPr bwMode="auto">
              <a:xfrm>
                <a:off x="7820284" y="2945708"/>
                <a:ext cx="1705380" cy="427605"/>
              </a:xfrm>
              <a:custGeom>
                <a:avLst/>
                <a:gdLst>
                  <a:gd name="connsiteX0" fmla="*/ 1455555 w 2147104"/>
                  <a:gd name="connsiteY0" fmla="*/ 0 h 711402"/>
                  <a:gd name="connsiteX1" fmla="*/ 1544418 w 2147104"/>
                  <a:gd name="connsiteY1" fmla="*/ 0 h 711402"/>
                  <a:gd name="connsiteX2" fmla="*/ 2147104 w 2147104"/>
                  <a:gd name="connsiteY2" fmla="*/ 711402 h 711402"/>
                  <a:gd name="connsiteX3" fmla="*/ 1983671 w 2147104"/>
                  <a:gd name="connsiteY3" fmla="*/ 711402 h 711402"/>
                  <a:gd name="connsiteX4" fmla="*/ 1223512 w 2147104"/>
                  <a:gd name="connsiteY4" fmla="*/ 0 h 711402"/>
                  <a:gd name="connsiteX5" fmla="*/ 1343158 w 2147104"/>
                  <a:gd name="connsiteY5" fmla="*/ 0 h 711402"/>
                  <a:gd name="connsiteX6" fmla="*/ 1807895 w 2147104"/>
                  <a:gd name="connsiteY6" fmla="*/ 711402 h 711402"/>
                  <a:gd name="connsiteX7" fmla="*/ 1540108 w 2147104"/>
                  <a:gd name="connsiteY7" fmla="*/ 711402 h 711402"/>
                  <a:gd name="connsiteX8" fmla="*/ 1016545 w 2147104"/>
                  <a:gd name="connsiteY8" fmla="*/ 0 h 711402"/>
                  <a:gd name="connsiteX9" fmla="*/ 1130559 w 2147104"/>
                  <a:gd name="connsiteY9" fmla="*/ 0 h 711402"/>
                  <a:gd name="connsiteX10" fmla="*/ 1260144 w 2147104"/>
                  <a:gd name="connsiteY10" fmla="*/ 711402 h 711402"/>
                  <a:gd name="connsiteX11" fmla="*/ 886960 w 2147104"/>
                  <a:gd name="connsiteY11" fmla="*/ 711402 h 711402"/>
                  <a:gd name="connsiteX12" fmla="*/ 803947 w 2147104"/>
                  <a:gd name="connsiteY12" fmla="*/ 0 h 711402"/>
                  <a:gd name="connsiteX13" fmla="*/ 919688 w 2147104"/>
                  <a:gd name="connsiteY13" fmla="*/ 0 h 711402"/>
                  <a:gd name="connsiteX14" fmla="*/ 603093 w 2147104"/>
                  <a:gd name="connsiteY14" fmla="*/ 711402 h 711402"/>
                  <a:gd name="connsiteX15" fmla="*/ 339209 w 2147104"/>
                  <a:gd name="connsiteY15" fmla="*/ 711402 h 711402"/>
                  <a:gd name="connsiteX16" fmla="*/ 602686 w 2147104"/>
                  <a:gd name="connsiteY16" fmla="*/ 0 h 711402"/>
                  <a:gd name="connsiteX17" fmla="*/ 691549 w 2147104"/>
                  <a:gd name="connsiteY17" fmla="*/ 0 h 711402"/>
                  <a:gd name="connsiteX18" fmla="*/ 163433 w 2147104"/>
                  <a:gd name="connsiteY18" fmla="*/ 711402 h 711402"/>
                  <a:gd name="connsiteX19" fmla="*/ 0 w 2147104"/>
                  <a:gd name="connsiteY19" fmla="*/ 711402 h 7114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147104" h="711402">
                    <a:moveTo>
                      <a:pt x="1455555" y="0"/>
                    </a:moveTo>
                    <a:lnTo>
                      <a:pt x="1544418" y="0"/>
                    </a:lnTo>
                    <a:lnTo>
                      <a:pt x="2147104" y="711402"/>
                    </a:lnTo>
                    <a:lnTo>
                      <a:pt x="1983671" y="711402"/>
                    </a:lnTo>
                    <a:close/>
                    <a:moveTo>
                      <a:pt x="1223512" y="0"/>
                    </a:moveTo>
                    <a:lnTo>
                      <a:pt x="1343158" y="0"/>
                    </a:lnTo>
                    <a:lnTo>
                      <a:pt x="1807895" y="711402"/>
                    </a:lnTo>
                    <a:lnTo>
                      <a:pt x="1540108" y="711402"/>
                    </a:lnTo>
                    <a:close/>
                    <a:moveTo>
                      <a:pt x="1016545" y="0"/>
                    </a:moveTo>
                    <a:lnTo>
                      <a:pt x="1130559" y="0"/>
                    </a:lnTo>
                    <a:lnTo>
                      <a:pt x="1260144" y="711402"/>
                    </a:lnTo>
                    <a:lnTo>
                      <a:pt x="886960" y="711402"/>
                    </a:lnTo>
                    <a:close/>
                    <a:moveTo>
                      <a:pt x="803947" y="0"/>
                    </a:moveTo>
                    <a:lnTo>
                      <a:pt x="919688" y="0"/>
                    </a:lnTo>
                    <a:lnTo>
                      <a:pt x="603093" y="711402"/>
                    </a:lnTo>
                    <a:lnTo>
                      <a:pt x="339209" y="711402"/>
                    </a:lnTo>
                    <a:close/>
                    <a:moveTo>
                      <a:pt x="602686" y="0"/>
                    </a:moveTo>
                    <a:lnTo>
                      <a:pt x="691549" y="0"/>
                    </a:lnTo>
                    <a:lnTo>
                      <a:pt x="163433" y="711402"/>
                    </a:lnTo>
                    <a:lnTo>
                      <a:pt x="0" y="711402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66" name="フリーフォーム: 図形 565">
                <a:extLst>
                  <a:ext uri="{FF2B5EF4-FFF2-40B4-BE49-F238E27FC236}">
                    <a16:creationId xmlns:a16="http://schemas.microsoft.com/office/drawing/2014/main" id="{7468A628-C435-4248-A427-8E366F0816AF}"/>
                  </a:ext>
                </a:extLst>
              </p:cNvPr>
              <p:cNvSpPr/>
              <p:nvPr/>
            </p:nvSpPr>
            <p:spPr bwMode="auto">
              <a:xfrm>
                <a:off x="7820284" y="2793308"/>
                <a:ext cx="1705380" cy="427605"/>
              </a:xfrm>
              <a:custGeom>
                <a:avLst/>
                <a:gdLst>
                  <a:gd name="connsiteX0" fmla="*/ 1455555 w 2147104"/>
                  <a:gd name="connsiteY0" fmla="*/ 0 h 711402"/>
                  <a:gd name="connsiteX1" fmla="*/ 1544418 w 2147104"/>
                  <a:gd name="connsiteY1" fmla="*/ 0 h 711402"/>
                  <a:gd name="connsiteX2" fmla="*/ 2147104 w 2147104"/>
                  <a:gd name="connsiteY2" fmla="*/ 711402 h 711402"/>
                  <a:gd name="connsiteX3" fmla="*/ 1983671 w 2147104"/>
                  <a:gd name="connsiteY3" fmla="*/ 711402 h 711402"/>
                  <a:gd name="connsiteX4" fmla="*/ 1223512 w 2147104"/>
                  <a:gd name="connsiteY4" fmla="*/ 0 h 711402"/>
                  <a:gd name="connsiteX5" fmla="*/ 1343158 w 2147104"/>
                  <a:gd name="connsiteY5" fmla="*/ 0 h 711402"/>
                  <a:gd name="connsiteX6" fmla="*/ 1807895 w 2147104"/>
                  <a:gd name="connsiteY6" fmla="*/ 711402 h 711402"/>
                  <a:gd name="connsiteX7" fmla="*/ 1540108 w 2147104"/>
                  <a:gd name="connsiteY7" fmla="*/ 711402 h 711402"/>
                  <a:gd name="connsiteX8" fmla="*/ 1016545 w 2147104"/>
                  <a:gd name="connsiteY8" fmla="*/ 0 h 711402"/>
                  <a:gd name="connsiteX9" fmla="*/ 1130559 w 2147104"/>
                  <a:gd name="connsiteY9" fmla="*/ 0 h 711402"/>
                  <a:gd name="connsiteX10" fmla="*/ 1260144 w 2147104"/>
                  <a:gd name="connsiteY10" fmla="*/ 711402 h 711402"/>
                  <a:gd name="connsiteX11" fmla="*/ 886960 w 2147104"/>
                  <a:gd name="connsiteY11" fmla="*/ 711402 h 711402"/>
                  <a:gd name="connsiteX12" fmla="*/ 803947 w 2147104"/>
                  <a:gd name="connsiteY12" fmla="*/ 0 h 711402"/>
                  <a:gd name="connsiteX13" fmla="*/ 919688 w 2147104"/>
                  <a:gd name="connsiteY13" fmla="*/ 0 h 711402"/>
                  <a:gd name="connsiteX14" fmla="*/ 603093 w 2147104"/>
                  <a:gd name="connsiteY14" fmla="*/ 711402 h 711402"/>
                  <a:gd name="connsiteX15" fmla="*/ 339209 w 2147104"/>
                  <a:gd name="connsiteY15" fmla="*/ 711402 h 711402"/>
                  <a:gd name="connsiteX16" fmla="*/ 602686 w 2147104"/>
                  <a:gd name="connsiteY16" fmla="*/ 0 h 711402"/>
                  <a:gd name="connsiteX17" fmla="*/ 691549 w 2147104"/>
                  <a:gd name="connsiteY17" fmla="*/ 0 h 711402"/>
                  <a:gd name="connsiteX18" fmla="*/ 163433 w 2147104"/>
                  <a:gd name="connsiteY18" fmla="*/ 711402 h 711402"/>
                  <a:gd name="connsiteX19" fmla="*/ 0 w 2147104"/>
                  <a:gd name="connsiteY19" fmla="*/ 711402 h 7114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147104" h="711402">
                    <a:moveTo>
                      <a:pt x="1455555" y="0"/>
                    </a:moveTo>
                    <a:lnTo>
                      <a:pt x="1544418" y="0"/>
                    </a:lnTo>
                    <a:lnTo>
                      <a:pt x="2147104" y="711402"/>
                    </a:lnTo>
                    <a:lnTo>
                      <a:pt x="1983671" y="711402"/>
                    </a:lnTo>
                    <a:close/>
                    <a:moveTo>
                      <a:pt x="1223512" y="0"/>
                    </a:moveTo>
                    <a:lnTo>
                      <a:pt x="1343158" y="0"/>
                    </a:lnTo>
                    <a:lnTo>
                      <a:pt x="1807895" y="711402"/>
                    </a:lnTo>
                    <a:lnTo>
                      <a:pt x="1540108" y="711402"/>
                    </a:lnTo>
                    <a:close/>
                    <a:moveTo>
                      <a:pt x="1016545" y="0"/>
                    </a:moveTo>
                    <a:lnTo>
                      <a:pt x="1130559" y="0"/>
                    </a:lnTo>
                    <a:lnTo>
                      <a:pt x="1260144" y="711402"/>
                    </a:lnTo>
                    <a:lnTo>
                      <a:pt x="886960" y="711402"/>
                    </a:lnTo>
                    <a:close/>
                    <a:moveTo>
                      <a:pt x="803947" y="0"/>
                    </a:moveTo>
                    <a:lnTo>
                      <a:pt x="919688" y="0"/>
                    </a:lnTo>
                    <a:lnTo>
                      <a:pt x="603093" y="711402"/>
                    </a:lnTo>
                    <a:lnTo>
                      <a:pt x="339209" y="711402"/>
                    </a:lnTo>
                    <a:close/>
                    <a:moveTo>
                      <a:pt x="602686" y="0"/>
                    </a:moveTo>
                    <a:lnTo>
                      <a:pt x="691549" y="0"/>
                    </a:lnTo>
                    <a:lnTo>
                      <a:pt x="163433" y="711402"/>
                    </a:lnTo>
                    <a:lnTo>
                      <a:pt x="0" y="711402"/>
                    </a:lnTo>
                    <a:close/>
                  </a:path>
                </a:pathLst>
              </a:custGeom>
              <a:solidFill>
                <a:srgbClr val="FF66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</p:grpSp>
      <p:grpSp>
        <p:nvGrpSpPr>
          <p:cNvPr id="579" name="グループ化 578">
            <a:extLst>
              <a:ext uri="{FF2B5EF4-FFF2-40B4-BE49-F238E27FC236}">
                <a16:creationId xmlns:a16="http://schemas.microsoft.com/office/drawing/2014/main" id="{1B08B0C2-57AB-4BC6-8837-16B170CC1EA9}"/>
              </a:ext>
            </a:extLst>
          </p:cNvPr>
          <p:cNvGrpSpPr/>
          <p:nvPr/>
        </p:nvGrpSpPr>
        <p:grpSpPr>
          <a:xfrm>
            <a:off x="501874" y="3054218"/>
            <a:ext cx="1415379" cy="1055549"/>
            <a:chOff x="501874" y="3054218"/>
            <a:chExt cx="1415379" cy="1055549"/>
          </a:xfrm>
        </p:grpSpPr>
        <p:grpSp>
          <p:nvGrpSpPr>
            <p:cNvPr id="580" name="グループ化 579">
              <a:extLst>
                <a:ext uri="{FF2B5EF4-FFF2-40B4-BE49-F238E27FC236}">
                  <a16:creationId xmlns:a16="http://schemas.microsoft.com/office/drawing/2014/main" id="{4744B9A5-322D-4CF5-88F4-8D2B065E7E88}"/>
                </a:ext>
              </a:extLst>
            </p:cNvPr>
            <p:cNvGrpSpPr/>
            <p:nvPr/>
          </p:nvGrpSpPr>
          <p:grpSpPr>
            <a:xfrm>
              <a:off x="501874" y="3054218"/>
              <a:ext cx="1415379" cy="705528"/>
              <a:chOff x="7968335" y="-1159330"/>
              <a:chExt cx="2015632" cy="793358"/>
            </a:xfrm>
            <a:solidFill>
              <a:srgbClr val="FFFFFF">
                <a:lumMod val="95000"/>
              </a:srgbClr>
            </a:solidFill>
          </p:grpSpPr>
          <p:sp>
            <p:nvSpPr>
              <p:cNvPr id="589" name="四角形: 角を丸くする 588">
                <a:extLst>
                  <a:ext uri="{FF2B5EF4-FFF2-40B4-BE49-F238E27FC236}">
                    <a16:creationId xmlns:a16="http://schemas.microsoft.com/office/drawing/2014/main" id="{F6D45311-F584-4094-9EC9-36C30F06C7E1}"/>
                  </a:ext>
                </a:extLst>
              </p:cNvPr>
              <p:cNvSpPr/>
              <p:nvPr/>
            </p:nvSpPr>
            <p:spPr bwMode="auto">
              <a:xfrm>
                <a:off x="7968335" y="-1159330"/>
                <a:ext cx="2015632" cy="793358"/>
              </a:xfrm>
              <a:prstGeom prst="roundRect">
                <a:avLst>
                  <a:gd name="adj" fmla="val 10264"/>
                </a:avLst>
              </a:prstGeom>
              <a:grpFill/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90" name="四角形: 角を丸くする 589">
                <a:extLst>
                  <a:ext uri="{FF2B5EF4-FFF2-40B4-BE49-F238E27FC236}">
                    <a16:creationId xmlns:a16="http://schemas.microsoft.com/office/drawing/2014/main" id="{79DA82D1-061F-4B54-A0D6-F2DE2D891ADB}"/>
                  </a:ext>
                </a:extLst>
              </p:cNvPr>
              <p:cNvSpPr/>
              <p:nvPr/>
            </p:nvSpPr>
            <p:spPr bwMode="auto">
              <a:xfrm flipV="1">
                <a:off x="8029187" y="-1135976"/>
                <a:ext cx="1893928" cy="45720"/>
              </a:xfrm>
              <a:prstGeom prst="roundRect">
                <a:avLst>
                  <a:gd name="adj" fmla="val 50000"/>
                </a:avLst>
              </a:prstGeom>
              <a:solidFill>
                <a:srgbClr val="FFFFFF">
                  <a:lumMod val="85000"/>
                </a:srgbClr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91" name="四角形: 角を丸くする 590">
                <a:extLst>
                  <a:ext uri="{FF2B5EF4-FFF2-40B4-BE49-F238E27FC236}">
                    <a16:creationId xmlns:a16="http://schemas.microsoft.com/office/drawing/2014/main" id="{B712F861-1D36-4140-8E91-BBB6BE1D71AD}"/>
                  </a:ext>
                </a:extLst>
              </p:cNvPr>
              <p:cNvSpPr/>
              <p:nvPr/>
            </p:nvSpPr>
            <p:spPr bwMode="auto">
              <a:xfrm>
                <a:off x="7991313" y="-1047267"/>
                <a:ext cx="1969678" cy="574677"/>
              </a:xfrm>
              <a:prstGeom prst="roundRect">
                <a:avLst>
                  <a:gd name="adj" fmla="val 3196"/>
                </a:avLst>
              </a:prstGeom>
              <a:gradFill>
                <a:gsLst>
                  <a:gs pos="0">
                    <a:srgbClr val="FFFFFF">
                      <a:lumMod val="75000"/>
                    </a:srgbClr>
                  </a:gs>
                  <a:gs pos="50000">
                    <a:srgbClr val="FFFFFF"/>
                  </a:gs>
                  <a:gs pos="100000">
                    <a:srgbClr val="FFFFFF">
                      <a:lumMod val="75000"/>
                    </a:srgbClr>
                  </a:gs>
                </a:gsLst>
                <a:lin ang="5400000" scaled="1"/>
              </a:gradFill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92" name="フリーフォーム: 図形 591">
                <a:extLst>
                  <a:ext uri="{FF2B5EF4-FFF2-40B4-BE49-F238E27FC236}">
                    <a16:creationId xmlns:a16="http://schemas.microsoft.com/office/drawing/2014/main" id="{F3E0319E-C112-4DFB-BCA7-1163A5A17567}"/>
                  </a:ext>
                </a:extLst>
              </p:cNvPr>
              <p:cNvSpPr/>
              <p:nvPr/>
            </p:nvSpPr>
            <p:spPr bwMode="auto">
              <a:xfrm>
                <a:off x="8026012" y="-432865"/>
                <a:ext cx="1900278" cy="66893"/>
              </a:xfrm>
              <a:custGeom>
                <a:avLst/>
                <a:gdLst>
                  <a:gd name="connsiteX0" fmla="*/ 29256 w 1900278"/>
                  <a:gd name="connsiteY0" fmla="*/ 0 h 66893"/>
                  <a:gd name="connsiteX1" fmla="*/ 1871022 w 1900278"/>
                  <a:gd name="connsiteY1" fmla="*/ 0 h 66893"/>
                  <a:gd name="connsiteX2" fmla="*/ 1900278 w 1900278"/>
                  <a:gd name="connsiteY2" fmla="*/ 29256 h 66893"/>
                  <a:gd name="connsiteX3" fmla="*/ 1900278 w 1900278"/>
                  <a:gd name="connsiteY3" fmla="*/ 62098 h 66893"/>
                  <a:gd name="connsiteX4" fmla="*/ 1876525 w 1900278"/>
                  <a:gd name="connsiteY4" fmla="*/ 66893 h 66893"/>
                  <a:gd name="connsiteX5" fmla="*/ 23753 w 1900278"/>
                  <a:gd name="connsiteY5" fmla="*/ 66893 h 66893"/>
                  <a:gd name="connsiteX6" fmla="*/ 0 w 1900278"/>
                  <a:gd name="connsiteY6" fmla="*/ 62098 h 66893"/>
                  <a:gd name="connsiteX7" fmla="*/ 0 w 1900278"/>
                  <a:gd name="connsiteY7" fmla="*/ 29256 h 66893"/>
                  <a:gd name="connsiteX8" fmla="*/ 29256 w 1900278"/>
                  <a:gd name="connsiteY8" fmla="*/ 0 h 668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900278" h="66893">
                    <a:moveTo>
                      <a:pt x="29256" y="0"/>
                    </a:moveTo>
                    <a:lnTo>
                      <a:pt x="1871022" y="0"/>
                    </a:lnTo>
                    <a:cubicBezTo>
                      <a:pt x="1887180" y="0"/>
                      <a:pt x="1900278" y="13098"/>
                      <a:pt x="1900278" y="29256"/>
                    </a:cubicBezTo>
                    <a:lnTo>
                      <a:pt x="1900278" y="62098"/>
                    </a:lnTo>
                    <a:lnTo>
                      <a:pt x="1876525" y="66893"/>
                    </a:lnTo>
                    <a:lnTo>
                      <a:pt x="23753" y="66893"/>
                    </a:lnTo>
                    <a:lnTo>
                      <a:pt x="0" y="62098"/>
                    </a:lnTo>
                    <a:lnTo>
                      <a:pt x="0" y="29256"/>
                    </a:lnTo>
                    <a:cubicBezTo>
                      <a:pt x="0" y="13098"/>
                      <a:pt x="13098" y="0"/>
                      <a:pt x="29256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93" name="台形 592">
                <a:extLst>
                  <a:ext uri="{FF2B5EF4-FFF2-40B4-BE49-F238E27FC236}">
                    <a16:creationId xmlns:a16="http://schemas.microsoft.com/office/drawing/2014/main" id="{D157D487-BA8D-4E75-9273-686121AFD481}"/>
                  </a:ext>
                </a:extLst>
              </p:cNvPr>
              <p:cNvSpPr/>
              <p:nvPr/>
            </p:nvSpPr>
            <p:spPr bwMode="auto">
              <a:xfrm>
                <a:off x="8026012" y="-532641"/>
                <a:ext cx="1897103" cy="58256"/>
              </a:xfrm>
              <a:prstGeom prst="trapezoid">
                <a:avLst/>
              </a:prstGeom>
              <a:solidFill>
                <a:srgbClr val="0000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581" name="フリーフォーム: 図形 580">
              <a:extLst>
                <a:ext uri="{FF2B5EF4-FFF2-40B4-BE49-F238E27FC236}">
                  <a16:creationId xmlns:a16="http://schemas.microsoft.com/office/drawing/2014/main" id="{D6830F80-AED4-4BA2-B347-854CCD708A24}"/>
                </a:ext>
              </a:extLst>
            </p:cNvPr>
            <p:cNvSpPr/>
            <p:nvPr/>
          </p:nvSpPr>
          <p:spPr bwMode="auto">
            <a:xfrm rot="16200000">
              <a:off x="1041526" y="3376623"/>
              <a:ext cx="372491" cy="1093797"/>
            </a:xfrm>
            <a:custGeom>
              <a:avLst/>
              <a:gdLst>
                <a:gd name="connsiteX0" fmla="*/ 396801 w 396801"/>
                <a:gd name="connsiteY0" fmla="*/ 1066045 h 1225322"/>
                <a:gd name="connsiteX1" fmla="*/ 396801 w 396801"/>
                <a:gd name="connsiteY1" fmla="*/ 1198620 h 1225322"/>
                <a:gd name="connsiteX2" fmla="*/ 380339 w 396801"/>
                <a:gd name="connsiteY2" fmla="*/ 1182200 h 1225322"/>
                <a:gd name="connsiteX3" fmla="*/ 222889 w 396801"/>
                <a:gd name="connsiteY3" fmla="*/ 1161936 h 1225322"/>
                <a:gd name="connsiteX4" fmla="*/ 12956 w 396801"/>
                <a:gd name="connsiteY4" fmla="*/ 1100181 h 1225322"/>
                <a:gd name="connsiteX5" fmla="*/ 0 w 396801"/>
                <a:gd name="connsiteY5" fmla="*/ 1099466 h 1225322"/>
                <a:gd name="connsiteX6" fmla="*/ 0 w 396801"/>
                <a:gd name="connsiteY6" fmla="*/ 966116 h 1225322"/>
                <a:gd name="connsiteX7" fmla="*/ 12956 w 396801"/>
                <a:gd name="connsiteY7" fmla="*/ 966831 h 1225322"/>
                <a:gd name="connsiteX8" fmla="*/ 222889 w 396801"/>
                <a:gd name="connsiteY8" fmla="*/ 1028586 h 1225322"/>
                <a:gd name="connsiteX9" fmla="*/ 362844 w 396801"/>
                <a:gd name="connsiteY9" fmla="*/ 1028586 h 1225322"/>
                <a:gd name="connsiteX10" fmla="*/ 396801 w 396801"/>
                <a:gd name="connsiteY10" fmla="*/ 824745 h 1225322"/>
                <a:gd name="connsiteX11" fmla="*/ 396801 w 396801"/>
                <a:gd name="connsiteY11" fmla="*/ 957320 h 1225322"/>
                <a:gd name="connsiteX12" fmla="*/ 380339 w 396801"/>
                <a:gd name="connsiteY12" fmla="*/ 940900 h 1225322"/>
                <a:gd name="connsiteX13" fmla="*/ 222889 w 396801"/>
                <a:gd name="connsiteY13" fmla="*/ 920636 h 1225322"/>
                <a:gd name="connsiteX14" fmla="*/ 12956 w 396801"/>
                <a:gd name="connsiteY14" fmla="*/ 858881 h 1225322"/>
                <a:gd name="connsiteX15" fmla="*/ 0 w 396801"/>
                <a:gd name="connsiteY15" fmla="*/ 858166 h 1225322"/>
                <a:gd name="connsiteX16" fmla="*/ 0 w 396801"/>
                <a:gd name="connsiteY16" fmla="*/ 724816 h 1225322"/>
                <a:gd name="connsiteX17" fmla="*/ 12956 w 396801"/>
                <a:gd name="connsiteY17" fmla="*/ 725531 h 1225322"/>
                <a:gd name="connsiteX18" fmla="*/ 222889 w 396801"/>
                <a:gd name="connsiteY18" fmla="*/ 787286 h 1225322"/>
                <a:gd name="connsiteX19" fmla="*/ 362844 w 396801"/>
                <a:gd name="connsiteY19" fmla="*/ 787286 h 1225322"/>
                <a:gd name="connsiteX20" fmla="*/ 396801 w 396801"/>
                <a:gd name="connsiteY20" fmla="*/ 583445 h 1225322"/>
                <a:gd name="connsiteX21" fmla="*/ 396801 w 396801"/>
                <a:gd name="connsiteY21" fmla="*/ 716020 h 1225322"/>
                <a:gd name="connsiteX22" fmla="*/ 380339 w 396801"/>
                <a:gd name="connsiteY22" fmla="*/ 699600 h 1225322"/>
                <a:gd name="connsiteX23" fmla="*/ 222889 w 396801"/>
                <a:gd name="connsiteY23" fmla="*/ 679336 h 1225322"/>
                <a:gd name="connsiteX24" fmla="*/ 12956 w 396801"/>
                <a:gd name="connsiteY24" fmla="*/ 617581 h 1225322"/>
                <a:gd name="connsiteX25" fmla="*/ 0 w 396801"/>
                <a:gd name="connsiteY25" fmla="*/ 616866 h 1225322"/>
                <a:gd name="connsiteX26" fmla="*/ 0 w 396801"/>
                <a:gd name="connsiteY26" fmla="*/ 483516 h 1225322"/>
                <a:gd name="connsiteX27" fmla="*/ 12956 w 396801"/>
                <a:gd name="connsiteY27" fmla="*/ 484231 h 1225322"/>
                <a:gd name="connsiteX28" fmla="*/ 222889 w 396801"/>
                <a:gd name="connsiteY28" fmla="*/ 545986 h 1225322"/>
                <a:gd name="connsiteX29" fmla="*/ 362844 w 396801"/>
                <a:gd name="connsiteY29" fmla="*/ 545986 h 1225322"/>
                <a:gd name="connsiteX30" fmla="*/ 396801 w 396801"/>
                <a:gd name="connsiteY30" fmla="*/ 342145 h 1225322"/>
                <a:gd name="connsiteX31" fmla="*/ 396801 w 396801"/>
                <a:gd name="connsiteY31" fmla="*/ 474720 h 1225322"/>
                <a:gd name="connsiteX32" fmla="*/ 380339 w 396801"/>
                <a:gd name="connsiteY32" fmla="*/ 458300 h 1225322"/>
                <a:gd name="connsiteX33" fmla="*/ 222889 w 396801"/>
                <a:gd name="connsiteY33" fmla="*/ 438036 h 1225322"/>
                <a:gd name="connsiteX34" fmla="*/ 12956 w 396801"/>
                <a:gd name="connsiteY34" fmla="*/ 376281 h 1225322"/>
                <a:gd name="connsiteX35" fmla="*/ 0 w 396801"/>
                <a:gd name="connsiteY35" fmla="*/ 375566 h 1225322"/>
                <a:gd name="connsiteX36" fmla="*/ 0 w 396801"/>
                <a:gd name="connsiteY36" fmla="*/ 242216 h 1225322"/>
                <a:gd name="connsiteX37" fmla="*/ 12956 w 396801"/>
                <a:gd name="connsiteY37" fmla="*/ 242931 h 1225322"/>
                <a:gd name="connsiteX38" fmla="*/ 222889 w 396801"/>
                <a:gd name="connsiteY38" fmla="*/ 304686 h 1225322"/>
                <a:gd name="connsiteX39" fmla="*/ 362844 w 396801"/>
                <a:gd name="connsiteY39" fmla="*/ 304686 h 1225322"/>
                <a:gd name="connsiteX40" fmla="*/ 396801 w 396801"/>
                <a:gd name="connsiteY40" fmla="*/ 100845 h 1225322"/>
                <a:gd name="connsiteX41" fmla="*/ 396801 w 396801"/>
                <a:gd name="connsiteY41" fmla="*/ 233420 h 1225322"/>
                <a:gd name="connsiteX42" fmla="*/ 380339 w 396801"/>
                <a:gd name="connsiteY42" fmla="*/ 217000 h 1225322"/>
                <a:gd name="connsiteX43" fmla="*/ 222889 w 396801"/>
                <a:gd name="connsiteY43" fmla="*/ 196736 h 1225322"/>
                <a:gd name="connsiteX44" fmla="*/ 12956 w 396801"/>
                <a:gd name="connsiteY44" fmla="*/ 134981 h 1225322"/>
                <a:gd name="connsiteX45" fmla="*/ 0 w 396801"/>
                <a:gd name="connsiteY45" fmla="*/ 134266 h 1225322"/>
                <a:gd name="connsiteX46" fmla="*/ 0 w 396801"/>
                <a:gd name="connsiteY46" fmla="*/ 916 h 1225322"/>
                <a:gd name="connsiteX47" fmla="*/ 12956 w 396801"/>
                <a:gd name="connsiteY47" fmla="*/ 1631 h 1225322"/>
                <a:gd name="connsiteX48" fmla="*/ 222889 w 396801"/>
                <a:gd name="connsiteY48" fmla="*/ 63386 h 1225322"/>
                <a:gd name="connsiteX49" fmla="*/ 362844 w 396801"/>
                <a:gd name="connsiteY49" fmla="*/ 63386 h 12253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</a:cxnLst>
              <a:rect l="l" t="t" r="r" b="b"/>
              <a:pathLst>
                <a:path w="396801" h="1225322">
                  <a:moveTo>
                    <a:pt x="396801" y="1066045"/>
                  </a:moveTo>
                  <a:lnTo>
                    <a:pt x="396801" y="1198620"/>
                  </a:lnTo>
                  <a:lnTo>
                    <a:pt x="380339" y="1182200"/>
                  </a:lnTo>
                  <a:cubicBezTo>
                    <a:pt x="327855" y="1123339"/>
                    <a:pt x="275372" y="1038425"/>
                    <a:pt x="222889" y="1161936"/>
                  </a:cubicBezTo>
                  <a:cubicBezTo>
                    <a:pt x="152911" y="1326618"/>
                    <a:pt x="82934" y="1120766"/>
                    <a:pt x="12956" y="1100181"/>
                  </a:cubicBezTo>
                  <a:lnTo>
                    <a:pt x="0" y="1099466"/>
                  </a:lnTo>
                  <a:lnTo>
                    <a:pt x="0" y="966116"/>
                  </a:lnTo>
                  <a:lnTo>
                    <a:pt x="12956" y="966831"/>
                  </a:lnTo>
                  <a:cubicBezTo>
                    <a:pt x="82934" y="987416"/>
                    <a:pt x="152911" y="1193268"/>
                    <a:pt x="222889" y="1028586"/>
                  </a:cubicBezTo>
                  <a:cubicBezTo>
                    <a:pt x="269540" y="918798"/>
                    <a:pt x="316192" y="973692"/>
                    <a:pt x="362844" y="1028586"/>
                  </a:cubicBezTo>
                  <a:close/>
                  <a:moveTo>
                    <a:pt x="396801" y="824745"/>
                  </a:moveTo>
                  <a:lnTo>
                    <a:pt x="396801" y="957320"/>
                  </a:lnTo>
                  <a:lnTo>
                    <a:pt x="380339" y="940900"/>
                  </a:lnTo>
                  <a:cubicBezTo>
                    <a:pt x="327855" y="882039"/>
                    <a:pt x="275372" y="797125"/>
                    <a:pt x="222889" y="920636"/>
                  </a:cubicBezTo>
                  <a:cubicBezTo>
                    <a:pt x="152911" y="1085318"/>
                    <a:pt x="82934" y="879466"/>
                    <a:pt x="12956" y="858881"/>
                  </a:cubicBezTo>
                  <a:lnTo>
                    <a:pt x="0" y="858166"/>
                  </a:lnTo>
                  <a:lnTo>
                    <a:pt x="0" y="724816"/>
                  </a:lnTo>
                  <a:lnTo>
                    <a:pt x="12956" y="725531"/>
                  </a:lnTo>
                  <a:cubicBezTo>
                    <a:pt x="82934" y="746116"/>
                    <a:pt x="152911" y="951968"/>
                    <a:pt x="222889" y="787286"/>
                  </a:cubicBezTo>
                  <a:cubicBezTo>
                    <a:pt x="269540" y="677498"/>
                    <a:pt x="316192" y="732392"/>
                    <a:pt x="362844" y="787286"/>
                  </a:cubicBezTo>
                  <a:close/>
                  <a:moveTo>
                    <a:pt x="396801" y="583445"/>
                  </a:moveTo>
                  <a:lnTo>
                    <a:pt x="396801" y="716020"/>
                  </a:lnTo>
                  <a:lnTo>
                    <a:pt x="380339" y="699600"/>
                  </a:lnTo>
                  <a:cubicBezTo>
                    <a:pt x="327855" y="640739"/>
                    <a:pt x="275372" y="555825"/>
                    <a:pt x="222889" y="679336"/>
                  </a:cubicBezTo>
                  <a:cubicBezTo>
                    <a:pt x="152911" y="844018"/>
                    <a:pt x="82934" y="638166"/>
                    <a:pt x="12956" y="617581"/>
                  </a:cubicBezTo>
                  <a:lnTo>
                    <a:pt x="0" y="616866"/>
                  </a:lnTo>
                  <a:lnTo>
                    <a:pt x="0" y="483516"/>
                  </a:lnTo>
                  <a:lnTo>
                    <a:pt x="12956" y="484231"/>
                  </a:lnTo>
                  <a:cubicBezTo>
                    <a:pt x="82934" y="504816"/>
                    <a:pt x="152911" y="710668"/>
                    <a:pt x="222889" y="545986"/>
                  </a:cubicBezTo>
                  <a:cubicBezTo>
                    <a:pt x="269540" y="436198"/>
                    <a:pt x="316192" y="491092"/>
                    <a:pt x="362844" y="545986"/>
                  </a:cubicBezTo>
                  <a:close/>
                  <a:moveTo>
                    <a:pt x="396801" y="342145"/>
                  </a:moveTo>
                  <a:lnTo>
                    <a:pt x="396801" y="474720"/>
                  </a:lnTo>
                  <a:lnTo>
                    <a:pt x="380339" y="458300"/>
                  </a:lnTo>
                  <a:cubicBezTo>
                    <a:pt x="327855" y="399439"/>
                    <a:pt x="275372" y="314525"/>
                    <a:pt x="222889" y="438036"/>
                  </a:cubicBezTo>
                  <a:cubicBezTo>
                    <a:pt x="152911" y="602718"/>
                    <a:pt x="82934" y="396866"/>
                    <a:pt x="12956" y="376281"/>
                  </a:cubicBezTo>
                  <a:lnTo>
                    <a:pt x="0" y="375566"/>
                  </a:lnTo>
                  <a:lnTo>
                    <a:pt x="0" y="242216"/>
                  </a:lnTo>
                  <a:lnTo>
                    <a:pt x="12956" y="242931"/>
                  </a:lnTo>
                  <a:cubicBezTo>
                    <a:pt x="82934" y="263516"/>
                    <a:pt x="152911" y="469368"/>
                    <a:pt x="222889" y="304686"/>
                  </a:cubicBezTo>
                  <a:cubicBezTo>
                    <a:pt x="269540" y="194898"/>
                    <a:pt x="316192" y="249792"/>
                    <a:pt x="362844" y="304686"/>
                  </a:cubicBezTo>
                  <a:close/>
                  <a:moveTo>
                    <a:pt x="396801" y="100845"/>
                  </a:moveTo>
                  <a:lnTo>
                    <a:pt x="396801" y="233420"/>
                  </a:lnTo>
                  <a:lnTo>
                    <a:pt x="380339" y="217000"/>
                  </a:lnTo>
                  <a:cubicBezTo>
                    <a:pt x="327855" y="158139"/>
                    <a:pt x="275372" y="73225"/>
                    <a:pt x="222889" y="196736"/>
                  </a:cubicBezTo>
                  <a:cubicBezTo>
                    <a:pt x="152911" y="361418"/>
                    <a:pt x="82934" y="155566"/>
                    <a:pt x="12956" y="134981"/>
                  </a:cubicBezTo>
                  <a:lnTo>
                    <a:pt x="0" y="134266"/>
                  </a:lnTo>
                  <a:lnTo>
                    <a:pt x="0" y="916"/>
                  </a:lnTo>
                  <a:lnTo>
                    <a:pt x="12956" y="1631"/>
                  </a:lnTo>
                  <a:cubicBezTo>
                    <a:pt x="82934" y="22216"/>
                    <a:pt x="152911" y="228068"/>
                    <a:pt x="222889" y="63386"/>
                  </a:cubicBezTo>
                  <a:cubicBezTo>
                    <a:pt x="269540" y="-46402"/>
                    <a:pt x="316192" y="8492"/>
                    <a:pt x="362844" y="63386"/>
                  </a:cubicBezTo>
                  <a:close/>
                </a:path>
              </a:pathLst>
            </a:custGeom>
            <a:solidFill>
              <a:srgbClr val="FF6600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594" name="グループ化 593">
            <a:extLst>
              <a:ext uri="{FF2B5EF4-FFF2-40B4-BE49-F238E27FC236}">
                <a16:creationId xmlns:a16="http://schemas.microsoft.com/office/drawing/2014/main" id="{1E40292B-3F69-4BB3-A50B-EBC3B769EDB4}"/>
              </a:ext>
            </a:extLst>
          </p:cNvPr>
          <p:cNvGrpSpPr/>
          <p:nvPr/>
        </p:nvGrpSpPr>
        <p:grpSpPr>
          <a:xfrm>
            <a:off x="2257112" y="3054218"/>
            <a:ext cx="1613960" cy="1089421"/>
            <a:chOff x="2257112" y="3054218"/>
            <a:chExt cx="1613960" cy="1089421"/>
          </a:xfrm>
        </p:grpSpPr>
        <p:grpSp>
          <p:nvGrpSpPr>
            <p:cNvPr id="595" name="グループ化 594">
              <a:extLst>
                <a:ext uri="{FF2B5EF4-FFF2-40B4-BE49-F238E27FC236}">
                  <a16:creationId xmlns:a16="http://schemas.microsoft.com/office/drawing/2014/main" id="{D7828BC9-A57B-4DB2-A285-BDA075B35AE7}"/>
                </a:ext>
              </a:extLst>
            </p:cNvPr>
            <p:cNvGrpSpPr/>
            <p:nvPr/>
          </p:nvGrpSpPr>
          <p:grpSpPr>
            <a:xfrm>
              <a:off x="2381949" y="3054218"/>
              <a:ext cx="1415379" cy="705528"/>
              <a:chOff x="7968335" y="-1159330"/>
              <a:chExt cx="2015632" cy="793358"/>
            </a:xfrm>
            <a:solidFill>
              <a:srgbClr val="FFFFFF">
                <a:lumMod val="95000"/>
              </a:srgbClr>
            </a:solidFill>
          </p:grpSpPr>
          <p:sp>
            <p:nvSpPr>
              <p:cNvPr id="600" name="四角形: 角を丸くする 599">
                <a:extLst>
                  <a:ext uri="{FF2B5EF4-FFF2-40B4-BE49-F238E27FC236}">
                    <a16:creationId xmlns:a16="http://schemas.microsoft.com/office/drawing/2014/main" id="{719D47A2-BB72-4527-82D4-30F49BB5BCB3}"/>
                  </a:ext>
                </a:extLst>
              </p:cNvPr>
              <p:cNvSpPr/>
              <p:nvPr/>
            </p:nvSpPr>
            <p:spPr bwMode="auto">
              <a:xfrm>
                <a:off x="7968335" y="-1159330"/>
                <a:ext cx="2015632" cy="793358"/>
              </a:xfrm>
              <a:prstGeom prst="roundRect">
                <a:avLst>
                  <a:gd name="adj" fmla="val 10264"/>
                </a:avLst>
              </a:prstGeom>
              <a:grpFill/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01" name="四角形: 角を丸くする 600">
                <a:extLst>
                  <a:ext uri="{FF2B5EF4-FFF2-40B4-BE49-F238E27FC236}">
                    <a16:creationId xmlns:a16="http://schemas.microsoft.com/office/drawing/2014/main" id="{8239FEA8-EFD0-4E11-8DA5-166B04052A95}"/>
                  </a:ext>
                </a:extLst>
              </p:cNvPr>
              <p:cNvSpPr/>
              <p:nvPr/>
            </p:nvSpPr>
            <p:spPr bwMode="auto">
              <a:xfrm flipV="1">
                <a:off x="8029187" y="-1135976"/>
                <a:ext cx="1893928" cy="45720"/>
              </a:xfrm>
              <a:prstGeom prst="roundRect">
                <a:avLst>
                  <a:gd name="adj" fmla="val 50000"/>
                </a:avLst>
              </a:prstGeom>
              <a:solidFill>
                <a:srgbClr val="FFFFFF">
                  <a:lumMod val="85000"/>
                </a:srgbClr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02" name="四角形: 角を丸くする 601">
                <a:extLst>
                  <a:ext uri="{FF2B5EF4-FFF2-40B4-BE49-F238E27FC236}">
                    <a16:creationId xmlns:a16="http://schemas.microsoft.com/office/drawing/2014/main" id="{8EF5734D-8F61-4919-A281-2AECC3840B4A}"/>
                  </a:ext>
                </a:extLst>
              </p:cNvPr>
              <p:cNvSpPr/>
              <p:nvPr/>
            </p:nvSpPr>
            <p:spPr bwMode="auto">
              <a:xfrm>
                <a:off x="7991313" y="-1047267"/>
                <a:ext cx="1969678" cy="574677"/>
              </a:xfrm>
              <a:prstGeom prst="roundRect">
                <a:avLst>
                  <a:gd name="adj" fmla="val 3196"/>
                </a:avLst>
              </a:prstGeom>
              <a:gradFill>
                <a:gsLst>
                  <a:gs pos="0">
                    <a:srgbClr val="FFFFFF">
                      <a:lumMod val="75000"/>
                    </a:srgbClr>
                  </a:gs>
                  <a:gs pos="50000">
                    <a:srgbClr val="FFFFFF"/>
                  </a:gs>
                  <a:gs pos="100000">
                    <a:srgbClr val="FFFFFF">
                      <a:lumMod val="75000"/>
                    </a:srgbClr>
                  </a:gs>
                </a:gsLst>
                <a:lin ang="5400000" scaled="1"/>
              </a:gradFill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03" name="フリーフォーム: 図形 602">
                <a:extLst>
                  <a:ext uri="{FF2B5EF4-FFF2-40B4-BE49-F238E27FC236}">
                    <a16:creationId xmlns:a16="http://schemas.microsoft.com/office/drawing/2014/main" id="{2826DB7C-EE84-4C0B-AFA5-A20704B4A079}"/>
                  </a:ext>
                </a:extLst>
              </p:cNvPr>
              <p:cNvSpPr/>
              <p:nvPr/>
            </p:nvSpPr>
            <p:spPr bwMode="auto">
              <a:xfrm>
                <a:off x="8026012" y="-432865"/>
                <a:ext cx="1900278" cy="66893"/>
              </a:xfrm>
              <a:custGeom>
                <a:avLst/>
                <a:gdLst>
                  <a:gd name="connsiteX0" fmla="*/ 29256 w 1900278"/>
                  <a:gd name="connsiteY0" fmla="*/ 0 h 66893"/>
                  <a:gd name="connsiteX1" fmla="*/ 1871022 w 1900278"/>
                  <a:gd name="connsiteY1" fmla="*/ 0 h 66893"/>
                  <a:gd name="connsiteX2" fmla="*/ 1900278 w 1900278"/>
                  <a:gd name="connsiteY2" fmla="*/ 29256 h 66893"/>
                  <a:gd name="connsiteX3" fmla="*/ 1900278 w 1900278"/>
                  <a:gd name="connsiteY3" fmla="*/ 62098 h 66893"/>
                  <a:gd name="connsiteX4" fmla="*/ 1876525 w 1900278"/>
                  <a:gd name="connsiteY4" fmla="*/ 66893 h 66893"/>
                  <a:gd name="connsiteX5" fmla="*/ 23753 w 1900278"/>
                  <a:gd name="connsiteY5" fmla="*/ 66893 h 66893"/>
                  <a:gd name="connsiteX6" fmla="*/ 0 w 1900278"/>
                  <a:gd name="connsiteY6" fmla="*/ 62098 h 66893"/>
                  <a:gd name="connsiteX7" fmla="*/ 0 w 1900278"/>
                  <a:gd name="connsiteY7" fmla="*/ 29256 h 66893"/>
                  <a:gd name="connsiteX8" fmla="*/ 29256 w 1900278"/>
                  <a:gd name="connsiteY8" fmla="*/ 0 h 668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900278" h="66893">
                    <a:moveTo>
                      <a:pt x="29256" y="0"/>
                    </a:moveTo>
                    <a:lnTo>
                      <a:pt x="1871022" y="0"/>
                    </a:lnTo>
                    <a:cubicBezTo>
                      <a:pt x="1887180" y="0"/>
                      <a:pt x="1900278" y="13098"/>
                      <a:pt x="1900278" y="29256"/>
                    </a:cubicBezTo>
                    <a:lnTo>
                      <a:pt x="1900278" y="62098"/>
                    </a:lnTo>
                    <a:lnTo>
                      <a:pt x="1876525" y="66893"/>
                    </a:lnTo>
                    <a:lnTo>
                      <a:pt x="23753" y="66893"/>
                    </a:lnTo>
                    <a:lnTo>
                      <a:pt x="0" y="62098"/>
                    </a:lnTo>
                    <a:lnTo>
                      <a:pt x="0" y="29256"/>
                    </a:lnTo>
                    <a:cubicBezTo>
                      <a:pt x="0" y="13098"/>
                      <a:pt x="13098" y="0"/>
                      <a:pt x="29256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04" name="台形 603">
                <a:extLst>
                  <a:ext uri="{FF2B5EF4-FFF2-40B4-BE49-F238E27FC236}">
                    <a16:creationId xmlns:a16="http://schemas.microsoft.com/office/drawing/2014/main" id="{A78424BC-0EBD-4832-ADBF-BA30613955F4}"/>
                  </a:ext>
                </a:extLst>
              </p:cNvPr>
              <p:cNvSpPr/>
              <p:nvPr/>
            </p:nvSpPr>
            <p:spPr bwMode="auto">
              <a:xfrm>
                <a:off x="8026012" y="-532641"/>
                <a:ext cx="1897103" cy="58256"/>
              </a:xfrm>
              <a:prstGeom prst="trapezoid">
                <a:avLst/>
              </a:prstGeom>
              <a:solidFill>
                <a:srgbClr val="0000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596" name="フリーフォーム: 図形 595">
              <a:extLst>
                <a:ext uri="{FF2B5EF4-FFF2-40B4-BE49-F238E27FC236}">
                  <a16:creationId xmlns:a16="http://schemas.microsoft.com/office/drawing/2014/main" id="{B3B567AD-74B9-4855-9461-83950180588D}"/>
                </a:ext>
              </a:extLst>
            </p:cNvPr>
            <p:cNvSpPr/>
            <p:nvPr/>
          </p:nvSpPr>
          <p:spPr bwMode="auto">
            <a:xfrm>
              <a:off x="2257112" y="3738957"/>
              <a:ext cx="1613960" cy="404682"/>
            </a:xfrm>
            <a:custGeom>
              <a:avLst/>
              <a:gdLst>
                <a:gd name="connsiteX0" fmla="*/ 1455555 w 2147104"/>
                <a:gd name="connsiteY0" fmla="*/ 0 h 711402"/>
                <a:gd name="connsiteX1" fmla="*/ 1544418 w 2147104"/>
                <a:gd name="connsiteY1" fmla="*/ 0 h 711402"/>
                <a:gd name="connsiteX2" fmla="*/ 2147104 w 2147104"/>
                <a:gd name="connsiteY2" fmla="*/ 711402 h 711402"/>
                <a:gd name="connsiteX3" fmla="*/ 1983671 w 2147104"/>
                <a:gd name="connsiteY3" fmla="*/ 711402 h 711402"/>
                <a:gd name="connsiteX4" fmla="*/ 1223512 w 2147104"/>
                <a:gd name="connsiteY4" fmla="*/ 0 h 711402"/>
                <a:gd name="connsiteX5" fmla="*/ 1343158 w 2147104"/>
                <a:gd name="connsiteY5" fmla="*/ 0 h 711402"/>
                <a:gd name="connsiteX6" fmla="*/ 1807895 w 2147104"/>
                <a:gd name="connsiteY6" fmla="*/ 711402 h 711402"/>
                <a:gd name="connsiteX7" fmla="*/ 1540108 w 2147104"/>
                <a:gd name="connsiteY7" fmla="*/ 711402 h 711402"/>
                <a:gd name="connsiteX8" fmla="*/ 1016545 w 2147104"/>
                <a:gd name="connsiteY8" fmla="*/ 0 h 711402"/>
                <a:gd name="connsiteX9" fmla="*/ 1130559 w 2147104"/>
                <a:gd name="connsiteY9" fmla="*/ 0 h 711402"/>
                <a:gd name="connsiteX10" fmla="*/ 1260144 w 2147104"/>
                <a:gd name="connsiteY10" fmla="*/ 711402 h 711402"/>
                <a:gd name="connsiteX11" fmla="*/ 886960 w 2147104"/>
                <a:gd name="connsiteY11" fmla="*/ 711402 h 711402"/>
                <a:gd name="connsiteX12" fmla="*/ 803947 w 2147104"/>
                <a:gd name="connsiteY12" fmla="*/ 0 h 711402"/>
                <a:gd name="connsiteX13" fmla="*/ 919688 w 2147104"/>
                <a:gd name="connsiteY13" fmla="*/ 0 h 711402"/>
                <a:gd name="connsiteX14" fmla="*/ 603093 w 2147104"/>
                <a:gd name="connsiteY14" fmla="*/ 711402 h 711402"/>
                <a:gd name="connsiteX15" fmla="*/ 339209 w 2147104"/>
                <a:gd name="connsiteY15" fmla="*/ 711402 h 711402"/>
                <a:gd name="connsiteX16" fmla="*/ 602686 w 2147104"/>
                <a:gd name="connsiteY16" fmla="*/ 0 h 711402"/>
                <a:gd name="connsiteX17" fmla="*/ 691549 w 2147104"/>
                <a:gd name="connsiteY17" fmla="*/ 0 h 711402"/>
                <a:gd name="connsiteX18" fmla="*/ 163433 w 2147104"/>
                <a:gd name="connsiteY18" fmla="*/ 711402 h 711402"/>
                <a:gd name="connsiteX19" fmla="*/ 0 w 2147104"/>
                <a:gd name="connsiteY19" fmla="*/ 711402 h 7114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147104" h="711402">
                  <a:moveTo>
                    <a:pt x="1455555" y="0"/>
                  </a:moveTo>
                  <a:lnTo>
                    <a:pt x="1544418" y="0"/>
                  </a:lnTo>
                  <a:lnTo>
                    <a:pt x="2147104" y="711402"/>
                  </a:lnTo>
                  <a:lnTo>
                    <a:pt x="1983671" y="711402"/>
                  </a:lnTo>
                  <a:close/>
                  <a:moveTo>
                    <a:pt x="1223512" y="0"/>
                  </a:moveTo>
                  <a:lnTo>
                    <a:pt x="1343158" y="0"/>
                  </a:lnTo>
                  <a:lnTo>
                    <a:pt x="1807895" y="711402"/>
                  </a:lnTo>
                  <a:lnTo>
                    <a:pt x="1540108" y="711402"/>
                  </a:lnTo>
                  <a:close/>
                  <a:moveTo>
                    <a:pt x="1016545" y="0"/>
                  </a:moveTo>
                  <a:lnTo>
                    <a:pt x="1130559" y="0"/>
                  </a:lnTo>
                  <a:lnTo>
                    <a:pt x="1260144" y="711402"/>
                  </a:lnTo>
                  <a:lnTo>
                    <a:pt x="886960" y="711402"/>
                  </a:lnTo>
                  <a:close/>
                  <a:moveTo>
                    <a:pt x="803947" y="0"/>
                  </a:moveTo>
                  <a:lnTo>
                    <a:pt x="919688" y="0"/>
                  </a:lnTo>
                  <a:lnTo>
                    <a:pt x="603093" y="711402"/>
                  </a:lnTo>
                  <a:lnTo>
                    <a:pt x="339209" y="711402"/>
                  </a:lnTo>
                  <a:close/>
                  <a:moveTo>
                    <a:pt x="602686" y="0"/>
                  </a:moveTo>
                  <a:lnTo>
                    <a:pt x="691549" y="0"/>
                  </a:lnTo>
                  <a:lnTo>
                    <a:pt x="163433" y="711402"/>
                  </a:lnTo>
                  <a:lnTo>
                    <a:pt x="0" y="711402"/>
                  </a:lnTo>
                  <a:close/>
                </a:path>
              </a:pathLst>
            </a:custGeom>
            <a:solidFill>
              <a:srgbClr val="FF66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605" name="グループ化 604">
            <a:extLst>
              <a:ext uri="{FF2B5EF4-FFF2-40B4-BE49-F238E27FC236}">
                <a16:creationId xmlns:a16="http://schemas.microsoft.com/office/drawing/2014/main" id="{3E58D6FC-293D-47EE-AAE6-F3C270D0F7CE}"/>
              </a:ext>
            </a:extLst>
          </p:cNvPr>
          <p:cNvGrpSpPr/>
          <p:nvPr/>
        </p:nvGrpSpPr>
        <p:grpSpPr>
          <a:xfrm>
            <a:off x="4247526" y="3054218"/>
            <a:ext cx="1415379" cy="984732"/>
            <a:chOff x="4247526" y="3054218"/>
            <a:chExt cx="1415379" cy="984732"/>
          </a:xfrm>
        </p:grpSpPr>
        <p:grpSp>
          <p:nvGrpSpPr>
            <p:cNvPr id="606" name="グループ化 605">
              <a:extLst>
                <a:ext uri="{FF2B5EF4-FFF2-40B4-BE49-F238E27FC236}">
                  <a16:creationId xmlns:a16="http://schemas.microsoft.com/office/drawing/2014/main" id="{985B0BFB-739F-4C99-A619-2891E9379224}"/>
                </a:ext>
              </a:extLst>
            </p:cNvPr>
            <p:cNvGrpSpPr/>
            <p:nvPr/>
          </p:nvGrpSpPr>
          <p:grpSpPr>
            <a:xfrm>
              <a:off x="4247526" y="3054218"/>
              <a:ext cx="1415379" cy="705528"/>
              <a:chOff x="7968335" y="-1159330"/>
              <a:chExt cx="2015632" cy="793358"/>
            </a:xfrm>
            <a:solidFill>
              <a:srgbClr val="FFFFFF">
                <a:lumMod val="95000"/>
              </a:srgbClr>
            </a:solidFill>
          </p:grpSpPr>
          <p:sp>
            <p:nvSpPr>
              <p:cNvPr id="611" name="四角形: 角を丸くする 610">
                <a:extLst>
                  <a:ext uri="{FF2B5EF4-FFF2-40B4-BE49-F238E27FC236}">
                    <a16:creationId xmlns:a16="http://schemas.microsoft.com/office/drawing/2014/main" id="{9328D284-6E97-4B64-A0E5-780AB09D46D3}"/>
                  </a:ext>
                </a:extLst>
              </p:cNvPr>
              <p:cNvSpPr/>
              <p:nvPr/>
            </p:nvSpPr>
            <p:spPr bwMode="auto">
              <a:xfrm>
                <a:off x="7968335" y="-1159330"/>
                <a:ext cx="2015632" cy="793358"/>
              </a:xfrm>
              <a:prstGeom prst="roundRect">
                <a:avLst>
                  <a:gd name="adj" fmla="val 10264"/>
                </a:avLst>
              </a:prstGeom>
              <a:grpFill/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12" name="四角形: 角を丸くする 611">
                <a:extLst>
                  <a:ext uri="{FF2B5EF4-FFF2-40B4-BE49-F238E27FC236}">
                    <a16:creationId xmlns:a16="http://schemas.microsoft.com/office/drawing/2014/main" id="{BAE3CEE2-1C40-4C18-B8EF-B251C7D9F78E}"/>
                  </a:ext>
                </a:extLst>
              </p:cNvPr>
              <p:cNvSpPr/>
              <p:nvPr/>
            </p:nvSpPr>
            <p:spPr bwMode="auto">
              <a:xfrm flipV="1">
                <a:off x="8029187" y="-1135976"/>
                <a:ext cx="1893928" cy="45720"/>
              </a:xfrm>
              <a:prstGeom prst="roundRect">
                <a:avLst>
                  <a:gd name="adj" fmla="val 50000"/>
                </a:avLst>
              </a:prstGeom>
              <a:solidFill>
                <a:srgbClr val="FFFFFF">
                  <a:lumMod val="85000"/>
                </a:srgbClr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13" name="四角形: 角を丸くする 612">
                <a:extLst>
                  <a:ext uri="{FF2B5EF4-FFF2-40B4-BE49-F238E27FC236}">
                    <a16:creationId xmlns:a16="http://schemas.microsoft.com/office/drawing/2014/main" id="{29EB635F-106F-475A-889C-290A26A6AD79}"/>
                  </a:ext>
                </a:extLst>
              </p:cNvPr>
              <p:cNvSpPr/>
              <p:nvPr/>
            </p:nvSpPr>
            <p:spPr bwMode="auto">
              <a:xfrm>
                <a:off x="7991313" y="-1047267"/>
                <a:ext cx="1969678" cy="574677"/>
              </a:xfrm>
              <a:prstGeom prst="roundRect">
                <a:avLst>
                  <a:gd name="adj" fmla="val 3196"/>
                </a:avLst>
              </a:prstGeom>
              <a:gradFill>
                <a:gsLst>
                  <a:gs pos="0">
                    <a:srgbClr val="FFFFFF">
                      <a:lumMod val="75000"/>
                    </a:srgbClr>
                  </a:gs>
                  <a:gs pos="50000">
                    <a:srgbClr val="FFFFFF"/>
                  </a:gs>
                  <a:gs pos="100000">
                    <a:srgbClr val="FFFFFF">
                      <a:lumMod val="75000"/>
                    </a:srgbClr>
                  </a:gs>
                </a:gsLst>
                <a:lin ang="5400000" scaled="1"/>
              </a:gradFill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14" name="フリーフォーム: 図形 613">
                <a:extLst>
                  <a:ext uri="{FF2B5EF4-FFF2-40B4-BE49-F238E27FC236}">
                    <a16:creationId xmlns:a16="http://schemas.microsoft.com/office/drawing/2014/main" id="{107F9627-B40A-402F-ACF7-F8FF030F70D6}"/>
                  </a:ext>
                </a:extLst>
              </p:cNvPr>
              <p:cNvSpPr/>
              <p:nvPr/>
            </p:nvSpPr>
            <p:spPr bwMode="auto">
              <a:xfrm>
                <a:off x="8026012" y="-432865"/>
                <a:ext cx="1900278" cy="66893"/>
              </a:xfrm>
              <a:custGeom>
                <a:avLst/>
                <a:gdLst>
                  <a:gd name="connsiteX0" fmla="*/ 29256 w 1900278"/>
                  <a:gd name="connsiteY0" fmla="*/ 0 h 66893"/>
                  <a:gd name="connsiteX1" fmla="*/ 1871022 w 1900278"/>
                  <a:gd name="connsiteY1" fmla="*/ 0 h 66893"/>
                  <a:gd name="connsiteX2" fmla="*/ 1900278 w 1900278"/>
                  <a:gd name="connsiteY2" fmla="*/ 29256 h 66893"/>
                  <a:gd name="connsiteX3" fmla="*/ 1900278 w 1900278"/>
                  <a:gd name="connsiteY3" fmla="*/ 62098 h 66893"/>
                  <a:gd name="connsiteX4" fmla="*/ 1876525 w 1900278"/>
                  <a:gd name="connsiteY4" fmla="*/ 66893 h 66893"/>
                  <a:gd name="connsiteX5" fmla="*/ 23753 w 1900278"/>
                  <a:gd name="connsiteY5" fmla="*/ 66893 h 66893"/>
                  <a:gd name="connsiteX6" fmla="*/ 0 w 1900278"/>
                  <a:gd name="connsiteY6" fmla="*/ 62098 h 66893"/>
                  <a:gd name="connsiteX7" fmla="*/ 0 w 1900278"/>
                  <a:gd name="connsiteY7" fmla="*/ 29256 h 66893"/>
                  <a:gd name="connsiteX8" fmla="*/ 29256 w 1900278"/>
                  <a:gd name="connsiteY8" fmla="*/ 0 h 668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900278" h="66893">
                    <a:moveTo>
                      <a:pt x="29256" y="0"/>
                    </a:moveTo>
                    <a:lnTo>
                      <a:pt x="1871022" y="0"/>
                    </a:lnTo>
                    <a:cubicBezTo>
                      <a:pt x="1887180" y="0"/>
                      <a:pt x="1900278" y="13098"/>
                      <a:pt x="1900278" y="29256"/>
                    </a:cubicBezTo>
                    <a:lnTo>
                      <a:pt x="1900278" y="62098"/>
                    </a:lnTo>
                    <a:lnTo>
                      <a:pt x="1876525" y="66893"/>
                    </a:lnTo>
                    <a:lnTo>
                      <a:pt x="23753" y="66893"/>
                    </a:lnTo>
                    <a:lnTo>
                      <a:pt x="0" y="62098"/>
                    </a:lnTo>
                    <a:lnTo>
                      <a:pt x="0" y="29256"/>
                    </a:lnTo>
                    <a:cubicBezTo>
                      <a:pt x="0" y="13098"/>
                      <a:pt x="13098" y="0"/>
                      <a:pt x="29256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15" name="台形 614">
                <a:extLst>
                  <a:ext uri="{FF2B5EF4-FFF2-40B4-BE49-F238E27FC236}">
                    <a16:creationId xmlns:a16="http://schemas.microsoft.com/office/drawing/2014/main" id="{E4420390-8546-4749-AA9E-28968F5C10AE}"/>
                  </a:ext>
                </a:extLst>
              </p:cNvPr>
              <p:cNvSpPr/>
              <p:nvPr/>
            </p:nvSpPr>
            <p:spPr bwMode="auto">
              <a:xfrm>
                <a:off x="8026012" y="-532641"/>
                <a:ext cx="1897103" cy="58256"/>
              </a:xfrm>
              <a:prstGeom prst="trapezoid">
                <a:avLst/>
              </a:prstGeom>
              <a:solidFill>
                <a:srgbClr val="0000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607" name="フリーフォーム: 図形 606">
              <a:extLst>
                <a:ext uri="{FF2B5EF4-FFF2-40B4-BE49-F238E27FC236}">
                  <a16:creationId xmlns:a16="http://schemas.microsoft.com/office/drawing/2014/main" id="{F9DA9F71-7F2A-4F3D-B64C-397CC3C3620B}"/>
                </a:ext>
              </a:extLst>
            </p:cNvPr>
            <p:cNvSpPr/>
            <p:nvPr/>
          </p:nvSpPr>
          <p:spPr bwMode="auto">
            <a:xfrm rot="16200000">
              <a:off x="4836580" y="3355786"/>
              <a:ext cx="295508" cy="1070820"/>
            </a:xfrm>
            <a:custGeom>
              <a:avLst/>
              <a:gdLst>
                <a:gd name="connsiteX0" fmla="*/ 372491 w 372491"/>
                <a:gd name="connsiteY0" fmla="*/ 930988 h 996083"/>
                <a:gd name="connsiteX1" fmla="*/ 372491 w 372491"/>
                <a:gd name="connsiteY1" fmla="*/ 985170 h 996083"/>
                <a:gd name="connsiteX2" fmla="*/ 357038 w 372491"/>
                <a:gd name="connsiteY2" fmla="*/ 978459 h 996083"/>
                <a:gd name="connsiteX3" fmla="*/ 209234 w 372491"/>
                <a:gd name="connsiteY3" fmla="*/ 970178 h 996083"/>
                <a:gd name="connsiteX4" fmla="*/ 12162 w 372491"/>
                <a:gd name="connsiteY4" fmla="*/ 944939 h 996083"/>
                <a:gd name="connsiteX5" fmla="*/ 0 w 372491"/>
                <a:gd name="connsiteY5" fmla="*/ 944647 h 996083"/>
                <a:gd name="connsiteX6" fmla="*/ 0 w 372491"/>
                <a:gd name="connsiteY6" fmla="*/ 890147 h 996083"/>
                <a:gd name="connsiteX7" fmla="*/ 12162 w 372491"/>
                <a:gd name="connsiteY7" fmla="*/ 890439 h 996083"/>
                <a:gd name="connsiteX8" fmla="*/ 209234 w 372491"/>
                <a:gd name="connsiteY8" fmla="*/ 915678 h 996083"/>
                <a:gd name="connsiteX9" fmla="*/ 340614 w 372491"/>
                <a:gd name="connsiteY9" fmla="*/ 915678 h 996083"/>
                <a:gd name="connsiteX10" fmla="*/ 372491 w 372491"/>
                <a:gd name="connsiteY10" fmla="*/ 832369 h 996083"/>
                <a:gd name="connsiteX11" fmla="*/ 372491 w 372491"/>
                <a:gd name="connsiteY11" fmla="*/ 886552 h 996083"/>
                <a:gd name="connsiteX12" fmla="*/ 357038 w 372491"/>
                <a:gd name="connsiteY12" fmla="*/ 879841 h 996083"/>
                <a:gd name="connsiteX13" fmla="*/ 209234 w 372491"/>
                <a:gd name="connsiteY13" fmla="*/ 871560 h 996083"/>
                <a:gd name="connsiteX14" fmla="*/ 12162 w 372491"/>
                <a:gd name="connsiteY14" fmla="*/ 846321 h 996083"/>
                <a:gd name="connsiteX15" fmla="*/ 0 w 372491"/>
                <a:gd name="connsiteY15" fmla="*/ 846028 h 996083"/>
                <a:gd name="connsiteX16" fmla="*/ 0 w 372491"/>
                <a:gd name="connsiteY16" fmla="*/ 791529 h 996083"/>
                <a:gd name="connsiteX17" fmla="*/ 12162 w 372491"/>
                <a:gd name="connsiteY17" fmla="*/ 791821 h 996083"/>
                <a:gd name="connsiteX18" fmla="*/ 209234 w 372491"/>
                <a:gd name="connsiteY18" fmla="*/ 817060 h 996083"/>
                <a:gd name="connsiteX19" fmla="*/ 340614 w 372491"/>
                <a:gd name="connsiteY19" fmla="*/ 817060 h 996083"/>
                <a:gd name="connsiteX20" fmla="*/ 372491 w 372491"/>
                <a:gd name="connsiteY20" fmla="*/ 733751 h 996083"/>
                <a:gd name="connsiteX21" fmla="*/ 372491 w 372491"/>
                <a:gd name="connsiteY21" fmla="*/ 787934 h 996083"/>
                <a:gd name="connsiteX22" fmla="*/ 357038 w 372491"/>
                <a:gd name="connsiteY22" fmla="*/ 781223 h 996083"/>
                <a:gd name="connsiteX23" fmla="*/ 209234 w 372491"/>
                <a:gd name="connsiteY23" fmla="*/ 772941 h 996083"/>
                <a:gd name="connsiteX24" fmla="*/ 12162 w 372491"/>
                <a:gd name="connsiteY24" fmla="*/ 747703 h 996083"/>
                <a:gd name="connsiteX25" fmla="*/ 0 w 372491"/>
                <a:gd name="connsiteY25" fmla="*/ 747410 h 996083"/>
                <a:gd name="connsiteX26" fmla="*/ 0 w 372491"/>
                <a:gd name="connsiteY26" fmla="*/ 692911 h 996083"/>
                <a:gd name="connsiteX27" fmla="*/ 12162 w 372491"/>
                <a:gd name="connsiteY27" fmla="*/ 693203 h 996083"/>
                <a:gd name="connsiteX28" fmla="*/ 209234 w 372491"/>
                <a:gd name="connsiteY28" fmla="*/ 718442 h 996083"/>
                <a:gd name="connsiteX29" fmla="*/ 340614 w 372491"/>
                <a:gd name="connsiteY29" fmla="*/ 718442 h 996083"/>
                <a:gd name="connsiteX30" fmla="*/ 372491 w 372491"/>
                <a:gd name="connsiteY30" fmla="*/ 635133 h 996083"/>
                <a:gd name="connsiteX31" fmla="*/ 372491 w 372491"/>
                <a:gd name="connsiteY31" fmla="*/ 689316 h 996083"/>
                <a:gd name="connsiteX32" fmla="*/ 357038 w 372491"/>
                <a:gd name="connsiteY32" fmla="*/ 682605 h 996083"/>
                <a:gd name="connsiteX33" fmla="*/ 209234 w 372491"/>
                <a:gd name="connsiteY33" fmla="*/ 674323 h 996083"/>
                <a:gd name="connsiteX34" fmla="*/ 12162 w 372491"/>
                <a:gd name="connsiteY34" fmla="*/ 649084 h 996083"/>
                <a:gd name="connsiteX35" fmla="*/ 0 w 372491"/>
                <a:gd name="connsiteY35" fmla="*/ 648792 h 996083"/>
                <a:gd name="connsiteX36" fmla="*/ 0 w 372491"/>
                <a:gd name="connsiteY36" fmla="*/ 594293 h 996083"/>
                <a:gd name="connsiteX37" fmla="*/ 12162 w 372491"/>
                <a:gd name="connsiteY37" fmla="*/ 594585 h 996083"/>
                <a:gd name="connsiteX38" fmla="*/ 209234 w 372491"/>
                <a:gd name="connsiteY38" fmla="*/ 619824 h 996083"/>
                <a:gd name="connsiteX39" fmla="*/ 340614 w 372491"/>
                <a:gd name="connsiteY39" fmla="*/ 619824 h 996083"/>
                <a:gd name="connsiteX40" fmla="*/ 372491 w 372491"/>
                <a:gd name="connsiteY40" fmla="*/ 536515 h 996083"/>
                <a:gd name="connsiteX41" fmla="*/ 372491 w 372491"/>
                <a:gd name="connsiteY41" fmla="*/ 590698 h 996083"/>
                <a:gd name="connsiteX42" fmla="*/ 357038 w 372491"/>
                <a:gd name="connsiteY42" fmla="*/ 583987 h 996083"/>
                <a:gd name="connsiteX43" fmla="*/ 209234 w 372491"/>
                <a:gd name="connsiteY43" fmla="*/ 575705 h 996083"/>
                <a:gd name="connsiteX44" fmla="*/ 12162 w 372491"/>
                <a:gd name="connsiteY44" fmla="*/ 550466 h 996083"/>
                <a:gd name="connsiteX45" fmla="*/ 0 w 372491"/>
                <a:gd name="connsiteY45" fmla="*/ 550174 h 996083"/>
                <a:gd name="connsiteX46" fmla="*/ 0 w 372491"/>
                <a:gd name="connsiteY46" fmla="*/ 495675 h 996083"/>
                <a:gd name="connsiteX47" fmla="*/ 12162 w 372491"/>
                <a:gd name="connsiteY47" fmla="*/ 495967 h 996083"/>
                <a:gd name="connsiteX48" fmla="*/ 209234 w 372491"/>
                <a:gd name="connsiteY48" fmla="*/ 521206 h 996083"/>
                <a:gd name="connsiteX49" fmla="*/ 340614 w 372491"/>
                <a:gd name="connsiteY49" fmla="*/ 521206 h 996083"/>
                <a:gd name="connsiteX50" fmla="*/ 372491 w 372491"/>
                <a:gd name="connsiteY50" fmla="*/ 435687 h 996083"/>
                <a:gd name="connsiteX51" fmla="*/ 372491 w 372491"/>
                <a:gd name="connsiteY51" fmla="*/ 489870 h 996083"/>
                <a:gd name="connsiteX52" fmla="*/ 357038 w 372491"/>
                <a:gd name="connsiteY52" fmla="*/ 483159 h 996083"/>
                <a:gd name="connsiteX53" fmla="*/ 209234 w 372491"/>
                <a:gd name="connsiteY53" fmla="*/ 474877 h 996083"/>
                <a:gd name="connsiteX54" fmla="*/ 12162 w 372491"/>
                <a:gd name="connsiteY54" fmla="*/ 449638 h 996083"/>
                <a:gd name="connsiteX55" fmla="*/ 0 w 372491"/>
                <a:gd name="connsiteY55" fmla="*/ 449346 h 996083"/>
                <a:gd name="connsiteX56" fmla="*/ 0 w 372491"/>
                <a:gd name="connsiteY56" fmla="*/ 394847 h 996083"/>
                <a:gd name="connsiteX57" fmla="*/ 12162 w 372491"/>
                <a:gd name="connsiteY57" fmla="*/ 395139 h 996083"/>
                <a:gd name="connsiteX58" fmla="*/ 209234 w 372491"/>
                <a:gd name="connsiteY58" fmla="*/ 420378 h 996083"/>
                <a:gd name="connsiteX59" fmla="*/ 340614 w 372491"/>
                <a:gd name="connsiteY59" fmla="*/ 420378 h 996083"/>
                <a:gd name="connsiteX60" fmla="*/ 372491 w 372491"/>
                <a:gd name="connsiteY60" fmla="*/ 337069 h 996083"/>
                <a:gd name="connsiteX61" fmla="*/ 372491 w 372491"/>
                <a:gd name="connsiteY61" fmla="*/ 391252 h 996083"/>
                <a:gd name="connsiteX62" fmla="*/ 357038 w 372491"/>
                <a:gd name="connsiteY62" fmla="*/ 384541 h 996083"/>
                <a:gd name="connsiteX63" fmla="*/ 209234 w 372491"/>
                <a:gd name="connsiteY63" fmla="*/ 376259 h 996083"/>
                <a:gd name="connsiteX64" fmla="*/ 12162 w 372491"/>
                <a:gd name="connsiteY64" fmla="*/ 351020 h 996083"/>
                <a:gd name="connsiteX65" fmla="*/ 0 w 372491"/>
                <a:gd name="connsiteY65" fmla="*/ 350728 h 996083"/>
                <a:gd name="connsiteX66" fmla="*/ 0 w 372491"/>
                <a:gd name="connsiteY66" fmla="*/ 296228 h 996083"/>
                <a:gd name="connsiteX67" fmla="*/ 12162 w 372491"/>
                <a:gd name="connsiteY67" fmla="*/ 296521 h 996083"/>
                <a:gd name="connsiteX68" fmla="*/ 209234 w 372491"/>
                <a:gd name="connsiteY68" fmla="*/ 321760 h 996083"/>
                <a:gd name="connsiteX69" fmla="*/ 340614 w 372491"/>
                <a:gd name="connsiteY69" fmla="*/ 321760 h 996083"/>
                <a:gd name="connsiteX70" fmla="*/ 372491 w 372491"/>
                <a:gd name="connsiteY70" fmla="*/ 238451 h 996083"/>
                <a:gd name="connsiteX71" fmla="*/ 372491 w 372491"/>
                <a:gd name="connsiteY71" fmla="*/ 292634 h 996083"/>
                <a:gd name="connsiteX72" fmla="*/ 357038 w 372491"/>
                <a:gd name="connsiteY72" fmla="*/ 285923 h 996083"/>
                <a:gd name="connsiteX73" fmla="*/ 209234 w 372491"/>
                <a:gd name="connsiteY73" fmla="*/ 277641 h 996083"/>
                <a:gd name="connsiteX74" fmla="*/ 12162 w 372491"/>
                <a:gd name="connsiteY74" fmla="*/ 252402 h 996083"/>
                <a:gd name="connsiteX75" fmla="*/ 0 w 372491"/>
                <a:gd name="connsiteY75" fmla="*/ 252110 h 996083"/>
                <a:gd name="connsiteX76" fmla="*/ 0 w 372491"/>
                <a:gd name="connsiteY76" fmla="*/ 197610 h 996083"/>
                <a:gd name="connsiteX77" fmla="*/ 12162 w 372491"/>
                <a:gd name="connsiteY77" fmla="*/ 197903 h 996083"/>
                <a:gd name="connsiteX78" fmla="*/ 209234 w 372491"/>
                <a:gd name="connsiteY78" fmla="*/ 223142 h 996083"/>
                <a:gd name="connsiteX79" fmla="*/ 340614 w 372491"/>
                <a:gd name="connsiteY79" fmla="*/ 223142 h 996083"/>
                <a:gd name="connsiteX80" fmla="*/ 372491 w 372491"/>
                <a:gd name="connsiteY80" fmla="*/ 139833 h 996083"/>
                <a:gd name="connsiteX81" fmla="*/ 372491 w 372491"/>
                <a:gd name="connsiteY81" fmla="*/ 194015 h 996083"/>
                <a:gd name="connsiteX82" fmla="*/ 357038 w 372491"/>
                <a:gd name="connsiteY82" fmla="*/ 187305 h 996083"/>
                <a:gd name="connsiteX83" fmla="*/ 209234 w 372491"/>
                <a:gd name="connsiteY83" fmla="*/ 179023 h 996083"/>
                <a:gd name="connsiteX84" fmla="*/ 12162 w 372491"/>
                <a:gd name="connsiteY84" fmla="*/ 153784 h 996083"/>
                <a:gd name="connsiteX85" fmla="*/ 0 w 372491"/>
                <a:gd name="connsiteY85" fmla="*/ 153492 h 996083"/>
                <a:gd name="connsiteX86" fmla="*/ 0 w 372491"/>
                <a:gd name="connsiteY86" fmla="*/ 98992 h 996083"/>
                <a:gd name="connsiteX87" fmla="*/ 12162 w 372491"/>
                <a:gd name="connsiteY87" fmla="*/ 99284 h 996083"/>
                <a:gd name="connsiteX88" fmla="*/ 209234 w 372491"/>
                <a:gd name="connsiteY88" fmla="*/ 124523 h 996083"/>
                <a:gd name="connsiteX89" fmla="*/ 340614 w 372491"/>
                <a:gd name="connsiteY89" fmla="*/ 124523 h 996083"/>
                <a:gd name="connsiteX90" fmla="*/ 372491 w 372491"/>
                <a:gd name="connsiteY90" fmla="*/ 41215 h 996083"/>
                <a:gd name="connsiteX91" fmla="*/ 372491 w 372491"/>
                <a:gd name="connsiteY91" fmla="*/ 95397 h 996083"/>
                <a:gd name="connsiteX92" fmla="*/ 357038 w 372491"/>
                <a:gd name="connsiteY92" fmla="*/ 88687 h 996083"/>
                <a:gd name="connsiteX93" fmla="*/ 209234 w 372491"/>
                <a:gd name="connsiteY93" fmla="*/ 80405 h 996083"/>
                <a:gd name="connsiteX94" fmla="*/ 12162 w 372491"/>
                <a:gd name="connsiteY94" fmla="*/ 55166 h 996083"/>
                <a:gd name="connsiteX95" fmla="*/ 0 w 372491"/>
                <a:gd name="connsiteY95" fmla="*/ 54874 h 996083"/>
                <a:gd name="connsiteX96" fmla="*/ 0 w 372491"/>
                <a:gd name="connsiteY96" fmla="*/ 374 h 996083"/>
                <a:gd name="connsiteX97" fmla="*/ 12162 w 372491"/>
                <a:gd name="connsiteY97" fmla="*/ 666 h 996083"/>
                <a:gd name="connsiteX98" fmla="*/ 209234 w 372491"/>
                <a:gd name="connsiteY98" fmla="*/ 25905 h 996083"/>
                <a:gd name="connsiteX99" fmla="*/ 340614 w 372491"/>
                <a:gd name="connsiteY99" fmla="*/ 25905 h 9960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</a:cxnLst>
              <a:rect l="l" t="t" r="r" b="b"/>
              <a:pathLst>
                <a:path w="372491" h="996083">
                  <a:moveTo>
                    <a:pt x="372491" y="930988"/>
                  </a:moveTo>
                  <a:lnTo>
                    <a:pt x="372491" y="985170"/>
                  </a:lnTo>
                  <a:lnTo>
                    <a:pt x="357038" y="978459"/>
                  </a:lnTo>
                  <a:cubicBezTo>
                    <a:pt x="307769" y="954403"/>
                    <a:pt x="258501" y="919699"/>
                    <a:pt x="209234" y="970178"/>
                  </a:cubicBezTo>
                  <a:cubicBezTo>
                    <a:pt x="143543" y="1037482"/>
                    <a:pt x="77853" y="953352"/>
                    <a:pt x="12162" y="944939"/>
                  </a:cubicBezTo>
                  <a:lnTo>
                    <a:pt x="0" y="944647"/>
                  </a:lnTo>
                  <a:lnTo>
                    <a:pt x="0" y="890147"/>
                  </a:lnTo>
                  <a:lnTo>
                    <a:pt x="12162" y="890439"/>
                  </a:lnTo>
                  <a:cubicBezTo>
                    <a:pt x="77853" y="898852"/>
                    <a:pt x="143543" y="982983"/>
                    <a:pt x="209234" y="915678"/>
                  </a:cubicBezTo>
                  <a:cubicBezTo>
                    <a:pt x="253027" y="870808"/>
                    <a:pt x="296821" y="893243"/>
                    <a:pt x="340614" y="915678"/>
                  </a:cubicBezTo>
                  <a:close/>
                  <a:moveTo>
                    <a:pt x="372491" y="832369"/>
                  </a:moveTo>
                  <a:lnTo>
                    <a:pt x="372491" y="886552"/>
                  </a:lnTo>
                  <a:lnTo>
                    <a:pt x="357038" y="879841"/>
                  </a:lnTo>
                  <a:cubicBezTo>
                    <a:pt x="307769" y="855785"/>
                    <a:pt x="258501" y="821081"/>
                    <a:pt x="209234" y="871560"/>
                  </a:cubicBezTo>
                  <a:cubicBezTo>
                    <a:pt x="143543" y="938864"/>
                    <a:pt x="77853" y="854734"/>
                    <a:pt x="12162" y="846321"/>
                  </a:cubicBezTo>
                  <a:lnTo>
                    <a:pt x="0" y="846028"/>
                  </a:lnTo>
                  <a:lnTo>
                    <a:pt x="0" y="791529"/>
                  </a:lnTo>
                  <a:lnTo>
                    <a:pt x="12162" y="791821"/>
                  </a:lnTo>
                  <a:cubicBezTo>
                    <a:pt x="77853" y="800234"/>
                    <a:pt x="143543" y="884365"/>
                    <a:pt x="209234" y="817060"/>
                  </a:cubicBezTo>
                  <a:cubicBezTo>
                    <a:pt x="253027" y="772190"/>
                    <a:pt x="296821" y="794625"/>
                    <a:pt x="340614" y="817060"/>
                  </a:cubicBezTo>
                  <a:close/>
                  <a:moveTo>
                    <a:pt x="372491" y="733751"/>
                  </a:moveTo>
                  <a:lnTo>
                    <a:pt x="372491" y="787934"/>
                  </a:lnTo>
                  <a:lnTo>
                    <a:pt x="357038" y="781223"/>
                  </a:lnTo>
                  <a:cubicBezTo>
                    <a:pt x="307769" y="757167"/>
                    <a:pt x="258501" y="722463"/>
                    <a:pt x="209234" y="772941"/>
                  </a:cubicBezTo>
                  <a:cubicBezTo>
                    <a:pt x="143543" y="840246"/>
                    <a:pt x="77853" y="756116"/>
                    <a:pt x="12162" y="747703"/>
                  </a:cubicBezTo>
                  <a:lnTo>
                    <a:pt x="0" y="747410"/>
                  </a:lnTo>
                  <a:lnTo>
                    <a:pt x="0" y="692911"/>
                  </a:lnTo>
                  <a:lnTo>
                    <a:pt x="12162" y="693203"/>
                  </a:lnTo>
                  <a:cubicBezTo>
                    <a:pt x="77853" y="701616"/>
                    <a:pt x="143543" y="785747"/>
                    <a:pt x="209234" y="718442"/>
                  </a:cubicBezTo>
                  <a:cubicBezTo>
                    <a:pt x="253027" y="673572"/>
                    <a:pt x="296821" y="696007"/>
                    <a:pt x="340614" y="718442"/>
                  </a:cubicBezTo>
                  <a:close/>
                  <a:moveTo>
                    <a:pt x="372491" y="635133"/>
                  </a:moveTo>
                  <a:lnTo>
                    <a:pt x="372491" y="689316"/>
                  </a:lnTo>
                  <a:lnTo>
                    <a:pt x="357038" y="682605"/>
                  </a:lnTo>
                  <a:cubicBezTo>
                    <a:pt x="307769" y="658549"/>
                    <a:pt x="258501" y="623845"/>
                    <a:pt x="209234" y="674323"/>
                  </a:cubicBezTo>
                  <a:cubicBezTo>
                    <a:pt x="143543" y="741628"/>
                    <a:pt x="77853" y="657497"/>
                    <a:pt x="12162" y="649084"/>
                  </a:cubicBezTo>
                  <a:lnTo>
                    <a:pt x="0" y="648792"/>
                  </a:lnTo>
                  <a:lnTo>
                    <a:pt x="0" y="594293"/>
                  </a:lnTo>
                  <a:lnTo>
                    <a:pt x="12162" y="594585"/>
                  </a:lnTo>
                  <a:cubicBezTo>
                    <a:pt x="77853" y="602998"/>
                    <a:pt x="143543" y="687129"/>
                    <a:pt x="209234" y="619824"/>
                  </a:cubicBezTo>
                  <a:cubicBezTo>
                    <a:pt x="253027" y="574954"/>
                    <a:pt x="296821" y="597389"/>
                    <a:pt x="340614" y="619824"/>
                  </a:cubicBezTo>
                  <a:close/>
                  <a:moveTo>
                    <a:pt x="372491" y="536515"/>
                  </a:moveTo>
                  <a:lnTo>
                    <a:pt x="372491" y="590698"/>
                  </a:lnTo>
                  <a:lnTo>
                    <a:pt x="357038" y="583987"/>
                  </a:lnTo>
                  <a:cubicBezTo>
                    <a:pt x="307769" y="559931"/>
                    <a:pt x="258501" y="525227"/>
                    <a:pt x="209234" y="575705"/>
                  </a:cubicBezTo>
                  <a:cubicBezTo>
                    <a:pt x="143543" y="643010"/>
                    <a:pt x="77853" y="558879"/>
                    <a:pt x="12162" y="550466"/>
                  </a:cubicBezTo>
                  <a:lnTo>
                    <a:pt x="0" y="550174"/>
                  </a:lnTo>
                  <a:lnTo>
                    <a:pt x="0" y="495675"/>
                  </a:lnTo>
                  <a:lnTo>
                    <a:pt x="12162" y="495967"/>
                  </a:lnTo>
                  <a:cubicBezTo>
                    <a:pt x="77853" y="504380"/>
                    <a:pt x="143543" y="588511"/>
                    <a:pt x="209234" y="521206"/>
                  </a:cubicBezTo>
                  <a:cubicBezTo>
                    <a:pt x="253027" y="476335"/>
                    <a:pt x="296821" y="498771"/>
                    <a:pt x="340614" y="521206"/>
                  </a:cubicBezTo>
                  <a:close/>
                  <a:moveTo>
                    <a:pt x="372491" y="435687"/>
                  </a:moveTo>
                  <a:lnTo>
                    <a:pt x="372491" y="489870"/>
                  </a:lnTo>
                  <a:lnTo>
                    <a:pt x="357038" y="483159"/>
                  </a:lnTo>
                  <a:cubicBezTo>
                    <a:pt x="307769" y="459103"/>
                    <a:pt x="258501" y="424399"/>
                    <a:pt x="209234" y="474877"/>
                  </a:cubicBezTo>
                  <a:cubicBezTo>
                    <a:pt x="143543" y="542182"/>
                    <a:pt x="77853" y="458051"/>
                    <a:pt x="12162" y="449638"/>
                  </a:cubicBezTo>
                  <a:lnTo>
                    <a:pt x="0" y="449346"/>
                  </a:lnTo>
                  <a:lnTo>
                    <a:pt x="0" y="394847"/>
                  </a:lnTo>
                  <a:lnTo>
                    <a:pt x="12162" y="395139"/>
                  </a:lnTo>
                  <a:cubicBezTo>
                    <a:pt x="77853" y="403552"/>
                    <a:pt x="143543" y="487682"/>
                    <a:pt x="209234" y="420378"/>
                  </a:cubicBezTo>
                  <a:cubicBezTo>
                    <a:pt x="253027" y="375508"/>
                    <a:pt x="296821" y="397943"/>
                    <a:pt x="340614" y="420378"/>
                  </a:cubicBezTo>
                  <a:close/>
                  <a:moveTo>
                    <a:pt x="372491" y="337069"/>
                  </a:moveTo>
                  <a:lnTo>
                    <a:pt x="372491" y="391252"/>
                  </a:lnTo>
                  <a:lnTo>
                    <a:pt x="357038" y="384541"/>
                  </a:lnTo>
                  <a:cubicBezTo>
                    <a:pt x="307769" y="360485"/>
                    <a:pt x="258501" y="325781"/>
                    <a:pt x="209234" y="376259"/>
                  </a:cubicBezTo>
                  <a:cubicBezTo>
                    <a:pt x="143543" y="443564"/>
                    <a:pt x="77853" y="359433"/>
                    <a:pt x="12162" y="351020"/>
                  </a:cubicBezTo>
                  <a:lnTo>
                    <a:pt x="0" y="350728"/>
                  </a:lnTo>
                  <a:lnTo>
                    <a:pt x="0" y="296228"/>
                  </a:lnTo>
                  <a:lnTo>
                    <a:pt x="12162" y="296521"/>
                  </a:lnTo>
                  <a:cubicBezTo>
                    <a:pt x="77853" y="304934"/>
                    <a:pt x="143543" y="389064"/>
                    <a:pt x="209234" y="321760"/>
                  </a:cubicBezTo>
                  <a:cubicBezTo>
                    <a:pt x="253027" y="276890"/>
                    <a:pt x="296821" y="299325"/>
                    <a:pt x="340614" y="321760"/>
                  </a:cubicBezTo>
                  <a:close/>
                  <a:moveTo>
                    <a:pt x="372491" y="238451"/>
                  </a:moveTo>
                  <a:lnTo>
                    <a:pt x="372491" y="292634"/>
                  </a:lnTo>
                  <a:lnTo>
                    <a:pt x="357038" y="285923"/>
                  </a:lnTo>
                  <a:cubicBezTo>
                    <a:pt x="307769" y="261867"/>
                    <a:pt x="258501" y="227163"/>
                    <a:pt x="209234" y="277641"/>
                  </a:cubicBezTo>
                  <a:cubicBezTo>
                    <a:pt x="143543" y="344946"/>
                    <a:pt x="77853" y="260815"/>
                    <a:pt x="12162" y="252402"/>
                  </a:cubicBezTo>
                  <a:lnTo>
                    <a:pt x="0" y="252110"/>
                  </a:lnTo>
                  <a:lnTo>
                    <a:pt x="0" y="197610"/>
                  </a:lnTo>
                  <a:lnTo>
                    <a:pt x="12162" y="197903"/>
                  </a:lnTo>
                  <a:cubicBezTo>
                    <a:pt x="77853" y="206316"/>
                    <a:pt x="143543" y="290446"/>
                    <a:pt x="209234" y="223142"/>
                  </a:cubicBezTo>
                  <a:cubicBezTo>
                    <a:pt x="253027" y="178272"/>
                    <a:pt x="296821" y="200707"/>
                    <a:pt x="340614" y="223142"/>
                  </a:cubicBezTo>
                  <a:close/>
                  <a:moveTo>
                    <a:pt x="372491" y="139833"/>
                  </a:moveTo>
                  <a:lnTo>
                    <a:pt x="372491" y="194015"/>
                  </a:lnTo>
                  <a:lnTo>
                    <a:pt x="357038" y="187305"/>
                  </a:lnTo>
                  <a:cubicBezTo>
                    <a:pt x="307769" y="163248"/>
                    <a:pt x="258501" y="128545"/>
                    <a:pt x="209234" y="179023"/>
                  </a:cubicBezTo>
                  <a:cubicBezTo>
                    <a:pt x="143543" y="246328"/>
                    <a:pt x="77853" y="162197"/>
                    <a:pt x="12162" y="153784"/>
                  </a:cubicBezTo>
                  <a:lnTo>
                    <a:pt x="0" y="153492"/>
                  </a:lnTo>
                  <a:lnTo>
                    <a:pt x="0" y="98992"/>
                  </a:lnTo>
                  <a:lnTo>
                    <a:pt x="12162" y="99284"/>
                  </a:lnTo>
                  <a:cubicBezTo>
                    <a:pt x="77853" y="107697"/>
                    <a:pt x="143543" y="191828"/>
                    <a:pt x="209234" y="124523"/>
                  </a:cubicBezTo>
                  <a:cubicBezTo>
                    <a:pt x="253027" y="79654"/>
                    <a:pt x="296821" y="102089"/>
                    <a:pt x="340614" y="124523"/>
                  </a:cubicBezTo>
                  <a:close/>
                  <a:moveTo>
                    <a:pt x="372491" y="41215"/>
                  </a:moveTo>
                  <a:lnTo>
                    <a:pt x="372491" y="95397"/>
                  </a:lnTo>
                  <a:lnTo>
                    <a:pt x="357038" y="88687"/>
                  </a:lnTo>
                  <a:cubicBezTo>
                    <a:pt x="307769" y="64630"/>
                    <a:pt x="258501" y="29926"/>
                    <a:pt x="209234" y="80405"/>
                  </a:cubicBezTo>
                  <a:cubicBezTo>
                    <a:pt x="143543" y="147709"/>
                    <a:pt x="77853" y="63579"/>
                    <a:pt x="12162" y="55166"/>
                  </a:cubicBezTo>
                  <a:lnTo>
                    <a:pt x="0" y="54874"/>
                  </a:lnTo>
                  <a:lnTo>
                    <a:pt x="0" y="374"/>
                  </a:lnTo>
                  <a:lnTo>
                    <a:pt x="12162" y="666"/>
                  </a:lnTo>
                  <a:cubicBezTo>
                    <a:pt x="77853" y="9079"/>
                    <a:pt x="143543" y="93210"/>
                    <a:pt x="209234" y="25905"/>
                  </a:cubicBezTo>
                  <a:cubicBezTo>
                    <a:pt x="253027" y="-18965"/>
                    <a:pt x="296821" y="3470"/>
                    <a:pt x="340614" y="25905"/>
                  </a:cubicBezTo>
                  <a:close/>
                </a:path>
              </a:pathLst>
            </a:custGeom>
            <a:solidFill>
              <a:srgbClr val="FF6600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67370361-B6E1-4619-B425-2F10FA0335DF}"/>
              </a:ext>
            </a:extLst>
          </p:cNvPr>
          <p:cNvGrpSpPr/>
          <p:nvPr/>
        </p:nvGrpSpPr>
        <p:grpSpPr>
          <a:xfrm>
            <a:off x="611432" y="1182460"/>
            <a:ext cx="1228334" cy="962088"/>
            <a:chOff x="8253380" y="1182460"/>
            <a:chExt cx="1228334" cy="962088"/>
          </a:xfrm>
        </p:grpSpPr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17E38F1E-8E60-4EAC-B5F4-B56E2A778364}"/>
                </a:ext>
              </a:extLst>
            </p:cNvPr>
            <p:cNvGrpSpPr/>
            <p:nvPr/>
          </p:nvGrpSpPr>
          <p:grpSpPr>
            <a:xfrm>
              <a:off x="8253380" y="1182460"/>
              <a:ext cx="1228334" cy="665697"/>
              <a:chOff x="2285371" y="2888940"/>
              <a:chExt cx="1801128" cy="868446"/>
            </a:xfrm>
          </p:grpSpPr>
          <p:sp>
            <p:nvSpPr>
              <p:cNvPr id="5" name="四角形: 角を丸くする 4">
                <a:extLst>
                  <a:ext uri="{FF2B5EF4-FFF2-40B4-BE49-F238E27FC236}">
                    <a16:creationId xmlns:a16="http://schemas.microsoft.com/office/drawing/2014/main" id="{2EF85231-CC6A-4200-B767-ABBA1AAD4A4A}"/>
                  </a:ext>
                </a:extLst>
              </p:cNvPr>
              <p:cNvSpPr/>
              <p:nvPr/>
            </p:nvSpPr>
            <p:spPr bwMode="auto">
              <a:xfrm>
                <a:off x="2285371" y="2888940"/>
                <a:ext cx="1801128" cy="868446"/>
              </a:xfrm>
              <a:prstGeom prst="roundRect">
                <a:avLst>
                  <a:gd name="adj" fmla="val 6065"/>
                </a:avLst>
              </a:prstGeom>
              <a:solidFill>
                <a:srgbClr val="FFFFFF">
                  <a:lumMod val="95000"/>
                </a:srgbClr>
              </a:solidFill>
              <a:ln w="38100">
                <a:noFill/>
                <a:round/>
                <a:headEnd/>
                <a:tailEnd/>
              </a:ln>
              <a:effectLst/>
              <a:scene3d>
                <a:camera prst="orthographicFront"/>
                <a:lightRig rig="threePt" dir="t"/>
              </a:scene3d>
              <a:sp3d>
                <a:bevelT w="165100" prst="coolSlant"/>
              </a:sp3d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" name="四角形: 角を丸くする 5">
                <a:extLst>
                  <a:ext uri="{FF2B5EF4-FFF2-40B4-BE49-F238E27FC236}">
                    <a16:creationId xmlns:a16="http://schemas.microsoft.com/office/drawing/2014/main" id="{6DF903BC-3699-4DFF-A9B2-E27459022E12}"/>
                  </a:ext>
                </a:extLst>
              </p:cNvPr>
              <p:cNvSpPr/>
              <p:nvPr/>
            </p:nvSpPr>
            <p:spPr bwMode="auto">
              <a:xfrm>
                <a:off x="2377720" y="2962599"/>
                <a:ext cx="1616430" cy="60942"/>
              </a:xfrm>
              <a:prstGeom prst="roundRect">
                <a:avLst>
                  <a:gd name="adj" fmla="val 36654"/>
                </a:avLst>
              </a:prstGeom>
              <a:solidFill>
                <a:srgbClr val="FFFFFF">
                  <a:lumMod val="5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" name="四角形: 角を丸くする 6">
                <a:extLst>
                  <a:ext uri="{FF2B5EF4-FFF2-40B4-BE49-F238E27FC236}">
                    <a16:creationId xmlns:a16="http://schemas.microsoft.com/office/drawing/2014/main" id="{76F541FF-D361-4670-8805-BA74E9D1412B}"/>
                  </a:ext>
                </a:extLst>
              </p:cNvPr>
              <p:cNvSpPr/>
              <p:nvPr/>
            </p:nvSpPr>
            <p:spPr bwMode="auto">
              <a:xfrm>
                <a:off x="2377720" y="3069755"/>
                <a:ext cx="1616430" cy="60942"/>
              </a:xfrm>
              <a:prstGeom prst="roundRect">
                <a:avLst>
                  <a:gd name="adj" fmla="val 36654"/>
                </a:avLst>
              </a:prstGeom>
              <a:solidFill>
                <a:srgbClr val="FFFFFF">
                  <a:lumMod val="5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" name="四角形: 角を丸くする 7">
                <a:extLst>
                  <a:ext uri="{FF2B5EF4-FFF2-40B4-BE49-F238E27FC236}">
                    <a16:creationId xmlns:a16="http://schemas.microsoft.com/office/drawing/2014/main" id="{5A02ABF6-87C8-48D4-B4F3-6651EAAA3525}"/>
                  </a:ext>
                </a:extLst>
              </p:cNvPr>
              <p:cNvSpPr/>
              <p:nvPr/>
            </p:nvSpPr>
            <p:spPr bwMode="auto">
              <a:xfrm>
                <a:off x="2377720" y="3176911"/>
                <a:ext cx="1616430" cy="60942"/>
              </a:xfrm>
              <a:prstGeom prst="roundRect">
                <a:avLst>
                  <a:gd name="adj" fmla="val 36654"/>
                </a:avLst>
              </a:prstGeom>
              <a:solidFill>
                <a:srgbClr val="FFFFFF">
                  <a:lumMod val="5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" name="四角形: 角を丸くする 8">
                <a:extLst>
                  <a:ext uri="{FF2B5EF4-FFF2-40B4-BE49-F238E27FC236}">
                    <a16:creationId xmlns:a16="http://schemas.microsoft.com/office/drawing/2014/main" id="{A51F9547-D90E-4CBA-A225-DD1002312770}"/>
                  </a:ext>
                </a:extLst>
              </p:cNvPr>
              <p:cNvSpPr/>
              <p:nvPr/>
            </p:nvSpPr>
            <p:spPr bwMode="auto">
              <a:xfrm>
                <a:off x="2377720" y="3284067"/>
                <a:ext cx="1616430" cy="60942"/>
              </a:xfrm>
              <a:prstGeom prst="roundRect">
                <a:avLst>
                  <a:gd name="adj" fmla="val 36654"/>
                </a:avLst>
              </a:prstGeom>
              <a:solidFill>
                <a:srgbClr val="FFFFFF">
                  <a:lumMod val="5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0" name="四角形: 角を丸くする 9">
                <a:extLst>
                  <a:ext uri="{FF2B5EF4-FFF2-40B4-BE49-F238E27FC236}">
                    <a16:creationId xmlns:a16="http://schemas.microsoft.com/office/drawing/2014/main" id="{A59E8FBF-948B-4699-835D-37A3FF6042EA}"/>
                  </a:ext>
                </a:extLst>
              </p:cNvPr>
              <p:cNvSpPr/>
              <p:nvPr/>
            </p:nvSpPr>
            <p:spPr bwMode="auto">
              <a:xfrm>
                <a:off x="2377720" y="3391224"/>
                <a:ext cx="1616430" cy="60942"/>
              </a:xfrm>
              <a:prstGeom prst="roundRect">
                <a:avLst>
                  <a:gd name="adj" fmla="val 36654"/>
                </a:avLst>
              </a:prstGeom>
              <a:solidFill>
                <a:srgbClr val="FFFFFF">
                  <a:lumMod val="5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" name="四角形: 角を丸くする 10">
                <a:extLst>
                  <a:ext uri="{FF2B5EF4-FFF2-40B4-BE49-F238E27FC236}">
                    <a16:creationId xmlns:a16="http://schemas.microsoft.com/office/drawing/2014/main" id="{845D41DD-44ED-4C51-8F2A-EFA0683D8B53}"/>
                  </a:ext>
                </a:extLst>
              </p:cNvPr>
              <p:cNvSpPr/>
              <p:nvPr/>
            </p:nvSpPr>
            <p:spPr bwMode="auto">
              <a:xfrm>
                <a:off x="2377720" y="3526693"/>
                <a:ext cx="1616430" cy="158572"/>
              </a:xfrm>
              <a:prstGeom prst="roundRect">
                <a:avLst>
                  <a:gd name="adj" fmla="val 16632"/>
                </a:avLst>
              </a:prstGeom>
              <a:solidFill>
                <a:srgbClr val="FFFFFF">
                  <a:lumMod val="5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2" name="四角形: 角を丸くする 11">
                <a:extLst>
                  <a:ext uri="{FF2B5EF4-FFF2-40B4-BE49-F238E27FC236}">
                    <a16:creationId xmlns:a16="http://schemas.microsoft.com/office/drawing/2014/main" id="{4A5F733C-4A27-4D11-B97E-EDC79924076F}"/>
                  </a:ext>
                </a:extLst>
              </p:cNvPr>
              <p:cNvSpPr/>
              <p:nvPr/>
            </p:nvSpPr>
            <p:spPr bwMode="auto">
              <a:xfrm>
                <a:off x="2377720" y="3564499"/>
                <a:ext cx="1616430" cy="64691"/>
              </a:xfrm>
              <a:prstGeom prst="roundRect">
                <a:avLst>
                  <a:gd name="adj" fmla="val 36654"/>
                </a:avLst>
              </a:prstGeom>
              <a:solidFill>
                <a:srgbClr val="FFFFFF">
                  <a:lumMod val="75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3" name="四角形: 角を丸くする 12">
                <a:extLst>
                  <a:ext uri="{FF2B5EF4-FFF2-40B4-BE49-F238E27FC236}">
                    <a16:creationId xmlns:a16="http://schemas.microsoft.com/office/drawing/2014/main" id="{C133F145-F6B2-473D-83EA-6D1E4D4256A0}"/>
                  </a:ext>
                </a:extLst>
              </p:cNvPr>
              <p:cNvSpPr/>
              <p:nvPr/>
            </p:nvSpPr>
            <p:spPr bwMode="auto">
              <a:xfrm>
                <a:off x="2377720" y="3545449"/>
                <a:ext cx="1616430" cy="64691"/>
              </a:xfrm>
              <a:prstGeom prst="roundRect">
                <a:avLst>
                  <a:gd name="adj" fmla="val 36654"/>
                </a:avLst>
              </a:prstGeom>
              <a:solidFill>
                <a:srgbClr val="FFFFFF">
                  <a:lumMod val="85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5131E501-18C1-4FBC-BECD-249B2F97C2EF}"/>
                </a:ext>
              </a:extLst>
            </p:cNvPr>
            <p:cNvSpPr/>
            <p:nvPr/>
          </p:nvSpPr>
          <p:spPr bwMode="auto">
            <a:xfrm rot="16200000">
              <a:off x="8679478" y="1411404"/>
              <a:ext cx="372491" cy="1093797"/>
            </a:xfrm>
            <a:custGeom>
              <a:avLst/>
              <a:gdLst>
                <a:gd name="connsiteX0" fmla="*/ 396801 w 396801"/>
                <a:gd name="connsiteY0" fmla="*/ 1066045 h 1225322"/>
                <a:gd name="connsiteX1" fmla="*/ 396801 w 396801"/>
                <a:gd name="connsiteY1" fmla="*/ 1198620 h 1225322"/>
                <a:gd name="connsiteX2" fmla="*/ 380339 w 396801"/>
                <a:gd name="connsiteY2" fmla="*/ 1182200 h 1225322"/>
                <a:gd name="connsiteX3" fmla="*/ 222889 w 396801"/>
                <a:gd name="connsiteY3" fmla="*/ 1161936 h 1225322"/>
                <a:gd name="connsiteX4" fmla="*/ 12956 w 396801"/>
                <a:gd name="connsiteY4" fmla="*/ 1100181 h 1225322"/>
                <a:gd name="connsiteX5" fmla="*/ 0 w 396801"/>
                <a:gd name="connsiteY5" fmla="*/ 1099466 h 1225322"/>
                <a:gd name="connsiteX6" fmla="*/ 0 w 396801"/>
                <a:gd name="connsiteY6" fmla="*/ 966116 h 1225322"/>
                <a:gd name="connsiteX7" fmla="*/ 12956 w 396801"/>
                <a:gd name="connsiteY7" fmla="*/ 966831 h 1225322"/>
                <a:gd name="connsiteX8" fmla="*/ 222889 w 396801"/>
                <a:gd name="connsiteY8" fmla="*/ 1028586 h 1225322"/>
                <a:gd name="connsiteX9" fmla="*/ 362844 w 396801"/>
                <a:gd name="connsiteY9" fmla="*/ 1028586 h 1225322"/>
                <a:gd name="connsiteX10" fmla="*/ 396801 w 396801"/>
                <a:gd name="connsiteY10" fmla="*/ 824745 h 1225322"/>
                <a:gd name="connsiteX11" fmla="*/ 396801 w 396801"/>
                <a:gd name="connsiteY11" fmla="*/ 957320 h 1225322"/>
                <a:gd name="connsiteX12" fmla="*/ 380339 w 396801"/>
                <a:gd name="connsiteY12" fmla="*/ 940900 h 1225322"/>
                <a:gd name="connsiteX13" fmla="*/ 222889 w 396801"/>
                <a:gd name="connsiteY13" fmla="*/ 920636 h 1225322"/>
                <a:gd name="connsiteX14" fmla="*/ 12956 w 396801"/>
                <a:gd name="connsiteY14" fmla="*/ 858881 h 1225322"/>
                <a:gd name="connsiteX15" fmla="*/ 0 w 396801"/>
                <a:gd name="connsiteY15" fmla="*/ 858166 h 1225322"/>
                <a:gd name="connsiteX16" fmla="*/ 0 w 396801"/>
                <a:gd name="connsiteY16" fmla="*/ 724816 h 1225322"/>
                <a:gd name="connsiteX17" fmla="*/ 12956 w 396801"/>
                <a:gd name="connsiteY17" fmla="*/ 725531 h 1225322"/>
                <a:gd name="connsiteX18" fmla="*/ 222889 w 396801"/>
                <a:gd name="connsiteY18" fmla="*/ 787286 h 1225322"/>
                <a:gd name="connsiteX19" fmla="*/ 362844 w 396801"/>
                <a:gd name="connsiteY19" fmla="*/ 787286 h 1225322"/>
                <a:gd name="connsiteX20" fmla="*/ 396801 w 396801"/>
                <a:gd name="connsiteY20" fmla="*/ 583445 h 1225322"/>
                <a:gd name="connsiteX21" fmla="*/ 396801 w 396801"/>
                <a:gd name="connsiteY21" fmla="*/ 716020 h 1225322"/>
                <a:gd name="connsiteX22" fmla="*/ 380339 w 396801"/>
                <a:gd name="connsiteY22" fmla="*/ 699600 h 1225322"/>
                <a:gd name="connsiteX23" fmla="*/ 222889 w 396801"/>
                <a:gd name="connsiteY23" fmla="*/ 679336 h 1225322"/>
                <a:gd name="connsiteX24" fmla="*/ 12956 w 396801"/>
                <a:gd name="connsiteY24" fmla="*/ 617581 h 1225322"/>
                <a:gd name="connsiteX25" fmla="*/ 0 w 396801"/>
                <a:gd name="connsiteY25" fmla="*/ 616866 h 1225322"/>
                <a:gd name="connsiteX26" fmla="*/ 0 w 396801"/>
                <a:gd name="connsiteY26" fmla="*/ 483516 h 1225322"/>
                <a:gd name="connsiteX27" fmla="*/ 12956 w 396801"/>
                <a:gd name="connsiteY27" fmla="*/ 484231 h 1225322"/>
                <a:gd name="connsiteX28" fmla="*/ 222889 w 396801"/>
                <a:gd name="connsiteY28" fmla="*/ 545986 h 1225322"/>
                <a:gd name="connsiteX29" fmla="*/ 362844 w 396801"/>
                <a:gd name="connsiteY29" fmla="*/ 545986 h 1225322"/>
                <a:gd name="connsiteX30" fmla="*/ 396801 w 396801"/>
                <a:gd name="connsiteY30" fmla="*/ 342145 h 1225322"/>
                <a:gd name="connsiteX31" fmla="*/ 396801 w 396801"/>
                <a:gd name="connsiteY31" fmla="*/ 474720 h 1225322"/>
                <a:gd name="connsiteX32" fmla="*/ 380339 w 396801"/>
                <a:gd name="connsiteY32" fmla="*/ 458300 h 1225322"/>
                <a:gd name="connsiteX33" fmla="*/ 222889 w 396801"/>
                <a:gd name="connsiteY33" fmla="*/ 438036 h 1225322"/>
                <a:gd name="connsiteX34" fmla="*/ 12956 w 396801"/>
                <a:gd name="connsiteY34" fmla="*/ 376281 h 1225322"/>
                <a:gd name="connsiteX35" fmla="*/ 0 w 396801"/>
                <a:gd name="connsiteY35" fmla="*/ 375566 h 1225322"/>
                <a:gd name="connsiteX36" fmla="*/ 0 w 396801"/>
                <a:gd name="connsiteY36" fmla="*/ 242216 h 1225322"/>
                <a:gd name="connsiteX37" fmla="*/ 12956 w 396801"/>
                <a:gd name="connsiteY37" fmla="*/ 242931 h 1225322"/>
                <a:gd name="connsiteX38" fmla="*/ 222889 w 396801"/>
                <a:gd name="connsiteY38" fmla="*/ 304686 h 1225322"/>
                <a:gd name="connsiteX39" fmla="*/ 362844 w 396801"/>
                <a:gd name="connsiteY39" fmla="*/ 304686 h 1225322"/>
                <a:gd name="connsiteX40" fmla="*/ 396801 w 396801"/>
                <a:gd name="connsiteY40" fmla="*/ 100845 h 1225322"/>
                <a:gd name="connsiteX41" fmla="*/ 396801 w 396801"/>
                <a:gd name="connsiteY41" fmla="*/ 233420 h 1225322"/>
                <a:gd name="connsiteX42" fmla="*/ 380339 w 396801"/>
                <a:gd name="connsiteY42" fmla="*/ 217000 h 1225322"/>
                <a:gd name="connsiteX43" fmla="*/ 222889 w 396801"/>
                <a:gd name="connsiteY43" fmla="*/ 196736 h 1225322"/>
                <a:gd name="connsiteX44" fmla="*/ 12956 w 396801"/>
                <a:gd name="connsiteY44" fmla="*/ 134981 h 1225322"/>
                <a:gd name="connsiteX45" fmla="*/ 0 w 396801"/>
                <a:gd name="connsiteY45" fmla="*/ 134266 h 1225322"/>
                <a:gd name="connsiteX46" fmla="*/ 0 w 396801"/>
                <a:gd name="connsiteY46" fmla="*/ 916 h 1225322"/>
                <a:gd name="connsiteX47" fmla="*/ 12956 w 396801"/>
                <a:gd name="connsiteY47" fmla="*/ 1631 h 1225322"/>
                <a:gd name="connsiteX48" fmla="*/ 222889 w 396801"/>
                <a:gd name="connsiteY48" fmla="*/ 63386 h 1225322"/>
                <a:gd name="connsiteX49" fmla="*/ 362844 w 396801"/>
                <a:gd name="connsiteY49" fmla="*/ 63386 h 12253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</a:cxnLst>
              <a:rect l="l" t="t" r="r" b="b"/>
              <a:pathLst>
                <a:path w="396801" h="1225322">
                  <a:moveTo>
                    <a:pt x="396801" y="1066045"/>
                  </a:moveTo>
                  <a:lnTo>
                    <a:pt x="396801" y="1198620"/>
                  </a:lnTo>
                  <a:lnTo>
                    <a:pt x="380339" y="1182200"/>
                  </a:lnTo>
                  <a:cubicBezTo>
                    <a:pt x="327855" y="1123339"/>
                    <a:pt x="275372" y="1038425"/>
                    <a:pt x="222889" y="1161936"/>
                  </a:cubicBezTo>
                  <a:cubicBezTo>
                    <a:pt x="152911" y="1326618"/>
                    <a:pt x="82934" y="1120766"/>
                    <a:pt x="12956" y="1100181"/>
                  </a:cubicBezTo>
                  <a:lnTo>
                    <a:pt x="0" y="1099466"/>
                  </a:lnTo>
                  <a:lnTo>
                    <a:pt x="0" y="966116"/>
                  </a:lnTo>
                  <a:lnTo>
                    <a:pt x="12956" y="966831"/>
                  </a:lnTo>
                  <a:cubicBezTo>
                    <a:pt x="82934" y="987416"/>
                    <a:pt x="152911" y="1193268"/>
                    <a:pt x="222889" y="1028586"/>
                  </a:cubicBezTo>
                  <a:cubicBezTo>
                    <a:pt x="269540" y="918798"/>
                    <a:pt x="316192" y="973692"/>
                    <a:pt x="362844" y="1028586"/>
                  </a:cubicBezTo>
                  <a:close/>
                  <a:moveTo>
                    <a:pt x="396801" y="824745"/>
                  </a:moveTo>
                  <a:lnTo>
                    <a:pt x="396801" y="957320"/>
                  </a:lnTo>
                  <a:lnTo>
                    <a:pt x="380339" y="940900"/>
                  </a:lnTo>
                  <a:cubicBezTo>
                    <a:pt x="327855" y="882039"/>
                    <a:pt x="275372" y="797125"/>
                    <a:pt x="222889" y="920636"/>
                  </a:cubicBezTo>
                  <a:cubicBezTo>
                    <a:pt x="152911" y="1085318"/>
                    <a:pt x="82934" y="879466"/>
                    <a:pt x="12956" y="858881"/>
                  </a:cubicBezTo>
                  <a:lnTo>
                    <a:pt x="0" y="858166"/>
                  </a:lnTo>
                  <a:lnTo>
                    <a:pt x="0" y="724816"/>
                  </a:lnTo>
                  <a:lnTo>
                    <a:pt x="12956" y="725531"/>
                  </a:lnTo>
                  <a:cubicBezTo>
                    <a:pt x="82934" y="746116"/>
                    <a:pt x="152911" y="951968"/>
                    <a:pt x="222889" y="787286"/>
                  </a:cubicBezTo>
                  <a:cubicBezTo>
                    <a:pt x="269540" y="677498"/>
                    <a:pt x="316192" y="732392"/>
                    <a:pt x="362844" y="787286"/>
                  </a:cubicBezTo>
                  <a:close/>
                  <a:moveTo>
                    <a:pt x="396801" y="583445"/>
                  </a:moveTo>
                  <a:lnTo>
                    <a:pt x="396801" y="716020"/>
                  </a:lnTo>
                  <a:lnTo>
                    <a:pt x="380339" y="699600"/>
                  </a:lnTo>
                  <a:cubicBezTo>
                    <a:pt x="327855" y="640739"/>
                    <a:pt x="275372" y="555825"/>
                    <a:pt x="222889" y="679336"/>
                  </a:cubicBezTo>
                  <a:cubicBezTo>
                    <a:pt x="152911" y="844018"/>
                    <a:pt x="82934" y="638166"/>
                    <a:pt x="12956" y="617581"/>
                  </a:cubicBezTo>
                  <a:lnTo>
                    <a:pt x="0" y="616866"/>
                  </a:lnTo>
                  <a:lnTo>
                    <a:pt x="0" y="483516"/>
                  </a:lnTo>
                  <a:lnTo>
                    <a:pt x="12956" y="484231"/>
                  </a:lnTo>
                  <a:cubicBezTo>
                    <a:pt x="82934" y="504816"/>
                    <a:pt x="152911" y="710668"/>
                    <a:pt x="222889" y="545986"/>
                  </a:cubicBezTo>
                  <a:cubicBezTo>
                    <a:pt x="269540" y="436198"/>
                    <a:pt x="316192" y="491092"/>
                    <a:pt x="362844" y="545986"/>
                  </a:cubicBezTo>
                  <a:close/>
                  <a:moveTo>
                    <a:pt x="396801" y="342145"/>
                  </a:moveTo>
                  <a:lnTo>
                    <a:pt x="396801" y="474720"/>
                  </a:lnTo>
                  <a:lnTo>
                    <a:pt x="380339" y="458300"/>
                  </a:lnTo>
                  <a:cubicBezTo>
                    <a:pt x="327855" y="399439"/>
                    <a:pt x="275372" y="314525"/>
                    <a:pt x="222889" y="438036"/>
                  </a:cubicBezTo>
                  <a:cubicBezTo>
                    <a:pt x="152911" y="602718"/>
                    <a:pt x="82934" y="396866"/>
                    <a:pt x="12956" y="376281"/>
                  </a:cubicBezTo>
                  <a:lnTo>
                    <a:pt x="0" y="375566"/>
                  </a:lnTo>
                  <a:lnTo>
                    <a:pt x="0" y="242216"/>
                  </a:lnTo>
                  <a:lnTo>
                    <a:pt x="12956" y="242931"/>
                  </a:lnTo>
                  <a:cubicBezTo>
                    <a:pt x="82934" y="263516"/>
                    <a:pt x="152911" y="469368"/>
                    <a:pt x="222889" y="304686"/>
                  </a:cubicBezTo>
                  <a:cubicBezTo>
                    <a:pt x="269540" y="194898"/>
                    <a:pt x="316192" y="249792"/>
                    <a:pt x="362844" y="304686"/>
                  </a:cubicBezTo>
                  <a:close/>
                  <a:moveTo>
                    <a:pt x="396801" y="100845"/>
                  </a:moveTo>
                  <a:lnTo>
                    <a:pt x="396801" y="233420"/>
                  </a:lnTo>
                  <a:lnTo>
                    <a:pt x="380339" y="217000"/>
                  </a:lnTo>
                  <a:cubicBezTo>
                    <a:pt x="327855" y="158139"/>
                    <a:pt x="275372" y="73225"/>
                    <a:pt x="222889" y="196736"/>
                  </a:cubicBezTo>
                  <a:cubicBezTo>
                    <a:pt x="152911" y="361418"/>
                    <a:pt x="82934" y="155566"/>
                    <a:pt x="12956" y="134981"/>
                  </a:cubicBezTo>
                  <a:lnTo>
                    <a:pt x="0" y="134266"/>
                  </a:lnTo>
                  <a:lnTo>
                    <a:pt x="0" y="916"/>
                  </a:lnTo>
                  <a:lnTo>
                    <a:pt x="12956" y="1631"/>
                  </a:lnTo>
                  <a:cubicBezTo>
                    <a:pt x="82934" y="22216"/>
                    <a:pt x="152911" y="228068"/>
                    <a:pt x="222889" y="63386"/>
                  </a:cubicBezTo>
                  <a:cubicBezTo>
                    <a:pt x="269540" y="-46402"/>
                    <a:pt x="316192" y="8492"/>
                    <a:pt x="362844" y="63386"/>
                  </a:cubicBezTo>
                  <a:close/>
                </a:path>
              </a:pathLst>
            </a:custGeom>
            <a:solidFill>
              <a:srgbClr val="FF66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14" name="グループ化 13">
            <a:extLst>
              <a:ext uri="{FF2B5EF4-FFF2-40B4-BE49-F238E27FC236}">
                <a16:creationId xmlns:a16="http://schemas.microsoft.com/office/drawing/2014/main" id="{C6CA3E17-1081-4D1B-B68F-F756A3287869}"/>
              </a:ext>
            </a:extLst>
          </p:cNvPr>
          <p:cNvGrpSpPr/>
          <p:nvPr/>
        </p:nvGrpSpPr>
        <p:grpSpPr>
          <a:xfrm>
            <a:off x="2239381" y="1174641"/>
            <a:ext cx="1645840" cy="1000444"/>
            <a:chOff x="3181063" y="998730"/>
            <a:chExt cx="2147104" cy="1305145"/>
          </a:xfrm>
        </p:grpSpPr>
        <p:grpSp>
          <p:nvGrpSpPr>
            <p:cNvPr id="15" name="グループ化 14">
              <a:extLst>
                <a:ext uri="{FF2B5EF4-FFF2-40B4-BE49-F238E27FC236}">
                  <a16:creationId xmlns:a16="http://schemas.microsoft.com/office/drawing/2014/main" id="{16EBA049-46D4-44DB-8CDC-0BF98547F2CF}"/>
                </a:ext>
              </a:extLst>
            </p:cNvPr>
            <p:cNvGrpSpPr/>
            <p:nvPr/>
          </p:nvGrpSpPr>
          <p:grpSpPr>
            <a:xfrm>
              <a:off x="3453395" y="998730"/>
              <a:ext cx="1602441" cy="868446"/>
              <a:chOff x="2285371" y="2888940"/>
              <a:chExt cx="1801128" cy="868446"/>
            </a:xfrm>
          </p:grpSpPr>
          <p:sp>
            <p:nvSpPr>
              <p:cNvPr id="17" name="四角形: 角を丸くする 16">
                <a:extLst>
                  <a:ext uri="{FF2B5EF4-FFF2-40B4-BE49-F238E27FC236}">
                    <a16:creationId xmlns:a16="http://schemas.microsoft.com/office/drawing/2014/main" id="{AD4048A4-9CA4-4EC4-9722-4115CF4B1560}"/>
                  </a:ext>
                </a:extLst>
              </p:cNvPr>
              <p:cNvSpPr/>
              <p:nvPr/>
            </p:nvSpPr>
            <p:spPr bwMode="auto">
              <a:xfrm>
                <a:off x="2285371" y="2888940"/>
                <a:ext cx="1801128" cy="868446"/>
              </a:xfrm>
              <a:prstGeom prst="roundRect">
                <a:avLst>
                  <a:gd name="adj" fmla="val 6065"/>
                </a:avLst>
              </a:prstGeom>
              <a:solidFill>
                <a:srgbClr val="FFFFFF">
                  <a:lumMod val="95000"/>
                </a:srgbClr>
              </a:solidFill>
              <a:ln w="38100">
                <a:noFill/>
                <a:round/>
                <a:headEnd/>
                <a:tailEnd/>
              </a:ln>
              <a:effectLst/>
              <a:scene3d>
                <a:camera prst="orthographicFront"/>
                <a:lightRig rig="threePt" dir="t"/>
              </a:scene3d>
              <a:sp3d>
                <a:bevelT w="165100" prst="coolSlant"/>
              </a:sp3d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8" name="四角形: 角を丸くする 17">
                <a:extLst>
                  <a:ext uri="{FF2B5EF4-FFF2-40B4-BE49-F238E27FC236}">
                    <a16:creationId xmlns:a16="http://schemas.microsoft.com/office/drawing/2014/main" id="{7E04CB61-83D0-4E22-A359-98F8ED2AAF72}"/>
                  </a:ext>
                </a:extLst>
              </p:cNvPr>
              <p:cNvSpPr/>
              <p:nvPr/>
            </p:nvSpPr>
            <p:spPr bwMode="auto">
              <a:xfrm>
                <a:off x="2377720" y="2962599"/>
                <a:ext cx="1616430" cy="60942"/>
              </a:xfrm>
              <a:prstGeom prst="roundRect">
                <a:avLst>
                  <a:gd name="adj" fmla="val 36654"/>
                </a:avLst>
              </a:prstGeom>
              <a:solidFill>
                <a:srgbClr val="FFFFFF">
                  <a:lumMod val="5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9" name="四角形: 角を丸くする 18">
                <a:extLst>
                  <a:ext uri="{FF2B5EF4-FFF2-40B4-BE49-F238E27FC236}">
                    <a16:creationId xmlns:a16="http://schemas.microsoft.com/office/drawing/2014/main" id="{9D384994-89DB-4AC1-A35F-B15F007D9CB5}"/>
                  </a:ext>
                </a:extLst>
              </p:cNvPr>
              <p:cNvSpPr/>
              <p:nvPr/>
            </p:nvSpPr>
            <p:spPr bwMode="auto">
              <a:xfrm>
                <a:off x="2377720" y="3069755"/>
                <a:ext cx="1616430" cy="60942"/>
              </a:xfrm>
              <a:prstGeom prst="roundRect">
                <a:avLst>
                  <a:gd name="adj" fmla="val 36654"/>
                </a:avLst>
              </a:prstGeom>
              <a:solidFill>
                <a:srgbClr val="FFFFFF">
                  <a:lumMod val="5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0" name="四角形: 角を丸くする 19">
                <a:extLst>
                  <a:ext uri="{FF2B5EF4-FFF2-40B4-BE49-F238E27FC236}">
                    <a16:creationId xmlns:a16="http://schemas.microsoft.com/office/drawing/2014/main" id="{6152B710-C432-46D3-85D0-9523BFF876B2}"/>
                  </a:ext>
                </a:extLst>
              </p:cNvPr>
              <p:cNvSpPr/>
              <p:nvPr/>
            </p:nvSpPr>
            <p:spPr bwMode="auto">
              <a:xfrm>
                <a:off x="2377720" y="3176911"/>
                <a:ext cx="1616430" cy="60942"/>
              </a:xfrm>
              <a:prstGeom prst="roundRect">
                <a:avLst>
                  <a:gd name="adj" fmla="val 36654"/>
                </a:avLst>
              </a:prstGeom>
              <a:solidFill>
                <a:srgbClr val="FFFFFF">
                  <a:lumMod val="5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1" name="四角形: 角を丸くする 20">
                <a:extLst>
                  <a:ext uri="{FF2B5EF4-FFF2-40B4-BE49-F238E27FC236}">
                    <a16:creationId xmlns:a16="http://schemas.microsoft.com/office/drawing/2014/main" id="{745ABD85-7806-4520-8E36-DDDB8383D5E0}"/>
                  </a:ext>
                </a:extLst>
              </p:cNvPr>
              <p:cNvSpPr/>
              <p:nvPr/>
            </p:nvSpPr>
            <p:spPr bwMode="auto">
              <a:xfrm>
                <a:off x="2377720" y="3284067"/>
                <a:ext cx="1616430" cy="60942"/>
              </a:xfrm>
              <a:prstGeom prst="roundRect">
                <a:avLst>
                  <a:gd name="adj" fmla="val 36654"/>
                </a:avLst>
              </a:prstGeom>
              <a:solidFill>
                <a:srgbClr val="FFFFFF">
                  <a:lumMod val="5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2" name="四角形: 角を丸くする 21">
                <a:extLst>
                  <a:ext uri="{FF2B5EF4-FFF2-40B4-BE49-F238E27FC236}">
                    <a16:creationId xmlns:a16="http://schemas.microsoft.com/office/drawing/2014/main" id="{4B396816-F98F-43D7-AC81-D5D1E1EA7C45}"/>
                  </a:ext>
                </a:extLst>
              </p:cNvPr>
              <p:cNvSpPr/>
              <p:nvPr/>
            </p:nvSpPr>
            <p:spPr bwMode="auto">
              <a:xfrm>
                <a:off x="2377720" y="3391224"/>
                <a:ext cx="1616430" cy="60942"/>
              </a:xfrm>
              <a:prstGeom prst="roundRect">
                <a:avLst>
                  <a:gd name="adj" fmla="val 36654"/>
                </a:avLst>
              </a:prstGeom>
              <a:solidFill>
                <a:srgbClr val="FFFFFF">
                  <a:lumMod val="5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3" name="四角形: 角を丸くする 22">
                <a:extLst>
                  <a:ext uri="{FF2B5EF4-FFF2-40B4-BE49-F238E27FC236}">
                    <a16:creationId xmlns:a16="http://schemas.microsoft.com/office/drawing/2014/main" id="{B25DE78C-31CD-40D8-A4C3-40B079CBA2C0}"/>
                  </a:ext>
                </a:extLst>
              </p:cNvPr>
              <p:cNvSpPr/>
              <p:nvPr/>
            </p:nvSpPr>
            <p:spPr bwMode="auto">
              <a:xfrm>
                <a:off x="2377720" y="3526693"/>
                <a:ext cx="1616430" cy="158572"/>
              </a:xfrm>
              <a:prstGeom prst="roundRect">
                <a:avLst>
                  <a:gd name="adj" fmla="val 16632"/>
                </a:avLst>
              </a:prstGeom>
              <a:solidFill>
                <a:srgbClr val="FFFFFF">
                  <a:lumMod val="5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4" name="四角形: 角を丸くする 23">
                <a:extLst>
                  <a:ext uri="{FF2B5EF4-FFF2-40B4-BE49-F238E27FC236}">
                    <a16:creationId xmlns:a16="http://schemas.microsoft.com/office/drawing/2014/main" id="{70EC8819-6AA8-4FE4-9FB7-511979F63F19}"/>
                  </a:ext>
                </a:extLst>
              </p:cNvPr>
              <p:cNvSpPr/>
              <p:nvPr/>
            </p:nvSpPr>
            <p:spPr bwMode="auto">
              <a:xfrm>
                <a:off x="2377720" y="3564499"/>
                <a:ext cx="1616430" cy="64691"/>
              </a:xfrm>
              <a:prstGeom prst="roundRect">
                <a:avLst>
                  <a:gd name="adj" fmla="val 36654"/>
                </a:avLst>
              </a:prstGeom>
              <a:solidFill>
                <a:srgbClr val="FFFFFF">
                  <a:lumMod val="75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5" name="四角形: 角を丸くする 24">
                <a:extLst>
                  <a:ext uri="{FF2B5EF4-FFF2-40B4-BE49-F238E27FC236}">
                    <a16:creationId xmlns:a16="http://schemas.microsoft.com/office/drawing/2014/main" id="{DB22CCF6-9331-475B-A9AD-03AE36F7C576}"/>
                  </a:ext>
                </a:extLst>
              </p:cNvPr>
              <p:cNvSpPr/>
              <p:nvPr/>
            </p:nvSpPr>
            <p:spPr bwMode="auto">
              <a:xfrm>
                <a:off x="2377720" y="3545449"/>
                <a:ext cx="1616430" cy="64691"/>
              </a:xfrm>
              <a:prstGeom prst="roundRect">
                <a:avLst>
                  <a:gd name="adj" fmla="val 36654"/>
                </a:avLst>
              </a:prstGeom>
              <a:solidFill>
                <a:srgbClr val="FFFFFF">
                  <a:lumMod val="85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16" name="フリーフォーム: 図形 15">
              <a:extLst>
                <a:ext uri="{FF2B5EF4-FFF2-40B4-BE49-F238E27FC236}">
                  <a16:creationId xmlns:a16="http://schemas.microsoft.com/office/drawing/2014/main" id="{A4D0DA92-EA2E-4ED4-A576-E5683DF3E3B4}"/>
                </a:ext>
              </a:extLst>
            </p:cNvPr>
            <p:cNvSpPr/>
            <p:nvPr/>
          </p:nvSpPr>
          <p:spPr bwMode="auto">
            <a:xfrm>
              <a:off x="3181063" y="1765513"/>
              <a:ext cx="2147104" cy="538362"/>
            </a:xfrm>
            <a:custGeom>
              <a:avLst/>
              <a:gdLst>
                <a:gd name="connsiteX0" fmla="*/ 1455555 w 2147104"/>
                <a:gd name="connsiteY0" fmla="*/ 0 h 711402"/>
                <a:gd name="connsiteX1" fmla="*/ 1544418 w 2147104"/>
                <a:gd name="connsiteY1" fmla="*/ 0 h 711402"/>
                <a:gd name="connsiteX2" fmla="*/ 2147104 w 2147104"/>
                <a:gd name="connsiteY2" fmla="*/ 711402 h 711402"/>
                <a:gd name="connsiteX3" fmla="*/ 1983671 w 2147104"/>
                <a:gd name="connsiteY3" fmla="*/ 711402 h 711402"/>
                <a:gd name="connsiteX4" fmla="*/ 1223512 w 2147104"/>
                <a:gd name="connsiteY4" fmla="*/ 0 h 711402"/>
                <a:gd name="connsiteX5" fmla="*/ 1343158 w 2147104"/>
                <a:gd name="connsiteY5" fmla="*/ 0 h 711402"/>
                <a:gd name="connsiteX6" fmla="*/ 1807895 w 2147104"/>
                <a:gd name="connsiteY6" fmla="*/ 711402 h 711402"/>
                <a:gd name="connsiteX7" fmla="*/ 1540108 w 2147104"/>
                <a:gd name="connsiteY7" fmla="*/ 711402 h 711402"/>
                <a:gd name="connsiteX8" fmla="*/ 1016545 w 2147104"/>
                <a:gd name="connsiteY8" fmla="*/ 0 h 711402"/>
                <a:gd name="connsiteX9" fmla="*/ 1130559 w 2147104"/>
                <a:gd name="connsiteY9" fmla="*/ 0 h 711402"/>
                <a:gd name="connsiteX10" fmla="*/ 1260144 w 2147104"/>
                <a:gd name="connsiteY10" fmla="*/ 711402 h 711402"/>
                <a:gd name="connsiteX11" fmla="*/ 886960 w 2147104"/>
                <a:gd name="connsiteY11" fmla="*/ 711402 h 711402"/>
                <a:gd name="connsiteX12" fmla="*/ 803947 w 2147104"/>
                <a:gd name="connsiteY12" fmla="*/ 0 h 711402"/>
                <a:gd name="connsiteX13" fmla="*/ 919688 w 2147104"/>
                <a:gd name="connsiteY13" fmla="*/ 0 h 711402"/>
                <a:gd name="connsiteX14" fmla="*/ 603093 w 2147104"/>
                <a:gd name="connsiteY14" fmla="*/ 711402 h 711402"/>
                <a:gd name="connsiteX15" fmla="*/ 339209 w 2147104"/>
                <a:gd name="connsiteY15" fmla="*/ 711402 h 711402"/>
                <a:gd name="connsiteX16" fmla="*/ 602686 w 2147104"/>
                <a:gd name="connsiteY16" fmla="*/ 0 h 711402"/>
                <a:gd name="connsiteX17" fmla="*/ 691549 w 2147104"/>
                <a:gd name="connsiteY17" fmla="*/ 0 h 711402"/>
                <a:gd name="connsiteX18" fmla="*/ 163433 w 2147104"/>
                <a:gd name="connsiteY18" fmla="*/ 711402 h 711402"/>
                <a:gd name="connsiteX19" fmla="*/ 0 w 2147104"/>
                <a:gd name="connsiteY19" fmla="*/ 711402 h 7114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147104" h="711402">
                  <a:moveTo>
                    <a:pt x="1455555" y="0"/>
                  </a:moveTo>
                  <a:lnTo>
                    <a:pt x="1544418" y="0"/>
                  </a:lnTo>
                  <a:lnTo>
                    <a:pt x="2147104" y="711402"/>
                  </a:lnTo>
                  <a:lnTo>
                    <a:pt x="1983671" y="711402"/>
                  </a:lnTo>
                  <a:close/>
                  <a:moveTo>
                    <a:pt x="1223512" y="0"/>
                  </a:moveTo>
                  <a:lnTo>
                    <a:pt x="1343158" y="0"/>
                  </a:lnTo>
                  <a:lnTo>
                    <a:pt x="1807895" y="711402"/>
                  </a:lnTo>
                  <a:lnTo>
                    <a:pt x="1540108" y="711402"/>
                  </a:lnTo>
                  <a:close/>
                  <a:moveTo>
                    <a:pt x="1016545" y="0"/>
                  </a:moveTo>
                  <a:lnTo>
                    <a:pt x="1130559" y="0"/>
                  </a:lnTo>
                  <a:lnTo>
                    <a:pt x="1260144" y="711402"/>
                  </a:lnTo>
                  <a:lnTo>
                    <a:pt x="886960" y="711402"/>
                  </a:lnTo>
                  <a:close/>
                  <a:moveTo>
                    <a:pt x="803947" y="0"/>
                  </a:moveTo>
                  <a:lnTo>
                    <a:pt x="919688" y="0"/>
                  </a:lnTo>
                  <a:lnTo>
                    <a:pt x="603093" y="711402"/>
                  </a:lnTo>
                  <a:lnTo>
                    <a:pt x="339209" y="711402"/>
                  </a:lnTo>
                  <a:close/>
                  <a:moveTo>
                    <a:pt x="602686" y="0"/>
                  </a:moveTo>
                  <a:lnTo>
                    <a:pt x="691549" y="0"/>
                  </a:lnTo>
                  <a:lnTo>
                    <a:pt x="163433" y="711402"/>
                  </a:lnTo>
                  <a:lnTo>
                    <a:pt x="0" y="711402"/>
                  </a:lnTo>
                  <a:close/>
                </a:path>
              </a:pathLst>
            </a:custGeom>
            <a:solidFill>
              <a:srgbClr val="FF66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26" name="グループ化 25">
            <a:extLst>
              <a:ext uri="{FF2B5EF4-FFF2-40B4-BE49-F238E27FC236}">
                <a16:creationId xmlns:a16="http://schemas.microsoft.com/office/drawing/2014/main" id="{3379DBF5-9D8C-40BA-9683-8077D6209B6A}"/>
              </a:ext>
            </a:extLst>
          </p:cNvPr>
          <p:cNvGrpSpPr/>
          <p:nvPr/>
        </p:nvGrpSpPr>
        <p:grpSpPr>
          <a:xfrm>
            <a:off x="5982447" y="1192890"/>
            <a:ext cx="1705380" cy="1138343"/>
            <a:chOff x="1608636" y="2743387"/>
            <a:chExt cx="1705380" cy="1138343"/>
          </a:xfrm>
        </p:grpSpPr>
        <p:sp>
          <p:nvSpPr>
            <p:cNvPr id="27" name="フリーフォーム: 図形 26">
              <a:extLst>
                <a:ext uri="{FF2B5EF4-FFF2-40B4-BE49-F238E27FC236}">
                  <a16:creationId xmlns:a16="http://schemas.microsoft.com/office/drawing/2014/main" id="{6CE4D0CE-5A12-455E-B2CE-04AF4FE86B53}"/>
                </a:ext>
              </a:extLst>
            </p:cNvPr>
            <p:cNvSpPr/>
            <p:nvPr/>
          </p:nvSpPr>
          <p:spPr bwMode="auto">
            <a:xfrm>
              <a:off x="1608636" y="3454125"/>
              <a:ext cx="1705380" cy="427605"/>
            </a:xfrm>
            <a:custGeom>
              <a:avLst/>
              <a:gdLst>
                <a:gd name="connsiteX0" fmla="*/ 1455555 w 2147104"/>
                <a:gd name="connsiteY0" fmla="*/ 0 h 711402"/>
                <a:gd name="connsiteX1" fmla="*/ 1544418 w 2147104"/>
                <a:gd name="connsiteY1" fmla="*/ 0 h 711402"/>
                <a:gd name="connsiteX2" fmla="*/ 2147104 w 2147104"/>
                <a:gd name="connsiteY2" fmla="*/ 711402 h 711402"/>
                <a:gd name="connsiteX3" fmla="*/ 1983671 w 2147104"/>
                <a:gd name="connsiteY3" fmla="*/ 711402 h 711402"/>
                <a:gd name="connsiteX4" fmla="*/ 1223512 w 2147104"/>
                <a:gd name="connsiteY4" fmla="*/ 0 h 711402"/>
                <a:gd name="connsiteX5" fmla="*/ 1343158 w 2147104"/>
                <a:gd name="connsiteY5" fmla="*/ 0 h 711402"/>
                <a:gd name="connsiteX6" fmla="*/ 1807895 w 2147104"/>
                <a:gd name="connsiteY6" fmla="*/ 711402 h 711402"/>
                <a:gd name="connsiteX7" fmla="*/ 1540108 w 2147104"/>
                <a:gd name="connsiteY7" fmla="*/ 711402 h 711402"/>
                <a:gd name="connsiteX8" fmla="*/ 1016545 w 2147104"/>
                <a:gd name="connsiteY8" fmla="*/ 0 h 711402"/>
                <a:gd name="connsiteX9" fmla="*/ 1130559 w 2147104"/>
                <a:gd name="connsiteY9" fmla="*/ 0 h 711402"/>
                <a:gd name="connsiteX10" fmla="*/ 1260144 w 2147104"/>
                <a:gd name="connsiteY10" fmla="*/ 711402 h 711402"/>
                <a:gd name="connsiteX11" fmla="*/ 886960 w 2147104"/>
                <a:gd name="connsiteY11" fmla="*/ 711402 h 711402"/>
                <a:gd name="connsiteX12" fmla="*/ 803947 w 2147104"/>
                <a:gd name="connsiteY12" fmla="*/ 0 h 711402"/>
                <a:gd name="connsiteX13" fmla="*/ 919688 w 2147104"/>
                <a:gd name="connsiteY13" fmla="*/ 0 h 711402"/>
                <a:gd name="connsiteX14" fmla="*/ 603093 w 2147104"/>
                <a:gd name="connsiteY14" fmla="*/ 711402 h 711402"/>
                <a:gd name="connsiteX15" fmla="*/ 339209 w 2147104"/>
                <a:gd name="connsiteY15" fmla="*/ 711402 h 711402"/>
                <a:gd name="connsiteX16" fmla="*/ 602686 w 2147104"/>
                <a:gd name="connsiteY16" fmla="*/ 0 h 711402"/>
                <a:gd name="connsiteX17" fmla="*/ 691549 w 2147104"/>
                <a:gd name="connsiteY17" fmla="*/ 0 h 711402"/>
                <a:gd name="connsiteX18" fmla="*/ 163433 w 2147104"/>
                <a:gd name="connsiteY18" fmla="*/ 711402 h 711402"/>
                <a:gd name="connsiteX19" fmla="*/ 0 w 2147104"/>
                <a:gd name="connsiteY19" fmla="*/ 711402 h 7114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147104" h="711402">
                  <a:moveTo>
                    <a:pt x="1455555" y="0"/>
                  </a:moveTo>
                  <a:lnTo>
                    <a:pt x="1544418" y="0"/>
                  </a:lnTo>
                  <a:lnTo>
                    <a:pt x="2147104" y="711402"/>
                  </a:lnTo>
                  <a:lnTo>
                    <a:pt x="1983671" y="711402"/>
                  </a:lnTo>
                  <a:close/>
                  <a:moveTo>
                    <a:pt x="1223512" y="0"/>
                  </a:moveTo>
                  <a:lnTo>
                    <a:pt x="1343158" y="0"/>
                  </a:lnTo>
                  <a:lnTo>
                    <a:pt x="1807895" y="711402"/>
                  </a:lnTo>
                  <a:lnTo>
                    <a:pt x="1540108" y="711402"/>
                  </a:lnTo>
                  <a:close/>
                  <a:moveTo>
                    <a:pt x="1016545" y="0"/>
                  </a:moveTo>
                  <a:lnTo>
                    <a:pt x="1130559" y="0"/>
                  </a:lnTo>
                  <a:lnTo>
                    <a:pt x="1260144" y="711402"/>
                  </a:lnTo>
                  <a:lnTo>
                    <a:pt x="886960" y="711402"/>
                  </a:lnTo>
                  <a:close/>
                  <a:moveTo>
                    <a:pt x="803947" y="0"/>
                  </a:moveTo>
                  <a:lnTo>
                    <a:pt x="919688" y="0"/>
                  </a:lnTo>
                  <a:lnTo>
                    <a:pt x="603093" y="711402"/>
                  </a:lnTo>
                  <a:lnTo>
                    <a:pt x="339209" y="711402"/>
                  </a:lnTo>
                  <a:close/>
                  <a:moveTo>
                    <a:pt x="602686" y="0"/>
                  </a:moveTo>
                  <a:lnTo>
                    <a:pt x="691549" y="0"/>
                  </a:lnTo>
                  <a:lnTo>
                    <a:pt x="163433" y="711402"/>
                  </a:lnTo>
                  <a:lnTo>
                    <a:pt x="0" y="711402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28" name="グループ化 27">
              <a:extLst>
                <a:ext uri="{FF2B5EF4-FFF2-40B4-BE49-F238E27FC236}">
                  <a16:creationId xmlns:a16="http://schemas.microsoft.com/office/drawing/2014/main" id="{8BDB30CF-9AD0-4B61-8055-2A169D49C248}"/>
                </a:ext>
              </a:extLst>
            </p:cNvPr>
            <p:cNvGrpSpPr/>
            <p:nvPr/>
          </p:nvGrpSpPr>
          <p:grpSpPr>
            <a:xfrm>
              <a:off x="1862638" y="2743387"/>
              <a:ext cx="1197378" cy="648920"/>
              <a:chOff x="2285371" y="2888940"/>
              <a:chExt cx="1801128" cy="868446"/>
            </a:xfrm>
          </p:grpSpPr>
          <p:sp>
            <p:nvSpPr>
              <p:cNvPr id="30" name="四角形: 角を丸くする 29">
                <a:extLst>
                  <a:ext uri="{FF2B5EF4-FFF2-40B4-BE49-F238E27FC236}">
                    <a16:creationId xmlns:a16="http://schemas.microsoft.com/office/drawing/2014/main" id="{5AC4745A-027A-4198-B504-56F643252E03}"/>
                  </a:ext>
                </a:extLst>
              </p:cNvPr>
              <p:cNvSpPr/>
              <p:nvPr/>
            </p:nvSpPr>
            <p:spPr bwMode="auto">
              <a:xfrm>
                <a:off x="2285371" y="2888940"/>
                <a:ext cx="1801128" cy="868446"/>
              </a:xfrm>
              <a:prstGeom prst="roundRect">
                <a:avLst>
                  <a:gd name="adj" fmla="val 6065"/>
                </a:avLst>
              </a:prstGeom>
              <a:solidFill>
                <a:srgbClr val="FFFFFF">
                  <a:lumMod val="95000"/>
                </a:srgbClr>
              </a:solidFill>
              <a:ln w="38100">
                <a:noFill/>
                <a:round/>
                <a:headEnd/>
                <a:tailEnd/>
              </a:ln>
              <a:effectLst/>
              <a:scene3d>
                <a:camera prst="orthographicFront"/>
                <a:lightRig rig="threePt" dir="t"/>
              </a:scene3d>
              <a:sp3d>
                <a:bevelT w="165100" prst="coolSlant"/>
              </a:sp3d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1" name="四角形: 角を丸くする 30">
                <a:extLst>
                  <a:ext uri="{FF2B5EF4-FFF2-40B4-BE49-F238E27FC236}">
                    <a16:creationId xmlns:a16="http://schemas.microsoft.com/office/drawing/2014/main" id="{5CE9076E-C078-4544-9490-D183A288064D}"/>
                  </a:ext>
                </a:extLst>
              </p:cNvPr>
              <p:cNvSpPr/>
              <p:nvPr/>
            </p:nvSpPr>
            <p:spPr bwMode="auto">
              <a:xfrm>
                <a:off x="2377720" y="2962599"/>
                <a:ext cx="1616430" cy="60942"/>
              </a:xfrm>
              <a:prstGeom prst="roundRect">
                <a:avLst>
                  <a:gd name="adj" fmla="val 36654"/>
                </a:avLst>
              </a:prstGeom>
              <a:solidFill>
                <a:srgbClr val="FFFFFF">
                  <a:lumMod val="5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2" name="四角形: 角を丸くする 31">
                <a:extLst>
                  <a:ext uri="{FF2B5EF4-FFF2-40B4-BE49-F238E27FC236}">
                    <a16:creationId xmlns:a16="http://schemas.microsoft.com/office/drawing/2014/main" id="{B66171AE-90DB-4120-B738-B07C0CDA8561}"/>
                  </a:ext>
                </a:extLst>
              </p:cNvPr>
              <p:cNvSpPr/>
              <p:nvPr/>
            </p:nvSpPr>
            <p:spPr bwMode="auto">
              <a:xfrm>
                <a:off x="2377720" y="3069755"/>
                <a:ext cx="1616430" cy="60942"/>
              </a:xfrm>
              <a:prstGeom prst="roundRect">
                <a:avLst>
                  <a:gd name="adj" fmla="val 36654"/>
                </a:avLst>
              </a:prstGeom>
              <a:solidFill>
                <a:srgbClr val="FFFFFF">
                  <a:lumMod val="5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3" name="四角形: 角を丸くする 32">
                <a:extLst>
                  <a:ext uri="{FF2B5EF4-FFF2-40B4-BE49-F238E27FC236}">
                    <a16:creationId xmlns:a16="http://schemas.microsoft.com/office/drawing/2014/main" id="{17833190-A63D-48ED-85EB-D0E3B3C98BDF}"/>
                  </a:ext>
                </a:extLst>
              </p:cNvPr>
              <p:cNvSpPr/>
              <p:nvPr/>
            </p:nvSpPr>
            <p:spPr bwMode="auto">
              <a:xfrm>
                <a:off x="2377720" y="3176911"/>
                <a:ext cx="1616430" cy="60942"/>
              </a:xfrm>
              <a:prstGeom prst="roundRect">
                <a:avLst>
                  <a:gd name="adj" fmla="val 36654"/>
                </a:avLst>
              </a:prstGeom>
              <a:solidFill>
                <a:srgbClr val="FFFFFF">
                  <a:lumMod val="5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4" name="四角形: 角を丸くする 33">
                <a:extLst>
                  <a:ext uri="{FF2B5EF4-FFF2-40B4-BE49-F238E27FC236}">
                    <a16:creationId xmlns:a16="http://schemas.microsoft.com/office/drawing/2014/main" id="{0D861AC6-3EF5-4C7C-AA3C-35EA3371E0F1}"/>
                  </a:ext>
                </a:extLst>
              </p:cNvPr>
              <p:cNvSpPr/>
              <p:nvPr/>
            </p:nvSpPr>
            <p:spPr bwMode="auto">
              <a:xfrm>
                <a:off x="2377720" y="3284067"/>
                <a:ext cx="1616430" cy="60942"/>
              </a:xfrm>
              <a:prstGeom prst="roundRect">
                <a:avLst>
                  <a:gd name="adj" fmla="val 36654"/>
                </a:avLst>
              </a:prstGeom>
              <a:solidFill>
                <a:srgbClr val="FFFFFF">
                  <a:lumMod val="5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5" name="四角形: 角を丸くする 34">
                <a:extLst>
                  <a:ext uri="{FF2B5EF4-FFF2-40B4-BE49-F238E27FC236}">
                    <a16:creationId xmlns:a16="http://schemas.microsoft.com/office/drawing/2014/main" id="{6FF3B05A-D259-4AAD-99F3-6B8C4200F207}"/>
                  </a:ext>
                </a:extLst>
              </p:cNvPr>
              <p:cNvSpPr/>
              <p:nvPr/>
            </p:nvSpPr>
            <p:spPr bwMode="auto">
              <a:xfrm>
                <a:off x="2377720" y="3391224"/>
                <a:ext cx="1616430" cy="60942"/>
              </a:xfrm>
              <a:prstGeom prst="roundRect">
                <a:avLst>
                  <a:gd name="adj" fmla="val 36654"/>
                </a:avLst>
              </a:prstGeom>
              <a:solidFill>
                <a:srgbClr val="FFFFFF">
                  <a:lumMod val="5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6" name="四角形: 角を丸くする 35">
                <a:extLst>
                  <a:ext uri="{FF2B5EF4-FFF2-40B4-BE49-F238E27FC236}">
                    <a16:creationId xmlns:a16="http://schemas.microsoft.com/office/drawing/2014/main" id="{01AC4926-5D10-4C4E-B32C-7ED0F480792C}"/>
                  </a:ext>
                </a:extLst>
              </p:cNvPr>
              <p:cNvSpPr/>
              <p:nvPr/>
            </p:nvSpPr>
            <p:spPr bwMode="auto">
              <a:xfrm>
                <a:off x="2377720" y="3526693"/>
                <a:ext cx="1616430" cy="158572"/>
              </a:xfrm>
              <a:prstGeom prst="roundRect">
                <a:avLst>
                  <a:gd name="adj" fmla="val 16632"/>
                </a:avLst>
              </a:prstGeom>
              <a:solidFill>
                <a:srgbClr val="FFFFFF">
                  <a:lumMod val="5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7" name="四角形: 角を丸くする 36">
                <a:extLst>
                  <a:ext uri="{FF2B5EF4-FFF2-40B4-BE49-F238E27FC236}">
                    <a16:creationId xmlns:a16="http://schemas.microsoft.com/office/drawing/2014/main" id="{E21D9628-4413-4373-8997-B81479C1A466}"/>
                  </a:ext>
                </a:extLst>
              </p:cNvPr>
              <p:cNvSpPr/>
              <p:nvPr/>
            </p:nvSpPr>
            <p:spPr bwMode="auto">
              <a:xfrm>
                <a:off x="2377720" y="3564499"/>
                <a:ext cx="1616430" cy="64691"/>
              </a:xfrm>
              <a:prstGeom prst="roundRect">
                <a:avLst>
                  <a:gd name="adj" fmla="val 36654"/>
                </a:avLst>
              </a:prstGeom>
              <a:solidFill>
                <a:srgbClr val="FFFFFF">
                  <a:lumMod val="75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8" name="四角形: 角を丸くする 37">
                <a:extLst>
                  <a:ext uri="{FF2B5EF4-FFF2-40B4-BE49-F238E27FC236}">
                    <a16:creationId xmlns:a16="http://schemas.microsoft.com/office/drawing/2014/main" id="{A2FF41A6-31F6-416B-993A-F31C18A15506}"/>
                  </a:ext>
                </a:extLst>
              </p:cNvPr>
              <p:cNvSpPr/>
              <p:nvPr/>
            </p:nvSpPr>
            <p:spPr bwMode="auto">
              <a:xfrm>
                <a:off x="2377720" y="3545449"/>
                <a:ext cx="1616430" cy="64691"/>
              </a:xfrm>
              <a:prstGeom prst="roundRect">
                <a:avLst>
                  <a:gd name="adj" fmla="val 36654"/>
                </a:avLst>
              </a:prstGeom>
              <a:solidFill>
                <a:srgbClr val="FFFFFF">
                  <a:lumMod val="85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29" name="フリーフォーム: 図形 28">
              <a:extLst>
                <a:ext uri="{FF2B5EF4-FFF2-40B4-BE49-F238E27FC236}">
                  <a16:creationId xmlns:a16="http://schemas.microsoft.com/office/drawing/2014/main" id="{CE67A87D-0CCD-4513-83B4-FA3E322064EB}"/>
                </a:ext>
              </a:extLst>
            </p:cNvPr>
            <p:cNvSpPr/>
            <p:nvPr/>
          </p:nvSpPr>
          <p:spPr bwMode="auto">
            <a:xfrm>
              <a:off x="1608636" y="3301725"/>
              <a:ext cx="1705380" cy="427605"/>
            </a:xfrm>
            <a:custGeom>
              <a:avLst/>
              <a:gdLst>
                <a:gd name="connsiteX0" fmla="*/ 1455555 w 2147104"/>
                <a:gd name="connsiteY0" fmla="*/ 0 h 711402"/>
                <a:gd name="connsiteX1" fmla="*/ 1544418 w 2147104"/>
                <a:gd name="connsiteY1" fmla="*/ 0 h 711402"/>
                <a:gd name="connsiteX2" fmla="*/ 2147104 w 2147104"/>
                <a:gd name="connsiteY2" fmla="*/ 711402 h 711402"/>
                <a:gd name="connsiteX3" fmla="*/ 1983671 w 2147104"/>
                <a:gd name="connsiteY3" fmla="*/ 711402 h 711402"/>
                <a:gd name="connsiteX4" fmla="*/ 1223512 w 2147104"/>
                <a:gd name="connsiteY4" fmla="*/ 0 h 711402"/>
                <a:gd name="connsiteX5" fmla="*/ 1343158 w 2147104"/>
                <a:gd name="connsiteY5" fmla="*/ 0 h 711402"/>
                <a:gd name="connsiteX6" fmla="*/ 1807895 w 2147104"/>
                <a:gd name="connsiteY6" fmla="*/ 711402 h 711402"/>
                <a:gd name="connsiteX7" fmla="*/ 1540108 w 2147104"/>
                <a:gd name="connsiteY7" fmla="*/ 711402 h 711402"/>
                <a:gd name="connsiteX8" fmla="*/ 1016545 w 2147104"/>
                <a:gd name="connsiteY8" fmla="*/ 0 h 711402"/>
                <a:gd name="connsiteX9" fmla="*/ 1130559 w 2147104"/>
                <a:gd name="connsiteY9" fmla="*/ 0 h 711402"/>
                <a:gd name="connsiteX10" fmla="*/ 1260144 w 2147104"/>
                <a:gd name="connsiteY10" fmla="*/ 711402 h 711402"/>
                <a:gd name="connsiteX11" fmla="*/ 886960 w 2147104"/>
                <a:gd name="connsiteY11" fmla="*/ 711402 h 711402"/>
                <a:gd name="connsiteX12" fmla="*/ 803947 w 2147104"/>
                <a:gd name="connsiteY12" fmla="*/ 0 h 711402"/>
                <a:gd name="connsiteX13" fmla="*/ 919688 w 2147104"/>
                <a:gd name="connsiteY13" fmla="*/ 0 h 711402"/>
                <a:gd name="connsiteX14" fmla="*/ 603093 w 2147104"/>
                <a:gd name="connsiteY14" fmla="*/ 711402 h 711402"/>
                <a:gd name="connsiteX15" fmla="*/ 339209 w 2147104"/>
                <a:gd name="connsiteY15" fmla="*/ 711402 h 711402"/>
                <a:gd name="connsiteX16" fmla="*/ 602686 w 2147104"/>
                <a:gd name="connsiteY16" fmla="*/ 0 h 711402"/>
                <a:gd name="connsiteX17" fmla="*/ 691549 w 2147104"/>
                <a:gd name="connsiteY17" fmla="*/ 0 h 711402"/>
                <a:gd name="connsiteX18" fmla="*/ 163433 w 2147104"/>
                <a:gd name="connsiteY18" fmla="*/ 711402 h 711402"/>
                <a:gd name="connsiteX19" fmla="*/ 0 w 2147104"/>
                <a:gd name="connsiteY19" fmla="*/ 711402 h 7114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147104" h="711402">
                  <a:moveTo>
                    <a:pt x="1455555" y="0"/>
                  </a:moveTo>
                  <a:lnTo>
                    <a:pt x="1544418" y="0"/>
                  </a:lnTo>
                  <a:lnTo>
                    <a:pt x="2147104" y="711402"/>
                  </a:lnTo>
                  <a:lnTo>
                    <a:pt x="1983671" y="711402"/>
                  </a:lnTo>
                  <a:close/>
                  <a:moveTo>
                    <a:pt x="1223512" y="0"/>
                  </a:moveTo>
                  <a:lnTo>
                    <a:pt x="1343158" y="0"/>
                  </a:lnTo>
                  <a:lnTo>
                    <a:pt x="1807895" y="711402"/>
                  </a:lnTo>
                  <a:lnTo>
                    <a:pt x="1540108" y="711402"/>
                  </a:lnTo>
                  <a:close/>
                  <a:moveTo>
                    <a:pt x="1016545" y="0"/>
                  </a:moveTo>
                  <a:lnTo>
                    <a:pt x="1130559" y="0"/>
                  </a:lnTo>
                  <a:lnTo>
                    <a:pt x="1260144" y="711402"/>
                  </a:lnTo>
                  <a:lnTo>
                    <a:pt x="886960" y="711402"/>
                  </a:lnTo>
                  <a:close/>
                  <a:moveTo>
                    <a:pt x="803947" y="0"/>
                  </a:moveTo>
                  <a:lnTo>
                    <a:pt x="919688" y="0"/>
                  </a:lnTo>
                  <a:lnTo>
                    <a:pt x="603093" y="711402"/>
                  </a:lnTo>
                  <a:lnTo>
                    <a:pt x="339209" y="711402"/>
                  </a:lnTo>
                  <a:close/>
                  <a:moveTo>
                    <a:pt x="602686" y="0"/>
                  </a:moveTo>
                  <a:lnTo>
                    <a:pt x="691549" y="0"/>
                  </a:lnTo>
                  <a:lnTo>
                    <a:pt x="163433" y="711402"/>
                  </a:lnTo>
                  <a:lnTo>
                    <a:pt x="0" y="711402"/>
                  </a:lnTo>
                  <a:close/>
                </a:path>
              </a:pathLst>
            </a:custGeom>
            <a:solidFill>
              <a:srgbClr val="FF66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39" name="グループ化 38">
            <a:extLst>
              <a:ext uri="{FF2B5EF4-FFF2-40B4-BE49-F238E27FC236}">
                <a16:creationId xmlns:a16="http://schemas.microsoft.com/office/drawing/2014/main" id="{5CB18A05-6F8F-4A81-8749-C1A34830E5C9}"/>
              </a:ext>
            </a:extLst>
          </p:cNvPr>
          <p:cNvGrpSpPr/>
          <p:nvPr/>
        </p:nvGrpSpPr>
        <p:grpSpPr>
          <a:xfrm>
            <a:off x="7820679" y="1065561"/>
            <a:ext cx="1705380" cy="1297093"/>
            <a:chOff x="6006011" y="4965680"/>
            <a:chExt cx="1705380" cy="1297093"/>
          </a:xfrm>
        </p:grpSpPr>
        <p:sp>
          <p:nvSpPr>
            <p:cNvPr id="40" name="フリーフォーム: 図形 39">
              <a:extLst>
                <a:ext uri="{FF2B5EF4-FFF2-40B4-BE49-F238E27FC236}">
                  <a16:creationId xmlns:a16="http://schemas.microsoft.com/office/drawing/2014/main" id="{E87B460F-3CF0-4A82-B74B-16D8009460D0}"/>
                </a:ext>
              </a:extLst>
            </p:cNvPr>
            <p:cNvSpPr/>
            <p:nvPr/>
          </p:nvSpPr>
          <p:spPr bwMode="auto">
            <a:xfrm>
              <a:off x="6006011" y="5835168"/>
              <a:ext cx="1705380" cy="427605"/>
            </a:xfrm>
            <a:custGeom>
              <a:avLst/>
              <a:gdLst>
                <a:gd name="connsiteX0" fmla="*/ 1455555 w 2147104"/>
                <a:gd name="connsiteY0" fmla="*/ 0 h 711402"/>
                <a:gd name="connsiteX1" fmla="*/ 1544418 w 2147104"/>
                <a:gd name="connsiteY1" fmla="*/ 0 h 711402"/>
                <a:gd name="connsiteX2" fmla="*/ 2147104 w 2147104"/>
                <a:gd name="connsiteY2" fmla="*/ 711402 h 711402"/>
                <a:gd name="connsiteX3" fmla="*/ 1983671 w 2147104"/>
                <a:gd name="connsiteY3" fmla="*/ 711402 h 711402"/>
                <a:gd name="connsiteX4" fmla="*/ 1223512 w 2147104"/>
                <a:gd name="connsiteY4" fmla="*/ 0 h 711402"/>
                <a:gd name="connsiteX5" fmla="*/ 1343158 w 2147104"/>
                <a:gd name="connsiteY5" fmla="*/ 0 h 711402"/>
                <a:gd name="connsiteX6" fmla="*/ 1807895 w 2147104"/>
                <a:gd name="connsiteY6" fmla="*/ 711402 h 711402"/>
                <a:gd name="connsiteX7" fmla="*/ 1540108 w 2147104"/>
                <a:gd name="connsiteY7" fmla="*/ 711402 h 711402"/>
                <a:gd name="connsiteX8" fmla="*/ 1016545 w 2147104"/>
                <a:gd name="connsiteY8" fmla="*/ 0 h 711402"/>
                <a:gd name="connsiteX9" fmla="*/ 1130559 w 2147104"/>
                <a:gd name="connsiteY9" fmla="*/ 0 h 711402"/>
                <a:gd name="connsiteX10" fmla="*/ 1260144 w 2147104"/>
                <a:gd name="connsiteY10" fmla="*/ 711402 h 711402"/>
                <a:gd name="connsiteX11" fmla="*/ 886960 w 2147104"/>
                <a:gd name="connsiteY11" fmla="*/ 711402 h 711402"/>
                <a:gd name="connsiteX12" fmla="*/ 803947 w 2147104"/>
                <a:gd name="connsiteY12" fmla="*/ 0 h 711402"/>
                <a:gd name="connsiteX13" fmla="*/ 919688 w 2147104"/>
                <a:gd name="connsiteY13" fmla="*/ 0 h 711402"/>
                <a:gd name="connsiteX14" fmla="*/ 603093 w 2147104"/>
                <a:gd name="connsiteY14" fmla="*/ 711402 h 711402"/>
                <a:gd name="connsiteX15" fmla="*/ 339209 w 2147104"/>
                <a:gd name="connsiteY15" fmla="*/ 711402 h 711402"/>
                <a:gd name="connsiteX16" fmla="*/ 602686 w 2147104"/>
                <a:gd name="connsiteY16" fmla="*/ 0 h 711402"/>
                <a:gd name="connsiteX17" fmla="*/ 691549 w 2147104"/>
                <a:gd name="connsiteY17" fmla="*/ 0 h 711402"/>
                <a:gd name="connsiteX18" fmla="*/ 163433 w 2147104"/>
                <a:gd name="connsiteY18" fmla="*/ 711402 h 711402"/>
                <a:gd name="connsiteX19" fmla="*/ 0 w 2147104"/>
                <a:gd name="connsiteY19" fmla="*/ 711402 h 7114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147104" h="711402">
                  <a:moveTo>
                    <a:pt x="1455555" y="0"/>
                  </a:moveTo>
                  <a:lnTo>
                    <a:pt x="1544418" y="0"/>
                  </a:lnTo>
                  <a:lnTo>
                    <a:pt x="2147104" y="711402"/>
                  </a:lnTo>
                  <a:lnTo>
                    <a:pt x="1983671" y="711402"/>
                  </a:lnTo>
                  <a:close/>
                  <a:moveTo>
                    <a:pt x="1223512" y="0"/>
                  </a:moveTo>
                  <a:lnTo>
                    <a:pt x="1343158" y="0"/>
                  </a:lnTo>
                  <a:lnTo>
                    <a:pt x="1807895" y="711402"/>
                  </a:lnTo>
                  <a:lnTo>
                    <a:pt x="1540108" y="711402"/>
                  </a:lnTo>
                  <a:close/>
                  <a:moveTo>
                    <a:pt x="1016545" y="0"/>
                  </a:moveTo>
                  <a:lnTo>
                    <a:pt x="1130559" y="0"/>
                  </a:lnTo>
                  <a:lnTo>
                    <a:pt x="1260144" y="711402"/>
                  </a:lnTo>
                  <a:lnTo>
                    <a:pt x="886960" y="711402"/>
                  </a:lnTo>
                  <a:close/>
                  <a:moveTo>
                    <a:pt x="803947" y="0"/>
                  </a:moveTo>
                  <a:lnTo>
                    <a:pt x="919688" y="0"/>
                  </a:lnTo>
                  <a:lnTo>
                    <a:pt x="603093" y="711402"/>
                  </a:lnTo>
                  <a:lnTo>
                    <a:pt x="339209" y="711402"/>
                  </a:lnTo>
                  <a:close/>
                  <a:moveTo>
                    <a:pt x="602686" y="0"/>
                  </a:moveTo>
                  <a:lnTo>
                    <a:pt x="691549" y="0"/>
                  </a:lnTo>
                  <a:lnTo>
                    <a:pt x="163433" y="711402"/>
                  </a:lnTo>
                  <a:lnTo>
                    <a:pt x="0" y="711402"/>
                  </a:lnTo>
                  <a:close/>
                </a:path>
              </a:pathLst>
            </a:custGeom>
            <a:solidFill>
              <a:srgbClr val="C0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1" name="フリーフォーム: 図形 40">
              <a:extLst>
                <a:ext uri="{FF2B5EF4-FFF2-40B4-BE49-F238E27FC236}">
                  <a16:creationId xmlns:a16="http://schemas.microsoft.com/office/drawing/2014/main" id="{DB1167BD-DF96-40F1-973E-E2C32601299A}"/>
                </a:ext>
              </a:extLst>
            </p:cNvPr>
            <p:cNvSpPr/>
            <p:nvPr/>
          </p:nvSpPr>
          <p:spPr bwMode="auto">
            <a:xfrm>
              <a:off x="6006011" y="5676418"/>
              <a:ext cx="1705380" cy="427605"/>
            </a:xfrm>
            <a:custGeom>
              <a:avLst/>
              <a:gdLst>
                <a:gd name="connsiteX0" fmla="*/ 1455555 w 2147104"/>
                <a:gd name="connsiteY0" fmla="*/ 0 h 711402"/>
                <a:gd name="connsiteX1" fmla="*/ 1544418 w 2147104"/>
                <a:gd name="connsiteY1" fmla="*/ 0 h 711402"/>
                <a:gd name="connsiteX2" fmla="*/ 2147104 w 2147104"/>
                <a:gd name="connsiteY2" fmla="*/ 711402 h 711402"/>
                <a:gd name="connsiteX3" fmla="*/ 1983671 w 2147104"/>
                <a:gd name="connsiteY3" fmla="*/ 711402 h 711402"/>
                <a:gd name="connsiteX4" fmla="*/ 1223512 w 2147104"/>
                <a:gd name="connsiteY4" fmla="*/ 0 h 711402"/>
                <a:gd name="connsiteX5" fmla="*/ 1343158 w 2147104"/>
                <a:gd name="connsiteY5" fmla="*/ 0 h 711402"/>
                <a:gd name="connsiteX6" fmla="*/ 1807895 w 2147104"/>
                <a:gd name="connsiteY6" fmla="*/ 711402 h 711402"/>
                <a:gd name="connsiteX7" fmla="*/ 1540108 w 2147104"/>
                <a:gd name="connsiteY7" fmla="*/ 711402 h 711402"/>
                <a:gd name="connsiteX8" fmla="*/ 1016545 w 2147104"/>
                <a:gd name="connsiteY8" fmla="*/ 0 h 711402"/>
                <a:gd name="connsiteX9" fmla="*/ 1130559 w 2147104"/>
                <a:gd name="connsiteY9" fmla="*/ 0 h 711402"/>
                <a:gd name="connsiteX10" fmla="*/ 1260144 w 2147104"/>
                <a:gd name="connsiteY10" fmla="*/ 711402 h 711402"/>
                <a:gd name="connsiteX11" fmla="*/ 886960 w 2147104"/>
                <a:gd name="connsiteY11" fmla="*/ 711402 h 711402"/>
                <a:gd name="connsiteX12" fmla="*/ 803947 w 2147104"/>
                <a:gd name="connsiteY12" fmla="*/ 0 h 711402"/>
                <a:gd name="connsiteX13" fmla="*/ 919688 w 2147104"/>
                <a:gd name="connsiteY13" fmla="*/ 0 h 711402"/>
                <a:gd name="connsiteX14" fmla="*/ 603093 w 2147104"/>
                <a:gd name="connsiteY14" fmla="*/ 711402 h 711402"/>
                <a:gd name="connsiteX15" fmla="*/ 339209 w 2147104"/>
                <a:gd name="connsiteY15" fmla="*/ 711402 h 711402"/>
                <a:gd name="connsiteX16" fmla="*/ 602686 w 2147104"/>
                <a:gd name="connsiteY16" fmla="*/ 0 h 711402"/>
                <a:gd name="connsiteX17" fmla="*/ 691549 w 2147104"/>
                <a:gd name="connsiteY17" fmla="*/ 0 h 711402"/>
                <a:gd name="connsiteX18" fmla="*/ 163433 w 2147104"/>
                <a:gd name="connsiteY18" fmla="*/ 711402 h 711402"/>
                <a:gd name="connsiteX19" fmla="*/ 0 w 2147104"/>
                <a:gd name="connsiteY19" fmla="*/ 711402 h 7114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147104" h="711402">
                  <a:moveTo>
                    <a:pt x="1455555" y="0"/>
                  </a:moveTo>
                  <a:lnTo>
                    <a:pt x="1544418" y="0"/>
                  </a:lnTo>
                  <a:lnTo>
                    <a:pt x="2147104" y="711402"/>
                  </a:lnTo>
                  <a:lnTo>
                    <a:pt x="1983671" y="711402"/>
                  </a:lnTo>
                  <a:close/>
                  <a:moveTo>
                    <a:pt x="1223512" y="0"/>
                  </a:moveTo>
                  <a:lnTo>
                    <a:pt x="1343158" y="0"/>
                  </a:lnTo>
                  <a:lnTo>
                    <a:pt x="1807895" y="711402"/>
                  </a:lnTo>
                  <a:lnTo>
                    <a:pt x="1540108" y="711402"/>
                  </a:lnTo>
                  <a:close/>
                  <a:moveTo>
                    <a:pt x="1016545" y="0"/>
                  </a:moveTo>
                  <a:lnTo>
                    <a:pt x="1130559" y="0"/>
                  </a:lnTo>
                  <a:lnTo>
                    <a:pt x="1260144" y="711402"/>
                  </a:lnTo>
                  <a:lnTo>
                    <a:pt x="886960" y="711402"/>
                  </a:lnTo>
                  <a:close/>
                  <a:moveTo>
                    <a:pt x="803947" y="0"/>
                  </a:moveTo>
                  <a:lnTo>
                    <a:pt x="919688" y="0"/>
                  </a:lnTo>
                  <a:lnTo>
                    <a:pt x="603093" y="711402"/>
                  </a:lnTo>
                  <a:lnTo>
                    <a:pt x="339209" y="711402"/>
                  </a:lnTo>
                  <a:close/>
                  <a:moveTo>
                    <a:pt x="602686" y="0"/>
                  </a:moveTo>
                  <a:lnTo>
                    <a:pt x="691549" y="0"/>
                  </a:lnTo>
                  <a:lnTo>
                    <a:pt x="163433" y="711402"/>
                  </a:lnTo>
                  <a:lnTo>
                    <a:pt x="0" y="711402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42" name="グループ化 41">
              <a:extLst>
                <a:ext uri="{FF2B5EF4-FFF2-40B4-BE49-F238E27FC236}">
                  <a16:creationId xmlns:a16="http://schemas.microsoft.com/office/drawing/2014/main" id="{0C599466-2310-4E26-8C45-20B798C606DB}"/>
                </a:ext>
              </a:extLst>
            </p:cNvPr>
            <p:cNvGrpSpPr/>
            <p:nvPr/>
          </p:nvGrpSpPr>
          <p:grpSpPr>
            <a:xfrm>
              <a:off x="6260013" y="4965680"/>
              <a:ext cx="1197378" cy="648920"/>
              <a:chOff x="2285371" y="2888940"/>
              <a:chExt cx="1801128" cy="868446"/>
            </a:xfrm>
          </p:grpSpPr>
          <p:sp>
            <p:nvSpPr>
              <p:cNvPr id="44" name="四角形: 角を丸くする 43">
                <a:extLst>
                  <a:ext uri="{FF2B5EF4-FFF2-40B4-BE49-F238E27FC236}">
                    <a16:creationId xmlns:a16="http://schemas.microsoft.com/office/drawing/2014/main" id="{EE5950A6-41BB-483D-A4FC-8B694A0657F7}"/>
                  </a:ext>
                </a:extLst>
              </p:cNvPr>
              <p:cNvSpPr/>
              <p:nvPr/>
            </p:nvSpPr>
            <p:spPr bwMode="auto">
              <a:xfrm>
                <a:off x="2285371" y="2888940"/>
                <a:ext cx="1801128" cy="868446"/>
              </a:xfrm>
              <a:prstGeom prst="roundRect">
                <a:avLst>
                  <a:gd name="adj" fmla="val 6065"/>
                </a:avLst>
              </a:prstGeom>
              <a:solidFill>
                <a:srgbClr val="FFFFFF">
                  <a:lumMod val="95000"/>
                </a:srgbClr>
              </a:solidFill>
              <a:ln w="38100">
                <a:noFill/>
                <a:round/>
                <a:headEnd/>
                <a:tailEnd/>
              </a:ln>
              <a:effectLst/>
              <a:scene3d>
                <a:camera prst="orthographicFront"/>
                <a:lightRig rig="threePt" dir="t"/>
              </a:scene3d>
              <a:sp3d>
                <a:bevelT w="165100" prst="coolSlant"/>
              </a:sp3d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5" name="四角形: 角を丸くする 44">
                <a:extLst>
                  <a:ext uri="{FF2B5EF4-FFF2-40B4-BE49-F238E27FC236}">
                    <a16:creationId xmlns:a16="http://schemas.microsoft.com/office/drawing/2014/main" id="{0F0EFA6E-95E5-459F-9C43-A38B36A1EF46}"/>
                  </a:ext>
                </a:extLst>
              </p:cNvPr>
              <p:cNvSpPr/>
              <p:nvPr/>
            </p:nvSpPr>
            <p:spPr bwMode="auto">
              <a:xfrm>
                <a:off x="2377720" y="2962599"/>
                <a:ext cx="1616430" cy="60942"/>
              </a:xfrm>
              <a:prstGeom prst="roundRect">
                <a:avLst>
                  <a:gd name="adj" fmla="val 36654"/>
                </a:avLst>
              </a:prstGeom>
              <a:solidFill>
                <a:srgbClr val="FFFFFF">
                  <a:lumMod val="5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6" name="四角形: 角を丸くする 45">
                <a:extLst>
                  <a:ext uri="{FF2B5EF4-FFF2-40B4-BE49-F238E27FC236}">
                    <a16:creationId xmlns:a16="http://schemas.microsoft.com/office/drawing/2014/main" id="{A26F7250-FB7F-4B57-9A59-970F531FBD27}"/>
                  </a:ext>
                </a:extLst>
              </p:cNvPr>
              <p:cNvSpPr/>
              <p:nvPr/>
            </p:nvSpPr>
            <p:spPr bwMode="auto">
              <a:xfrm>
                <a:off x="2377720" y="3069755"/>
                <a:ext cx="1616430" cy="60942"/>
              </a:xfrm>
              <a:prstGeom prst="roundRect">
                <a:avLst>
                  <a:gd name="adj" fmla="val 36654"/>
                </a:avLst>
              </a:prstGeom>
              <a:solidFill>
                <a:srgbClr val="FFFFFF">
                  <a:lumMod val="5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7" name="四角形: 角を丸くする 46">
                <a:extLst>
                  <a:ext uri="{FF2B5EF4-FFF2-40B4-BE49-F238E27FC236}">
                    <a16:creationId xmlns:a16="http://schemas.microsoft.com/office/drawing/2014/main" id="{19048D60-3521-4152-8C22-91CA2F0E1C27}"/>
                  </a:ext>
                </a:extLst>
              </p:cNvPr>
              <p:cNvSpPr/>
              <p:nvPr/>
            </p:nvSpPr>
            <p:spPr bwMode="auto">
              <a:xfrm>
                <a:off x="2377720" y="3176911"/>
                <a:ext cx="1616430" cy="60942"/>
              </a:xfrm>
              <a:prstGeom prst="roundRect">
                <a:avLst>
                  <a:gd name="adj" fmla="val 36654"/>
                </a:avLst>
              </a:prstGeom>
              <a:solidFill>
                <a:srgbClr val="FFFFFF">
                  <a:lumMod val="5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8" name="四角形: 角を丸くする 47">
                <a:extLst>
                  <a:ext uri="{FF2B5EF4-FFF2-40B4-BE49-F238E27FC236}">
                    <a16:creationId xmlns:a16="http://schemas.microsoft.com/office/drawing/2014/main" id="{F1898A47-43A3-4D00-A9F2-01D0FA6A64C4}"/>
                  </a:ext>
                </a:extLst>
              </p:cNvPr>
              <p:cNvSpPr/>
              <p:nvPr/>
            </p:nvSpPr>
            <p:spPr bwMode="auto">
              <a:xfrm>
                <a:off x="2377720" y="3284067"/>
                <a:ext cx="1616430" cy="60942"/>
              </a:xfrm>
              <a:prstGeom prst="roundRect">
                <a:avLst>
                  <a:gd name="adj" fmla="val 36654"/>
                </a:avLst>
              </a:prstGeom>
              <a:solidFill>
                <a:srgbClr val="FFFFFF">
                  <a:lumMod val="5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9" name="四角形: 角を丸くする 48">
                <a:extLst>
                  <a:ext uri="{FF2B5EF4-FFF2-40B4-BE49-F238E27FC236}">
                    <a16:creationId xmlns:a16="http://schemas.microsoft.com/office/drawing/2014/main" id="{ADB3D36D-1FB0-4C32-8BBE-D9442E76DC2F}"/>
                  </a:ext>
                </a:extLst>
              </p:cNvPr>
              <p:cNvSpPr/>
              <p:nvPr/>
            </p:nvSpPr>
            <p:spPr bwMode="auto">
              <a:xfrm>
                <a:off x="2377720" y="3391224"/>
                <a:ext cx="1616430" cy="60942"/>
              </a:xfrm>
              <a:prstGeom prst="roundRect">
                <a:avLst>
                  <a:gd name="adj" fmla="val 36654"/>
                </a:avLst>
              </a:prstGeom>
              <a:solidFill>
                <a:srgbClr val="FFFFFF">
                  <a:lumMod val="5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0" name="四角形: 角を丸くする 49">
                <a:extLst>
                  <a:ext uri="{FF2B5EF4-FFF2-40B4-BE49-F238E27FC236}">
                    <a16:creationId xmlns:a16="http://schemas.microsoft.com/office/drawing/2014/main" id="{C8FC190A-C4BF-4A16-920E-7D7CF990506D}"/>
                  </a:ext>
                </a:extLst>
              </p:cNvPr>
              <p:cNvSpPr/>
              <p:nvPr/>
            </p:nvSpPr>
            <p:spPr bwMode="auto">
              <a:xfrm>
                <a:off x="2377720" y="3526693"/>
                <a:ext cx="1616430" cy="158572"/>
              </a:xfrm>
              <a:prstGeom prst="roundRect">
                <a:avLst>
                  <a:gd name="adj" fmla="val 16632"/>
                </a:avLst>
              </a:prstGeom>
              <a:solidFill>
                <a:srgbClr val="FFFFFF">
                  <a:lumMod val="5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1" name="四角形: 角を丸くする 50">
                <a:extLst>
                  <a:ext uri="{FF2B5EF4-FFF2-40B4-BE49-F238E27FC236}">
                    <a16:creationId xmlns:a16="http://schemas.microsoft.com/office/drawing/2014/main" id="{BF96BAF5-34C6-4874-B137-D1EC2FC86366}"/>
                  </a:ext>
                </a:extLst>
              </p:cNvPr>
              <p:cNvSpPr/>
              <p:nvPr/>
            </p:nvSpPr>
            <p:spPr bwMode="auto">
              <a:xfrm>
                <a:off x="2377720" y="3564499"/>
                <a:ext cx="1616430" cy="64691"/>
              </a:xfrm>
              <a:prstGeom prst="roundRect">
                <a:avLst>
                  <a:gd name="adj" fmla="val 36654"/>
                </a:avLst>
              </a:prstGeom>
              <a:solidFill>
                <a:srgbClr val="FFFFFF">
                  <a:lumMod val="75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2" name="四角形: 角を丸くする 51">
                <a:extLst>
                  <a:ext uri="{FF2B5EF4-FFF2-40B4-BE49-F238E27FC236}">
                    <a16:creationId xmlns:a16="http://schemas.microsoft.com/office/drawing/2014/main" id="{0C0739E7-B47F-4D48-A9C0-96B71EBA8F9C}"/>
                  </a:ext>
                </a:extLst>
              </p:cNvPr>
              <p:cNvSpPr/>
              <p:nvPr/>
            </p:nvSpPr>
            <p:spPr bwMode="auto">
              <a:xfrm>
                <a:off x="2377720" y="3545449"/>
                <a:ext cx="1616430" cy="64691"/>
              </a:xfrm>
              <a:prstGeom prst="roundRect">
                <a:avLst>
                  <a:gd name="adj" fmla="val 36654"/>
                </a:avLst>
              </a:prstGeom>
              <a:solidFill>
                <a:srgbClr val="FFFFFF">
                  <a:lumMod val="85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43" name="フリーフォーム: 図形 42">
              <a:extLst>
                <a:ext uri="{FF2B5EF4-FFF2-40B4-BE49-F238E27FC236}">
                  <a16:creationId xmlns:a16="http://schemas.microsoft.com/office/drawing/2014/main" id="{EEB417A1-D577-4A08-8B28-530325E99223}"/>
                </a:ext>
              </a:extLst>
            </p:cNvPr>
            <p:cNvSpPr/>
            <p:nvPr/>
          </p:nvSpPr>
          <p:spPr bwMode="auto">
            <a:xfrm>
              <a:off x="6006011" y="5524018"/>
              <a:ext cx="1705380" cy="427605"/>
            </a:xfrm>
            <a:custGeom>
              <a:avLst/>
              <a:gdLst>
                <a:gd name="connsiteX0" fmla="*/ 1455555 w 2147104"/>
                <a:gd name="connsiteY0" fmla="*/ 0 h 711402"/>
                <a:gd name="connsiteX1" fmla="*/ 1544418 w 2147104"/>
                <a:gd name="connsiteY1" fmla="*/ 0 h 711402"/>
                <a:gd name="connsiteX2" fmla="*/ 2147104 w 2147104"/>
                <a:gd name="connsiteY2" fmla="*/ 711402 h 711402"/>
                <a:gd name="connsiteX3" fmla="*/ 1983671 w 2147104"/>
                <a:gd name="connsiteY3" fmla="*/ 711402 h 711402"/>
                <a:gd name="connsiteX4" fmla="*/ 1223512 w 2147104"/>
                <a:gd name="connsiteY4" fmla="*/ 0 h 711402"/>
                <a:gd name="connsiteX5" fmla="*/ 1343158 w 2147104"/>
                <a:gd name="connsiteY5" fmla="*/ 0 h 711402"/>
                <a:gd name="connsiteX6" fmla="*/ 1807895 w 2147104"/>
                <a:gd name="connsiteY6" fmla="*/ 711402 h 711402"/>
                <a:gd name="connsiteX7" fmla="*/ 1540108 w 2147104"/>
                <a:gd name="connsiteY7" fmla="*/ 711402 h 711402"/>
                <a:gd name="connsiteX8" fmla="*/ 1016545 w 2147104"/>
                <a:gd name="connsiteY8" fmla="*/ 0 h 711402"/>
                <a:gd name="connsiteX9" fmla="*/ 1130559 w 2147104"/>
                <a:gd name="connsiteY9" fmla="*/ 0 h 711402"/>
                <a:gd name="connsiteX10" fmla="*/ 1260144 w 2147104"/>
                <a:gd name="connsiteY10" fmla="*/ 711402 h 711402"/>
                <a:gd name="connsiteX11" fmla="*/ 886960 w 2147104"/>
                <a:gd name="connsiteY11" fmla="*/ 711402 h 711402"/>
                <a:gd name="connsiteX12" fmla="*/ 803947 w 2147104"/>
                <a:gd name="connsiteY12" fmla="*/ 0 h 711402"/>
                <a:gd name="connsiteX13" fmla="*/ 919688 w 2147104"/>
                <a:gd name="connsiteY13" fmla="*/ 0 h 711402"/>
                <a:gd name="connsiteX14" fmla="*/ 603093 w 2147104"/>
                <a:gd name="connsiteY14" fmla="*/ 711402 h 711402"/>
                <a:gd name="connsiteX15" fmla="*/ 339209 w 2147104"/>
                <a:gd name="connsiteY15" fmla="*/ 711402 h 711402"/>
                <a:gd name="connsiteX16" fmla="*/ 602686 w 2147104"/>
                <a:gd name="connsiteY16" fmla="*/ 0 h 711402"/>
                <a:gd name="connsiteX17" fmla="*/ 691549 w 2147104"/>
                <a:gd name="connsiteY17" fmla="*/ 0 h 711402"/>
                <a:gd name="connsiteX18" fmla="*/ 163433 w 2147104"/>
                <a:gd name="connsiteY18" fmla="*/ 711402 h 711402"/>
                <a:gd name="connsiteX19" fmla="*/ 0 w 2147104"/>
                <a:gd name="connsiteY19" fmla="*/ 711402 h 7114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147104" h="711402">
                  <a:moveTo>
                    <a:pt x="1455555" y="0"/>
                  </a:moveTo>
                  <a:lnTo>
                    <a:pt x="1544418" y="0"/>
                  </a:lnTo>
                  <a:lnTo>
                    <a:pt x="2147104" y="711402"/>
                  </a:lnTo>
                  <a:lnTo>
                    <a:pt x="1983671" y="711402"/>
                  </a:lnTo>
                  <a:close/>
                  <a:moveTo>
                    <a:pt x="1223512" y="0"/>
                  </a:moveTo>
                  <a:lnTo>
                    <a:pt x="1343158" y="0"/>
                  </a:lnTo>
                  <a:lnTo>
                    <a:pt x="1807895" y="711402"/>
                  </a:lnTo>
                  <a:lnTo>
                    <a:pt x="1540108" y="711402"/>
                  </a:lnTo>
                  <a:close/>
                  <a:moveTo>
                    <a:pt x="1016545" y="0"/>
                  </a:moveTo>
                  <a:lnTo>
                    <a:pt x="1130559" y="0"/>
                  </a:lnTo>
                  <a:lnTo>
                    <a:pt x="1260144" y="711402"/>
                  </a:lnTo>
                  <a:lnTo>
                    <a:pt x="886960" y="711402"/>
                  </a:lnTo>
                  <a:close/>
                  <a:moveTo>
                    <a:pt x="803947" y="0"/>
                  </a:moveTo>
                  <a:lnTo>
                    <a:pt x="919688" y="0"/>
                  </a:lnTo>
                  <a:lnTo>
                    <a:pt x="603093" y="711402"/>
                  </a:lnTo>
                  <a:lnTo>
                    <a:pt x="339209" y="711402"/>
                  </a:lnTo>
                  <a:close/>
                  <a:moveTo>
                    <a:pt x="602686" y="0"/>
                  </a:moveTo>
                  <a:lnTo>
                    <a:pt x="691549" y="0"/>
                  </a:lnTo>
                  <a:lnTo>
                    <a:pt x="163433" y="711402"/>
                  </a:lnTo>
                  <a:lnTo>
                    <a:pt x="0" y="711402"/>
                  </a:lnTo>
                  <a:close/>
                </a:path>
              </a:pathLst>
            </a:custGeom>
            <a:solidFill>
              <a:srgbClr val="FF66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53" name="グループ化 52">
            <a:extLst>
              <a:ext uri="{FF2B5EF4-FFF2-40B4-BE49-F238E27FC236}">
                <a16:creationId xmlns:a16="http://schemas.microsoft.com/office/drawing/2014/main" id="{C819FAA4-84FA-421E-AEDD-9C8BF9A2DB07}"/>
              </a:ext>
            </a:extLst>
          </p:cNvPr>
          <p:cNvGrpSpPr/>
          <p:nvPr/>
        </p:nvGrpSpPr>
        <p:grpSpPr>
          <a:xfrm>
            <a:off x="4322823" y="1186539"/>
            <a:ext cx="1204541" cy="881025"/>
            <a:chOff x="4322823" y="1186539"/>
            <a:chExt cx="1204541" cy="881025"/>
          </a:xfrm>
        </p:grpSpPr>
        <p:grpSp>
          <p:nvGrpSpPr>
            <p:cNvPr id="54" name="グループ化 53">
              <a:extLst>
                <a:ext uri="{FF2B5EF4-FFF2-40B4-BE49-F238E27FC236}">
                  <a16:creationId xmlns:a16="http://schemas.microsoft.com/office/drawing/2014/main" id="{65F40B31-CD85-4347-9DD9-EB2F1BA896DB}"/>
                </a:ext>
              </a:extLst>
            </p:cNvPr>
            <p:cNvGrpSpPr/>
            <p:nvPr/>
          </p:nvGrpSpPr>
          <p:grpSpPr>
            <a:xfrm>
              <a:off x="4322823" y="1186539"/>
              <a:ext cx="1204541" cy="652803"/>
              <a:chOff x="2285371" y="2888940"/>
              <a:chExt cx="1801128" cy="868446"/>
            </a:xfrm>
          </p:grpSpPr>
          <p:sp>
            <p:nvSpPr>
              <p:cNvPr id="56" name="四角形: 角を丸くする 55">
                <a:extLst>
                  <a:ext uri="{FF2B5EF4-FFF2-40B4-BE49-F238E27FC236}">
                    <a16:creationId xmlns:a16="http://schemas.microsoft.com/office/drawing/2014/main" id="{195114F1-9997-4046-9428-AEC99A9BE22F}"/>
                  </a:ext>
                </a:extLst>
              </p:cNvPr>
              <p:cNvSpPr/>
              <p:nvPr/>
            </p:nvSpPr>
            <p:spPr bwMode="auto">
              <a:xfrm>
                <a:off x="2285371" y="2888940"/>
                <a:ext cx="1801128" cy="868446"/>
              </a:xfrm>
              <a:prstGeom prst="roundRect">
                <a:avLst>
                  <a:gd name="adj" fmla="val 6065"/>
                </a:avLst>
              </a:prstGeom>
              <a:solidFill>
                <a:srgbClr val="FFFFFF">
                  <a:lumMod val="95000"/>
                </a:srgbClr>
              </a:solidFill>
              <a:ln w="38100">
                <a:noFill/>
                <a:round/>
                <a:headEnd/>
                <a:tailEnd/>
              </a:ln>
              <a:effectLst/>
              <a:scene3d>
                <a:camera prst="orthographicFront"/>
                <a:lightRig rig="threePt" dir="t"/>
              </a:scene3d>
              <a:sp3d>
                <a:bevelT w="165100" prst="coolSlant"/>
              </a:sp3d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7" name="四角形: 角を丸くする 56">
                <a:extLst>
                  <a:ext uri="{FF2B5EF4-FFF2-40B4-BE49-F238E27FC236}">
                    <a16:creationId xmlns:a16="http://schemas.microsoft.com/office/drawing/2014/main" id="{2FADD893-7899-491D-8C76-DFDDE6C19F33}"/>
                  </a:ext>
                </a:extLst>
              </p:cNvPr>
              <p:cNvSpPr/>
              <p:nvPr/>
            </p:nvSpPr>
            <p:spPr bwMode="auto">
              <a:xfrm>
                <a:off x="2377720" y="2962599"/>
                <a:ext cx="1616430" cy="60942"/>
              </a:xfrm>
              <a:prstGeom prst="roundRect">
                <a:avLst>
                  <a:gd name="adj" fmla="val 36654"/>
                </a:avLst>
              </a:prstGeom>
              <a:solidFill>
                <a:srgbClr val="FFFFFF">
                  <a:lumMod val="5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8" name="四角形: 角を丸くする 57">
                <a:extLst>
                  <a:ext uri="{FF2B5EF4-FFF2-40B4-BE49-F238E27FC236}">
                    <a16:creationId xmlns:a16="http://schemas.microsoft.com/office/drawing/2014/main" id="{9401B0F4-8EFA-453B-9021-00F056A53F0A}"/>
                  </a:ext>
                </a:extLst>
              </p:cNvPr>
              <p:cNvSpPr/>
              <p:nvPr/>
            </p:nvSpPr>
            <p:spPr bwMode="auto">
              <a:xfrm>
                <a:off x="2377720" y="3069755"/>
                <a:ext cx="1616430" cy="60942"/>
              </a:xfrm>
              <a:prstGeom prst="roundRect">
                <a:avLst>
                  <a:gd name="adj" fmla="val 36654"/>
                </a:avLst>
              </a:prstGeom>
              <a:solidFill>
                <a:srgbClr val="FFFFFF">
                  <a:lumMod val="5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9" name="四角形: 角を丸くする 58">
                <a:extLst>
                  <a:ext uri="{FF2B5EF4-FFF2-40B4-BE49-F238E27FC236}">
                    <a16:creationId xmlns:a16="http://schemas.microsoft.com/office/drawing/2014/main" id="{32FDBDAE-CE00-44FF-8FCD-94CC1D08C018}"/>
                  </a:ext>
                </a:extLst>
              </p:cNvPr>
              <p:cNvSpPr/>
              <p:nvPr/>
            </p:nvSpPr>
            <p:spPr bwMode="auto">
              <a:xfrm>
                <a:off x="2377720" y="3176911"/>
                <a:ext cx="1616430" cy="60942"/>
              </a:xfrm>
              <a:prstGeom prst="roundRect">
                <a:avLst>
                  <a:gd name="adj" fmla="val 36654"/>
                </a:avLst>
              </a:prstGeom>
              <a:solidFill>
                <a:srgbClr val="FFFFFF">
                  <a:lumMod val="5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0" name="四角形: 角を丸くする 59">
                <a:extLst>
                  <a:ext uri="{FF2B5EF4-FFF2-40B4-BE49-F238E27FC236}">
                    <a16:creationId xmlns:a16="http://schemas.microsoft.com/office/drawing/2014/main" id="{0F3D9997-717A-455F-BC66-B052FCF4DBA4}"/>
                  </a:ext>
                </a:extLst>
              </p:cNvPr>
              <p:cNvSpPr/>
              <p:nvPr/>
            </p:nvSpPr>
            <p:spPr bwMode="auto">
              <a:xfrm>
                <a:off x="2377720" y="3284067"/>
                <a:ext cx="1616430" cy="60942"/>
              </a:xfrm>
              <a:prstGeom prst="roundRect">
                <a:avLst>
                  <a:gd name="adj" fmla="val 36654"/>
                </a:avLst>
              </a:prstGeom>
              <a:solidFill>
                <a:srgbClr val="FFFFFF">
                  <a:lumMod val="5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1" name="四角形: 角を丸くする 60">
                <a:extLst>
                  <a:ext uri="{FF2B5EF4-FFF2-40B4-BE49-F238E27FC236}">
                    <a16:creationId xmlns:a16="http://schemas.microsoft.com/office/drawing/2014/main" id="{5B8F7007-C217-48C7-B80C-D961F5C9B8F2}"/>
                  </a:ext>
                </a:extLst>
              </p:cNvPr>
              <p:cNvSpPr/>
              <p:nvPr/>
            </p:nvSpPr>
            <p:spPr bwMode="auto">
              <a:xfrm>
                <a:off x="2377720" y="3391224"/>
                <a:ext cx="1616430" cy="60942"/>
              </a:xfrm>
              <a:prstGeom prst="roundRect">
                <a:avLst>
                  <a:gd name="adj" fmla="val 36654"/>
                </a:avLst>
              </a:prstGeom>
              <a:solidFill>
                <a:srgbClr val="FFFFFF">
                  <a:lumMod val="5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2" name="四角形: 角を丸くする 61">
                <a:extLst>
                  <a:ext uri="{FF2B5EF4-FFF2-40B4-BE49-F238E27FC236}">
                    <a16:creationId xmlns:a16="http://schemas.microsoft.com/office/drawing/2014/main" id="{AB73EF4F-7610-4CC5-9C43-5CC037AA2869}"/>
                  </a:ext>
                </a:extLst>
              </p:cNvPr>
              <p:cNvSpPr/>
              <p:nvPr/>
            </p:nvSpPr>
            <p:spPr bwMode="auto">
              <a:xfrm>
                <a:off x="2377720" y="3526693"/>
                <a:ext cx="1616430" cy="158572"/>
              </a:xfrm>
              <a:prstGeom prst="roundRect">
                <a:avLst>
                  <a:gd name="adj" fmla="val 16632"/>
                </a:avLst>
              </a:prstGeom>
              <a:solidFill>
                <a:srgbClr val="FFFFFF">
                  <a:lumMod val="5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3" name="四角形: 角を丸くする 62">
                <a:extLst>
                  <a:ext uri="{FF2B5EF4-FFF2-40B4-BE49-F238E27FC236}">
                    <a16:creationId xmlns:a16="http://schemas.microsoft.com/office/drawing/2014/main" id="{4F3C5DBE-ABA2-44CF-9747-B4CCE69AA0E9}"/>
                  </a:ext>
                </a:extLst>
              </p:cNvPr>
              <p:cNvSpPr/>
              <p:nvPr/>
            </p:nvSpPr>
            <p:spPr bwMode="auto">
              <a:xfrm>
                <a:off x="2377720" y="3564499"/>
                <a:ext cx="1616430" cy="64691"/>
              </a:xfrm>
              <a:prstGeom prst="roundRect">
                <a:avLst>
                  <a:gd name="adj" fmla="val 36654"/>
                </a:avLst>
              </a:prstGeom>
              <a:solidFill>
                <a:srgbClr val="FFFFFF">
                  <a:lumMod val="75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4" name="四角形: 角を丸くする 63">
                <a:extLst>
                  <a:ext uri="{FF2B5EF4-FFF2-40B4-BE49-F238E27FC236}">
                    <a16:creationId xmlns:a16="http://schemas.microsoft.com/office/drawing/2014/main" id="{8ECBEEF8-CE63-4D80-B8B4-25639C250D9F}"/>
                  </a:ext>
                </a:extLst>
              </p:cNvPr>
              <p:cNvSpPr/>
              <p:nvPr/>
            </p:nvSpPr>
            <p:spPr bwMode="auto">
              <a:xfrm>
                <a:off x="2377720" y="3545449"/>
                <a:ext cx="1616430" cy="64691"/>
              </a:xfrm>
              <a:prstGeom prst="roundRect">
                <a:avLst>
                  <a:gd name="adj" fmla="val 36654"/>
                </a:avLst>
              </a:prstGeom>
              <a:solidFill>
                <a:srgbClr val="FFFFFF">
                  <a:lumMod val="85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55" name="フリーフォーム: 図形 54">
              <a:extLst>
                <a:ext uri="{FF2B5EF4-FFF2-40B4-BE49-F238E27FC236}">
                  <a16:creationId xmlns:a16="http://schemas.microsoft.com/office/drawing/2014/main" id="{187B5726-BA9A-453A-813F-A45D772D5BFE}"/>
                </a:ext>
              </a:extLst>
            </p:cNvPr>
            <p:cNvSpPr/>
            <p:nvPr/>
          </p:nvSpPr>
          <p:spPr bwMode="auto">
            <a:xfrm rot="16200000">
              <a:off x="4760312" y="1384400"/>
              <a:ext cx="295508" cy="1070820"/>
            </a:xfrm>
            <a:custGeom>
              <a:avLst/>
              <a:gdLst>
                <a:gd name="connsiteX0" fmla="*/ 372491 w 372491"/>
                <a:gd name="connsiteY0" fmla="*/ 930988 h 996083"/>
                <a:gd name="connsiteX1" fmla="*/ 372491 w 372491"/>
                <a:gd name="connsiteY1" fmla="*/ 985170 h 996083"/>
                <a:gd name="connsiteX2" fmla="*/ 357038 w 372491"/>
                <a:gd name="connsiteY2" fmla="*/ 978459 h 996083"/>
                <a:gd name="connsiteX3" fmla="*/ 209234 w 372491"/>
                <a:gd name="connsiteY3" fmla="*/ 970178 h 996083"/>
                <a:gd name="connsiteX4" fmla="*/ 12162 w 372491"/>
                <a:gd name="connsiteY4" fmla="*/ 944939 h 996083"/>
                <a:gd name="connsiteX5" fmla="*/ 0 w 372491"/>
                <a:gd name="connsiteY5" fmla="*/ 944647 h 996083"/>
                <a:gd name="connsiteX6" fmla="*/ 0 w 372491"/>
                <a:gd name="connsiteY6" fmla="*/ 890147 h 996083"/>
                <a:gd name="connsiteX7" fmla="*/ 12162 w 372491"/>
                <a:gd name="connsiteY7" fmla="*/ 890439 h 996083"/>
                <a:gd name="connsiteX8" fmla="*/ 209234 w 372491"/>
                <a:gd name="connsiteY8" fmla="*/ 915678 h 996083"/>
                <a:gd name="connsiteX9" fmla="*/ 340614 w 372491"/>
                <a:gd name="connsiteY9" fmla="*/ 915678 h 996083"/>
                <a:gd name="connsiteX10" fmla="*/ 372491 w 372491"/>
                <a:gd name="connsiteY10" fmla="*/ 832369 h 996083"/>
                <a:gd name="connsiteX11" fmla="*/ 372491 w 372491"/>
                <a:gd name="connsiteY11" fmla="*/ 886552 h 996083"/>
                <a:gd name="connsiteX12" fmla="*/ 357038 w 372491"/>
                <a:gd name="connsiteY12" fmla="*/ 879841 h 996083"/>
                <a:gd name="connsiteX13" fmla="*/ 209234 w 372491"/>
                <a:gd name="connsiteY13" fmla="*/ 871560 h 996083"/>
                <a:gd name="connsiteX14" fmla="*/ 12162 w 372491"/>
                <a:gd name="connsiteY14" fmla="*/ 846321 h 996083"/>
                <a:gd name="connsiteX15" fmla="*/ 0 w 372491"/>
                <a:gd name="connsiteY15" fmla="*/ 846028 h 996083"/>
                <a:gd name="connsiteX16" fmla="*/ 0 w 372491"/>
                <a:gd name="connsiteY16" fmla="*/ 791529 h 996083"/>
                <a:gd name="connsiteX17" fmla="*/ 12162 w 372491"/>
                <a:gd name="connsiteY17" fmla="*/ 791821 h 996083"/>
                <a:gd name="connsiteX18" fmla="*/ 209234 w 372491"/>
                <a:gd name="connsiteY18" fmla="*/ 817060 h 996083"/>
                <a:gd name="connsiteX19" fmla="*/ 340614 w 372491"/>
                <a:gd name="connsiteY19" fmla="*/ 817060 h 996083"/>
                <a:gd name="connsiteX20" fmla="*/ 372491 w 372491"/>
                <a:gd name="connsiteY20" fmla="*/ 733751 h 996083"/>
                <a:gd name="connsiteX21" fmla="*/ 372491 w 372491"/>
                <a:gd name="connsiteY21" fmla="*/ 787934 h 996083"/>
                <a:gd name="connsiteX22" fmla="*/ 357038 w 372491"/>
                <a:gd name="connsiteY22" fmla="*/ 781223 h 996083"/>
                <a:gd name="connsiteX23" fmla="*/ 209234 w 372491"/>
                <a:gd name="connsiteY23" fmla="*/ 772941 h 996083"/>
                <a:gd name="connsiteX24" fmla="*/ 12162 w 372491"/>
                <a:gd name="connsiteY24" fmla="*/ 747703 h 996083"/>
                <a:gd name="connsiteX25" fmla="*/ 0 w 372491"/>
                <a:gd name="connsiteY25" fmla="*/ 747410 h 996083"/>
                <a:gd name="connsiteX26" fmla="*/ 0 w 372491"/>
                <a:gd name="connsiteY26" fmla="*/ 692911 h 996083"/>
                <a:gd name="connsiteX27" fmla="*/ 12162 w 372491"/>
                <a:gd name="connsiteY27" fmla="*/ 693203 h 996083"/>
                <a:gd name="connsiteX28" fmla="*/ 209234 w 372491"/>
                <a:gd name="connsiteY28" fmla="*/ 718442 h 996083"/>
                <a:gd name="connsiteX29" fmla="*/ 340614 w 372491"/>
                <a:gd name="connsiteY29" fmla="*/ 718442 h 996083"/>
                <a:gd name="connsiteX30" fmla="*/ 372491 w 372491"/>
                <a:gd name="connsiteY30" fmla="*/ 635133 h 996083"/>
                <a:gd name="connsiteX31" fmla="*/ 372491 w 372491"/>
                <a:gd name="connsiteY31" fmla="*/ 689316 h 996083"/>
                <a:gd name="connsiteX32" fmla="*/ 357038 w 372491"/>
                <a:gd name="connsiteY32" fmla="*/ 682605 h 996083"/>
                <a:gd name="connsiteX33" fmla="*/ 209234 w 372491"/>
                <a:gd name="connsiteY33" fmla="*/ 674323 h 996083"/>
                <a:gd name="connsiteX34" fmla="*/ 12162 w 372491"/>
                <a:gd name="connsiteY34" fmla="*/ 649084 h 996083"/>
                <a:gd name="connsiteX35" fmla="*/ 0 w 372491"/>
                <a:gd name="connsiteY35" fmla="*/ 648792 h 996083"/>
                <a:gd name="connsiteX36" fmla="*/ 0 w 372491"/>
                <a:gd name="connsiteY36" fmla="*/ 594293 h 996083"/>
                <a:gd name="connsiteX37" fmla="*/ 12162 w 372491"/>
                <a:gd name="connsiteY37" fmla="*/ 594585 h 996083"/>
                <a:gd name="connsiteX38" fmla="*/ 209234 w 372491"/>
                <a:gd name="connsiteY38" fmla="*/ 619824 h 996083"/>
                <a:gd name="connsiteX39" fmla="*/ 340614 w 372491"/>
                <a:gd name="connsiteY39" fmla="*/ 619824 h 996083"/>
                <a:gd name="connsiteX40" fmla="*/ 372491 w 372491"/>
                <a:gd name="connsiteY40" fmla="*/ 536515 h 996083"/>
                <a:gd name="connsiteX41" fmla="*/ 372491 w 372491"/>
                <a:gd name="connsiteY41" fmla="*/ 590698 h 996083"/>
                <a:gd name="connsiteX42" fmla="*/ 357038 w 372491"/>
                <a:gd name="connsiteY42" fmla="*/ 583987 h 996083"/>
                <a:gd name="connsiteX43" fmla="*/ 209234 w 372491"/>
                <a:gd name="connsiteY43" fmla="*/ 575705 h 996083"/>
                <a:gd name="connsiteX44" fmla="*/ 12162 w 372491"/>
                <a:gd name="connsiteY44" fmla="*/ 550466 h 996083"/>
                <a:gd name="connsiteX45" fmla="*/ 0 w 372491"/>
                <a:gd name="connsiteY45" fmla="*/ 550174 h 996083"/>
                <a:gd name="connsiteX46" fmla="*/ 0 w 372491"/>
                <a:gd name="connsiteY46" fmla="*/ 495675 h 996083"/>
                <a:gd name="connsiteX47" fmla="*/ 12162 w 372491"/>
                <a:gd name="connsiteY47" fmla="*/ 495967 h 996083"/>
                <a:gd name="connsiteX48" fmla="*/ 209234 w 372491"/>
                <a:gd name="connsiteY48" fmla="*/ 521206 h 996083"/>
                <a:gd name="connsiteX49" fmla="*/ 340614 w 372491"/>
                <a:gd name="connsiteY49" fmla="*/ 521206 h 996083"/>
                <a:gd name="connsiteX50" fmla="*/ 372491 w 372491"/>
                <a:gd name="connsiteY50" fmla="*/ 435687 h 996083"/>
                <a:gd name="connsiteX51" fmla="*/ 372491 w 372491"/>
                <a:gd name="connsiteY51" fmla="*/ 489870 h 996083"/>
                <a:gd name="connsiteX52" fmla="*/ 357038 w 372491"/>
                <a:gd name="connsiteY52" fmla="*/ 483159 h 996083"/>
                <a:gd name="connsiteX53" fmla="*/ 209234 w 372491"/>
                <a:gd name="connsiteY53" fmla="*/ 474877 h 996083"/>
                <a:gd name="connsiteX54" fmla="*/ 12162 w 372491"/>
                <a:gd name="connsiteY54" fmla="*/ 449638 h 996083"/>
                <a:gd name="connsiteX55" fmla="*/ 0 w 372491"/>
                <a:gd name="connsiteY55" fmla="*/ 449346 h 996083"/>
                <a:gd name="connsiteX56" fmla="*/ 0 w 372491"/>
                <a:gd name="connsiteY56" fmla="*/ 394847 h 996083"/>
                <a:gd name="connsiteX57" fmla="*/ 12162 w 372491"/>
                <a:gd name="connsiteY57" fmla="*/ 395139 h 996083"/>
                <a:gd name="connsiteX58" fmla="*/ 209234 w 372491"/>
                <a:gd name="connsiteY58" fmla="*/ 420378 h 996083"/>
                <a:gd name="connsiteX59" fmla="*/ 340614 w 372491"/>
                <a:gd name="connsiteY59" fmla="*/ 420378 h 996083"/>
                <a:gd name="connsiteX60" fmla="*/ 372491 w 372491"/>
                <a:gd name="connsiteY60" fmla="*/ 337069 h 996083"/>
                <a:gd name="connsiteX61" fmla="*/ 372491 w 372491"/>
                <a:gd name="connsiteY61" fmla="*/ 391252 h 996083"/>
                <a:gd name="connsiteX62" fmla="*/ 357038 w 372491"/>
                <a:gd name="connsiteY62" fmla="*/ 384541 h 996083"/>
                <a:gd name="connsiteX63" fmla="*/ 209234 w 372491"/>
                <a:gd name="connsiteY63" fmla="*/ 376259 h 996083"/>
                <a:gd name="connsiteX64" fmla="*/ 12162 w 372491"/>
                <a:gd name="connsiteY64" fmla="*/ 351020 h 996083"/>
                <a:gd name="connsiteX65" fmla="*/ 0 w 372491"/>
                <a:gd name="connsiteY65" fmla="*/ 350728 h 996083"/>
                <a:gd name="connsiteX66" fmla="*/ 0 w 372491"/>
                <a:gd name="connsiteY66" fmla="*/ 296228 h 996083"/>
                <a:gd name="connsiteX67" fmla="*/ 12162 w 372491"/>
                <a:gd name="connsiteY67" fmla="*/ 296521 h 996083"/>
                <a:gd name="connsiteX68" fmla="*/ 209234 w 372491"/>
                <a:gd name="connsiteY68" fmla="*/ 321760 h 996083"/>
                <a:gd name="connsiteX69" fmla="*/ 340614 w 372491"/>
                <a:gd name="connsiteY69" fmla="*/ 321760 h 996083"/>
                <a:gd name="connsiteX70" fmla="*/ 372491 w 372491"/>
                <a:gd name="connsiteY70" fmla="*/ 238451 h 996083"/>
                <a:gd name="connsiteX71" fmla="*/ 372491 w 372491"/>
                <a:gd name="connsiteY71" fmla="*/ 292634 h 996083"/>
                <a:gd name="connsiteX72" fmla="*/ 357038 w 372491"/>
                <a:gd name="connsiteY72" fmla="*/ 285923 h 996083"/>
                <a:gd name="connsiteX73" fmla="*/ 209234 w 372491"/>
                <a:gd name="connsiteY73" fmla="*/ 277641 h 996083"/>
                <a:gd name="connsiteX74" fmla="*/ 12162 w 372491"/>
                <a:gd name="connsiteY74" fmla="*/ 252402 h 996083"/>
                <a:gd name="connsiteX75" fmla="*/ 0 w 372491"/>
                <a:gd name="connsiteY75" fmla="*/ 252110 h 996083"/>
                <a:gd name="connsiteX76" fmla="*/ 0 w 372491"/>
                <a:gd name="connsiteY76" fmla="*/ 197610 h 996083"/>
                <a:gd name="connsiteX77" fmla="*/ 12162 w 372491"/>
                <a:gd name="connsiteY77" fmla="*/ 197903 h 996083"/>
                <a:gd name="connsiteX78" fmla="*/ 209234 w 372491"/>
                <a:gd name="connsiteY78" fmla="*/ 223142 h 996083"/>
                <a:gd name="connsiteX79" fmla="*/ 340614 w 372491"/>
                <a:gd name="connsiteY79" fmla="*/ 223142 h 996083"/>
                <a:gd name="connsiteX80" fmla="*/ 372491 w 372491"/>
                <a:gd name="connsiteY80" fmla="*/ 139833 h 996083"/>
                <a:gd name="connsiteX81" fmla="*/ 372491 w 372491"/>
                <a:gd name="connsiteY81" fmla="*/ 194015 h 996083"/>
                <a:gd name="connsiteX82" fmla="*/ 357038 w 372491"/>
                <a:gd name="connsiteY82" fmla="*/ 187305 h 996083"/>
                <a:gd name="connsiteX83" fmla="*/ 209234 w 372491"/>
                <a:gd name="connsiteY83" fmla="*/ 179023 h 996083"/>
                <a:gd name="connsiteX84" fmla="*/ 12162 w 372491"/>
                <a:gd name="connsiteY84" fmla="*/ 153784 h 996083"/>
                <a:gd name="connsiteX85" fmla="*/ 0 w 372491"/>
                <a:gd name="connsiteY85" fmla="*/ 153492 h 996083"/>
                <a:gd name="connsiteX86" fmla="*/ 0 w 372491"/>
                <a:gd name="connsiteY86" fmla="*/ 98992 h 996083"/>
                <a:gd name="connsiteX87" fmla="*/ 12162 w 372491"/>
                <a:gd name="connsiteY87" fmla="*/ 99284 h 996083"/>
                <a:gd name="connsiteX88" fmla="*/ 209234 w 372491"/>
                <a:gd name="connsiteY88" fmla="*/ 124523 h 996083"/>
                <a:gd name="connsiteX89" fmla="*/ 340614 w 372491"/>
                <a:gd name="connsiteY89" fmla="*/ 124523 h 996083"/>
                <a:gd name="connsiteX90" fmla="*/ 372491 w 372491"/>
                <a:gd name="connsiteY90" fmla="*/ 41215 h 996083"/>
                <a:gd name="connsiteX91" fmla="*/ 372491 w 372491"/>
                <a:gd name="connsiteY91" fmla="*/ 95397 h 996083"/>
                <a:gd name="connsiteX92" fmla="*/ 357038 w 372491"/>
                <a:gd name="connsiteY92" fmla="*/ 88687 h 996083"/>
                <a:gd name="connsiteX93" fmla="*/ 209234 w 372491"/>
                <a:gd name="connsiteY93" fmla="*/ 80405 h 996083"/>
                <a:gd name="connsiteX94" fmla="*/ 12162 w 372491"/>
                <a:gd name="connsiteY94" fmla="*/ 55166 h 996083"/>
                <a:gd name="connsiteX95" fmla="*/ 0 w 372491"/>
                <a:gd name="connsiteY95" fmla="*/ 54874 h 996083"/>
                <a:gd name="connsiteX96" fmla="*/ 0 w 372491"/>
                <a:gd name="connsiteY96" fmla="*/ 374 h 996083"/>
                <a:gd name="connsiteX97" fmla="*/ 12162 w 372491"/>
                <a:gd name="connsiteY97" fmla="*/ 666 h 996083"/>
                <a:gd name="connsiteX98" fmla="*/ 209234 w 372491"/>
                <a:gd name="connsiteY98" fmla="*/ 25905 h 996083"/>
                <a:gd name="connsiteX99" fmla="*/ 340614 w 372491"/>
                <a:gd name="connsiteY99" fmla="*/ 25905 h 9960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</a:cxnLst>
              <a:rect l="l" t="t" r="r" b="b"/>
              <a:pathLst>
                <a:path w="372491" h="996083">
                  <a:moveTo>
                    <a:pt x="372491" y="930988"/>
                  </a:moveTo>
                  <a:lnTo>
                    <a:pt x="372491" y="985170"/>
                  </a:lnTo>
                  <a:lnTo>
                    <a:pt x="357038" y="978459"/>
                  </a:lnTo>
                  <a:cubicBezTo>
                    <a:pt x="307769" y="954403"/>
                    <a:pt x="258501" y="919699"/>
                    <a:pt x="209234" y="970178"/>
                  </a:cubicBezTo>
                  <a:cubicBezTo>
                    <a:pt x="143543" y="1037482"/>
                    <a:pt x="77853" y="953352"/>
                    <a:pt x="12162" y="944939"/>
                  </a:cubicBezTo>
                  <a:lnTo>
                    <a:pt x="0" y="944647"/>
                  </a:lnTo>
                  <a:lnTo>
                    <a:pt x="0" y="890147"/>
                  </a:lnTo>
                  <a:lnTo>
                    <a:pt x="12162" y="890439"/>
                  </a:lnTo>
                  <a:cubicBezTo>
                    <a:pt x="77853" y="898852"/>
                    <a:pt x="143543" y="982983"/>
                    <a:pt x="209234" y="915678"/>
                  </a:cubicBezTo>
                  <a:cubicBezTo>
                    <a:pt x="253027" y="870808"/>
                    <a:pt x="296821" y="893243"/>
                    <a:pt x="340614" y="915678"/>
                  </a:cubicBezTo>
                  <a:close/>
                  <a:moveTo>
                    <a:pt x="372491" y="832369"/>
                  </a:moveTo>
                  <a:lnTo>
                    <a:pt x="372491" y="886552"/>
                  </a:lnTo>
                  <a:lnTo>
                    <a:pt x="357038" y="879841"/>
                  </a:lnTo>
                  <a:cubicBezTo>
                    <a:pt x="307769" y="855785"/>
                    <a:pt x="258501" y="821081"/>
                    <a:pt x="209234" y="871560"/>
                  </a:cubicBezTo>
                  <a:cubicBezTo>
                    <a:pt x="143543" y="938864"/>
                    <a:pt x="77853" y="854734"/>
                    <a:pt x="12162" y="846321"/>
                  </a:cubicBezTo>
                  <a:lnTo>
                    <a:pt x="0" y="846028"/>
                  </a:lnTo>
                  <a:lnTo>
                    <a:pt x="0" y="791529"/>
                  </a:lnTo>
                  <a:lnTo>
                    <a:pt x="12162" y="791821"/>
                  </a:lnTo>
                  <a:cubicBezTo>
                    <a:pt x="77853" y="800234"/>
                    <a:pt x="143543" y="884365"/>
                    <a:pt x="209234" y="817060"/>
                  </a:cubicBezTo>
                  <a:cubicBezTo>
                    <a:pt x="253027" y="772190"/>
                    <a:pt x="296821" y="794625"/>
                    <a:pt x="340614" y="817060"/>
                  </a:cubicBezTo>
                  <a:close/>
                  <a:moveTo>
                    <a:pt x="372491" y="733751"/>
                  </a:moveTo>
                  <a:lnTo>
                    <a:pt x="372491" y="787934"/>
                  </a:lnTo>
                  <a:lnTo>
                    <a:pt x="357038" y="781223"/>
                  </a:lnTo>
                  <a:cubicBezTo>
                    <a:pt x="307769" y="757167"/>
                    <a:pt x="258501" y="722463"/>
                    <a:pt x="209234" y="772941"/>
                  </a:cubicBezTo>
                  <a:cubicBezTo>
                    <a:pt x="143543" y="840246"/>
                    <a:pt x="77853" y="756116"/>
                    <a:pt x="12162" y="747703"/>
                  </a:cubicBezTo>
                  <a:lnTo>
                    <a:pt x="0" y="747410"/>
                  </a:lnTo>
                  <a:lnTo>
                    <a:pt x="0" y="692911"/>
                  </a:lnTo>
                  <a:lnTo>
                    <a:pt x="12162" y="693203"/>
                  </a:lnTo>
                  <a:cubicBezTo>
                    <a:pt x="77853" y="701616"/>
                    <a:pt x="143543" y="785747"/>
                    <a:pt x="209234" y="718442"/>
                  </a:cubicBezTo>
                  <a:cubicBezTo>
                    <a:pt x="253027" y="673572"/>
                    <a:pt x="296821" y="696007"/>
                    <a:pt x="340614" y="718442"/>
                  </a:cubicBezTo>
                  <a:close/>
                  <a:moveTo>
                    <a:pt x="372491" y="635133"/>
                  </a:moveTo>
                  <a:lnTo>
                    <a:pt x="372491" y="689316"/>
                  </a:lnTo>
                  <a:lnTo>
                    <a:pt x="357038" y="682605"/>
                  </a:lnTo>
                  <a:cubicBezTo>
                    <a:pt x="307769" y="658549"/>
                    <a:pt x="258501" y="623845"/>
                    <a:pt x="209234" y="674323"/>
                  </a:cubicBezTo>
                  <a:cubicBezTo>
                    <a:pt x="143543" y="741628"/>
                    <a:pt x="77853" y="657497"/>
                    <a:pt x="12162" y="649084"/>
                  </a:cubicBezTo>
                  <a:lnTo>
                    <a:pt x="0" y="648792"/>
                  </a:lnTo>
                  <a:lnTo>
                    <a:pt x="0" y="594293"/>
                  </a:lnTo>
                  <a:lnTo>
                    <a:pt x="12162" y="594585"/>
                  </a:lnTo>
                  <a:cubicBezTo>
                    <a:pt x="77853" y="602998"/>
                    <a:pt x="143543" y="687129"/>
                    <a:pt x="209234" y="619824"/>
                  </a:cubicBezTo>
                  <a:cubicBezTo>
                    <a:pt x="253027" y="574954"/>
                    <a:pt x="296821" y="597389"/>
                    <a:pt x="340614" y="619824"/>
                  </a:cubicBezTo>
                  <a:close/>
                  <a:moveTo>
                    <a:pt x="372491" y="536515"/>
                  </a:moveTo>
                  <a:lnTo>
                    <a:pt x="372491" y="590698"/>
                  </a:lnTo>
                  <a:lnTo>
                    <a:pt x="357038" y="583987"/>
                  </a:lnTo>
                  <a:cubicBezTo>
                    <a:pt x="307769" y="559931"/>
                    <a:pt x="258501" y="525227"/>
                    <a:pt x="209234" y="575705"/>
                  </a:cubicBezTo>
                  <a:cubicBezTo>
                    <a:pt x="143543" y="643010"/>
                    <a:pt x="77853" y="558879"/>
                    <a:pt x="12162" y="550466"/>
                  </a:cubicBezTo>
                  <a:lnTo>
                    <a:pt x="0" y="550174"/>
                  </a:lnTo>
                  <a:lnTo>
                    <a:pt x="0" y="495675"/>
                  </a:lnTo>
                  <a:lnTo>
                    <a:pt x="12162" y="495967"/>
                  </a:lnTo>
                  <a:cubicBezTo>
                    <a:pt x="77853" y="504380"/>
                    <a:pt x="143543" y="588511"/>
                    <a:pt x="209234" y="521206"/>
                  </a:cubicBezTo>
                  <a:cubicBezTo>
                    <a:pt x="253027" y="476335"/>
                    <a:pt x="296821" y="498771"/>
                    <a:pt x="340614" y="521206"/>
                  </a:cubicBezTo>
                  <a:close/>
                  <a:moveTo>
                    <a:pt x="372491" y="435687"/>
                  </a:moveTo>
                  <a:lnTo>
                    <a:pt x="372491" y="489870"/>
                  </a:lnTo>
                  <a:lnTo>
                    <a:pt x="357038" y="483159"/>
                  </a:lnTo>
                  <a:cubicBezTo>
                    <a:pt x="307769" y="459103"/>
                    <a:pt x="258501" y="424399"/>
                    <a:pt x="209234" y="474877"/>
                  </a:cubicBezTo>
                  <a:cubicBezTo>
                    <a:pt x="143543" y="542182"/>
                    <a:pt x="77853" y="458051"/>
                    <a:pt x="12162" y="449638"/>
                  </a:cubicBezTo>
                  <a:lnTo>
                    <a:pt x="0" y="449346"/>
                  </a:lnTo>
                  <a:lnTo>
                    <a:pt x="0" y="394847"/>
                  </a:lnTo>
                  <a:lnTo>
                    <a:pt x="12162" y="395139"/>
                  </a:lnTo>
                  <a:cubicBezTo>
                    <a:pt x="77853" y="403552"/>
                    <a:pt x="143543" y="487682"/>
                    <a:pt x="209234" y="420378"/>
                  </a:cubicBezTo>
                  <a:cubicBezTo>
                    <a:pt x="253027" y="375508"/>
                    <a:pt x="296821" y="397943"/>
                    <a:pt x="340614" y="420378"/>
                  </a:cubicBezTo>
                  <a:close/>
                  <a:moveTo>
                    <a:pt x="372491" y="337069"/>
                  </a:moveTo>
                  <a:lnTo>
                    <a:pt x="372491" y="391252"/>
                  </a:lnTo>
                  <a:lnTo>
                    <a:pt x="357038" y="384541"/>
                  </a:lnTo>
                  <a:cubicBezTo>
                    <a:pt x="307769" y="360485"/>
                    <a:pt x="258501" y="325781"/>
                    <a:pt x="209234" y="376259"/>
                  </a:cubicBezTo>
                  <a:cubicBezTo>
                    <a:pt x="143543" y="443564"/>
                    <a:pt x="77853" y="359433"/>
                    <a:pt x="12162" y="351020"/>
                  </a:cubicBezTo>
                  <a:lnTo>
                    <a:pt x="0" y="350728"/>
                  </a:lnTo>
                  <a:lnTo>
                    <a:pt x="0" y="296228"/>
                  </a:lnTo>
                  <a:lnTo>
                    <a:pt x="12162" y="296521"/>
                  </a:lnTo>
                  <a:cubicBezTo>
                    <a:pt x="77853" y="304934"/>
                    <a:pt x="143543" y="389064"/>
                    <a:pt x="209234" y="321760"/>
                  </a:cubicBezTo>
                  <a:cubicBezTo>
                    <a:pt x="253027" y="276890"/>
                    <a:pt x="296821" y="299325"/>
                    <a:pt x="340614" y="321760"/>
                  </a:cubicBezTo>
                  <a:close/>
                  <a:moveTo>
                    <a:pt x="372491" y="238451"/>
                  </a:moveTo>
                  <a:lnTo>
                    <a:pt x="372491" y="292634"/>
                  </a:lnTo>
                  <a:lnTo>
                    <a:pt x="357038" y="285923"/>
                  </a:lnTo>
                  <a:cubicBezTo>
                    <a:pt x="307769" y="261867"/>
                    <a:pt x="258501" y="227163"/>
                    <a:pt x="209234" y="277641"/>
                  </a:cubicBezTo>
                  <a:cubicBezTo>
                    <a:pt x="143543" y="344946"/>
                    <a:pt x="77853" y="260815"/>
                    <a:pt x="12162" y="252402"/>
                  </a:cubicBezTo>
                  <a:lnTo>
                    <a:pt x="0" y="252110"/>
                  </a:lnTo>
                  <a:lnTo>
                    <a:pt x="0" y="197610"/>
                  </a:lnTo>
                  <a:lnTo>
                    <a:pt x="12162" y="197903"/>
                  </a:lnTo>
                  <a:cubicBezTo>
                    <a:pt x="77853" y="206316"/>
                    <a:pt x="143543" y="290446"/>
                    <a:pt x="209234" y="223142"/>
                  </a:cubicBezTo>
                  <a:cubicBezTo>
                    <a:pt x="253027" y="178272"/>
                    <a:pt x="296821" y="200707"/>
                    <a:pt x="340614" y="223142"/>
                  </a:cubicBezTo>
                  <a:close/>
                  <a:moveTo>
                    <a:pt x="372491" y="139833"/>
                  </a:moveTo>
                  <a:lnTo>
                    <a:pt x="372491" y="194015"/>
                  </a:lnTo>
                  <a:lnTo>
                    <a:pt x="357038" y="187305"/>
                  </a:lnTo>
                  <a:cubicBezTo>
                    <a:pt x="307769" y="163248"/>
                    <a:pt x="258501" y="128545"/>
                    <a:pt x="209234" y="179023"/>
                  </a:cubicBezTo>
                  <a:cubicBezTo>
                    <a:pt x="143543" y="246328"/>
                    <a:pt x="77853" y="162197"/>
                    <a:pt x="12162" y="153784"/>
                  </a:cubicBezTo>
                  <a:lnTo>
                    <a:pt x="0" y="153492"/>
                  </a:lnTo>
                  <a:lnTo>
                    <a:pt x="0" y="98992"/>
                  </a:lnTo>
                  <a:lnTo>
                    <a:pt x="12162" y="99284"/>
                  </a:lnTo>
                  <a:cubicBezTo>
                    <a:pt x="77853" y="107697"/>
                    <a:pt x="143543" y="191828"/>
                    <a:pt x="209234" y="124523"/>
                  </a:cubicBezTo>
                  <a:cubicBezTo>
                    <a:pt x="253027" y="79654"/>
                    <a:pt x="296821" y="102089"/>
                    <a:pt x="340614" y="124523"/>
                  </a:cubicBezTo>
                  <a:close/>
                  <a:moveTo>
                    <a:pt x="372491" y="41215"/>
                  </a:moveTo>
                  <a:lnTo>
                    <a:pt x="372491" y="95397"/>
                  </a:lnTo>
                  <a:lnTo>
                    <a:pt x="357038" y="88687"/>
                  </a:lnTo>
                  <a:cubicBezTo>
                    <a:pt x="307769" y="64630"/>
                    <a:pt x="258501" y="29926"/>
                    <a:pt x="209234" y="80405"/>
                  </a:cubicBezTo>
                  <a:cubicBezTo>
                    <a:pt x="143543" y="147709"/>
                    <a:pt x="77853" y="63579"/>
                    <a:pt x="12162" y="55166"/>
                  </a:cubicBezTo>
                  <a:lnTo>
                    <a:pt x="0" y="54874"/>
                  </a:lnTo>
                  <a:lnTo>
                    <a:pt x="0" y="374"/>
                  </a:lnTo>
                  <a:lnTo>
                    <a:pt x="12162" y="666"/>
                  </a:lnTo>
                  <a:cubicBezTo>
                    <a:pt x="77853" y="9079"/>
                    <a:pt x="143543" y="93210"/>
                    <a:pt x="209234" y="25905"/>
                  </a:cubicBezTo>
                  <a:cubicBezTo>
                    <a:pt x="253027" y="-18965"/>
                    <a:pt x="296821" y="3470"/>
                    <a:pt x="340614" y="25905"/>
                  </a:cubicBezTo>
                  <a:close/>
                </a:path>
              </a:pathLst>
            </a:custGeom>
            <a:solidFill>
              <a:srgbClr val="FF6600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65" name="グループ化 64">
            <a:extLst>
              <a:ext uri="{FF2B5EF4-FFF2-40B4-BE49-F238E27FC236}">
                <a16:creationId xmlns:a16="http://schemas.microsoft.com/office/drawing/2014/main" id="{40EDC340-DACF-474B-9A1A-C5EA4CB66B2D}"/>
              </a:ext>
            </a:extLst>
          </p:cNvPr>
          <p:cNvGrpSpPr/>
          <p:nvPr/>
        </p:nvGrpSpPr>
        <p:grpSpPr>
          <a:xfrm>
            <a:off x="536372" y="4726393"/>
            <a:ext cx="1133567" cy="1584831"/>
            <a:chOff x="536372" y="4726393"/>
            <a:chExt cx="1133567" cy="1584831"/>
          </a:xfrm>
        </p:grpSpPr>
        <p:grpSp>
          <p:nvGrpSpPr>
            <p:cNvPr id="66" name="グループ化 65">
              <a:extLst>
                <a:ext uri="{FF2B5EF4-FFF2-40B4-BE49-F238E27FC236}">
                  <a16:creationId xmlns:a16="http://schemas.microsoft.com/office/drawing/2014/main" id="{A37FF721-EDC9-4D85-86FB-28A6A15CD3B5}"/>
                </a:ext>
              </a:extLst>
            </p:cNvPr>
            <p:cNvGrpSpPr/>
            <p:nvPr/>
          </p:nvGrpSpPr>
          <p:grpSpPr>
            <a:xfrm>
              <a:off x="853147" y="4726393"/>
              <a:ext cx="816792" cy="1584831"/>
              <a:chOff x="7761525" y="4540121"/>
              <a:chExt cx="772639" cy="1499161"/>
            </a:xfrm>
          </p:grpSpPr>
          <p:sp>
            <p:nvSpPr>
              <p:cNvPr id="68" name="四角形: 角を丸くする 67">
                <a:extLst>
                  <a:ext uri="{FF2B5EF4-FFF2-40B4-BE49-F238E27FC236}">
                    <a16:creationId xmlns:a16="http://schemas.microsoft.com/office/drawing/2014/main" id="{724CF6E7-7A02-4048-AEC2-22175C0C8DEF}"/>
                  </a:ext>
                </a:extLst>
              </p:cNvPr>
              <p:cNvSpPr/>
              <p:nvPr/>
            </p:nvSpPr>
            <p:spPr bwMode="auto">
              <a:xfrm>
                <a:off x="7761525" y="4540121"/>
                <a:ext cx="772639" cy="1499160"/>
              </a:xfrm>
              <a:prstGeom prst="roundRect">
                <a:avLst>
                  <a:gd name="adj" fmla="val 8925"/>
                </a:avLst>
              </a:prstGeom>
              <a:gradFill flip="none" rotWithShape="1">
                <a:gsLst>
                  <a:gs pos="0">
                    <a:srgbClr val="FFFFFF">
                      <a:lumMod val="75000"/>
                    </a:srgbClr>
                  </a:gs>
                  <a:gs pos="50000">
                    <a:srgbClr val="FFFFFF"/>
                  </a:gs>
                  <a:gs pos="100000">
                    <a:srgbClr val="FFFFFF">
                      <a:lumMod val="75000"/>
                    </a:srgbClr>
                  </a:gs>
                </a:gsLst>
                <a:lin ang="0" scaled="1"/>
                <a:tileRect/>
              </a:gradFill>
              <a:ln w="38100">
                <a:noFill/>
                <a:round/>
                <a:headEnd/>
                <a:tailEnd/>
              </a:ln>
              <a:effectLst/>
              <a:scene3d>
                <a:camera prst="orthographicFront"/>
                <a:lightRig rig="threePt" dir="t"/>
              </a:scene3d>
              <a:sp3d>
                <a:bevelT w="165100" prst="coolSlant"/>
              </a:sp3d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69" name="グループ化 68">
                <a:extLst>
                  <a:ext uri="{FF2B5EF4-FFF2-40B4-BE49-F238E27FC236}">
                    <a16:creationId xmlns:a16="http://schemas.microsoft.com/office/drawing/2014/main" id="{45865D86-A23B-46ED-B8DD-FCACC486B76B}"/>
                  </a:ext>
                </a:extLst>
              </p:cNvPr>
              <p:cNvGrpSpPr/>
              <p:nvPr/>
            </p:nvGrpSpPr>
            <p:grpSpPr>
              <a:xfrm>
                <a:off x="7831304" y="4642026"/>
                <a:ext cx="422110" cy="1049165"/>
                <a:chOff x="7845591" y="4649168"/>
                <a:chExt cx="429894" cy="695058"/>
              </a:xfrm>
            </p:grpSpPr>
            <p:sp>
              <p:nvSpPr>
                <p:cNvPr id="74" name="四角形: 角を丸くする 73">
                  <a:extLst>
                    <a:ext uri="{FF2B5EF4-FFF2-40B4-BE49-F238E27FC236}">
                      <a16:creationId xmlns:a16="http://schemas.microsoft.com/office/drawing/2014/main" id="{752A9B87-55F1-4293-9199-EDEC2F44DCFE}"/>
                    </a:ext>
                  </a:extLst>
                </p:cNvPr>
                <p:cNvSpPr/>
                <p:nvPr/>
              </p:nvSpPr>
              <p:spPr bwMode="auto">
                <a:xfrm>
                  <a:off x="7845591" y="4649171"/>
                  <a:ext cx="45719" cy="69505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808080">
                    <a:lumMod val="50000"/>
                  </a:srgbClr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75" name="四角形: 角を丸くする 74">
                  <a:extLst>
                    <a:ext uri="{FF2B5EF4-FFF2-40B4-BE49-F238E27FC236}">
                      <a16:creationId xmlns:a16="http://schemas.microsoft.com/office/drawing/2014/main" id="{005DDF7A-392A-4C15-9C92-36C7623FE901}"/>
                    </a:ext>
                  </a:extLst>
                </p:cNvPr>
                <p:cNvSpPr/>
                <p:nvPr/>
              </p:nvSpPr>
              <p:spPr bwMode="auto">
                <a:xfrm>
                  <a:off x="7921791" y="4649171"/>
                  <a:ext cx="45719" cy="69505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808080">
                    <a:lumMod val="50000"/>
                  </a:srgbClr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76" name="四角形: 角を丸くする 75">
                  <a:extLst>
                    <a:ext uri="{FF2B5EF4-FFF2-40B4-BE49-F238E27FC236}">
                      <a16:creationId xmlns:a16="http://schemas.microsoft.com/office/drawing/2014/main" id="{9224B357-A501-41B8-8248-CAE62671F79B}"/>
                    </a:ext>
                  </a:extLst>
                </p:cNvPr>
                <p:cNvSpPr/>
                <p:nvPr/>
              </p:nvSpPr>
              <p:spPr bwMode="auto">
                <a:xfrm>
                  <a:off x="8001166" y="4649171"/>
                  <a:ext cx="45719" cy="69505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808080">
                    <a:lumMod val="50000"/>
                  </a:srgbClr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77" name="四角形: 角を丸くする 76">
                  <a:extLst>
                    <a:ext uri="{FF2B5EF4-FFF2-40B4-BE49-F238E27FC236}">
                      <a16:creationId xmlns:a16="http://schemas.microsoft.com/office/drawing/2014/main" id="{A47EDBA3-6CFD-4C36-9A0B-DA517EE9D22F}"/>
                    </a:ext>
                  </a:extLst>
                </p:cNvPr>
                <p:cNvSpPr/>
                <p:nvPr/>
              </p:nvSpPr>
              <p:spPr bwMode="auto">
                <a:xfrm>
                  <a:off x="8077366" y="4649171"/>
                  <a:ext cx="45719" cy="69505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808080">
                    <a:lumMod val="50000"/>
                  </a:srgbClr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78" name="四角形: 角を丸くする 77">
                  <a:extLst>
                    <a:ext uri="{FF2B5EF4-FFF2-40B4-BE49-F238E27FC236}">
                      <a16:creationId xmlns:a16="http://schemas.microsoft.com/office/drawing/2014/main" id="{F906CD97-6A13-496A-ACC0-35224C69E37F}"/>
                    </a:ext>
                  </a:extLst>
                </p:cNvPr>
                <p:cNvSpPr/>
                <p:nvPr/>
              </p:nvSpPr>
              <p:spPr bwMode="auto">
                <a:xfrm>
                  <a:off x="8153566" y="4649169"/>
                  <a:ext cx="45719" cy="69505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808080">
                    <a:lumMod val="50000"/>
                  </a:srgbClr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79" name="四角形: 角を丸くする 78">
                  <a:extLst>
                    <a:ext uri="{FF2B5EF4-FFF2-40B4-BE49-F238E27FC236}">
                      <a16:creationId xmlns:a16="http://schemas.microsoft.com/office/drawing/2014/main" id="{67252E0C-DE0F-46FA-BFA4-AF9D09DA6569}"/>
                    </a:ext>
                  </a:extLst>
                </p:cNvPr>
                <p:cNvSpPr/>
                <p:nvPr/>
              </p:nvSpPr>
              <p:spPr bwMode="auto">
                <a:xfrm>
                  <a:off x="8229766" y="4649168"/>
                  <a:ext cx="45719" cy="69505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808080">
                    <a:lumMod val="50000"/>
                  </a:srgbClr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70" name="フリーフォーム: 図形 69">
                <a:extLst>
                  <a:ext uri="{FF2B5EF4-FFF2-40B4-BE49-F238E27FC236}">
                    <a16:creationId xmlns:a16="http://schemas.microsoft.com/office/drawing/2014/main" id="{3BBB072A-4806-4560-B57A-791259F0005C}"/>
                  </a:ext>
                </a:extLst>
              </p:cNvPr>
              <p:cNvSpPr/>
              <p:nvPr/>
            </p:nvSpPr>
            <p:spPr bwMode="auto">
              <a:xfrm>
                <a:off x="8315996" y="4540122"/>
                <a:ext cx="218168" cy="1499160"/>
              </a:xfrm>
              <a:custGeom>
                <a:avLst/>
                <a:gdLst>
                  <a:gd name="connsiteX0" fmla="*/ 0 w 218168"/>
                  <a:gd name="connsiteY0" fmla="*/ 0 h 1499160"/>
                  <a:gd name="connsiteX1" fmla="*/ 149210 w 218168"/>
                  <a:gd name="connsiteY1" fmla="*/ 0 h 1499160"/>
                  <a:gd name="connsiteX2" fmla="*/ 218168 w 218168"/>
                  <a:gd name="connsiteY2" fmla="*/ 68958 h 1499160"/>
                  <a:gd name="connsiteX3" fmla="*/ 218168 w 218168"/>
                  <a:gd name="connsiteY3" fmla="*/ 1430202 h 1499160"/>
                  <a:gd name="connsiteX4" fmla="*/ 149210 w 218168"/>
                  <a:gd name="connsiteY4" fmla="*/ 1499160 h 1499160"/>
                  <a:gd name="connsiteX5" fmla="*/ 0 w 218168"/>
                  <a:gd name="connsiteY5" fmla="*/ 1499160 h 1499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18168" h="1499160">
                    <a:moveTo>
                      <a:pt x="0" y="0"/>
                    </a:moveTo>
                    <a:lnTo>
                      <a:pt x="149210" y="0"/>
                    </a:lnTo>
                    <a:cubicBezTo>
                      <a:pt x="187294" y="0"/>
                      <a:pt x="218168" y="30874"/>
                      <a:pt x="218168" y="68958"/>
                    </a:cubicBezTo>
                    <a:lnTo>
                      <a:pt x="218168" y="1430202"/>
                    </a:lnTo>
                    <a:cubicBezTo>
                      <a:pt x="218168" y="1468286"/>
                      <a:pt x="187294" y="1499160"/>
                      <a:pt x="149210" y="1499160"/>
                    </a:cubicBezTo>
                    <a:lnTo>
                      <a:pt x="0" y="1499160"/>
                    </a:lnTo>
                    <a:close/>
                  </a:path>
                </a:pathLst>
              </a:custGeom>
              <a:solidFill>
                <a:srgbClr val="FFFFFF">
                  <a:lumMod val="95000"/>
                </a:srgbClr>
              </a:solidFill>
              <a:ln w="38100">
                <a:noFill/>
                <a:round/>
                <a:headEnd/>
                <a:tailEnd/>
              </a:ln>
              <a:effectLst/>
              <a:scene3d>
                <a:camera prst="orthographicFront"/>
                <a:lightRig rig="threePt" dir="t"/>
              </a:scene3d>
              <a:sp3d>
                <a:bevelT w="165100" prst="coolSlant"/>
              </a:sp3d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1" name="正方形/長方形 70">
                <a:extLst>
                  <a:ext uri="{FF2B5EF4-FFF2-40B4-BE49-F238E27FC236}">
                    <a16:creationId xmlns:a16="http://schemas.microsoft.com/office/drawing/2014/main" id="{58CA6AA3-6D6F-4B0A-B4E9-7E40B0C65A8D}"/>
                  </a:ext>
                </a:extLst>
              </p:cNvPr>
              <p:cNvSpPr/>
              <p:nvPr/>
            </p:nvSpPr>
            <p:spPr bwMode="auto">
              <a:xfrm>
                <a:off x="8370093" y="5745925"/>
                <a:ext cx="112100" cy="205736"/>
              </a:xfrm>
              <a:prstGeom prst="rect">
                <a:avLst/>
              </a:prstGeom>
              <a:solidFill>
                <a:srgbClr val="FFFFFF">
                  <a:lumMod val="75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2" name="正方形/長方形 71">
                <a:extLst>
                  <a:ext uri="{FF2B5EF4-FFF2-40B4-BE49-F238E27FC236}">
                    <a16:creationId xmlns:a16="http://schemas.microsoft.com/office/drawing/2014/main" id="{C0A664B8-12E0-4657-AECC-121EA0BC9AA7}"/>
                  </a:ext>
                </a:extLst>
              </p:cNvPr>
              <p:cNvSpPr/>
              <p:nvPr/>
            </p:nvSpPr>
            <p:spPr bwMode="auto">
              <a:xfrm>
                <a:off x="8370093" y="5479225"/>
                <a:ext cx="112100" cy="205736"/>
              </a:xfrm>
              <a:prstGeom prst="rect">
                <a:avLst/>
              </a:prstGeom>
              <a:solidFill>
                <a:srgbClr val="FFFFFF">
                  <a:lumMod val="75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3" name="正方形/長方形 72">
                <a:extLst>
                  <a:ext uri="{FF2B5EF4-FFF2-40B4-BE49-F238E27FC236}">
                    <a16:creationId xmlns:a16="http://schemas.microsoft.com/office/drawing/2014/main" id="{120FA22D-E6F0-45D2-9A19-A5A20B316016}"/>
                  </a:ext>
                </a:extLst>
              </p:cNvPr>
              <p:cNvSpPr/>
              <p:nvPr/>
            </p:nvSpPr>
            <p:spPr bwMode="auto">
              <a:xfrm>
                <a:off x="8370093" y="4662456"/>
                <a:ext cx="112100" cy="681770"/>
              </a:xfrm>
              <a:prstGeom prst="rect">
                <a:avLst/>
              </a:prstGeom>
              <a:solidFill>
                <a:srgbClr val="FFFFFF">
                  <a:lumMod val="95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67" name="フリーフォーム: 図形 66">
              <a:extLst>
                <a:ext uri="{FF2B5EF4-FFF2-40B4-BE49-F238E27FC236}">
                  <a16:creationId xmlns:a16="http://schemas.microsoft.com/office/drawing/2014/main" id="{F970697F-6F6C-40B2-8E23-06B562FD32A3}"/>
                </a:ext>
              </a:extLst>
            </p:cNvPr>
            <p:cNvSpPr/>
            <p:nvPr/>
          </p:nvSpPr>
          <p:spPr bwMode="auto">
            <a:xfrm>
              <a:off x="536372" y="4825761"/>
              <a:ext cx="372491" cy="1093797"/>
            </a:xfrm>
            <a:custGeom>
              <a:avLst/>
              <a:gdLst>
                <a:gd name="connsiteX0" fmla="*/ 396801 w 396801"/>
                <a:gd name="connsiteY0" fmla="*/ 1066045 h 1225322"/>
                <a:gd name="connsiteX1" fmla="*/ 396801 w 396801"/>
                <a:gd name="connsiteY1" fmla="*/ 1198620 h 1225322"/>
                <a:gd name="connsiteX2" fmla="*/ 380339 w 396801"/>
                <a:gd name="connsiteY2" fmla="*/ 1182200 h 1225322"/>
                <a:gd name="connsiteX3" fmla="*/ 222889 w 396801"/>
                <a:gd name="connsiteY3" fmla="*/ 1161936 h 1225322"/>
                <a:gd name="connsiteX4" fmla="*/ 12956 w 396801"/>
                <a:gd name="connsiteY4" fmla="*/ 1100181 h 1225322"/>
                <a:gd name="connsiteX5" fmla="*/ 0 w 396801"/>
                <a:gd name="connsiteY5" fmla="*/ 1099466 h 1225322"/>
                <a:gd name="connsiteX6" fmla="*/ 0 w 396801"/>
                <a:gd name="connsiteY6" fmla="*/ 966116 h 1225322"/>
                <a:gd name="connsiteX7" fmla="*/ 12956 w 396801"/>
                <a:gd name="connsiteY7" fmla="*/ 966831 h 1225322"/>
                <a:gd name="connsiteX8" fmla="*/ 222889 w 396801"/>
                <a:gd name="connsiteY8" fmla="*/ 1028586 h 1225322"/>
                <a:gd name="connsiteX9" fmla="*/ 362844 w 396801"/>
                <a:gd name="connsiteY9" fmla="*/ 1028586 h 1225322"/>
                <a:gd name="connsiteX10" fmla="*/ 396801 w 396801"/>
                <a:gd name="connsiteY10" fmla="*/ 824745 h 1225322"/>
                <a:gd name="connsiteX11" fmla="*/ 396801 w 396801"/>
                <a:gd name="connsiteY11" fmla="*/ 957320 h 1225322"/>
                <a:gd name="connsiteX12" fmla="*/ 380339 w 396801"/>
                <a:gd name="connsiteY12" fmla="*/ 940900 h 1225322"/>
                <a:gd name="connsiteX13" fmla="*/ 222889 w 396801"/>
                <a:gd name="connsiteY13" fmla="*/ 920636 h 1225322"/>
                <a:gd name="connsiteX14" fmla="*/ 12956 w 396801"/>
                <a:gd name="connsiteY14" fmla="*/ 858881 h 1225322"/>
                <a:gd name="connsiteX15" fmla="*/ 0 w 396801"/>
                <a:gd name="connsiteY15" fmla="*/ 858166 h 1225322"/>
                <a:gd name="connsiteX16" fmla="*/ 0 w 396801"/>
                <a:gd name="connsiteY16" fmla="*/ 724816 h 1225322"/>
                <a:gd name="connsiteX17" fmla="*/ 12956 w 396801"/>
                <a:gd name="connsiteY17" fmla="*/ 725531 h 1225322"/>
                <a:gd name="connsiteX18" fmla="*/ 222889 w 396801"/>
                <a:gd name="connsiteY18" fmla="*/ 787286 h 1225322"/>
                <a:gd name="connsiteX19" fmla="*/ 362844 w 396801"/>
                <a:gd name="connsiteY19" fmla="*/ 787286 h 1225322"/>
                <a:gd name="connsiteX20" fmla="*/ 396801 w 396801"/>
                <a:gd name="connsiteY20" fmla="*/ 583445 h 1225322"/>
                <a:gd name="connsiteX21" fmla="*/ 396801 w 396801"/>
                <a:gd name="connsiteY21" fmla="*/ 716020 h 1225322"/>
                <a:gd name="connsiteX22" fmla="*/ 380339 w 396801"/>
                <a:gd name="connsiteY22" fmla="*/ 699600 h 1225322"/>
                <a:gd name="connsiteX23" fmla="*/ 222889 w 396801"/>
                <a:gd name="connsiteY23" fmla="*/ 679336 h 1225322"/>
                <a:gd name="connsiteX24" fmla="*/ 12956 w 396801"/>
                <a:gd name="connsiteY24" fmla="*/ 617581 h 1225322"/>
                <a:gd name="connsiteX25" fmla="*/ 0 w 396801"/>
                <a:gd name="connsiteY25" fmla="*/ 616866 h 1225322"/>
                <a:gd name="connsiteX26" fmla="*/ 0 w 396801"/>
                <a:gd name="connsiteY26" fmla="*/ 483516 h 1225322"/>
                <a:gd name="connsiteX27" fmla="*/ 12956 w 396801"/>
                <a:gd name="connsiteY27" fmla="*/ 484231 h 1225322"/>
                <a:gd name="connsiteX28" fmla="*/ 222889 w 396801"/>
                <a:gd name="connsiteY28" fmla="*/ 545986 h 1225322"/>
                <a:gd name="connsiteX29" fmla="*/ 362844 w 396801"/>
                <a:gd name="connsiteY29" fmla="*/ 545986 h 1225322"/>
                <a:gd name="connsiteX30" fmla="*/ 396801 w 396801"/>
                <a:gd name="connsiteY30" fmla="*/ 342145 h 1225322"/>
                <a:gd name="connsiteX31" fmla="*/ 396801 w 396801"/>
                <a:gd name="connsiteY31" fmla="*/ 474720 h 1225322"/>
                <a:gd name="connsiteX32" fmla="*/ 380339 w 396801"/>
                <a:gd name="connsiteY32" fmla="*/ 458300 h 1225322"/>
                <a:gd name="connsiteX33" fmla="*/ 222889 w 396801"/>
                <a:gd name="connsiteY33" fmla="*/ 438036 h 1225322"/>
                <a:gd name="connsiteX34" fmla="*/ 12956 w 396801"/>
                <a:gd name="connsiteY34" fmla="*/ 376281 h 1225322"/>
                <a:gd name="connsiteX35" fmla="*/ 0 w 396801"/>
                <a:gd name="connsiteY35" fmla="*/ 375566 h 1225322"/>
                <a:gd name="connsiteX36" fmla="*/ 0 w 396801"/>
                <a:gd name="connsiteY36" fmla="*/ 242216 h 1225322"/>
                <a:gd name="connsiteX37" fmla="*/ 12956 w 396801"/>
                <a:gd name="connsiteY37" fmla="*/ 242931 h 1225322"/>
                <a:gd name="connsiteX38" fmla="*/ 222889 w 396801"/>
                <a:gd name="connsiteY38" fmla="*/ 304686 h 1225322"/>
                <a:gd name="connsiteX39" fmla="*/ 362844 w 396801"/>
                <a:gd name="connsiteY39" fmla="*/ 304686 h 1225322"/>
                <a:gd name="connsiteX40" fmla="*/ 396801 w 396801"/>
                <a:gd name="connsiteY40" fmla="*/ 100845 h 1225322"/>
                <a:gd name="connsiteX41" fmla="*/ 396801 w 396801"/>
                <a:gd name="connsiteY41" fmla="*/ 233420 h 1225322"/>
                <a:gd name="connsiteX42" fmla="*/ 380339 w 396801"/>
                <a:gd name="connsiteY42" fmla="*/ 217000 h 1225322"/>
                <a:gd name="connsiteX43" fmla="*/ 222889 w 396801"/>
                <a:gd name="connsiteY43" fmla="*/ 196736 h 1225322"/>
                <a:gd name="connsiteX44" fmla="*/ 12956 w 396801"/>
                <a:gd name="connsiteY44" fmla="*/ 134981 h 1225322"/>
                <a:gd name="connsiteX45" fmla="*/ 0 w 396801"/>
                <a:gd name="connsiteY45" fmla="*/ 134266 h 1225322"/>
                <a:gd name="connsiteX46" fmla="*/ 0 w 396801"/>
                <a:gd name="connsiteY46" fmla="*/ 916 h 1225322"/>
                <a:gd name="connsiteX47" fmla="*/ 12956 w 396801"/>
                <a:gd name="connsiteY47" fmla="*/ 1631 h 1225322"/>
                <a:gd name="connsiteX48" fmla="*/ 222889 w 396801"/>
                <a:gd name="connsiteY48" fmla="*/ 63386 h 1225322"/>
                <a:gd name="connsiteX49" fmla="*/ 362844 w 396801"/>
                <a:gd name="connsiteY49" fmla="*/ 63386 h 12253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</a:cxnLst>
              <a:rect l="l" t="t" r="r" b="b"/>
              <a:pathLst>
                <a:path w="396801" h="1225322">
                  <a:moveTo>
                    <a:pt x="396801" y="1066045"/>
                  </a:moveTo>
                  <a:lnTo>
                    <a:pt x="396801" y="1198620"/>
                  </a:lnTo>
                  <a:lnTo>
                    <a:pt x="380339" y="1182200"/>
                  </a:lnTo>
                  <a:cubicBezTo>
                    <a:pt x="327855" y="1123339"/>
                    <a:pt x="275372" y="1038425"/>
                    <a:pt x="222889" y="1161936"/>
                  </a:cubicBezTo>
                  <a:cubicBezTo>
                    <a:pt x="152911" y="1326618"/>
                    <a:pt x="82934" y="1120766"/>
                    <a:pt x="12956" y="1100181"/>
                  </a:cubicBezTo>
                  <a:lnTo>
                    <a:pt x="0" y="1099466"/>
                  </a:lnTo>
                  <a:lnTo>
                    <a:pt x="0" y="966116"/>
                  </a:lnTo>
                  <a:lnTo>
                    <a:pt x="12956" y="966831"/>
                  </a:lnTo>
                  <a:cubicBezTo>
                    <a:pt x="82934" y="987416"/>
                    <a:pt x="152911" y="1193268"/>
                    <a:pt x="222889" y="1028586"/>
                  </a:cubicBezTo>
                  <a:cubicBezTo>
                    <a:pt x="269540" y="918798"/>
                    <a:pt x="316192" y="973692"/>
                    <a:pt x="362844" y="1028586"/>
                  </a:cubicBezTo>
                  <a:close/>
                  <a:moveTo>
                    <a:pt x="396801" y="824745"/>
                  </a:moveTo>
                  <a:lnTo>
                    <a:pt x="396801" y="957320"/>
                  </a:lnTo>
                  <a:lnTo>
                    <a:pt x="380339" y="940900"/>
                  </a:lnTo>
                  <a:cubicBezTo>
                    <a:pt x="327855" y="882039"/>
                    <a:pt x="275372" y="797125"/>
                    <a:pt x="222889" y="920636"/>
                  </a:cubicBezTo>
                  <a:cubicBezTo>
                    <a:pt x="152911" y="1085318"/>
                    <a:pt x="82934" y="879466"/>
                    <a:pt x="12956" y="858881"/>
                  </a:cubicBezTo>
                  <a:lnTo>
                    <a:pt x="0" y="858166"/>
                  </a:lnTo>
                  <a:lnTo>
                    <a:pt x="0" y="724816"/>
                  </a:lnTo>
                  <a:lnTo>
                    <a:pt x="12956" y="725531"/>
                  </a:lnTo>
                  <a:cubicBezTo>
                    <a:pt x="82934" y="746116"/>
                    <a:pt x="152911" y="951968"/>
                    <a:pt x="222889" y="787286"/>
                  </a:cubicBezTo>
                  <a:cubicBezTo>
                    <a:pt x="269540" y="677498"/>
                    <a:pt x="316192" y="732392"/>
                    <a:pt x="362844" y="787286"/>
                  </a:cubicBezTo>
                  <a:close/>
                  <a:moveTo>
                    <a:pt x="396801" y="583445"/>
                  </a:moveTo>
                  <a:lnTo>
                    <a:pt x="396801" y="716020"/>
                  </a:lnTo>
                  <a:lnTo>
                    <a:pt x="380339" y="699600"/>
                  </a:lnTo>
                  <a:cubicBezTo>
                    <a:pt x="327855" y="640739"/>
                    <a:pt x="275372" y="555825"/>
                    <a:pt x="222889" y="679336"/>
                  </a:cubicBezTo>
                  <a:cubicBezTo>
                    <a:pt x="152911" y="844018"/>
                    <a:pt x="82934" y="638166"/>
                    <a:pt x="12956" y="617581"/>
                  </a:cubicBezTo>
                  <a:lnTo>
                    <a:pt x="0" y="616866"/>
                  </a:lnTo>
                  <a:lnTo>
                    <a:pt x="0" y="483516"/>
                  </a:lnTo>
                  <a:lnTo>
                    <a:pt x="12956" y="484231"/>
                  </a:lnTo>
                  <a:cubicBezTo>
                    <a:pt x="82934" y="504816"/>
                    <a:pt x="152911" y="710668"/>
                    <a:pt x="222889" y="545986"/>
                  </a:cubicBezTo>
                  <a:cubicBezTo>
                    <a:pt x="269540" y="436198"/>
                    <a:pt x="316192" y="491092"/>
                    <a:pt x="362844" y="545986"/>
                  </a:cubicBezTo>
                  <a:close/>
                  <a:moveTo>
                    <a:pt x="396801" y="342145"/>
                  </a:moveTo>
                  <a:lnTo>
                    <a:pt x="396801" y="474720"/>
                  </a:lnTo>
                  <a:lnTo>
                    <a:pt x="380339" y="458300"/>
                  </a:lnTo>
                  <a:cubicBezTo>
                    <a:pt x="327855" y="399439"/>
                    <a:pt x="275372" y="314525"/>
                    <a:pt x="222889" y="438036"/>
                  </a:cubicBezTo>
                  <a:cubicBezTo>
                    <a:pt x="152911" y="602718"/>
                    <a:pt x="82934" y="396866"/>
                    <a:pt x="12956" y="376281"/>
                  </a:cubicBezTo>
                  <a:lnTo>
                    <a:pt x="0" y="375566"/>
                  </a:lnTo>
                  <a:lnTo>
                    <a:pt x="0" y="242216"/>
                  </a:lnTo>
                  <a:lnTo>
                    <a:pt x="12956" y="242931"/>
                  </a:lnTo>
                  <a:cubicBezTo>
                    <a:pt x="82934" y="263516"/>
                    <a:pt x="152911" y="469368"/>
                    <a:pt x="222889" y="304686"/>
                  </a:cubicBezTo>
                  <a:cubicBezTo>
                    <a:pt x="269540" y="194898"/>
                    <a:pt x="316192" y="249792"/>
                    <a:pt x="362844" y="304686"/>
                  </a:cubicBezTo>
                  <a:close/>
                  <a:moveTo>
                    <a:pt x="396801" y="100845"/>
                  </a:moveTo>
                  <a:lnTo>
                    <a:pt x="396801" y="233420"/>
                  </a:lnTo>
                  <a:lnTo>
                    <a:pt x="380339" y="217000"/>
                  </a:lnTo>
                  <a:cubicBezTo>
                    <a:pt x="327855" y="158139"/>
                    <a:pt x="275372" y="73225"/>
                    <a:pt x="222889" y="196736"/>
                  </a:cubicBezTo>
                  <a:cubicBezTo>
                    <a:pt x="152911" y="361418"/>
                    <a:pt x="82934" y="155566"/>
                    <a:pt x="12956" y="134981"/>
                  </a:cubicBezTo>
                  <a:lnTo>
                    <a:pt x="0" y="134266"/>
                  </a:lnTo>
                  <a:lnTo>
                    <a:pt x="0" y="916"/>
                  </a:lnTo>
                  <a:lnTo>
                    <a:pt x="12956" y="1631"/>
                  </a:lnTo>
                  <a:cubicBezTo>
                    <a:pt x="82934" y="22216"/>
                    <a:pt x="152911" y="228068"/>
                    <a:pt x="222889" y="63386"/>
                  </a:cubicBezTo>
                  <a:cubicBezTo>
                    <a:pt x="269540" y="-46402"/>
                    <a:pt x="316192" y="8492"/>
                    <a:pt x="362844" y="63386"/>
                  </a:cubicBezTo>
                  <a:close/>
                </a:path>
              </a:pathLst>
            </a:custGeom>
            <a:solidFill>
              <a:srgbClr val="FF6600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80" name="グループ化 79">
            <a:extLst>
              <a:ext uri="{FF2B5EF4-FFF2-40B4-BE49-F238E27FC236}">
                <a16:creationId xmlns:a16="http://schemas.microsoft.com/office/drawing/2014/main" id="{AFEF6858-6097-4953-A131-A720366A1287}"/>
              </a:ext>
            </a:extLst>
          </p:cNvPr>
          <p:cNvGrpSpPr/>
          <p:nvPr/>
        </p:nvGrpSpPr>
        <p:grpSpPr>
          <a:xfrm>
            <a:off x="4230342" y="4726393"/>
            <a:ext cx="1367216" cy="1584831"/>
            <a:chOff x="4230342" y="4726393"/>
            <a:chExt cx="1367216" cy="1584831"/>
          </a:xfrm>
        </p:grpSpPr>
        <p:grpSp>
          <p:nvGrpSpPr>
            <p:cNvPr id="81" name="グループ化 80">
              <a:extLst>
                <a:ext uri="{FF2B5EF4-FFF2-40B4-BE49-F238E27FC236}">
                  <a16:creationId xmlns:a16="http://schemas.microsoft.com/office/drawing/2014/main" id="{667152A3-9EE3-4283-9F55-1AD38F37D973}"/>
                </a:ext>
              </a:extLst>
            </p:cNvPr>
            <p:cNvGrpSpPr/>
            <p:nvPr/>
          </p:nvGrpSpPr>
          <p:grpSpPr>
            <a:xfrm>
              <a:off x="4780766" y="4726393"/>
              <a:ext cx="816792" cy="1584831"/>
              <a:chOff x="7761525" y="4540121"/>
              <a:chExt cx="772639" cy="1499161"/>
            </a:xfrm>
          </p:grpSpPr>
          <p:sp>
            <p:nvSpPr>
              <p:cNvPr id="84" name="四角形: 角を丸くする 83">
                <a:extLst>
                  <a:ext uri="{FF2B5EF4-FFF2-40B4-BE49-F238E27FC236}">
                    <a16:creationId xmlns:a16="http://schemas.microsoft.com/office/drawing/2014/main" id="{788CC338-9BE3-4D7A-830C-E7036E340351}"/>
                  </a:ext>
                </a:extLst>
              </p:cNvPr>
              <p:cNvSpPr/>
              <p:nvPr/>
            </p:nvSpPr>
            <p:spPr bwMode="auto">
              <a:xfrm>
                <a:off x="7761525" y="4540121"/>
                <a:ext cx="772639" cy="1499160"/>
              </a:xfrm>
              <a:prstGeom prst="roundRect">
                <a:avLst>
                  <a:gd name="adj" fmla="val 8925"/>
                </a:avLst>
              </a:prstGeom>
              <a:gradFill flip="none" rotWithShape="1">
                <a:gsLst>
                  <a:gs pos="0">
                    <a:srgbClr val="FFFFFF">
                      <a:lumMod val="75000"/>
                    </a:srgbClr>
                  </a:gs>
                  <a:gs pos="50000">
                    <a:srgbClr val="FFFFFF"/>
                  </a:gs>
                  <a:gs pos="100000">
                    <a:srgbClr val="FFFFFF">
                      <a:lumMod val="75000"/>
                    </a:srgbClr>
                  </a:gs>
                </a:gsLst>
                <a:lin ang="0" scaled="1"/>
                <a:tileRect/>
              </a:gradFill>
              <a:ln w="38100">
                <a:noFill/>
                <a:round/>
                <a:headEnd/>
                <a:tailEnd/>
              </a:ln>
              <a:effectLst/>
              <a:scene3d>
                <a:camera prst="orthographicFront"/>
                <a:lightRig rig="threePt" dir="t"/>
              </a:scene3d>
              <a:sp3d>
                <a:bevelT w="165100" prst="coolSlant"/>
              </a:sp3d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85" name="グループ化 84">
                <a:extLst>
                  <a:ext uri="{FF2B5EF4-FFF2-40B4-BE49-F238E27FC236}">
                    <a16:creationId xmlns:a16="http://schemas.microsoft.com/office/drawing/2014/main" id="{1B38D89C-64FE-47E2-81CF-5EF55B4C96D1}"/>
                  </a:ext>
                </a:extLst>
              </p:cNvPr>
              <p:cNvGrpSpPr/>
              <p:nvPr/>
            </p:nvGrpSpPr>
            <p:grpSpPr>
              <a:xfrm>
                <a:off x="7831304" y="4642026"/>
                <a:ext cx="422110" cy="1049165"/>
                <a:chOff x="7845591" y="4649168"/>
                <a:chExt cx="429894" cy="695058"/>
              </a:xfrm>
            </p:grpSpPr>
            <p:sp>
              <p:nvSpPr>
                <p:cNvPr id="90" name="四角形: 角を丸くする 89">
                  <a:extLst>
                    <a:ext uri="{FF2B5EF4-FFF2-40B4-BE49-F238E27FC236}">
                      <a16:creationId xmlns:a16="http://schemas.microsoft.com/office/drawing/2014/main" id="{0B0F8C2F-BCCE-4FBB-8023-C301639D12B9}"/>
                    </a:ext>
                  </a:extLst>
                </p:cNvPr>
                <p:cNvSpPr/>
                <p:nvPr/>
              </p:nvSpPr>
              <p:spPr bwMode="auto">
                <a:xfrm>
                  <a:off x="7845591" y="4649171"/>
                  <a:ext cx="45719" cy="69505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808080">
                    <a:lumMod val="50000"/>
                  </a:srgbClr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91" name="四角形: 角を丸くする 90">
                  <a:extLst>
                    <a:ext uri="{FF2B5EF4-FFF2-40B4-BE49-F238E27FC236}">
                      <a16:creationId xmlns:a16="http://schemas.microsoft.com/office/drawing/2014/main" id="{2C493DB2-282E-4980-B072-AB6F2053C23C}"/>
                    </a:ext>
                  </a:extLst>
                </p:cNvPr>
                <p:cNvSpPr/>
                <p:nvPr/>
              </p:nvSpPr>
              <p:spPr bwMode="auto">
                <a:xfrm>
                  <a:off x="7921791" y="4649171"/>
                  <a:ext cx="45719" cy="69505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808080">
                    <a:lumMod val="50000"/>
                  </a:srgbClr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92" name="四角形: 角を丸くする 91">
                  <a:extLst>
                    <a:ext uri="{FF2B5EF4-FFF2-40B4-BE49-F238E27FC236}">
                      <a16:creationId xmlns:a16="http://schemas.microsoft.com/office/drawing/2014/main" id="{919EDB6C-D8EB-4611-A9A4-40CB47217077}"/>
                    </a:ext>
                  </a:extLst>
                </p:cNvPr>
                <p:cNvSpPr/>
                <p:nvPr/>
              </p:nvSpPr>
              <p:spPr bwMode="auto">
                <a:xfrm>
                  <a:off x="8001166" y="4649171"/>
                  <a:ext cx="45719" cy="69505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808080">
                    <a:lumMod val="50000"/>
                  </a:srgbClr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93" name="四角形: 角を丸くする 92">
                  <a:extLst>
                    <a:ext uri="{FF2B5EF4-FFF2-40B4-BE49-F238E27FC236}">
                      <a16:creationId xmlns:a16="http://schemas.microsoft.com/office/drawing/2014/main" id="{F03DA7A4-E168-4FA1-A8CC-173483487116}"/>
                    </a:ext>
                  </a:extLst>
                </p:cNvPr>
                <p:cNvSpPr/>
                <p:nvPr/>
              </p:nvSpPr>
              <p:spPr bwMode="auto">
                <a:xfrm>
                  <a:off x="8077366" y="4649171"/>
                  <a:ext cx="45719" cy="69505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808080">
                    <a:lumMod val="50000"/>
                  </a:srgbClr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94" name="四角形: 角を丸くする 93">
                  <a:extLst>
                    <a:ext uri="{FF2B5EF4-FFF2-40B4-BE49-F238E27FC236}">
                      <a16:creationId xmlns:a16="http://schemas.microsoft.com/office/drawing/2014/main" id="{23B8E0E8-C40D-40FD-9D33-66BF823A447B}"/>
                    </a:ext>
                  </a:extLst>
                </p:cNvPr>
                <p:cNvSpPr/>
                <p:nvPr/>
              </p:nvSpPr>
              <p:spPr bwMode="auto">
                <a:xfrm>
                  <a:off x="8153566" y="4649169"/>
                  <a:ext cx="45719" cy="69505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808080">
                    <a:lumMod val="50000"/>
                  </a:srgbClr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95" name="四角形: 角を丸くする 94">
                  <a:extLst>
                    <a:ext uri="{FF2B5EF4-FFF2-40B4-BE49-F238E27FC236}">
                      <a16:creationId xmlns:a16="http://schemas.microsoft.com/office/drawing/2014/main" id="{CDCD7F5A-2E06-4983-9C1B-847F03FAA6CC}"/>
                    </a:ext>
                  </a:extLst>
                </p:cNvPr>
                <p:cNvSpPr/>
                <p:nvPr/>
              </p:nvSpPr>
              <p:spPr bwMode="auto">
                <a:xfrm>
                  <a:off x="8229766" y="4649168"/>
                  <a:ext cx="45719" cy="69505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808080">
                    <a:lumMod val="50000"/>
                  </a:srgbClr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86" name="フリーフォーム: 図形 85">
                <a:extLst>
                  <a:ext uri="{FF2B5EF4-FFF2-40B4-BE49-F238E27FC236}">
                    <a16:creationId xmlns:a16="http://schemas.microsoft.com/office/drawing/2014/main" id="{8AA39195-B5E1-4CFE-A7E9-BDC3E79B1BB3}"/>
                  </a:ext>
                </a:extLst>
              </p:cNvPr>
              <p:cNvSpPr/>
              <p:nvPr/>
            </p:nvSpPr>
            <p:spPr bwMode="auto">
              <a:xfrm>
                <a:off x="8315996" y="4540122"/>
                <a:ext cx="218168" cy="1499160"/>
              </a:xfrm>
              <a:custGeom>
                <a:avLst/>
                <a:gdLst>
                  <a:gd name="connsiteX0" fmla="*/ 0 w 218168"/>
                  <a:gd name="connsiteY0" fmla="*/ 0 h 1499160"/>
                  <a:gd name="connsiteX1" fmla="*/ 149210 w 218168"/>
                  <a:gd name="connsiteY1" fmla="*/ 0 h 1499160"/>
                  <a:gd name="connsiteX2" fmla="*/ 218168 w 218168"/>
                  <a:gd name="connsiteY2" fmla="*/ 68958 h 1499160"/>
                  <a:gd name="connsiteX3" fmla="*/ 218168 w 218168"/>
                  <a:gd name="connsiteY3" fmla="*/ 1430202 h 1499160"/>
                  <a:gd name="connsiteX4" fmla="*/ 149210 w 218168"/>
                  <a:gd name="connsiteY4" fmla="*/ 1499160 h 1499160"/>
                  <a:gd name="connsiteX5" fmla="*/ 0 w 218168"/>
                  <a:gd name="connsiteY5" fmla="*/ 1499160 h 1499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18168" h="1499160">
                    <a:moveTo>
                      <a:pt x="0" y="0"/>
                    </a:moveTo>
                    <a:lnTo>
                      <a:pt x="149210" y="0"/>
                    </a:lnTo>
                    <a:cubicBezTo>
                      <a:pt x="187294" y="0"/>
                      <a:pt x="218168" y="30874"/>
                      <a:pt x="218168" y="68958"/>
                    </a:cubicBezTo>
                    <a:lnTo>
                      <a:pt x="218168" y="1430202"/>
                    </a:lnTo>
                    <a:cubicBezTo>
                      <a:pt x="218168" y="1468286"/>
                      <a:pt x="187294" y="1499160"/>
                      <a:pt x="149210" y="1499160"/>
                    </a:cubicBezTo>
                    <a:lnTo>
                      <a:pt x="0" y="1499160"/>
                    </a:lnTo>
                    <a:close/>
                  </a:path>
                </a:pathLst>
              </a:custGeom>
              <a:solidFill>
                <a:srgbClr val="FFFFFF">
                  <a:lumMod val="95000"/>
                </a:srgbClr>
              </a:solidFill>
              <a:ln w="38100">
                <a:noFill/>
                <a:round/>
                <a:headEnd/>
                <a:tailEnd/>
              </a:ln>
              <a:effectLst/>
              <a:scene3d>
                <a:camera prst="orthographicFront"/>
                <a:lightRig rig="threePt" dir="t"/>
              </a:scene3d>
              <a:sp3d>
                <a:bevelT w="165100" prst="coolSlant"/>
              </a:sp3d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7" name="正方形/長方形 86">
                <a:extLst>
                  <a:ext uri="{FF2B5EF4-FFF2-40B4-BE49-F238E27FC236}">
                    <a16:creationId xmlns:a16="http://schemas.microsoft.com/office/drawing/2014/main" id="{1E66DE36-3C6C-4533-A58A-D9C4DD4E7A54}"/>
                  </a:ext>
                </a:extLst>
              </p:cNvPr>
              <p:cNvSpPr/>
              <p:nvPr/>
            </p:nvSpPr>
            <p:spPr bwMode="auto">
              <a:xfrm>
                <a:off x="8370093" y="5745925"/>
                <a:ext cx="112100" cy="205736"/>
              </a:xfrm>
              <a:prstGeom prst="rect">
                <a:avLst/>
              </a:prstGeom>
              <a:solidFill>
                <a:srgbClr val="FFFFFF">
                  <a:lumMod val="75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8" name="正方形/長方形 87">
                <a:extLst>
                  <a:ext uri="{FF2B5EF4-FFF2-40B4-BE49-F238E27FC236}">
                    <a16:creationId xmlns:a16="http://schemas.microsoft.com/office/drawing/2014/main" id="{D5FB9F97-D927-433B-95DA-8DE8E3612A7C}"/>
                  </a:ext>
                </a:extLst>
              </p:cNvPr>
              <p:cNvSpPr/>
              <p:nvPr/>
            </p:nvSpPr>
            <p:spPr bwMode="auto">
              <a:xfrm>
                <a:off x="8370093" y="5479225"/>
                <a:ext cx="112100" cy="205736"/>
              </a:xfrm>
              <a:prstGeom prst="rect">
                <a:avLst/>
              </a:prstGeom>
              <a:solidFill>
                <a:srgbClr val="FFFFFF">
                  <a:lumMod val="75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9" name="正方形/長方形 88">
                <a:extLst>
                  <a:ext uri="{FF2B5EF4-FFF2-40B4-BE49-F238E27FC236}">
                    <a16:creationId xmlns:a16="http://schemas.microsoft.com/office/drawing/2014/main" id="{AADB68EF-1303-4089-8D1B-B58C94213FD6}"/>
                  </a:ext>
                </a:extLst>
              </p:cNvPr>
              <p:cNvSpPr/>
              <p:nvPr/>
            </p:nvSpPr>
            <p:spPr bwMode="auto">
              <a:xfrm>
                <a:off x="8370093" y="4662456"/>
                <a:ext cx="112100" cy="681770"/>
              </a:xfrm>
              <a:prstGeom prst="rect">
                <a:avLst/>
              </a:prstGeom>
              <a:solidFill>
                <a:srgbClr val="FFFFFF">
                  <a:lumMod val="95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82" name="フリーフォーム: 図形 81">
              <a:extLst>
                <a:ext uri="{FF2B5EF4-FFF2-40B4-BE49-F238E27FC236}">
                  <a16:creationId xmlns:a16="http://schemas.microsoft.com/office/drawing/2014/main" id="{87954371-E99E-4ACF-88D9-5050A1FCE06C}"/>
                </a:ext>
              </a:extLst>
            </p:cNvPr>
            <p:cNvSpPr/>
            <p:nvPr/>
          </p:nvSpPr>
          <p:spPr bwMode="auto">
            <a:xfrm>
              <a:off x="4601817" y="4855719"/>
              <a:ext cx="295508" cy="1070820"/>
            </a:xfrm>
            <a:custGeom>
              <a:avLst/>
              <a:gdLst>
                <a:gd name="connsiteX0" fmla="*/ 372491 w 372491"/>
                <a:gd name="connsiteY0" fmla="*/ 930988 h 996083"/>
                <a:gd name="connsiteX1" fmla="*/ 372491 w 372491"/>
                <a:gd name="connsiteY1" fmla="*/ 985170 h 996083"/>
                <a:gd name="connsiteX2" fmla="*/ 357038 w 372491"/>
                <a:gd name="connsiteY2" fmla="*/ 978459 h 996083"/>
                <a:gd name="connsiteX3" fmla="*/ 209234 w 372491"/>
                <a:gd name="connsiteY3" fmla="*/ 970178 h 996083"/>
                <a:gd name="connsiteX4" fmla="*/ 12162 w 372491"/>
                <a:gd name="connsiteY4" fmla="*/ 944939 h 996083"/>
                <a:gd name="connsiteX5" fmla="*/ 0 w 372491"/>
                <a:gd name="connsiteY5" fmla="*/ 944647 h 996083"/>
                <a:gd name="connsiteX6" fmla="*/ 0 w 372491"/>
                <a:gd name="connsiteY6" fmla="*/ 890147 h 996083"/>
                <a:gd name="connsiteX7" fmla="*/ 12162 w 372491"/>
                <a:gd name="connsiteY7" fmla="*/ 890439 h 996083"/>
                <a:gd name="connsiteX8" fmla="*/ 209234 w 372491"/>
                <a:gd name="connsiteY8" fmla="*/ 915678 h 996083"/>
                <a:gd name="connsiteX9" fmla="*/ 340614 w 372491"/>
                <a:gd name="connsiteY9" fmla="*/ 915678 h 996083"/>
                <a:gd name="connsiteX10" fmla="*/ 372491 w 372491"/>
                <a:gd name="connsiteY10" fmla="*/ 832369 h 996083"/>
                <a:gd name="connsiteX11" fmla="*/ 372491 w 372491"/>
                <a:gd name="connsiteY11" fmla="*/ 886552 h 996083"/>
                <a:gd name="connsiteX12" fmla="*/ 357038 w 372491"/>
                <a:gd name="connsiteY12" fmla="*/ 879841 h 996083"/>
                <a:gd name="connsiteX13" fmla="*/ 209234 w 372491"/>
                <a:gd name="connsiteY13" fmla="*/ 871560 h 996083"/>
                <a:gd name="connsiteX14" fmla="*/ 12162 w 372491"/>
                <a:gd name="connsiteY14" fmla="*/ 846321 h 996083"/>
                <a:gd name="connsiteX15" fmla="*/ 0 w 372491"/>
                <a:gd name="connsiteY15" fmla="*/ 846028 h 996083"/>
                <a:gd name="connsiteX16" fmla="*/ 0 w 372491"/>
                <a:gd name="connsiteY16" fmla="*/ 791529 h 996083"/>
                <a:gd name="connsiteX17" fmla="*/ 12162 w 372491"/>
                <a:gd name="connsiteY17" fmla="*/ 791821 h 996083"/>
                <a:gd name="connsiteX18" fmla="*/ 209234 w 372491"/>
                <a:gd name="connsiteY18" fmla="*/ 817060 h 996083"/>
                <a:gd name="connsiteX19" fmla="*/ 340614 w 372491"/>
                <a:gd name="connsiteY19" fmla="*/ 817060 h 996083"/>
                <a:gd name="connsiteX20" fmla="*/ 372491 w 372491"/>
                <a:gd name="connsiteY20" fmla="*/ 733751 h 996083"/>
                <a:gd name="connsiteX21" fmla="*/ 372491 w 372491"/>
                <a:gd name="connsiteY21" fmla="*/ 787934 h 996083"/>
                <a:gd name="connsiteX22" fmla="*/ 357038 w 372491"/>
                <a:gd name="connsiteY22" fmla="*/ 781223 h 996083"/>
                <a:gd name="connsiteX23" fmla="*/ 209234 w 372491"/>
                <a:gd name="connsiteY23" fmla="*/ 772941 h 996083"/>
                <a:gd name="connsiteX24" fmla="*/ 12162 w 372491"/>
                <a:gd name="connsiteY24" fmla="*/ 747703 h 996083"/>
                <a:gd name="connsiteX25" fmla="*/ 0 w 372491"/>
                <a:gd name="connsiteY25" fmla="*/ 747410 h 996083"/>
                <a:gd name="connsiteX26" fmla="*/ 0 w 372491"/>
                <a:gd name="connsiteY26" fmla="*/ 692911 h 996083"/>
                <a:gd name="connsiteX27" fmla="*/ 12162 w 372491"/>
                <a:gd name="connsiteY27" fmla="*/ 693203 h 996083"/>
                <a:gd name="connsiteX28" fmla="*/ 209234 w 372491"/>
                <a:gd name="connsiteY28" fmla="*/ 718442 h 996083"/>
                <a:gd name="connsiteX29" fmla="*/ 340614 w 372491"/>
                <a:gd name="connsiteY29" fmla="*/ 718442 h 996083"/>
                <a:gd name="connsiteX30" fmla="*/ 372491 w 372491"/>
                <a:gd name="connsiteY30" fmla="*/ 635133 h 996083"/>
                <a:gd name="connsiteX31" fmla="*/ 372491 w 372491"/>
                <a:gd name="connsiteY31" fmla="*/ 689316 h 996083"/>
                <a:gd name="connsiteX32" fmla="*/ 357038 w 372491"/>
                <a:gd name="connsiteY32" fmla="*/ 682605 h 996083"/>
                <a:gd name="connsiteX33" fmla="*/ 209234 w 372491"/>
                <a:gd name="connsiteY33" fmla="*/ 674323 h 996083"/>
                <a:gd name="connsiteX34" fmla="*/ 12162 w 372491"/>
                <a:gd name="connsiteY34" fmla="*/ 649084 h 996083"/>
                <a:gd name="connsiteX35" fmla="*/ 0 w 372491"/>
                <a:gd name="connsiteY35" fmla="*/ 648792 h 996083"/>
                <a:gd name="connsiteX36" fmla="*/ 0 w 372491"/>
                <a:gd name="connsiteY36" fmla="*/ 594293 h 996083"/>
                <a:gd name="connsiteX37" fmla="*/ 12162 w 372491"/>
                <a:gd name="connsiteY37" fmla="*/ 594585 h 996083"/>
                <a:gd name="connsiteX38" fmla="*/ 209234 w 372491"/>
                <a:gd name="connsiteY38" fmla="*/ 619824 h 996083"/>
                <a:gd name="connsiteX39" fmla="*/ 340614 w 372491"/>
                <a:gd name="connsiteY39" fmla="*/ 619824 h 996083"/>
                <a:gd name="connsiteX40" fmla="*/ 372491 w 372491"/>
                <a:gd name="connsiteY40" fmla="*/ 536515 h 996083"/>
                <a:gd name="connsiteX41" fmla="*/ 372491 w 372491"/>
                <a:gd name="connsiteY41" fmla="*/ 590698 h 996083"/>
                <a:gd name="connsiteX42" fmla="*/ 357038 w 372491"/>
                <a:gd name="connsiteY42" fmla="*/ 583987 h 996083"/>
                <a:gd name="connsiteX43" fmla="*/ 209234 w 372491"/>
                <a:gd name="connsiteY43" fmla="*/ 575705 h 996083"/>
                <a:gd name="connsiteX44" fmla="*/ 12162 w 372491"/>
                <a:gd name="connsiteY44" fmla="*/ 550466 h 996083"/>
                <a:gd name="connsiteX45" fmla="*/ 0 w 372491"/>
                <a:gd name="connsiteY45" fmla="*/ 550174 h 996083"/>
                <a:gd name="connsiteX46" fmla="*/ 0 w 372491"/>
                <a:gd name="connsiteY46" fmla="*/ 495675 h 996083"/>
                <a:gd name="connsiteX47" fmla="*/ 12162 w 372491"/>
                <a:gd name="connsiteY47" fmla="*/ 495967 h 996083"/>
                <a:gd name="connsiteX48" fmla="*/ 209234 w 372491"/>
                <a:gd name="connsiteY48" fmla="*/ 521206 h 996083"/>
                <a:gd name="connsiteX49" fmla="*/ 340614 w 372491"/>
                <a:gd name="connsiteY49" fmla="*/ 521206 h 996083"/>
                <a:gd name="connsiteX50" fmla="*/ 372491 w 372491"/>
                <a:gd name="connsiteY50" fmla="*/ 435687 h 996083"/>
                <a:gd name="connsiteX51" fmla="*/ 372491 w 372491"/>
                <a:gd name="connsiteY51" fmla="*/ 489870 h 996083"/>
                <a:gd name="connsiteX52" fmla="*/ 357038 w 372491"/>
                <a:gd name="connsiteY52" fmla="*/ 483159 h 996083"/>
                <a:gd name="connsiteX53" fmla="*/ 209234 w 372491"/>
                <a:gd name="connsiteY53" fmla="*/ 474877 h 996083"/>
                <a:gd name="connsiteX54" fmla="*/ 12162 w 372491"/>
                <a:gd name="connsiteY54" fmla="*/ 449638 h 996083"/>
                <a:gd name="connsiteX55" fmla="*/ 0 w 372491"/>
                <a:gd name="connsiteY55" fmla="*/ 449346 h 996083"/>
                <a:gd name="connsiteX56" fmla="*/ 0 w 372491"/>
                <a:gd name="connsiteY56" fmla="*/ 394847 h 996083"/>
                <a:gd name="connsiteX57" fmla="*/ 12162 w 372491"/>
                <a:gd name="connsiteY57" fmla="*/ 395139 h 996083"/>
                <a:gd name="connsiteX58" fmla="*/ 209234 w 372491"/>
                <a:gd name="connsiteY58" fmla="*/ 420378 h 996083"/>
                <a:gd name="connsiteX59" fmla="*/ 340614 w 372491"/>
                <a:gd name="connsiteY59" fmla="*/ 420378 h 996083"/>
                <a:gd name="connsiteX60" fmla="*/ 372491 w 372491"/>
                <a:gd name="connsiteY60" fmla="*/ 337069 h 996083"/>
                <a:gd name="connsiteX61" fmla="*/ 372491 w 372491"/>
                <a:gd name="connsiteY61" fmla="*/ 391252 h 996083"/>
                <a:gd name="connsiteX62" fmla="*/ 357038 w 372491"/>
                <a:gd name="connsiteY62" fmla="*/ 384541 h 996083"/>
                <a:gd name="connsiteX63" fmla="*/ 209234 w 372491"/>
                <a:gd name="connsiteY63" fmla="*/ 376259 h 996083"/>
                <a:gd name="connsiteX64" fmla="*/ 12162 w 372491"/>
                <a:gd name="connsiteY64" fmla="*/ 351020 h 996083"/>
                <a:gd name="connsiteX65" fmla="*/ 0 w 372491"/>
                <a:gd name="connsiteY65" fmla="*/ 350728 h 996083"/>
                <a:gd name="connsiteX66" fmla="*/ 0 w 372491"/>
                <a:gd name="connsiteY66" fmla="*/ 296228 h 996083"/>
                <a:gd name="connsiteX67" fmla="*/ 12162 w 372491"/>
                <a:gd name="connsiteY67" fmla="*/ 296521 h 996083"/>
                <a:gd name="connsiteX68" fmla="*/ 209234 w 372491"/>
                <a:gd name="connsiteY68" fmla="*/ 321760 h 996083"/>
                <a:gd name="connsiteX69" fmla="*/ 340614 w 372491"/>
                <a:gd name="connsiteY69" fmla="*/ 321760 h 996083"/>
                <a:gd name="connsiteX70" fmla="*/ 372491 w 372491"/>
                <a:gd name="connsiteY70" fmla="*/ 238451 h 996083"/>
                <a:gd name="connsiteX71" fmla="*/ 372491 w 372491"/>
                <a:gd name="connsiteY71" fmla="*/ 292634 h 996083"/>
                <a:gd name="connsiteX72" fmla="*/ 357038 w 372491"/>
                <a:gd name="connsiteY72" fmla="*/ 285923 h 996083"/>
                <a:gd name="connsiteX73" fmla="*/ 209234 w 372491"/>
                <a:gd name="connsiteY73" fmla="*/ 277641 h 996083"/>
                <a:gd name="connsiteX74" fmla="*/ 12162 w 372491"/>
                <a:gd name="connsiteY74" fmla="*/ 252402 h 996083"/>
                <a:gd name="connsiteX75" fmla="*/ 0 w 372491"/>
                <a:gd name="connsiteY75" fmla="*/ 252110 h 996083"/>
                <a:gd name="connsiteX76" fmla="*/ 0 w 372491"/>
                <a:gd name="connsiteY76" fmla="*/ 197610 h 996083"/>
                <a:gd name="connsiteX77" fmla="*/ 12162 w 372491"/>
                <a:gd name="connsiteY77" fmla="*/ 197903 h 996083"/>
                <a:gd name="connsiteX78" fmla="*/ 209234 w 372491"/>
                <a:gd name="connsiteY78" fmla="*/ 223142 h 996083"/>
                <a:gd name="connsiteX79" fmla="*/ 340614 w 372491"/>
                <a:gd name="connsiteY79" fmla="*/ 223142 h 996083"/>
                <a:gd name="connsiteX80" fmla="*/ 372491 w 372491"/>
                <a:gd name="connsiteY80" fmla="*/ 139833 h 996083"/>
                <a:gd name="connsiteX81" fmla="*/ 372491 w 372491"/>
                <a:gd name="connsiteY81" fmla="*/ 194015 h 996083"/>
                <a:gd name="connsiteX82" fmla="*/ 357038 w 372491"/>
                <a:gd name="connsiteY82" fmla="*/ 187305 h 996083"/>
                <a:gd name="connsiteX83" fmla="*/ 209234 w 372491"/>
                <a:gd name="connsiteY83" fmla="*/ 179023 h 996083"/>
                <a:gd name="connsiteX84" fmla="*/ 12162 w 372491"/>
                <a:gd name="connsiteY84" fmla="*/ 153784 h 996083"/>
                <a:gd name="connsiteX85" fmla="*/ 0 w 372491"/>
                <a:gd name="connsiteY85" fmla="*/ 153492 h 996083"/>
                <a:gd name="connsiteX86" fmla="*/ 0 w 372491"/>
                <a:gd name="connsiteY86" fmla="*/ 98992 h 996083"/>
                <a:gd name="connsiteX87" fmla="*/ 12162 w 372491"/>
                <a:gd name="connsiteY87" fmla="*/ 99284 h 996083"/>
                <a:gd name="connsiteX88" fmla="*/ 209234 w 372491"/>
                <a:gd name="connsiteY88" fmla="*/ 124523 h 996083"/>
                <a:gd name="connsiteX89" fmla="*/ 340614 w 372491"/>
                <a:gd name="connsiteY89" fmla="*/ 124523 h 996083"/>
                <a:gd name="connsiteX90" fmla="*/ 372491 w 372491"/>
                <a:gd name="connsiteY90" fmla="*/ 41215 h 996083"/>
                <a:gd name="connsiteX91" fmla="*/ 372491 w 372491"/>
                <a:gd name="connsiteY91" fmla="*/ 95397 h 996083"/>
                <a:gd name="connsiteX92" fmla="*/ 357038 w 372491"/>
                <a:gd name="connsiteY92" fmla="*/ 88687 h 996083"/>
                <a:gd name="connsiteX93" fmla="*/ 209234 w 372491"/>
                <a:gd name="connsiteY93" fmla="*/ 80405 h 996083"/>
                <a:gd name="connsiteX94" fmla="*/ 12162 w 372491"/>
                <a:gd name="connsiteY94" fmla="*/ 55166 h 996083"/>
                <a:gd name="connsiteX95" fmla="*/ 0 w 372491"/>
                <a:gd name="connsiteY95" fmla="*/ 54874 h 996083"/>
                <a:gd name="connsiteX96" fmla="*/ 0 w 372491"/>
                <a:gd name="connsiteY96" fmla="*/ 374 h 996083"/>
                <a:gd name="connsiteX97" fmla="*/ 12162 w 372491"/>
                <a:gd name="connsiteY97" fmla="*/ 666 h 996083"/>
                <a:gd name="connsiteX98" fmla="*/ 209234 w 372491"/>
                <a:gd name="connsiteY98" fmla="*/ 25905 h 996083"/>
                <a:gd name="connsiteX99" fmla="*/ 340614 w 372491"/>
                <a:gd name="connsiteY99" fmla="*/ 25905 h 9960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</a:cxnLst>
              <a:rect l="l" t="t" r="r" b="b"/>
              <a:pathLst>
                <a:path w="372491" h="996083">
                  <a:moveTo>
                    <a:pt x="372491" y="930988"/>
                  </a:moveTo>
                  <a:lnTo>
                    <a:pt x="372491" y="985170"/>
                  </a:lnTo>
                  <a:lnTo>
                    <a:pt x="357038" y="978459"/>
                  </a:lnTo>
                  <a:cubicBezTo>
                    <a:pt x="307769" y="954403"/>
                    <a:pt x="258501" y="919699"/>
                    <a:pt x="209234" y="970178"/>
                  </a:cubicBezTo>
                  <a:cubicBezTo>
                    <a:pt x="143543" y="1037482"/>
                    <a:pt x="77853" y="953352"/>
                    <a:pt x="12162" y="944939"/>
                  </a:cubicBezTo>
                  <a:lnTo>
                    <a:pt x="0" y="944647"/>
                  </a:lnTo>
                  <a:lnTo>
                    <a:pt x="0" y="890147"/>
                  </a:lnTo>
                  <a:lnTo>
                    <a:pt x="12162" y="890439"/>
                  </a:lnTo>
                  <a:cubicBezTo>
                    <a:pt x="77853" y="898852"/>
                    <a:pt x="143543" y="982983"/>
                    <a:pt x="209234" y="915678"/>
                  </a:cubicBezTo>
                  <a:cubicBezTo>
                    <a:pt x="253027" y="870808"/>
                    <a:pt x="296821" y="893243"/>
                    <a:pt x="340614" y="915678"/>
                  </a:cubicBezTo>
                  <a:close/>
                  <a:moveTo>
                    <a:pt x="372491" y="832369"/>
                  </a:moveTo>
                  <a:lnTo>
                    <a:pt x="372491" y="886552"/>
                  </a:lnTo>
                  <a:lnTo>
                    <a:pt x="357038" y="879841"/>
                  </a:lnTo>
                  <a:cubicBezTo>
                    <a:pt x="307769" y="855785"/>
                    <a:pt x="258501" y="821081"/>
                    <a:pt x="209234" y="871560"/>
                  </a:cubicBezTo>
                  <a:cubicBezTo>
                    <a:pt x="143543" y="938864"/>
                    <a:pt x="77853" y="854734"/>
                    <a:pt x="12162" y="846321"/>
                  </a:cubicBezTo>
                  <a:lnTo>
                    <a:pt x="0" y="846028"/>
                  </a:lnTo>
                  <a:lnTo>
                    <a:pt x="0" y="791529"/>
                  </a:lnTo>
                  <a:lnTo>
                    <a:pt x="12162" y="791821"/>
                  </a:lnTo>
                  <a:cubicBezTo>
                    <a:pt x="77853" y="800234"/>
                    <a:pt x="143543" y="884365"/>
                    <a:pt x="209234" y="817060"/>
                  </a:cubicBezTo>
                  <a:cubicBezTo>
                    <a:pt x="253027" y="772190"/>
                    <a:pt x="296821" y="794625"/>
                    <a:pt x="340614" y="817060"/>
                  </a:cubicBezTo>
                  <a:close/>
                  <a:moveTo>
                    <a:pt x="372491" y="733751"/>
                  </a:moveTo>
                  <a:lnTo>
                    <a:pt x="372491" y="787934"/>
                  </a:lnTo>
                  <a:lnTo>
                    <a:pt x="357038" y="781223"/>
                  </a:lnTo>
                  <a:cubicBezTo>
                    <a:pt x="307769" y="757167"/>
                    <a:pt x="258501" y="722463"/>
                    <a:pt x="209234" y="772941"/>
                  </a:cubicBezTo>
                  <a:cubicBezTo>
                    <a:pt x="143543" y="840246"/>
                    <a:pt x="77853" y="756116"/>
                    <a:pt x="12162" y="747703"/>
                  </a:cubicBezTo>
                  <a:lnTo>
                    <a:pt x="0" y="747410"/>
                  </a:lnTo>
                  <a:lnTo>
                    <a:pt x="0" y="692911"/>
                  </a:lnTo>
                  <a:lnTo>
                    <a:pt x="12162" y="693203"/>
                  </a:lnTo>
                  <a:cubicBezTo>
                    <a:pt x="77853" y="701616"/>
                    <a:pt x="143543" y="785747"/>
                    <a:pt x="209234" y="718442"/>
                  </a:cubicBezTo>
                  <a:cubicBezTo>
                    <a:pt x="253027" y="673572"/>
                    <a:pt x="296821" y="696007"/>
                    <a:pt x="340614" y="718442"/>
                  </a:cubicBezTo>
                  <a:close/>
                  <a:moveTo>
                    <a:pt x="372491" y="635133"/>
                  </a:moveTo>
                  <a:lnTo>
                    <a:pt x="372491" y="689316"/>
                  </a:lnTo>
                  <a:lnTo>
                    <a:pt x="357038" y="682605"/>
                  </a:lnTo>
                  <a:cubicBezTo>
                    <a:pt x="307769" y="658549"/>
                    <a:pt x="258501" y="623845"/>
                    <a:pt x="209234" y="674323"/>
                  </a:cubicBezTo>
                  <a:cubicBezTo>
                    <a:pt x="143543" y="741628"/>
                    <a:pt x="77853" y="657497"/>
                    <a:pt x="12162" y="649084"/>
                  </a:cubicBezTo>
                  <a:lnTo>
                    <a:pt x="0" y="648792"/>
                  </a:lnTo>
                  <a:lnTo>
                    <a:pt x="0" y="594293"/>
                  </a:lnTo>
                  <a:lnTo>
                    <a:pt x="12162" y="594585"/>
                  </a:lnTo>
                  <a:cubicBezTo>
                    <a:pt x="77853" y="602998"/>
                    <a:pt x="143543" y="687129"/>
                    <a:pt x="209234" y="619824"/>
                  </a:cubicBezTo>
                  <a:cubicBezTo>
                    <a:pt x="253027" y="574954"/>
                    <a:pt x="296821" y="597389"/>
                    <a:pt x="340614" y="619824"/>
                  </a:cubicBezTo>
                  <a:close/>
                  <a:moveTo>
                    <a:pt x="372491" y="536515"/>
                  </a:moveTo>
                  <a:lnTo>
                    <a:pt x="372491" y="590698"/>
                  </a:lnTo>
                  <a:lnTo>
                    <a:pt x="357038" y="583987"/>
                  </a:lnTo>
                  <a:cubicBezTo>
                    <a:pt x="307769" y="559931"/>
                    <a:pt x="258501" y="525227"/>
                    <a:pt x="209234" y="575705"/>
                  </a:cubicBezTo>
                  <a:cubicBezTo>
                    <a:pt x="143543" y="643010"/>
                    <a:pt x="77853" y="558879"/>
                    <a:pt x="12162" y="550466"/>
                  </a:cubicBezTo>
                  <a:lnTo>
                    <a:pt x="0" y="550174"/>
                  </a:lnTo>
                  <a:lnTo>
                    <a:pt x="0" y="495675"/>
                  </a:lnTo>
                  <a:lnTo>
                    <a:pt x="12162" y="495967"/>
                  </a:lnTo>
                  <a:cubicBezTo>
                    <a:pt x="77853" y="504380"/>
                    <a:pt x="143543" y="588511"/>
                    <a:pt x="209234" y="521206"/>
                  </a:cubicBezTo>
                  <a:cubicBezTo>
                    <a:pt x="253027" y="476335"/>
                    <a:pt x="296821" y="498771"/>
                    <a:pt x="340614" y="521206"/>
                  </a:cubicBezTo>
                  <a:close/>
                  <a:moveTo>
                    <a:pt x="372491" y="435687"/>
                  </a:moveTo>
                  <a:lnTo>
                    <a:pt x="372491" y="489870"/>
                  </a:lnTo>
                  <a:lnTo>
                    <a:pt x="357038" y="483159"/>
                  </a:lnTo>
                  <a:cubicBezTo>
                    <a:pt x="307769" y="459103"/>
                    <a:pt x="258501" y="424399"/>
                    <a:pt x="209234" y="474877"/>
                  </a:cubicBezTo>
                  <a:cubicBezTo>
                    <a:pt x="143543" y="542182"/>
                    <a:pt x="77853" y="458051"/>
                    <a:pt x="12162" y="449638"/>
                  </a:cubicBezTo>
                  <a:lnTo>
                    <a:pt x="0" y="449346"/>
                  </a:lnTo>
                  <a:lnTo>
                    <a:pt x="0" y="394847"/>
                  </a:lnTo>
                  <a:lnTo>
                    <a:pt x="12162" y="395139"/>
                  </a:lnTo>
                  <a:cubicBezTo>
                    <a:pt x="77853" y="403552"/>
                    <a:pt x="143543" y="487682"/>
                    <a:pt x="209234" y="420378"/>
                  </a:cubicBezTo>
                  <a:cubicBezTo>
                    <a:pt x="253027" y="375508"/>
                    <a:pt x="296821" y="397943"/>
                    <a:pt x="340614" y="420378"/>
                  </a:cubicBezTo>
                  <a:close/>
                  <a:moveTo>
                    <a:pt x="372491" y="337069"/>
                  </a:moveTo>
                  <a:lnTo>
                    <a:pt x="372491" y="391252"/>
                  </a:lnTo>
                  <a:lnTo>
                    <a:pt x="357038" y="384541"/>
                  </a:lnTo>
                  <a:cubicBezTo>
                    <a:pt x="307769" y="360485"/>
                    <a:pt x="258501" y="325781"/>
                    <a:pt x="209234" y="376259"/>
                  </a:cubicBezTo>
                  <a:cubicBezTo>
                    <a:pt x="143543" y="443564"/>
                    <a:pt x="77853" y="359433"/>
                    <a:pt x="12162" y="351020"/>
                  </a:cubicBezTo>
                  <a:lnTo>
                    <a:pt x="0" y="350728"/>
                  </a:lnTo>
                  <a:lnTo>
                    <a:pt x="0" y="296228"/>
                  </a:lnTo>
                  <a:lnTo>
                    <a:pt x="12162" y="296521"/>
                  </a:lnTo>
                  <a:cubicBezTo>
                    <a:pt x="77853" y="304934"/>
                    <a:pt x="143543" y="389064"/>
                    <a:pt x="209234" y="321760"/>
                  </a:cubicBezTo>
                  <a:cubicBezTo>
                    <a:pt x="253027" y="276890"/>
                    <a:pt x="296821" y="299325"/>
                    <a:pt x="340614" y="321760"/>
                  </a:cubicBezTo>
                  <a:close/>
                  <a:moveTo>
                    <a:pt x="372491" y="238451"/>
                  </a:moveTo>
                  <a:lnTo>
                    <a:pt x="372491" y="292634"/>
                  </a:lnTo>
                  <a:lnTo>
                    <a:pt x="357038" y="285923"/>
                  </a:lnTo>
                  <a:cubicBezTo>
                    <a:pt x="307769" y="261867"/>
                    <a:pt x="258501" y="227163"/>
                    <a:pt x="209234" y="277641"/>
                  </a:cubicBezTo>
                  <a:cubicBezTo>
                    <a:pt x="143543" y="344946"/>
                    <a:pt x="77853" y="260815"/>
                    <a:pt x="12162" y="252402"/>
                  </a:cubicBezTo>
                  <a:lnTo>
                    <a:pt x="0" y="252110"/>
                  </a:lnTo>
                  <a:lnTo>
                    <a:pt x="0" y="197610"/>
                  </a:lnTo>
                  <a:lnTo>
                    <a:pt x="12162" y="197903"/>
                  </a:lnTo>
                  <a:cubicBezTo>
                    <a:pt x="77853" y="206316"/>
                    <a:pt x="143543" y="290446"/>
                    <a:pt x="209234" y="223142"/>
                  </a:cubicBezTo>
                  <a:cubicBezTo>
                    <a:pt x="253027" y="178272"/>
                    <a:pt x="296821" y="200707"/>
                    <a:pt x="340614" y="223142"/>
                  </a:cubicBezTo>
                  <a:close/>
                  <a:moveTo>
                    <a:pt x="372491" y="139833"/>
                  </a:moveTo>
                  <a:lnTo>
                    <a:pt x="372491" y="194015"/>
                  </a:lnTo>
                  <a:lnTo>
                    <a:pt x="357038" y="187305"/>
                  </a:lnTo>
                  <a:cubicBezTo>
                    <a:pt x="307769" y="163248"/>
                    <a:pt x="258501" y="128545"/>
                    <a:pt x="209234" y="179023"/>
                  </a:cubicBezTo>
                  <a:cubicBezTo>
                    <a:pt x="143543" y="246328"/>
                    <a:pt x="77853" y="162197"/>
                    <a:pt x="12162" y="153784"/>
                  </a:cubicBezTo>
                  <a:lnTo>
                    <a:pt x="0" y="153492"/>
                  </a:lnTo>
                  <a:lnTo>
                    <a:pt x="0" y="98992"/>
                  </a:lnTo>
                  <a:lnTo>
                    <a:pt x="12162" y="99284"/>
                  </a:lnTo>
                  <a:cubicBezTo>
                    <a:pt x="77853" y="107697"/>
                    <a:pt x="143543" y="191828"/>
                    <a:pt x="209234" y="124523"/>
                  </a:cubicBezTo>
                  <a:cubicBezTo>
                    <a:pt x="253027" y="79654"/>
                    <a:pt x="296821" y="102089"/>
                    <a:pt x="340614" y="124523"/>
                  </a:cubicBezTo>
                  <a:close/>
                  <a:moveTo>
                    <a:pt x="372491" y="41215"/>
                  </a:moveTo>
                  <a:lnTo>
                    <a:pt x="372491" y="95397"/>
                  </a:lnTo>
                  <a:lnTo>
                    <a:pt x="357038" y="88687"/>
                  </a:lnTo>
                  <a:cubicBezTo>
                    <a:pt x="307769" y="64630"/>
                    <a:pt x="258501" y="29926"/>
                    <a:pt x="209234" y="80405"/>
                  </a:cubicBezTo>
                  <a:cubicBezTo>
                    <a:pt x="143543" y="147709"/>
                    <a:pt x="77853" y="63579"/>
                    <a:pt x="12162" y="55166"/>
                  </a:cubicBezTo>
                  <a:lnTo>
                    <a:pt x="0" y="54874"/>
                  </a:lnTo>
                  <a:lnTo>
                    <a:pt x="0" y="374"/>
                  </a:lnTo>
                  <a:lnTo>
                    <a:pt x="12162" y="666"/>
                  </a:lnTo>
                  <a:cubicBezTo>
                    <a:pt x="77853" y="9079"/>
                    <a:pt x="143543" y="93210"/>
                    <a:pt x="209234" y="25905"/>
                  </a:cubicBezTo>
                  <a:cubicBezTo>
                    <a:pt x="253027" y="-18965"/>
                    <a:pt x="296821" y="3470"/>
                    <a:pt x="340614" y="25905"/>
                  </a:cubicBezTo>
                  <a:close/>
                </a:path>
              </a:pathLst>
            </a:custGeom>
            <a:solidFill>
              <a:srgbClr val="FF66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83" name="フリーフォーム: 図形 82">
              <a:extLst>
                <a:ext uri="{FF2B5EF4-FFF2-40B4-BE49-F238E27FC236}">
                  <a16:creationId xmlns:a16="http://schemas.microsoft.com/office/drawing/2014/main" id="{62CD51A3-545B-436C-B029-577427561A87}"/>
                </a:ext>
              </a:extLst>
            </p:cNvPr>
            <p:cNvSpPr/>
            <p:nvPr/>
          </p:nvSpPr>
          <p:spPr bwMode="auto">
            <a:xfrm>
              <a:off x="4230342" y="5141469"/>
              <a:ext cx="295508" cy="1070820"/>
            </a:xfrm>
            <a:custGeom>
              <a:avLst/>
              <a:gdLst>
                <a:gd name="connsiteX0" fmla="*/ 372491 w 372491"/>
                <a:gd name="connsiteY0" fmla="*/ 930988 h 996083"/>
                <a:gd name="connsiteX1" fmla="*/ 372491 w 372491"/>
                <a:gd name="connsiteY1" fmla="*/ 985170 h 996083"/>
                <a:gd name="connsiteX2" fmla="*/ 357038 w 372491"/>
                <a:gd name="connsiteY2" fmla="*/ 978459 h 996083"/>
                <a:gd name="connsiteX3" fmla="*/ 209234 w 372491"/>
                <a:gd name="connsiteY3" fmla="*/ 970178 h 996083"/>
                <a:gd name="connsiteX4" fmla="*/ 12162 w 372491"/>
                <a:gd name="connsiteY4" fmla="*/ 944939 h 996083"/>
                <a:gd name="connsiteX5" fmla="*/ 0 w 372491"/>
                <a:gd name="connsiteY5" fmla="*/ 944647 h 996083"/>
                <a:gd name="connsiteX6" fmla="*/ 0 w 372491"/>
                <a:gd name="connsiteY6" fmla="*/ 890147 h 996083"/>
                <a:gd name="connsiteX7" fmla="*/ 12162 w 372491"/>
                <a:gd name="connsiteY7" fmla="*/ 890439 h 996083"/>
                <a:gd name="connsiteX8" fmla="*/ 209234 w 372491"/>
                <a:gd name="connsiteY8" fmla="*/ 915678 h 996083"/>
                <a:gd name="connsiteX9" fmla="*/ 340614 w 372491"/>
                <a:gd name="connsiteY9" fmla="*/ 915678 h 996083"/>
                <a:gd name="connsiteX10" fmla="*/ 372491 w 372491"/>
                <a:gd name="connsiteY10" fmla="*/ 832369 h 996083"/>
                <a:gd name="connsiteX11" fmla="*/ 372491 w 372491"/>
                <a:gd name="connsiteY11" fmla="*/ 886552 h 996083"/>
                <a:gd name="connsiteX12" fmla="*/ 357038 w 372491"/>
                <a:gd name="connsiteY12" fmla="*/ 879841 h 996083"/>
                <a:gd name="connsiteX13" fmla="*/ 209234 w 372491"/>
                <a:gd name="connsiteY13" fmla="*/ 871560 h 996083"/>
                <a:gd name="connsiteX14" fmla="*/ 12162 w 372491"/>
                <a:gd name="connsiteY14" fmla="*/ 846321 h 996083"/>
                <a:gd name="connsiteX15" fmla="*/ 0 w 372491"/>
                <a:gd name="connsiteY15" fmla="*/ 846028 h 996083"/>
                <a:gd name="connsiteX16" fmla="*/ 0 w 372491"/>
                <a:gd name="connsiteY16" fmla="*/ 791529 h 996083"/>
                <a:gd name="connsiteX17" fmla="*/ 12162 w 372491"/>
                <a:gd name="connsiteY17" fmla="*/ 791821 h 996083"/>
                <a:gd name="connsiteX18" fmla="*/ 209234 w 372491"/>
                <a:gd name="connsiteY18" fmla="*/ 817060 h 996083"/>
                <a:gd name="connsiteX19" fmla="*/ 340614 w 372491"/>
                <a:gd name="connsiteY19" fmla="*/ 817060 h 996083"/>
                <a:gd name="connsiteX20" fmla="*/ 372491 w 372491"/>
                <a:gd name="connsiteY20" fmla="*/ 733751 h 996083"/>
                <a:gd name="connsiteX21" fmla="*/ 372491 w 372491"/>
                <a:gd name="connsiteY21" fmla="*/ 787934 h 996083"/>
                <a:gd name="connsiteX22" fmla="*/ 357038 w 372491"/>
                <a:gd name="connsiteY22" fmla="*/ 781223 h 996083"/>
                <a:gd name="connsiteX23" fmla="*/ 209234 w 372491"/>
                <a:gd name="connsiteY23" fmla="*/ 772941 h 996083"/>
                <a:gd name="connsiteX24" fmla="*/ 12162 w 372491"/>
                <a:gd name="connsiteY24" fmla="*/ 747703 h 996083"/>
                <a:gd name="connsiteX25" fmla="*/ 0 w 372491"/>
                <a:gd name="connsiteY25" fmla="*/ 747410 h 996083"/>
                <a:gd name="connsiteX26" fmla="*/ 0 w 372491"/>
                <a:gd name="connsiteY26" fmla="*/ 692911 h 996083"/>
                <a:gd name="connsiteX27" fmla="*/ 12162 w 372491"/>
                <a:gd name="connsiteY27" fmla="*/ 693203 h 996083"/>
                <a:gd name="connsiteX28" fmla="*/ 209234 w 372491"/>
                <a:gd name="connsiteY28" fmla="*/ 718442 h 996083"/>
                <a:gd name="connsiteX29" fmla="*/ 340614 w 372491"/>
                <a:gd name="connsiteY29" fmla="*/ 718442 h 996083"/>
                <a:gd name="connsiteX30" fmla="*/ 372491 w 372491"/>
                <a:gd name="connsiteY30" fmla="*/ 635133 h 996083"/>
                <a:gd name="connsiteX31" fmla="*/ 372491 w 372491"/>
                <a:gd name="connsiteY31" fmla="*/ 689316 h 996083"/>
                <a:gd name="connsiteX32" fmla="*/ 357038 w 372491"/>
                <a:gd name="connsiteY32" fmla="*/ 682605 h 996083"/>
                <a:gd name="connsiteX33" fmla="*/ 209234 w 372491"/>
                <a:gd name="connsiteY33" fmla="*/ 674323 h 996083"/>
                <a:gd name="connsiteX34" fmla="*/ 12162 w 372491"/>
                <a:gd name="connsiteY34" fmla="*/ 649084 h 996083"/>
                <a:gd name="connsiteX35" fmla="*/ 0 w 372491"/>
                <a:gd name="connsiteY35" fmla="*/ 648792 h 996083"/>
                <a:gd name="connsiteX36" fmla="*/ 0 w 372491"/>
                <a:gd name="connsiteY36" fmla="*/ 594293 h 996083"/>
                <a:gd name="connsiteX37" fmla="*/ 12162 w 372491"/>
                <a:gd name="connsiteY37" fmla="*/ 594585 h 996083"/>
                <a:gd name="connsiteX38" fmla="*/ 209234 w 372491"/>
                <a:gd name="connsiteY38" fmla="*/ 619824 h 996083"/>
                <a:gd name="connsiteX39" fmla="*/ 340614 w 372491"/>
                <a:gd name="connsiteY39" fmla="*/ 619824 h 996083"/>
                <a:gd name="connsiteX40" fmla="*/ 372491 w 372491"/>
                <a:gd name="connsiteY40" fmla="*/ 536515 h 996083"/>
                <a:gd name="connsiteX41" fmla="*/ 372491 w 372491"/>
                <a:gd name="connsiteY41" fmla="*/ 590698 h 996083"/>
                <a:gd name="connsiteX42" fmla="*/ 357038 w 372491"/>
                <a:gd name="connsiteY42" fmla="*/ 583987 h 996083"/>
                <a:gd name="connsiteX43" fmla="*/ 209234 w 372491"/>
                <a:gd name="connsiteY43" fmla="*/ 575705 h 996083"/>
                <a:gd name="connsiteX44" fmla="*/ 12162 w 372491"/>
                <a:gd name="connsiteY44" fmla="*/ 550466 h 996083"/>
                <a:gd name="connsiteX45" fmla="*/ 0 w 372491"/>
                <a:gd name="connsiteY45" fmla="*/ 550174 h 996083"/>
                <a:gd name="connsiteX46" fmla="*/ 0 w 372491"/>
                <a:gd name="connsiteY46" fmla="*/ 495675 h 996083"/>
                <a:gd name="connsiteX47" fmla="*/ 12162 w 372491"/>
                <a:gd name="connsiteY47" fmla="*/ 495967 h 996083"/>
                <a:gd name="connsiteX48" fmla="*/ 209234 w 372491"/>
                <a:gd name="connsiteY48" fmla="*/ 521206 h 996083"/>
                <a:gd name="connsiteX49" fmla="*/ 340614 w 372491"/>
                <a:gd name="connsiteY49" fmla="*/ 521206 h 996083"/>
                <a:gd name="connsiteX50" fmla="*/ 372491 w 372491"/>
                <a:gd name="connsiteY50" fmla="*/ 435687 h 996083"/>
                <a:gd name="connsiteX51" fmla="*/ 372491 w 372491"/>
                <a:gd name="connsiteY51" fmla="*/ 489870 h 996083"/>
                <a:gd name="connsiteX52" fmla="*/ 357038 w 372491"/>
                <a:gd name="connsiteY52" fmla="*/ 483159 h 996083"/>
                <a:gd name="connsiteX53" fmla="*/ 209234 w 372491"/>
                <a:gd name="connsiteY53" fmla="*/ 474877 h 996083"/>
                <a:gd name="connsiteX54" fmla="*/ 12162 w 372491"/>
                <a:gd name="connsiteY54" fmla="*/ 449638 h 996083"/>
                <a:gd name="connsiteX55" fmla="*/ 0 w 372491"/>
                <a:gd name="connsiteY55" fmla="*/ 449346 h 996083"/>
                <a:gd name="connsiteX56" fmla="*/ 0 w 372491"/>
                <a:gd name="connsiteY56" fmla="*/ 394847 h 996083"/>
                <a:gd name="connsiteX57" fmla="*/ 12162 w 372491"/>
                <a:gd name="connsiteY57" fmla="*/ 395139 h 996083"/>
                <a:gd name="connsiteX58" fmla="*/ 209234 w 372491"/>
                <a:gd name="connsiteY58" fmla="*/ 420378 h 996083"/>
                <a:gd name="connsiteX59" fmla="*/ 340614 w 372491"/>
                <a:gd name="connsiteY59" fmla="*/ 420378 h 996083"/>
                <a:gd name="connsiteX60" fmla="*/ 372491 w 372491"/>
                <a:gd name="connsiteY60" fmla="*/ 337069 h 996083"/>
                <a:gd name="connsiteX61" fmla="*/ 372491 w 372491"/>
                <a:gd name="connsiteY61" fmla="*/ 391252 h 996083"/>
                <a:gd name="connsiteX62" fmla="*/ 357038 w 372491"/>
                <a:gd name="connsiteY62" fmla="*/ 384541 h 996083"/>
                <a:gd name="connsiteX63" fmla="*/ 209234 w 372491"/>
                <a:gd name="connsiteY63" fmla="*/ 376259 h 996083"/>
                <a:gd name="connsiteX64" fmla="*/ 12162 w 372491"/>
                <a:gd name="connsiteY64" fmla="*/ 351020 h 996083"/>
                <a:gd name="connsiteX65" fmla="*/ 0 w 372491"/>
                <a:gd name="connsiteY65" fmla="*/ 350728 h 996083"/>
                <a:gd name="connsiteX66" fmla="*/ 0 w 372491"/>
                <a:gd name="connsiteY66" fmla="*/ 296228 h 996083"/>
                <a:gd name="connsiteX67" fmla="*/ 12162 w 372491"/>
                <a:gd name="connsiteY67" fmla="*/ 296521 h 996083"/>
                <a:gd name="connsiteX68" fmla="*/ 209234 w 372491"/>
                <a:gd name="connsiteY68" fmla="*/ 321760 h 996083"/>
                <a:gd name="connsiteX69" fmla="*/ 340614 w 372491"/>
                <a:gd name="connsiteY69" fmla="*/ 321760 h 996083"/>
                <a:gd name="connsiteX70" fmla="*/ 372491 w 372491"/>
                <a:gd name="connsiteY70" fmla="*/ 238451 h 996083"/>
                <a:gd name="connsiteX71" fmla="*/ 372491 w 372491"/>
                <a:gd name="connsiteY71" fmla="*/ 292634 h 996083"/>
                <a:gd name="connsiteX72" fmla="*/ 357038 w 372491"/>
                <a:gd name="connsiteY72" fmla="*/ 285923 h 996083"/>
                <a:gd name="connsiteX73" fmla="*/ 209234 w 372491"/>
                <a:gd name="connsiteY73" fmla="*/ 277641 h 996083"/>
                <a:gd name="connsiteX74" fmla="*/ 12162 w 372491"/>
                <a:gd name="connsiteY74" fmla="*/ 252402 h 996083"/>
                <a:gd name="connsiteX75" fmla="*/ 0 w 372491"/>
                <a:gd name="connsiteY75" fmla="*/ 252110 h 996083"/>
                <a:gd name="connsiteX76" fmla="*/ 0 w 372491"/>
                <a:gd name="connsiteY76" fmla="*/ 197610 h 996083"/>
                <a:gd name="connsiteX77" fmla="*/ 12162 w 372491"/>
                <a:gd name="connsiteY77" fmla="*/ 197903 h 996083"/>
                <a:gd name="connsiteX78" fmla="*/ 209234 w 372491"/>
                <a:gd name="connsiteY78" fmla="*/ 223142 h 996083"/>
                <a:gd name="connsiteX79" fmla="*/ 340614 w 372491"/>
                <a:gd name="connsiteY79" fmla="*/ 223142 h 996083"/>
                <a:gd name="connsiteX80" fmla="*/ 372491 w 372491"/>
                <a:gd name="connsiteY80" fmla="*/ 139833 h 996083"/>
                <a:gd name="connsiteX81" fmla="*/ 372491 w 372491"/>
                <a:gd name="connsiteY81" fmla="*/ 194015 h 996083"/>
                <a:gd name="connsiteX82" fmla="*/ 357038 w 372491"/>
                <a:gd name="connsiteY82" fmla="*/ 187305 h 996083"/>
                <a:gd name="connsiteX83" fmla="*/ 209234 w 372491"/>
                <a:gd name="connsiteY83" fmla="*/ 179023 h 996083"/>
                <a:gd name="connsiteX84" fmla="*/ 12162 w 372491"/>
                <a:gd name="connsiteY84" fmla="*/ 153784 h 996083"/>
                <a:gd name="connsiteX85" fmla="*/ 0 w 372491"/>
                <a:gd name="connsiteY85" fmla="*/ 153492 h 996083"/>
                <a:gd name="connsiteX86" fmla="*/ 0 w 372491"/>
                <a:gd name="connsiteY86" fmla="*/ 98992 h 996083"/>
                <a:gd name="connsiteX87" fmla="*/ 12162 w 372491"/>
                <a:gd name="connsiteY87" fmla="*/ 99284 h 996083"/>
                <a:gd name="connsiteX88" fmla="*/ 209234 w 372491"/>
                <a:gd name="connsiteY88" fmla="*/ 124523 h 996083"/>
                <a:gd name="connsiteX89" fmla="*/ 340614 w 372491"/>
                <a:gd name="connsiteY89" fmla="*/ 124523 h 996083"/>
                <a:gd name="connsiteX90" fmla="*/ 372491 w 372491"/>
                <a:gd name="connsiteY90" fmla="*/ 41215 h 996083"/>
                <a:gd name="connsiteX91" fmla="*/ 372491 w 372491"/>
                <a:gd name="connsiteY91" fmla="*/ 95397 h 996083"/>
                <a:gd name="connsiteX92" fmla="*/ 357038 w 372491"/>
                <a:gd name="connsiteY92" fmla="*/ 88687 h 996083"/>
                <a:gd name="connsiteX93" fmla="*/ 209234 w 372491"/>
                <a:gd name="connsiteY93" fmla="*/ 80405 h 996083"/>
                <a:gd name="connsiteX94" fmla="*/ 12162 w 372491"/>
                <a:gd name="connsiteY94" fmla="*/ 55166 h 996083"/>
                <a:gd name="connsiteX95" fmla="*/ 0 w 372491"/>
                <a:gd name="connsiteY95" fmla="*/ 54874 h 996083"/>
                <a:gd name="connsiteX96" fmla="*/ 0 w 372491"/>
                <a:gd name="connsiteY96" fmla="*/ 374 h 996083"/>
                <a:gd name="connsiteX97" fmla="*/ 12162 w 372491"/>
                <a:gd name="connsiteY97" fmla="*/ 666 h 996083"/>
                <a:gd name="connsiteX98" fmla="*/ 209234 w 372491"/>
                <a:gd name="connsiteY98" fmla="*/ 25905 h 996083"/>
                <a:gd name="connsiteX99" fmla="*/ 340614 w 372491"/>
                <a:gd name="connsiteY99" fmla="*/ 25905 h 9960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</a:cxnLst>
              <a:rect l="l" t="t" r="r" b="b"/>
              <a:pathLst>
                <a:path w="372491" h="996083">
                  <a:moveTo>
                    <a:pt x="372491" y="930988"/>
                  </a:moveTo>
                  <a:lnTo>
                    <a:pt x="372491" y="985170"/>
                  </a:lnTo>
                  <a:lnTo>
                    <a:pt x="357038" y="978459"/>
                  </a:lnTo>
                  <a:cubicBezTo>
                    <a:pt x="307769" y="954403"/>
                    <a:pt x="258501" y="919699"/>
                    <a:pt x="209234" y="970178"/>
                  </a:cubicBezTo>
                  <a:cubicBezTo>
                    <a:pt x="143543" y="1037482"/>
                    <a:pt x="77853" y="953352"/>
                    <a:pt x="12162" y="944939"/>
                  </a:cubicBezTo>
                  <a:lnTo>
                    <a:pt x="0" y="944647"/>
                  </a:lnTo>
                  <a:lnTo>
                    <a:pt x="0" y="890147"/>
                  </a:lnTo>
                  <a:lnTo>
                    <a:pt x="12162" y="890439"/>
                  </a:lnTo>
                  <a:cubicBezTo>
                    <a:pt x="77853" y="898852"/>
                    <a:pt x="143543" y="982983"/>
                    <a:pt x="209234" y="915678"/>
                  </a:cubicBezTo>
                  <a:cubicBezTo>
                    <a:pt x="253027" y="870808"/>
                    <a:pt x="296821" y="893243"/>
                    <a:pt x="340614" y="915678"/>
                  </a:cubicBezTo>
                  <a:close/>
                  <a:moveTo>
                    <a:pt x="372491" y="832369"/>
                  </a:moveTo>
                  <a:lnTo>
                    <a:pt x="372491" y="886552"/>
                  </a:lnTo>
                  <a:lnTo>
                    <a:pt x="357038" y="879841"/>
                  </a:lnTo>
                  <a:cubicBezTo>
                    <a:pt x="307769" y="855785"/>
                    <a:pt x="258501" y="821081"/>
                    <a:pt x="209234" y="871560"/>
                  </a:cubicBezTo>
                  <a:cubicBezTo>
                    <a:pt x="143543" y="938864"/>
                    <a:pt x="77853" y="854734"/>
                    <a:pt x="12162" y="846321"/>
                  </a:cubicBezTo>
                  <a:lnTo>
                    <a:pt x="0" y="846028"/>
                  </a:lnTo>
                  <a:lnTo>
                    <a:pt x="0" y="791529"/>
                  </a:lnTo>
                  <a:lnTo>
                    <a:pt x="12162" y="791821"/>
                  </a:lnTo>
                  <a:cubicBezTo>
                    <a:pt x="77853" y="800234"/>
                    <a:pt x="143543" y="884365"/>
                    <a:pt x="209234" y="817060"/>
                  </a:cubicBezTo>
                  <a:cubicBezTo>
                    <a:pt x="253027" y="772190"/>
                    <a:pt x="296821" y="794625"/>
                    <a:pt x="340614" y="817060"/>
                  </a:cubicBezTo>
                  <a:close/>
                  <a:moveTo>
                    <a:pt x="372491" y="733751"/>
                  </a:moveTo>
                  <a:lnTo>
                    <a:pt x="372491" y="787934"/>
                  </a:lnTo>
                  <a:lnTo>
                    <a:pt x="357038" y="781223"/>
                  </a:lnTo>
                  <a:cubicBezTo>
                    <a:pt x="307769" y="757167"/>
                    <a:pt x="258501" y="722463"/>
                    <a:pt x="209234" y="772941"/>
                  </a:cubicBezTo>
                  <a:cubicBezTo>
                    <a:pt x="143543" y="840246"/>
                    <a:pt x="77853" y="756116"/>
                    <a:pt x="12162" y="747703"/>
                  </a:cubicBezTo>
                  <a:lnTo>
                    <a:pt x="0" y="747410"/>
                  </a:lnTo>
                  <a:lnTo>
                    <a:pt x="0" y="692911"/>
                  </a:lnTo>
                  <a:lnTo>
                    <a:pt x="12162" y="693203"/>
                  </a:lnTo>
                  <a:cubicBezTo>
                    <a:pt x="77853" y="701616"/>
                    <a:pt x="143543" y="785747"/>
                    <a:pt x="209234" y="718442"/>
                  </a:cubicBezTo>
                  <a:cubicBezTo>
                    <a:pt x="253027" y="673572"/>
                    <a:pt x="296821" y="696007"/>
                    <a:pt x="340614" y="718442"/>
                  </a:cubicBezTo>
                  <a:close/>
                  <a:moveTo>
                    <a:pt x="372491" y="635133"/>
                  </a:moveTo>
                  <a:lnTo>
                    <a:pt x="372491" y="689316"/>
                  </a:lnTo>
                  <a:lnTo>
                    <a:pt x="357038" y="682605"/>
                  </a:lnTo>
                  <a:cubicBezTo>
                    <a:pt x="307769" y="658549"/>
                    <a:pt x="258501" y="623845"/>
                    <a:pt x="209234" y="674323"/>
                  </a:cubicBezTo>
                  <a:cubicBezTo>
                    <a:pt x="143543" y="741628"/>
                    <a:pt x="77853" y="657497"/>
                    <a:pt x="12162" y="649084"/>
                  </a:cubicBezTo>
                  <a:lnTo>
                    <a:pt x="0" y="648792"/>
                  </a:lnTo>
                  <a:lnTo>
                    <a:pt x="0" y="594293"/>
                  </a:lnTo>
                  <a:lnTo>
                    <a:pt x="12162" y="594585"/>
                  </a:lnTo>
                  <a:cubicBezTo>
                    <a:pt x="77853" y="602998"/>
                    <a:pt x="143543" y="687129"/>
                    <a:pt x="209234" y="619824"/>
                  </a:cubicBezTo>
                  <a:cubicBezTo>
                    <a:pt x="253027" y="574954"/>
                    <a:pt x="296821" y="597389"/>
                    <a:pt x="340614" y="619824"/>
                  </a:cubicBezTo>
                  <a:close/>
                  <a:moveTo>
                    <a:pt x="372491" y="536515"/>
                  </a:moveTo>
                  <a:lnTo>
                    <a:pt x="372491" y="590698"/>
                  </a:lnTo>
                  <a:lnTo>
                    <a:pt x="357038" y="583987"/>
                  </a:lnTo>
                  <a:cubicBezTo>
                    <a:pt x="307769" y="559931"/>
                    <a:pt x="258501" y="525227"/>
                    <a:pt x="209234" y="575705"/>
                  </a:cubicBezTo>
                  <a:cubicBezTo>
                    <a:pt x="143543" y="643010"/>
                    <a:pt x="77853" y="558879"/>
                    <a:pt x="12162" y="550466"/>
                  </a:cubicBezTo>
                  <a:lnTo>
                    <a:pt x="0" y="550174"/>
                  </a:lnTo>
                  <a:lnTo>
                    <a:pt x="0" y="495675"/>
                  </a:lnTo>
                  <a:lnTo>
                    <a:pt x="12162" y="495967"/>
                  </a:lnTo>
                  <a:cubicBezTo>
                    <a:pt x="77853" y="504380"/>
                    <a:pt x="143543" y="588511"/>
                    <a:pt x="209234" y="521206"/>
                  </a:cubicBezTo>
                  <a:cubicBezTo>
                    <a:pt x="253027" y="476335"/>
                    <a:pt x="296821" y="498771"/>
                    <a:pt x="340614" y="521206"/>
                  </a:cubicBezTo>
                  <a:close/>
                  <a:moveTo>
                    <a:pt x="372491" y="435687"/>
                  </a:moveTo>
                  <a:lnTo>
                    <a:pt x="372491" y="489870"/>
                  </a:lnTo>
                  <a:lnTo>
                    <a:pt x="357038" y="483159"/>
                  </a:lnTo>
                  <a:cubicBezTo>
                    <a:pt x="307769" y="459103"/>
                    <a:pt x="258501" y="424399"/>
                    <a:pt x="209234" y="474877"/>
                  </a:cubicBezTo>
                  <a:cubicBezTo>
                    <a:pt x="143543" y="542182"/>
                    <a:pt x="77853" y="458051"/>
                    <a:pt x="12162" y="449638"/>
                  </a:cubicBezTo>
                  <a:lnTo>
                    <a:pt x="0" y="449346"/>
                  </a:lnTo>
                  <a:lnTo>
                    <a:pt x="0" y="394847"/>
                  </a:lnTo>
                  <a:lnTo>
                    <a:pt x="12162" y="395139"/>
                  </a:lnTo>
                  <a:cubicBezTo>
                    <a:pt x="77853" y="403552"/>
                    <a:pt x="143543" y="487682"/>
                    <a:pt x="209234" y="420378"/>
                  </a:cubicBezTo>
                  <a:cubicBezTo>
                    <a:pt x="253027" y="375508"/>
                    <a:pt x="296821" y="397943"/>
                    <a:pt x="340614" y="420378"/>
                  </a:cubicBezTo>
                  <a:close/>
                  <a:moveTo>
                    <a:pt x="372491" y="337069"/>
                  </a:moveTo>
                  <a:lnTo>
                    <a:pt x="372491" y="391252"/>
                  </a:lnTo>
                  <a:lnTo>
                    <a:pt x="357038" y="384541"/>
                  </a:lnTo>
                  <a:cubicBezTo>
                    <a:pt x="307769" y="360485"/>
                    <a:pt x="258501" y="325781"/>
                    <a:pt x="209234" y="376259"/>
                  </a:cubicBezTo>
                  <a:cubicBezTo>
                    <a:pt x="143543" y="443564"/>
                    <a:pt x="77853" y="359433"/>
                    <a:pt x="12162" y="351020"/>
                  </a:cubicBezTo>
                  <a:lnTo>
                    <a:pt x="0" y="350728"/>
                  </a:lnTo>
                  <a:lnTo>
                    <a:pt x="0" y="296228"/>
                  </a:lnTo>
                  <a:lnTo>
                    <a:pt x="12162" y="296521"/>
                  </a:lnTo>
                  <a:cubicBezTo>
                    <a:pt x="77853" y="304934"/>
                    <a:pt x="143543" y="389064"/>
                    <a:pt x="209234" y="321760"/>
                  </a:cubicBezTo>
                  <a:cubicBezTo>
                    <a:pt x="253027" y="276890"/>
                    <a:pt x="296821" y="299325"/>
                    <a:pt x="340614" y="321760"/>
                  </a:cubicBezTo>
                  <a:close/>
                  <a:moveTo>
                    <a:pt x="372491" y="238451"/>
                  </a:moveTo>
                  <a:lnTo>
                    <a:pt x="372491" y="292634"/>
                  </a:lnTo>
                  <a:lnTo>
                    <a:pt x="357038" y="285923"/>
                  </a:lnTo>
                  <a:cubicBezTo>
                    <a:pt x="307769" y="261867"/>
                    <a:pt x="258501" y="227163"/>
                    <a:pt x="209234" y="277641"/>
                  </a:cubicBezTo>
                  <a:cubicBezTo>
                    <a:pt x="143543" y="344946"/>
                    <a:pt x="77853" y="260815"/>
                    <a:pt x="12162" y="252402"/>
                  </a:cubicBezTo>
                  <a:lnTo>
                    <a:pt x="0" y="252110"/>
                  </a:lnTo>
                  <a:lnTo>
                    <a:pt x="0" y="197610"/>
                  </a:lnTo>
                  <a:lnTo>
                    <a:pt x="12162" y="197903"/>
                  </a:lnTo>
                  <a:cubicBezTo>
                    <a:pt x="77853" y="206316"/>
                    <a:pt x="143543" y="290446"/>
                    <a:pt x="209234" y="223142"/>
                  </a:cubicBezTo>
                  <a:cubicBezTo>
                    <a:pt x="253027" y="178272"/>
                    <a:pt x="296821" y="200707"/>
                    <a:pt x="340614" y="223142"/>
                  </a:cubicBezTo>
                  <a:close/>
                  <a:moveTo>
                    <a:pt x="372491" y="139833"/>
                  </a:moveTo>
                  <a:lnTo>
                    <a:pt x="372491" y="194015"/>
                  </a:lnTo>
                  <a:lnTo>
                    <a:pt x="357038" y="187305"/>
                  </a:lnTo>
                  <a:cubicBezTo>
                    <a:pt x="307769" y="163248"/>
                    <a:pt x="258501" y="128545"/>
                    <a:pt x="209234" y="179023"/>
                  </a:cubicBezTo>
                  <a:cubicBezTo>
                    <a:pt x="143543" y="246328"/>
                    <a:pt x="77853" y="162197"/>
                    <a:pt x="12162" y="153784"/>
                  </a:cubicBezTo>
                  <a:lnTo>
                    <a:pt x="0" y="153492"/>
                  </a:lnTo>
                  <a:lnTo>
                    <a:pt x="0" y="98992"/>
                  </a:lnTo>
                  <a:lnTo>
                    <a:pt x="12162" y="99284"/>
                  </a:lnTo>
                  <a:cubicBezTo>
                    <a:pt x="77853" y="107697"/>
                    <a:pt x="143543" y="191828"/>
                    <a:pt x="209234" y="124523"/>
                  </a:cubicBezTo>
                  <a:cubicBezTo>
                    <a:pt x="253027" y="79654"/>
                    <a:pt x="296821" y="102089"/>
                    <a:pt x="340614" y="124523"/>
                  </a:cubicBezTo>
                  <a:close/>
                  <a:moveTo>
                    <a:pt x="372491" y="41215"/>
                  </a:moveTo>
                  <a:lnTo>
                    <a:pt x="372491" y="95397"/>
                  </a:lnTo>
                  <a:lnTo>
                    <a:pt x="357038" y="88687"/>
                  </a:lnTo>
                  <a:cubicBezTo>
                    <a:pt x="307769" y="64630"/>
                    <a:pt x="258501" y="29926"/>
                    <a:pt x="209234" y="80405"/>
                  </a:cubicBezTo>
                  <a:cubicBezTo>
                    <a:pt x="143543" y="147709"/>
                    <a:pt x="77853" y="63579"/>
                    <a:pt x="12162" y="55166"/>
                  </a:cubicBezTo>
                  <a:lnTo>
                    <a:pt x="0" y="54874"/>
                  </a:lnTo>
                  <a:lnTo>
                    <a:pt x="0" y="374"/>
                  </a:lnTo>
                  <a:lnTo>
                    <a:pt x="12162" y="666"/>
                  </a:lnTo>
                  <a:cubicBezTo>
                    <a:pt x="77853" y="9079"/>
                    <a:pt x="143543" y="93210"/>
                    <a:pt x="209234" y="25905"/>
                  </a:cubicBezTo>
                  <a:cubicBezTo>
                    <a:pt x="253027" y="-18965"/>
                    <a:pt x="296821" y="3470"/>
                    <a:pt x="340614" y="25905"/>
                  </a:cubicBezTo>
                  <a:close/>
                </a:path>
              </a:pathLst>
            </a:custGeom>
            <a:solidFill>
              <a:srgbClr val="FF66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96" name="グループ化 95">
            <a:extLst>
              <a:ext uri="{FF2B5EF4-FFF2-40B4-BE49-F238E27FC236}">
                <a16:creationId xmlns:a16="http://schemas.microsoft.com/office/drawing/2014/main" id="{61926B44-F290-479D-8429-9A9E4C843597}"/>
              </a:ext>
            </a:extLst>
          </p:cNvPr>
          <p:cNvGrpSpPr/>
          <p:nvPr/>
        </p:nvGrpSpPr>
        <p:grpSpPr>
          <a:xfrm>
            <a:off x="2402113" y="4667504"/>
            <a:ext cx="1085324" cy="1643720"/>
            <a:chOff x="2402113" y="4667504"/>
            <a:chExt cx="1085324" cy="1643720"/>
          </a:xfrm>
        </p:grpSpPr>
        <p:grpSp>
          <p:nvGrpSpPr>
            <p:cNvPr id="97" name="グループ化 96">
              <a:extLst>
                <a:ext uri="{FF2B5EF4-FFF2-40B4-BE49-F238E27FC236}">
                  <a16:creationId xmlns:a16="http://schemas.microsoft.com/office/drawing/2014/main" id="{1D396959-6DA0-4BE0-8F50-90374766508D}"/>
                </a:ext>
              </a:extLst>
            </p:cNvPr>
            <p:cNvGrpSpPr/>
            <p:nvPr/>
          </p:nvGrpSpPr>
          <p:grpSpPr>
            <a:xfrm>
              <a:off x="2670645" y="4726393"/>
              <a:ext cx="816792" cy="1584831"/>
              <a:chOff x="7761525" y="4540121"/>
              <a:chExt cx="772639" cy="1499161"/>
            </a:xfrm>
          </p:grpSpPr>
          <p:sp>
            <p:nvSpPr>
              <p:cNvPr id="99" name="四角形: 角を丸くする 98">
                <a:extLst>
                  <a:ext uri="{FF2B5EF4-FFF2-40B4-BE49-F238E27FC236}">
                    <a16:creationId xmlns:a16="http://schemas.microsoft.com/office/drawing/2014/main" id="{F9047341-DCDA-4894-9C0D-F2E7CF12D253}"/>
                  </a:ext>
                </a:extLst>
              </p:cNvPr>
              <p:cNvSpPr/>
              <p:nvPr/>
            </p:nvSpPr>
            <p:spPr bwMode="auto">
              <a:xfrm>
                <a:off x="7761525" y="4540121"/>
                <a:ext cx="772639" cy="1499160"/>
              </a:xfrm>
              <a:prstGeom prst="roundRect">
                <a:avLst>
                  <a:gd name="adj" fmla="val 8925"/>
                </a:avLst>
              </a:prstGeom>
              <a:gradFill flip="none" rotWithShape="1">
                <a:gsLst>
                  <a:gs pos="0">
                    <a:srgbClr val="FFFFFF">
                      <a:lumMod val="75000"/>
                    </a:srgbClr>
                  </a:gs>
                  <a:gs pos="50000">
                    <a:srgbClr val="FFFFFF"/>
                  </a:gs>
                  <a:gs pos="100000">
                    <a:srgbClr val="FFFFFF">
                      <a:lumMod val="75000"/>
                    </a:srgbClr>
                  </a:gs>
                </a:gsLst>
                <a:lin ang="0" scaled="1"/>
                <a:tileRect/>
              </a:gradFill>
              <a:ln w="38100">
                <a:noFill/>
                <a:round/>
                <a:headEnd/>
                <a:tailEnd/>
              </a:ln>
              <a:effectLst/>
              <a:scene3d>
                <a:camera prst="orthographicFront"/>
                <a:lightRig rig="threePt" dir="t"/>
              </a:scene3d>
              <a:sp3d>
                <a:bevelT w="165100" prst="coolSlant"/>
              </a:sp3d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100" name="グループ化 99">
                <a:extLst>
                  <a:ext uri="{FF2B5EF4-FFF2-40B4-BE49-F238E27FC236}">
                    <a16:creationId xmlns:a16="http://schemas.microsoft.com/office/drawing/2014/main" id="{55DEBCC5-4FB5-45C5-A9BD-25FA3C9D96E4}"/>
                  </a:ext>
                </a:extLst>
              </p:cNvPr>
              <p:cNvGrpSpPr/>
              <p:nvPr/>
            </p:nvGrpSpPr>
            <p:grpSpPr>
              <a:xfrm>
                <a:off x="7831304" y="4642026"/>
                <a:ext cx="422110" cy="1049165"/>
                <a:chOff x="7845591" y="4649168"/>
                <a:chExt cx="429894" cy="695058"/>
              </a:xfrm>
            </p:grpSpPr>
            <p:sp>
              <p:nvSpPr>
                <p:cNvPr id="105" name="四角形: 角を丸くする 104">
                  <a:extLst>
                    <a:ext uri="{FF2B5EF4-FFF2-40B4-BE49-F238E27FC236}">
                      <a16:creationId xmlns:a16="http://schemas.microsoft.com/office/drawing/2014/main" id="{CD111AE1-167B-40DC-8F9F-F70E9CF89FFF}"/>
                    </a:ext>
                  </a:extLst>
                </p:cNvPr>
                <p:cNvSpPr/>
                <p:nvPr/>
              </p:nvSpPr>
              <p:spPr bwMode="auto">
                <a:xfrm>
                  <a:off x="7845591" y="4649171"/>
                  <a:ext cx="45719" cy="69505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808080">
                    <a:lumMod val="50000"/>
                  </a:srgbClr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06" name="四角形: 角を丸くする 105">
                  <a:extLst>
                    <a:ext uri="{FF2B5EF4-FFF2-40B4-BE49-F238E27FC236}">
                      <a16:creationId xmlns:a16="http://schemas.microsoft.com/office/drawing/2014/main" id="{E68BC493-EA25-4536-BA2F-B3934FB59FED}"/>
                    </a:ext>
                  </a:extLst>
                </p:cNvPr>
                <p:cNvSpPr/>
                <p:nvPr/>
              </p:nvSpPr>
              <p:spPr bwMode="auto">
                <a:xfrm>
                  <a:off x="7921791" y="4649171"/>
                  <a:ext cx="45719" cy="69505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808080">
                    <a:lumMod val="50000"/>
                  </a:srgbClr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07" name="四角形: 角を丸くする 106">
                  <a:extLst>
                    <a:ext uri="{FF2B5EF4-FFF2-40B4-BE49-F238E27FC236}">
                      <a16:creationId xmlns:a16="http://schemas.microsoft.com/office/drawing/2014/main" id="{02887301-1F08-4931-8ADC-01AF43F648D8}"/>
                    </a:ext>
                  </a:extLst>
                </p:cNvPr>
                <p:cNvSpPr/>
                <p:nvPr/>
              </p:nvSpPr>
              <p:spPr bwMode="auto">
                <a:xfrm>
                  <a:off x="8001166" y="4649171"/>
                  <a:ext cx="45719" cy="69505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808080">
                    <a:lumMod val="50000"/>
                  </a:srgbClr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08" name="四角形: 角を丸くする 107">
                  <a:extLst>
                    <a:ext uri="{FF2B5EF4-FFF2-40B4-BE49-F238E27FC236}">
                      <a16:creationId xmlns:a16="http://schemas.microsoft.com/office/drawing/2014/main" id="{FF186AE8-1BDB-4D55-A692-8EFF1B0E466D}"/>
                    </a:ext>
                  </a:extLst>
                </p:cNvPr>
                <p:cNvSpPr/>
                <p:nvPr/>
              </p:nvSpPr>
              <p:spPr bwMode="auto">
                <a:xfrm>
                  <a:off x="8077366" y="4649171"/>
                  <a:ext cx="45719" cy="69505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808080">
                    <a:lumMod val="50000"/>
                  </a:srgbClr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09" name="四角形: 角を丸くする 108">
                  <a:extLst>
                    <a:ext uri="{FF2B5EF4-FFF2-40B4-BE49-F238E27FC236}">
                      <a16:creationId xmlns:a16="http://schemas.microsoft.com/office/drawing/2014/main" id="{4FC792E9-3295-430A-A17C-9BC3B723F861}"/>
                    </a:ext>
                  </a:extLst>
                </p:cNvPr>
                <p:cNvSpPr/>
                <p:nvPr/>
              </p:nvSpPr>
              <p:spPr bwMode="auto">
                <a:xfrm>
                  <a:off x="8153566" y="4649169"/>
                  <a:ext cx="45719" cy="69505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808080">
                    <a:lumMod val="50000"/>
                  </a:srgbClr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10" name="四角形: 角を丸くする 109">
                  <a:extLst>
                    <a:ext uri="{FF2B5EF4-FFF2-40B4-BE49-F238E27FC236}">
                      <a16:creationId xmlns:a16="http://schemas.microsoft.com/office/drawing/2014/main" id="{CBDCCEFA-735F-42EB-AE55-3A54E3E729BE}"/>
                    </a:ext>
                  </a:extLst>
                </p:cNvPr>
                <p:cNvSpPr/>
                <p:nvPr/>
              </p:nvSpPr>
              <p:spPr bwMode="auto">
                <a:xfrm>
                  <a:off x="8229766" y="4649168"/>
                  <a:ext cx="45719" cy="69505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808080">
                    <a:lumMod val="50000"/>
                  </a:srgbClr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101" name="フリーフォーム: 図形 100">
                <a:extLst>
                  <a:ext uri="{FF2B5EF4-FFF2-40B4-BE49-F238E27FC236}">
                    <a16:creationId xmlns:a16="http://schemas.microsoft.com/office/drawing/2014/main" id="{674F072B-B125-4FBD-BEC7-054861FBE878}"/>
                  </a:ext>
                </a:extLst>
              </p:cNvPr>
              <p:cNvSpPr/>
              <p:nvPr/>
            </p:nvSpPr>
            <p:spPr bwMode="auto">
              <a:xfrm>
                <a:off x="8315996" y="4540122"/>
                <a:ext cx="218168" cy="1499160"/>
              </a:xfrm>
              <a:custGeom>
                <a:avLst/>
                <a:gdLst>
                  <a:gd name="connsiteX0" fmla="*/ 0 w 218168"/>
                  <a:gd name="connsiteY0" fmla="*/ 0 h 1499160"/>
                  <a:gd name="connsiteX1" fmla="*/ 149210 w 218168"/>
                  <a:gd name="connsiteY1" fmla="*/ 0 h 1499160"/>
                  <a:gd name="connsiteX2" fmla="*/ 218168 w 218168"/>
                  <a:gd name="connsiteY2" fmla="*/ 68958 h 1499160"/>
                  <a:gd name="connsiteX3" fmla="*/ 218168 w 218168"/>
                  <a:gd name="connsiteY3" fmla="*/ 1430202 h 1499160"/>
                  <a:gd name="connsiteX4" fmla="*/ 149210 w 218168"/>
                  <a:gd name="connsiteY4" fmla="*/ 1499160 h 1499160"/>
                  <a:gd name="connsiteX5" fmla="*/ 0 w 218168"/>
                  <a:gd name="connsiteY5" fmla="*/ 1499160 h 1499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18168" h="1499160">
                    <a:moveTo>
                      <a:pt x="0" y="0"/>
                    </a:moveTo>
                    <a:lnTo>
                      <a:pt x="149210" y="0"/>
                    </a:lnTo>
                    <a:cubicBezTo>
                      <a:pt x="187294" y="0"/>
                      <a:pt x="218168" y="30874"/>
                      <a:pt x="218168" y="68958"/>
                    </a:cubicBezTo>
                    <a:lnTo>
                      <a:pt x="218168" y="1430202"/>
                    </a:lnTo>
                    <a:cubicBezTo>
                      <a:pt x="218168" y="1468286"/>
                      <a:pt x="187294" y="1499160"/>
                      <a:pt x="149210" y="1499160"/>
                    </a:cubicBezTo>
                    <a:lnTo>
                      <a:pt x="0" y="1499160"/>
                    </a:lnTo>
                    <a:close/>
                  </a:path>
                </a:pathLst>
              </a:custGeom>
              <a:solidFill>
                <a:srgbClr val="FFFFFF">
                  <a:lumMod val="95000"/>
                </a:srgbClr>
              </a:solidFill>
              <a:ln w="38100">
                <a:noFill/>
                <a:round/>
                <a:headEnd/>
                <a:tailEnd/>
              </a:ln>
              <a:effectLst/>
              <a:scene3d>
                <a:camera prst="orthographicFront"/>
                <a:lightRig rig="threePt" dir="t"/>
              </a:scene3d>
              <a:sp3d>
                <a:bevelT w="165100" prst="coolSlant"/>
              </a:sp3d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02" name="正方形/長方形 101">
                <a:extLst>
                  <a:ext uri="{FF2B5EF4-FFF2-40B4-BE49-F238E27FC236}">
                    <a16:creationId xmlns:a16="http://schemas.microsoft.com/office/drawing/2014/main" id="{0B72B2E9-9248-4B70-A73D-A265B0249ED9}"/>
                  </a:ext>
                </a:extLst>
              </p:cNvPr>
              <p:cNvSpPr/>
              <p:nvPr/>
            </p:nvSpPr>
            <p:spPr bwMode="auto">
              <a:xfrm>
                <a:off x="8370093" y="5745925"/>
                <a:ext cx="112100" cy="205736"/>
              </a:xfrm>
              <a:prstGeom prst="rect">
                <a:avLst/>
              </a:prstGeom>
              <a:solidFill>
                <a:srgbClr val="FFFFFF">
                  <a:lumMod val="75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03" name="正方形/長方形 102">
                <a:extLst>
                  <a:ext uri="{FF2B5EF4-FFF2-40B4-BE49-F238E27FC236}">
                    <a16:creationId xmlns:a16="http://schemas.microsoft.com/office/drawing/2014/main" id="{5701B3AB-8C4E-45AE-8F2B-550ECDF16FEC}"/>
                  </a:ext>
                </a:extLst>
              </p:cNvPr>
              <p:cNvSpPr/>
              <p:nvPr/>
            </p:nvSpPr>
            <p:spPr bwMode="auto">
              <a:xfrm>
                <a:off x="8370093" y="5479225"/>
                <a:ext cx="112100" cy="205736"/>
              </a:xfrm>
              <a:prstGeom prst="rect">
                <a:avLst/>
              </a:prstGeom>
              <a:solidFill>
                <a:srgbClr val="FFFFFF">
                  <a:lumMod val="75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04" name="正方形/長方形 103">
                <a:extLst>
                  <a:ext uri="{FF2B5EF4-FFF2-40B4-BE49-F238E27FC236}">
                    <a16:creationId xmlns:a16="http://schemas.microsoft.com/office/drawing/2014/main" id="{9625A048-6B2E-4438-A3ED-04FC830EADC8}"/>
                  </a:ext>
                </a:extLst>
              </p:cNvPr>
              <p:cNvSpPr/>
              <p:nvPr/>
            </p:nvSpPr>
            <p:spPr bwMode="auto">
              <a:xfrm>
                <a:off x="8370093" y="4662456"/>
                <a:ext cx="112100" cy="681770"/>
              </a:xfrm>
              <a:prstGeom prst="rect">
                <a:avLst/>
              </a:prstGeom>
              <a:solidFill>
                <a:srgbClr val="FFFFFF">
                  <a:lumMod val="95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98" name="フリーフォーム: 図形 97">
              <a:extLst>
                <a:ext uri="{FF2B5EF4-FFF2-40B4-BE49-F238E27FC236}">
                  <a16:creationId xmlns:a16="http://schemas.microsoft.com/office/drawing/2014/main" id="{727DCE02-C166-4F10-A133-E4B19B861FB0}"/>
                </a:ext>
              </a:extLst>
            </p:cNvPr>
            <p:cNvSpPr/>
            <p:nvPr/>
          </p:nvSpPr>
          <p:spPr bwMode="auto">
            <a:xfrm rot="5400000">
              <a:off x="1797474" y="5272143"/>
              <a:ext cx="1613960" cy="404682"/>
            </a:xfrm>
            <a:custGeom>
              <a:avLst/>
              <a:gdLst>
                <a:gd name="connsiteX0" fmla="*/ 1455555 w 2147104"/>
                <a:gd name="connsiteY0" fmla="*/ 0 h 711402"/>
                <a:gd name="connsiteX1" fmla="*/ 1544418 w 2147104"/>
                <a:gd name="connsiteY1" fmla="*/ 0 h 711402"/>
                <a:gd name="connsiteX2" fmla="*/ 2147104 w 2147104"/>
                <a:gd name="connsiteY2" fmla="*/ 711402 h 711402"/>
                <a:gd name="connsiteX3" fmla="*/ 1983671 w 2147104"/>
                <a:gd name="connsiteY3" fmla="*/ 711402 h 711402"/>
                <a:gd name="connsiteX4" fmla="*/ 1223512 w 2147104"/>
                <a:gd name="connsiteY4" fmla="*/ 0 h 711402"/>
                <a:gd name="connsiteX5" fmla="*/ 1343158 w 2147104"/>
                <a:gd name="connsiteY5" fmla="*/ 0 h 711402"/>
                <a:gd name="connsiteX6" fmla="*/ 1807895 w 2147104"/>
                <a:gd name="connsiteY6" fmla="*/ 711402 h 711402"/>
                <a:gd name="connsiteX7" fmla="*/ 1540108 w 2147104"/>
                <a:gd name="connsiteY7" fmla="*/ 711402 h 711402"/>
                <a:gd name="connsiteX8" fmla="*/ 1016545 w 2147104"/>
                <a:gd name="connsiteY8" fmla="*/ 0 h 711402"/>
                <a:gd name="connsiteX9" fmla="*/ 1130559 w 2147104"/>
                <a:gd name="connsiteY9" fmla="*/ 0 h 711402"/>
                <a:gd name="connsiteX10" fmla="*/ 1260144 w 2147104"/>
                <a:gd name="connsiteY10" fmla="*/ 711402 h 711402"/>
                <a:gd name="connsiteX11" fmla="*/ 886960 w 2147104"/>
                <a:gd name="connsiteY11" fmla="*/ 711402 h 711402"/>
                <a:gd name="connsiteX12" fmla="*/ 803947 w 2147104"/>
                <a:gd name="connsiteY12" fmla="*/ 0 h 711402"/>
                <a:gd name="connsiteX13" fmla="*/ 919688 w 2147104"/>
                <a:gd name="connsiteY13" fmla="*/ 0 h 711402"/>
                <a:gd name="connsiteX14" fmla="*/ 603093 w 2147104"/>
                <a:gd name="connsiteY14" fmla="*/ 711402 h 711402"/>
                <a:gd name="connsiteX15" fmla="*/ 339209 w 2147104"/>
                <a:gd name="connsiteY15" fmla="*/ 711402 h 711402"/>
                <a:gd name="connsiteX16" fmla="*/ 602686 w 2147104"/>
                <a:gd name="connsiteY16" fmla="*/ 0 h 711402"/>
                <a:gd name="connsiteX17" fmla="*/ 691549 w 2147104"/>
                <a:gd name="connsiteY17" fmla="*/ 0 h 711402"/>
                <a:gd name="connsiteX18" fmla="*/ 163433 w 2147104"/>
                <a:gd name="connsiteY18" fmla="*/ 711402 h 711402"/>
                <a:gd name="connsiteX19" fmla="*/ 0 w 2147104"/>
                <a:gd name="connsiteY19" fmla="*/ 711402 h 7114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147104" h="711402">
                  <a:moveTo>
                    <a:pt x="1455555" y="0"/>
                  </a:moveTo>
                  <a:lnTo>
                    <a:pt x="1544418" y="0"/>
                  </a:lnTo>
                  <a:lnTo>
                    <a:pt x="2147104" y="711402"/>
                  </a:lnTo>
                  <a:lnTo>
                    <a:pt x="1983671" y="711402"/>
                  </a:lnTo>
                  <a:close/>
                  <a:moveTo>
                    <a:pt x="1223512" y="0"/>
                  </a:moveTo>
                  <a:lnTo>
                    <a:pt x="1343158" y="0"/>
                  </a:lnTo>
                  <a:lnTo>
                    <a:pt x="1807895" y="711402"/>
                  </a:lnTo>
                  <a:lnTo>
                    <a:pt x="1540108" y="711402"/>
                  </a:lnTo>
                  <a:close/>
                  <a:moveTo>
                    <a:pt x="1016545" y="0"/>
                  </a:moveTo>
                  <a:lnTo>
                    <a:pt x="1130559" y="0"/>
                  </a:lnTo>
                  <a:lnTo>
                    <a:pt x="1260144" y="711402"/>
                  </a:lnTo>
                  <a:lnTo>
                    <a:pt x="886960" y="711402"/>
                  </a:lnTo>
                  <a:close/>
                  <a:moveTo>
                    <a:pt x="803947" y="0"/>
                  </a:moveTo>
                  <a:lnTo>
                    <a:pt x="919688" y="0"/>
                  </a:lnTo>
                  <a:lnTo>
                    <a:pt x="603093" y="711402"/>
                  </a:lnTo>
                  <a:lnTo>
                    <a:pt x="339209" y="711402"/>
                  </a:lnTo>
                  <a:close/>
                  <a:moveTo>
                    <a:pt x="602686" y="0"/>
                  </a:moveTo>
                  <a:lnTo>
                    <a:pt x="691549" y="0"/>
                  </a:lnTo>
                  <a:lnTo>
                    <a:pt x="163433" y="711402"/>
                  </a:lnTo>
                  <a:lnTo>
                    <a:pt x="0" y="711402"/>
                  </a:lnTo>
                  <a:close/>
                </a:path>
              </a:pathLst>
            </a:custGeom>
            <a:solidFill>
              <a:srgbClr val="FF66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111" name="グループ化 110">
            <a:extLst>
              <a:ext uri="{FF2B5EF4-FFF2-40B4-BE49-F238E27FC236}">
                <a16:creationId xmlns:a16="http://schemas.microsoft.com/office/drawing/2014/main" id="{4B0788DF-2B94-41C1-9C3D-CCDCB157DEF6}"/>
              </a:ext>
            </a:extLst>
          </p:cNvPr>
          <p:cNvGrpSpPr/>
          <p:nvPr/>
        </p:nvGrpSpPr>
        <p:grpSpPr>
          <a:xfrm>
            <a:off x="7856025" y="3054218"/>
            <a:ext cx="1705380" cy="1315876"/>
            <a:chOff x="7856025" y="3054218"/>
            <a:chExt cx="1705380" cy="1315876"/>
          </a:xfrm>
        </p:grpSpPr>
        <p:grpSp>
          <p:nvGrpSpPr>
            <p:cNvPr id="112" name="グループ化 111">
              <a:extLst>
                <a:ext uri="{FF2B5EF4-FFF2-40B4-BE49-F238E27FC236}">
                  <a16:creationId xmlns:a16="http://schemas.microsoft.com/office/drawing/2014/main" id="{37455F15-A71A-424E-8063-DFCCC350BF66}"/>
                </a:ext>
              </a:extLst>
            </p:cNvPr>
            <p:cNvGrpSpPr/>
            <p:nvPr/>
          </p:nvGrpSpPr>
          <p:grpSpPr>
            <a:xfrm>
              <a:off x="7979446" y="3054218"/>
              <a:ext cx="1415379" cy="705528"/>
              <a:chOff x="7968336" y="-1159330"/>
              <a:chExt cx="2015632" cy="793358"/>
            </a:xfrm>
            <a:solidFill>
              <a:srgbClr val="FFFFFF">
                <a:lumMod val="95000"/>
              </a:srgbClr>
            </a:solidFill>
          </p:grpSpPr>
          <p:sp>
            <p:nvSpPr>
              <p:cNvPr id="117" name="四角形: 角を丸くする 116">
                <a:extLst>
                  <a:ext uri="{FF2B5EF4-FFF2-40B4-BE49-F238E27FC236}">
                    <a16:creationId xmlns:a16="http://schemas.microsoft.com/office/drawing/2014/main" id="{66577F0B-4668-451A-B563-CB449E103EB6}"/>
                  </a:ext>
                </a:extLst>
              </p:cNvPr>
              <p:cNvSpPr/>
              <p:nvPr/>
            </p:nvSpPr>
            <p:spPr bwMode="auto">
              <a:xfrm>
                <a:off x="7968336" y="-1159330"/>
                <a:ext cx="2015632" cy="793358"/>
              </a:xfrm>
              <a:prstGeom prst="roundRect">
                <a:avLst>
                  <a:gd name="adj" fmla="val 10264"/>
                </a:avLst>
              </a:prstGeom>
              <a:grpFill/>
              <a:ln w="38100">
                <a:noFill/>
                <a:round/>
                <a:headEnd/>
                <a:tailEnd/>
              </a:ln>
              <a:effectLst/>
              <a:scene3d>
                <a:camera prst="orthographicFront"/>
                <a:lightRig rig="threePt" dir="t"/>
              </a:scene3d>
              <a:sp3d>
                <a:bevelT w="165100" prst="coolSlant"/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8" name="四角形: 角を丸くする 117">
                <a:extLst>
                  <a:ext uri="{FF2B5EF4-FFF2-40B4-BE49-F238E27FC236}">
                    <a16:creationId xmlns:a16="http://schemas.microsoft.com/office/drawing/2014/main" id="{F747D28B-95E9-4F3E-8ECA-617E3D2FE678}"/>
                  </a:ext>
                </a:extLst>
              </p:cNvPr>
              <p:cNvSpPr/>
              <p:nvPr/>
            </p:nvSpPr>
            <p:spPr bwMode="auto">
              <a:xfrm flipV="1">
                <a:off x="8029187" y="-1135976"/>
                <a:ext cx="1893928" cy="45720"/>
              </a:xfrm>
              <a:prstGeom prst="roundRect">
                <a:avLst>
                  <a:gd name="adj" fmla="val 50000"/>
                </a:avLst>
              </a:prstGeom>
              <a:solidFill>
                <a:srgbClr val="FFFFFF">
                  <a:lumMod val="85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9" name="四角形: 角を丸くする 118">
                <a:extLst>
                  <a:ext uri="{FF2B5EF4-FFF2-40B4-BE49-F238E27FC236}">
                    <a16:creationId xmlns:a16="http://schemas.microsoft.com/office/drawing/2014/main" id="{E7DC0F66-B763-4AF9-982D-D34714D36DCA}"/>
                  </a:ext>
                </a:extLst>
              </p:cNvPr>
              <p:cNvSpPr/>
              <p:nvPr/>
            </p:nvSpPr>
            <p:spPr bwMode="auto">
              <a:xfrm>
                <a:off x="7991315" y="-1047267"/>
                <a:ext cx="1969679" cy="574677"/>
              </a:xfrm>
              <a:prstGeom prst="roundRect">
                <a:avLst>
                  <a:gd name="adj" fmla="val 3196"/>
                </a:avLst>
              </a:prstGeom>
              <a:gradFill>
                <a:gsLst>
                  <a:gs pos="0">
                    <a:srgbClr val="FFFFFF">
                      <a:lumMod val="75000"/>
                    </a:srgbClr>
                  </a:gs>
                  <a:gs pos="50000">
                    <a:srgbClr val="FFFFFF"/>
                  </a:gs>
                  <a:gs pos="100000">
                    <a:srgbClr val="FFFFFF">
                      <a:lumMod val="75000"/>
                    </a:srgb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  <a:scene3d>
                <a:camera prst="orthographicFront"/>
                <a:lightRig rig="threePt" dir="t"/>
              </a:scene3d>
              <a:sp3d>
                <a:bevelT w="165100" prst="coolSlant"/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20" name="フリーフォーム: 図形 119">
                <a:extLst>
                  <a:ext uri="{FF2B5EF4-FFF2-40B4-BE49-F238E27FC236}">
                    <a16:creationId xmlns:a16="http://schemas.microsoft.com/office/drawing/2014/main" id="{A2D8F44B-586D-47D7-9D8A-1F107C68D11F}"/>
                  </a:ext>
                </a:extLst>
              </p:cNvPr>
              <p:cNvSpPr/>
              <p:nvPr/>
            </p:nvSpPr>
            <p:spPr bwMode="auto">
              <a:xfrm>
                <a:off x="8026012" y="-432865"/>
                <a:ext cx="1900278" cy="66893"/>
              </a:xfrm>
              <a:custGeom>
                <a:avLst/>
                <a:gdLst>
                  <a:gd name="connsiteX0" fmla="*/ 29256 w 1900278"/>
                  <a:gd name="connsiteY0" fmla="*/ 0 h 66893"/>
                  <a:gd name="connsiteX1" fmla="*/ 1871022 w 1900278"/>
                  <a:gd name="connsiteY1" fmla="*/ 0 h 66893"/>
                  <a:gd name="connsiteX2" fmla="*/ 1900278 w 1900278"/>
                  <a:gd name="connsiteY2" fmla="*/ 29256 h 66893"/>
                  <a:gd name="connsiteX3" fmla="*/ 1900278 w 1900278"/>
                  <a:gd name="connsiteY3" fmla="*/ 62098 h 66893"/>
                  <a:gd name="connsiteX4" fmla="*/ 1876525 w 1900278"/>
                  <a:gd name="connsiteY4" fmla="*/ 66893 h 66893"/>
                  <a:gd name="connsiteX5" fmla="*/ 23753 w 1900278"/>
                  <a:gd name="connsiteY5" fmla="*/ 66893 h 66893"/>
                  <a:gd name="connsiteX6" fmla="*/ 0 w 1900278"/>
                  <a:gd name="connsiteY6" fmla="*/ 62098 h 66893"/>
                  <a:gd name="connsiteX7" fmla="*/ 0 w 1900278"/>
                  <a:gd name="connsiteY7" fmla="*/ 29256 h 66893"/>
                  <a:gd name="connsiteX8" fmla="*/ 29256 w 1900278"/>
                  <a:gd name="connsiteY8" fmla="*/ 0 h 668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900278" h="66893">
                    <a:moveTo>
                      <a:pt x="29256" y="0"/>
                    </a:moveTo>
                    <a:lnTo>
                      <a:pt x="1871022" y="0"/>
                    </a:lnTo>
                    <a:cubicBezTo>
                      <a:pt x="1887180" y="0"/>
                      <a:pt x="1900278" y="13098"/>
                      <a:pt x="1900278" y="29256"/>
                    </a:cubicBezTo>
                    <a:lnTo>
                      <a:pt x="1900278" y="62098"/>
                    </a:lnTo>
                    <a:lnTo>
                      <a:pt x="1876525" y="66893"/>
                    </a:lnTo>
                    <a:lnTo>
                      <a:pt x="23753" y="66893"/>
                    </a:lnTo>
                    <a:lnTo>
                      <a:pt x="0" y="62098"/>
                    </a:lnTo>
                    <a:lnTo>
                      <a:pt x="0" y="29256"/>
                    </a:lnTo>
                    <a:cubicBezTo>
                      <a:pt x="0" y="13098"/>
                      <a:pt x="13098" y="0"/>
                      <a:pt x="29256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21" name="台形 120">
                <a:extLst>
                  <a:ext uri="{FF2B5EF4-FFF2-40B4-BE49-F238E27FC236}">
                    <a16:creationId xmlns:a16="http://schemas.microsoft.com/office/drawing/2014/main" id="{CC1C41D1-7767-468F-AE0E-7D10771AD7F6}"/>
                  </a:ext>
                </a:extLst>
              </p:cNvPr>
              <p:cNvSpPr/>
              <p:nvPr/>
            </p:nvSpPr>
            <p:spPr bwMode="auto">
              <a:xfrm>
                <a:off x="8026012" y="-532641"/>
                <a:ext cx="1897103" cy="58256"/>
              </a:xfrm>
              <a:prstGeom prst="trapezoid">
                <a:avLst/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113" name="グループ化 112">
              <a:extLst>
                <a:ext uri="{FF2B5EF4-FFF2-40B4-BE49-F238E27FC236}">
                  <a16:creationId xmlns:a16="http://schemas.microsoft.com/office/drawing/2014/main" id="{C2989CFA-5BA8-4BC6-9766-D07428F50E06}"/>
                </a:ext>
              </a:extLst>
            </p:cNvPr>
            <p:cNvGrpSpPr/>
            <p:nvPr/>
          </p:nvGrpSpPr>
          <p:grpSpPr>
            <a:xfrm>
              <a:off x="7856025" y="3631339"/>
              <a:ext cx="1705380" cy="738755"/>
              <a:chOff x="7820284" y="2793308"/>
              <a:chExt cx="1705380" cy="738755"/>
            </a:xfrm>
          </p:grpSpPr>
          <p:sp>
            <p:nvSpPr>
              <p:cNvPr id="114" name="フリーフォーム: 図形 113">
                <a:extLst>
                  <a:ext uri="{FF2B5EF4-FFF2-40B4-BE49-F238E27FC236}">
                    <a16:creationId xmlns:a16="http://schemas.microsoft.com/office/drawing/2014/main" id="{0747B2F7-9D70-4D2D-95F4-57BDD2C8488A}"/>
                  </a:ext>
                </a:extLst>
              </p:cNvPr>
              <p:cNvSpPr/>
              <p:nvPr/>
            </p:nvSpPr>
            <p:spPr bwMode="auto">
              <a:xfrm>
                <a:off x="7820284" y="3104458"/>
                <a:ext cx="1705380" cy="427605"/>
              </a:xfrm>
              <a:custGeom>
                <a:avLst/>
                <a:gdLst>
                  <a:gd name="connsiteX0" fmla="*/ 1455555 w 2147104"/>
                  <a:gd name="connsiteY0" fmla="*/ 0 h 711402"/>
                  <a:gd name="connsiteX1" fmla="*/ 1544418 w 2147104"/>
                  <a:gd name="connsiteY1" fmla="*/ 0 h 711402"/>
                  <a:gd name="connsiteX2" fmla="*/ 2147104 w 2147104"/>
                  <a:gd name="connsiteY2" fmla="*/ 711402 h 711402"/>
                  <a:gd name="connsiteX3" fmla="*/ 1983671 w 2147104"/>
                  <a:gd name="connsiteY3" fmla="*/ 711402 h 711402"/>
                  <a:gd name="connsiteX4" fmla="*/ 1223512 w 2147104"/>
                  <a:gd name="connsiteY4" fmla="*/ 0 h 711402"/>
                  <a:gd name="connsiteX5" fmla="*/ 1343158 w 2147104"/>
                  <a:gd name="connsiteY5" fmla="*/ 0 h 711402"/>
                  <a:gd name="connsiteX6" fmla="*/ 1807895 w 2147104"/>
                  <a:gd name="connsiteY6" fmla="*/ 711402 h 711402"/>
                  <a:gd name="connsiteX7" fmla="*/ 1540108 w 2147104"/>
                  <a:gd name="connsiteY7" fmla="*/ 711402 h 711402"/>
                  <a:gd name="connsiteX8" fmla="*/ 1016545 w 2147104"/>
                  <a:gd name="connsiteY8" fmla="*/ 0 h 711402"/>
                  <a:gd name="connsiteX9" fmla="*/ 1130559 w 2147104"/>
                  <a:gd name="connsiteY9" fmla="*/ 0 h 711402"/>
                  <a:gd name="connsiteX10" fmla="*/ 1260144 w 2147104"/>
                  <a:gd name="connsiteY10" fmla="*/ 711402 h 711402"/>
                  <a:gd name="connsiteX11" fmla="*/ 886960 w 2147104"/>
                  <a:gd name="connsiteY11" fmla="*/ 711402 h 711402"/>
                  <a:gd name="connsiteX12" fmla="*/ 803947 w 2147104"/>
                  <a:gd name="connsiteY12" fmla="*/ 0 h 711402"/>
                  <a:gd name="connsiteX13" fmla="*/ 919688 w 2147104"/>
                  <a:gd name="connsiteY13" fmla="*/ 0 h 711402"/>
                  <a:gd name="connsiteX14" fmla="*/ 603093 w 2147104"/>
                  <a:gd name="connsiteY14" fmla="*/ 711402 h 711402"/>
                  <a:gd name="connsiteX15" fmla="*/ 339209 w 2147104"/>
                  <a:gd name="connsiteY15" fmla="*/ 711402 h 711402"/>
                  <a:gd name="connsiteX16" fmla="*/ 602686 w 2147104"/>
                  <a:gd name="connsiteY16" fmla="*/ 0 h 711402"/>
                  <a:gd name="connsiteX17" fmla="*/ 691549 w 2147104"/>
                  <a:gd name="connsiteY17" fmla="*/ 0 h 711402"/>
                  <a:gd name="connsiteX18" fmla="*/ 163433 w 2147104"/>
                  <a:gd name="connsiteY18" fmla="*/ 711402 h 711402"/>
                  <a:gd name="connsiteX19" fmla="*/ 0 w 2147104"/>
                  <a:gd name="connsiteY19" fmla="*/ 711402 h 7114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147104" h="711402">
                    <a:moveTo>
                      <a:pt x="1455555" y="0"/>
                    </a:moveTo>
                    <a:lnTo>
                      <a:pt x="1544418" y="0"/>
                    </a:lnTo>
                    <a:lnTo>
                      <a:pt x="2147104" y="711402"/>
                    </a:lnTo>
                    <a:lnTo>
                      <a:pt x="1983671" y="711402"/>
                    </a:lnTo>
                    <a:close/>
                    <a:moveTo>
                      <a:pt x="1223512" y="0"/>
                    </a:moveTo>
                    <a:lnTo>
                      <a:pt x="1343158" y="0"/>
                    </a:lnTo>
                    <a:lnTo>
                      <a:pt x="1807895" y="711402"/>
                    </a:lnTo>
                    <a:lnTo>
                      <a:pt x="1540108" y="711402"/>
                    </a:lnTo>
                    <a:close/>
                    <a:moveTo>
                      <a:pt x="1016545" y="0"/>
                    </a:moveTo>
                    <a:lnTo>
                      <a:pt x="1130559" y="0"/>
                    </a:lnTo>
                    <a:lnTo>
                      <a:pt x="1260144" y="711402"/>
                    </a:lnTo>
                    <a:lnTo>
                      <a:pt x="886960" y="711402"/>
                    </a:lnTo>
                    <a:close/>
                    <a:moveTo>
                      <a:pt x="803947" y="0"/>
                    </a:moveTo>
                    <a:lnTo>
                      <a:pt x="919688" y="0"/>
                    </a:lnTo>
                    <a:lnTo>
                      <a:pt x="603093" y="711402"/>
                    </a:lnTo>
                    <a:lnTo>
                      <a:pt x="339209" y="711402"/>
                    </a:lnTo>
                    <a:close/>
                    <a:moveTo>
                      <a:pt x="602686" y="0"/>
                    </a:moveTo>
                    <a:lnTo>
                      <a:pt x="691549" y="0"/>
                    </a:lnTo>
                    <a:lnTo>
                      <a:pt x="163433" y="711402"/>
                    </a:lnTo>
                    <a:lnTo>
                      <a:pt x="0" y="711402"/>
                    </a:lnTo>
                    <a:close/>
                  </a:path>
                </a:pathLst>
              </a:custGeom>
              <a:solidFill>
                <a:srgbClr val="C0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5" name="フリーフォーム: 図形 114">
                <a:extLst>
                  <a:ext uri="{FF2B5EF4-FFF2-40B4-BE49-F238E27FC236}">
                    <a16:creationId xmlns:a16="http://schemas.microsoft.com/office/drawing/2014/main" id="{91E93AC7-1D03-4644-944C-3296392EF8F0}"/>
                  </a:ext>
                </a:extLst>
              </p:cNvPr>
              <p:cNvSpPr/>
              <p:nvPr/>
            </p:nvSpPr>
            <p:spPr bwMode="auto">
              <a:xfrm>
                <a:off x="7820284" y="2945708"/>
                <a:ext cx="1705380" cy="427605"/>
              </a:xfrm>
              <a:custGeom>
                <a:avLst/>
                <a:gdLst>
                  <a:gd name="connsiteX0" fmla="*/ 1455555 w 2147104"/>
                  <a:gd name="connsiteY0" fmla="*/ 0 h 711402"/>
                  <a:gd name="connsiteX1" fmla="*/ 1544418 w 2147104"/>
                  <a:gd name="connsiteY1" fmla="*/ 0 h 711402"/>
                  <a:gd name="connsiteX2" fmla="*/ 2147104 w 2147104"/>
                  <a:gd name="connsiteY2" fmla="*/ 711402 h 711402"/>
                  <a:gd name="connsiteX3" fmla="*/ 1983671 w 2147104"/>
                  <a:gd name="connsiteY3" fmla="*/ 711402 h 711402"/>
                  <a:gd name="connsiteX4" fmla="*/ 1223512 w 2147104"/>
                  <a:gd name="connsiteY4" fmla="*/ 0 h 711402"/>
                  <a:gd name="connsiteX5" fmla="*/ 1343158 w 2147104"/>
                  <a:gd name="connsiteY5" fmla="*/ 0 h 711402"/>
                  <a:gd name="connsiteX6" fmla="*/ 1807895 w 2147104"/>
                  <a:gd name="connsiteY6" fmla="*/ 711402 h 711402"/>
                  <a:gd name="connsiteX7" fmla="*/ 1540108 w 2147104"/>
                  <a:gd name="connsiteY7" fmla="*/ 711402 h 711402"/>
                  <a:gd name="connsiteX8" fmla="*/ 1016545 w 2147104"/>
                  <a:gd name="connsiteY8" fmla="*/ 0 h 711402"/>
                  <a:gd name="connsiteX9" fmla="*/ 1130559 w 2147104"/>
                  <a:gd name="connsiteY9" fmla="*/ 0 h 711402"/>
                  <a:gd name="connsiteX10" fmla="*/ 1260144 w 2147104"/>
                  <a:gd name="connsiteY10" fmla="*/ 711402 h 711402"/>
                  <a:gd name="connsiteX11" fmla="*/ 886960 w 2147104"/>
                  <a:gd name="connsiteY11" fmla="*/ 711402 h 711402"/>
                  <a:gd name="connsiteX12" fmla="*/ 803947 w 2147104"/>
                  <a:gd name="connsiteY12" fmla="*/ 0 h 711402"/>
                  <a:gd name="connsiteX13" fmla="*/ 919688 w 2147104"/>
                  <a:gd name="connsiteY13" fmla="*/ 0 h 711402"/>
                  <a:gd name="connsiteX14" fmla="*/ 603093 w 2147104"/>
                  <a:gd name="connsiteY14" fmla="*/ 711402 h 711402"/>
                  <a:gd name="connsiteX15" fmla="*/ 339209 w 2147104"/>
                  <a:gd name="connsiteY15" fmla="*/ 711402 h 711402"/>
                  <a:gd name="connsiteX16" fmla="*/ 602686 w 2147104"/>
                  <a:gd name="connsiteY16" fmla="*/ 0 h 711402"/>
                  <a:gd name="connsiteX17" fmla="*/ 691549 w 2147104"/>
                  <a:gd name="connsiteY17" fmla="*/ 0 h 711402"/>
                  <a:gd name="connsiteX18" fmla="*/ 163433 w 2147104"/>
                  <a:gd name="connsiteY18" fmla="*/ 711402 h 711402"/>
                  <a:gd name="connsiteX19" fmla="*/ 0 w 2147104"/>
                  <a:gd name="connsiteY19" fmla="*/ 711402 h 7114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147104" h="711402">
                    <a:moveTo>
                      <a:pt x="1455555" y="0"/>
                    </a:moveTo>
                    <a:lnTo>
                      <a:pt x="1544418" y="0"/>
                    </a:lnTo>
                    <a:lnTo>
                      <a:pt x="2147104" y="711402"/>
                    </a:lnTo>
                    <a:lnTo>
                      <a:pt x="1983671" y="711402"/>
                    </a:lnTo>
                    <a:close/>
                    <a:moveTo>
                      <a:pt x="1223512" y="0"/>
                    </a:moveTo>
                    <a:lnTo>
                      <a:pt x="1343158" y="0"/>
                    </a:lnTo>
                    <a:lnTo>
                      <a:pt x="1807895" y="711402"/>
                    </a:lnTo>
                    <a:lnTo>
                      <a:pt x="1540108" y="711402"/>
                    </a:lnTo>
                    <a:close/>
                    <a:moveTo>
                      <a:pt x="1016545" y="0"/>
                    </a:moveTo>
                    <a:lnTo>
                      <a:pt x="1130559" y="0"/>
                    </a:lnTo>
                    <a:lnTo>
                      <a:pt x="1260144" y="711402"/>
                    </a:lnTo>
                    <a:lnTo>
                      <a:pt x="886960" y="711402"/>
                    </a:lnTo>
                    <a:close/>
                    <a:moveTo>
                      <a:pt x="803947" y="0"/>
                    </a:moveTo>
                    <a:lnTo>
                      <a:pt x="919688" y="0"/>
                    </a:lnTo>
                    <a:lnTo>
                      <a:pt x="603093" y="711402"/>
                    </a:lnTo>
                    <a:lnTo>
                      <a:pt x="339209" y="711402"/>
                    </a:lnTo>
                    <a:close/>
                    <a:moveTo>
                      <a:pt x="602686" y="0"/>
                    </a:moveTo>
                    <a:lnTo>
                      <a:pt x="691549" y="0"/>
                    </a:lnTo>
                    <a:lnTo>
                      <a:pt x="163433" y="711402"/>
                    </a:lnTo>
                    <a:lnTo>
                      <a:pt x="0" y="711402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6" name="フリーフォーム: 図形 115">
                <a:extLst>
                  <a:ext uri="{FF2B5EF4-FFF2-40B4-BE49-F238E27FC236}">
                    <a16:creationId xmlns:a16="http://schemas.microsoft.com/office/drawing/2014/main" id="{2D7202E3-6ADB-4F79-AD8E-B1DE593B660D}"/>
                  </a:ext>
                </a:extLst>
              </p:cNvPr>
              <p:cNvSpPr/>
              <p:nvPr/>
            </p:nvSpPr>
            <p:spPr bwMode="auto">
              <a:xfrm>
                <a:off x="7820284" y="2793308"/>
                <a:ext cx="1705380" cy="427605"/>
              </a:xfrm>
              <a:custGeom>
                <a:avLst/>
                <a:gdLst>
                  <a:gd name="connsiteX0" fmla="*/ 1455555 w 2147104"/>
                  <a:gd name="connsiteY0" fmla="*/ 0 h 711402"/>
                  <a:gd name="connsiteX1" fmla="*/ 1544418 w 2147104"/>
                  <a:gd name="connsiteY1" fmla="*/ 0 h 711402"/>
                  <a:gd name="connsiteX2" fmla="*/ 2147104 w 2147104"/>
                  <a:gd name="connsiteY2" fmla="*/ 711402 h 711402"/>
                  <a:gd name="connsiteX3" fmla="*/ 1983671 w 2147104"/>
                  <a:gd name="connsiteY3" fmla="*/ 711402 h 711402"/>
                  <a:gd name="connsiteX4" fmla="*/ 1223512 w 2147104"/>
                  <a:gd name="connsiteY4" fmla="*/ 0 h 711402"/>
                  <a:gd name="connsiteX5" fmla="*/ 1343158 w 2147104"/>
                  <a:gd name="connsiteY5" fmla="*/ 0 h 711402"/>
                  <a:gd name="connsiteX6" fmla="*/ 1807895 w 2147104"/>
                  <a:gd name="connsiteY6" fmla="*/ 711402 h 711402"/>
                  <a:gd name="connsiteX7" fmla="*/ 1540108 w 2147104"/>
                  <a:gd name="connsiteY7" fmla="*/ 711402 h 711402"/>
                  <a:gd name="connsiteX8" fmla="*/ 1016545 w 2147104"/>
                  <a:gd name="connsiteY8" fmla="*/ 0 h 711402"/>
                  <a:gd name="connsiteX9" fmla="*/ 1130559 w 2147104"/>
                  <a:gd name="connsiteY9" fmla="*/ 0 h 711402"/>
                  <a:gd name="connsiteX10" fmla="*/ 1260144 w 2147104"/>
                  <a:gd name="connsiteY10" fmla="*/ 711402 h 711402"/>
                  <a:gd name="connsiteX11" fmla="*/ 886960 w 2147104"/>
                  <a:gd name="connsiteY11" fmla="*/ 711402 h 711402"/>
                  <a:gd name="connsiteX12" fmla="*/ 803947 w 2147104"/>
                  <a:gd name="connsiteY12" fmla="*/ 0 h 711402"/>
                  <a:gd name="connsiteX13" fmla="*/ 919688 w 2147104"/>
                  <a:gd name="connsiteY13" fmla="*/ 0 h 711402"/>
                  <a:gd name="connsiteX14" fmla="*/ 603093 w 2147104"/>
                  <a:gd name="connsiteY14" fmla="*/ 711402 h 711402"/>
                  <a:gd name="connsiteX15" fmla="*/ 339209 w 2147104"/>
                  <a:gd name="connsiteY15" fmla="*/ 711402 h 711402"/>
                  <a:gd name="connsiteX16" fmla="*/ 602686 w 2147104"/>
                  <a:gd name="connsiteY16" fmla="*/ 0 h 711402"/>
                  <a:gd name="connsiteX17" fmla="*/ 691549 w 2147104"/>
                  <a:gd name="connsiteY17" fmla="*/ 0 h 711402"/>
                  <a:gd name="connsiteX18" fmla="*/ 163433 w 2147104"/>
                  <a:gd name="connsiteY18" fmla="*/ 711402 h 711402"/>
                  <a:gd name="connsiteX19" fmla="*/ 0 w 2147104"/>
                  <a:gd name="connsiteY19" fmla="*/ 711402 h 7114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147104" h="711402">
                    <a:moveTo>
                      <a:pt x="1455555" y="0"/>
                    </a:moveTo>
                    <a:lnTo>
                      <a:pt x="1544418" y="0"/>
                    </a:lnTo>
                    <a:lnTo>
                      <a:pt x="2147104" y="711402"/>
                    </a:lnTo>
                    <a:lnTo>
                      <a:pt x="1983671" y="711402"/>
                    </a:lnTo>
                    <a:close/>
                    <a:moveTo>
                      <a:pt x="1223512" y="0"/>
                    </a:moveTo>
                    <a:lnTo>
                      <a:pt x="1343158" y="0"/>
                    </a:lnTo>
                    <a:lnTo>
                      <a:pt x="1807895" y="711402"/>
                    </a:lnTo>
                    <a:lnTo>
                      <a:pt x="1540108" y="711402"/>
                    </a:lnTo>
                    <a:close/>
                    <a:moveTo>
                      <a:pt x="1016545" y="0"/>
                    </a:moveTo>
                    <a:lnTo>
                      <a:pt x="1130559" y="0"/>
                    </a:lnTo>
                    <a:lnTo>
                      <a:pt x="1260144" y="711402"/>
                    </a:lnTo>
                    <a:lnTo>
                      <a:pt x="886960" y="711402"/>
                    </a:lnTo>
                    <a:close/>
                    <a:moveTo>
                      <a:pt x="803947" y="0"/>
                    </a:moveTo>
                    <a:lnTo>
                      <a:pt x="919688" y="0"/>
                    </a:lnTo>
                    <a:lnTo>
                      <a:pt x="603093" y="711402"/>
                    </a:lnTo>
                    <a:lnTo>
                      <a:pt x="339209" y="711402"/>
                    </a:lnTo>
                    <a:close/>
                    <a:moveTo>
                      <a:pt x="602686" y="0"/>
                    </a:moveTo>
                    <a:lnTo>
                      <a:pt x="691549" y="0"/>
                    </a:lnTo>
                    <a:lnTo>
                      <a:pt x="163433" y="711402"/>
                    </a:lnTo>
                    <a:lnTo>
                      <a:pt x="0" y="711402"/>
                    </a:lnTo>
                    <a:close/>
                  </a:path>
                </a:pathLst>
              </a:custGeom>
              <a:solidFill>
                <a:srgbClr val="FF66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</p:grpSp>
      <p:grpSp>
        <p:nvGrpSpPr>
          <p:cNvPr id="122" name="グループ化 121">
            <a:extLst>
              <a:ext uri="{FF2B5EF4-FFF2-40B4-BE49-F238E27FC236}">
                <a16:creationId xmlns:a16="http://schemas.microsoft.com/office/drawing/2014/main" id="{A546FCCD-4A5D-40AC-A053-A427AF11993E}"/>
              </a:ext>
            </a:extLst>
          </p:cNvPr>
          <p:cNvGrpSpPr/>
          <p:nvPr/>
        </p:nvGrpSpPr>
        <p:grpSpPr>
          <a:xfrm>
            <a:off x="5999190" y="3054218"/>
            <a:ext cx="1705380" cy="1274727"/>
            <a:chOff x="5999190" y="3054218"/>
            <a:chExt cx="1705380" cy="1274727"/>
          </a:xfrm>
        </p:grpSpPr>
        <p:grpSp>
          <p:nvGrpSpPr>
            <p:cNvPr id="123" name="グループ化 122">
              <a:extLst>
                <a:ext uri="{FF2B5EF4-FFF2-40B4-BE49-F238E27FC236}">
                  <a16:creationId xmlns:a16="http://schemas.microsoft.com/office/drawing/2014/main" id="{A97156D5-B5F7-4C40-8033-3EE527CB162E}"/>
                </a:ext>
              </a:extLst>
            </p:cNvPr>
            <p:cNvGrpSpPr/>
            <p:nvPr/>
          </p:nvGrpSpPr>
          <p:grpSpPr>
            <a:xfrm>
              <a:off x="6120166" y="3054218"/>
              <a:ext cx="1415379" cy="705528"/>
              <a:chOff x="7968336" y="-1159330"/>
              <a:chExt cx="2015632" cy="793358"/>
            </a:xfrm>
            <a:solidFill>
              <a:srgbClr val="FFFFFF">
                <a:lumMod val="95000"/>
              </a:srgbClr>
            </a:solidFill>
          </p:grpSpPr>
          <p:sp>
            <p:nvSpPr>
              <p:cNvPr id="127" name="四角形: 角を丸くする 126">
                <a:extLst>
                  <a:ext uri="{FF2B5EF4-FFF2-40B4-BE49-F238E27FC236}">
                    <a16:creationId xmlns:a16="http://schemas.microsoft.com/office/drawing/2014/main" id="{657CD833-D04D-4348-80B0-D2676A06DDBF}"/>
                  </a:ext>
                </a:extLst>
              </p:cNvPr>
              <p:cNvSpPr/>
              <p:nvPr/>
            </p:nvSpPr>
            <p:spPr bwMode="auto">
              <a:xfrm>
                <a:off x="7968336" y="-1159330"/>
                <a:ext cx="2015632" cy="793358"/>
              </a:xfrm>
              <a:prstGeom prst="roundRect">
                <a:avLst>
                  <a:gd name="adj" fmla="val 10264"/>
                </a:avLst>
              </a:prstGeom>
              <a:grpFill/>
              <a:ln w="38100">
                <a:noFill/>
                <a:round/>
                <a:headEnd/>
                <a:tailEnd/>
              </a:ln>
              <a:effectLst/>
              <a:scene3d>
                <a:camera prst="orthographicFront"/>
                <a:lightRig rig="threePt" dir="t"/>
              </a:scene3d>
              <a:sp3d>
                <a:bevelT w="165100" prst="coolSlant"/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28" name="四角形: 角を丸くする 127">
                <a:extLst>
                  <a:ext uri="{FF2B5EF4-FFF2-40B4-BE49-F238E27FC236}">
                    <a16:creationId xmlns:a16="http://schemas.microsoft.com/office/drawing/2014/main" id="{00488C2E-881E-4CE4-8435-3D74EF5BFF36}"/>
                  </a:ext>
                </a:extLst>
              </p:cNvPr>
              <p:cNvSpPr/>
              <p:nvPr/>
            </p:nvSpPr>
            <p:spPr bwMode="auto">
              <a:xfrm flipV="1">
                <a:off x="8029187" y="-1135976"/>
                <a:ext cx="1893928" cy="45720"/>
              </a:xfrm>
              <a:prstGeom prst="roundRect">
                <a:avLst>
                  <a:gd name="adj" fmla="val 50000"/>
                </a:avLst>
              </a:prstGeom>
              <a:solidFill>
                <a:srgbClr val="FFFFFF">
                  <a:lumMod val="85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29" name="四角形: 角を丸くする 128">
                <a:extLst>
                  <a:ext uri="{FF2B5EF4-FFF2-40B4-BE49-F238E27FC236}">
                    <a16:creationId xmlns:a16="http://schemas.microsoft.com/office/drawing/2014/main" id="{6C83AA41-88A1-4511-B722-C0700F5E80C4}"/>
                  </a:ext>
                </a:extLst>
              </p:cNvPr>
              <p:cNvSpPr/>
              <p:nvPr/>
            </p:nvSpPr>
            <p:spPr bwMode="auto">
              <a:xfrm>
                <a:off x="7991315" y="-1047267"/>
                <a:ext cx="1969679" cy="574677"/>
              </a:xfrm>
              <a:prstGeom prst="roundRect">
                <a:avLst>
                  <a:gd name="adj" fmla="val 3196"/>
                </a:avLst>
              </a:prstGeom>
              <a:gradFill>
                <a:gsLst>
                  <a:gs pos="0">
                    <a:srgbClr val="FFFFFF">
                      <a:lumMod val="75000"/>
                    </a:srgbClr>
                  </a:gs>
                  <a:gs pos="50000">
                    <a:srgbClr val="FFFFFF"/>
                  </a:gs>
                  <a:gs pos="100000">
                    <a:srgbClr val="FFFFFF">
                      <a:lumMod val="75000"/>
                    </a:srgb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  <a:scene3d>
                <a:camera prst="orthographicFront"/>
                <a:lightRig rig="threePt" dir="t"/>
              </a:scene3d>
              <a:sp3d>
                <a:bevelT w="165100" prst="coolSlant"/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30" name="フリーフォーム: 図形 129">
                <a:extLst>
                  <a:ext uri="{FF2B5EF4-FFF2-40B4-BE49-F238E27FC236}">
                    <a16:creationId xmlns:a16="http://schemas.microsoft.com/office/drawing/2014/main" id="{A8446A6B-9100-4BDC-9730-8392CD89849E}"/>
                  </a:ext>
                </a:extLst>
              </p:cNvPr>
              <p:cNvSpPr/>
              <p:nvPr/>
            </p:nvSpPr>
            <p:spPr bwMode="auto">
              <a:xfrm>
                <a:off x="8026012" y="-432865"/>
                <a:ext cx="1900278" cy="66893"/>
              </a:xfrm>
              <a:custGeom>
                <a:avLst/>
                <a:gdLst>
                  <a:gd name="connsiteX0" fmla="*/ 29256 w 1900278"/>
                  <a:gd name="connsiteY0" fmla="*/ 0 h 66893"/>
                  <a:gd name="connsiteX1" fmla="*/ 1871022 w 1900278"/>
                  <a:gd name="connsiteY1" fmla="*/ 0 h 66893"/>
                  <a:gd name="connsiteX2" fmla="*/ 1900278 w 1900278"/>
                  <a:gd name="connsiteY2" fmla="*/ 29256 h 66893"/>
                  <a:gd name="connsiteX3" fmla="*/ 1900278 w 1900278"/>
                  <a:gd name="connsiteY3" fmla="*/ 62098 h 66893"/>
                  <a:gd name="connsiteX4" fmla="*/ 1876525 w 1900278"/>
                  <a:gd name="connsiteY4" fmla="*/ 66893 h 66893"/>
                  <a:gd name="connsiteX5" fmla="*/ 23753 w 1900278"/>
                  <a:gd name="connsiteY5" fmla="*/ 66893 h 66893"/>
                  <a:gd name="connsiteX6" fmla="*/ 0 w 1900278"/>
                  <a:gd name="connsiteY6" fmla="*/ 62098 h 66893"/>
                  <a:gd name="connsiteX7" fmla="*/ 0 w 1900278"/>
                  <a:gd name="connsiteY7" fmla="*/ 29256 h 66893"/>
                  <a:gd name="connsiteX8" fmla="*/ 29256 w 1900278"/>
                  <a:gd name="connsiteY8" fmla="*/ 0 h 668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900278" h="66893">
                    <a:moveTo>
                      <a:pt x="29256" y="0"/>
                    </a:moveTo>
                    <a:lnTo>
                      <a:pt x="1871022" y="0"/>
                    </a:lnTo>
                    <a:cubicBezTo>
                      <a:pt x="1887180" y="0"/>
                      <a:pt x="1900278" y="13098"/>
                      <a:pt x="1900278" y="29256"/>
                    </a:cubicBezTo>
                    <a:lnTo>
                      <a:pt x="1900278" y="62098"/>
                    </a:lnTo>
                    <a:lnTo>
                      <a:pt x="1876525" y="66893"/>
                    </a:lnTo>
                    <a:lnTo>
                      <a:pt x="23753" y="66893"/>
                    </a:lnTo>
                    <a:lnTo>
                      <a:pt x="0" y="62098"/>
                    </a:lnTo>
                    <a:lnTo>
                      <a:pt x="0" y="29256"/>
                    </a:lnTo>
                    <a:cubicBezTo>
                      <a:pt x="0" y="13098"/>
                      <a:pt x="13098" y="0"/>
                      <a:pt x="29256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31" name="台形 130">
                <a:extLst>
                  <a:ext uri="{FF2B5EF4-FFF2-40B4-BE49-F238E27FC236}">
                    <a16:creationId xmlns:a16="http://schemas.microsoft.com/office/drawing/2014/main" id="{D487FC0A-DAFD-4758-8C8D-1E5528913876}"/>
                  </a:ext>
                </a:extLst>
              </p:cNvPr>
              <p:cNvSpPr/>
              <p:nvPr/>
            </p:nvSpPr>
            <p:spPr bwMode="auto">
              <a:xfrm>
                <a:off x="8026012" y="-532641"/>
                <a:ext cx="1897103" cy="58256"/>
              </a:xfrm>
              <a:prstGeom prst="trapezoid">
                <a:avLst/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124" name="グループ化 123">
              <a:extLst>
                <a:ext uri="{FF2B5EF4-FFF2-40B4-BE49-F238E27FC236}">
                  <a16:creationId xmlns:a16="http://schemas.microsoft.com/office/drawing/2014/main" id="{815323A9-68EB-4969-BF33-BAD6561DB7CE}"/>
                </a:ext>
              </a:extLst>
            </p:cNvPr>
            <p:cNvGrpSpPr/>
            <p:nvPr/>
          </p:nvGrpSpPr>
          <p:grpSpPr>
            <a:xfrm>
              <a:off x="5999190" y="3748940"/>
              <a:ext cx="1705380" cy="580005"/>
              <a:chOff x="6109593" y="1912131"/>
              <a:chExt cx="1705380" cy="580005"/>
            </a:xfrm>
          </p:grpSpPr>
          <p:sp>
            <p:nvSpPr>
              <p:cNvPr id="125" name="フリーフォーム: 図形 124">
                <a:extLst>
                  <a:ext uri="{FF2B5EF4-FFF2-40B4-BE49-F238E27FC236}">
                    <a16:creationId xmlns:a16="http://schemas.microsoft.com/office/drawing/2014/main" id="{AC44F7FC-2E96-462C-A6D2-BDEC76021EE8}"/>
                  </a:ext>
                </a:extLst>
              </p:cNvPr>
              <p:cNvSpPr/>
              <p:nvPr/>
            </p:nvSpPr>
            <p:spPr bwMode="auto">
              <a:xfrm>
                <a:off x="6109593" y="2064531"/>
                <a:ext cx="1705380" cy="427605"/>
              </a:xfrm>
              <a:custGeom>
                <a:avLst/>
                <a:gdLst>
                  <a:gd name="connsiteX0" fmla="*/ 1455555 w 2147104"/>
                  <a:gd name="connsiteY0" fmla="*/ 0 h 711402"/>
                  <a:gd name="connsiteX1" fmla="*/ 1544418 w 2147104"/>
                  <a:gd name="connsiteY1" fmla="*/ 0 h 711402"/>
                  <a:gd name="connsiteX2" fmla="*/ 2147104 w 2147104"/>
                  <a:gd name="connsiteY2" fmla="*/ 711402 h 711402"/>
                  <a:gd name="connsiteX3" fmla="*/ 1983671 w 2147104"/>
                  <a:gd name="connsiteY3" fmla="*/ 711402 h 711402"/>
                  <a:gd name="connsiteX4" fmla="*/ 1223512 w 2147104"/>
                  <a:gd name="connsiteY4" fmla="*/ 0 h 711402"/>
                  <a:gd name="connsiteX5" fmla="*/ 1343158 w 2147104"/>
                  <a:gd name="connsiteY5" fmla="*/ 0 h 711402"/>
                  <a:gd name="connsiteX6" fmla="*/ 1807895 w 2147104"/>
                  <a:gd name="connsiteY6" fmla="*/ 711402 h 711402"/>
                  <a:gd name="connsiteX7" fmla="*/ 1540108 w 2147104"/>
                  <a:gd name="connsiteY7" fmla="*/ 711402 h 711402"/>
                  <a:gd name="connsiteX8" fmla="*/ 1016545 w 2147104"/>
                  <a:gd name="connsiteY8" fmla="*/ 0 h 711402"/>
                  <a:gd name="connsiteX9" fmla="*/ 1130559 w 2147104"/>
                  <a:gd name="connsiteY9" fmla="*/ 0 h 711402"/>
                  <a:gd name="connsiteX10" fmla="*/ 1260144 w 2147104"/>
                  <a:gd name="connsiteY10" fmla="*/ 711402 h 711402"/>
                  <a:gd name="connsiteX11" fmla="*/ 886960 w 2147104"/>
                  <a:gd name="connsiteY11" fmla="*/ 711402 h 711402"/>
                  <a:gd name="connsiteX12" fmla="*/ 803947 w 2147104"/>
                  <a:gd name="connsiteY12" fmla="*/ 0 h 711402"/>
                  <a:gd name="connsiteX13" fmla="*/ 919688 w 2147104"/>
                  <a:gd name="connsiteY13" fmla="*/ 0 h 711402"/>
                  <a:gd name="connsiteX14" fmla="*/ 603093 w 2147104"/>
                  <a:gd name="connsiteY14" fmla="*/ 711402 h 711402"/>
                  <a:gd name="connsiteX15" fmla="*/ 339209 w 2147104"/>
                  <a:gd name="connsiteY15" fmla="*/ 711402 h 711402"/>
                  <a:gd name="connsiteX16" fmla="*/ 602686 w 2147104"/>
                  <a:gd name="connsiteY16" fmla="*/ 0 h 711402"/>
                  <a:gd name="connsiteX17" fmla="*/ 691549 w 2147104"/>
                  <a:gd name="connsiteY17" fmla="*/ 0 h 711402"/>
                  <a:gd name="connsiteX18" fmla="*/ 163433 w 2147104"/>
                  <a:gd name="connsiteY18" fmla="*/ 711402 h 711402"/>
                  <a:gd name="connsiteX19" fmla="*/ 0 w 2147104"/>
                  <a:gd name="connsiteY19" fmla="*/ 711402 h 7114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147104" h="711402">
                    <a:moveTo>
                      <a:pt x="1455555" y="0"/>
                    </a:moveTo>
                    <a:lnTo>
                      <a:pt x="1544418" y="0"/>
                    </a:lnTo>
                    <a:lnTo>
                      <a:pt x="2147104" y="711402"/>
                    </a:lnTo>
                    <a:lnTo>
                      <a:pt x="1983671" y="711402"/>
                    </a:lnTo>
                    <a:close/>
                    <a:moveTo>
                      <a:pt x="1223512" y="0"/>
                    </a:moveTo>
                    <a:lnTo>
                      <a:pt x="1343158" y="0"/>
                    </a:lnTo>
                    <a:lnTo>
                      <a:pt x="1807895" y="711402"/>
                    </a:lnTo>
                    <a:lnTo>
                      <a:pt x="1540108" y="711402"/>
                    </a:lnTo>
                    <a:close/>
                    <a:moveTo>
                      <a:pt x="1016545" y="0"/>
                    </a:moveTo>
                    <a:lnTo>
                      <a:pt x="1130559" y="0"/>
                    </a:lnTo>
                    <a:lnTo>
                      <a:pt x="1260144" y="711402"/>
                    </a:lnTo>
                    <a:lnTo>
                      <a:pt x="886960" y="711402"/>
                    </a:lnTo>
                    <a:close/>
                    <a:moveTo>
                      <a:pt x="803947" y="0"/>
                    </a:moveTo>
                    <a:lnTo>
                      <a:pt x="919688" y="0"/>
                    </a:lnTo>
                    <a:lnTo>
                      <a:pt x="603093" y="711402"/>
                    </a:lnTo>
                    <a:lnTo>
                      <a:pt x="339209" y="711402"/>
                    </a:lnTo>
                    <a:close/>
                    <a:moveTo>
                      <a:pt x="602686" y="0"/>
                    </a:moveTo>
                    <a:lnTo>
                      <a:pt x="691549" y="0"/>
                    </a:lnTo>
                    <a:lnTo>
                      <a:pt x="163433" y="711402"/>
                    </a:lnTo>
                    <a:lnTo>
                      <a:pt x="0" y="711402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26" name="フリーフォーム: 図形 125">
                <a:extLst>
                  <a:ext uri="{FF2B5EF4-FFF2-40B4-BE49-F238E27FC236}">
                    <a16:creationId xmlns:a16="http://schemas.microsoft.com/office/drawing/2014/main" id="{0B29CBEA-9F97-422D-A7E2-43DF323F4212}"/>
                  </a:ext>
                </a:extLst>
              </p:cNvPr>
              <p:cNvSpPr/>
              <p:nvPr/>
            </p:nvSpPr>
            <p:spPr bwMode="auto">
              <a:xfrm>
                <a:off x="6109593" y="1912131"/>
                <a:ext cx="1705380" cy="427605"/>
              </a:xfrm>
              <a:custGeom>
                <a:avLst/>
                <a:gdLst>
                  <a:gd name="connsiteX0" fmla="*/ 1455555 w 2147104"/>
                  <a:gd name="connsiteY0" fmla="*/ 0 h 711402"/>
                  <a:gd name="connsiteX1" fmla="*/ 1544418 w 2147104"/>
                  <a:gd name="connsiteY1" fmla="*/ 0 h 711402"/>
                  <a:gd name="connsiteX2" fmla="*/ 2147104 w 2147104"/>
                  <a:gd name="connsiteY2" fmla="*/ 711402 h 711402"/>
                  <a:gd name="connsiteX3" fmla="*/ 1983671 w 2147104"/>
                  <a:gd name="connsiteY3" fmla="*/ 711402 h 711402"/>
                  <a:gd name="connsiteX4" fmla="*/ 1223512 w 2147104"/>
                  <a:gd name="connsiteY4" fmla="*/ 0 h 711402"/>
                  <a:gd name="connsiteX5" fmla="*/ 1343158 w 2147104"/>
                  <a:gd name="connsiteY5" fmla="*/ 0 h 711402"/>
                  <a:gd name="connsiteX6" fmla="*/ 1807895 w 2147104"/>
                  <a:gd name="connsiteY6" fmla="*/ 711402 h 711402"/>
                  <a:gd name="connsiteX7" fmla="*/ 1540108 w 2147104"/>
                  <a:gd name="connsiteY7" fmla="*/ 711402 h 711402"/>
                  <a:gd name="connsiteX8" fmla="*/ 1016545 w 2147104"/>
                  <a:gd name="connsiteY8" fmla="*/ 0 h 711402"/>
                  <a:gd name="connsiteX9" fmla="*/ 1130559 w 2147104"/>
                  <a:gd name="connsiteY9" fmla="*/ 0 h 711402"/>
                  <a:gd name="connsiteX10" fmla="*/ 1260144 w 2147104"/>
                  <a:gd name="connsiteY10" fmla="*/ 711402 h 711402"/>
                  <a:gd name="connsiteX11" fmla="*/ 886960 w 2147104"/>
                  <a:gd name="connsiteY11" fmla="*/ 711402 h 711402"/>
                  <a:gd name="connsiteX12" fmla="*/ 803947 w 2147104"/>
                  <a:gd name="connsiteY12" fmla="*/ 0 h 711402"/>
                  <a:gd name="connsiteX13" fmla="*/ 919688 w 2147104"/>
                  <a:gd name="connsiteY13" fmla="*/ 0 h 711402"/>
                  <a:gd name="connsiteX14" fmla="*/ 603093 w 2147104"/>
                  <a:gd name="connsiteY14" fmla="*/ 711402 h 711402"/>
                  <a:gd name="connsiteX15" fmla="*/ 339209 w 2147104"/>
                  <a:gd name="connsiteY15" fmla="*/ 711402 h 711402"/>
                  <a:gd name="connsiteX16" fmla="*/ 602686 w 2147104"/>
                  <a:gd name="connsiteY16" fmla="*/ 0 h 711402"/>
                  <a:gd name="connsiteX17" fmla="*/ 691549 w 2147104"/>
                  <a:gd name="connsiteY17" fmla="*/ 0 h 711402"/>
                  <a:gd name="connsiteX18" fmla="*/ 163433 w 2147104"/>
                  <a:gd name="connsiteY18" fmla="*/ 711402 h 711402"/>
                  <a:gd name="connsiteX19" fmla="*/ 0 w 2147104"/>
                  <a:gd name="connsiteY19" fmla="*/ 711402 h 7114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147104" h="711402">
                    <a:moveTo>
                      <a:pt x="1455555" y="0"/>
                    </a:moveTo>
                    <a:lnTo>
                      <a:pt x="1544418" y="0"/>
                    </a:lnTo>
                    <a:lnTo>
                      <a:pt x="2147104" y="711402"/>
                    </a:lnTo>
                    <a:lnTo>
                      <a:pt x="1983671" y="711402"/>
                    </a:lnTo>
                    <a:close/>
                    <a:moveTo>
                      <a:pt x="1223512" y="0"/>
                    </a:moveTo>
                    <a:lnTo>
                      <a:pt x="1343158" y="0"/>
                    </a:lnTo>
                    <a:lnTo>
                      <a:pt x="1807895" y="711402"/>
                    </a:lnTo>
                    <a:lnTo>
                      <a:pt x="1540108" y="711402"/>
                    </a:lnTo>
                    <a:close/>
                    <a:moveTo>
                      <a:pt x="1016545" y="0"/>
                    </a:moveTo>
                    <a:lnTo>
                      <a:pt x="1130559" y="0"/>
                    </a:lnTo>
                    <a:lnTo>
                      <a:pt x="1260144" y="711402"/>
                    </a:lnTo>
                    <a:lnTo>
                      <a:pt x="886960" y="711402"/>
                    </a:lnTo>
                    <a:close/>
                    <a:moveTo>
                      <a:pt x="803947" y="0"/>
                    </a:moveTo>
                    <a:lnTo>
                      <a:pt x="919688" y="0"/>
                    </a:lnTo>
                    <a:lnTo>
                      <a:pt x="603093" y="711402"/>
                    </a:lnTo>
                    <a:lnTo>
                      <a:pt x="339209" y="711402"/>
                    </a:lnTo>
                    <a:close/>
                    <a:moveTo>
                      <a:pt x="602686" y="0"/>
                    </a:moveTo>
                    <a:lnTo>
                      <a:pt x="691549" y="0"/>
                    </a:lnTo>
                    <a:lnTo>
                      <a:pt x="163433" y="711402"/>
                    </a:lnTo>
                    <a:lnTo>
                      <a:pt x="0" y="711402"/>
                    </a:lnTo>
                    <a:close/>
                  </a:path>
                </a:pathLst>
              </a:custGeom>
              <a:solidFill>
                <a:srgbClr val="FF66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</p:grpSp>
      <p:grpSp>
        <p:nvGrpSpPr>
          <p:cNvPr id="132" name="グループ化 131">
            <a:extLst>
              <a:ext uri="{FF2B5EF4-FFF2-40B4-BE49-F238E27FC236}">
                <a16:creationId xmlns:a16="http://schemas.microsoft.com/office/drawing/2014/main" id="{E39D0A22-9F0A-4910-BA7F-9B71DF4F4B49}"/>
              </a:ext>
            </a:extLst>
          </p:cNvPr>
          <p:cNvGrpSpPr/>
          <p:nvPr/>
        </p:nvGrpSpPr>
        <p:grpSpPr>
          <a:xfrm>
            <a:off x="6199407" y="4666119"/>
            <a:ext cx="1252366" cy="1705380"/>
            <a:chOff x="6199407" y="4666119"/>
            <a:chExt cx="1252366" cy="1705380"/>
          </a:xfrm>
        </p:grpSpPr>
        <p:grpSp>
          <p:nvGrpSpPr>
            <p:cNvPr id="133" name="グループ化 132">
              <a:extLst>
                <a:ext uri="{FF2B5EF4-FFF2-40B4-BE49-F238E27FC236}">
                  <a16:creationId xmlns:a16="http://schemas.microsoft.com/office/drawing/2014/main" id="{D557D6FF-2262-4D46-9DEC-BAA6B9D79019}"/>
                </a:ext>
              </a:extLst>
            </p:cNvPr>
            <p:cNvGrpSpPr/>
            <p:nvPr/>
          </p:nvGrpSpPr>
          <p:grpSpPr>
            <a:xfrm>
              <a:off x="6634981" y="4726393"/>
              <a:ext cx="816792" cy="1584831"/>
              <a:chOff x="7761525" y="4540121"/>
              <a:chExt cx="772639" cy="1499161"/>
            </a:xfrm>
          </p:grpSpPr>
          <p:sp>
            <p:nvSpPr>
              <p:cNvPr id="137" name="四角形: 角を丸くする 136">
                <a:extLst>
                  <a:ext uri="{FF2B5EF4-FFF2-40B4-BE49-F238E27FC236}">
                    <a16:creationId xmlns:a16="http://schemas.microsoft.com/office/drawing/2014/main" id="{C1BF5A79-FD56-473A-B0B2-E25017B3E55D}"/>
                  </a:ext>
                </a:extLst>
              </p:cNvPr>
              <p:cNvSpPr/>
              <p:nvPr/>
            </p:nvSpPr>
            <p:spPr bwMode="auto">
              <a:xfrm>
                <a:off x="7761525" y="4540121"/>
                <a:ext cx="772639" cy="1499160"/>
              </a:xfrm>
              <a:prstGeom prst="roundRect">
                <a:avLst>
                  <a:gd name="adj" fmla="val 8925"/>
                </a:avLst>
              </a:prstGeom>
              <a:gradFill flip="none" rotWithShape="1">
                <a:gsLst>
                  <a:gs pos="0">
                    <a:srgbClr val="FFFFFF">
                      <a:lumMod val="75000"/>
                    </a:srgbClr>
                  </a:gs>
                  <a:gs pos="50000">
                    <a:srgbClr val="FFFFFF"/>
                  </a:gs>
                  <a:gs pos="100000">
                    <a:srgbClr val="FFFFFF">
                      <a:lumMod val="75000"/>
                    </a:srgbClr>
                  </a:gs>
                </a:gsLst>
                <a:lin ang="0" scaled="1"/>
                <a:tileRect/>
              </a:gradFill>
              <a:ln w="38100">
                <a:noFill/>
                <a:round/>
                <a:headEnd/>
                <a:tailEnd/>
              </a:ln>
              <a:effectLst/>
              <a:scene3d>
                <a:camera prst="orthographicFront"/>
                <a:lightRig rig="threePt" dir="t"/>
              </a:scene3d>
              <a:sp3d>
                <a:bevelT w="165100" prst="coolSlant"/>
              </a:sp3d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138" name="グループ化 137">
                <a:extLst>
                  <a:ext uri="{FF2B5EF4-FFF2-40B4-BE49-F238E27FC236}">
                    <a16:creationId xmlns:a16="http://schemas.microsoft.com/office/drawing/2014/main" id="{7EFDF873-1FE6-4255-BA6B-5FC831D62055}"/>
                  </a:ext>
                </a:extLst>
              </p:cNvPr>
              <p:cNvGrpSpPr/>
              <p:nvPr/>
            </p:nvGrpSpPr>
            <p:grpSpPr>
              <a:xfrm>
                <a:off x="7831304" y="4642026"/>
                <a:ext cx="422110" cy="1049165"/>
                <a:chOff x="7845591" y="4649168"/>
                <a:chExt cx="429894" cy="695058"/>
              </a:xfrm>
            </p:grpSpPr>
            <p:sp>
              <p:nvSpPr>
                <p:cNvPr id="143" name="四角形: 角を丸くする 142">
                  <a:extLst>
                    <a:ext uri="{FF2B5EF4-FFF2-40B4-BE49-F238E27FC236}">
                      <a16:creationId xmlns:a16="http://schemas.microsoft.com/office/drawing/2014/main" id="{4DADA55A-EC20-447E-8982-D34F0DA07464}"/>
                    </a:ext>
                  </a:extLst>
                </p:cNvPr>
                <p:cNvSpPr/>
                <p:nvPr/>
              </p:nvSpPr>
              <p:spPr bwMode="auto">
                <a:xfrm>
                  <a:off x="7845591" y="4649171"/>
                  <a:ext cx="45719" cy="69505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808080">
                    <a:lumMod val="50000"/>
                  </a:srgbClr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44" name="四角形: 角を丸くする 143">
                  <a:extLst>
                    <a:ext uri="{FF2B5EF4-FFF2-40B4-BE49-F238E27FC236}">
                      <a16:creationId xmlns:a16="http://schemas.microsoft.com/office/drawing/2014/main" id="{DB7CFE3E-8922-4F88-A528-40796C91BC8E}"/>
                    </a:ext>
                  </a:extLst>
                </p:cNvPr>
                <p:cNvSpPr/>
                <p:nvPr/>
              </p:nvSpPr>
              <p:spPr bwMode="auto">
                <a:xfrm>
                  <a:off x="7921791" y="4649171"/>
                  <a:ext cx="45719" cy="69505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808080">
                    <a:lumMod val="50000"/>
                  </a:srgbClr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45" name="四角形: 角を丸くする 144">
                  <a:extLst>
                    <a:ext uri="{FF2B5EF4-FFF2-40B4-BE49-F238E27FC236}">
                      <a16:creationId xmlns:a16="http://schemas.microsoft.com/office/drawing/2014/main" id="{94DF7D1D-37CD-4D67-B373-78313D83078F}"/>
                    </a:ext>
                  </a:extLst>
                </p:cNvPr>
                <p:cNvSpPr/>
                <p:nvPr/>
              </p:nvSpPr>
              <p:spPr bwMode="auto">
                <a:xfrm>
                  <a:off x="8001166" y="4649171"/>
                  <a:ext cx="45719" cy="69505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808080">
                    <a:lumMod val="50000"/>
                  </a:srgbClr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46" name="四角形: 角を丸くする 145">
                  <a:extLst>
                    <a:ext uri="{FF2B5EF4-FFF2-40B4-BE49-F238E27FC236}">
                      <a16:creationId xmlns:a16="http://schemas.microsoft.com/office/drawing/2014/main" id="{4612961A-C855-47FC-9BEE-8AE60D032693}"/>
                    </a:ext>
                  </a:extLst>
                </p:cNvPr>
                <p:cNvSpPr/>
                <p:nvPr/>
              </p:nvSpPr>
              <p:spPr bwMode="auto">
                <a:xfrm>
                  <a:off x="8077366" y="4649171"/>
                  <a:ext cx="45719" cy="69505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808080">
                    <a:lumMod val="50000"/>
                  </a:srgbClr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47" name="四角形: 角を丸くする 146">
                  <a:extLst>
                    <a:ext uri="{FF2B5EF4-FFF2-40B4-BE49-F238E27FC236}">
                      <a16:creationId xmlns:a16="http://schemas.microsoft.com/office/drawing/2014/main" id="{C693B65C-0AB6-4390-A672-377466E7E78F}"/>
                    </a:ext>
                  </a:extLst>
                </p:cNvPr>
                <p:cNvSpPr/>
                <p:nvPr/>
              </p:nvSpPr>
              <p:spPr bwMode="auto">
                <a:xfrm>
                  <a:off x="8153566" y="4649169"/>
                  <a:ext cx="45719" cy="69505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808080">
                    <a:lumMod val="50000"/>
                  </a:srgbClr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48" name="四角形: 角を丸くする 147">
                  <a:extLst>
                    <a:ext uri="{FF2B5EF4-FFF2-40B4-BE49-F238E27FC236}">
                      <a16:creationId xmlns:a16="http://schemas.microsoft.com/office/drawing/2014/main" id="{942971C4-A858-496B-8486-C88EC1916320}"/>
                    </a:ext>
                  </a:extLst>
                </p:cNvPr>
                <p:cNvSpPr/>
                <p:nvPr/>
              </p:nvSpPr>
              <p:spPr bwMode="auto">
                <a:xfrm>
                  <a:off x="8229766" y="4649168"/>
                  <a:ext cx="45719" cy="69505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808080">
                    <a:lumMod val="50000"/>
                  </a:srgbClr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139" name="フリーフォーム: 図形 138">
                <a:extLst>
                  <a:ext uri="{FF2B5EF4-FFF2-40B4-BE49-F238E27FC236}">
                    <a16:creationId xmlns:a16="http://schemas.microsoft.com/office/drawing/2014/main" id="{59F54EEF-4A19-4887-A4F9-9923C1F6D1AB}"/>
                  </a:ext>
                </a:extLst>
              </p:cNvPr>
              <p:cNvSpPr/>
              <p:nvPr/>
            </p:nvSpPr>
            <p:spPr bwMode="auto">
              <a:xfrm>
                <a:off x="8315996" y="4540122"/>
                <a:ext cx="218168" cy="1499160"/>
              </a:xfrm>
              <a:custGeom>
                <a:avLst/>
                <a:gdLst>
                  <a:gd name="connsiteX0" fmla="*/ 0 w 218168"/>
                  <a:gd name="connsiteY0" fmla="*/ 0 h 1499160"/>
                  <a:gd name="connsiteX1" fmla="*/ 149210 w 218168"/>
                  <a:gd name="connsiteY1" fmla="*/ 0 h 1499160"/>
                  <a:gd name="connsiteX2" fmla="*/ 218168 w 218168"/>
                  <a:gd name="connsiteY2" fmla="*/ 68958 h 1499160"/>
                  <a:gd name="connsiteX3" fmla="*/ 218168 w 218168"/>
                  <a:gd name="connsiteY3" fmla="*/ 1430202 h 1499160"/>
                  <a:gd name="connsiteX4" fmla="*/ 149210 w 218168"/>
                  <a:gd name="connsiteY4" fmla="*/ 1499160 h 1499160"/>
                  <a:gd name="connsiteX5" fmla="*/ 0 w 218168"/>
                  <a:gd name="connsiteY5" fmla="*/ 1499160 h 1499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18168" h="1499160">
                    <a:moveTo>
                      <a:pt x="0" y="0"/>
                    </a:moveTo>
                    <a:lnTo>
                      <a:pt x="149210" y="0"/>
                    </a:lnTo>
                    <a:cubicBezTo>
                      <a:pt x="187294" y="0"/>
                      <a:pt x="218168" y="30874"/>
                      <a:pt x="218168" y="68958"/>
                    </a:cubicBezTo>
                    <a:lnTo>
                      <a:pt x="218168" y="1430202"/>
                    </a:lnTo>
                    <a:cubicBezTo>
                      <a:pt x="218168" y="1468286"/>
                      <a:pt x="187294" y="1499160"/>
                      <a:pt x="149210" y="1499160"/>
                    </a:cubicBezTo>
                    <a:lnTo>
                      <a:pt x="0" y="1499160"/>
                    </a:lnTo>
                    <a:close/>
                  </a:path>
                </a:pathLst>
              </a:custGeom>
              <a:solidFill>
                <a:srgbClr val="FFFFFF">
                  <a:lumMod val="95000"/>
                </a:srgbClr>
              </a:solidFill>
              <a:ln w="38100">
                <a:noFill/>
                <a:round/>
                <a:headEnd/>
                <a:tailEnd/>
              </a:ln>
              <a:effectLst/>
              <a:scene3d>
                <a:camera prst="orthographicFront"/>
                <a:lightRig rig="threePt" dir="t"/>
              </a:scene3d>
              <a:sp3d>
                <a:bevelT w="165100" prst="coolSlant"/>
              </a:sp3d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40" name="正方形/長方形 139">
                <a:extLst>
                  <a:ext uri="{FF2B5EF4-FFF2-40B4-BE49-F238E27FC236}">
                    <a16:creationId xmlns:a16="http://schemas.microsoft.com/office/drawing/2014/main" id="{5ABEF5F4-857B-48C9-9626-982842EE339C}"/>
                  </a:ext>
                </a:extLst>
              </p:cNvPr>
              <p:cNvSpPr/>
              <p:nvPr/>
            </p:nvSpPr>
            <p:spPr bwMode="auto">
              <a:xfrm>
                <a:off x="8370093" y="5745925"/>
                <a:ext cx="112100" cy="205736"/>
              </a:xfrm>
              <a:prstGeom prst="rect">
                <a:avLst/>
              </a:prstGeom>
              <a:solidFill>
                <a:srgbClr val="FFFFFF">
                  <a:lumMod val="75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41" name="正方形/長方形 140">
                <a:extLst>
                  <a:ext uri="{FF2B5EF4-FFF2-40B4-BE49-F238E27FC236}">
                    <a16:creationId xmlns:a16="http://schemas.microsoft.com/office/drawing/2014/main" id="{0314D13C-F8F0-4F8E-AFC9-325EC03DEA1B}"/>
                  </a:ext>
                </a:extLst>
              </p:cNvPr>
              <p:cNvSpPr/>
              <p:nvPr/>
            </p:nvSpPr>
            <p:spPr bwMode="auto">
              <a:xfrm>
                <a:off x="8370093" y="5479225"/>
                <a:ext cx="112100" cy="205736"/>
              </a:xfrm>
              <a:prstGeom prst="rect">
                <a:avLst/>
              </a:prstGeom>
              <a:solidFill>
                <a:srgbClr val="FFFFFF">
                  <a:lumMod val="75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42" name="正方形/長方形 141">
                <a:extLst>
                  <a:ext uri="{FF2B5EF4-FFF2-40B4-BE49-F238E27FC236}">
                    <a16:creationId xmlns:a16="http://schemas.microsoft.com/office/drawing/2014/main" id="{38C9ADFC-4C05-4640-B82D-F721429EBA84}"/>
                  </a:ext>
                </a:extLst>
              </p:cNvPr>
              <p:cNvSpPr/>
              <p:nvPr/>
            </p:nvSpPr>
            <p:spPr bwMode="auto">
              <a:xfrm>
                <a:off x="8370093" y="4662456"/>
                <a:ext cx="112100" cy="681770"/>
              </a:xfrm>
              <a:prstGeom prst="rect">
                <a:avLst/>
              </a:prstGeom>
              <a:solidFill>
                <a:srgbClr val="FFFFFF">
                  <a:lumMod val="95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134" name="グループ化 133">
              <a:extLst>
                <a:ext uri="{FF2B5EF4-FFF2-40B4-BE49-F238E27FC236}">
                  <a16:creationId xmlns:a16="http://schemas.microsoft.com/office/drawing/2014/main" id="{3338C855-D3CC-4B03-AA5D-FBF5DEF73154}"/>
                </a:ext>
              </a:extLst>
            </p:cNvPr>
            <p:cNvGrpSpPr/>
            <p:nvPr/>
          </p:nvGrpSpPr>
          <p:grpSpPr>
            <a:xfrm rot="5400000">
              <a:off x="5636720" y="5228806"/>
              <a:ext cx="1705380" cy="580005"/>
              <a:chOff x="6109593" y="1912131"/>
              <a:chExt cx="1705380" cy="580005"/>
            </a:xfrm>
          </p:grpSpPr>
          <p:sp>
            <p:nvSpPr>
              <p:cNvPr id="135" name="フリーフォーム: 図形 134">
                <a:extLst>
                  <a:ext uri="{FF2B5EF4-FFF2-40B4-BE49-F238E27FC236}">
                    <a16:creationId xmlns:a16="http://schemas.microsoft.com/office/drawing/2014/main" id="{362742AF-83F5-40CA-AADE-F2F9B7ADD145}"/>
                  </a:ext>
                </a:extLst>
              </p:cNvPr>
              <p:cNvSpPr/>
              <p:nvPr/>
            </p:nvSpPr>
            <p:spPr bwMode="auto">
              <a:xfrm>
                <a:off x="6109593" y="2064531"/>
                <a:ext cx="1705380" cy="427605"/>
              </a:xfrm>
              <a:custGeom>
                <a:avLst/>
                <a:gdLst>
                  <a:gd name="connsiteX0" fmla="*/ 1455555 w 2147104"/>
                  <a:gd name="connsiteY0" fmla="*/ 0 h 711402"/>
                  <a:gd name="connsiteX1" fmla="*/ 1544418 w 2147104"/>
                  <a:gd name="connsiteY1" fmla="*/ 0 h 711402"/>
                  <a:gd name="connsiteX2" fmla="*/ 2147104 w 2147104"/>
                  <a:gd name="connsiteY2" fmla="*/ 711402 h 711402"/>
                  <a:gd name="connsiteX3" fmla="*/ 1983671 w 2147104"/>
                  <a:gd name="connsiteY3" fmla="*/ 711402 h 711402"/>
                  <a:gd name="connsiteX4" fmla="*/ 1223512 w 2147104"/>
                  <a:gd name="connsiteY4" fmla="*/ 0 h 711402"/>
                  <a:gd name="connsiteX5" fmla="*/ 1343158 w 2147104"/>
                  <a:gd name="connsiteY5" fmla="*/ 0 h 711402"/>
                  <a:gd name="connsiteX6" fmla="*/ 1807895 w 2147104"/>
                  <a:gd name="connsiteY6" fmla="*/ 711402 h 711402"/>
                  <a:gd name="connsiteX7" fmla="*/ 1540108 w 2147104"/>
                  <a:gd name="connsiteY7" fmla="*/ 711402 h 711402"/>
                  <a:gd name="connsiteX8" fmla="*/ 1016545 w 2147104"/>
                  <a:gd name="connsiteY8" fmla="*/ 0 h 711402"/>
                  <a:gd name="connsiteX9" fmla="*/ 1130559 w 2147104"/>
                  <a:gd name="connsiteY9" fmla="*/ 0 h 711402"/>
                  <a:gd name="connsiteX10" fmla="*/ 1260144 w 2147104"/>
                  <a:gd name="connsiteY10" fmla="*/ 711402 h 711402"/>
                  <a:gd name="connsiteX11" fmla="*/ 886960 w 2147104"/>
                  <a:gd name="connsiteY11" fmla="*/ 711402 h 711402"/>
                  <a:gd name="connsiteX12" fmla="*/ 803947 w 2147104"/>
                  <a:gd name="connsiteY12" fmla="*/ 0 h 711402"/>
                  <a:gd name="connsiteX13" fmla="*/ 919688 w 2147104"/>
                  <a:gd name="connsiteY13" fmla="*/ 0 h 711402"/>
                  <a:gd name="connsiteX14" fmla="*/ 603093 w 2147104"/>
                  <a:gd name="connsiteY14" fmla="*/ 711402 h 711402"/>
                  <a:gd name="connsiteX15" fmla="*/ 339209 w 2147104"/>
                  <a:gd name="connsiteY15" fmla="*/ 711402 h 711402"/>
                  <a:gd name="connsiteX16" fmla="*/ 602686 w 2147104"/>
                  <a:gd name="connsiteY16" fmla="*/ 0 h 711402"/>
                  <a:gd name="connsiteX17" fmla="*/ 691549 w 2147104"/>
                  <a:gd name="connsiteY17" fmla="*/ 0 h 711402"/>
                  <a:gd name="connsiteX18" fmla="*/ 163433 w 2147104"/>
                  <a:gd name="connsiteY18" fmla="*/ 711402 h 711402"/>
                  <a:gd name="connsiteX19" fmla="*/ 0 w 2147104"/>
                  <a:gd name="connsiteY19" fmla="*/ 711402 h 7114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147104" h="711402">
                    <a:moveTo>
                      <a:pt x="1455555" y="0"/>
                    </a:moveTo>
                    <a:lnTo>
                      <a:pt x="1544418" y="0"/>
                    </a:lnTo>
                    <a:lnTo>
                      <a:pt x="2147104" y="711402"/>
                    </a:lnTo>
                    <a:lnTo>
                      <a:pt x="1983671" y="711402"/>
                    </a:lnTo>
                    <a:close/>
                    <a:moveTo>
                      <a:pt x="1223512" y="0"/>
                    </a:moveTo>
                    <a:lnTo>
                      <a:pt x="1343158" y="0"/>
                    </a:lnTo>
                    <a:lnTo>
                      <a:pt x="1807895" y="711402"/>
                    </a:lnTo>
                    <a:lnTo>
                      <a:pt x="1540108" y="711402"/>
                    </a:lnTo>
                    <a:close/>
                    <a:moveTo>
                      <a:pt x="1016545" y="0"/>
                    </a:moveTo>
                    <a:lnTo>
                      <a:pt x="1130559" y="0"/>
                    </a:lnTo>
                    <a:lnTo>
                      <a:pt x="1260144" y="711402"/>
                    </a:lnTo>
                    <a:lnTo>
                      <a:pt x="886960" y="711402"/>
                    </a:lnTo>
                    <a:close/>
                    <a:moveTo>
                      <a:pt x="803947" y="0"/>
                    </a:moveTo>
                    <a:lnTo>
                      <a:pt x="919688" y="0"/>
                    </a:lnTo>
                    <a:lnTo>
                      <a:pt x="603093" y="711402"/>
                    </a:lnTo>
                    <a:lnTo>
                      <a:pt x="339209" y="711402"/>
                    </a:lnTo>
                    <a:close/>
                    <a:moveTo>
                      <a:pt x="602686" y="0"/>
                    </a:moveTo>
                    <a:lnTo>
                      <a:pt x="691549" y="0"/>
                    </a:lnTo>
                    <a:lnTo>
                      <a:pt x="163433" y="711402"/>
                    </a:lnTo>
                    <a:lnTo>
                      <a:pt x="0" y="711402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36" name="フリーフォーム: 図形 135">
                <a:extLst>
                  <a:ext uri="{FF2B5EF4-FFF2-40B4-BE49-F238E27FC236}">
                    <a16:creationId xmlns:a16="http://schemas.microsoft.com/office/drawing/2014/main" id="{E05B4C71-720F-438A-A250-30C4C45B0D97}"/>
                  </a:ext>
                </a:extLst>
              </p:cNvPr>
              <p:cNvSpPr/>
              <p:nvPr/>
            </p:nvSpPr>
            <p:spPr bwMode="auto">
              <a:xfrm>
                <a:off x="6109593" y="1912131"/>
                <a:ext cx="1705380" cy="427605"/>
              </a:xfrm>
              <a:custGeom>
                <a:avLst/>
                <a:gdLst>
                  <a:gd name="connsiteX0" fmla="*/ 1455555 w 2147104"/>
                  <a:gd name="connsiteY0" fmla="*/ 0 h 711402"/>
                  <a:gd name="connsiteX1" fmla="*/ 1544418 w 2147104"/>
                  <a:gd name="connsiteY1" fmla="*/ 0 h 711402"/>
                  <a:gd name="connsiteX2" fmla="*/ 2147104 w 2147104"/>
                  <a:gd name="connsiteY2" fmla="*/ 711402 h 711402"/>
                  <a:gd name="connsiteX3" fmla="*/ 1983671 w 2147104"/>
                  <a:gd name="connsiteY3" fmla="*/ 711402 h 711402"/>
                  <a:gd name="connsiteX4" fmla="*/ 1223512 w 2147104"/>
                  <a:gd name="connsiteY4" fmla="*/ 0 h 711402"/>
                  <a:gd name="connsiteX5" fmla="*/ 1343158 w 2147104"/>
                  <a:gd name="connsiteY5" fmla="*/ 0 h 711402"/>
                  <a:gd name="connsiteX6" fmla="*/ 1807895 w 2147104"/>
                  <a:gd name="connsiteY6" fmla="*/ 711402 h 711402"/>
                  <a:gd name="connsiteX7" fmla="*/ 1540108 w 2147104"/>
                  <a:gd name="connsiteY7" fmla="*/ 711402 h 711402"/>
                  <a:gd name="connsiteX8" fmla="*/ 1016545 w 2147104"/>
                  <a:gd name="connsiteY8" fmla="*/ 0 h 711402"/>
                  <a:gd name="connsiteX9" fmla="*/ 1130559 w 2147104"/>
                  <a:gd name="connsiteY9" fmla="*/ 0 h 711402"/>
                  <a:gd name="connsiteX10" fmla="*/ 1260144 w 2147104"/>
                  <a:gd name="connsiteY10" fmla="*/ 711402 h 711402"/>
                  <a:gd name="connsiteX11" fmla="*/ 886960 w 2147104"/>
                  <a:gd name="connsiteY11" fmla="*/ 711402 h 711402"/>
                  <a:gd name="connsiteX12" fmla="*/ 803947 w 2147104"/>
                  <a:gd name="connsiteY12" fmla="*/ 0 h 711402"/>
                  <a:gd name="connsiteX13" fmla="*/ 919688 w 2147104"/>
                  <a:gd name="connsiteY13" fmla="*/ 0 h 711402"/>
                  <a:gd name="connsiteX14" fmla="*/ 603093 w 2147104"/>
                  <a:gd name="connsiteY14" fmla="*/ 711402 h 711402"/>
                  <a:gd name="connsiteX15" fmla="*/ 339209 w 2147104"/>
                  <a:gd name="connsiteY15" fmla="*/ 711402 h 711402"/>
                  <a:gd name="connsiteX16" fmla="*/ 602686 w 2147104"/>
                  <a:gd name="connsiteY16" fmla="*/ 0 h 711402"/>
                  <a:gd name="connsiteX17" fmla="*/ 691549 w 2147104"/>
                  <a:gd name="connsiteY17" fmla="*/ 0 h 711402"/>
                  <a:gd name="connsiteX18" fmla="*/ 163433 w 2147104"/>
                  <a:gd name="connsiteY18" fmla="*/ 711402 h 711402"/>
                  <a:gd name="connsiteX19" fmla="*/ 0 w 2147104"/>
                  <a:gd name="connsiteY19" fmla="*/ 711402 h 7114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147104" h="711402">
                    <a:moveTo>
                      <a:pt x="1455555" y="0"/>
                    </a:moveTo>
                    <a:lnTo>
                      <a:pt x="1544418" y="0"/>
                    </a:lnTo>
                    <a:lnTo>
                      <a:pt x="2147104" y="711402"/>
                    </a:lnTo>
                    <a:lnTo>
                      <a:pt x="1983671" y="711402"/>
                    </a:lnTo>
                    <a:close/>
                    <a:moveTo>
                      <a:pt x="1223512" y="0"/>
                    </a:moveTo>
                    <a:lnTo>
                      <a:pt x="1343158" y="0"/>
                    </a:lnTo>
                    <a:lnTo>
                      <a:pt x="1807895" y="711402"/>
                    </a:lnTo>
                    <a:lnTo>
                      <a:pt x="1540108" y="711402"/>
                    </a:lnTo>
                    <a:close/>
                    <a:moveTo>
                      <a:pt x="1016545" y="0"/>
                    </a:moveTo>
                    <a:lnTo>
                      <a:pt x="1130559" y="0"/>
                    </a:lnTo>
                    <a:lnTo>
                      <a:pt x="1260144" y="711402"/>
                    </a:lnTo>
                    <a:lnTo>
                      <a:pt x="886960" y="711402"/>
                    </a:lnTo>
                    <a:close/>
                    <a:moveTo>
                      <a:pt x="803947" y="0"/>
                    </a:moveTo>
                    <a:lnTo>
                      <a:pt x="919688" y="0"/>
                    </a:lnTo>
                    <a:lnTo>
                      <a:pt x="603093" y="711402"/>
                    </a:lnTo>
                    <a:lnTo>
                      <a:pt x="339209" y="711402"/>
                    </a:lnTo>
                    <a:close/>
                    <a:moveTo>
                      <a:pt x="602686" y="0"/>
                    </a:moveTo>
                    <a:lnTo>
                      <a:pt x="691549" y="0"/>
                    </a:lnTo>
                    <a:lnTo>
                      <a:pt x="163433" y="711402"/>
                    </a:lnTo>
                    <a:lnTo>
                      <a:pt x="0" y="711402"/>
                    </a:lnTo>
                    <a:close/>
                  </a:path>
                </a:pathLst>
              </a:custGeom>
              <a:solidFill>
                <a:srgbClr val="FF66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</p:grpSp>
      <p:grpSp>
        <p:nvGrpSpPr>
          <p:cNvPr id="149" name="グループ化 148">
            <a:extLst>
              <a:ext uri="{FF2B5EF4-FFF2-40B4-BE49-F238E27FC236}">
                <a16:creationId xmlns:a16="http://schemas.microsoft.com/office/drawing/2014/main" id="{1672BD86-D428-481A-AD13-516AA999DAA5}"/>
              </a:ext>
            </a:extLst>
          </p:cNvPr>
          <p:cNvGrpSpPr/>
          <p:nvPr/>
        </p:nvGrpSpPr>
        <p:grpSpPr>
          <a:xfrm>
            <a:off x="8015877" y="4627894"/>
            <a:ext cx="1323106" cy="1705380"/>
            <a:chOff x="8015877" y="4627894"/>
            <a:chExt cx="1323106" cy="1705380"/>
          </a:xfrm>
        </p:grpSpPr>
        <p:grpSp>
          <p:nvGrpSpPr>
            <p:cNvPr id="150" name="グループ化 149">
              <a:extLst>
                <a:ext uri="{FF2B5EF4-FFF2-40B4-BE49-F238E27FC236}">
                  <a16:creationId xmlns:a16="http://schemas.microsoft.com/office/drawing/2014/main" id="{652E94D2-A6F5-4F75-BD95-B00DFAEC8FFE}"/>
                </a:ext>
              </a:extLst>
            </p:cNvPr>
            <p:cNvGrpSpPr/>
            <p:nvPr/>
          </p:nvGrpSpPr>
          <p:grpSpPr>
            <a:xfrm>
              <a:off x="8522191" y="4726393"/>
              <a:ext cx="816792" cy="1584831"/>
              <a:chOff x="7761525" y="4540121"/>
              <a:chExt cx="772639" cy="1499161"/>
            </a:xfrm>
          </p:grpSpPr>
          <p:sp>
            <p:nvSpPr>
              <p:cNvPr id="155" name="四角形: 角を丸くする 154">
                <a:extLst>
                  <a:ext uri="{FF2B5EF4-FFF2-40B4-BE49-F238E27FC236}">
                    <a16:creationId xmlns:a16="http://schemas.microsoft.com/office/drawing/2014/main" id="{174D596D-CF77-4911-A42A-681D9104259A}"/>
                  </a:ext>
                </a:extLst>
              </p:cNvPr>
              <p:cNvSpPr/>
              <p:nvPr/>
            </p:nvSpPr>
            <p:spPr bwMode="auto">
              <a:xfrm>
                <a:off x="7761525" y="4540121"/>
                <a:ext cx="772639" cy="1499160"/>
              </a:xfrm>
              <a:prstGeom prst="roundRect">
                <a:avLst>
                  <a:gd name="adj" fmla="val 8925"/>
                </a:avLst>
              </a:prstGeom>
              <a:gradFill flip="none" rotWithShape="1">
                <a:gsLst>
                  <a:gs pos="0">
                    <a:srgbClr val="FFFFFF">
                      <a:lumMod val="75000"/>
                    </a:srgbClr>
                  </a:gs>
                  <a:gs pos="50000">
                    <a:srgbClr val="FFFFFF"/>
                  </a:gs>
                  <a:gs pos="100000">
                    <a:srgbClr val="FFFFFF">
                      <a:lumMod val="75000"/>
                    </a:srgbClr>
                  </a:gs>
                </a:gsLst>
                <a:lin ang="0" scaled="1"/>
                <a:tileRect/>
              </a:gradFill>
              <a:ln w="38100">
                <a:noFill/>
                <a:round/>
                <a:headEnd/>
                <a:tailEnd/>
              </a:ln>
              <a:effectLst/>
              <a:scene3d>
                <a:camera prst="orthographicFront"/>
                <a:lightRig rig="threePt" dir="t"/>
              </a:scene3d>
              <a:sp3d>
                <a:bevelT w="165100" prst="coolSlant"/>
              </a:sp3d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156" name="グループ化 155">
                <a:extLst>
                  <a:ext uri="{FF2B5EF4-FFF2-40B4-BE49-F238E27FC236}">
                    <a16:creationId xmlns:a16="http://schemas.microsoft.com/office/drawing/2014/main" id="{071700E5-315B-402F-8B31-83DC1C6E54EF}"/>
                  </a:ext>
                </a:extLst>
              </p:cNvPr>
              <p:cNvGrpSpPr/>
              <p:nvPr/>
            </p:nvGrpSpPr>
            <p:grpSpPr>
              <a:xfrm>
                <a:off x="7831304" y="4642026"/>
                <a:ext cx="422110" cy="1049165"/>
                <a:chOff x="7845591" y="4649168"/>
                <a:chExt cx="429894" cy="695058"/>
              </a:xfrm>
            </p:grpSpPr>
            <p:sp>
              <p:nvSpPr>
                <p:cNvPr id="161" name="四角形: 角を丸くする 160">
                  <a:extLst>
                    <a:ext uri="{FF2B5EF4-FFF2-40B4-BE49-F238E27FC236}">
                      <a16:creationId xmlns:a16="http://schemas.microsoft.com/office/drawing/2014/main" id="{E04D8E8B-AB5F-4017-A25B-6FEFA681E9E4}"/>
                    </a:ext>
                  </a:extLst>
                </p:cNvPr>
                <p:cNvSpPr/>
                <p:nvPr/>
              </p:nvSpPr>
              <p:spPr bwMode="auto">
                <a:xfrm>
                  <a:off x="7845591" y="4649171"/>
                  <a:ext cx="45719" cy="69505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808080">
                    <a:lumMod val="50000"/>
                  </a:srgbClr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62" name="四角形: 角を丸くする 161">
                  <a:extLst>
                    <a:ext uri="{FF2B5EF4-FFF2-40B4-BE49-F238E27FC236}">
                      <a16:creationId xmlns:a16="http://schemas.microsoft.com/office/drawing/2014/main" id="{68E4FAFE-B560-44D3-98CB-B8BC3F625F4E}"/>
                    </a:ext>
                  </a:extLst>
                </p:cNvPr>
                <p:cNvSpPr/>
                <p:nvPr/>
              </p:nvSpPr>
              <p:spPr bwMode="auto">
                <a:xfrm>
                  <a:off x="7921791" y="4649171"/>
                  <a:ext cx="45719" cy="69505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808080">
                    <a:lumMod val="50000"/>
                  </a:srgbClr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63" name="四角形: 角を丸くする 162">
                  <a:extLst>
                    <a:ext uri="{FF2B5EF4-FFF2-40B4-BE49-F238E27FC236}">
                      <a16:creationId xmlns:a16="http://schemas.microsoft.com/office/drawing/2014/main" id="{5E489E0C-8ABE-49DE-A89F-3AD892AC686C}"/>
                    </a:ext>
                  </a:extLst>
                </p:cNvPr>
                <p:cNvSpPr/>
                <p:nvPr/>
              </p:nvSpPr>
              <p:spPr bwMode="auto">
                <a:xfrm>
                  <a:off x="8001166" y="4649171"/>
                  <a:ext cx="45719" cy="69505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808080">
                    <a:lumMod val="50000"/>
                  </a:srgbClr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64" name="四角形: 角を丸くする 163">
                  <a:extLst>
                    <a:ext uri="{FF2B5EF4-FFF2-40B4-BE49-F238E27FC236}">
                      <a16:creationId xmlns:a16="http://schemas.microsoft.com/office/drawing/2014/main" id="{FDC47B8F-CF99-4FAC-AE2A-259ED8426D32}"/>
                    </a:ext>
                  </a:extLst>
                </p:cNvPr>
                <p:cNvSpPr/>
                <p:nvPr/>
              </p:nvSpPr>
              <p:spPr bwMode="auto">
                <a:xfrm>
                  <a:off x="8077366" y="4649171"/>
                  <a:ext cx="45719" cy="69505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808080">
                    <a:lumMod val="50000"/>
                  </a:srgbClr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65" name="四角形: 角を丸くする 164">
                  <a:extLst>
                    <a:ext uri="{FF2B5EF4-FFF2-40B4-BE49-F238E27FC236}">
                      <a16:creationId xmlns:a16="http://schemas.microsoft.com/office/drawing/2014/main" id="{E2D0CFEF-E8B3-4EB7-917E-17DF1E43B57A}"/>
                    </a:ext>
                  </a:extLst>
                </p:cNvPr>
                <p:cNvSpPr/>
                <p:nvPr/>
              </p:nvSpPr>
              <p:spPr bwMode="auto">
                <a:xfrm>
                  <a:off x="8153566" y="4649169"/>
                  <a:ext cx="45719" cy="69505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808080">
                    <a:lumMod val="50000"/>
                  </a:srgbClr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66" name="四角形: 角を丸くする 165">
                  <a:extLst>
                    <a:ext uri="{FF2B5EF4-FFF2-40B4-BE49-F238E27FC236}">
                      <a16:creationId xmlns:a16="http://schemas.microsoft.com/office/drawing/2014/main" id="{139DD92A-70AD-4AFF-8175-83E8447DF521}"/>
                    </a:ext>
                  </a:extLst>
                </p:cNvPr>
                <p:cNvSpPr/>
                <p:nvPr/>
              </p:nvSpPr>
              <p:spPr bwMode="auto">
                <a:xfrm>
                  <a:off x="8229766" y="4649168"/>
                  <a:ext cx="45719" cy="69505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808080">
                    <a:lumMod val="50000"/>
                  </a:srgbClr>
                </a:solidFill>
                <a:ln w="381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157" name="フリーフォーム: 図形 156">
                <a:extLst>
                  <a:ext uri="{FF2B5EF4-FFF2-40B4-BE49-F238E27FC236}">
                    <a16:creationId xmlns:a16="http://schemas.microsoft.com/office/drawing/2014/main" id="{7054D6E3-A4D2-48CA-A672-7071854EC67A}"/>
                  </a:ext>
                </a:extLst>
              </p:cNvPr>
              <p:cNvSpPr/>
              <p:nvPr/>
            </p:nvSpPr>
            <p:spPr bwMode="auto">
              <a:xfrm>
                <a:off x="8315996" y="4540122"/>
                <a:ext cx="218168" cy="1499160"/>
              </a:xfrm>
              <a:custGeom>
                <a:avLst/>
                <a:gdLst>
                  <a:gd name="connsiteX0" fmla="*/ 0 w 218168"/>
                  <a:gd name="connsiteY0" fmla="*/ 0 h 1499160"/>
                  <a:gd name="connsiteX1" fmla="*/ 149210 w 218168"/>
                  <a:gd name="connsiteY1" fmla="*/ 0 h 1499160"/>
                  <a:gd name="connsiteX2" fmla="*/ 218168 w 218168"/>
                  <a:gd name="connsiteY2" fmla="*/ 68958 h 1499160"/>
                  <a:gd name="connsiteX3" fmla="*/ 218168 w 218168"/>
                  <a:gd name="connsiteY3" fmla="*/ 1430202 h 1499160"/>
                  <a:gd name="connsiteX4" fmla="*/ 149210 w 218168"/>
                  <a:gd name="connsiteY4" fmla="*/ 1499160 h 1499160"/>
                  <a:gd name="connsiteX5" fmla="*/ 0 w 218168"/>
                  <a:gd name="connsiteY5" fmla="*/ 1499160 h 1499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18168" h="1499160">
                    <a:moveTo>
                      <a:pt x="0" y="0"/>
                    </a:moveTo>
                    <a:lnTo>
                      <a:pt x="149210" y="0"/>
                    </a:lnTo>
                    <a:cubicBezTo>
                      <a:pt x="187294" y="0"/>
                      <a:pt x="218168" y="30874"/>
                      <a:pt x="218168" y="68958"/>
                    </a:cubicBezTo>
                    <a:lnTo>
                      <a:pt x="218168" y="1430202"/>
                    </a:lnTo>
                    <a:cubicBezTo>
                      <a:pt x="218168" y="1468286"/>
                      <a:pt x="187294" y="1499160"/>
                      <a:pt x="149210" y="1499160"/>
                    </a:cubicBezTo>
                    <a:lnTo>
                      <a:pt x="0" y="1499160"/>
                    </a:lnTo>
                    <a:close/>
                  </a:path>
                </a:pathLst>
              </a:custGeom>
              <a:solidFill>
                <a:srgbClr val="FFFFFF">
                  <a:lumMod val="95000"/>
                </a:srgbClr>
              </a:solidFill>
              <a:ln w="38100">
                <a:noFill/>
                <a:round/>
                <a:headEnd/>
                <a:tailEnd/>
              </a:ln>
              <a:effectLst/>
              <a:scene3d>
                <a:camera prst="orthographicFront"/>
                <a:lightRig rig="threePt" dir="t"/>
              </a:scene3d>
              <a:sp3d>
                <a:bevelT w="165100" prst="coolSlant"/>
              </a:sp3d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58" name="正方形/長方形 157">
                <a:extLst>
                  <a:ext uri="{FF2B5EF4-FFF2-40B4-BE49-F238E27FC236}">
                    <a16:creationId xmlns:a16="http://schemas.microsoft.com/office/drawing/2014/main" id="{A3E2AA83-FB84-41AB-9245-9FD45B245AE9}"/>
                  </a:ext>
                </a:extLst>
              </p:cNvPr>
              <p:cNvSpPr/>
              <p:nvPr/>
            </p:nvSpPr>
            <p:spPr bwMode="auto">
              <a:xfrm>
                <a:off x="8370093" y="5745925"/>
                <a:ext cx="112100" cy="205736"/>
              </a:xfrm>
              <a:prstGeom prst="rect">
                <a:avLst/>
              </a:prstGeom>
              <a:solidFill>
                <a:srgbClr val="FFFFFF">
                  <a:lumMod val="75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59" name="正方形/長方形 158">
                <a:extLst>
                  <a:ext uri="{FF2B5EF4-FFF2-40B4-BE49-F238E27FC236}">
                    <a16:creationId xmlns:a16="http://schemas.microsoft.com/office/drawing/2014/main" id="{573CD268-DB1F-48F3-B9A4-191F0CF91458}"/>
                  </a:ext>
                </a:extLst>
              </p:cNvPr>
              <p:cNvSpPr/>
              <p:nvPr/>
            </p:nvSpPr>
            <p:spPr bwMode="auto">
              <a:xfrm>
                <a:off x="8370093" y="5479225"/>
                <a:ext cx="112100" cy="205736"/>
              </a:xfrm>
              <a:prstGeom prst="rect">
                <a:avLst/>
              </a:prstGeom>
              <a:solidFill>
                <a:srgbClr val="FFFFFF">
                  <a:lumMod val="75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60" name="正方形/長方形 159">
                <a:extLst>
                  <a:ext uri="{FF2B5EF4-FFF2-40B4-BE49-F238E27FC236}">
                    <a16:creationId xmlns:a16="http://schemas.microsoft.com/office/drawing/2014/main" id="{7C99A3C8-D77F-423E-8F45-657AA6CBF055}"/>
                  </a:ext>
                </a:extLst>
              </p:cNvPr>
              <p:cNvSpPr/>
              <p:nvPr/>
            </p:nvSpPr>
            <p:spPr bwMode="auto">
              <a:xfrm>
                <a:off x="8370093" y="4662456"/>
                <a:ext cx="112100" cy="681770"/>
              </a:xfrm>
              <a:prstGeom prst="rect">
                <a:avLst/>
              </a:prstGeom>
              <a:solidFill>
                <a:srgbClr val="FFFFFF">
                  <a:lumMod val="95000"/>
                </a:srgb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151" name="グループ化 150">
              <a:extLst>
                <a:ext uri="{FF2B5EF4-FFF2-40B4-BE49-F238E27FC236}">
                  <a16:creationId xmlns:a16="http://schemas.microsoft.com/office/drawing/2014/main" id="{0EAC445C-9252-48B6-A65C-E7596C69CD7E}"/>
                </a:ext>
              </a:extLst>
            </p:cNvPr>
            <p:cNvGrpSpPr/>
            <p:nvPr/>
          </p:nvGrpSpPr>
          <p:grpSpPr>
            <a:xfrm rot="5400000">
              <a:off x="7532565" y="5111206"/>
              <a:ext cx="1705380" cy="738755"/>
              <a:chOff x="7820284" y="2793308"/>
              <a:chExt cx="1705380" cy="738755"/>
            </a:xfrm>
          </p:grpSpPr>
          <p:sp>
            <p:nvSpPr>
              <p:cNvPr id="152" name="フリーフォーム: 図形 151">
                <a:extLst>
                  <a:ext uri="{FF2B5EF4-FFF2-40B4-BE49-F238E27FC236}">
                    <a16:creationId xmlns:a16="http://schemas.microsoft.com/office/drawing/2014/main" id="{09EBA56F-6495-4A65-9EBD-9DE54BC0F961}"/>
                  </a:ext>
                </a:extLst>
              </p:cNvPr>
              <p:cNvSpPr/>
              <p:nvPr/>
            </p:nvSpPr>
            <p:spPr bwMode="auto">
              <a:xfrm>
                <a:off x="7820284" y="3104458"/>
                <a:ext cx="1705380" cy="427605"/>
              </a:xfrm>
              <a:custGeom>
                <a:avLst/>
                <a:gdLst>
                  <a:gd name="connsiteX0" fmla="*/ 1455555 w 2147104"/>
                  <a:gd name="connsiteY0" fmla="*/ 0 h 711402"/>
                  <a:gd name="connsiteX1" fmla="*/ 1544418 w 2147104"/>
                  <a:gd name="connsiteY1" fmla="*/ 0 h 711402"/>
                  <a:gd name="connsiteX2" fmla="*/ 2147104 w 2147104"/>
                  <a:gd name="connsiteY2" fmla="*/ 711402 h 711402"/>
                  <a:gd name="connsiteX3" fmla="*/ 1983671 w 2147104"/>
                  <a:gd name="connsiteY3" fmla="*/ 711402 h 711402"/>
                  <a:gd name="connsiteX4" fmla="*/ 1223512 w 2147104"/>
                  <a:gd name="connsiteY4" fmla="*/ 0 h 711402"/>
                  <a:gd name="connsiteX5" fmla="*/ 1343158 w 2147104"/>
                  <a:gd name="connsiteY5" fmla="*/ 0 h 711402"/>
                  <a:gd name="connsiteX6" fmla="*/ 1807895 w 2147104"/>
                  <a:gd name="connsiteY6" fmla="*/ 711402 h 711402"/>
                  <a:gd name="connsiteX7" fmla="*/ 1540108 w 2147104"/>
                  <a:gd name="connsiteY7" fmla="*/ 711402 h 711402"/>
                  <a:gd name="connsiteX8" fmla="*/ 1016545 w 2147104"/>
                  <a:gd name="connsiteY8" fmla="*/ 0 h 711402"/>
                  <a:gd name="connsiteX9" fmla="*/ 1130559 w 2147104"/>
                  <a:gd name="connsiteY9" fmla="*/ 0 h 711402"/>
                  <a:gd name="connsiteX10" fmla="*/ 1260144 w 2147104"/>
                  <a:gd name="connsiteY10" fmla="*/ 711402 h 711402"/>
                  <a:gd name="connsiteX11" fmla="*/ 886960 w 2147104"/>
                  <a:gd name="connsiteY11" fmla="*/ 711402 h 711402"/>
                  <a:gd name="connsiteX12" fmla="*/ 803947 w 2147104"/>
                  <a:gd name="connsiteY12" fmla="*/ 0 h 711402"/>
                  <a:gd name="connsiteX13" fmla="*/ 919688 w 2147104"/>
                  <a:gd name="connsiteY13" fmla="*/ 0 h 711402"/>
                  <a:gd name="connsiteX14" fmla="*/ 603093 w 2147104"/>
                  <a:gd name="connsiteY14" fmla="*/ 711402 h 711402"/>
                  <a:gd name="connsiteX15" fmla="*/ 339209 w 2147104"/>
                  <a:gd name="connsiteY15" fmla="*/ 711402 h 711402"/>
                  <a:gd name="connsiteX16" fmla="*/ 602686 w 2147104"/>
                  <a:gd name="connsiteY16" fmla="*/ 0 h 711402"/>
                  <a:gd name="connsiteX17" fmla="*/ 691549 w 2147104"/>
                  <a:gd name="connsiteY17" fmla="*/ 0 h 711402"/>
                  <a:gd name="connsiteX18" fmla="*/ 163433 w 2147104"/>
                  <a:gd name="connsiteY18" fmla="*/ 711402 h 711402"/>
                  <a:gd name="connsiteX19" fmla="*/ 0 w 2147104"/>
                  <a:gd name="connsiteY19" fmla="*/ 711402 h 7114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147104" h="711402">
                    <a:moveTo>
                      <a:pt x="1455555" y="0"/>
                    </a:moveTo>
                    <a:lnTo>
                      <a:pt x="1544418" y="0"/>
                    </a:lnTo>
                    <a:lnTo>
                      <a:pt x="2147104" y="711402"/>
                    </a:lnTo>
                    <a:lnTo>
                      <a:pt x="1983671" y="711402"/>
                    </a:lnTo>
                    <a:close/>
                    <a:moveTo>
                      <a:pt x="1223512" y="0"/>
                    </a:moveTo>
                    <a:lnTo>
                      <a:pt x="1343158" y="0"/>
                    </a:lnTo>
                    <a:lnTo>
                      <a:pt x="1807895" y="711402"/>
                    </a:lnTo>
                    <a:lnTo>
                      <a:pt x="1540108" y="711402"/>
                    </a:lnTo>
                    <a:close/>
                    <a:moveTo>
                      <a:pt x="1016545" y="0"/>
                    </a:moveTo>
                    <a:lnTo>
                      <a:pt x="1130559" y="0"/>
                    </a:lnTo>
                    <a:lnTo>
                      <a:pt x="1260144" y="711402"/>
                    </a:lnTo>
                    <a:lnTo>
                      <a:pt x="886960" y="711402"/>
                    </a:lnTo>
                    <a:close/>
                    <a:moveTo>
                      <a:pt x="803947" y="0"/>
                    </a:moveTo>
                    <a:lnTo>
                      <a:pt x="919688" y="0"/>
                    </a:lnTo>
                    <a:lnTo>
                      <a:pt x="603093" y="711402"/>
                    </a:lnTo>
                    <a:lnTo>
                      <a:pt x="339209" y="711402"/>
                    </a:lnTo>
                    <a:close/>
                    <a:moveTo>
                      <a:pt x="602686" y="0"/>
                    </a:moveTo>
                    <a:lnTo>
                      <a:pt x="691549" y="0"/>
                    </a:lnTo>
                    <a:lnTo>
                      <a:pt x="163433" y="711402"/>
                    </a:lnTo>
                    <a:lnTo>
                      <a:pt x="0" y="711402"/>
                    </a:lnTo>
                    <a:close/>
                  </a:path>
                </a:pathLst>
              </a:custGeom>
              <a:solidFill>
                <a:srgbClr val="C0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53" name="フリーフォーム: 図形 152">
                <a:extLst>
                  <a:ext uri="{FF2B5EF4-FFF2-40B4-BE49-F238E27FC236}">
                    <a16:creationId xmlns:a16="http://schemas.microsoft.com/office/drawing/2014/main" id="{F6162E08-6FC3-45CC-AF2A-9BCFB5883728}"/>
                  </a:ext>
                </a:extLst>
              </p:cNvPr>
              <p:cNvSpPr/>
              <p:nvPr/>
            </p:nvSpPr>
            <p:spPr bwMode="auto">
              <a:xfrm>
                <a:off x="7820284" y="2945708"/>
                <a:ext cx="1705380" cy="427605"/>
              </a:xfrm>
              <a:custGeom>
                <a:avLst/>
                <a:gdLst>
                  <a:gd name="connsiteX0" fmla="*/ 1455555 w 2147104"/>
                  <a:gd name="connsiteY0" fmla="*/ 0 h 711402"/>
                  <a:gd name="connsiteX1" fmla="*/ 1544418 w 2147104"/>
                  <a:gd name="connsiteY1" fmla="*/ 0 h 711402"/>
                  <a:gd name="connsiteX2" fmla="*/ 2147104 w 2147104"/>
                  <a:gd name="connsiteY2" fmla="*/ 711402 h 711402"/>
                  <a:gd name="connsiteX3" fmla="*/ 1983671 w 2147104"/>
                  <a:gd name="connsiteY3" fmla="*/ 711402 h 711402"/>
                  <a:gd name="connsiteX4" fmla="*/ 1223512 w 2147104"/>
                  <a:gd name="connsiteY4" fmla="*/ 0 h 711402"/>
                  <a:gd name="connsiteX5" fmla="*/ 1343158 w 2147104"/>
                  <a:gd name="connsiteY5" fmla="*/ 0 h 711402"/>
                  <a:gd name="connsiteX6" fmla="*/ 1807895 w 2147104"/>
                  <a:gd name="connsiteY6" fmla="*/ 711402 h 711402"/>
                  <a:gd name="connsiteX7" fmla="*/ 1540108 w 2147104"/>
                  <a:gd name="connsiteY7" fmla="*/ 711402 h 711402"/>
                  <a:gd name="connsiteX8" fmla="*/ 1016545 w 2147104"/>
                  <a:gd name="connsiteY8" fmla="*/ 0 h 711402"/>
                  <a:gd name="connsiteX9" fmla="*/ 1130559 w 2147104"/>
                  <a:gd name="connsiteY9" fmla="*/ 0 h 711402"/>
                  <a:gd name="connsiteX10" fmla="*/ 1260144 w 2147104"/>
                  <a:gd name="connsiteY10" fmla="*/ 711402 h 711402"/>
                  <a:gd name="connsiteX11" fmla="*/ 886960 w 2147104"/>
                  <a:gd name="connsiteY11" fmla="*/ 711402 h 711402"/>
                  <a:gd name="connsiteX12" fmla="*/ 803947 w 2147104"/>
                  <a:gd name="connsiteY12" fmla="*/ 0 h 711402"/>
                  <a:gd name="connsiteX13" fmla="*/ 919688 w 2147104"/>
                  <a:gd name="connsiteY13" fmla="*/ 0 h 711402"/>
                  <a:gd name="connsiteX14" fmla="*/ 603093 w 2147104"/>
                  <a:gd name="connsiteY14" fmla="*/ 711402 h 711402"/>
                  <a:gd name="connsiteX15" fmla="*/ 339209 w 2147104"/>
                  <a:gd name="connsiteY15" fmla="*/ 711402 h 711402"/>
                  <a:gd name="connsiteX16" fmla="*/ 602686 w 2147104"/>
                  <a:gd name="connsiteY16" fmla="*/ 0 h 711402"/>
                  <a:gd name="connsiteX17" fmla="*/ 691549 w 2147104"/>
                  <a:gd name="connsiteY17" fmla="*/ 0 h 711402"/>
                  <a:gd name="connsiteX18" fmla="*/ 163433 w 2147104"/>
                  <a:gd name="connsiteY18" fmla="*/ 711402 h 711402"/>
                  <a:gd name="connsiteX19" fmla="*/ 0 w 2147104"/>
                  <a:gd name="connsiteY19" fmla="*/ 711402 h 7114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147104" h="711402">
                    <a:moveTo>
                      <a:pt x="1455555" y="0"/>
                    </a:moveTo>
                    <a:lnTo>
                      <a:pt x="1544418" y="0"/>
                    </a:lnTo>
                    <a:lnTo>
                      <a:pt x="2147104" y="711402"/>
                    </a:lnTo>
                    <a:lnTo>
                      <a:pt x="1983671" y="711402"/>
                    </a:lnTo>
                    <a:close/>
                    <a:moveTo>
                      <a:pt x="1223512" y="0"/>
                    </a:moveTo>
                    <a:lnTo>
                      <a:pt x="1343158" y="0"/>
                    </a:lnTo>
                    <a:lnTo>
                      <a:pt x="1807895" y="711402"/>
                    </a:lnTo>
                    <a:lnTo>
                      <a:pt x="1540108" y="711402"/>
                    </a:lnTo>
                    <a:close/>
                    <a:moveTo>
                      <a:pt x="1016545" y="0"/>
                    </a:moveTo>
                    <a:lnTo>
                      <a:pt x="1130559" y="0"/>
                    </a:lnTo>
                    <a:lnTo>
                      <a:pt x="1260144" y="711402"/>
                    </a:lnTo>
                    <a:lnTo>
                      <a:pt x="886960" y="711402"/>
                    </a:lnTo>
                    <a:close/>
                    <a:moveTo>
                      <a:pt x="803947" y="0"/>
                    </a:moveTo>
                    <a:lnTo>
                      <a:pt x="919688" y="0"/>
                    </a:lnTo>
                    <a:lnTo>
                      <a:pt x="603093" y="711402"/>
                    </a:lnTo>
                    <a:lnTo>
                      <a:pt x="339209" y="711402"/>
                    </a:lnTo>
                    <a:close/>
                    <a:moveTo>
                      <a:pt x="602686" y="0"/>
                    </a:moveTo>
                    <a:lnTo>
                      <a:pt x="691549" y="0"/>
                    </a:lnTo>
                    <a:lnTo>
                      <a:pt x="163433" y="711402"/>
                    </a:lnTo>
                    <a:lnTo>
                      <a:pt x="0" y="711402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54" name="フリーフォーム: 図形 153">
                <a:extLst>
                  <a:ext uri="{FF2B5EF4-FFF2-40B4-BE49-F238E27FC236}">
                    <a16:creationId xmlns:a16="http://schemas.microsoft.com/office/drawing/2014/main" id="{FCE9E077-7344-4ECA-A5DA-45DF6649DFF9}"/>
                  </a:ext>
                </a:extLst>
              </p:cNvPr>
              <p:cNvSpPr/>
              <p:nvPr/>
            </p:nvSpPr>
            <p:spPr bwMode="auto">
              <a:xfrm>
                <a:off x="7820284" y="2793308"/>
                <a:ext cx="1705380" cy="427605"/>
              </a:xfrm>
              <a:custGeom>
                <a:avLst/>
                <a:gdLst>
                  <a:gd name="connsiteX0" fmla="*/ 1455555 w 2147104"/>
                  <a:gd name="connsiteY0" fmla="*/ 0 h 711402"/>
                  <a:gd name="connsiteX1" fmla="*/ 1544418 w 2147104"/>
                  <a:gd name="connsiteY1" fmla="*/ 0 h 711402"/>
                  <a:gd name="connsiteX2" fmla="*/ 2147104 w 2147104"/>
                  <a:gd name="connsiteY2" fmla="*/ 711402 h 711402"/>
                  <a:gd name="connsiteX3" fmla="*/ 1983671 w 2147104"/>
                  <a:gd name="connsiteY3" fmla="*/ 711402 h 711402"/>
                  <a:gd name="connsiteX4" fmla="*/ 1223512 w 2147104"/>
                  <a:gd name="connsiteY4" fmla="*/ 0 h 711402"/>
                  <a:gd name="connsiteX5" fmla="*/ 1343158 w 2147104"/>
                  <a:gd name="connsiteY5" fmla="*/ 0 h 711402"/>
                  <a:gd name="connsiteX6" fmla="*/ 1807895 w 2147104"/>
                  <a:gd name="connsiteY6" fmla="*/ 711402 h 711402"/>
                  <a:gd name="connsiteX7" fmla="*/ 1540108 w 2147104"/>
                  <a:gd name="connsiteY7" fmla="*/ 711402 h 711402"/>
                  <a:gd name="connsiteX8" fmla="*/ 1016545 w 2147104"/>
                  <a:gd name="connsiteY8" fmla="*/ 0 h 711402"/>
                  <a:gd name="connsiteX9" fmla="*/ 1130559 w 2147104"/>
                  <a:gd name="connsiteY9" fmla="*/ 0 h 711402"/>
                  <a:gd name="connsiteX10" fmla="*/ 1260144 w 2147104"/>
                  <a:gd name="connsiteY10" fmla="*/ 711402 h 711402"/>
                  <a:gd name="connsiteX11" fmla="*/ 886960 w 2147104"/>
                  <a:gd name="connsiteY11" fmla="*/ 711402 h 711402"/>
                  <a:gd name="connsiteX12" fmla="*/ 803947 w 2147104"/>
                  <a:gd name="connsiteY12" fmla="*/ 0 h 711402"/>
                  <a:gd name="connsiteX13" fmla="*/ 919688 w 2147104"/>
                  <a:gd name="connsiteY13" fmla="*/ 0 h 711402"/>
                  <a:gd name="connsiteX14" fmla="*/ 603093 w 2147104"/>
                  <a:gd name="connsiteY14" fmla="*/ 711402 h 711402"/>
                  <a:gd name="connsiteX15" fmla="*/ 339209 w 2147104"/>
                  <a:gd name="connsiteY15" fmla="*/ 711402 h 711402"/>
                  <a:gd name="connsiteX16" fmla="*/ 602686 w 2147104"/>
                  <a:gd name="connsiteY16" fmla="*/ 0 h 711402"/>
                  <a:gd name="connsiteX17" fmla="*/ 691549 w 2147104"/>
                  <a:gd name="connsiteY17" fmla="*/ 0 h 711402"/>
                  <a:gd name="connsiteX18" fmla="*/ 163433 w 2147104"/>
                  <a:gd name="connsiteY18" fmla="*/ 711402 h 711402"/>
                  <a:gd name="connsiteX19" fmla="*/ 0 w 2147104"/>
                  <a:gd name="connsiteY19" fmla="*/ 711402 h 7114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147104" h="711402">
                    <a:moveTo>
                      <a:pt x="1455555" y="0"/>
                    </a:moveTo>
                    <a:lnTo>
                      <a:pt x="1544418" y="0"/>
                    </a:lnTo>
                    <a:lnTo>
                      <a:pt x="2147104" y="711402"/>
                    </a:lnTo>
                    <a:lnTo>
                      <a:pt x="1983671" y="711402"/>
                    </a:lnTo>
                    <a:close/>
                    <a:moveTo>
                      <a:pt x="1223512" y="0"/>
                    </a:moveTo>
                    <a:lnTo>
                      <a:pt x="1343158" y="0"/>
                    </a:lnTo>
                    <a:lnTo>
                      <a:pt x="1807895" y="711402"/>
                    </a:lnTo>
                    <a:lnTo>
                      <a:pt x="1540108" y="711402"/>
                    </a:lnTo>
                    <a:close/>
                    <a:moveTo>
                      <a:pt x="1016545" y="0"/>
                    </a:moveTo>
                    <a:lnTo>
                      <a:pt x="1130559" y="0"/>
                    </a:lnTo>
                    <a:lnTo>
                      <a:pt x="1260144" y="711402"/>
                    </a:lnTo>
                    <a:lnTo>
                      <a:pt x="886960" y="711402"/>
                    </a:lnTo>
                    <a:close/>
                    <a:moveTo>
                      <a:pt x="803947" y="0"/>
                    </a:moveTo>
                    <a:lnTo>
                      <a:pt x="919688" y="0"/>
                    </a:lnTo>
                    <a:lnTo>
                      <a:pt x="603093" y="711402"/>
                    </a:lnTo>
                    <a:lnTo>
                      <a:pt x="339209" y="711402"/>
                    </a:lnTo>
                    <a:close/>
                    <a:moveTo>
                      <a:pt x="602686" y="0"/>
                    </a:moveTo>
                    <a:lnTo>
                      <a:pt x="691549" y="0"/>
                    </a:lnTo>
                    <a:lnTo>
                      <a:pt x="163433" y="711402"/>
                    </a:lnTo>
                    <a:lnTo>
                      <a:pt x="0" y="711402"/>
                    </a:lnTo>
                    <a:close/>
                  </a:path>
                </a:pathLst>
              </a:custGeom>
              <a:solidFill>
                <a:srgbClr val="FF66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</p:grpSp>
      <p:grpSp>
        <p:nvGrpSpPr>
          <p:cNvPr id="167" name="グループ化 166">
            <a:extLst>
              <a:ext uri="{FF2B5EF4-FFF2-40B4-BE49-F238E27FC236}">
                <a16:creationId xmlns:a16="http://schemas.microsoft.com/office/drawing/2014/main" id="{BBD39F2C-23C1-4ABF-AB0D-3B9E3AB8D646}"/>
              </a:ext>
            </a:extLst>
          </p:cNvPr>
          <p:cNvGrpSpPr/>
          <p:nvPr/>
        </p:nvGrpSpPr>
        <p:grpSpPr>
          <a:xfrm>
            <a:off x="501875" y="3054218"/>
            <a:ext cx="1415379" cy="1055549"/>
            <a:chOff x="501875" y="3054218"/>
            <a:chExt cx="1415379" cy="1055549"/>
          </a:xfrm>
        </p:grpSpPr>
        <p:grpSp>
          <p:nvGrpSpPr>
            <p:cNvPr id="168" name="グループ化 167">
              <a:extLst>
                <a:ext uri="{FF2B5EF4-FFF2-40B4-BE49-F238E27FC236}">
                  <a16:creationId xmlns:a16="http://schemas.microsoft.com/office/drawing/2014/main" id="{18AAA59C-60D7-4046-8F58-2B1102FEACE6}"/>
                </a:ext>
              </a:extLst>
            </p:cNvPr>
            <p:cNvGrpSpPr/>
            <p:nvPr/>
          </p:nvGrpSpPr>
          <p:grpSpPr>
            <a:xfrm>
              <a:off x="501875" y="3054218"/>
              <a:ext cx="1415379" cy="705528"/>
              <a:chOff x="7968336" y="-1159330"/>
              <a:chExt cx="2015632" cy="793358"/>
            </a:xfrm>
            <a:solidFill>
              <a:srgbClr val="FFFFFF">
                <a:lumMod val="95000"/>
              </a:srgbClr>
            </a:solidFill>
          </p:grpSpPr>
          <p:sp>
            <p:nvSpPr>
              <p:cNvPr id="170" name="四角形: 角を丸くする 169">
                <a:extLst>
                  <a:ext uri="{FF2B5EF4-FFF2-40B4-BE49-F238E27FC236}">
                    <a16:creationId xmlns:a16="http://schemas.microsoft.com/office/drawing/2014/main" id="{16E1267A-0661-4E3C-A2F3-936A8C6FEBE2}"/>
                  </a:ext>
                </a:extLst>
              </p:cNvPr>
              <p:cNvSpPr/>
              <p:nvPr/>
            </p:nvSpPr>
            <p:spPr bwMode="auto">
              <a:xfrm>
                <a:off x="7968336" y="-1159330"/>
                <a:ext cx="2015632" cy="793358"/>
              </a:xfrm>
              <a:prstGeom prst="roundRect">
                <a:avLst>
                  <a:gd name="adj" fmla="val 10264"/>
                </a:avLst>
              </a:prstGeom>
              <a:grpFill/>
              <a:ln w="38100">
                <a:noFill/>
                <a:round/>
                <a:headEnd/>
                <a:tailEnd/>
              </a:ln>
              <a:effectLst/>
              <a:scene3d>
                <a:camera prst="orthographicFront"/>
                <a:lightRig rig="threePt" dir="t"/>
              </a:scene3d>
              <a:sp3d>
                <a:bevelT w="165100" prst="coolSlant"/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71" name="四角形: 角を丸くする 170">
                <a:extLst>
                  <a:ext uri="{FF2B5EF4-FFF2-40B4-BE49-F238E27FC236}">
                    <a16:creationId xmlns:a16="http://schemas.microsoft.com/office/drawing/2014/main" id="{84A399D2-DA18-47CB-A93D-369283E11D2F}"/>
                  </a:ext>
                </a:extLst>
              </p:cNvPr>
              <p:cNvSpPr/>
              <p:nvPr/>
            </p:nvSpPr>
            <p:spPr bwMode="auto">
              <a:xfrm flipV="1">
                <a:off x="8029187" y="-1135976"/>
                <a:ext cx="1893928" cy="45720"/>
              </a:xfrm>
              <a:prstGeom prst="roundRect">
                <a:avLst>
                  <a:gd name="adj" fmla="val 50000"/>
                </a:avLst>
              </a:prstGeom>
              <a:solidFill>
                <a:srgbClr val="FFFFFF">
                  <a:lumMod val="85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72" name="四角形: 角を丸くする 171">
                <a:extLst>
                  <a:ext uri="{FF2B5EF4-FFF2-40B4-BE49-F238E27FC236}">
                    <a16:creationId xmlns:a16="http://schemas.microsoft.com/office/drawing/2014/main" id="{75ECB666-2257-4C14-9D27-329F2A70C4E9}"/>
                  </a:ext>
                </a:extLst>
              </p:cNvPr>
              <p:cNvSpPr/>
              <p:nvPr/>
            </p:nvSpPr>
            <p:spPr bwMode="auto">
              <a:xfrm>
                <a:off x="7991315" y="-1047267"/>
                <a:ext cx="1969679" cy="574677"/>
              </a:xfrm>
              <a:prstGeom prst="roundRect">
                <a:avLst>
                  <a:gd name="adj" fmla="val 3196"/>
                </a:avLst>
              </a:prstGeom>
              <a:gradFill>
                <a:gsLst>
                  <a:gs pos="0">
                    <a:srgbClr val="FFFFFF">
                      <a:lumMod val="75000"/>
                    </a:srgbClr>
                  </a:gs>
                  <a:gs pos="50000">
                    <a:srgbClr val="FFFFFF"/>
                  </a:gs>
                  <a:gs pos="100000">
                    <a:srgbClr val="FFFFFF">
                      <a:lumMod val="75000"/>
                    </a:srgb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  <a:scene3d>
                <a:camera prst="orthographicFront"/>
                <a:lightRig rig="threePt" dir="t"/>
              </a:scene3d>
              <a:sp3d>
                <a:bevelT w="165100" prst="coolSlant"/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73" name="フリーフォーム: 図形 172">
                <a:extLst>
                  <a:ext uri="{FF2B5EF4-FFF2-40B4-BE49-F238E27FC236}">
                    <a16:creationId xmlns:a16="http://schemas.microsoft.com/office/drawing/2014/main" id="{1845634D-5B7E-470F-A570-1B8AC0F5BB81}"/>
                  </a:ext>
                </a:extLst>
              </p:cNvPr>
              <p:cNvSpPr/>
              <p:nvPr/>
            </p:nvSpPr>
            <p:spPr bwMode="auto">
              <a:xfrm>
                <a:off x="8026012" y="-432865"/>
                <a:ext cx="1900278" cy="66893"/>
              </a:xfrm>
              <a:custGeom>
                <a:avLst/>
                <a:gdLst>
                  <a:gd name="connsiteX0" fmla="*/ 29256 w 1900278"/>
                  <a:gd name="connsiteY0" fmla="*/ 0 h 66893"/>
                  <a:gd name="connsiteX1" fmla="*/ 1871022 w 1900278"/>
                  <a:gd name="connsiteY1" fmla="*/ 0 h 66893"/>
                  <a:gd name="connsiteX2" fmla="*/ 1900278 w 1900278"/>
                  <a:gd name="connsiteY2" fmla="*/ 29256 h 66893"/>
                  <a:gd name="connsiteX3" fmla="*/ 1900278 w 1900278"/>
                  <a:gd name="connsiteY3" fmla="*/ 62098 h 66893"/>
                  <a:gd name="connsiteX4" fmla="*/ 1876525 w 1900278"/>
                  <a:gd name="connsiteY4" fmla="*/ 66893 h 66893"/>
                  <a:gd name="connsiteX5" fmla="*/ 23753 w 1900278"/>
                  <a:gd name="connsiteY5" fmla="*/ 66893 h 66893"/>
                  <a:gd name="connsiteX6" fmla="*/ 0 w 1900278"/>
                  <a:gd name="connsiteY6" fmla="*/ 62098 h 66893"/>
                  <a:gd name="connsiteX7" fmla="*/ 0 w 1900278"/>
                  <a:gd name="connsiteY7" fmla="*/ 29256 h 66893"/>
                  <a:gd name="connsiteX8" fmla="*/ 29256 w 1900278"/>
                  <a:gd name="connsiteY8" fmla="*/ 0 h 668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900278" h="66893">
                    <a:moveTo>
                      <a:pt x="29256" y="0"/>
                    </a:moveTo>
                    <a:lnTo>
                      <a:pt x="1871022" y="0"/>
                    </a:lnTo>
                    <a:cubicBezTo>
                      <a:pt x="1887180" y="0"/>
                      <a:pt x="1900278" y="13098"/>
                      <a:pt x="1900278" y="29256"/>
                    </a:cubicBezTo>
                    <a:lnTo>
                      <a:pt x="1900278" y="62098"/>
                    </a:lnTo>
                    <a:lnTo>
                      <a:pt x="1876525" y="66893"/>
                    </a:lnTo>
                    <a:lnTo>
                      <a:pt x="23753" y="66893"/>
                    </a:lnTo>
                    <a:lnTo>
                      <a:pt x="0" y="62098"/>
                    </a:lnTo>
                    <a:lnTo>
                      <a:pt x="0" y="29256"/>
                    </a:lnTo>
                    <a:cubicBezTo>
                      <a:pt x="0" y="13098"/>
                      <a:pt x="13098" y="0"/>
                      <a:pt x="29256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74" name="台形 173">
                <a:extLst>
                  <a:ext uri="{FF2B5EF4-FFF2-40B4-BE49-F238E27FC236}">
                    <a16:creationId xmlns:a16="http://schemas.microsoft.com/office/drawing/2014/main" id="{DFD44C29-B7B3-410C-8FC7-7AD855A9C549}"/>
                  </a:ext>
                </a:extLst>
              </p:cNvPr>
              <p:cNvSpPr/>
              <p:nvPr/>
            </p:nvSpPr>
            <p:spPr bwMode="auto">
              <a:xfrm>
                <a:off x="8026012" y="-532641"/>
                <a:ext cx="1897103" cy="58256"/>
              </a:xfrm>
              <a:prstGeom prst="trapezoid">
                <a:avLst/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169" name="フリーフォーム: 図形 168">
              <a:extLst>
                <a:ext uri="{FF2B5EF4-FFF2-40B4-BE49-F238E27FC236}">
                  <a16:creationId xmlns:a16="http://schemas.microsoft.com/office/drawing/2014/main" id="{F42D0BE0-2669-46AC-8BCA-2BD8FF36AB6A}"/>
                </a:ext>
              </a:extLst>
            </p:cNvPr>
            <p:cNvSpPr/>
            <p:nvPr/>
          </p:nvSpPr>
          <p:spPr bwMode="auto">
            <a:xfrm rot="16200000">
              <a:off x="1041526" y="3376623"/>
              <a:ext cx="372491" cy="1093797"/>
            </a:xfrm>
            <a:custGeom>
              <a:avLst/>
              <a:gdLst>
                <a:gd name="connsiteX0" fmla="*/ 396801 w 396801"/>
                <a:gd name="connsiteY0" fmla="*/ 1066045 h 1225322"/>
                <a:gd name="connsiteX1" fmla="*/ 396801 w 396801"/>
                <a:gd name="connsiteY1" fmla="*/ 1198620 h 1225322"/>
                <a:gd name="connsiteX2" fmla="*/ 380339 w 396801"/>
                <a:gd name="connsiteY2" fmla="*/ 1182200 h 1225322"/>
                <a:gd name="connsiteX3" fmla="*/ 222889 w 396801"/>
                <a:gd name="connsiteY3" fmla="*/ 1161936 h 1225322"/>
                <a:gd name="connsiteX4" fmla="*/ 12956 w 396801"/>
                <a:gd name="connsiteY4" fmla="*/ 1100181 h 1225322"/>
                <a:gd name="connsiteX5" fmla="*/ 0 w 396801"/>
                <a:gd name="connsiteY5" fmla="*/ 1099466 h 1225322"/>
                <a:gd name="connsiteX6" fmla="*/ 0 w 396801"/>
                <a:gd name="connsiteY6" fmla="*/ 966116 h 1225322"/>
                <a:gd name="connsiteX7" fmla="*/ 12956 w 396801"/>
                <a:gd name="connsiteY7" fmla="*/ 966831 h 1225322"/>
                <a:gd name="connsiteX8" fmla="*/ 222889 w 396801"/>
                <a:gd name="connsiteY8" fmla="*/ 1028586 h 1225322"/>
                <a:gd name="connsiteX9" fmla="*/ 362844 w 396801"/>
                <a:gd name="connsiteY9" fmla="*/ 1028586 h 1225322"/>
                <a:gd name="connsiteX10" fmla="*/ 396801 w 396801"/>
                <a:gd name="connsiteY10" fmla="*/ 824745 h 1225322"/>
                <a:gd name="connsiteX11" fmla="*/ 396801 w 396801"/>
                <a:gd name="connsiteY11" fmla="*/ 957320 h 1225322"/>
                <a:gd name="connsiteX12" fmla="*/ 380339 w 396801"/>
                <a:gd name="connsiteY12" fmla="*/ 940900 h 1225322"/>
                <a:gd name="connsiteX13" fmla="*/ 222889 w 396801"/>
                <a:gd name="connsiteY13" fmla="*/ 920636 h 1225322"/>
                <a:gd name="connsiteX14" fmla="*/ 12956 w 396801"/>
                <a:gd name="connsiteY14" fmla="*/ 858881 h 1225322"/>
                <a:gd name="connsiteX15" fmla="*/ 0 w 396801"/>
                <a:gd name="connsiteY15" fmla="*/ 858166 h 1225322"/>
                <a:gd name="connsiteX16" fmla="*/ 0 w 396801"/>
                <a:gd name="connsiteY16" fmla="*/ 724816 h 1225322"/>
                <a:gd name="connsiteX17" fmla="*/ 12956 w 396801"/>
                <a:gd name="connsiteY17" fmla="*/ 725531 h 1225322"/>
                <a:gd name="connsiteX18" fmla="*/ 222889 w 396801"/>
                <a:gd name="connsiteY18" fmla="*/ 787286 h 1225322"/>
                <a:gd name="connsiteX19" fmla="*/ 362844 w 396801"/>
                <a:gd name="connsiteY19" fmla="*/ 787286 h 1225322"/>
                <a:gd name="connsiteX20" fmla="*/ 396801 w 396801"/>
                <a:gd name="connsiteY20" fmla="*/ 583445 h 1225322"/>
                <a:gd name="connsiteX21" fmla="*/ 396801 w 396801"/>
                <a:gd name="connsiteY21" fmla="*/ 716020 h 1225322"/>
                <a:gd name="connsiteX22" fmla="*/ 380339 w 396801"/>
                <a:gd name="connsiteY22" fmla="*/ 699600 h 1225322"/>
                <a:gd name="connsiteX23" fmla="*/ 222889 w 396801"/>
                <a:gd name="connsiteY23" fmla="*/ 679336 h 1225322"/>
                <a:gd name="connsiteX24" fmla="*/ 12956 w 396801"/>
                <a:gd name="connsiteY24" fmla="*/ 617581 h 1225322"/>
                <a:gd name="connsiteX25" fmla="*/ 0 w 396801"/>
                <a:gd name="connsiteY25" fmla="*/ 616866 h 1225322"/>
                <a:gd name="connsiteX26" fmla="*/ 0 w 396801"/>
                <a:gd name="connsiteY26" fmla="*/ 483516 h 1225322"/>
                <a:gd name="connsiteX27" fmla="*/ 12956 w 396801"/>
                <a:gd name="connsiteY27" fmla="*/ 484231 h 1225322"/>
                <a:gd name="connsiteX28" fmla="*/ 222889 w 396801"/>
                <a:gd name="connsiteY28" fmla="*/ 545986 h 1225322"/>
                <a:gd name="connsiteX29" fmla="*/ 362844 w 396801"/>
                <a:gd name="connsiteY29" fmla="*/ 545986 h 1225322"/>
                <a:gd name="connsiteX30" fmla="*/ 396801 w 396801"/>
                <a:gd name="connsiteY30" fmla="*/ 342145 h 1225322"/>
                <a:gd name="connsiteX31" fmla="*/ 396801 w 396801"/>
                <a:gd name="connsiteY31" fmla="*/ 474720 h 1225322"/>
                <a:gd name="connsiteX32" fmla="*/ 380339 w 396801"/>
                <a:gd name="connsiteY32" fmla="*/ 458300 h 1225322"/>
                <a:gd name="connsiteX33" fmla="*/ 222889 w 396801"/>
                <a:gd name="connsiteY33" fmla="*/ 438036 h 1225322"/>
                <a:gd name="connsiteX34" fmla="*/ 12956 w 396801"/>
                <a:gd name="connsiteY34" fmla="*/ 376281 h 1225322"/>
                <a:gd name="connsiteX35" fmla="*/ 0 w 396801"/>
                <a:gd name="connsiteY35" fmla="*/ 375566 h 1225322"/>
                <a:gd name="connsiteX36" fmla="*/ 0 w 396801"/>
                <a:gd name="connsiteY36" fmla="*/ 242216 h 1225322"/>
                <a:gd name="connsiteX37" fmla="*/ 12956 w 396801"/>
                <a:gd name="connsiteY37" fmla="*/ 242931 h 1225322"/>
                <a:gd name="connsiteX38" fmla="*/ 222889 w 396801"/>
                <a:gd name="connsiteY38" fmla="*/ 304686 h 1225322"/>
                <a:gd name="connsiteX39" fmla="*/ 362844 w 396801"/>
                <a:gd name="connsiteY39" fmla="*/ 304686 h 1225322"/>
                <a:gd name="connsiteX40" fmla="*/ 396801 w 396801"/>
                <a:gd name="connsiteY40" fmla="*/ 100845 h 1225322"/>
                <a:gd name="connsiteX41" fmla="*/ 396801 w 396801"/>
                <a:gd name="connsiteY41" fmla="*/ 233420 h 1225322"/>
                <a:gd name="connsiteX42" fmla="*/ 380339 w 396801"/>
                <a:gd name="connsiteY42" fmla="*/ 217000 h 1225322"/>
                <a:gd name="connsiteX43" fmla="*/ 222889 w 396801"/>
                <a:gd name="connsiteY43" fmla="*/ 196736 h 1225322"/>
                <a:gd name="connsiteX44" fmla="*/ 12956 w 396801"/>
                <a:gd name="connsiteY44" fmla="*/ 134981 h 1225322"/>
                <a:gd name="connsiteX45" fmla="*/ 0 w 396801"/>
                <a:gd name="connsiteY45" fmla="*/ 134266 h 1225322"/>
                <a:gd name="connsiteX46" fmla="*/ 0 w 396801"/>
                <a:gd name="connsiteY46" fmla="*/ 916 h 1225322"/>
                <a:gd name="connsiteX47" fmla="*/ 12956 w 396801"/>
                <a:gd name="connsiteY47" fmla="*/ 1631 h 1225322"/>
                <a:gd name="connsiteX48" fmla="*/ 222889 w 396801"/>
                <a:gd name="connsiteY48" fmla="*/ 63386 h 1225322"/>
                <a:gd name="connsiteX49" fmla="*/ 362844 w 396801"/>
                <a:gd name="connsiteY49" fmla="*/ 63386 h 12253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</a:cxnLst>
              <a:rect l="l" t="t" r="r" b="b"/>
              <a:pathLst>
                <a:path w="396801" h="1225322">
                  <a:moveTo>
                    <a:pt x="396801" y="1066045"/>
                  </a:moveTo>
                  <a:lnTo>
                    <a:pt x="396801" y="1198620"/>
                  </a:lnTo>
                  <a:lnTo>
                    <a:pt x="380339" y="1182200"/>
                  </a:lnTo>
                  <a:cubicBezTo>
                    <a:pt x="327855" y="1123339"/>
                    <a:pt x="275372" y="1038425"/>
                    <a:pt x="222889" y="1161936"/>
                  </a:cubicBezTo>
                  <a:cubicBezTo>
                    <a:pt x="152911" y="1326618"/>
                    <a:pt x="82934" y="1120766"/>
                    <a:pt x="12956" y="1100181"/>
                  </a:cubicBezTo>
                  <a:lnTo>
                    <a:pt x="0" y="1099466"/>
                  </a:lnTo>
                  <a:lnTo>
                    <a:pt x="0" y="966116"/>
                  </a:lnTo>
                  <a:lnTo>
                    <a:pt x="12956" y="966831"/>
                  </a:lnTo>
                  <a:cubicBezTo>
                    <a:pt x="82934" y="987416"/>
                    <a:pt x="152911" y="1193268"/>
                    <a:pt x="222889" y="1028586"/>
                  </a:cubicBezTo>
                  <a:cubicBezTo>
                    <a:pt x="269540" y="918798"/>
                    <a:pt x="316192" y="973692"/>
                    <a:pt x="362844" y="1028586"/>
                  </a:cubicBezTo>
                  <a:close/>
                  <a:moveTo>
                    <a:pt x="396801" y="824745"/>
                  </a:moveTo>
                  <a:lnTo>
                    <a:pt x="396801" y="957320"/>
                  </a:lnTo>
                  <a:lnTo>
                    <a:pt x="380339" y="940900"/>
                  </a:lnTo>
                  <a:cubicBezTo>
                    <a:pt x="327855" y="882039"/>
                    <a:pt x="275372" y="797125"/>
                    <a:pt x="222889" y="920636"/>
                  </a:cubicBezTo>
                  <a:cubicBezTo>
                    <a:pt x="152911" y="1085318"/>
                    <a:pt x="82934" y="879466"/>
                    <a:pt x="12956" y="858881"/>
                  </a:cubicBezTo>
                  <a:lnTo>
                    <a:pt x="0" y="858166"/>
                  </a:lnTo>
                  <a:lnTo>
                    <a:pt x="0" y="724816"/>
                  </a:lnTo>
                  <a:lnTo>
                    <a:pt x="12956" y="725531"/>
                  </a:lnTo>
                  <a:cubicBezTo>
                    <a:pt x="82934" y="746116"/>
                    <a:pt x="152911" y="951968"/>
                    <a:pt x="222889" y="787286"/>
                  </a:cubicBezTo>
                  <a:cubicBezTo>
                    <a:pt x="269540" y="677498"/>
                    <a:pt x="316192" y="732392"/>
                    <a:pt x="362844" y="787286"/>
                  </a:cubicBezTo>
                  <a:close/>
                  <a:moveTo>
                    <a:pt x="396801" y="583445"/>
                  </a:moveTo>
                  <a:lnTo>
                    <a:pt x="396801" y="716020"/>
                  </a:lnTo>
                  <a:lnTo>
                    <a:pt x="380339" y="699600"/>
                  </a:lnTo>
                  <a:cubicBezTo>
                    <a:pt x="327855" y="640739"/>
                    <a:pt x="275372" y="555825"/>
                    <a:pt x="222889" y="679336"/>
                  </a:cubicBezTo>
                  <a:cubicBezTo>
                    <a:pt x="152911" y="844018"/>
                    <a:pt x="82934" y="638166"/>
                    <a:pt x="12956" y="617581"/>
                  </a:cubicBezTo>
                  <a:lnTo>
                    <a:pt x="0" y="616866"/>
                  </a:lnTo>
                  <a:lnTo>
                    <a:pt x="0" y="483516"/>
                  </a:lnTo>
                  <a:lnTo>
                    <a:pt x="12956" y="484231"/>
                  </a:lnTo>
                  <a:cubicBezTo>
                    <a:pt x="82934" y="504816"/>
                    <a:pt x="152911" y="710668"/>
                    <a:pt x="222889" y="545986"/>
                  </a:cubicBezTo>
                  <a:cubicBezTo>
                    <a:pt x="269540" y="436198"/>
                    <a:pt x="316192" y="491092"/>
                    <a:pt x="362844" y="545986"/>
                  </a:cubicBezTo>
                  <a:close/>
                  <a:moveTo>
                    <a:pt x="396801" y="342145"/>
                  </a:moveTo>
                  <a:lnTo>
                    <a:pt x="396801" y="474720"/>
                  </a:lnTo>
                  <a:lnTo>
                    <a:pt x="380339" y="458300"/>
                  </a:lnTo>
                  <a:cubicBezTo>
                    <a:pt x="327855" y="399439"/>
                    <a:pt x="275372" y="314525"/>
                    <a:pt x="222889" y="438036"/>
                  </a:cubicBezTo>
                  <a:cubicBezTo>
                    <a:pt x="152911" y="602718"/>
                    <a:pt x="82934" y="396866"/>
                    <a:pt x="12956" y="376281"/>
                  </a:cubicBezTo>
                  <a:lnTo>
                    <a:pt x="0" y="375566"/>
                  </a:lnTo>
                  <a:lnTo>
                    <a:pt x="0" y="242216"/>
                  </a:lnTo>
                  <a:lnTo>
                    <a:pt x="12956" y="242931"/>
                  </a:lnTo>
                  <a:cubicBezTo>
                    <a:pt x="82934" y="263516"/>
                    <a:pt x="152911" y="469368"/>
                    <a:pt x="222889" y="304686"/>
                  </a:cubicBezTo>
                  <a:cubicBezTo>
                    <a:pt x="269540" y="194898"/>
                    <a:pt x="316192" y="249792"/>
                    <a:pt x="362844" y="304686"/>
                  </a:cubicBezTo>
                  <a:close/>
                  <a:moveTo>
                    <a:pt x="396801" y="100845"/>
                  </a:moveTo>
                  <a:lnTo>
                    <a:pt x="396801" y="233420"/>
                  </a:lnTo>
                  <a:lnTo>
                    <a:pt x="380339" y="217000"/>
                  </a:lnTo>
                  <a:cubicBezTo>
                    <a:pt x="327855" y="158139"/>
                    <a:pt x="275372" y="73225"/>
                    <a:pt x="222889" y="196736"/>
                  </a:cubicBezTo>
                  <a:cubicBezTo>
                    <a:pt x="152911" y="361418"/>
                    <a:pt x="82934" y="155566"/>
                    <a:pt x="12956" y="134981"/>
                  </a:cubicBezTo>
                  <a:lnTo>
                    <a:pt x="0" y="134266"/>
                  </a:lnTo>
                  <a:lnTo>
                    <a:pt x="0" y="916"/>
                  </a:lnTo>
                  <a:lnTo>
                    <a:pt x="12956" y="1631"/>
                  </a:lnTo>
                  <a:cubicBezTo>
                    <a:pt x="82934" y="22216"/>
                    <a:pt x="152911" y="228068"/>
                    <a:pt x="222889" y="63386"/>
                  </a:cubicBezTo>
                  <a:cubicBezTo>
                    <a:pt x="269540" y="-46402"/>
                    <a:pt x="316192" y="8492"/>
                    <a:pt x="362844" y="63386"/>
                  </a:cubicBezTo>
                  <a:close/>
                </a:path>
              </a:pathLst>
            </a:custGeom>
            <a:solidFill>
              <a:srgbClr val="FF6600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175" name="グループ化 174">
            <a:extLst>
              <a:ext uri="{FF2B5EF4-FFF2-40B4-BE49-F238E27FC236}">
                <a16:creationId xmlns:a16="http://schemas.microsoft.com/office/drawing/2014/main" id="{504C8A27-D09C-4F85-AAC7-2E32F0594BBC}"/>
              </a:ext>
            </a:extLst>
          </p:cNvPr>
          <p:cNvGrpSpPr/>
          <p:nvPr/>
        </p:nvGrpSpPr>
        <p:grpSpPr>
          <a:xfrm>
            <a:off x="2257112" y="3054218"/>
            <a:ext cx="1613960" cy="1089421"/>
            <a:chOff x="2257112" y="3054218"/>
            <a:chExt cx="1613960" cy="1089421"/>
          </a:xfrm>
        </p:grpSpPr>
        <p:grpSp>
          <p:nvGrpSpPr>
            <p:cNvPr id="176" name="グループ化 175">
              <a:extLst>
                <a:ext uri="{FF2B5EF4-FFF2-40B4-BE49-F238E27FC236}">
                  <a16:creationId xmlns:a16="http://schemas.microsoft.com/office/drawing/2014/main" id="{1A1764FA-60C1-40BF-B81D-75CFBBE17F23}"/>
                </a:ext>
              </a:extLst>
            </p:cNvPr>
            <p:cNvGrpSpPr/>
            <p:nvPr/>
          </p:nvGrpSpPr>
          <p:grpSpPr>
            <a:xfrm>
              <a:off x="2381950" y="3054218"/>
              <a:ext cx="1415379" cy="705528"/>
              <a:chOff x="7968336" y="-1159330"/>
              <a:chExt cx="2015632" cy="793358"/>
            </a:xfrm>
            <a:solidFill>
              <a:srgbClr val="FFFFFF">
                <a:lumMod val="95000"/>
              </a:srgbClr>
            </a:solidFill>
          </p:grpSpPr>
          <p:sp>
            <p:nvSpPr>
              <p:cNvPr id="178" name="四角形: 角を丸くする 177">
                <a:extLst>
                  <a:ext uri="{FF2B5EF4-FFF2-40B4-BE49-F238E27FC236}">
                    <a16:creationId xmlns:a16="http://schemas.microsoft.com/office/drawing/2014/main" id="{2071FBB6-1C39-486F-8DDF-C1EAC7C2EC28}"/>
                  </a:ext>
                </a:extLst>
              </p:cNvPr>
              <p:cNvSpPr/>
              <p:nvPr/>
            </p:nvSpPr>
            <p:spPr bwMode="auto">
              <a:xfrm>
                <a:off x="7968336" y="-1159330"/>
                <a:ext cx="2015632" cy="793358"/>
              </a:xfrm>
              <a:prstGeom prst="roundRect">
                <a:avLst>
                  <a:gd name="adj" fmla="val 10264"/>
                </a:avLst>
              </a:prstGeom>
              <a:grpFill/>
              <a:ln w="38100">
                <a:noFill/>
                <a:round/>
                <a:headEnd/>
                <a:tailEnd/>
              </a:ln>
              <a:effectLst/>
              <a:scene3d>
                <a:camera prst="orthographicFront"/>
                <a:lightRig rig="threePt" dir="t"/>
              </a:scene3d>
              <a:sp3d>
                <a:bevelT w="165100" prst="coolSlant"/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79" name="四角形: 角を丸くする 178">
                <a:extLst>
                  <a:ext uri="{FF2B5EF4-FFF2-40B4-BE49-F238E27FC236}">
                    <a16:creationId xmlns:a16="http://schemas.microsoft.com/office/drawing/2014/main" id="{A31D083B-5314-4861-80C0-5A83F12C52AE}"/>
                  </a:ext>
                </a:extLst>
              </p:cNvPr>
              <p:cNvSpPr/>
              <p:nvPr/>
            </p:nvSpPr>
            <p:spPr bwMode="auto">
              <a:xfrm flipV="1">
                <a:off x="8029187" y="-1135976"/>
                <a:ext cx="1893928" cy="45720"/>
              </a:xfrm>
              <a:prstGeom prst="roundRect">
                <a:avLst>
                  <a:gd name="adj" fmla="val 50000"/>
                </a:avLst>
              </a:prstGeom>
              <a:solidFill>
                <a:srgbClr val="FFFFFF">
                  <a:lumMod val="85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80" name="四角形: 角を丸くする 179">
                <a:extLst>
                  <a:ext uri="{FF2B5EF4-FFF2-40B4-BE49-F238E27FC236}">
                    <a16:creationId xmlns:a16="http://schemas.microsoft.com/office/drawing/2014/main" id="{9B25C2C0-408B-4F72-99F0-B0D7EB3C0D92}"/>
                  </a:ext>
                </a:extLst>
              </p:cNvPr>
              <p:cNvSpPr/>
              <p:nvPr/>
            </p:nvSpPr>
            <p:spPr bwMode="auto">
              <a:xfrm>
                <a:off x="7991315" y="-1047267"/>
                <a:ext cx="1969679" cy="574677"/>
              </a:xfrm>
              <a:prstGeom prst="roundRect">
                <a:avLst>
                  <a:gd name="adj" fmla="val 3196"/>
                </a:avLst>
              </a:prstGeom>
              <a:gradFill>
                <a:gsLst>
                  <a:gs pos="0">
                    <a:srgbClr val="FFFFFF">
                      <a:lumMod val="75000"/>
                    </a:srgbClr>
                  </a:gs>
                  <a:gs pos="50000">
                    <a:srgbClr val="FFFFFF"/>
                  </a:gs>
                  <a:gs pos="100000">
                    <a:srgbClr val="FFFFFF">
                      <a:lumMod val="75000"/>
                    </a:srgb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  <a:scene3d>
                <a:camera prst="orthographicFront"/>
                <a:lightRig rig="threePt" dir="t"/>
              </a:scene3d>
              <a:sp3d>
                <a:bevelT w="165100" prst="coolSlant"/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81" name="フリーフォーム: 図形 180">
                <a:extLst>
                  <a:ext uri="{FF2B5EF4-FFF2-40B4-BE49-F238E27FC236}">
                    <a16:creationId xmlns:a16="http://schemas.microsoft.com/office/drawing/2014/main" id="{A6AD4789-D878-40DD-80CB-0271FD150ADA}"/>
                  </a:ext>
                </a:extLst>
              </p:cNvPr>
              <p:cNvSpPr/>
              <p:nvPr/>
            </p:nvSpPr>
            <p:spPr bwMode="auto">
              <a:xfrm>
                <a:off x="8026012" y="-432865"/>
                <a:ext cx="1900278" cy="66893"/>
              </a:xfrm>
              <a:custGeom>
                <a:avLst/>
                <a:gdLst>
                  <a:gd name="connsiteX0" fmla="*/ 29256 w 1900278"/>
                  <a:gd name="connsiteY0" fmla="*/ 0 h 66893"/>
                  <a:gd name="connsiteX1" fmla="*/ 1871022 w 1900278"/>
                  <a:gd name="connsiteY1" fmla="*/ 0 h 66893"/>
                  <a:gd name="connsiteX2" fmla="*/ 1900278 w 1900278"/>
                  <a:gd name="connsiteY2" fmla="*/ 29256 h 66893"/>
                  <a:gd name="connsiteX3" fmla="*/ 1900278 w 1900278"/>
                  <a:gd name="connsiteY3" fmla="*/ 62098 h 66893"/>
                  <a:gd name="connsiteX4" fmla="*/ 1876525 w 1900278"/>
                  <a:gd name="connsiteY4" fmla="*/ 66893 h 66893"/>
                  <a:gd name="connsiteX5" fmla="*/ 23753 w 1900278"/>
                  <a:gd name="connsiteY5" fmla="*/ 66893 h 66893"/>
                  <a:gd name="connsiteX6" fmla="*/ 0 w 1900278"/>
                  <a:gd name="connsiteY6" fmla="*/ 62098 h 66893"/>
                  <a:gd name="connsiteX7" fmla="*/ 0 w 1900278"/>
                  <a:gd name="connsiteY7" fmla="*/ 29256 h 66893"/>
                  <a:gd name="connsiteX8" fmla="*/ 29256 w 1900278"/>
                  <a:gd name="connsiteY8" fmla="*/ 0 h 668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900278" h="66893">
                    <a:moveTo>
                      <a:pt x="29256" y="0"/>
                    </a:moveTo>
                    <a:lnTo>
                      <a:pt x="1871022" y="0"/>
                    </a:lnTo>
                    <a:cubicBezTo>
                      <a:pt x="1887180" y="0"/>
                      <a:pt x="1900278" y="13098"/>
                      <a:pt x="1900278" y="29256"/>
                    </a:cubicBezTo>
                    <a:lnTo>
                      <a:pt x="1900278" y="62098"/>
                    </a:lnTo>
                    <a:lnTo>
                      <a:pt x="1876525" y="66893"/>
                    </a:lnTo>
                    <a:lnTo>
                      <a:pt x="23753" y="66893"/>
                    </a:lnTo>
                    <a:lnTo>
                      <a:pt x="0" y="62098"/>
                    </a:lnTo>
                    <a:lnTo>
                      <a:pt x="0" y="29256"/>
                    </a:lnTo>
                    <a:cubicBezTo>
                      <a:pt x="0" y="13098"/>
                      <a:pt x="13098" y="0"/>
                      <a:pt x="29256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82" name="台形 181">
                <a:extLst>
                  <a:ext uri="{FF2B5EF4-FFF2-40B4-BE49-F238E27FC236}">
                    <a16:creationId xmlns:a16="http://schemas.microsoft.com/office/drawing/2014/main" id="{95148428-11E7-48C8-90EB-F1B2411043AE}"/>
                  </a:ext>
                </a:extLst>
              </p:cNvPr>
              <p:cNvSpPr/>
              <p:nvPr/>
            </p:nvSpPr>
            <p:spPr bwMode="auto">
              <a:xfrm>
                <a:off x="8026012" y="-532641"/>
                <a:ext cx="1897103" cy="58256"/>
              </a:xfrm>
              <a:prstGeom prst="trapezoid">
                <a:avLst/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177" name="フリーフォーム: 図形 176">
              <a:extLst>
                <a:ext uri="{FF2B5EF4-FFF2-40B4-BE49-F238E27FC236}">
                  <a16:creationId xmlns:a16="http://schemas.microsoft.com/office/drawing/2014/main" id="{22505D8C-0B73-4FAD-975E-8A57D9BD33D7}"/>
                </a:ext>
              </a:extLst>
            </p:cNvPr>
            <p:cNvSpPr/>
            <p:nvPr/>
          </p:nvSpPr>
          <p:spPr bwMode="auto">
            <a:xfrm>
              <a:off x="2257112" y="3738957"/>
              <a:ext cx="1613960" cy="404682"/>
            </a:xfrm>
            <a:custGeom>
              <a:avLst/>
              <a:gdLst>
                <a:gd name="connsiteX0" fmla="*/ 1455555 w 2147104"/>
                <a:gd name="connsiteY0" fmla="*/ 0 h 711402"/>
                <a:gd name="connsiteX1" fmla="*/ 1544418 w 2147104"/>
                <a:gd name="connsiteY1" fmla="*/ 0 h 711402"/>
                <a:gd name="connsiteX2" fmla="*/ 2147104 w 2147104"/>
                <a:gd name="connsiteY2" fmla="*/ 711402 h 711402"/>
                <a:gd name="connsiteX3" fmla="*/ 1983671 w 2147104"/>
                <a:gd name="connsiteY3" fmla="*/ 711402 h 711402"/>
                <a:gd name="connsiteX4" fmla="*/ 1223512 w 2147104"/>
                <a:gd name="connsiteY4" fmla="*/ 0 h 711402"/>
                <a:gd name="connsiteX5" fmla="*/ 1343158 w 2147104"/>
                <a:gd name="connsiteY5" fmla="*/ 0 h 711402"/>
                <a:gd name="connsiteX6" fmla="*/ 1807895 w 2147104"/>
                <a:gd name="connsiteY6" fmla="*/ 711402 h 711402"/>
                <a:gd name="connsiteX7" fmla="*/ 1540108 w 2147104"/>
                <a:gd name="connsiteY7" fmla="*/ 711402 h 711402"/>
                <a:gd name="connsiteX8" fmla="*/ 1016545 w 2147104"/>
                <a:gd name="connsiteY8" fmla="*/ 0 h 711402"/>
                <a:gd name="connsiteX9" fmla="*/ 1130559 w 2147104"/>
                <a:gd name="connsiteY9" fmla="*/ 0 h 711402"/>
                <a:gd name="connsiteX10" fmla="*/ 1260144 w 2147104"/>
                <a:gd name="connsiteY10" fmla="*/ 711402 h 711402"/>
                <a:gd name="connsiteX11" fmla="*/ 886960 w 2147104"/>
                <a:gd name="connsiteY11" fmla="*/ 711402 h 711402"/>
                <a:gd name="connsiteX12" fmla="*/ 803947 w 2147104"/>
                <a:gd name="connsiteY12" fmla="*/ 0 h 711402"/>
                <a:gd name="connsiteX13" fmla="*/ 919688 w 2147104"/>
                <a:gd name="connsiteY13" fmla="*/ 0 h 711402"/>
                <a:gd name="connsiteX14" fmla="*/ 603093 w 2147104"/>
                <a:gd name="connsiteY14" fmla="*/ 711402 h 711402"/>
                <a:gd name="connsiteX15" fmla="*/ 339209 w 2147104"/>
                <a:gd name="connsiteY15" fmla="*/ 711402 h 711402"/>
                <a:gd name="connsiteX16" fmla="*/ 602686 w 2147104"/>
                <a:gd name="connsiteY16" fmla="*/ 0 h 711402"/>
                <a:gd name="connsiteX17" fmla="*/ 691549 w 2147104"/>
                <a:gd name="connsiteY17" fmla="*/ 0 h 711402"/>
                <a:gd name="connsiteX18" fmla="*/ 163433 w 2147104"/>
                <a:gd name="connsiteY18" fmla="*/ 711402 h 711402"/>
                <a:gd name="connsiteX19" fmla="*/ 0 w 2147104"/>
                <a:gd name="connsiteY19" fmla="*/ 711402 h 7114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147104" h="711402">
                  <a:moveTo>
                    <a:pt x="1455555" y="0"/>
                  </a:moveTo>
                  <a:lnTo>
                    <a:pt x="1544418" y="0"/>
                  </a:lnTo>
                  <a:lnTo>
                    <a:pt x="2147104" y="711402"/>
                  </a:lnTo>
                  <a:lnTo>
                    <a:pt x="1983671" y="711402"/>
                  </a:lnTo>
                  <a:close/>
                  <a:moveTo>
                    <a:pt x="1223512" y="0"/>
                  </a:moveTo>
                  <a:lnTo>
                    <a:pt x="1343158" y="0"/>
                  </a:lnTo>
                  <a:lnTo>
                    <a:pt x="1807895" y="711402"/>
                  </a:lnTo>
                  <a:lnTo>
                    <a:pt x="1540108" y="711402"/>
                  </a:lnTo>
                  <a:close/>
                  <a:moveTo>
                    <a:pt x="1016545" y="0"/>
                  </a:moveTo>
                  <a:lnTo>
                    <a:pt x="1130559" y="0"/>
                  </a:lnTo>
                  <a:lnTo>
                    <a:pt x="1260144" y="711402"/>
                  </a:lnTo>
                  <a:lnTo>
                    <a:pt x="886960" y="711402"/>
                  </a:lnTo>
                  <a:close/>
                  <a:moveTo>
                    <a:pt x="803947" y="0"/>
                  </a:moveTo>
                  <a:lnTo>
                    <a:pt x="919688" y="0"/>
                  </a:lnTo>
                  <a:lnTo>
                    <a:pt x="603093" y="711402"/>
                  </a:lnTo>
                  <a:lnTo>
                    <a:pt x="339209" y="711402"/>
                  </a:lnTo>
                  <a:close/>
                  <a:moveTo>
                    <a:pt x="602686" y="0"/>
                  </a:moveTo>
                  <a:lnTo>
                    <a:pt x="691549" y="0"/>
                  </a:lnTo>
                  <a:lnTo>
                    <a:pt x="163433" y="711402"/>
                  </a:lnTo>
                  <a:lnTo>
                    <a:pt x="0" y="711402"/>
                  </a:lnTo>
                  <a:close/>
                </a:path>
              </a:pathLst>
            </a:custGeom>
            <a:solidFill>
              <a:srgbClr val="FF66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183" name="グループ化 182">
            <a:extLst>
              <a:ext uri="{FF2B5EF4-FFF2-40B4-BE49-F238E27FC236}">
                <a16:creationId xmlns:a16="http://schemas.microsoft.com/office/drawing/2014/main" id="{65006F14-1F28-4EC0-B61E-53972881626B}"/>
              </a:ext>
            </a:extLst>
          </p:cNvPr>
          <p:cNvGrpSpPr/>
          <p:nvPr/>
        </p:nvGrpSpPr>
        <p:grpSpPr>
          <a:xfrm>
            <a:off x="4247526" y="3054218"/>
            <a:ext cx="1415379" cy="984732"/>
            <a:chOff x="4247526" y="3054218"/>
            <a:chExt cx="1415379" cy="984732"/>
          </a:xfrm>
        </p:grpSpPr>
        <p:grpSp>
          <p:nvGrpSpPr>
            <p:cNvPr id="184" name="グループ化 183">
              <a:extLst>
                <a:ext uri="{FF2B5EF4-FFF2-40B4-BE49-F238E27FC236}">
                  <a16:creationId xmlns:a16="http://schemas.microsoft.com/office/drawing/2014/main" id="{DA86D2C7-08A8-477B-8F7A-845752A978CE}"/>
                </a:ext>
              </a:extLst>
            </p:cNvPr>
            <p:cNvGrpSpPr/>
            <p:nvPr/>
          </p:nvGrpSpPr>
          <p:grpSpPr>
            <a:xfrm>
              <a:off x="4247526" y="3054218"/>
              <a:ext cx="1415379" cy="705528"/>
              <a:chOff x="7968335" y="-1159330"/>
              <a:chExt cx="2015632" cy="793358"/>
            </a:xfrm>
            <a:solidFill>
              <a:srgbClr val="FFFFFF">
                <a:lumMod val="95000"/>
              </a:srgbClr>
            </a:solidFill>
          </p:grpSpPr>
          <p:sp>
            <p:nvSpPr>
              <p:cNvPr id="186" name="四角形: 角を丸くする 185">
                <a:extLst>
                  <a:ext uri="{FF2B5EF4-FFF2-40B4-BE49-F238E27FC236}">
                    <a16:creationId xmlns:a16="http://schemas.microsoft.com/office/drawing/2014/main" id="{353515B5-5FFF-40B9-AD1F-A11B0C85575D}"/>
                  </a:ext>
                </a:extLst>
              </p:cNvPr>
              <p:cNvSpPr/>
              <p:nvPr/>
            </p:nvSpPr>
            <p:spPr bwMode="auto">
              <a:xfrm>
                <a:off x="7968335" y="-1159330"/>
                <a:ext cx="2015632" cy="793358"/>
              </a:xfrm>
              <a:prstGeom prst="roundRect">
                <a:avLst>
                  <a:gd name="adj" fmla="val 10264"/>
                </a:avLst>
              </a:prstGeom>
              <a:grpFill/>
              <a:ln w="38100">
                <a:noFill/>
                <a:round/>
                <a:headEnd/>
                <a:tailEnd/>
              </a:ln>
              <a:effectLst/>
              <a:scene3d>
                <a:camera prst="orthographicFront"/>
                <a:lightRig rig="threePt" dir="t"/>
              </a:scene3d>
              <a:sp3d>
                <a:bevelT w="165100" prst="coolSlant"/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87" name="四角形: 角を丸くする 186">
                <a:extLst>
                  <a:ext uri="{FF2B5EF4-FFF2-40B4-BE49-F238E27FC236}">
                    <a16:creationId xmlns:a16="http://schemas.microsoft.com/office/drawing/2014/main" id="{DB5A644F-7AA4-4D87-B05A-928937842715}"/>
                  </a:ext>
                </a:extLst>
              </p:cNvPr>
              <p:cNvSpPr/>
              <p:nvPr/>
            </p:nvSpPr>
            <p:spPr bwMode="auto">
              <a:xfrm flipV="1">
                <a:off x="8029187" y="-1135976"/>
                <a:ext cx="1893928" cy="45720"/>
              </a:xfrm>
              <a:prstGeom prst="roundRect">
                <a:avLst>
                  <a:gd name="adj" fmla="val 50000"/>
                </a:avLst>
              </a:prstGeom>
              <a:solidFill>
                <a:srgbClr val="FFFFFF">
                  <a:lumMod val="85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88" name="四角形: 角を丸くする 187">
                <a:extLst>
                  <a:ext uri="{FF2B5EF4-FFF2-40B4-BE49-F238E27FC236}">
                    <a16:creationId xmlns:a16="http://schemas.microsoft.com/office/drawing/2014/main" id="{2E100FB2-AC5B-4104-89AC-5AF877CCEB31}"/>
                  </a:ext>
                </a:extLst>
              </p:cNvPr>
              <p:cNvSpPr/>
              <p:nvPr/>
            </p:nvSpPr>
            <p:spPr bwMode="auto">
              <a:xfrm>
                <a:off x="7991313" y="-1047267"/>
                <a:ext cx="1969678" cy="574677"/>
              </a:xfrm>
              <a:prstGeom prst="roundRect">
                <a:avLst>
                  <a:gd name="adj" fmla="val 3196"/>
                </a:avLst>
              </a:prstGeom>
              <a:gradFill>
                <a:gsLst>
                  <a:gs pos="0">
                    <a:srgbClr val="FFFFFF">
                      <a:lumMod val="75000"/>
                    </a:srgbClr>
                  </a:gs>
                  <a:gs pos="50000">
                    <a:srgbClr val="FFFFFF"/>
                  </a:gs>
                  <a:gs pos="100000">
                    <a:srgbClr val="FFFFFF">
                      <a:lumMod val="75000"/>
                    </a:srgb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  <a:scene3d>
                <a:camera prst="orthographicFront"/>
                <a:lightRig rig="threePt" dir="t"/>
              </a:scene3d>
              <a:sp3d>
                <a:bevelT w="165100" prst="coolSlant"/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89" name="フリーフォーム: 図形 188">
                <a:extLst>
                  <a:ext uri="{FF2B5EF4-FFF2-40B4-BE49-F238E27FC236}">
                    <a16:creationId xmlns:a16="http://schemas.microsoft.com/office/drawing/2014/main" id="{50996F47-4437-4B0A-89F0-0AD7179AE30A}"/>
                  </a:ext>
                </a:extLst>
              </p:cNvPr>
              <p:cNvSpPr/>
              <p:nvPr/>
            </p:nvSpPr>
            <p:spPr bwMode="auto">
              <a:xfrm>
                <a:off x="8026012" y="-432865"/>
                <a:ext cx="1900278" cy="66893"/>
              </a:xfrm>
              <a:custGeom>
                <a:avLst/>
                <a:gdLst>
                  <a:gd name="connsiteX0" fmla="*/ 29256 w 1900278"/>
                  <a:gd name="connsiteY0" fmla="*/ 0 h 66893"/>
                  <a:gd name="connsiteX1" fmla="*/ 1871022 w 1900278"/>
                  <a:gd name="connsiteY1" fmla="*/ 0 h 66893"/>
                  <a:gd name="connsiteX2" fmla="*/ 1900278 w 1900278"/>
                  <a:gd name="connsiteY2" fmla="*/ 29256 h 66893"/>
                  <a:gd name="connsiteX3" fmla="*/ 1900278 w 1900278"/>
                  <a:gd name="connsiteY3" fmla="*/ 62098 h 66893"/>
                  <a:gd name="connsiteX4" fmla="*/ 1876525 w 1900278"/>
                  <a:gd name="connsiteY4" fmla="*/ 66893 h 66893"/>
                  <a:gd name="connsiteX5" fmla="*/ 23753 w 1900278"/>
                  <a:gd name="connsiteY5" fmla="*/ 66893 h 66893"/>
                  <a:gd name="connsiteX6" fmla="*/ 0 w 1900278"/>
                  <a:gd name="connsiteY6" fmla="*/ 62098 h 66893"/>
                  <a:gd name="connsiteX7" fmla="*/ 0 w 1900278"/>
                  <a:gd name="connsiteY7" fmla="*/ 29256 h 66893"/>
                  <a:gd name="connsiteX8" fmla="*/ 29256 w 1900278"/>
                  <a:gd name="connsiteY8" fmla="*/ 0 h 668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900278" h="66893">
                    <a:moveTo>
                      <a:pt x="29256" y="0"/>
                    </a:moveTo>
                    <a:lnTo>
                      <a:pt x="1871022" y="0"/>
                    </a:lnTo>
                    <a:cubicBezTo>
                      <a:pt x="1887180" y="0"/>
                      <a:pt x="1900278" y="13098"/>
                      <a:pt x="1900278" y="29256"/>
                    </a:cubicBezTo>
                    <a:lnTo>
                      <a:pt x="1900278" y="62098"/>
                    </a:lnTo>
                    <a:lnTo>
                      <a:pt x="1876525" y="66893"/>
                    </a:lnTo>
                    <a:lnTo>
                      <a:pt x="23753" y="66893"/>
                    </a:lnTo>
                    <a:lnTo>
                      <a:pt x="0" y="62098"/>
                    </a:lnTo>
                    <a:lnTo>
                      <a:pt x="0" y="29256"/>
                    </a:lnTo>
                    <a:cubicBezTo>
                      <a:pt x="0" y="13098"/>
                      <a:pt x="13098" y="0"/>
                      <a:pt x="29256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90" name="台形 189">
                <a:extLst>
                  <a:ext uri="{FF2B5EF4-FFF2-40B4-BE49-F238E27FC236}">
                    <a16:creationId xmlns:a16="http://schemas.microsoft.com/office/drawing/2014/main" id="{F7B9CDE8-38CF-489F-9D55-16E4CEE6024C}"/>
                  </a:ext>
                </a:extLst>
              </p:cNvPr>
              <p:cNvSpPr/>
              <p:nvPr/>
            </p:nvSpPr>
            <p:spPr bwMode="auto">
              <a:xfrm>
                <a:off x="8026012" y="-532641"/>
                <a:ext cx="1897103" cy="58256"/>
              </a:xfrm>
              <a:prstGeom prst="trapezoid">
                <a:avLst/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185" name="フリーフォーム: 図形 184">
              <a:extLst>
                <a:ext uri="{FF2B5EF4-FFF2-40B4-BE49-F238E27FC236}">
                  <a16:creationId xmlns:a16="http://schemas.microsoft.com/office/drawing/2014/main" id="{716D0776-634D-4B74-A322-93E9666F1932}"/>
                </a:ext>
              </a:extLst>
            </p:cNvPr>
            <p:cNvSpPr/>
            <p:nvPr/>
          </p:nvSpPr>
          <p:spPr bwMode="auto">
            <a:xfrm rot="16200000">
              <a:off x="4836580" y="3355786"/>
              <a:ext cx="295508" cy="1070820"/>
            </a:xfrm>
            <a:custGeom>
              <a:avLst/>
              <a:gdLst>
                <a:gd name="connsiteX0" fmla="*/ 372491 w 372491"/>
                <a:gd name="connsiteY0" fmla="*/ 930988 h 996083"/>
                <a:gd name="connsiteX1" fmla="*/ 372491 w 372491"/>
                <a:gd name="connsiteY1" fmla="*/ 985170 h 996083"/>
                <a:gd name="connsiteX2" fmla="*/ 357038 w 372491"/>
                <a:gd name="connsiteY2" fmla="*/ 978459 h 996083"/>
                <a:gd name="connsiteX3" fmla="*/ 209234 w 372491"/>
                <a:gd name="connsiteY3" fmla="*/ 970178 h 996083"/>
                <a:gd name="connsiteX4" fmla="*/ 12162 w 372491"/>
                <a:gd name="connsiteY4" fmla="*/ 944939 h 996083"/>
                <a:gd name="connsiteX5" fmla="*/ 0 w 372491"/>
                <a:gd name="connsiteY5" fmla="*/ 944647 h 996083"/>
                <a:gd name="connsiteX6" fmla="*/ 0 w 372491"/>
                <a:gd name="connsiteY6" fmla="*/ 890147 h 996083"/>
                <a:gd name="connsiteX7" fmla="*/ 12162 w 372491"/>
                <a:gd name="connsiteY7" fmla="*/ 890439 h 996083"/>
                <a:gd name="connsiteX8" fmla="*/ 209234 w 372491"/>
                <a:gd name="connsiteY8" fmla="*/ 915678 h 996083"/>
                <a:gd name="connsiteX9" fmla="*/ 340614 w 372491"/>
                <a:gd name="connsiteY9" fmla="*/ 915678 h 996083"/>
                <a:gd name="connsiteX10" fmla="*/ 372491 w 372491"/>
                <a:gd name="connsiteY10" fmla="*/ 832369 h 996083"/>
                <a:gd name="connsiteX11" fmla="*/ 372491 w 372491"/>
                <a:gd name="connsiteY11" fmla="*/ 886552 h 996083"/>
                <a:gd name="connsiteX12" fmla="*/ 357038 w 372491"/>
                <a:gd name="connsiteY12" fmla="*/ 879841 h 996083"/>
                <a:gd name="connsiteX13" fmla="*/ 209234 w 372491"/>
                <a:gd name="connsiteY13" fmla="*/ 871560 h 996083"/>
                <a:gd name="connsiteX14" fmla="*/ 12162 w 372491"/>
                <a:gd name="connsiteY14" fmla="*/ 846321 h 996083"/>
                <a:gd name="connsiteX15" fmla="*/ 0 w 372491"/>
                <a:gd name="connsiteY15" fmla="*/ 846028 h 996083"/>
                <a:gd name="connsiteX16" fmla="*/ 0 w 372491"/>
                <a:gd name="connsiteY16" fmla="*/ 791529 h 996083"/>
                <a:gd name="connsiteX17" fmla="*/ 12162 w 372491"/>
                <a:gd name="connsiteY17" fmla="*/ 791821 h 996083"/>
                <a:gd name="connsiteX18" fmla="*/ 209234 w 372491"/>
                <a:gd name="connsiteY18" fmla="*/ 817060 h 996083"/>
                <a:gd name="connsiteX19" fmla="*/ 340614 w 372491"/>
                <a:gd name="connsiteY19" fmla="*/ 817060 h 996083"/>
                <a:gd name="connsiteX20" fmla="*/ 372491 w 372491"/>
                <a:gd name="connsiteY20" fmla="*/ 733751 h 996083"/>
                <a:gd name="connsiteX21" fmla="*/ 372491 w 372491"/>
                <a:gd name="connsiteY21" fmla="*/ 787934 h 996083"/>
                <a:gd name="connsiteX22" fmla="*/ 357038 w 372491"/>
                <a:gd name="connsiteY22" fmla="*/ 781223 h 996083"/>
                <a:gd name="connsiteX23" fmla="*/ 209234 w 372491"/>
                <a:gd name="connsiteY23" fmla="*/ 772941 h 996083"/>
                <a:gd name="connsiteX24" fmla="*/ 12162 w 372491"/>
                <a:gd name="connsiteY24" fmla="*/ 747703 h 996083"/>
                <a:gd name="connsiteX25" fmla="*/ 0 w 372491"/>
                <a:gd name="connsiteY25" fmla="*/ 747410 h 996083"/>
                <a:gd name="connsiteX26" fmla="*/ 0 w 372491"/>
                <a:gd name="connsiteY26" fmla="*/ 692911 h 996083"/>
                <a:gd name="connsiteX27" fmla="*/ 12162 w 372491"/>
                <a:gd name="connsiteY27" fmla="*/ 693203 h 996083"/>
                <a:gd name="connsiteX28" fmla="*/ 209234 w 372491"/>
                <a:gd name="connsiteY28" fmla="*/ 718442 h 996083"/>
                <a:gd name="connsiteX29" fmla="*/ 340614 w 372491"/>
                <a:gd name="connsiteY29" fmla="*/ 718442 h 996083"/>
                <a:gd name="connsiteX30" fmla="*/ 372491 w 372491"/>
                <a:gd name="connsiteY30" fmla="*/ 635133 h 996083"/>
                <a:gd name="connsiteX31" fmla="*/ 372491 w 372491"/>
                <a:gd name="connsiteY31" fmla="*/ 689316 h 996083"/>
                <a:gd name="connsiteX32" fmla="*/ 357038 w 372491"/>
                <a:gd name="connsiteY32" fmla="*/ 682605 h 996083"/>
                <a:gd name="connsiteX33" fmla="*/ 209234 w 372491"/>
                <a:gd name="connsiteY33" fmla="*/ 674323 h 996083"/>
                <a:gd name="connsiteX34" fmla="*/ 12162 w 372491"/>
                <a:gd name="connsiteY34" fmla="*/ 649084 h 996083"/>
                <a:gd name="connsiteX35" fmla="*/ 0 w 372491"/>
                <a:gd name="connsiteY35" fmla="*/ 648792 h 996083"/>
                <a:gd name="connsiteX36" fmla="*/ 0 w 372491"/>
                <a:gd name="connsiteY36" fmla="*/ 594293 h 996083"/>
                <a:gd name="connsiteX37" fmla="*/ 12162 w 372491"/>
                <a:gd name="connsiteY37" fmla="*/ 594585 h 996083"/>
                <a:gd name="connsiteX38" fmla="*/ 209234 w 372491"/>
                <a:gd name="connsiteY38" fmla="*/ 619824 h 996083"/>
                <a:gd name="connsiteX39" fmla="*/ 340614 w 372491"/>
                <a:gd name="connsiteY39" fmla="*/ 619824 h 996083"/>
                <a:gd name="connsiteX40" fmla="*/ 372491 w 372491"/>
                <a:gd name="connsiteY40" fmla="*/ 536515 h 996083"/>
                <a:gd name="connsiteX41" fmla="*/ 372491 w 372491"/>
                <a:gd name="connsiteY41" fmla="*/ 590698 h 996083"/>
                <a:gd name="connsiteX42" fmla="*/ 357038 w 372491"/>
                <a:gd name="connsiteY42" fmla="*/ 583987 h 996083"/>
                <a:gd name="connsiteX43" fmla="*/ 209234 w 372491"/>
                <a:gd name="connsiteY43" fmla="*/ 575705 h 996083"/>
                <a:gd name="connsiteX44" fmla="*/ 12162 w 372491"/>
                <a:gd name="connsiteY44" fmla="*/ 550466 h 996083"/>
                <a:gd name="connsiteX45" fmla="*/ 0 w 372491"/>
                <a:gd name="connsiteY45" fmla="*/ 550174 h 996083"/>
                <a:gd name="connsiteX46" fmla="*/ 0 w 372491"/>
                <a:gd name="connsiteY46" fmla="*/ 495675 h 996083"/>
                <a:gd name="connsiteX47" fmla="*/ 12162 w 372491"/>
                <a:gd name="connsiteY47" fmla="*/ 495967 h 996083"/>
                <a:gd name="connsiteX48" fmla="*/ 209234 w 372491"/>
                <a:gd name="connsiteY48" fmla="*/ 521206 h 996083"/>
                <a:gd name="connsiteX49" fmla="*/ 340614 w 372491"/>
                <a:gd name="connsiteY49" fmla="*/ 521206 h 996083"/>
                <a:gd name="connsiteX50" fmla="*/ 372491 w 372491"/>
                <a:gd name="connsiteY50" fmla="*/ 435687 h 996083"/>
                <a:gd name="connsiteX51" fmla="*/ 372491 w 372491"/>
                <a:gd name="connsiteY51" fmla="*/ 489870 h 996083"/>
                <a:gd name="connsiteX52" fmla="*/ 357038 w 372491"/>
                <a:gd name="connsiteY52" fmla="*/ 483159 h 996083"/>
                <a:gd name="connsiteX53" fmla="*/ 209234 w 372491"/>
                <a:gd name="connsiteY53" fmla="*/ 474877 h 996083"/>
                <a:gd name="connsiteX54" fmla="*/ 12162 w 372491"/>
                <a:gd name="connsiteY54" fmla="*/ 449638 h 996083"/>
                <a:gd name="connsiteX55" fmla="*/ 0 w 372491"/>
                <a:gd name="connsiteY55" fmla="*/ 449346 h 996083"/>
                <a:gd name="connsiteX56" fmla="*/ 0 w 372491"/>
                <a:gd name="connsiteY56" fmla="*/ 394847 h 996083"/>
                <a:gd name="connsiteX57" fmla="*/ 12162 w 372491"/>
                <a:gd name="connsiteY57" fmla="*/ 395139 h 996083"/>
                <a:gd name="connsiteX58" fmla="*/ 209234 w 372491"/>
                <a:gd name="connsiteY58" fmla="*/ 420378 h 996083"/>
                <a:gd name="connsiteX59" fmla="*/ 340614 w 372491"/>
                <a:gd name="connsiteY59" fmla="*/ 420378 h 996083"/>
                <a:gd name="connsiteX60" fmla="*/ 372491 w 372491"/>
                <a:gd name="connsiteY60" fmla="*/ 337069 h 996083"/>
                <a:gd name="connsiteX61" fmla="*/ 372491 w 372491"/>
                <a:gd name="connsiteY61" fmla="*/ 391252 h 996083"/>
                <a:gd name="connsiteX62" fmla="*/ 357038 w 372491"/>
                <a:gd name="connsiteY62" fmla="*/ 384541 h 996083"/>
                <a:gd name="connsiteX63" fmla="*/ 209234 w 372491"/>
                <a:gd name="connsiteY63" fmla="*/ 376259 h 996083"/>
                <a:gd name="connsiteX64" fmla="*/ 12162 w 372491"/>
                <a:gd name="connsiteY64" fmla="*/ 351020 h 996083"/>
                <a:gd name="connsiteX65" fmla="*/ 0 w 372491"/>
                <a:gd name="connsiteY65" fmla="*/ 350728 h 996083"/>
                <a:gd name="connsiteX66" fmla="*/ 0 w 372491"/>
                <a:gd name="connsiteY66" fmla="*/ 296228 h 996083"/>
                <a:gd name="connsiteX67" fmla="*/ 12162 w 372491"/>
                <a:gd name="connsiteY67" fmla="*/ 296521 h 996083"/>
                <a:gd name="connsiteX68" fmla="*/ 209234 w 372491"/>
                <a:gd name="connsiteY68" fmla="*/ 321760 h 996083"/>
                <a:gd name="connsiteX69" fmla="*/ 340614 w 372491"/>
                <a:gd name="connsiteY69" fmla="*/ 321760 h 996083"/>
                <a:gd name="connsiteX70" fmla="*/ 372491 w 372491"/>
                <a:gd name="connsiteY70" fmla="*/ 238451 h 996083"/>
                <a:gd name="connsiteX71" fmla="*/ 372491 w 372491"/>
                <a:gd name="connsiteY71" fmla="*/ 292634 h 996083"/>
                <a:gd name="connsiteX72" fmla="*/ 357038 w 372491"/>
                <a:gd name="connsiteY72" fmla="*/ 285923 h 996083"/>
                <a:gd name="connsiteX73" fmla="*/ 209234 w 372491"/>
                <a:gd name="connsiteY73" fmla="*/ 277641 h 996083"/>
                <a:gd name="connsiteX74" fmla="*/ 12162 w 372491"/>
                <a:gd name="connsiteY74" fmla="*/ 252402 h 996083"/>
                <a:gd name="connsiteX75" fmla="*/ 0 w 372491"/>
                <a:gd name="connsiteY75" fmla="*/ 252110 h 996083"/>
                <a:gd name="connsiteX76" fmla="*/ 0 w 372491"/>
                <a:gd name="connsiteY76" fmla="*/ 197610 h 996083"/>
                <a:gd name="connsiteX77" fmla="*/ 12162 w 372491"/>
                <a:gd name="connsiteY77" fmla="*/ 197903 h 996083"/>
                <a:gd name="connsiteX78" fmla="*/ 209234 w 372491"/>
                <a:gd name="connsiteY78" fmla="*/ 223142 h 996083"/>
                <a:gd name="connsiteX79" fmla="*/ 340614 w 372491"/>
                <a:gd name="connsiteY79" fmla="*/ 223142 h 996083"/>
                <a:gd name="connsiteX80" fmla="*/ 372491 w 372491"/>
                <a:gd name="connsiteY80" fmla="*/ 139833 h 996083"/>
                <a:gd name="connsiteX81" fmla="*/ 372491 w 372491"/>
                <a:gd name="connsiteY81" fmla="*/ 194015 h 996083"/>
                <a:gd name="connsiteX82" fmla="*/ 357038 w 372491"/>
                <a:gd name="connsiteY82" fmla="*/ 187305 h 996083"/>
                <a:gd name="connsiteX83" fmla="*/ 209234 w 372491"/>
                <a:gd name="connsiteY83" fmla="*/ 179023 h 996083"/>
                <a:gd name="connsiteX84" fmla="*/ 12162 w 372491"/>
                <a:gd name="connsiteY84" fmla="*/ 153784 h 996083"/>
                <a:gd name="connsiteX85" fmla="*/ 0 w 372491"/>
                <a:gd name="connsiteY85" fmla="*/ 153492 h 996083"/>
                <a:gd name="connsiteX86" fmla="*/ 0 w 372491"/>
                <a:gd name="connsiteY86" fmla="*/ 98992 h 996083"/>
                <a:gd name="connsiteX87" fmla="*/ 12162 w 372491"/>
                <a:gd name="connsiteY87" fmla="*/ 99284 h 996083"/>
                <a:gd name="connsiteX88" fmla="*/ 209234 w 372491"/>
                <a:gd name="connsiteY88" fmla="*/ 124523 h 996083"/>
                <a:gd name="connsiteX89" fmla="*/ 340614 w 372491"/>
                <a:gd name="connsiteY89" fmla="*/ 124523 h 996083"/>
                <a:gd name="connsiteX90" fmla="*/ 372491 w 372491"/>
                <a:gd name="connsiteY90" fmla="*/ 41215 h 996083"/>
                <a:gd name="connsiteX91" fmla="*/ 372491 w 372491"/>
                <a:gd name="connsiteY91" fmla="*/ 95397 h 996083"/>
                <a:gd name="connsiteX92" fmla="*/ 357038 w 372491"/>
                <a:gd name="connsiteY92" fmla="*/ 88687 h 996083"/>
                <a:gd name="connsiteX93" fmla="*/ 209234 w 372491"/>
                <a:gd name="connsiteY93" fmla="*/ 80405 h 996083"/>
                <a:gd name="connsiteX94" fmla="*/ 12162 w 372491"/>
                <a:gd name="connsiteY94" fmla="*/ 55166 h 996083"/>
                <a:gd name="connsiteX95" fmla="*/ 0 w 372491"/>
                <a:gd name="connsiteY95" fmla="*/ 54874 h 996083"/>
                <a:gd name="connsiteX96" fmla="*/ 0 w 372491"/>
                <a:gd name="connsiteY96" fmla="*/ 374 h 996083"/>
                <a:gd name="connsiteX97" fmla="*/ 12162 w 372491"/>
                <a:gd name="connsiteY97" fmla="*/ 666 h 996083"/>
                <a:gd name="connsiteX98" fmla="*/ 209234 w 372491"/>
                <a:gd name="connsiteY98" fmla="*/ 25905 h 996083"/>
                <a:gd name="connsiteX99" fmla="*/ 340614 w 372491"/>
                <a:gd name="connsiteY99" fmla="*/ 25905 h 9960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</a:cxnLst>
              <a:rect l="l" t="t" r="r" b="b"/>
              <a:pathLst>
                <a:path w="372491" h="996083">
                  <a:moveTo>
                    <a:pt x="372491" y="930988"/>
                  </a:moveTo>
                  <a:lnTo>
                    <a:pt x="372491" y="985170"/>
                  </a:lnTo>
                  <a:lnTo>
                    <a:pt x="357038" y="978459"/>
                  </a:lnTo>
                  <a:cubicBezTo>
                    <a:pt x="307769" y="954403"/>
                    <a:pt x="258501" y="919699"/>
                    <a:pt x="209234" y="970178"/>
                  </a:cubicBezTo>
                  <a:cubicBezTo>
                    <a:pt x="143543" y="1037482"/>
                    <a:pt x="77853" y="953352"/>
                    <a:pt x="12162" y="944939"/>
                  </a:cubicBezTo>
                  <a:lnTo>
                    <a:pt x="0" y="944647"/>
                  </a:lnTo>
                  <a:lnTo>
                    <a:pt x="0" y="890147"/>
                  </a:lnTo>
                  <a:lnTo>
                    <a:pt x="12162" y="890439"/>
                  </a:lnTo>
                  <a:cubicBezTo>
                    <a:pt x="77853" y="898852"/>
                    <a:pt x="143543" y="982983"/>
                    <a:pt x="209234" y="915678"/>
                  </a:cubicBezTo>
                  <a:cubicBezTo>
                    <a:pt x="253027" y="870808"/>
                    <a:pt x="296821" y="893243"/>
                    <a:pt x="340614" y="915678"/>
                  </a:cubicBezTo>
                  <a:close/>
                  <a:moveTo>
                    <a:pt x="372491" y="832369"/>
                  </a:moveTo>
                  <a:lnTo>
                    <a:pt x="372491" y="886552"/>
                  </a:lnTo>
                  <a:lnTo>
                    <a:pt x="357038" y="879841"/>
                  </a:lnTo>
                  <a:cubicBezTo>
                    <a:pt x="307769" y="855785"/>
                    <a:pt x="258501" y="821081"/>
                    <a:pt x="209234" y="871560"/>
                  </a:cubicBezTo>
                  <a:cubicBezTo>
                    <a:pt x="143543" y="938864"/>
                    <a:pt x="77853" y="854734"/>
                    <a:pt x="12162" y="846321"/>
                  </a:cubicBezTo>
                  <a:lnTo>
                    <a:pt x="0" y="846028"/>
                  </a:lnTo>
                  <a:lnTo>
                    <a:pt x="0" y="791529"/>
                  </a:lnTo>
                  <a:lnTo>
                    <a:pt x="12162" y="791821"/>
                  </a:lnTo>
                  <a:cubicBezTo>
                    <a:pt x="77853" y="800234"/>
                    <a:pt x="143543" y="884365"/>
                    <a:pt x="209234" y="817060"/>
                  </a:cubicBezTo>
                  <a:cubicBezTo>
                    <a:pt x="253027" y="772190"/>
                    <a:pt x="296821" y="794625"/>
                    <a:pt x="340614" y="817060"/>
                  </a:cubicBezTo>
                  <a:close/>
                  <a:moveTo>
                    <a:pt x="372491" y="733751"/>
                  </a:moveTo>
                  <a:lnTo>
                    <a:pt x="372491" y="787934"/>
                  </a:lnTo>
                  <a:lnTo>
                    <a:pt x="357038" y="781223"/>
                  </a:lnTo>
                  <a:cubicBezTo>
                    <a:pt x="307769" y="757167"/>
                    <a:pt x="258501" y="722463"/>
                    <a:pt x="209234" y="772941"/>
                  </a:cubicBezTo>
                  <a:cubicBezTo>
                    <a:pt x="143543" y="840246"/>
                    <a:pt x="77853" y="756116"/>
                    <a:pt x="12162" y="747703"/>
                  </a:cubicBezTo>
                  <a:lnTo>
                    <a:pt x="0" y="747410"/>
                  </a:lnTo>
                  <a:lnTo>
                    <a:pt x="0" y="692911"/>
                  </a:lnTo>
                  <a:lnTo>
                    <a:pt x="12162" y="693203"/>
                  </a:lnTo>
                  <a:cubicBezTo>
                    <a:pt x="77853" y="701616"/>
                    <a:pt x="143543" y="785747"/>
                    <a:pt x="209234" y="718442"/>
                  </a:cubicBezTo>
                  <a:cubicBezTo>
                    <a:pt x="253027" y="673572"/>
                    <a:pt x="296821" y="696007"/>
                    <a:pt x="340614" y="718442"/>
                  </a:cubicBezTo>
                  <a:close/>
                  <a:moveTo>
                    <a:pt x="372491" y="635133"/>
                  </a:moveTo>
                  <a:lnTo>
                    <a:pt x="372491" y="689316"/>
                  </a:lnTo>
                  <a:lnTo>
                    <a:pt x="357038" y="682605"/>
                  </a:lnTo>
                  <a:cubicBezTo>
                    <a:pt x="307769" y="658549"/>
                    <a:pt x="258501" y="623845"/>
                    <a:pt x="209234" y="674323"/>
                  </a:cubicBezTo>
                  <a:cubicBezTo>
                    <a:pt x="143543" y="741628"/>
                    <a:pt x="77853" y="657497"/>
                    <a:pt x="12162" y="649084"/>
                  </a:cubicBezTo>
                  <a:lnTo>
                    <a:pt x="0" y="648792"/>
                  </a:lnTo>
                  <a:lnTo>
                    <a:pt x="0" y="594293"/>
                  </a:lnTo>
                  <a:lnTo>
                    <a:pt x="12162" y="594585"/>
                  </a:lnTo>
                  <a:cubicBezTo>
                    <a:pt x="77853" y="602998"/>
                    <a:pt x="143543" y="687129"/>
                    <a:pt x="209234" y="619824"/>
                  </a:cubicBezTo>
                  <a:cubicBezTo>
                    <a:pt x="253027" y="574954"/>
                    <a:pt x="296821" y="597389"/>
                    <a:pt x="340614" y="619824"/>
                  </a:cubicBezTo>
                  <a:close/>
                  <a:moveTo>
                    <a:pt x="372491" y="536515"/>
                  </a:moveTo>
                  <a:lnTo>
                    <a:pt x="372491" y="590698"/>
                  </a:lnTo>
                  <a:lnTo>
                    <a:pt x="357038" y="583987"/>
                  </a:lnTo>
                  <a:cubicBezTo>
                    <a:pt x="307769" y="559931"/>
                    <a:pt x="258501" y="525227"/>
                    <a:pt x="209234" y="575705"/>
                  </a:cubicBezTo>
                  <a:cubicBezTo>
                    <a:pt x="143543" y="643010"/>
                    <a:pt x="77853" y="558879"/>
                    <a:pt x="12162" y="550466"/>
                  </a:cubicBezTo>
                  <a:lnTo>
                    <a:pt x="0" y="550174"/>
                  </a:lnTo>
                  <a:lnTo>
                    <a:pt x="0" y="495675"/>
                  </a:lnTo>
                  <a:lnTo>
                    <a:pt x="12162" y="495967"/>
                  </a:lnTo>
                  <a:cubicBezTo>
                    <a:pt x="77853" y="504380"/>
                    <a:pt x="143543" y="588511"/>
                    <a:pt x="209234" y="521206"/>
                  </a:cubicBezTo>
                  <a:cubicBezTo>
                    <a:pt x="253027" y="476335"/>
                    <a:pt x="296821" y="498771"/>
                    <a:pt x="340614" y="521206"/>
                  </a:cubicBezTo>
                  <a:close/>
                  <a:moveTo>
                    <a:pt x="372491" y="435687"/>
                  </a:moveTo>
                  <a:lnTo>
                    <a:pt x="372491" y="489870"/>
                  </a:lnTo>
                  <a:lnTo>
                    <a:pt x="357038" y="483159"/>
                  </a:lnTo>
                  <a:cubicBezTo>
                    <a:pt x="307769" y="459103"/>
                    <a:pt x="258501" y="424399"/>
                    <a:pt x="209234" y="474877"/>
                  </a:cubicBezTo>
                  <a:cubicBezTo>
                    <a:pt x="143543" y="542182"/>
                    <a:pt x="77853" y="458051"/>
                    <a:pt x="12162" y="449638"/>
                  </a:cubicBezTo>
                  <a:lnTo>
                    <a:pt x="0" y="449346"/>
                  </a:lnTo>
                  <a:lnTo>
                    <a:pt x="0" y="394847"/>
                  </a:lnTo>
                  <a:lnTo>
                    <a:pt x="12162" y="395139"/>
                  </a:lnTo>
                  <a:cubicBezTo>
                    <a:pt x="77853" y="403552"/>
                    <a:pt x="143543" y="487682"/>
                    <a:pt x="209234" y="420378"/>
                  </a:cubicBezTo>
                  <a:cubicBezTo>
                    <a:pt x="253027" y="375508"/>
                    <a:pt x="296821" y="397943"/>
                    <a:pt x="340614" y="420378"/>
                  </a:cubicBezTo>
                  <a:close/>
                  <a:moveTo>
                    <a:pt x="372491" y="337069"/>
                  </a:moveTo>
                  <a:lnTo>
                    <a:pt x="372491" y="391252"/>
                  </a:lnTo>
                  <a:lnTo>
                    <a:pt x="357038" y="384541"/>
                  </a:lnTo>
                  <a:cubicBezTo>
                    <a:pt x="307769" y="360485"/>
                    <a:pt x="258501" y="325781"/>
                    <a:pt x="209234" y="376259"/>
                  </a:cubicBezTo>
                  <a:cubicBezTo>
                    <a:pt x="143543" y="443564"/>
                    <a:pt x="77853" y="359433"/>
                    <a:pt x="12162" y="351020"/>
                  </a:cubicBezTo>
                  <a:lnTo>
                    <a:pt x="0" y="350728"/>
                  </a:lnTo>
                  <a:lnTo>
                    <a:pt x="0" y="296228"/>
                  </a:lnTo>
                  <a:lnTo>
                    <a:pt x="12162" y="296521"/>
                  </a:lnTo>
                  <a:cubicBezTo>
                    <a:pt x="77853" y="304934"/>
                    <a:pt x="143543" y="389064"/>
                    <a:pt x="209234" y="321760"/>
                  </a:cubicBezTo>
                  <a:cubicBezTo>
                    <a:pt x="253027" y="276890"/>
                    <a:pt x="296821" y="299325"/>
                    <a:pt x="340614" y="321760"/>
                  </a:cubicBezTo>
                  <a:close/>
                  <a:moveTo>
                    <a:pt x="372491" y="238451"/>
                  </a:moveTo>
                  <a:lnTo>
                    <a:pt x="372491" y="292634"/>
                  </a:lnTo>
                  <a:lnTo>
                    <a:pt x="357038" y="285923"/>
                  </a:lnTo>
                  <a:cubicBezTo>
                    <a:pt x="307769" y="261867"/>
                    <a:pt x="258501" y="227163"/>
                    <a:pt x="209234" y="277641"/>
                  </a:cubicBezTo>
                  <a:cubicBezTo>
                    <a:pt x="143543" y="344946"/>
                    <a:pt x="77853" y="260815"/>
                    <a:pt x="12162" y="252402"/>
                  </a:cubicBezTo>
                  <a:lnTo>
                    <a:pt x="0" y="252110"/>
                  </a:lnTo>
                  <a:lnTo>
                    <a:pt x="0" y="197610"/>
                  </a:lnTo>
                  <a:lnTo>
                    <a:pt x="12162" y="197903"/>
                  </a:lnTo>
                  <a:cubicBezTo>
                    <a:pt x="77853" y="206316"/>
                    <a:pt x="143543" y="290446"/>
                    <a:pt x="209234" y="223142"/>
                  </a:cubicBezTo>
                  <a:cubicBezTo>
                    <a:pt x="253027" y="178272"/>
                    <a:pt x="296821" y="200707"/>
                    <a:pt x="340614" y="223142"/>
                  </a:cubicBezTo>
                  <a:close/>
                  <a:moveTo>
                    <a:pt x="372491" y="139833"/>
                  </a:moveTo>
                  <a:lnTo>
                    <a:pt x="372491" y="194015"/>
                  </a:lnTo>
                  <a:lnTo>
                    <a:pt x="357038" y="187305"/>
                  </a:lnTo>
                  <a:cubicBezTo>
                    <a:pt x="307769" y="163248"/>
                    <a:pt x="258501" y="128545"/>
                    <a:pt x="209234" y="179023"/>
                  </a:cubicBezTo>
                  <a:cubicBezTo>
                    <a:pt x="143543" y="246328"/>
                    <a:pt x="77853" y="162197"/>
                    <a:pt x="12162" y="153784"/>
                  </a:cubicBezTo>
                  <a:lnTo>
                    <a:pt x="0" y="153492"/>
                  </a:lnTo>
                  <a:lnTo>
                    <a:pt x="0" y="98992"/>
                  </a:lnTo>
                  <a:lnTo>
                    <a:pt x="12162" y="99284"/>
                  </a:lnTo>
                  <a:cubicBezTo>
                    <a:pt x="77853" y="107697"/>
                    <a:pt x="143543" y="191828"/>
                    <a:pt x="209234" y="124523"/>
                  </a:cubicBezTo>
                  <a:cubicBezTo>
                    <a:pt x="253027" y="79654"/>
                    <a:pt x="296821" y="102089"/>
                    <a:pt x="340614" y="124523"/>
                  </a:cubicBezTo>
                  <a:close/>
                  <a:moveTo>
                    <a:pt x="372491" y="41215"/>
                  </a:moveTo>
                  <a:lnTo>
                    <a:pt x="372491" y="95397"/>
                  </a:lnTo>
                  <a:lnTo>
                    <a:pt x="357038" y="88687"/>
                  </a:lnTo>
                  <a:cubicBezTo>
                    <a:pt x="307769" y="64630"/>
                    <a:pt x="258501" y="29926"/>
                    <a:pt x="209234" y="80405"/>
                  </a:cubicBezTo>
                  <a:cubicBezTo>
                    <a:pt x="143543" y="147709"/>
                    <a:pt x="77853" y="63579"/>
                    <a:pt x="12162" y="55166"/>
                  </a:cubicBezTo>
                  <a:lnTo>
                    <a:pt x="0" y="54874"/>
                  </a:lnTo>
                  <a:lnTo>
                    <a:pt x="0" y="374"/>
                  </a:lnTo>
                  <a:lnTo>
                    <a:pt x="12162" y="666"/>
                  </a:lnTo>
                  <a:cubicBezTo>
                    <a:pt x="77853" y="9079"/>
                    <a:pt x="143543" y="93210"/>
                    <a:pt x="209234" y="25905"/>
                  </a:cubicBezTo>
                  <a:cubicBezTo>
                    <a:pt x="253027" y="-18965"/>
                    <a:pt x="296821" y="3470"/>
                    <a:pt x="340614" y="25905"/>
                  </a:cubicBezTo>
                  <a:close/>
                </a:path>
              </a:pathLst>
            </a:custGeom>
            <a:solidFill>
              <a:srgbClr val="FF6600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07425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19</TotalTime>
  <Words>0</Words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5" baseType="lpstr">
      <vt:lpstr>ＭＳ Ｐゴシック</vt:lpstr>
      <vt:lpstr>Arial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pptx849_エアコン暖房のイラスト（１）</dc:title>
  <dc:subject>pptx849_エアコン暖房のイラスト（１）</dc:subject>
  <dc:creator>digipot.net</dc:creator>
  <cp:revision>1</cp:revision>
  <dcterms:created xsi:type="dcterms:W3CDTF">2018-05-20T00:31:01Z</dcterms:created>
  <dcterms:modified xsi:type="dcterms:W3CDTF">2018-09-09T11:37:13Z</dcterms:modified>
  <cp:version>1</cp:version>
</cp:coreProperties>
</file>