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1086" y="11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7">
            <a:extLst>
              <a:ext uri="{FF2B5EF4-FFF2-40B4-BE49-F238E27FC236}">
                <a16:creationId xmlns:a16="http://schemas.microsoft.com/office/drawing/2014/main" id="{015C216A-0DFF-44FC-94CF-07E206906496}"/>
              </a:ext>
            </a:extLst>
          </p:cNvPr>
          <p:cNvSpPr>
            <a:spLocks/>
          </p:cNvSpPr>
          <p:nvPr/>
        </p:nvSpPr>
        <p:spPr bwMode="auto">
          <a:xfrm>
            <a:off x="4187915" y="961858"/>
            <a:ext cx="1641385" cy="1478603"/>
          </a:xfrm>
          <a:custGeom>
            <a:avLst/>
            <a:gdLst>
              <a:gd name="T0" fmla="*/ 775 w 1573"/>
              <a:gd name="T1" fmla="*/ 265 h 1417"/>
              <a:gd name="T2" fmla="*/ 664 w 1573"/>
              <a:gd name="T3" fmla="*/ 253 h 1417"/>
              <a:gd name="T4" fmla="*/ 629 w 1573"/>
              <a:gd name="T5" fmla="*/ 184 h 1417"/>
              <a:gd name="T6" fmla="*/ 574 w 1573"/>
              <a:gd name="T7" fmla="*/ 121 h 1417"/>
              <a:gd name="T8" fmla="*/ 552 w 1573"/>
              <a:gd name="T9" fmla="*/ 77 h 1417"/>
              <a:gd name="T10" fmla="*/ 493 w 1573"/>
              <a:gd name="T11" fmla="*/ 72 h 1417"/>
              <a:gd name="T12" fmla="*/ 386 w 1573"/>
              <a:gd name="T13" fmla="*/ 52 h 1417"/>
              <a:gd name="T14" fmla="*/ 223 w 1573"/>
              <a:gd name="T15" fmla="*/ 123 h 1417"/>
              <a:gd name="T16" fmla="*/ 147 w 1573"/>
              <a:gd name="T17" fmla="*/ 168 h 1417"/>
              <a:gd name="T18" fmla="*/ 130 w 1573"/>
              <a:gd name="T19" fmla="*/ 252 h 1417"/>
              <a:gd name="T20" fmla="*/ 96 w 1573"/>
              <a:gd name="T21" fmla="*/ 442 h 1417"/>
              <a:gd name="T22" fmla="*/ 56 w 1573"/>
              <a:gd name="T23" fmla="*/ 546 h 1417"/>
              <a:gd name="T24" fmla="*/ 60 w 1573"/>
              <a:gd name="T25" fmla="*/ 765 h 1417"/>
              <a:gd name="T26" fmla="*/ 47 w 1573"/>
              <a:gd name="T27" fmla="*/ 931 h 1417"/>
              <a:gd name="T28" fmla="*/ 0 w 1573"/>
              <a:gd name="T29" fmla="*/ 1021 h 1417"/>
              <a:gd name="T30" fmla="*/ 22 w 1573"/>
              <a:gd name="T31" fmla="*/ 1215 h 1417"/>
              <a:gd name="T32" fmla="*/ 57 w 1573"/>
              <a:gd name="T33" fmla="*/ 1304 h 1417"/>
              <a:gd name="T34" fmla="*/ 158 w 1573"/>
              <a:gd name="T35" fmla="*/ 1297 h 1417"/>
              <a:gd name="T36" fmla="*/ 170 w 1573"/>
              <a:gd name="T37" fmla="*/ 1249 h 1417"/>
              <a:gd name="T38" fmla="*/ 114 w 1573"/>
              <a:gd name="T39" fmla="*/ 1181 h 1417"/>
              <a:gd name="T40" fmla="*/ 158 w 1573"/>
              <a:gd name="T41" fmla="*/ 1063 h 1417"/>
              <a:gd name="T42" fmla="*/ 204 w 1573"/>
              <a:gd name="T43" fmla="*/ 1050 h 1417"/>
              <a:gd name="T44" fmla="*/ 218 w 1573"/>
              <a:gd name="T45" fmla="*/ 1128 h 1417"/>
              <a:gd name="T46" fmla="*/ 208 w 1573"/>
              <a:gd name="T47" fmla="*/ 1283 h 1417"/>
              <a:gd name="T48" fmla="*/ 231 w 1573"/>
              <a:gd name="T49" fmla="*/ 1411 h 1417"/>
              <a:gd name="T50" fmla="*/ 359 w 1573"/>
              <a:gd name="T51" fmla="*/ 1408 h 1417"/>
              <a:gd name="T52" fmla="*/ 431 w 1573"/>
              <a:gd name="T53" fmla="*/ 1361 h 1417"/>
              <a:gd name="T54" fmla="*/ 342 w 1573"/>
              <a:gd name="T55" fmla="*/ 1336 h 1417"/>
              <a:gd name="T56" fmla="*/ 358 w 1573"/>
              <a:gd name="T57" fmla="*/ 1164 h 1417"/>
              <a:gd name="T58" fmla="*/ 427 w 1573"/>
              <a:gd name="T59" fmla="*/ 946 h 1417"/>
              <a:gd name="T60" fmla="*/ 461 w 1573"/>
              <a:gd name="T61" fmla="*/ 917 h 1417"/>
              <a:gd name="T62" fmla="*/ 612 w 1573"/>
              <a:gd name="T63" fmla="*/ 928 h 1417"/>
              <a:gd name="T64" fmla="*/ 747 w 1573"/>
              <a:gd name="T65" fmla="*/ 959 h 1417"/>
              <a:gd name="T66" fmla="*/ 858 w 1573"/>
              <a:gd name="T67" fmla="*/ 1095 h 1417"/>
              <a:gd name="T68" fmla="*/ 886 w 1573"/>
              <a:gd name="T69" fmla="*/ 1197 h 1417"/>
              <a:gd name="T70" fmla="*/ 973 w 1573"/>
              <a:gd name="T71" fmla="*/ 1219 h 1417"/>
              <a:gd name="T72" fmla="*/ 1016 w 1573"/>
              <a:gd name="T73" fmla="*/ 1306 h 1417"/>
              <a:gd name="T74" fmla="*/ 1050 w 1573"/>
              <a:gd name="T75" fmla="*/ 1354 h 1417"/>
              <a:gd name="T76" fmla="*/ 1192 w 1573"/>
              <a:gd name="T77" fmla="*/ 1334 h 1417"/>
              <a:gd name="T78" fmla="*/ 1194 w 1573"/>
              <a:gd name="T79" fmla="*/ 1280 h 1417"/>
              <a:gd name="T80" fmla="*/ 1105 w 1573"/>
              <a:gd name="T81" fmla="*/ 1222 h 1417"/>
              <a:gd name="T82" fmla="*/ 1126 w 1573"/>
              <a:gd name="T83" fmla="*/ 1083 h 1417"/>
              <a:gd name="T84" fmla="*/ 1156 w 1573"/>
              <a:gd name="T85" fmla="*/ 915 h 1417"/>
              <a:gd name="T86" fmla="*/ 1223 w 1573"/>
              <a:gd name="T87" fmla="*/ 815 h 1417"/>
              <a:gd name="T88" fmla="*/ 1281 w 1573"/>
              <a:gd name="T89" fmla="*/ 669 h 1417"/>
              <a:gd name="T90" fmla="*/ 1357 w 1573"/>
              <a:gd name="T91" fmla="*/ 524 h 1417"/>
              <a:gd name="T92" fmla="*/ 1500 w 1573"/>
              <a:gd name="T93" fmla="*/ 497 h 1417"/>
              <a:gd name="T94" fmla="*/ 1539 w 1573"/>
              <a:gd name="T95" fmla="*/ 514 h 1417"/>
              <a:gd name="T96" fmla="*/ 1536 w 1573"/>
              <a:gd name="T97" fmla="*/ 468 h 1417"/>
              <a:gd name="T98" fmla="*/ 1512 w 1573"/>
              <a:gd name="T99" fmla="*/ 393 h 1417"/>
              <a:gd name="T100" fmla="*/ 1548 w 1573"/>
              <a:gd name="T101" fmla="*/ 349 h 1417"/>
              <a:gd name="T102" fmla="*/ 1557 w 1573"/>
              <a:gd name="T103" fmla="*/ 273 h 1417"/>
              <a:gd name="T104" fmla="*/ 1467 w 1573"/>
              <a:gd name="T105" fmla="*/ 246 h 1417"/>
              <a:gd name="T106" fmla="*/ 1426 w 1573"/>
              <a:gd name="T107" fmla="*/ 159 h 1417"/>
              <a:gd name="T108" fmla="*/ 1291 w 1573"/>
              <a:gd name="T109" fmla="*/ 80 h 1417"/>
              <a:gd name="T110" fmla="*/ 1154 w 1573"/>
              <a:gd name="T111" fmla="*/ 1 h 1417"/>
              <a:gd name="T112" fmla="*/ 1082 w 1573"/>
              <a:gd name="T113" fmla="*/ 65 h 1417"/>
              <a:gd name="T114" fmla="*/ 1041 w 1573"/>
              <a:gd name="T115" fmla="*/ 94 h 1417"/>
              <a:gd name="T116" fmla="*/ 999 w 1573"/>
              <a:gd name="T117" fmla="*/ 168 h 1417"/>
              <a:gd name="T118" fmla="*/ 968 w 1573"/>
              <a:gd name="T119" fmla="*/ 194 h 1417"/>
              <a:gd name="T120" fmla="*/ 949 w 1573"/>
              <a:gd name="T121" fmla="*/ 237 h 1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73" h="1417">
                <a:moveTo>
                  <a:pt x="939" y="257"/>
                </a:moveTo>
                <a:lnTo>
                  <a:pt x="939" y="257"/>
                </a:lnTo>
                <a:lnTo>
                  <a:pt x="923" y="256"/>
                </a:lnTo>
                <a:lnTo>
                  <a:pt x="902" y="254"/>
                </a:lnTo>
                <a:lnTo>
                  <a:pt x="866" y="254"/>
                </a:lnTo>
                <a:lnTo>
                  <a:pt x="866" y="254"/>
                </a:lnTo>
                <a:lnTo>
                  <a:pt x="847" y="256"/>
                </a:lnTo>
                <a:lnTo>
                  <a:pt x="830" y="257"/>
                </a:lnTo>
                <a:lnTo>
                  <a:pt x="801" y="262"/>
                </a:lnTo>
                <a:lnTo>
                  <a:pt x="775" y="265"/>
                </a:lnTo>
                <a:lnTo>
                  <a:pt x="763" y="268"/>
                </a:lnTo>
                <a:lnTo>
                  <a:pt x="750" y="268"/>
                </a:lnTo>
                <a:lnTo>
                  <a:pt x="750" y="268"/>
                </a:lnTo>
                <a:lnTo>
                  <a:pt x="737" y="268"/>
                </a:lnTo>
                <a:lnTo>
                  <a:pt x="722" y="265"/>
                </a:lnTo>
                <a:lnTo>
                  <a:pt x="697" y="260"/>
                </a:lnTo>
                <a:lnTo>
                  <a:pt x="677" y="254"/>
                </a:lnTo>
                <a:lnTo>
                  <a:pt x="667" y="252"/>
                </a:lnTo>
                <a:lnTo>
                  <a:pt x="667" y="252"/>
                </a:lnTo>
                <a:lnTo>
                  <a:pt x="664" y="253"/>
                </a:lnTo>
                <a:lnTo>
                  <a:pt x="659" y="256"/>
                </a:lnTo>
                <a:lnTo>
                  <a:pt x="656" y="256"/>
                </a:lnTo>
                <a:lnTo>
                  <a:pt x="654" y="254"/>
                </a:lnTo>
                <a:lnTo>
                  <a:pt x="653" y="251"/>
                </a:lnTo>
                <a:lnTo>
                  <a:pt x="650" y="245"/>
                </a:lnTo>
                <a:lnTo>
                  <a:pt x="650" y="245"/>
                </a:lnTo>
                <a:lnTo>
                  <a:pt x="644" y="228"/>
                </a:lnTo>
                <a:lnTo>
                  <a:pt x="637" y="207"/>
                </a:lnTo>
                <a:lnTo>
                  <a:pt x="629" y="184"/>
                </a:lnTo>
                <a:lnTo>
                  <a:pt x="629" y="184"/>
                </a:lnTo>
                <a:lnTo>
                  <a:pt x="626" y="178"/>
                </a:lnTo>
                <a:lnTo>
                  <a:pt x="620" y="166"/>
                </a:lnTo>
                <a:lnTo>
                  <a:pt x="612" y="151"/>
                </a:lnTo>
                <a:lnTo>
                  <a:pt x="607" y="146"/>
                </a:lnTo>
                <a:lnTo>
                  <a:pt x="602" y="143"/>
                </a:lnTo>
                <a:lnTo>
                  <a:pt x="602" y="143"/>
                </a:lnTo>
                <a:lnTo>
                  <a:pt x="597" y="140"/>
                </a:lnTo>
                <a:lnTo>
                  <a:pt x="592" y="137"/>
                </a:lnTo>
                <a:lnTo>
                  <a:pt x="582" y="128"/>
                </a:lnTo>
                <a:lnTo>
                  <a:pt x="574" y="121"/>
                </a:lnTo>
                <a:lnTo>
                  <a:pt x="570" y="118"/>
                </a:lnTo>
                <a:lnTo>
                  <a:pt x="568" y="116"/>
                </a:lnTo>
                <a:lnTo>
                  <a:pt x="568" y="116"/>
                </a:lnTo>
                <a:lnTo>
                  <a:pt x="567" y="115"/>
                </a:lnTo>
                <a:lnTo>
                  <a:pt x="565" y="114"/>
                </a:lnTo>
                <a:lnTo>
                  <a:pt x="564" y="106"/>
                </a:lnTo>
                <a:lnTo>
                  <a:pt x="562" y="98"/>
                </a:lnTo>
                <a:lnTo>
                  <a:pt x="559" y="89"/>
                </a:lnTo>
                <a:lnTo>
                  <a:pt x="556" y="81"/>
                </a:lnTo>
                <a:lnTo>
                  <a:pt x="552" y="77"/>
                </a:lnTo>
                <a:lnTo>
                  <a:pt x="550" y="74"/>
                </a:lnTo>
                <a:lnTo>
                  <a:pt x="545" y="72"/>
                </a:lnTo>
                <a:lnTo>
                  <a:pt x="541" y="71"/>
                </a:lnTo>
                <a:lnTo>
                  <a:pt x="535" y="71"/>
                </a:lnTo>
                <a:lnTo>
                  <a:pt x="529" y="72"/>
                </a:lnTo>
                <a:lnTo>
                  <a:pt x="529" y="72"/>
                </a:lnTo>
                <a:lnTo>
                  <a:pt x="522" y="75"/>
                </a:lnTo>
                <a:lnTo>
                  <a:pt x="516" y="75"/>
                </a:lnTo>
                <a:lnTo>
                  <a:pt x="504" y="75"/>
                </a:lnTo>
                <a:lnTo>
                  <a:pt x="493" y="72"/>
                </a:lnTo>
                <a:lnTo>
                  <a:pt x="481" y="69"/>
                </a:lnTo>
                <a:lnTo>
                  <a:pt x="460" y="60"/>
                </a:lnTo>
                <a:lnTo>
                  <a:pt x="448" y="57"/>
                </a:lnTo>
                <a:lnTo>
                  <a:pt x="437" y="55"/>
                </a:lnTo>
                <a:lnTo>
                  <a:pt x="437" y="55"/>
                </a:lnTo>
                <a:lnTo>
                  <a:pt x="426" y="55"/>
                </a:lnTo>
                <a:lnTo>
                  <a:pt x="417" y="54"/>
                </a:lnTo>
                <a:lnTo>
                  <a:pt x="402" y="52"/>
                </a:lnTo>
                <a:lnTo>
                  <a:pt x="394" y="52"/>
                </a:lnTo>
                <a:lnTo>
                  <a:pt x="386" y="52"/>
                </a:lnTo>
                <a:lnTo>
                  <a:pt x="377" y="53"/>
                </a:lnTo>
                <a:lnTo>
                  <a:pt x="367" y="55"/>
                </a:lnTo>
                <a:lnTo>
                  <a:pt x="367" y="55"/>
                </a:lnTo>
                <a:lnTo>
                  <a:pt x="341" y="64"/>
                </a:lnTo>
                <a:lnTo>
                  <a:pt x="341" y="64"/>
                </a:lnTo>
                <a:lnTo>
                  <a:pt x="328" y="69"/>
                </a:lnTo>
                <a:lnTo>
                  <a:pt x="303" y="82"/>
                </a:lnTo>
                <a:lnTo>
                  <a:pt x="303" y="82"/>
                </a:lnTo>
                <a:lnTo>
                  <a:pt x="260" y="105"/>
                </a:lnTo>
                <a:lnTo>
                  <a:pt x="223" y="123"/>
                </a:lnTo>
                <a:lnTo>
                  <a:pt x="223" y="123"/>
                </a:lnTo>
                <a:lnTo>
                  <a:pt x="205" y="133"/>
                </a:lnTo>
                <a:lnTo>
                  <a:pt x="193" y="139"/>
                </a:lnTo>
                <a:lnTo>
                  <a:pt x="175" y="152"/>
                </a:lnTo>
                <a:lnTo>
                  <a:pt x="175" y="152"/>
                </a:lnTo>
                <a:lnTo>
                  <a:pt x="169" y="156"/>
                </a:lnTo>
                <a:lnTo>
                  <a:pt x="163" y="159"/>
                </a:lnTo>
                <a:lnTo>
                  <a:pt x="153" y="162"/>
                </a:lnTo>
                <a:lnTo>
                  <a:pt x="149" y="165"/>
                </a:lnTo>
                <a:lnTo>
                  <a:pt x="147" y="168"/>
                </a:lnTo>
                <a:lnTo>
                  <a:pt x="144" y="173"/>
                </a:lnTo>
                <a:lnTo>
                  <a:pt x="143" y="182"/>
                </a:lnTo>
                <a:lnTo>
                  <a:pt x="143" y="182"/>
                </a:lnTo>
                <a:lnTo>
                  <a:pt x="142" y="199"/>
                </a:lnTo>
                <a:lnTo>
                  <a:pt x="143" y="211"/>
                </a:lnTo>
                <a:lnTo>
                  <a:pt x="143" y="220"/>
                </a:lnTo>
                <a:lnTo>
                  <a:pt x="142" y="224"/>
                </a:lnTo>
                <a:lnTo>
                  <a:pt x="141" y="228"/>
                </a:lnTo>
                <a:lnTo>
                  <a:pt x="141" y="228"/>
                </a:lnTo>
                <a:lnTo>
                  <a:pt x="130" y="252"/>
                </a:lnTo>
                <a:lnTo>
                  <a:pt x="112" y="299"/>
                </a:lnTo>
                <a:lnTo>
                  <a:pt x="102" y="325"/>
                </a:lnTo>
                <a:lnTo>
                  <a:pt x="94" y="350"/>
                </a:lnTo>
                <a:lnTo>
                  <a:pt x="89" y="371"/>
                </a:lnTo>
                <a:lnTo>
                  <a:pt x="87" y="379"/>
                </a:lnTo>
                <a:lnTo>
                  <a:pt x="87" y="385"/>
                </a:lnTo>
                <a:lnTo>
                  <a:pt x="87" y="385"/>
                </a:lnTo>
                <a:lnTo>
                  <a:pt x="90" y="406"/>
                </a:lnTo>
                <a:lnTo>
                  <a:pt x="94" y="425"/>
                </a:lnTo>
                <a:lnTo>
                  <a:pt x="96" y="442"/>
                </a:lnTo>
                <a:lnTo>
                  <a:pt x="96" y="450"/>
                </a:lnTo>
                <a:lnTo>
                  <a:pt x="95" y="456"/>
                </a:lnTo>
                <a:lnTo>
                  <a:pt x="95" y="456"/>
                </a:lnTo>
                <a:lnTo>
                  <a:pt x="89" y="468"/>
                </a:lnTo>
                <a:lnTo>
                  <a:pt x="79" y="486"/>
                </a:lnTo>
                <a:lnTo>
                  <a:pt x="73" y="497"/>
                </a:lnTo>
                <a:lnTo>
                  <a:pt x="68" y="510"/>
                </a:lnTo>
                <a:lnTo>
                  <a:pt x="62" y="527"/>
                </a:lnTo>
                <a:lnTo>
                  <a:pt x="56" y="546"/>
                </a:lnTo>
                <a:lnTo>
                  <a:pt x="56" y="546"/>
                </a:lnTo>
                <a:lnTo>
                  <a:pt x="46" y="588"/>
                </a:lnTo>
                <a:lnTo>
                  <a:pt x="41" y="610"/>
                </a:lnTo>
                <a:lnTo>
                  <a:pt x="39" y="632"/>
                </a:lnTo>
                <a:lnTo>
                  <a:pt x="36" y="652"/>
                </a:lnTo>
                <a:lnTo>
                  <a:pt x="35" y="672"/>
                </a:lnTo>
                <a:lnTo>
                  <a:pt x="36" y="689"/>
                </a:lnTo>
                <a:lnTo>
                  <a:pt x="39" y="703"/>
                </a:lnTo>
                <a:lnTo>
                  <a:pt x="39" y="703"/>
                </a:lnTo>
                <a:lnTo>
                  <a:pt x="49" y="732"/>
                </a:lnTo>
                <a:lnTo>
                  <a:pt x="60" y="765"/>
                </a:lnTo>
                <a:lnTo>
                  <a:pt x="64" y="782"/>
                </a:lnTo>
                <a:lnTo>
                  <a:pt x="69" y="799"/>
                </a:lnTo>
                <a:lnTo>
                  <a:pt x="72" y="814"/>
                </a:lnTo>
                <a:lnTo>
                  <a:pt x="73" y="827"/>
                </a:lnTo>
                <a:lnTo>
                  <a:pt x="73" y="827"/>
                </a:lnTo>
                <a:lnTo>
                  <a:pt x="72" y="842"/>
                </a:lnTo>
                <a:lnTo>
                  <a:pt x="68" y="862"/>
                </a:lnTo>
                <a:lnTo>
                  <a:pt x="62" y="885"/>
                </a:lnTo>
                <a:lnTo>
                  <a:pt x="55" y="908"/>
                </a:lnTo>
                <a:lnTo>
                  <a:pt x="47" y="931"/>
                </a:lnTo>
                <a:lnTo>
                  <a:pt x="40" y="952"/>
                </a:lnTo>
                <a:lnTo>
                  <a:pt x="34" y="967"/>
                </a:lnTo>
                <a:lnTo>
                  <a:pt x="29" y="975"/>
                </a:lnTo>
                <a:lnTo>
                  <a:pt x="29" y="975"/>
                </a:lnTo>
                <a:lnTo>
                  <a:pt x="21" y="984"/>
                </a:lnTo>
                <a:lnTo>
                  <a:pt x="11" y="995"/>
                </a:lnTo>
                <a:lnTo>
                  <a:pt x="6" y="1001"/>
                </a:lnTo>
                <a:lnTo>
                  <a:pt x="4" y="1008"/>
                </a:lnTo>
                <a:lnTo>
                  <a:pt x="1" y="1014"/>
                </a:lnTo>
                <a:lnTo>
                  <a:pt x="0" y="1021"/>
                </a:lnTo>
                <a:lnTo>
                  <a:pt x="0" y="1021"/>
                </a:lnTo>
                <a:lnTo>
                  <a:pt x="1" y="1031"/>
                </a:lnTo>
                <a:lnTo>
                  <a:pt x="4" y="1047"/>
                </a:lnTo>
                <a:lnTo>
                  <a:pt x="11" y="1090"/>
                </a:lnTo>
                <a:lnTo>
                  <a:pt x="18" y="1135"/>
                </a:lnTo>
                <a:lnTo>
                  <a:pt x="21" y="1155"/>
                </a:lnTo>
                <a:lnTo>
                  <a:pt x="22" y="1168"/>
                </a:lnTo>
                <a:lnTo>
                  <a:pt x="22" y="1168"/>
                </a:lnTo>
                <a:lnTo>
                  <a:pt x="22" y="1197"/>
                </a:lnTo>
                <a:lnTo>
                  <a:pt x="22" y="1215"/>
                </a:lnTo>
                <a:lnTo>
                  <a:pt x="23" y="1235"/>
                </a:lnTo>
                <a:lnTo>
                  <a:pt x="26" y="1253"/>
                </a:lnTo>
                <a:lnTo>
                  <a:pt x="30" y="1271"/>
                </a:lnTo>
                <a:lnTo>
                  <a:pt x="33" y="1279"/>
                </a:lnTo>
                <a:lnTo>
                  <a:pt x="36" y="1286"/>
                </a:lnTo>
                <a:lnTo>
                  <a:pt x="41" y="1292"/>
                </a:lnTo>
                <a:lnTo>
                  <a:pt x="46" y="1297"/>
                </a:lnTo>
                <a:lnTo>
                  <a:pt x="46" y="1297"/>
                </a:lnTo>
                <a:lnTo>
                  <a:pt x="52" y="1302"/>
                </a:lnTo>
                <a:lnTo>
                  <a:pt x="57" y="1304"/>
                </a:lnTo>
                <a:lnTo>
                  <a:pt x="63" y="1306"/>
                </a:lnTo>
                <a:lnTo>
                  <a:pt x="69" y="1308"/>
                </a:lnTo>
                <a:lnTo>
                  <a:pt x="80" y="1309"/>
                </a:lnTo>
                <a:lnTo>
                  <a:pt x="92" y="1308"/>
                </a:lnTo>
                <a:lnTo>
                  <a:pt x="114" y="1303"/>
                </a:lnTo>
                <a:lnTo>
                  <a:pt x="124" y="1300"/>
                </a:lnTo>
                <a:lnTo>
                  <a:pt x="134" y="1299"/>
                </a:lnTo>
                <a:lnTo>
                  <a:pt x="134" y="1299"/>
                </a:lnTo>
                <a:lnTo>
                  <a:pt x="151" y="1299"/>
                </a:lnTo>
                <a:lnTo>
                  <a:pt x="158" y="1297"/>
                </a:lnTo>
                <a:lnTo>
                  <a:pt x="164" y="1294"/>
                </a:lnTo>
                <a:lnTo>
                  <a:pt x="170" y="1291"/>
                </a:lnTo>
                <a:lnTo>
                  <a:pt x="174" y="1286"/>
                </a:lnTo>
                <a:lnTo>
                  <a:pt x="176" y="1277"/>
                </a:lnTo>
                <a:lnTo>
                  <a:pt x="177" y="1268"/>
                </a:lnTo>
                <a:lnTo>
                  <a:pt x="177" y="1268"/>
                </a:lnTo>
                <a:lnTo>
                  <a:pt x="177" y="1263"/>
                </a:lnTo>
                <a:lnTo>
                  <a:pt x="175" y="1258"/>
                </a:lnTo>
                <a:lnTo>
                  <a:pt x="174" y="1253"/>
                </a:lnTo>
                <a:lnTo>
                  <a:pt x="170" y="1249"/>
                </a:lnTo>
                <a:lnTo>
                  <a:pt x="163" y="1242"/>
                </a:lnTo>
                <a:lnTo>
                  <a:pt x="154" y="1235"/>
                </a:lnTo>
                <a:lnTo>
                  <a:pt x="144" y="1226"/>
                </a:lnTo>
                <a:lnTo>
                  <a:pt x="135" y="1218"/>
                </a:lnTo>
                <a:lnTo>
                  <a:pt x="126" y="1208"/>
                </a:lnTo>
                <a:lnTo>
                  <a:pt x="123" y="1202"/>
                </a:lnTo>
                <a:lnTo>
                  <a:pt x="119" y="1195"/>
                </a:lnTo>
                <a:lnTo>
                  <a:pt x="119" y="1195"/>
                </a:lnTo>
                <a:lnTo>
                  <a:pt x="117" y="1189"/>
                </a:lnTo>
                <a:lnTo>
                  <a:pt x="114" y="1181"/>
                </a:lnTo>
                <a:lnTo>
                  <a:pt x="113" y="1167"/>
                </a:lnTo>
                <a:lnTo>
                  <a:pt x="113" y="1152"/>
                </a:lnTo>
                <a:lnTo>
                  <a:pt x="117" y="1139"/>
                </a:lnTo>
                <a:lnTo>
                  <a:pt x="120" y="1126"/>
                </a:lnTo>
                <a:lnTo>
                  <a:pt x="126" y="1114"/>
                </a:lnTo>
                <a:lnTo>
                  <a:pt x="132" y="1103"/>
                </a:lnTo>
                <a:lnTo>
                  <a:pt x="138" y="1093"/>
                </a:lnTo>
                <a:lnTo>
                  <a:pt x="138" y="1093"/>
                </a:lnTo>
                <a:lnTo>
                  <a:pt x="149" y="1077"/>
                </a:lnTo>
                <a:lnTo>
                  <a:pt x="158" y="1063"/>
                </a:lnTo>
                <a:lnTo>
                  <a:pt x="163" y="1048"/>
                </a:lnTo>
                <a:lnTo>
                  <a:pt x="168" y="1036"/>
                </a:lnTo>
                <a:lnTo>
                  <a:pt x="168" y="1036"/>
                </a:lnTo>
                <a:lnTo>
                  <a:pt x="172" y="1014"/>
                </a:lnTo>
                <a:lnTo>
                  <a:pt x="176" y="982"/>
                </a:lnTo>
                <a:lnTo>
                  <a:pt x="182" y="944"/>
                </a:lnTo>
                <a:lnTo>
                  <a:pt x="182" y="944"/>
                </a:lnTo>
                <a:lnTo>
                  <a:pt x="191" y="989"/>
                </a:lnTo>
                <a:lnTo>
                  <a:pt x="198" y="1024"/>
                </a:lnTo>
                <a:lnTo>
                  <a:pt x="204" y="1050"/>
                </a:lnTo>
                <a:lnTo>
                  <a:pt x="204" y="1050"/>
                </a:lnTo>
                <a:lnTo>
                  <a:pt x="209" y="1061"/>
                </a:lnTo>
                <a:lnTo>
                  <a:pt x="211" y="1067"/>
                </a:lnTo>
                <a:lnTo>
                  <a:pt x="214" y="1076"/>
                </a:lnTo>
                <a:lnTo>
                  <a:pt x="214" y="1095"/>
                </a:lnTo>
                <a:lnTo>
                  <a:pt x="214" y="1095"/>
                </a:lnTo>
                <a:lnTo>
                  <a:pt x="214" y="1107"/>
                </a:lnTo>
                <a:lnTo>
                  <a:pt x="215" y="1114"/>
                </a:lnTo>
                <a:lnTo>
                  <a:pt x="217" y="1123"/>
                </a:lnTo>
                <a:lnTo>
                  <a:pt x="218" y="1128"/>
                </a:lnTo>
                <a:lnTo>
                  <a:pt x="220" y="1137"/>
                </a:lnTo>
                <a:lnTo>
                  <a:pt x="221" y="1150"/>
                </a:lnTo>
                <a:lnTo>
                  <a:pt x="221" y="1168"/>
                </a:lnTo>
                <a:lnTo>
                  <a:pt x="221" y="1168"/>
                </a:lnTo>
                <a:lnTo>
                  <a:pt x="220" y="1190"/>
                </a:lnTo>
                <a:lnTo>
                  <a:pt x="218" y="1208"/>
                </a:lnTo>
                <a:lnTo>
                  <a:pt x="212" y="1241"/>
                </a:lnTo>
                <a:lnTo>
                  <a:pt x="210" y="1255"/>
                </a:lnTo>
                <a:lnTo>
                  <a:pt x="209" y="1269"/>
                </a:lnTo>
                <a:lnTo>
                  <a:pt x="208" y="1283"/>
                </a:lnTo>
                <a:lnTo>
                  <a:pt x="209" y="1299"/>
                </a:lnTo>
                <a:lnTo>
                  <a:pt x="209" y="1299"/>
                </a:lnTo>
                <a:lnTo>
                  <a:pt x="211" y="1334"/>
                </a:lnTo>
                <a:lnTo>
                  <a:pt x="212" y="1353"/>
                </a:lnTo>
                <a:lnTo>
                  <a:pt x="214" y="1370"/>
                </a:lnTo>
                <a:lnTo>
                  <a:pt x="216" y="1384"/>
                </a:lnTo>
                <a:lnTo>
                  <a:pt x="221" y="1397"/>
                </a:lnTo>
                <a:lnTo>
                  <a:pt x="223" y="1404"/>
                </a:lnTo>
                <a:lnTo>
                  <a:pt x="227" y="1407"/>
                </a:lnTo>
                <a:lnTo>
                  <a:pt x="231" y="1411"/>
                </a:lnTo>
                <a:lnTo>
                  <a:pt x="235" y="1413"/>
                </a:lnTo>
                <a:lnTo>
                  <a:pt x="235" y="1413"/>
                </a:lnTo>
                <a:lnTo>
                  <a:pt x="242" y="1416"/>
                </a:lnTo>
                <a:lnTo>
                  <a:pt x="248" y="1416"/>
                </a:lnTo>
                <a:lnTo>
                  <a:pt x="263" y="1417"/>
                </a:lnTo>
                <a:lnTo>
                  <a:pt x="280" y="1416"/>
                </a:lnTo>
                <a:lnTo>
                  <a:pt x="299" y="1414"/>
                </a:lnTo>
                <a:lnTo>
                  <a:pt x="335" y="1411"/>
                </a:lnTo>
                <a:lnTo>
                  <a:pt x="359" y="1408"/>
                </a:lnTo>
                <a:lnTo>
                  <a:pt x="359" y="1408"/>
                </a:lnTo>
                <a:lnTo>
                  <a:pt x="370" y="1407"/>
                </a:lnTo>
                <a:lnTo>
                  <a:pt x="383" y="1404"/>
                </a:lnTo>
                <a:lnTo>
                  <a:pt x="399" y="1397"/>
                </a:lnTo>
                <a:lnTo>
                  <a:pt x="414" y="1390"/>
                </a:lnTo>
                <a:lnTo>
                  <a:pt x="420" y="1387"/>
                </a:lnTo>
                <a:lnTo>
                  <a:pt x="426" y="1382"/>
                </a:lnTo>
                <a:lnTo>
                  <a:pt x="430" y="1377"/>
                </a:lnTo>
                <a:lnTo>
                  <a:pt x="432" y="1372"/>
                </a:lnTo>
                <a:lnTo>
                  <a:pt x="432" y="1367"/>
                </a:lnTo>
                <a:lnTo>
                  <a:pt x="431" y="1361"/>
                </a:lnTo>
                <a:lnTo>
                  <a:pt x="427" y="1356"/>
                </a:lnTo>
                <a:lnTo>
                  <a:pt x="420" y="1350"/>
                </a:lnTo>
                <a:lnTo>
                  <a:pt x="420" y="1350"/>
                </a:lnTo>
                <a:lnTo>
                  <a:pt x="405" y="1342"/>
                </a:lnTo>
                <a:lnTo>
                  <a:pt x="392" y="1337"/>
                </a:lnTo>
                <a:lnTo>
                  <a:pt x="382" y="1336"/>
                </a:lnTo>
                <a:lnTo>
                  <a:pt x="373" y="1336"/>
                </a:lnTo>
                <a:lnTo>
                  <a:pt x="357" y="1338"/>
                </a:lnTo>
                <a:lnTo>
                  <a:pt x="350" y="1338"/>
                </a:lnTo>
                <a:lnTo>
                  <a:pt x="342" y="1336"/>
                </a:lnTo>
                <a:lnTo>
                  <a:pt x="342" y="1336"/>
                </a:lnTo>
                <a:lnTo>
                  <a:pt x="340" y="1334"/>
                </a:lnTo>
                <a:lnTo>
                  <a:pt x="339" y="1332"/>
                </a:lnTo>
                <a:lnTo>
                  <a:pt x="336" y="1326"/>
                </a:lnTo>
                <a:lnTo>
                  <a:pt x="335" y="1315"/>
                </a:lnTo>
                <a:lnTo>
                  <a:pt x="335" y="1303"/>
                </a:lnTo>
                <a:lnTo>
                  <a:pt x="337" y="1272"/>
                </a:lnTo>
                <a:lnTo>
                  <a:pt x="343" y="1237"/>
                </a:lnTo>
                <a:lnTo>
                  <a:pt x="350" y="1200"/>
                </a:lnTo>
                <a:lnTo>
                  <a:pt x="358" y="1164"/>
                </a:lnTo>
                <a:lnTo>
                  <a:pt x="365" y="1134"/>
                </a:lnTo>
                <a:lnTo>
                  <a:pt x="371" y="1112"/>
                </a:lnTo>
                <a:lnTo>
                  <a:pt x="371" y="1112"/>
                </a:lnTo>
                <a:lnTo>
                  <a:pt x="385" y="1070"/>
                </a:lnTo>
                <a:lnTo>
                  <a:pt x="399" y="1015"/>
                </a:lnTo>
                <a:lnTo>
                  <a:pt x="407" y="990"/>
                </a:lnTo>
                <a:lnTo>
                  <a:pt x="414" y="969"/>
                </a:lnTo>
                <a:lnTo>
                  <a:pt x="421" y="953"/>
                </a:lnTo>
                <a:lnTo>
                  <a:pt x="425" y="948"/>
                </a:lnTo>
                <a:lnTo>
                  <a:pt x="427" y="946"/>
                </a:lnTo>
                <a:lnTo>
                  <a:pt x="427" y="946"/>
                </a:lnTo>
                <a:lnTo>
                  <a:pt x="432" y="944"/>
                </a:lnTo>
                <a:lnTo>
                  <a:pt x="436" y="942"/>
                </a:lnTo>
                <a:lnTo>
                  <a:pt x="439" y="942"/>
                </a:lnTo>
                <a:lnTo>
                  <a:pt x="443" y="941"/>
                </a:lnTo>
                <a:lnTo>
                  <a:pt x="447" y="939"/>
                </a:lnTo>
                <a:lnTo>
                  <a:pt x="450" y="934"/>
                </a:lnTo>
                <a:lnTo>
                  <a:pt x="455" y="927"/>
                </a:lnTo>
                <a:lnTo>
                  <a:pt x="461" y="917"/>
                </a:lnTo>
                <a:lnTo>
                  <a:pt x="461" y="917"/>
                </a:lnTo>
                <a:lnTo>
                  <a:pt x="476" y="890"/>
                </a:lnTo>
                <a:lnTo>
                  <a:pt x="491" y="865"/>
                </a:lnTo>
                <a:lnTo>
                  <a:pt x="510" y="839"/>
                </a:lnTo>
                <a:lnTo>
                  <a:pt x="510" y="839"/>
                </a:lnTo>
                <a:lnTo>
                  <a:pt x="522" y="851"/>
                </a:lnTo>
                <a:lnTo>
                  <a:pt x="551" y="879"/>
                </a:lnTo>
                <a:lnTo>
                  <a:pt x="569" y="895"/>
                </a:lnTo>
                <a:lnTo>
                  <a:pt x="587" y="911"/>
                </a:lnTo>
                <a:lnTo>
                  <a:pt x="604" y="923"/>
                </a:lnTo>
                <a:lnTo>
                  <a:pt x="612" y="928"/>
                </a:lnTo>
                <a:lnTo>
                  <a:pt x="619" y="931"/>
                </a:lnTo>
                <a:lnTo>
                  <a:pt x="619" y="931"/>
                </a:lnTo>
                <a:lnTo>
                  <a:pt x="632" y="936"/>
                </a:lnTo>
                <a:lnTo>
                  <a:pt x="646" y="940"/>
                </a:lnTo>
                <a:lnTo>
                  <a:pt x="672" y="945"/>
                </a:lnTo>
                <a:lnTo>
                  <a:pt x="697" y="948"/>
                </a:lnTo>
                <a:lnTo>
                  <a:pt x="714" y="951"/>
                </a:lnTo>
                <a:lnTo>
                  <a:pt x="714" y="951"/>
                </a:lnTo>
                <a:lnTo>
                  <a:pt x="729" y="955"/>
                </a:lnTo>
                <a:lnTo>
                  <a:pt x="747" y="959"/>
                </a:lnTo>
                <a:lnTo>
                  <a:pt x="769" y="968"/>
                </a:lnTo>
                <a:lnTo>
                  <a:pt x="859" y="929"/>
                </a:lnTo>
                <a:lnTo>
                  <a:pt x="859" y="929"/>
                </a:lnTo>
                <a:lnTo>
                  <a:pt x="859" y="981"/>
                </a:lnTo>
                <a:lnTo>
                  <a:pt x="858" y="1025"/>
                </a:lnTo>
                <a:lnTo>
                  <a:pt x="857" y="1060"/>
                </a:lnTo>
                <a:lnTo>
                  <a:pt x="857" y="1060"/>
                </a:lnTo>
                <a:lnTo>
                  <a:pt x="857" y="1072"/>
                </a:lnTo>
                <a:lnTo>
                  <a:pt x="857" y="1084"/>
                </a:lnTo>
                <a:lnTo>
                  <a:pt x="858" y="1095"/>
                </a:lnTo>
                <a:lnTo>
                  <a:pt x="860" y="1106"/>
                </a:lnTo>
                <a:lnTo>
                  <a:pt x="864" y="1122"/>
                </a:lnTo>
                <a:lnTo>
                  <a:pt x="869" y="1132"/>
                </a:lnTo>
                <a:lnTo>
                  <a:pt x="869" y="1132"/>
                </a:lnTo>
                <a:lnTo>
                  <a:pt x="872" y="1140"/>
                </a:lnTo>
                <a:lnTo>
                  <a:pt x="877" y="1154"/>
                </a:lnTo>
                <a:lnTo>
                  <a:pt x="881" y="1169"/>
                </a:lnTo>
                <a:lnTo>
                  <a:pt x="883" y="1185"/>
                </a:lnTo>
                <a:lnTo>
                  <a:pt x="883" y="1185"/>
                </a:lnTo>
                <a:lnTo>
                  <a:pt x="886" y="1197"/>
                </a:lnTo>
                <a:lnTo>
                  <a:pt x="887" y="1201"/>
                </a:lnTo>
                <a:lnTo>
                  <a:pt x="888" y="1203"/>
                </a:lnTo>
                <a:lnTo>
                  <a:pt x="894" y="1207"/>
                </a:lnTo>
                <a:lnTo>
                  <a:pt x="905" y="1212"/>
                </a:lnTo>
                <a:lnTo>
                  <a:pt x="905" y="1212"/>
                </a:lnTo>
                <a:lnTo>
                  <a:pt x="913" y="1215"/>
                </a:lnTo>
                <a:lnTo>
                  <a:pt x="923" y="1218"/>
                </a:lnTo>
                <a:lnTo>
                  <a:pt x="945" y="1219"/>
                </a:lnTo>
                <a:lnTo>
                  <a:pt x="965" y="1220"/>
                </a:lnTo>
                <a:lnTo>
                  <a:pt x="973" y="1219"/>
                </a:lnTo>
                <a:lnTo>
                  <a:pt x="973" y="1219"/>
                </a:lnTo>
                <a:lnTo>
                  <a:pt x="979" y="1228"/>
                </a:lnTo>
                <a:lnTo>
                  <a:pt x="991" y="1246"/>
                </a:lnTo>
                <a:lnTo>
                  <a:pt x="999" y="1257"/>
                </a:lnTo>
                <a:lnTo>
                  <a:pt x="1006" y="1269"/>
                </a:lnTo>
                <a:lnTo>
                  <a:pt x="1011" y="1280"/>
                </a:lnTo>
                <a:lnTo>
                  <a:pt x="1014" y="1289"/>
                </a:lnTo>
                <a:lnTo>
                  <a:pt x="1014" y="1289"/>
                </a:lnTo>
                <a:lnTo>
                  <a:pt x="1016" y="1298"/>
                </a:lnTo>
                <a:lnTo>
                  <a:pt x="1016" y="1306"/>
                </a:lnTo>
                <a:lnTo>
                  <a:pt x="1014" y="1320"/>
                </a:lnTo>
                <a:lnTo>
                  <a:pt x="1014" y="1326"/>
                </a:lnTo>
                <a:lnTo>
                  <a:pt x="1016" y="1332"/>
                </a:lnTo>
                <a:lnTo>
                  <a:pt x="1019" y="1339"/>
                </a:lnTo>
                <a:lnTo>
                  <a:pt x="1027" y="1345"/>
                </a:lnTo>
                <a:lnTo>
                  <a:pt x="1027" y="1345"/>
                </a:lnTo>
                <a:lnTo>
                  <a:pt x="1031" y="1349"/>
                </a:lnTo>
                <a:lnTo>
                  <a:pt x="1036" y="1351"/>
                </a:lnTo>
                <a:lnTo>
                  <a:pt x="1042" y="1353"/>
                </a:lnTo>
                <a:lnTo>
                  <a:pt x="1050" y="1354"/>
                </a:lnTo>
                <a:lnTo>
                  <a:pt x="1065" y="1355"/>
                </a:lnTo>
                <a:lnTo>
                  <a:pt x="1082" y="1354"/>
                </a:lnTo>
                <a:lnTo>
                  <a:pt x="1118" y="1350"/>
                </a:lnTo>
                <a:lnTo>
                  <a:pt x="1133" y="1349"/>
                </a:lnTo>
                <a:lnTo>
                  <a:pt x="1148" y="1348"/>
                </a:lnTo>
                <a:lnTo>
                  <a:pt x="1148" y="1348"/>
                </a:lnTo>
                <a:lnTo>
                  <a:pt x="1160" y="1348"/>
                </a:lnTo>
                <a:lnTo>
                  <a:pt x="1172" y="1344"/>
                </a:lnTo>
                <a:lnTo>
                  <a:pt x="1183" y="1340"/>
                </a:lnTo>
                <a:lnTo>
                  <a:pt x="1192" y="1334"/>
                </a:lnTo>
                <a:lnTo>
                  <a:pt x="1199" y="1327"/>
                </a:lnTo>
                <a:lnTo>
                  <a:pt x="1201" y="1323"/>
                </a:lnTo>
                <a:lnTo>
                  <a:pt x="1204" y="1319"/>
                </a:lnTo>
                <a:lnTo>
                  <a:pt x="1205" y="1314"/>
                </a:lnTo>
                <a:lnTo>
                  <a:pt x="1205" y="1309"/>
                </a:lnTo>
                <a:lnTo>
                  <a:pt x="1205" y="1303"/>
                </a:lnTo>
                <a:lnTo>
                  <a:pt x="1204" y="1297"/>
                </a:lnTo>
                <a:lnTo>
                  <a:pt x="1204" y="1297"/>
                </a:lnTo>
                <a:lnTo>
                  <a:pt x="1199" y="1287"/>
                </a:lnTo>
                <a:lnTo>
                  <a:pt x="1194" y="1280"/>
                </a:lnTo>
                <a:lnTo>
                  <a:pt x="1188" y="1274"/>
                </a:lnTo>
                <a:lnTo>
                  <a:pt x="1182" y="1270"/>
                </a:lnTo>
                <a:lnTo>
                  <a:pt x="1165" y="1264"/>
                </a:lnTo>
                <a:lnTo>
                  <a:pt x="1155" y="1260"/>
                </a:lnTo>
                <a:lnTo>
                  <a:pt x="1145" y="1255"/>
                </a:lnTo>
                <a:lnTo>
                  <a:pt x="1145" y="1255"/>
                </a:lnTo>
                <a:lnTo>
                  <a:pt x="1135" y="1249"/>
                </a:lnTo>
                <a:lnTo>
                  <a:pt x="1124" y="1241"/>
                </a:lnTo>
                <a:lnTo>
                  <a:pt x="1114" y="1231"/>
                </a:lnTo>
                <a:lnTo>
                  <a:pt x="1105" y="1222"/>
                </a:lnTo>
                <a:lnTo>
                  <a:pt x="1092" y="1205"/>
                </a:lnTo>
                <a:lnTo>
                  <a:pt x="1087" y="1197"/>
                </a:lnTo>
                <a:lnTo>
                  <a:pt x="1087" y="1197"/>
                </a:lnTo>
                <a:lnTo>
                  <a:pt x="1093" y="1184"/>
                </a:lnTo>
                <a:lnTo>
                  <a:pt x="1107" y="1151"/>
                </a:lnTo>
                <a:lnTo>
                  <a:pt x="1114" y="1132"/>
                </a:lnTo>
                <a:lnTo>
                  <a:pt x="1120" y="1112"/>
                </a:lnTo>
                <a:lnTo>
                  <a:pt x="1125" y="1097"/>
                </a:lnTo>
                <a:lnTo>
                  <a:pt x="1126" y="1083"/>
                </a:lnTo>
                <a:lnTo>
                  <a:pt x="1126" y="1083"/>
                </a:lnTo>
                <a:lnTo>
                  <a:pt x="1126" y="1059"/>
                </a:lnTo>
                <a:lnTo>
                  <a:pt x="1126" y="1030"/>
                </a:lnTo>
                <a:lnTo>
                  <a:pt x="1126" y="1015"/>
                </a:lnTo>
                <a:lnTo>
                  <a:pt x="1128" y="1002"/>
                </a:lnTo>
                <a:lnTo>
                  <a:pt x="1130" y="991"/>
                </a:lnTo>
                <a:lnTo>
                  <a:pt x="1133" y="982"/>
                </a:lnTo>
                <a:lnTo>
                  <a:pt x="1133" y="982"/>
                </a:lnTo>
                <a:lnTo>
                  <a:pt x="1137" y="972"/>
                </a:lnTo>
                <a:lnTo>
                  <a:pt x="1143" y="955"/>
                </a:lnTo>
                <a:lnTo>
                  <a:pt x="1156" y="915"/>
                </a:lnTo>
                <a:lnTo>
                  <a:pt x="1164" y="894"/>
                </a:lnTo>
                <a:lnTo>
                  <a:pt x="1170" y="876"/>
                </a:lnTo>
                <a:lnTo>
                  <a:pt x="1177" y="862"/>
                </a:lnTo>
                <a:lnTo>
                  <a:pt x="1179" y="859"/>
                </a:lnTo>
                <a:lnTo>
                  <a:pt x="1182" y="856"/>
                </a:lnTo>
                <a:lnTo>
                  <a:pt x="1182" y="856"/>
                </a:lnTo>
                <a:lnTo>
                  <a:pt x="1193" y="848"/>
                </a:lnTo>
                <a:lnTo>
                  <a:pt x="1207" y="833"/>
                </a:lnTo>
                <a:lnTo>
                  <a:pt x="1216" y="825"/>
                </a:lnTo>
                <a:lnTo>
                  <a:pt x="1223" y="815"/>
                </a:lnTo>
                <a:lnTo>
                  <a:pt x="1230" y="804"/>
                </a:lnTo>
                <a:lnTo>
                  <a:pt x="1238" y="793"/>
                </a:lnTo>
                <a:lnTo>
                  <a:pt x="1238" y="793"/>
                </a:lnTo>
                <a:lnTo>
                  <a:pt x="1244" y="780"/>
                </a:lnTo>
                <a:lnTo>
                  <a:pt x="1251" y="763"/>
                </a:lnTo>
                <a:lnTo>
                  <a:pt x="1266" y="726"/>
                </a:lnTo>
                <a:lnTo>
                  <a:pt x="1277" y="692"/>
                </a:lnTo>
                <a:lnTo>
                  <a:pt x="1280" y="679"/>
                </a:lnTo>
                <a:lnTo>
                  <a:pt x="1281" y="669"/>
                </a:lnTo>
                <a:lnTo>
                  <a:pt x="1281" y="669"/>
                </a:lnTo>
                <a:lnTo>
                  <a:pt x="1283" y="654"/>
                </a:lnTo>
                <a:lnTo>
                  <a:pt x="1285" y="637"/>
                </a:lnTo>
                <a:lnTo>
                  <a:pt x="1290" y="622"/>
                </a:lnTo>
                <a:lnTo>
                  <a:pt x="1294" y="614"/>
                </a:lnTo>
                <a:lnTo>
                  <a:pt x="1294" y="614"/>
                </a:lnTo>
                <a:lnTo>
                  <a:pt x="1315" y="580"/>
                </a:lnTo>
                <a:lnTo>
                  <a:pt x="1340" y="580"/>
                </a:lnTo>
                <a:lnTo>
                  <a:pt x="1342" y="531"/>
                </a:lnTo>
                <a:lnTo>
                  <a:pt x="1357" y="524"/>
                </a:lnTo>
                <a:lnTo>
                  <a:pt x="1357" y="524"/>
                </a:lnTo>
                <a:lnTo>
                  <a:pt x="1388" y="520"/>
                </a:lnTo>
                <a:lnTo>
                  <a:pt x="1416" y="518"/>
                </a:lnTo>
                <a:lnTo>
                  <a:pt x="1442" y="516"/>
                </a:lnTo>
                <a:lnTo>
                  <a:pt x="1442" y="516"/>
                </a:lnTo>
                <a:lnTo>
                  <a:pt x="1461" y="515"/>
                </a:lnTo>
                <a:lnTo>
                  <a:pt x="1477" y="513"/>
                </a:lnTo>
                <a:lnTo>
                  <a:pt x="1488" y="509"/>
                </a:lnTo>
                <a:lnTo>
                  <a:pt x="1495" y="504"/>
                </a:lnTo>
                <a:lnTo>
                  <a:pt x="1495" y="504"/>
                </a:lnTo>
                <a:lnTo>
                  <a:pt x="1500" y="497"/>
                </a:lnTo>
                <a:lnTo>
                  <a:pt x="1505" y="489"/>
                </a:lnTo>
                <a:lnTo>
                  <a:pt x="1509" y="478"/>
                </a:lnTo>
                <a:lnTo>
                  <a:pt x="1509" y="478"/>
                </a:lnTo>
                <a:lnTo>
                  <a:pt x="1513" y="485"/>
                </a:lnTo>
                <a:lnTo>
                  <a:pt x="1520" y="499"/>
                </a:lnTo>
                <a:lnTo>
                  <a:pt x="1525" y="507"/>
                </a:lnTo>
                <a:lnTo>
                  <a:pt x="1530" y="513"/>
                </a:lnTo>
                <a:lnTo>
                  <a:pt x="1535" y="515"/>
                </a:lnTo>
                <a:lnTo>
                  <a:pt x="1536" y="515"/>
                </a:lnTo>
                <a:lnTo>
                  <a:pt x="1539" y="514"/>
                </a:lnTo>
                <a:lnTo>
                  <a:pt x="1539" y="514"/>
                </a:lnTo>
                <a:lnTo>
                  <a:pt x="1541" y="510"/>
                </a:lnTo>
                <a:lnTo>
                  <a:pt x="1543" y="506"/>
                </a:lnTo>
                <a:lnTo>
                  <a:pt x="1545" y="501"/>
                </a:lnTo>
                <a:lnTo>
                  <a:pt x="1545" y="496"/>
                </a:lnTo>
                <a:lnTo>
                  <a:pt x="1545" y="490"/>
                </a:lnTo>
                <a:lnTo>
                  <a:pt x="1542" y="484"/>
                </a:lnTo>
                <a:lnTo>
                  <a:pt x="1540" y="476"/>
                </a:lnTo>
                <a:lnTo>
                  <a:pt x="1536" y="468"/>
                </a:lnTo>
                <a:lnTo>
                  <a:pt x="1536" y="468"/>
                </a:lnTo>
                <a:lnTo>
                  <a:pt x="1530" y="458"/>
                </a:lnTo>
                <a:lnTo>
                  <a:pt x="1522" y="447"/>
                </a:lnTo>
                <a:lnTo>
                  <a:pt x="1501" y="425"/>
                </a:lnTo>
                <a:lnTo>
                  <a:pt x="1483" y="407"/>
                </a:lnTo>
                <a:lnTo>
                  <a:pt x="1476" y="400"/>
                </a:lnTo>
                <a:lnTo>
                  <a:pt x="1476" y="400"/>
                </a:lnTo>
                <a:lnTo>
                  <a:pt x="1494" y="398"/>
                </a:lnTo>
                <a:lnTo>
                  <a:pt x="1506" y="395"/>
                </a:lnTo>
                <a:lnTo>
                  <a:pt x="1511" y="394"/>
                </a:lnTo>
                <a:lnTo>
                  <a:pt x="1512" y="393"/>
                </a:lnTo>
                <a:lnTo>
                  <a:pt x="1512" y="393"/>
                </a:lnTo>
                <a:lnTo>
                  <a:pt x="1512" y="389"/>
                </a:lnTo>
                <a:lnTo>
                  <a:pt x="1514" y="385"/>
                </a:lnTo>
                <a:lnTo>
                  <a:pt x="1514" y="385"/>
                </a:lnTo>
                <a:lnTo>
                  <a:pt x="1519" y="381"/>
                </a:lnTo>
                <a:lnTo>
                  <a:pt x="1529" y="373"/>
                </a:lnTo>
                <a:lnTo>
                  <a:pt x="1539" y="362"/>
                </a:lnTo>
                <a:lnTo>
                  <a:pt x="1543" y="356"/>
                </a:lnTo>
                <a:lnTo>
                  <a:pt x="1548" y="349"/>
                </a:lnTo>
                <a:lnTo>
                  <a:pt x="1548" y="349"/>
                </a:lnTo>
                <a:lnTo>
                  <a:pt x="1565" y="316"/>
                </a:lnTo>
                <a:lnTo>
                  <a:pt x="1571" y="302"/>
                </a:lnTo>
                <a:lnTo>
                  <a:pt x="1573" y="294"/>
                </a:lnTo>
                <a:lnTo>
                  <a:pt x="1573" y="288"/>
                </a:lnTo>
                <a:lnTo>
                  <a:pt x="1573" y="288"/>
                </a:lnTo>
                <a:lnTo>
                  <a:pt x="1571" y="283"/>
                </a:lnTo>
                <a:lnTo>
                  <a:pt x="1570" y="280"/>
                </a:lnTo>
                <a:lnTo>
                  <a:pt x="1568" y="277"/>
                </a:lnTo>
                <a:lnTo>
                  <a:pt x="1565" y="275"/>
                </a:lnTo>
                <a:lnTo>
                  <a:pt x="1557" y="273"/>
                </a:lnTo>
                <a:lnTo>
                  <a:pt x="1546" y="271"/>
                </a:lnTo>
                <a:lnTo>
                  <a:pt x="1546" y="271"/>
                </a:lnTo>
                <a:lnTo>
                  <a:pt x="1529" y="270"/>
                </a:lnTo>
                <a:lnTo>
                  <a:pt x="1512" y="269"/>
                </a:lnTo>
                <a:lnTo>
                  <a:pt x="1496" y="268"/>
                </a:lnTo>
                <a:lnTo>
                  <a:pt x="1491" y="268"/>
                </a:lnTo>
                <a:lnTo>
                  <a:pt x="1490" y="267"/>
                </a:lnTo>
                <a:lnTo>
                  <a:pt x="1490" y="267"/>
                </a:lnTo>
                <a:lnTo>
                  <a:pt x="1483" y="260"/>
                </a:lnTo>
                <a:lnTo>
                  <a:pt x="1467" y="246"/>
                </a:lnTo>
                <a:lnTo>
                  <a:pt x="1459" y="236"/>
                </a:lnTo>
                <a:lnTo>
                  <a:pt x="1450" y="225"/>
                </a:lnTo>
                <a:lnTo>
                  <a:pt x="1444" y="214"/>
                </a:lnTo>
                <a:lnTo>
                  <a:pt x="1443" y="209"/>
                </a:lnTo>
                <a:lnTo>
                  <a:pt x="1442" y="203"/>
                </a:lnTo>
                <a:lnTo>
                  <a:pt x="1442" y="203"/>
                </a:lnTo>
                <a:lnTo>
                  <a:pt x="1439" y="192"/>
                </a:lnTo>
                <a:lnTo>
                  <a:pt x="1435" y="180"/>
                </a:lnTo>
                <a:lnTo>
                  <a:pt x="1432" y="169"/>
                </a:lnTo>
                <a:lnTo>
                  <a:pt x="1426" y="159"/>
                </a:lnTo>
                <a:lnTo>
                  <a:pt x="1418" y="148"/>
                </a:lnTo>
                <a:lnTo>
                  <a:pt x="1410" y="138"/>
                </a:lnTo>
                <a:lnTo>
                  <a:pt x="1400" y="128"/>
                </a:lnTo>
                <a:lnTo>
                  <a:pt x="1391" y="118"/>
                </a:lnTo>
                <a:lnTo>
                  <a:pt x="1391" y="118"/>
                </a:lnTo>
                <a:lnTo>
                  <a:pt x="1365" y="98"/>
                </a:lnTo>
                <a:lnTo>
                  <a:pt x="1358" y="94"/>
                </a:lnTo>
                <a:lnTo>
                  <a:pt x="1347" y="92"/>
                </a:lnTo>
                <a:lnTo>
                  <a:pt x="1347" y="92"/>
                </a:lnTo>
                <a:lnTo>
                  <a:pt x="1291" y="80"/>
                </a:lnTo>
                <a:lnTo>
                  <a:pt x="1252" y="70"/>
                </a:lnTo>
                <a:lnTo>
                  <a:pt x="1252" y="70"/>
                </a:lnTo>
                <a:lnTo>
                  <a:pt x="1238" y="57"/>
                </a:lnTo>
                <a:lnTo>
                  <a:pt x="1222" y="42"/>
                </a:lnTo>
                <a:lnTo>
                  <a:pt x="1201" y="26"/>
                </a:lnTo>
                <a:lnTo>
                  <a:pt x="1201" y="26"/>
                </a:lnTo>
                <a:lnTo>
                  <a:pt x="1181" y="13"/>
                </a:lnTo>
                <a:lnTo>
                  <a:pt x="1171" y="8"/>
                </a:lnTo>
                <a:lnTo>
                  <a:pt x="1162" y="3"/>
                </a:lnTo>
                <a:lnTo>
                  <a:pt x="1154" y="1"/>
                </a:lnTo>
                <a:lnTo>
                  <a:pt x="1147" y="0"/>
                </a:lnTo>
                <a:lnTo>
                  <a:pt x="1139" y="0"/>
                </a:lnTo>
                <a:lnTo>
                  <a:pt x="1133" y="2"/>
                </a:lnTo>
                <a:lnTo>
                  <a:pt x="1133" y="2"/>
                </a:lnTo>
                <a:lnTo>
                  <a:pt x="1126" y="7"/>
                </a:lnTo>
                <a:lnTo>
                  <a:pt x="1119" y="15"/>
                </a:lnTo>
                <a:lnTo>
                  <a:pt x="1102" y="37"/>
                </a:lnTo>
                <a:lnTo>
                  <a:pt x="1088" y="57"/>
                </a:lnTo>
                <a:lnTo>
                  <a:pt x="1082" y="65"/>
                </a:lnTo>
                <a:lnTo>
                  <a:pt x="1082" y="65"/>
                </a:lnTo>
                <a:lnTo>
                  <a:pt x="1082" y="67"/>
                </a:lnTo>
                <a:lnTo>
                  <a:pt x="1080" y="71"/>
                </a:lnTo>
                <a:lnTo>
                  <a:pt x="1075" y="76"/>
                </a:lnTo>
                <a:lnTo>
                  <a:pt x="1070" y="78"/>
                </a:lnTo>
                <a:lnTo>
                  <a:pt x="1065" y="80"/>
                </a:lnTo>
                <a:lnTo>
                  <a:pt x="1065" y="80"/>
                </a:lnTo>
                <a:lnTo>
                  <a:pt x="1051" y="83"/>
                </a:lnTo>
                <a:lnTo>
                  <a:pt x="1047" y="87"/>
                </a:lnTo>
                <a:lnTo>
                  <a:pt x="1041" y="94"/>
                </a:lnTo>
                <a:lnTo>
                  <a:pt x="1041" y="94"/>
                </a:lnTo>
                <a:lnTo>
                  <a:pt x="1029" y="114"/>
                </a:lnTo>
                <a:lnTo>
                  <a:pt x="1024" y="123"/>
                </a:lnTo>
                <a:lnTo>
                  <a:pt x="1024" y="123"/>
                </a:lnTo>
                <a:lnTo>
                  <a:pt x="1014" y="134"/>
                </a:lnTo>
                <a:lnTo>
                  <a:pt x="1005" y="145"/>
                </a:lnTo>
                <a:lnTo>
                  <a:pt x="1005" y="145"/>
                </a:lnTo>
                <a:lnTo>
                  <a:pt x="1004" y="150"/>
                </a:lnTo>
                <a:lnTo>
                  <a:pt x="1001" y="159"/>
                </a:lnTo>
                <a:lnTo>
                  <a:pt x="1000" y="166"/>
                </a:lnTo>
                <a:lnTo>
                  <a:pt x="999" y="168"/>
                </a:lnTo>
                <a:lnTo>
                  <a:pt x="997" y="169"/>
                </a:lnTo>
                <a:lnTo>
                  <a:pt x="997" y="169"/>
                </a:lnTo>
                <a:lnTo>
                  <a:pt x="987" y="177"/>
                </a:lnTo>
                <a:lnTo>
                  <a:pt x="976" y="184"/>
                </a:lnTo>
                <a:lnTo>
                  <a:pt x="976" y="184"/>
                </a:lnTo>
                <a:lnTo>
                  <a:pt x="973" y="184"/>
                </a:lnTo>
                <a:lnTo>
                  <a:pt x="972" y="184"/>
                </a:lnTo>
                <a:lnTo>
                  <a:pt x="970" y="186"/>
                </a:lnTo>
                <a:lnTo>
                  <a:pt x="968" y="194"/>
                </a:lnTo>
                <a:lnTo>
                  <a:pt x="968" y="194"/>
                </a:lnTo>
                <a:lnTo>
                  <a:pt x="967" y="203"/>
                </a:lnTo>
                <a:lnTo>
                  <a:pt x="967" y="211"/>
                </a:lnTo>
                <a:lnTo>
                  <a:pt x="966" y="217"/>
                </a:lnTo>
                <a:lnTo>
                  <a:pt x="965" y="220"/>
                </a:lnTo>
                <a:lnTo>
                  <a:pt x="963" y="223"/>
                </a:lnTo>
                <a:lnTo>
                  <a:pt x="963" y="223"/>
                </a:lnTo>
                <a:lnTo>
                  <a:pt x="956" y="233"/>
                </a:lnTo>
                <a:lnTo>
                  <a:pt x="953" y="235"/>
                </a:lnTo>
                <a:lnTo>
                  <a:pt x="949" y="237"/>
                </a:lnTo>
                <a:lnTo>
                  <a:pt x="949" y="237"/>
                </a:lnTo>
                <a:lnTo>
                  <a:pt x="946" y="239"/>
                </a:lnTo>
                <a:lnTo>
                  <a:pt x="945" y="241"/>
                </a:lnTo>
                <a:lnTo>
                  <a:pt x="942" y="248"/>
                </a:lnTo>
                <a:lnTo>
                  <a:pt x="939" y="257"/>
                </a:lnTo>
                <a:lnTo>
                  <a:pt x="939" y="25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20">
            <a:extLst>
              <a:ext uri="{FF2B5EF4-FFF2-40B4-BE49-F238E27FC236}">
                <a16:creationId xmlns:a16="http://schemas.microsoft.com/office/drawing/2014/main" id="{E114916F-C394-4E9D-A7BD-9CCB3045CCE0}"/>
              </a:ext>
            </a:extLst>
          </p:cNvPr>
          <p:cNvSpPr>
            <a:spLocks/>
          </p:cNvSpPr>
          <p:nvPr/>
        </p:nvSpPr>
        <p:spPr bwMode="auto">
          <a:xfrm>
            <a:off x="2297706" y="841361"/>
            <a:ext cx="1530170" cy="1615759"/>
          </a:xfrm>
          <a:custGeom>
            <a:avLst/>
            <a:gdLst>
              <a:gd name="T0" fmla="*/ 811 w 1466"/>
              <a:gd name="T1" fmla="*/ 290 h 1548"/>
              <a:gd name="T2" fmla="*/ 699 w 1466"/>
              <a:gd name="T3" fmla="*/ 263 h 1548"/>
              <a:gd name="T4" fmla="*/ 630 w 1466"/>
              <a:gd name="T5" fmla="*/ 135 h 1548"/>
              <a:gd name="T6" fmla="*/ 556 w 1466"/>
              <a:gd name="T7" fmla="*/ 88 h 1548"/>
              <a:gd name="T8" fmla="*/ 494 w 1466"/>
              <a:gd name="T9" fmla="*/ 66 h 1548"/>
              <a:gd name="T10" fmla="*/ 370 w 1466"/>
              <a:gd name="T11" fmla="*/ 89 h 1548"/>
              <a:gd name="T12" fmla="*/ 242 w 1466"/>
              <a:gd name="T13" fmla="*/ 125 h 1548"/>
              <a:gd name="T14" fmla="*/ 199 w 1466"/>
              <a:gd name="T15" fmla="*/ 188 h 1548"/>
              <a:gd name="T16" fmla="*/ 199 w 1466"/>
              <a:gd name="T17" fmla="*/ 241 h 1548"/>
              <a:gd name="T18" fmla="*/ 143 w 1466"/>
              <a:gd name="T19" fmla="*/ 344 h 1548"/>
              <a:gd name="T20" fmla="*/ 125 w 1466"/>
              <a:gd name="T21" fmla="*/ 416 h 1548"/>
              <a:gd name="T22" fmla="*/ 136 w 1466"/>
              <a:gd name="T23" fmla="*/ 475 h 1548"/>
              <a:gd name="T24" fmla="*/ 52 w 1466"/>
              <a:gd name="T25" fmla="*/ 587 h 1548"/>
              <a:gd name="T26" fmla="*/ 19 w 1466"/>
              <a:gd name="T27" fmla="*/ 743 h 1548"/>
              <a:gd name="T28" fmla="*/ 80 w 1466"/>
              <a:gd name="T29" fmla="*/ 917 h 1548"/>
              <a:gd name="T30" fmla="*/ 62 w 1466"/>
              <a:gd name="T31" fmla="*/ 1009 h 1548"/>
              <a:gd name="T32" fmla="*/ 0 w 1466"/>
              <a:gd name="T33" fmla="*/ 1095 h 1548"/>
              <a:gd name="T34" fmla="*/ 35 w 1466"/>
              <a:gd name="T35" fmla="*/ 1412 h 1548"/>
              <a:gd name="T36" fmla="*/ 89 w 1466"/>
              <a:gd name="T37" fmla="*/ 1433 h 1548"/>
              <a:gd name="T38" fmla="*/ 181 w 1466"/>
              <a:gd name="T39" fmla="*/ 1433 h 1548"/>
              <a:gd name="T40" fmla="*/ 217 w 1466"/>
              <a:gd name="T41" fmla="*/ 1411 h 1548"/>
              <a:gd name="T42" fmla="*/ 182 w 1466"/>
              <a:gd name="T43" fmla="*/ 1337 h 1548"/>
              <a:gd name="T44" fmla="*/ 142 w 1466"/>
              <a:gd name="T45" fmla="*/ 1296 h 1548"/>
              <a:gd name="T46" fmla="*/ 189 w 1466"/>
              <a:gd name="T47" fmla="*/ 1138 h 1548"/>
              <a:gd name="T48" fmla="*/ 243 w 1466"/>
              <a:gd name="T49" fmla="*/ 1231 h 1548"/>
              <a:gd name="T50" fmla="*/ 231 w 1466"/>
              <a:gd name="T51" fmla="*/ 1513 h 1548"/>
              <a:gd name="T52" fmla="*/ 311 w 1466"/>
              <a:gd name="T53" fmla="*/ 1546 h 1548"/>
              <a:gd name="T54" fmla="*/ 441 w 1466"/>
              <a:gd name="T55" fmla="*/ 1522 h 1548"/>
              <a:gd name="T56" fmla="*/ 453 w 1466"/>
              <a:gd name="T57" fmla="*/ 1475 h 1548"/>
              <a:gd name="T58" fmla="*/ 403 w 1466"/>
              <a:gd name="T59" fmla="*/ 1450 h 1548"/>
              <a:gd name="T60" fmla="*/ 398 w 1466"/>
              <a:gd name="T61" fmla="*/ 1235 h 1548"/>
              <a:gd name="T62" fmla="*/ 535 w 1466"/>
              <a:gd name="T63" fmla="*/ 945 h 1548"/>
              <a:gd name="T64" fmla="*/ 621 w 1466"/>
              <a:gd name="T65" fmla="*/ 958 h 1548"/>
              <a:gd name="T66" fmla="*/ 752 w 1466"/>
              <a:gd name="T67" fmla="*/ 1056 h 1548"/>
              <a:gd name="T68" fmla="*/ 888 w 1466"/>
              <a:gd name="T69" fmla="*/ 1149 h 1548"/>
              <a:gd name="T70" fmla="*/ 977 w 1466"/>
              <a:gd name="T71" fmla="*/ 1305 h 1548"/>
              <a:gd name="T72" fmla="*/ 995 w 1466"/>
              <a:gd name="T73" fmla="*/ 1345 h 1548"/>
              <a:gd name="T74" fmla="*/ 1063 w 1466"/>
              <a:gd name="T75" fmla="*/ 1344 h 1548"/>
              <a:gd name="T76" fmla="*/ 1048 w 1466"/>
              <a:gd name="T77" fmla="*/ 1280 h 1548"/>
              <a:gd name="T78" fmla="*/ 996 w 1466"/>
              <a:gd name="T79" fmla="*/ 1155 h 1548"/>
              <a:gd name="T80" fmla="*/ 1008 w 1466"/>
              <a:gd name="T81" fmla="*/ 1040 h 1548"/>
              <a:gd name="T82" fmla="*/ 1087 w 1466"/>
              <a:gd name="T83" fmla="*/ 1226 h 1548"/>
              <a:gd name="T84" fmla="*/ 1130 w 1466"/>
              <a:gd name="T85" fmla="*/ 1391 h 1548"/>
              <a:gd name="T86" fmla="*/ 1165 w 1466"/>
              <a:gd name="T87" fmla="*/ 1436 h 1548"/>
              <a:gd name="T88" fmla="*/ 1293 w 1466"/>
              <a:gd name="T89" fmla="*/ 1433 h 1548"/>
              <a:gd name="T90" fmla="*/ 1312 w 1466"/>
              <a:gd name="T91" fmla="*/ 1380 h 1548"/>
              <a:gd name="T92" fmla="*/ 1199 w 1466"/>
              <a:gd name="T93" fmla="*/ 1275 h 1548"/>
              <a:gd name="T94" fmla="*/ 1277 w 1466"/>
              <a:gd name="T95" fmla="*/ 950 h 1548"/>
              <a:gd name="T96" fmla="*/ 1330 w 1466"/>
              <a:gd name="T97" fmla="*/ 828 h 1548"/>
              <a:gd name="T98" fmla="*/ 1365 w 1466"/>
              <a:gd name="T99" fmla="*/ 677 h 1548"/>
              <a:gd name="T100" fmla="*/ 1448 w 1466"/>
              <a:gd name="T101" fmla="*/ 436 h 1548"/>
              <a:gd name="T102" fmla="*/ 1456 w 1466"/>
              <a:gd name="T103" fmla="*/ 299 h 1548"/>
              <a:gd name="T104" fmla="*/ 1415 w 1466"/>
              <a:gd name="T105" fmla="*/ 174 h 1548"/>
              <a:gd name="T106" fmla="*/ 1340 w 1466"/>
              <a:gd name="T107" fmla="*/ 61 h 1548"/>
              <a:gd name="T108" fmla="*/ 1267 w 1466"/>
              <a:gd name="T109" fmla="*/ 23 h 1548"/>
              <a:gd name="T110" fmla="*/ 1141 w 1466"/>
              <a:gd name="T111" fmla="*/ 8 h 1548"/>
              <a:gd name="T112" fmla="*/ 950 w 1466"/>
              <a:gd name="T113" fmla="*/ 18 h 1548"/>
              <a:gd name="T114" fmla="*/ 889 w 1466"/>
              <a:gd name="T115" fmla="*/ 38 h 1548"/>
              <a:gd name="T116" fmla="*/ 909 w 1466"/>
              <a:gd name="T117" fmla="*/ 142 h 1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66" h="1548">
                <a:moveTo>
                  <a:pt x="908" y="256"/>
                </a:moveTo>
                <a:lnTo>
                  <a:pt x="908" y="256"/>
                </a:lnTo>
                <a:lnTo>
                  <a:pt x="899" y="260"/>
                </a:lnTo>
                <a:lnTo>
                  <a:pt x="877" y="271"/>
                </a:lnTo>
                <a:lnTo>
                  <a:pt x="863" y="277"/>
                </a:lnTo>
                <a:lnTo>
                  <a:pt x="846" y="282"/>
                </a:lnTo>
                <a:lnTo>
                  <a:pt x="829" y="287"/>
                </a:lnTo>
                <a:lnTo>
                  <a:pt x="811" y="290"/>
                </a:lnTo>
                <a:lnTo>
                  <a:pt x="811" y="290"/>
                </a:lnTo>
                <a:lnTo>
                  <a:pt x="775" y="291"/>
                </a:lnTo>
                <a:lnTo>
                  <a:pt x="760" y="291"/>
                </a:lnTo>
                <a:lnTo>
                  <a:pt x="745" y="290"/>
                </a:lnTo>
                <a:lnTo>
                  <a:pt x="733" y="287"/>
                </a:lnTo>
                <a:lnTo>
                  <a:pt x="722" y="284"/>
                </a:lnTo>
                <a:lnTo>
                  <a:pt x="715" y="280"/>
                </a:lnTo>
                <a:lnTo>
                  <a:pt x="709" y="275"/>
                </a:lnTo>
                <a:lnTo>
                  <a:pt x="709" y="275"/>
                </a:lnTo>
                <a:lnTo>
                  <a:pt x="699" y="263"/>
                </a:lnTo>
                <a:lnTo>
                  <a:pt x="687" y="246"/>
                </a:lnTo>
                <a:lnTo>
                  <a:pt x="673" y="224"/>
                </a:lnTo>
                <a:lnTo>
                  <a:pt x="667" y="212"/>
                </a:lnTo>
                <a:lnTo>
                  <a:pt x="660" y="197"/>
                </a:lnTo>
                <a:lnTo>
                  <a:pt x="660" y="197"/>
                </a:lnTo>
                <a:lnTo>
                  <a:pt x="648" y="169"/>
                </a:lnTo>
                <a:lnTo>
                  <a:pt x="642" y="156"/>
                </a:lnTo>
                <a:lnTo>
                  <a:pt x="636" y="145"/>
                </a:lnTo>
                <a:lnTo>
                  <a:pt x="630" y="135"/>
                </a:lnTo>
                <a:lnTo>
                  <a:pt x="624" y="128"/>
                </a:lnTo>
                <a:lnTo>
                  <a:pt x="615" y="123"/>
                </a:lnTo>
                <a:lnTo>
                  <a:pt x="607" y="120"/>
                </a:lnTo>
                <a:lnTo>
                  <a:pt x="607" y="120"/>
                </a:lnTo>
                <a:lnTo>
                  <a:pt x="597" y="116"/>
                </a:lnTo>
                <a:lnTo>
                  <a:pt x="586" y="111"/>
                </a:lnTo>
                <a:lnTo>
                  <a:pt x="576" y="104"/>
                </a:lnTo>
                <a:lnTo>
                  <a:pt x="565" y="95"/>
                </a:lnTo>
                <a:lnTo>
                  <a:pt x="556" y="88"/>
                </a:lnTo>
                <a:lnTo>
                  <a:pt x="546" y="82"/>
                </a:lnTo>
                <a:lnTo>
                  <a:pt x="536" y="77"/>
                </a:lnTo>
                <a:lnTo>
                  <a:pt x="533" y="76"/>
                </a:lnTo>
                <a:lnTo>
                  <a:pt x="529" y="76"/>
                </a:lnTo>
                <a:lnTo>
                  <a:pt x="529" y="76"/>
                </a:lnTo>
                <a:lnTo>
                  <a:pt x="522" y="75"/>
                </a:lnTo>
                <a:lnTo>
                  <a:pt x="516" y="74"/>
                </a:lnTo>
                <a:lnTo>
                  <a:pt x="502" y="69"/>
                </a:lnTo>
                <a:lnTo>
                  <a:pt x="494" y="66"/>
                </a:lnTo>
                <a:lnTo>
                  <a:pt x="483" y="65"/>
                </a:lnTo>
                <a:lnTo>
                  <a:pt x="471" y="65"/>
                </a:lnTo>
                <a:lnTo>
                  <a:pt x="456" y="66"/>
                </a:lnTo>
                <a:lnTo>
                  <a:pt x="456" y="66"/>
                </a:lnTo>
                <a:lnTo>
                  <a:pt x="430" y="71"/>
                </a:lnTo>
                <a:lnTo>
                  <a:pt x="411" y="76"/>
                </a:lnTo>
                <a:lnTo>
                  <a:pt x="383" y="86"/>
                </a:lnTo>
                <a:lnTo>
                  <a:pt x="383" y="86"/>
                </a:lnTo>
                <a:lnTo>
                  <a:pt x="370" y="89"/>
                </a:lnTo>
                <a:lnTo>
                  <a:pt x="359" y="91"/>
                </a:lnTo>
                <a:lnTo>
                  <a:pt x="346" y="94"/>
                </a:lnTo>
                <a:lnTo>
                  <a:pt x="330" y="100"/>
                </a:lnTo>
                <a:lnTo>
                  <a:pt x="330" y="100"/>
                </a:lnTo>
                <a:lnTo>
                  <a:pt x="319" y="104"/>
                </a:lnTo>
                <a:lnTo>
                  <a:pt x="305" y="109"/>
                </a:lnTo>
                <a:lnTo>
                  <a:pt x="272" y="116"/>
                </a:lnTo>
                <a:lnTo>
                  <a:pt x="256" y="121"/>
                </a:lnTo>
                <a:lnTo>
                  <a:pt x="242" y="125"/>
                </a:lnTo>
                <a:lnTo>
                  <a:pt x="231" y="129"/>
                </a:lnTo>
                <a:lnTo>
                  <a:pt x="226" y="132"/>
                </a:lnTo>
                <a:lnTo>
                  <a:pt x="223" y="134"/>
                </a:lnTo>
                <a:lnTo>
                  <a:pt x="223" y="134"/>
                </a:lnTo>
                <a:lnTo>
                  <a:pt x="215" y="145"/>
                </a:lnTo>
                <a:lnTo>
                  <a:pt x="208" y="159"/>
                </a:lnTo>
                <a:lnTo>
                  <a:pt x="201" y="173"/>
                </a:lnTo>
                <a:lnTo>
                  <a:pt x="199" y="180"/>
                </a:lnTo>
                <a:lnTo>
                  <a:pt x="199" y="188"/>
                </a:lnTo>
                <a:lnTo>
                  <a:pt x="199" y="188"/>
                </a:lnTo>
                <a:lnTo>
                  <a:pt x="199" y="194"/>
                </a:lnTo>
                <a:lnTo>
                  <a:pt x="200" y="200"/>
                </a:lnTo>
                <a:lnTo>
                  <a:pt x="203" y="212"/>
                </a:lnTo>
                <a:lnTo>
                  <a:pt x="204" y="218"/>
                </a:lnTo>
                <a:lnTo>
                  <a:pt x="203" y="224"/>
                </a:lnTo>
                <a:lnTo>
                  <a:pt x="201" y="233"/>
                </a:lnTo>
                <a:lnTo>
                  <a:pt x="199" y="241"/>
                </a:lnTo>
                <a:lnTo>
                  <a:pt x="199" y="241"/>
                </a:lnTo>
                <a:lnTo>
                  <a:pt x="191" y="259"/>
                </a:lnTo>
                <a:lnTo>
                  <a:pt x="182" y="275"/>
                </a:lnTo>
                <a:lnTo>
                  <a:pt x="175" y="291"/>
                </a:lnTo>
                <a:lnTo>
                  <a:pt x="171" y="297"/>
                </a:lnTo>
                <a:lnTo>
                  <a:pt x="170" y="304"/>
                </a:lnTo>
                <a:lnTo>
                  <a:pt x="170" y="304"/>
                </a:lnTo>
                <a:lnTo>
                  <a:pt x="166" y="311"/>
                </a:lnTo>
                <a:lnTo>
                  <a:pt x="160" y="321"/>
                </a:lnTo>
                <a:lnTo>
                  <a:pt x="143" y="344"/>
                </a:lnTo>
                <a:lnTo>
                  <a:pt x="135" y="358"/>
                </a:lnTo>
                <a:lnTo>
                  <a:pt x="127" y="371"/>
                </a:lnTo>
                <a:lnTo>
                  <a:pt x="124" y="377"/>
                </a:lnTo>
                <a:lnTo>
                  <a:pt x="123" y="384"/>
                </a:lnTo>
                <a:lnTo>
                  <a:pt x="121" y="390"/>
                </a:lnTo>
                <a:lnTo>
                  <a:pt x="121" y="396"/>
                </a:lnTo>
                <a:lnTo>
                  <a:pt x="121" y="396"/>
                </a:lnTo>
                <a:lnTo>
                  <a:pt x="123" y="407"/>
                </a:lnTo>
                <a:lnTo>
                  <a:pt x="125" y="416"/>
                </a:lnTo>
                <a:lnTo>
                  <a:pt x="127" y="422"/>
                </a:lnTo>
                <a:lnTo>
                  <a:pt x="131" y="427"/>
                </a:lnTo>
                <a:lnTo>
                  <a:pt x="135" y="435"/>
                </a:lnTo>
                <a:lnTo>
                  <a:pt x="136" y="440"/>
                </a:lnTo>
                <a:lnTo>
                  <a:pt x="136" y="445"/>
                </a:lnTo>
                <a:lnTo>
                  <a:pt x="136" y="445"/>
                </a:lnTo>
                <a:lnTo>
                  <a:pt x="136" y="456"/>
                </a:lnTo>
                <a:lnTo>
                  <a:pt x="136" y="467"/>
                </a:lnTo>
                <a:lnTo>
                  <a:pt x="136" y="475"/>
                </a:lnTo>
                <a:lnTo>
                  <a:pt x="136" y="484"/>
                </a:lnTo>
                <a:lnTo>
                  <a:pt x="136" y="484"/>
                </a:lnTo>
                <a:lnTo>
                  <a:pt x="132" y="490"/>
                </a:lnTo>
                <a:lnTo>
                  <a:pt x="124" y="500"/>
                </a:lnTo>
                <a:lnTo>
                  <a:pt x="97" y="526"/>
                </a:lnTo>
                <a:lnTo>
                  <a:pt x="83" y="543"/>
                </a:lnTo>
                <a:lnTo>
                  <a:pt x="68" y="561"/>
                </a:lnTo>
                <a:lnTo>
                  <a:pt x="56" y="578"/>
                </a:lnTo>
                <a:lnTo>
                  <a:pt x="52" y="587"/>
                </a:lnTo>
                <a:lnTo>
                  <a:pt x="49" y="595"/>
                </a:lnTo>
                <a:lnTo>
                  <a:pt x="49" y="595"/>
                </a:lnTo>
                <a:lnTo>
                  <a:pt x="36" y="634"/>
                </a:lnTo>
                <a:lnTo>
                  <a:pt x="29" y="656"/>
                </a:lnTo>
                <a:lnTo>
                  <a:pt x="24" y="679"/>
                </a:lnTo>
                <a:lnTo>
                  <a:pt x="19" y="702"/>
                </a:lnTo>
                <a:lnTo>
                  <a:pt x="18" y="724"/>
                </a:lnTo>
                <a:lnTo>
                  <a:pt x="18" y="734"/>
                </a:lnTo>
                <a:lnTo>
                  <a:pt x="19" y="743"/>
                </a:lnTo>
                <a:lnTo>
                  <a:pt x="21" y="752"/>
                </a:lnTo>
                <a:lnTo>
                  <a:pt x="24" y="760"/>
                </a:lnTo>
                <a:lnTo>
                  <a:pt x="24" y="760"/>
                </a:lnTo>
                <a:lnTo>
                  <a:pt x="43" y="799"/>
                </a:lnTo>
                <a:lnTo>
                  <a:pt x="52" y="824"/>
                </a:lnTo>
                <a:lnTo>
                  <a:pt x="62" y="849"/>
                </a:lnTo>
                <a:lnTo>
                  <a:pt x="70" y="876"/>
                </a:lnTo>
                <a:lnTo>
                  <a:pt x="78" y="904"/>
                </a:lnTo>
                <a:lnTo>
                  <a:pt x="80" y="917"/>
                </a:lnTo>
                <a:lnTo>
                  <a:pt x="81" y="930"/>
                </a:lnTo>
                <a:lnTo>
                  <a:pt x="83" y="942"/>
                </a:lnTo>
                <a:lnTo>
                  <a:pt x="83" y="955"/>
                </a:lnTo>
                <a:lnTo>
                  <a:pt x="83" y="955"/>
                </a:lnTo>
                <a:lnTo>
                  <a:pt x="81" y="967"/>
                </a:lnTo>
                <a:lnTo>
                  <a:pt x="78" y="978"/>
                </a:lnTo>
                <a:lnTo>
                  <a:pt x="74" y="989"/>
                </a:lnTo>
                <a:lnTo>
                  <a:pt x="68" y="998"/>
                </a:lnTo>
                <a:lnTo>
                  <a:pt x="62" y="1009"/>
                </a:lnTo>
                <a:lnTo>
                  <a:pt x="55" y="1019"/>
                </a:lnTo>
                <a:lnTo>
                  <a:pt x="40" y="1036"/>
                </a:lnTo>
                <a:lnTo>
                  <a:pt x="24" y="1053"/>
                </a:lnTo>
                <a:lnTo>
                  <a:pt x="12" y="1069"/>
                </a:lnTo>
                <a:lnTo>
                  <a:pt x="7" y="1076"/>
                </a:lnTo>
                <a:lnTo>
                  <a:pt x="2" y="1082"/>
                </a:lnTo>
                <a:lnTo>
                  <a:pt x="1" y="1089"/>
                </a:lnTo>
                <a:lnTo>
                  <a:pt x="0" y="1095"/>
                </a:lnTo>
                <a:lnTo>
                  <a:pt x="0" y="1095"/>
                </a:lnTo>
                <a:lnTo>
                  <a:pt x="6" y="1181"/>
                </a:lnTo>
                <a:lnTo>
                  <a:pt x="11" y="1237"/>
                </a:lnTo>
                <a:lnTo>
                  <a:pt x="15" y="1289"/>
                </a:lnTo>
                <a:lnTo>
                  <a:pt x="15" y="1289"/>
                </a:lnTo>
                <a:lnTo>
                  <a:pt x="18" y="1336"/>
                </a:lnTo>
                <a:lnTo>
                  <a:pt x="21" y="1359"/>
                </a:lnTo>
                <a:lnTo>
                  <a:pt x="26" y="1379"/>
                </a:lnTo>
                <a:lnTo>
                  <a:pt x="29" y="1397"/>
                </a:lnTo>
                <a:lnTo>
                  <a:pt x="35" y="1412"/>
                </a:lnTo>
                <a:lnTo>
                  <a:pt x="38" y="1418"/>
                </a:lnTo>
                <a:lnTo>
                  <a:pt x="41" y="1423"/>
                </a:lnTo>
                <a:lnTo>
                  <a:pt x="45" y="1428"/>
                </a:lnTo>
                <a:lnTo>
                  <a:pt x="49" y="1430"/>
                </a:lnTo>
                <a:lnTo>
                  <a:pt x="49" y="1430"/>
                </a:lnTo>
                <a:lnTo>
                  <a:pt x="53" y="1431"/>
                </a:lnTo>
                <a:lnTo>
                  <a:pt x="58" y="1433"/>
                </a:lnTo>
                <a:lnTo>
                  <a:pt x="73" y="1434"/>
                </a:lnTo>
                <a:lnTo>
                  <a:pt x="89" y="1433"/>
                </a:lnTo>
                <a:lnTo>
                  <a:pt x="106" y="1430"/>
                </a:lnTo>
                <a:lnTo>
                  <a:pt x="124" y="1428"/>
                </a:lnTo>
                <a:lnTo>
                  <a:pt x="142" y="1427"/>
                </a:lnTo>
                <a:lnTo>
                  <a:pt x="158" y="1428"/>
                </a:lnTo>
                <a:lnTo>
                  <a:pt x="164" y="1429"/>
                </a:lnTo>
                <a:lnTo>
                  <a:pt x="170" y="1430"/>
                </a:lnTo>
                <a:lnTo>
                  <a:pt x="170" y="1430"/>
                </a:lnTo>
                <a:lnTo>
                  <a:pt x="176" y="1431"/>
                </a:lnTo>
                <a:lnTo>
                  <a:pt x="181" y="1433"/>
                </a:lnTo>
                <a:lnTo>
                  <a:pt x="186" y="1433"/>
                </a:lnTo>
                <a:lnTo>
                  <a:pt x="192" y="1433"/>
                </a:lnTo>
                <a:lnTo>
                  <a:pt x="197" y="1430"/>
                </a:lnTo>
                <a:lnTo>
                  <a:pt x="201" y="1429"/>
                </a:lnTo>
                <a:lnTo>
                  <a:pt x="205" y="1427"/>
                </a:lnTo>
                <a:lnTo>
                  <a:pt x="210" y="1423"/>
                </a:lnTo>
                <a:lnTo>
                  <a:pt x="212" y="1419"/>
                </a:lnTo>
                <a:lnTo>
                  <a:pt x="215" y="1414"/>
                </a:lnTo>
                <a:lnTo>
                  <a:pt x="217" y="1411"/>
                </a:lnTo>
                <a:lnTo>
                  <a:pt x="218" y="1405"/>
                </a:lnTo>
                <a:lnTo>
                  <a:pt x="218" y="1400"/>
                </a:lnTo>
                <a:lnTo>
                  <a:pt x="218" y="1394"/>
                </a:lnTo>
                <a:lnTo>
                  <a:pt x="216" y="1388"/>
                </a:lnTo>
                <a:lnTo>
                  <a:pt x="214" y="1382"/>
                </a:lnTo>
                <a:lnTo>
                  <a:pt x="214" y="1382"/>
                </a:lnTo>
                <a:lnTo>
                  <a:pt x="201" y="1360"/>
                </a:lnTo>
                <a:lnTo>
                  <a:pt x="191" y="1345"/>
                </a:lnTo>
                <a:lnTo>
                  <a:pt x="182" y="1337"/>
                </a:lnTo>
                <a:lnTo>
                  <a:pt x="178" y="1334"/>
                </a:lnTo>
                <a:lnTo>
                  <a:pt x="175" y="1333"/>
                </a:lnTo>
                <a:lnTo>
                  <a:pt x="175" y="1333"/>
                </a:lnTo>
                <a:lnTo>
                  <a:pt x="171" y="1332"/>
                </a:lnTo>
                <a:lnTo>
                  <a:pt x="165" y="1328"/>
                </a:lnTo>
                <a:lnTo>
                  <a:pt x="159" y="1322"/>
                </a:lnTo>
                <a:lnTo>
                  <a:pt x="153" y="1316"/>
                </a:lnTo>
                <a:lnTo>
                  <a:pt x="147" y="1306"/>
                </a:lnTo>
                <a:lnTo>
                  <a:pt x="142" y="1296"/>
                </a:lnTo>
                <a:lnTo>
                  <a:pt x="137" y="1283"/>
                </a:lnTo>
                <a:lnTo>
                  <a:pt x="136" y="1270"/>
                </a:lnTo>
                <a:lnTo>
                  <a:pt x="136" y="1270"/>
                </a:lnTo>
                <a:lnTo>
                  <a:pt x="136" y="1262"/>
                </a:lnTo>
                <a:lnTo>
                  <a:pt x="138" y="1252"/>
                </a:lnTo>
                <a:lnTo>
                  <a:pt x="146" y="1230"/>
                </a:lnTo>
                <a:lnTo>
                  <a:pt x="155" y="1206"/>
                </a:lnTo>
                <a:lnTo>
                  <a:pt x="168" y="1180"/>
                </a:lnTo>
                <a:lnTo>
                  <a:pt x="189" y="1138"/>
                </a:lnTo>
                <a:lnTo>
                  <a:pt x="199" y="1120"/>
                </a:lnTo>
                <a:lnTo>
                  <a:pt x="199" y="1120"/>
                </a:lnTo>
                <a:lnTo>
                  <a:pt x="206" y="1132"/>
                </a:lnTo>
                <a:lnTo>
                  <a:pt x="214" y="1145"/>
                </a:lnTo>
                <a:lnTo>
                  <a:pt x="221" y="1162"/>
                </a:lnTo>
                <a:lnTo>
                  <a:pt x="229" y="1181"/>
                </a:lnTo>
                <a:lnTo>
                  <a:pt x="237" y="1201"/>
                </a:lnTo>
                <a:lnTo>
                  <a:pt x="242" y="1222"/>
                </a:lnTo>
                <a:lnTo>
                  <a:pt x="243" y="1231"/>
                </a:lnTo>
                <a:lnTo>
                  <a:pt x="243" y="1241"/>
                </a:lnTo>
                <a:lnTo>
                  <a:pt x="243" y="1241"/>
                </a:lnTo>
                <a:lnTo>
                  <a:pt x="240" y="1376"/>
                </a:lnTo>
                <a:lnTo>
                  <a:pt x="238" y="1488"/>
                </a:lnTo>
                <a:lnTo>
                  <a:pt x="238" y="1488"/>
                </a:lnTo>
                <a:lnTo>
                  <a:pt x="237" y="1496"/>
                </a:lnTo>
                <a:lnTo>
                  <a:pt x="235" y="1501"/>
                </a:lnTo>
                <a:lnTo>
                  <a:pt x="232" y="1509"/>
                </a:lnTo>
                <a:lnTo>
                  <a:pt x="231" y="1513"/>
                </a:lnTo>
                <a:lnTo>
                  <a:pt x="232" y="1516"/>
                </a:lnTo>
                <a:lnTo>
                  <a:pt x="235" y="1521"/>
                </a:lnTo>
                <a:lnTo>
                  <a:pt x="243" y="1527"/>
                </a:lnTo>
                <a:lnTo>
                  <a:pt x="243" y="1527"/>
                </a:lnTo>
                <a:lnTo>
                  <a:pt x="248" y="1531"/>
                </a:lnTo>
                <a:lnTo>
                  <a:pt x="255" y="1533"/>
                </a:lnTo>
                <a:lnTo>
                  <a:pt x="271" y="1538"/>
                </a:lnTo>
                <a:lnTo>
                  <a:pt x="290" y="1543"/>
                </a:lnTo>
                <a:lnTo>
                  <a:pt x="311" y="1546"/>
                </a:lnTo>
                <a:lnTo>
                  <a:pt x="333" y="1548"/>
                </a:lnTo>
                <a:lnTo>
                  <a:pt x="353" y="1548"/>
                </a:lnTo>
                <a:lnTo>
                  <a:pt x="373" y="1548"/>
                </a:lnTo>
                <a:lnTo>
                  <a:pt x="388" y="1547"/>
                </a:lnTo>
                <a:lnTo>
                  <a:pt x="388" y="1547"/>
                </a:lnTo>
                <a:lnTo>
                  <a:pt x="403" y="1543"/>
                </a:lnTo>
                <a:lnTo>
                  <a:pt x="416" y="1538"/>
                </a:lnTo>
                <a:lnTo>
                  <a:pt x="430" y="1531"/>
                </a:lnTo>
                <a:lnTo>
                  <a:pt x="441" y="1522"/>
                </a:lnTo>
                <a:lnTo>
                  <a:pt x="449" y="1514"/>
                </a:lnTo>
                <a:lnTo>
                  <a:pt x="453" y="1509"/>
                </a:lnTo>
                <a:lnTo>
                  <a:pt x="455" y="1504"/>
                </a:lnTo>
                <a:lnTo>
                  <a:pt x="458" y="1498"/>
                </a:lnTo>
                <a:lnTo>
                  <a:pt x="459" y="1493"/>
                </a:lnTo>
                <a:lnTo>
                  <a:pt x="458" y="1488"/>
                </a:lnTo>
                <a:lnTo>
                  <a:pt x="456" y="1484"/>
                </a:lnTo>
                <a:lnTo>
                  <a:pt x="456" y="1484"/>
                </a:lnTo>
                <a:lnTo>
                  <a:pt x="453" y="1475"/>
                </a:lnTo>
                <a:lnTo>
                  <a:pt x="451" y="1468"/>
                </a:lnTo>
                <a:lnTo>
                  <a:pt x="450" y="1459"/>
                </a:lnTo>
                <a:lnTo>
                  <a:pt x="449" y="1457"/>
                </a:lnTo>
                <a:lnTo>
                  <a:pt x="447" y="1456"/>
                </a:lnTo>
                <a:lnTo>
                  <a:pt x="443" y="1455"/>
                </a:lnTo>
                <a:lnTo>
                  <a:pt x="437" y="1455"/>
                </a:lnTo>
                <a:lnTo>
                  <a:pt x="437" y="1455"/>
                </a:lnTo>
                <a:lnTo>
                  <a:pt x="420" y="1453"/>
                </a:lnTo>
                <a:lnTo>
                  <a:pt x="403" y="1450"/>
                </a:lnTo>
                <a:lnTo>
                  <a:pt x="383" y="1445"/>
                </a:lnTo>
                <a:lnTo>
                  <a:pt x="383" y="1445"/>
                </a:lnTo>
                <a:lnTo>
                  <a:pt x="383" y="1416"/>
                </a:lnTo>
                <a:lnTo>
                  <a:pt x="383" y="1385"/>
                </a:lnTo>
                <a:lnTo>
                  <a:pt x="385" y="1348"/>
                </a:lnTo>
                <a:lnTo>
                  <a:pt x="387" y="1309"/>
                </a:lnTo>
                <a:lnTo>
                  <a:pt x="391" y="1269"/>
                </a:lnTo>
                <a:lnTo>
                  <a:pt x="394" y="1251"/>
                </a:lnTo>
                <a:lnTo>
                  <a:pt x="398" y="1235"/>
                </a:lnTo>
                <a:lnTo>
                  <a:pt x="403" y="1219"/>
                </a:lnTo>
                <a:lnTo>
                  <a:pt x="408" y="1207"/>
                </a:lnTo>
                <a:lnTo>
                  <a:pt x="408" y="1207"/>
                </a:lnTo>
                <a:lnTo>
                  <a:pt x="422" y="1178"/>
                </a:lnTo>
                <a:lnTo>
                  <a:pt x="439" y="1139"/>
                </a:lnTo>
                <a:lnTo>
                  <a:pt x="482" y="1049"/>
                </a:lnTo>
                <a:lnTo>
                  <a:pt x="502" y="1006"/>
                </a:lnTo>
                <a:lnTo>
                  <a:pt x="521" y="970"/>
                </a:lnTo>
                <a:lnTo>
                  <a:pt x="535" y="945"/>
                </a:lnTo>
                <a:lnTo>
                  <a:pt x="540" y="938"/>
                </a:lnTo>
                <a:lnTo>
                  <a:pt x="544" y="935"/>
                </a:lnTo>
                <a:lnTo>
                  <a:pt x="544" y="935"/>
                </a:lnTo>
                <a:lnTo>
                  <a:pt x="557" y="934"/>
                </a:lnTo>
                <a:lnTo>
                  <a:pt x="565" y="934"/>
                </a:lnTo>
                <a:lnTo>
                  <a:pt x="576" y="935"/>
                </a:lnTo>
                <a:lnTo>
                  <a:pt x="589" y="939"/>
                </a:lnTo>
                <a:lnTo>
                  <a:pt x="603" y="946"/>
                </a:lnTo>
                <a:lnTo>
                  <a:pt x="621" y="958"/>
                </a:lnTo>
                <a:lnTo>
                  <a:pt x="641" y="974"/>
                </a:lnTo>
                <a:lnTo>
                  <a:pt x="641" y="974"/>
                </a:lnTo>
                <a:lnTo>
                  <a:pt x="677" y="1007"/>
                </a:lnTo>
                <a:lnTo>
                  <a:pt x="705" y="1030"/>
                </a:lnTo>
                <a:lnTo>
                  <a:pt x="716" y="1040"/>
                </a:lnTo>
                <a:lnTo>
                  <a:pt x="728" y="1047"/>
                </a:lnTo>
                <a:lnTo>
                  <a:pt x="740" y="1052"/>
                </a:lnTo>
                <a:lnTo>
                  <a:pt x="752" y="1056"/>
                </a:lnTo>
                <a:lnTo>
                  <a:pt x="752" y="1056"/>
                </a:lnTo>
                <a:lnTo>
                  <a:pt x="767" y="1060"/>
                </a:lnTo>
                <a:lnTo>
                  <a:pt x="784" y="1063"/>
                </a:lnTo>
                <a:lnTo>
                  <a:pt x="818" y="1066"/>
                </a:lnTo>
                <a:lnTo>
                  <a:pt x="846" y="1070"/>
                </a:lnTo>
                <a:lnTo>
                  <a:pt x="855" y="1072"/>
                </a:lnTo>
                <a:lnTo>
                  <a:pt x="858" y="1075"/>
                </a:lnTo>
                <a:lnTo>
                  <a:pt x="859" y="1076"/>
                </a:lnTo>
                <a:lnTo>
                  <a:pt x="859" y="1076"/>
                </a:lnTo>
                <a:lnTo>
                  <a:pt x="888" y="1149"/>
                </a:lnTo>
                <a:lnTo>
                  <a:pt x="922" y="1236"/>
                </a:lnTo>
                <a:lnTo>
                  <a:pt x="922" y="1236"/>
                </a:lnTo>
                <a:lnTo>
                  <a:pt x="925" y="1242"/>
                </a:lnTo>
                <a:lnTo>
                  <a:pt x="928" y="1247"/>
                </a:lnTo>
                <a:lnTo>
                  <a:pt x="937" y="1258"/>
                </a:lnTo>
                <a:lnTo>
                  <a:pt x="956" y="1279"/>
                </a:lnTo>
                <a:lnTo>
                  <a:pt x="966" y="1289"/>
                </a:lnTo>
                <a:lnTo>
                  <a:pt x="973" y="1299"/>
                </a:lnTo>
                <a:lnTo>
                  <a:pt x="977" y="1305"/>
                </a:lnTo>
                <a:lnTo>
                  <a:pt x="979" y="1311"/>
                </a:lnTo>
                <a:lnTo>
                  <a:pt x="980" y="1317"/>
                </a:lnTo>
                <a:lnTo>
                  <a:pt x="980" y="1323"/>
                </a:lnTo>
                <a:lnTo>
                  <a:pt x="980" y="1323"/>
                </a:lnTo>
                <a:lnTo>
                  <a:pt x="980" y="1330"/>
                </a:lnTo>
                <a:lnTo>
                  <a:pt x="983" y="1334"/>
                </a:lnTo>
                <a:lnTo>
                  <a:pt x="985" y="1338"/>
                </a:lnTo>
                <a:lnTo>
                  <a:pt x="990" y="1342"/>
                </a:lnTo>
                <a:lnTo>
                  <a:pt x="995" y="1345"/>
                </a:lnTo>
                <a:lnTo>
                  <a:pt x="1001" y="1347"/>
                </a:lnTo>
                <a:lnTo>
                  <a:pt x="1013" y="1350"/>
                </a:lnTo>
                <a:lnTo>
                  <a:pt x="1027" y="1350"/>
                </a:lnTo>
                <a:lnTo>
                  <a:pt x="1040" y="1350"/>
                </a:lnTo>
                <a:lnTo>
                  <a:pt x="1051" y="1349"/>
                </a:lnTo>
                <a:lnTo>
                  <a:pt x="1058" y="1348"/>
                </a:lnTo>
                <a:lnTo>
                  <a:pt x="1058" y="1348"/>
                </a:lnTo>
                <a:lnTo>
                  <a:pt x="1061" y="1347"/>
                </a:lnTo>
                <a:lnTo>
                  <a:pt x="1063" y="1344"/>
                </a:lnTo>
                <a:lnTo>
                  <a:pt x="1065" y="1338"/>
                </a:lnTo>
                <a:lnTo>
                  <a:pt x="1067" y="1328"/>
                </a:lnTo>
                <a:lnTo>
                  <a:pt x="1067" y="1317"/>
                </a:lnTo>
                <a:lnTo>
                  <a:pt x="1064" y="1306"/>
                </a:lnTo>
                <a:lnTo>
                  <a:pt x="1061" y="1296"/>
                </a:lnTo>
                <a:lnTo>
                  <a:pt x="1056" y="1286"/>
                </a:lnTo>
                <a:lnTo>
                  <a:pt x="1052" y="1282"/>
                </a:lnTo>
                <a:lnTo>
                  <a:pt x="1048" y="1280"/>
                </a:lnTo>
                <a:lnTo>
                  <a:pt x="1048" y="1280"/>
                </a:lnTo>
                <a:lnTo>
                  <a:pt x="1045" y="1277"/>
                </a:lnTo>
                <a:lnTo>
                  <a:pt x="1041" y="1272"/>
                </a:lnTo>
                <a:lnTo>
                  <a:pt x="1034" y="1263"/>
                </a:lnTo>
                <a:lnTo>
                  <a:pt x="1027" y="1252"/>
                </a:lnTo>
                <a:lnTo>
                  <a:pt x="1022" y="1237"/>
                </a:lnTo>
                <a:lnTo>
                  <a:pt x="1011" y="1211"/>
                </a:lnTo>
                <a:lnTo>
                  <a:pt x="1005" y="1188"/>
                </a:lnTo>
                <a:lnTo>
                  <a:pt x="1005" y="1188"/>
                </a:lnTo>
                <a:lnTo>
                  <a:pt x="996" y="1155"/>
                </a:lnTo>
                <a:lnTo>
                  <a:pt x="987" y="1105"/>
                </a:lnTo>
                <a:lnTo>
                  <a:pt x="982" y="1081"/>
                </a:lnTo>
                <a:lnTo>
                  <a:pt x="978" y="1060"/>
                </a:lnTo>
                <a:lnTo>
                  <a:pt x="978" y="1047"/>
                </a:lnTo>
                <a:lnTo>
                  <a:pt x="979" y="1043"/>
                </a:lnTo>
                <a:lnTo>
                  <a:pt x="980" y="1042"/>
                </a:lnTo>
                <a:lnTo>
                  <a:pt x="980" y="1042"/>
                </a:lnTo>
                <a:lnTo>
                  <a:pt x="993" y="1042"/>
                </a:lnTo>
                <a:lnTo>
                  <a:pt x="1008" y="1040"/>
                </a:lnTo>
                <a:lnTo>
                  <a:pt x="1029" y="1037"/>
                </a:lnTo>
                <a:lnTo>
                  <a:pt x="1029" y="1037"/>
                </a:lnTo>
                <a:lnTo>
                  <a:pt x="1037" y="1060"/>
                </a:lnTo>
                <a:lnTo>
                  <a:pt x="1057" y="1115"/>
                </a:lnTo>
                <a:lnTo>
                  <a:pt x="1067" y="1148"/>
                </a:lnTo>
                <a:lnTo>
                  <a:pt x="1076" y="1178"/>
                </a:lnTo>
                <a:lnTo>
                  <a:pt x="1084" y="1206"/>
                </a:lnTo>
                <a:lnTo>
                  <a:pt x="1087" y="1226"/>
                </a:lnTo>
                <a:lnTo>
                  <a:pt x="1087" y="1226"/>
                </a:lnTo>
                <a:lnTo>
                  <a:pt x="1090" y="1243"/>
                </a:lnTo>
                <a:lnTo>
                  <a:pt x="1093" y="1260"/>
                </a:lnTo>
                <a:lnTo>
                  <a:pt x="1101" y="1294"/>
                </a:lnTo>
                <a:lnTo>
                  <a:pt x="1111" y="1323"/>
                </a:lnTo>
                <a:lnTo>
                  <a:pt x="1121" y="1348"/>
                </a:lnTo>
                <a:lnTo>
                  <a:pt x="1121" y="1348"/>
                </a:lnTo>
                <a:lnTo>
                  <a:pt x="1125" y="1357"/>
                </a:lnTo>
                <a:lnTo>
                  <a:pt x="1127" y="1370"/>
                </a:lnTo>
                <a:lnTo>
                  <a:pt x="1130" y="1391"/>
                </a:lnTo>
                <a:lnTo>
                  <a:pt x="1132" y="1404"/>
                </a:lnTo>
                <a:lnTo>
                  <a:pt x="1136" y="1413"/>
                </a:lnTo>
                <a:lnTo>
                  <a:pt x="1138" y="1418"/>
                </a:lnTo>
                <a:lnTo>
                  <a:pt x="1142" y="1423"/>
                </a:lnTo>
                <a:lnTo>
                  <a:pt x="1145" y="1427"/>
                </a:lnTo>
                <a:lnTo>
                  <a:pt x="1150" y="1430"/>
                </a:lnTo>
                <a:lnTo>
                  <a:pt x="1150" y="1430"/>
                </a:lnTo>
                <a:lnTo>
                  <a:pt x="1156" y="1434"/>
                </a:lnTo>
                <a:lnTo>
                  <a:pt x="1165" y="1436"/>
                </a:lnTo>
                <a:lnTo>
                  <a:pt x="1183" y="1441"/>
                </a:lnTo>
                <a:lnTo>
                  <a:pt x="1206" y="1445"/>
                </a:lnTo>
                <a:lnTo>
                  <a:pt x="1230" y="1446"/>
                </a:lnTo>
                <a:lnTo>
                  <a:pt x="1243" y="1446"/>
                </a:lnTo>
                <a:lnTo>
                  <a:pt x="1255" y="1445"/>
                </a:lnTo>
                <a:lnTo>
                  <a:pt x="1266" y="1442"/>
                </a:lnTo>
                <a:lnTo>
                  <a:pt x="1275" y="1440"/>
                </a:lnTo>
                <a:lnTo>
                  <a:pt x="1285" y="1436"/>
                </a:lnTo>
                <a:lnTo>
                  <a:pt x="1293" y="1433"/>
                </a:lnTo>
                <a:lnTo>
                  <a:pt x="1301" y="1427"/>
                </a:lnTo>
                <a:lnTo>
                  <a:pt x="1306" y="1421"/>
                </a:lnTo>
                <a:lnTo>
                  <a:pt x="1306" y="1421"/>
                </a:lnTo>
                <a:lnTo>
                  <a:pt x="1313" y="1408"/>
                </a:lnTo>
                <a:lnTo>
                  <a:pt x="1315" y="1397"/>
                </a:lnTo>
                <a:lnTo>
                  <a:pt x="1315" y="1393"/>
                </a:lnTo>
                <a:lnTo>
                  <a:pt x="1315" y="1389"/>
                </a:lnTo>
                <a:lnTo>
                  <a:pt x="1314" y="1384"/>
                </a:lnTo>
                <a:lnTo>
                  <a:pt x="1312" y="1380"/>
                </a:lnTo>
                <a:lnTo>
                  <a:pt x="1304" y="1372"/>
                </a:lnTo>
                <a:lnTo>
                  <a:pt x="1295" y="1364"/>
                </a:lnTo>
                <a:lnTo>
                  <a:pt x="1267" y="1343"/>
                </a:lnTo>
                <a:lnTo>
                  <a:pt x="1267" y="1343"/>
                </a:lnTo>
                <a:lnTo>
                  <a:pt x="1251" y="1331"/>
                </a:lnTo>
                <a:lnTo>
                  <a:pt x="1239" y="1320"/>
                </a:lnTo>
                <a:lnTo>
                  <a:pt x="1219" y="1302"/>
                </a:lnTo>
                <a:lnTo>
                  <a:pt x="1207" y="1287"/>
                </a:lnTo>
                <a:lnTo>
                  <a:pt x="1199" y="1275"/>
                </a:lnTo>
                <a:lnTo>
                  <a:pt x="1199" y="1275"/>
                </a:lnTo>
                <a:lnTo>
                  <a:pt x="1198" y="1269"/>
                </a:lnTo>
                <a:lnTo>
                  <a:pt x="1199" y="1258"/>
                </a:lnTo>
                <a:lnTo>
                  <a:pt x="1205" y="1223"/>
                </a:lnTo>
                <a:lnTo>
                  <a:pt x="1216" y="1175"/>
                </a:lnTo>
                <a:lnTo>
                  <a:pt x="1229" y="1120"/>
                </a:lnTo>
                <a:lnTo>
                  <a:pt x="1257" y="1014"/>
                </a:lnTo>
                <a:lnTo>
                  <a:pt x="1269" y="973"/>
                </a:lnTo>
                <a:lnTo>
                  <a:pt x="1277" y="950"/>
                </a:lnTo>
                <a:lnTo>
                  <a:pt x="1277" y="950"/>
                </a:lnTo>
                <a:lnTo>
                  <a:pt x="1283" y="936"/>
                </a:lnTo>
                <a:lnTo>
                  <a:pt x="1289" y="922"/>
                </a:lnTo>
                <a:lnTo>
                  <a:pt x="1306" y="894"/>
                </a:lnTo>
                <a:lnTo>
                  <a:pt x="1313" y="878"/>
                </a:lnTo>
                <a:lnTo>
                  <a:pt x="1320" y="862"/>
                </a:lnTo>
                <a:lnTo>
                  <a:pt x="1326" y="845"/>
                </a:lnTo>
                <a:lnTo>
                  <a:pt x="1330" y="828"/>
                </a:lnTo>
                <a:lnTo>
                  <a:pt x="1330" y="828"/>
                </a:lnTo>
                <a:lnTo>
                  <a:pt x="1336" y="793"/>
                </a:lnTo>
                <a:lnTo>
                  <a:pt x="1343" y="762"/>
                </a:lnTo>
                <a:lnTo>
                  <a:pt x="1349" y="736"/>
                </a:lnTo>
                <a:lnTo>
                  <a:pt x="1352" y="728"/>
                </a:lnTo>
                <a:lnTo>
                  <a:pt x="1354" y="722"/>
                </a:lnTo>
                <a:lnTo>
                  <a:pt x="1354" y="722"/>
                </a:lnTo>
                <a:lnTo>
                  <a:pt x="1357" y="716"/>
                </a:lnTo>
                <a:lnTo>
                  <a:pt x="1359" y="705"/>
                </a:lnTo>
                <a:lnTo>
                  <a:pt x="1365" y="677"/>
                </a:lnTo>
                <a:lnTo>
                  <a:pt x="1374" y="629"/>
                </a:lnTo>
                <a:lnTo>
                  <a:pt x="1374" y="629"/>
                </a:lnTo>
                <a:lnTo>
                  <a:pt x="1392" y="553"/>
                </a:lnTo>
                <a:lnTo>
                  <a:pt x="1408" y="489"/>
                </a:lnTo>
                <a:lnTo>
                  <a:pt x="1408" y="489"/>
                </a:lnTo>
                <a:lnTo>
                  <a:pt x="1417" y="479"/>
                </a:lnTo>
                <a:lnTo>
                  <a:pt x="1427" y="467"/>
                </a:lnTo>
                <a:lnTo>
                  <a:pt x="1437" y="453"/>
                </a:lnTo>
                <a:lnTo>
                  <a:pt x="1448" y="436"/>
                </a:lnTo>
                <a:lnTo>
                  <a:pt x="1457" y="418"/>
                </a:lnTo>
                <a:lnTo>
                  <a:pt x="1461" y="408"/>
                </a:lnTo>
                <a:lnTo>
                  <a:pt x="1463" y="400"/>
                </a:lnTo>
                <a:lnTo>
                  <a:pt x="1466" y="390"/>
                </a:lnTo>
                <a:lnTo>
                  <a:pt x="1466" y="382"/>
                </a:lnTo>
                <a:lnTo>
                  <a:pt x="1466" y="382"/>
                </a:lnTo>
                <a:lnTo>
                  <a:pt x="1465" y="362"/>
                </a:lnTo>
                <a:lnTo>
                  <a:pt x="1462" y="342"/>
                </a:lnTo>
                <a:lnTo>
                  <a:pt x="1456" y="299"/>
                </a:lnTo>
                <a:lnTo>
                  <a:pt x="1448" y="264"/>
                </a:lnTo>
                <a:lnTo>
                  <a:pt x="1444" y="252"/>
                </a:lnTo>
                <a:lnTo>
                  <a:pt x="1442" y="246"/>
                </a:lnTo>
                <a:lnTo>
                  <a:pt x="1442" y="246"/>
                </a:lnTo>
                <a:lnTo>
                  <a:pt x="1439" y="241"/>
                </a:lnTo>
                <a:lnTo>
                  <a:pt x="1435" y="233"/>
                </a:lnTo>
                <a:lnTo>
                  <a:pt x="1428" y="207"/>
                </a:lnTo>
                <a:lnTo>
                  <a:pt x="1422" y="191"/>
                </a:lnTo>
                <a:lnTo>
                  <a:pt x="1415" y="174"/>
                </a:lnTo>
                <a:lnTo>
                  <a:pt x="1408" y="157"/>
                </a:lnTo>
                <a:lnTo>
                  <a:pt x="1398" y="139"/>
                </a:lnTo>
                <a:lnTo>
                  <a:pt x="1398" y="139"/>
                </a:lnTo>
                <a:lnTo>
                  <a:pt x="1381" y="110"/>
                </a:lnTo>
                <a:lnTo>
                  <a:pt x="1370" y="89"/>
                </a:lnTo>
                <a:lnTo>
                  <a:pt x="1364" y="82"/>
                </a:lnTo>
                <a:lnTo>
                  <a:pt x="1358" y="75"/>
                </a:lnTo>
                <a:lnTo>
                  <a:pt x="1349" y="68"/>
                </a:lnTo>
                <a:lnTo>
                  <a:pt x="1340" y="61"/>
                </a:lnTo>
                <a:lnTo>
                  <a:pt x="1340" y="61"/>
                </a:lnTo>
                <a:lnTo>
                  <a:pt x="1330" y="55"/>
                </a:lnTo>
                <a:lnTo>
                  <a:pt x="1321" y="49"/>
                </a:lnTo>
                <a:lnTo>
                  <a:pt x="1309" y="40"/>
                </a:lnTo>
                <a:lnTo>
                  <a:pt x="1302" y="35"/>
                </a:lnTo>
                <a:lnTo>
                  <a:pt x="1293" y="31"/>
                </a:lnTo>
                <a:lnTo>
                  <a:pt x="1281" y="26"/>
                </a:lnTo>
                <a:lnTo>
                  <a:pt x="1267" y="23"/>
                </a:lnTo>
                <a:lnTo>
                  <a:pt x="1267" y="23"/>
                </a:lnTo>
                <a:lnTo>
                  <a:pt x="1251" y="18"/>
                </a:lnTo>
                <a:lnTo>
                  <a:pt x="1235" y="13"/>
                </a:lnTo>
                <a:lnTo>
                  <a:pt x="1209" y="4"/>
                </a:lnTo>
                <a:lnTo>
                  <a:pt x="1195" y="2"/>
                </a:lnTo>
                <a:lnTo>
                  <a:pt x="1182" y="0"/>
                </a:lnTo>
                <a:lnTo>
                  <a:pt x="1169" y="1"/>
                </a:lnTo>
                <a:lnTo>
                  <a:pt x="1155" y="3"/>
                </a:lnTo>
                <a:lnTo>
                  <a:pt x="1155" y="3"/>
                </a:lnTo>
                <a:lnTo>
                  <a:pt x="1141" y="8"/>
                </a:lnTo>
                <a:lnTo>
                  <a:pt x="1125" y="15"/>
                </a:lnTo>
                <a:lnTo>
                  <a:pt x="1092" y="31"/>
                </a:lnTo>
                <a:lnTo>
                  <a:pt x="1068" y="46"/>
                </a:lnTo>
                <a:lnTo>
                  <a:pt x="1058" y="52"/>
                </a:lnTo>
                <a:lnTo>
                  <a:pt x="1058" y="52"/>
                </a:lnTo>
                <a:lnTo>
                  <a:pt x="1040" y="44"/>
                </a:lnTo>
                <a:lnTo>
                  <a:pt x="997" y="30"/>
                </a:lnTo>
                <a:lnTo>
                  <a:pt x="973" y="23"/>
                </a:lnTo>
                <a:lnTo>
                  <a:pt x="950" y="18"/>
                </a:lnTo>
                <a:lnTo>
                  <a:pt x="940" y="17"/>
                </a:lnTo>
                <a:lnTo>
                  <a:pt x="931" y="15"/>
                </a:lnTo>
                <a:lnTo>
                  <a:pt x="923" y="17"/>
                </a:lnTo>
                <a:lnTo>
                  <a:pt x="917" y="18"/>
                </a:lnTo>
                <a:lnTo>
                  <a:pt x="917" y="18"/>
                </a:lnTo>
                <a:lnTo>
                  <a:pt x="909" y="23"/>
                </a:lnTo>
                <a:lnTo>
                  <a:pt x="900" y="27"/>
                </a:lnTo>
                <a:lnTo>
                  <a:pt x="894" y="32"/>
                </a:lnTo>
                <a:lnTo>
                  <a:pt x="889" y="38"/>
                </a:lnTo>
                <a:lnTo>
                  <a:pt x="885" y="44"/>
                </a:lnTo>
                <a:lnTo>
                  <a:pt x="883" y="51"/>
                </a:lnTo>
                <a:lnTo>
                  <a:pt x="882" y="58"/>
                </a:lnTo>
                <a:lnTo>
                  <a:pt x="883" y="66"/>
                </a:lnTo>
                <a:lnTo>
                  <a:pt x="883" y="66"/>
                </a:lnTo>
                <a:lnTo>
                  <a:pt x="886" y="76"/>
                </a:lnTo>
                <a:lnTo>
                  <a:pt x="891" y="88"/>
                </a:lnTo>
                <a:lnTo>
                  <a:pt x="900" y="116"/>
                </a:lnTo>
                <a:lnTo>
                  <a:pt x="909" y="142"/>
                </a:lnTo>
                <a:lnTo>
                  <a:pt x="913" y="151"/>
                </a:lnTo>
                <a:lnTo>
                  <a:pt x="913" y="159"/>
                </a:lnTo>
                <a:lnTo>
                  <a:pt x="913" y="159"/>
                </a:lnTo>
                <a:lnTo>
                  <a:pt x="910" y="212"/>
                </a:lnTo>
                <a:lnTo>
                  <a:pt x="908" y="256"/>
                </a:lnTo>
                <a:lnTo>
                  <a:pt x="908" y="25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1">
            <a:extLst>
              <a:ext uri="{FF2B5EF4-FFF2-40B4-BE49-F238E27FC236}">
                <a16:creationId xmlns:a16="http://schemas.microsoft.com/office/drawing/2014/main" id="{68E5E6A9-B128-450C-B64C-0D61BB4FEB4E}"/>
              </a:ext>
            </a:extLst>
          </p:cNvPr>
          <p:cNvSpPr>
            <a:spLocks/>
          </p:cNvSpPr>
          <p:nvPr/>
        </p:nvSpPr>
        <p:spPr bwMode="auto">
          <a:xfrm>
            <a:off x="317485" y="1043735"/>
            <a:ext cx="1829201" cy="900100"/>
          </a:xfrm>
          <a:custGeom>
            <a:avLst/>
            <a:gdLst>
              <a:gd name="T0" fmla="*/ 322 w 1766"/>
              <a:gd name="T1" fmla="*/ 29 h 869"/>
              <a:gd name="T2" fmla="*/ 549 w 1766"/>
              <a:gd name="T3" fmla="*/ 74 h 869"/>
              <a:gd name="T4" fmla="*/ 872 w 1766"/>
              <a:gd name="T5" fmla="*/ 66 h 869"/>
              <a:gd name="T6" fmla="*/ 1013 w 1766"/>
              <a:gd name="T7" fmla="*/ 84 h 869"/>
              <a:gd name="T8" fmla="*/ 1418 w 1766"/>
              <a:gd name="T9" fmla="*/ 154 h 869"/>
              <a:gd name="T10" fmla="*/ 1660 w 1766"/>
              <a:gd name="T11" fmla="*/ 148 h 869"/>
              <a:gd name="T12" fmla="*/ 1766 w 1766"/>
              <a:gd name="T13" fmla="*/ 255 h 869"/>
              <a:gd name="T14" fmla="*/ 1729 w 1766"/>
              <a:gd name="T15" fmla="*/ 272 h 869"/>
              <a:gd name="T16" fmla="*/ 1636 w 1766"/>
              <a:gd name="T17" fmla="*/ 288 h 869"/>
              <a:gd name="T18" fmla="*/ 1609 w 1766"/>
              <a:gd name="T19" fmla="*/ 303 h 869"/>
              <a:gd name="T20" fmla="*/ 1576 w 1766"/>
              <a:gd name="T21" fmla="*/ 307 h 869"/>
              <a:gd name="T22" fmla="*/ 1556 w 1766"/>
              <a:gd name="T23" fmla="*/ 339 h 869"/>
              <a:gd name="T24" fmla="*/ 1560 w 1766"/>
              <a:gd name="T25" fmla="*/ 483 h 869"/>
              <a:gd name="T26" fmla="*/ 1539 w 1766"/>
              <a:gd name="T27" fmla="*/ 521 h 869"/>
              <a:gd name="T28" fmla="*/ 1613 w 1766"/>
              <a:gd name="T29" fmla="*/ 646 h 869"/>
              <a:gd name="T30" fmla="*/ 1626 w 1766"/>
              <a:gd name="T31" fmla="*/ 762 h 869"/>
              <a:gd name="T32" fmla="*/ 1561 w 1766"/>
              <a:gd name="T33" fmla="*/ 790 h 869"/>
              <a:gd name="T34" fmla="*/ 1541 w 1766"/>
              <a:gd name="T35" fmla="*/ 697 h 869"/>
              <a:gd name="T36" fmla="*/ 1424 w 1766"/>
              <a:gd name="T37" fmla="*/ 567 h 869"/>
              <a:gd name="T38" fmla="*/ 1397 w 1766"/>
              <a:gd name="T39" fmla="*/ 601 h 869"/>
              <a:gd name="T40" fmla="*/ 1370 w 1766"/>
              <a:gd name="T41" fmla="*/ 615 h 869"/>
              <a:gd name="T42" fmla="*/ 1386 w 1766"/>
              <a:gd name="T43" fmla="*/ 754 h 869"/>
              <a:gd name="T44" fmla="*/ 1214 w 1766"/>
              <a:gd name="T45" fmla="*/ 869 h 869"/>
              <a:gd name="T46" fmla="*/ 1166 w 1766"/>
              <a:gd name="T47" fmla="*/ 819 h 869"/>
              <a:gd name="T48" fmla="*/ 1266 w 1766"/>
              <a:gd name="T49" fmla="*/ 763 h 869"/>
              <a:gd name="T50" fmla="*/ 1254 w 1766"/>
              <a:gd name="T51" fmla="*/ 698 h 869"/>
              <a:gd name="T52" fmla="*/ 1223 w 1766"/>
              <a:gd name="T53" fmla="*/ 658 h 869"/>
              <a:gd name="T54" fmla="*/ 1160 w 1766"/>
              <a:gd name="T55" fmla="*/ 485 h 869"/>
              <a:gd name="T56" fmla="*/ 1121 w 1766"/>
              <a:gd name="T57" fmla="*/ 450 h 869"/>
              <a:gd name="T58" fmla="*/ 1078 w 1766"/>
              <a:gd name="T59" fmla="*/ 419 h 869"/>
              <a:gd name="T60" fmla="*/ 1033 w 1766"/>
              <a:gd name="T61" fmla="*/ 450 h 869"/>
              <a:gd name="T62" fmla="*/ 990 w 1766"/>
              <a:gd name="T63" fmla="*/ 436 h 869"/>
              <a:gd name="T64" fmla="*/ 958 w 1766"/>
              <a:gd name="T65" fmla="*/ 444 h 869"/>
              <a:gd name="T66" fmla="*/ 898 w 1766"/>
              <a:gd name="T67" fmla="*/ 428 h 869"/>
              <a:gd name="T68" fmla="*/ 845 w 1766"/>
              <a:gd name="T69" fmla="*/ 522 h 869"/>
              <a:gd name="T70" fmla="*/ 848 w 1766"/>
              <a:gd name="T71" fmla="*/ 693 h 869"/>
              <a:gd name="T72" fmla="*/ 748 w 1766"/>
              <a:gd name="T73" fmla="*/ 729 h 869"/>
              <a:gd name="T74" fmla="*/ 731 w 1766"/>
              <a:gd name="T75" fmla="*/ 676 h 869"/>
              <a:gd name="T76" fmla="*/ 766 w 1766"/>
              <a:gd name="T77" fmla="*/ 516 h 869"/>
              <a:gd name="T78" fmla="*/ 716 w 1766"/>
              <a:gd name="T79" fmla="*/ 501 h 869"/>
              <a:gd name="T80" fmla="*/ 645 w 1766"/>
              <a:gd name="T81" fmla="*/ 535 h 869"/>
              <a:gd name="T82" fmla="*/ 583 w 1766"/>
              <a:gd name="T83" fmla="*/ 582 h 869"/>
              <a:gd name="T84" fmla="*/ 561 w 1766"/>
              <a:gd name="T85" fmla="*/ 590 h 869"/>
              <a:gd name="T86" fmla="*/ 541 w 1766"/>
              <a:gd name="T87" fmla="*/ 567 h 869"/>
              <a:gd name="T88" fmla="*/ 461 w 1766"/>
              <a:gd name="T89" fmla="*/ 614 h 869"/>
              <a:gd name="T90" fmla="*/ 388 w 1766"/>
              <a:gd name="T91" fmla="*/ 698 h 869"/>
              <a:gd name="T92" fmla="*/ 298 w 1766"/>
              <a:gd name="T93" fmla="*/ 726 h 869"/>
              <a:gd name="T94" fmla="*/ 298 w 1766"/>
              <a:gd name="T95" fmla="*/ 672 h 869"/>
              <a:gd name="T96" fmla="*/ 359 w 1766"/>
              <a:gd name="T97" fmla="*/ 602 h 869"/>
              <a:gd name="T98" fmla="*/ 457 w 1766"/>
              <a:gd name="T99" fmla="*/ 495 h 869"/>
              <a:gd name="T100" fmla="*/ 424 w 1766"/>
              <a:gd name="T101" fmla="*/ 465 h 869"/>
              <a:gd name="T102" fmla="*/ 379 w 1766"/>
              <a:gd name="T103" fmla="*/ 387 h 869"/>
              <a:gd name="T104" fmla="*/ 327 w 1766"/>
              <a:gd name="T105" fmla="*/ 377 h 869"/>
              <a:gd name="T106" fmla="*/ 227 w 1766"/>
              <a:gd name="T107" fmla="*/ 374 h 869"/>
              <a:gd name="T108" fmla="*/ 166 w 1766"/>
              <a:gd name="T109" fmla="*/ 360 h 869"/>
              <a:gd name="T110" fmla="*/ 100 w 1766"/>
              <a:gd name="T111" fmla="*/ 357 h 869"/>
              <a:gd name="T112" fmla="*/ 11 w 1766"/>
              <a:gd name="T113" fmla="*/ 296 h 869"/>
              <a:gd name="T114" fmla="*/ 40 w 1766"/>
              <a:gd name="T115" fmla="*/ 234 h 869"/>
              <a:gd name="T116" fmla="*/ 91 w 1766"/>
              <a:gd name="T117" fmla="*/ 144 h 869"/>
              <a:gd name="T118" fmla="*/ 174 w 1766"/>
              <a:gd name="T119" fmla="*/ 61 h 8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66" h="869">
                <a:moveTo>
                  <a:pt x="250" y="36"/>
                </a:moveTo>
                <a:lnTo>
                  <a:pt x="250" y="36"/>
                </a:lnTo>
                <a:lnTo>
                  <a:pt x="252" y="30"/>
                </a:lnTo>
                <a:lnTo>
                  <a:pt x="259" y="17"/>
                </a:lnTo>
                <a:lnTo>
                  <a:pt x="264" y="11"/>
                </a:lnTo>
                <a:lnTo>
                  <a:pt x="269" y="5"/>
                </a:lnTo>
                <a:lnTo>
                  <a:pt x="275" y="1"/>
                </a:lnTo>
                <a:lnTo>
                  <a:pt x="278" y="0"/>
                </a:lnTo>
                <a:lnTo>
                  <a:pt x="280" y="0"/>
                </a:lnTo>
                <a:lnTo>
                  <a:pt x="280" y="0"/>
                </a:lnTo>
                <a:lnTo>
                  <a:pt x="286" y="2"/>
                </a:lnTo>
                <a:lnTo>
                  <a:pt x="293" y="6"/>
                </a:lnTo>
                <a:lnTo>
                  <a:pt x="308" y="17"/>
                </a:lnTo>
                <a:lnTo>
                  <a:pt x="322" y="29"/>
                </a:lnTo>
                <a:lnTo>
                  <a:pt x="331" y="36"/>
                </a:lnTo>
                <a:lnTo>
                  <a:pt x="331" y="36"/>
                </a:lnTo>
                <a:lnTo>
                  <a:pt x="339" y="39"/>
                </a:lnTo>
                <a:lnTo>
                  <a:pt x="353" y="41"/>
                </a:lnTo>
                <a:lnTo>
                  <a:pt x="365" y="44"/>
                </a:lnTo>
                <a:lnTo>
                  <a:pt x="369" y="46"/>
                </a:lnTo>
                <a:lnTo>
                  <a:pt x="370" y="49"/>
                </a:lnTo>
                <a:lnTo>
                  <a:pt x="370" y="49"/>
                </a:lnTo>
                <a:lnTo>
                  <a:pt x="373" y="63"/>
                </a:lnTo>
                <a:lnTo>
                  <a:pt x="373" y="63"/>
                </a:lnTo>
                <a:lnTo>
                  <a:pt x="402" y="66"/>
                </a:lnTo>
                <a:lnTo>
                  <a:pt x="470" y="70"/>
                </a:lnTo>
                <a:lnTo>
                  <a:pt x="510" y="73"/>
                </a:lnTo>
                <a:lnTo>
                  <a:pt x="549" y="74"/>
                </a:lnTo>
                <a:lnTo>
                  <a:pt x="586" y="74"/>
                </a:lnTo>
                <a:lnTo>
                  <a:pt x="600" y="74"/>
                </a:lnTo>
                <a:lnTo>
                  <a:pt x="614" y="72"/>
                </a:lnTo>
                <a:lnTo>
                  <a:pt x="614" y="72"/>
                </a:lnTo>
                <a:lnTo>
                  <a:pt x="652" y="67"/>
                </a:lnTo>
                <a:lnTo>
                  <a:pt x="686" y="63"/>
                </a:lnTo>
                <a:lnTo>
                  <a:pt x="723" y="61"/>
                </a:lnTo>
                <a:lnTo>
                  <a:pt x="769" y="61"/>
                </a:lnTo>
                <a:lnTo>
                  <a:pt x="769" y="61"/>
                </a:lnTo>
                <a:lnTo>
                  <a:pt x="817" y="61"/>
                </a:lnTo>
                <a:lnTo>
                  <a:pt x="851" y="62"/>
                </a:lnTo>
                <a:lnTo>
                  <a:pt x="870" y="64"/>
                </a:lnTo>
                <a:lnTo>
                  <a:pt x="872" y="66"/>
                </a:lnTo>
                <a:lnTo>
                  <a:pt x="872" y="66"/>
                </a:lnTo>
                <a:lnTo>
                  <a:pt x="871" y="66"/>
                </a:lnTo>
                <a:lnTo>
                  <a:pt x="871" y="66"/>
                </a:lnTo>
                <a:lnTo>
                  <a:pt x="871" y="67"/>
                </a:lnTo>
                <a:lnTo>
                  <a:pt x="873" y="67"/>
                </a:lnTo>
                <a:lnTo>
                  <a:pt x="882" y="68"/>
                </a:lnTo>
                <a:lnTo>
                  <a:pt x="913" y="69"/>
                </a:lnTo>
                <a:lnTo>
                  <a:pt x="952" y="72"/>
                </a:lnTo>
                <a:lnTo>
                  <a:pt x="969" y="73"/>
                </a:lnTo>
                <a:lnTo>
                  <a:pt x="982" y="75"/>
                </a:lnTo>
                <a:lnTo>
                  <a:pt x="982" y="75"/>
                </a:lnTo>
                <a:lnTo>
                  <a:pt x="998" y="79"/>
                </a:lnTo>
                <a:lnTo>
                  <a:pt x="1008" y="81"/>
                </a:lnTo>
                <a:lnTo>
                  <a:pt x="1013" y="84"/>
                </a:lnTo>
                <a:lnTo>
                  <a:pt x="1013" y="84"/>
                </a:lnTo>
                <a:lnTo>
                  <a:pt x="1067" y="89"/>
                </a:lnTo>
                <a:lnTo>
                  <a:pt x="1141" y="93"/>
                </a:lnTo>
                <a:lnTo>
                  <a:pt x="1141" y="93"/>
                </a:lnTo>
                <a:lnTo>
                  <a:pt x="1164" y="95"/>
                </a:lnTo>
                <a:lnTo>
                  <a:pt x="1188" y="98"/>
                </a:lnTo>
                <a:lnTo>
                  <a:pt x="1214" y="102"/>
                </a:lnTo>
                <a:lnTo>
                  <a:pt x="1214" y="102"/>
                </a:lnTo>
                <a:lnTo>
                  <a:pt x="1291" y="119"/>
                </a:lnTo>
                <a:lnTo>
                  <a:pt x="1350" y="133"/>
                </a:lnTo>
                <a:lnTo>
                  <a:pt x="1391" y="144"/>
                </a:lnTo>
                <a:lnTo>
                  <a:pt x="1391" y="144"/>
                </a:lnTo>
                <a:lnTo>
                  <a:pt x="1406" y="149"/>
                </a:lnTo>
                <a:lnTo>
                  <a:pt x="1412" y="152"/>
                </a:lnTo>
                <a:lnTo>
                  <a:pt x="1418" y="154"/>
                </a:lnTo>
                <a:lnTo>
                  <a:pt x="1436" y="159"/>
                </a:lnTo>
                <a:lnTo>
                  <a:pt x="1436" y="159"/>
                </a:lnTo>
                <a:lnTo>
                  <a:pt x="1444" y="160"/>
                </a:lnTo>
                <a:lnTo>
                  <a:pt x="1452" y="161"/>
                </a:lnTo>
                <a:lnTo>
                  <a:pt x="1471" y="161"/>
                </a:lnTo>
                <a:lnTo>
                  <a:pt x="1493" y="160"/>
                </a:lnTo>
                <a:lnTo>
                  <a:pt x="1516" y="157"/>
                </a:lnTo>
                <a:lnTo>
                  <a:pt x="1562" y="149"/>
                </a:lnTo>
                <a:lnTo>
                  <a:pt x="1601" y="141"/>
                </a:lnTo>
                <a:lnTo>
                  <a:pt x="1601" y="141"/>
                </a:lnTo>
                <a:lnTo>
                  <a:pt x="1617" y="140"/>
                </a:lnTo>
                <a:lnTo>
                  <a:pt x="1632" y="141"/>
                </a:lnTo>
                <a:lnTo>
                  <a:pt x="1646" y="143"/>
                </a:lnTo>
                <a:lnTo>
                  <a:pt x="1660" y="148"/>
                </a:lnTo>
                <a:lnTo>
                  <a:pt x="1673" y="154"/>
                </a:lnTo>
                <a:lnTo>
                  <a:pt x="1684" y="161"/>
                </a:lnTo>
                <a:lnTo>
                  <a:pt x="1692" y="169"/>
                </a:lnTo>
                <a:lnTo>
                  <a:pt x="1701" y="177"/>
                </a:lnTo>
                <a:lnTo>
                  <a:pt x="1701" y="177"/>
                </a:lnTo>
                <a:lnTo>
                  <a:pt x="1712" y="191"/>
                </a:lnTo>
                <a:lnTo>
                  <a:pt x="1730" y="207"/>
                </a:lnTo>
                <a:lnTo>
                  <a:pt x="1730" y="207"/>
                </a:lnTo>
                <a:lnTo>
                  <a:pt x="1740" y="216"/>
                </a:lnTo>
                <a:lnTo>
                  <a:pt x="1747" y="226"/>
                </a:lnTo>
                <a:lnTo>
                  <a:pt x="1759" y="240"/>
                </a:lnTo>
                <a:lnTo>
                  <a:pt x="1764" y="251"/>
                </a:lnTo>
                <a:lnTo>
                  <a:pt x="1766" y="255"/>
                </a:lnTo>
                <a:lnTo>
                  <a:pt x="1766" y="255"/>
                </a:lnTo>
                <a:lnTo>
                  <a:pt x="1760" y="254"/>
                </a:lnTo>
                <a:lnTo>
                  <a:pt x="1747" y="251"/>
                </a:lnTo>
                <a:lnTo>
                  <a:pt x="1740" y="251"/>
                </a:lnTo>
                <a:lnTo>
                  <a:pt x="1734" y="251"/>
                </a:lnTo>
                <a:lnTo>
                  <a:pt x="1729" y="252"/>
                </a:lnTo>
                <a:lnTo>
                  <a:pt x="1727" y="254"/>
                </a:lnTo>
                <a:lnTo>
                  <a:pt x="1727" y="255"/>
                </a:lnTo>
                <a:lnTo>
                  <a:pt x="1727" y="255"/>
                </a:lnTo>
                <a:lnTo>
                  <a:pt x="1727" y="258"/>
                </a:lnTo>
                <a:lnTo>
                  <a:pt x="1729" y="262"/>
                </a:lnTo>
                <a:lnTo>
                  <a:pt x="1732" y="267"/>
                </a:lnTo>
                <a:lnTo>
                  <a:pt x="1732" y="268"/>
                </a:lnTo>
                <a:lnTo>
                  <a:pt x="1732" y="271"/>
                </a:lnTo>
                <a:lnTo>
                  <a:pt x="1729" y="272"/>
                </a:lnTo>
                <a:lnTo>
                  <a:pt x="1724" y="273"/>
                </a:lnTo>
                <a:lnTo>
                  <a:pt x="1724" y="273"/>
                </a:lnTo>
                <a:lnTo>
                  <a:pt x="1710" y="275"/>
                </a:lnTo>
                <a:lnTo>
                  <a:pt x="1698" y="277"/>
                </a:lnTo>
                <a:lnTo>
                  <a:pt x="1685" y="277"/>
                </a:lnTo>
                <a:lnTo>
                  <a:pt x="1685" y="277"/>
                </a:lnTo>
                <a:lnTo>
                  <a:pt x="1679" y="279"/>
                </a:lnTo>
                <a:lnTo>
                  <a:pt x="1670" y="282"/>
                </a:lnTo>
                <a:lnTo>
                  <a:pt x="1670" y="282"/>
                </a:lnTo>
                <a:lnTo>
                  <a:pt x="1653" y="283"/>
                </a:lnTo>
                <a:lnTo>
                  <a:pt x="1643" y="284"/>
                </a:lnTo>
                <a:lnTo>
                  <a:pt x="1638" y="285"/>
                </a:lnTo>
                <a:lnTo>
                  <a:pt x="1638" y="285"/>
                </a:lnTo>
                <a:lnTo>
                  <a:pt x="1636" y="288"/>
                </a:lnTo>
                <a:lnTo>
                  <a:pt x="1638" y="294"/>
                </a:lnTo>
                <a:lnTo>
                  <a:pt x="1639" y="311"/>
                </a:lnTo>
                <a:lnTo>
                  <a:pt x="1640" y="318"/>
                </a:lnTo>
                <a:lnTo>
                  <a:pt x="1639" y="325"/>
                </a:lnTo>
                <a:lnTo>
                  <a:pt x="1639" y="326"/>
                </a:lnTo>
                <a:lnTo>
                  <a:pt x="1638" y="328"/>
                </a:lnTo>
                <a:lnTo>
                  <a:pt x="1636" y="328"/>
                </a:lnTo>
                <a:lnTo>
                  <a:pt x="1634" y="328"/>
                </a:lnTo>
                <a:lnTo>
                  <a:pt x="1634" y="328"/>
                </a:lnTo>
                <a:lnTo>
                  <a:pt x="1624" y="319"/>
                </a:lnTo>
                <a:lnTo>
                  <a:pt x="1616" y="308"/>
                </a:lnTo>
                <a:lnTo>
                  <a:pt x="1607" y="297"/>
                </a:lnTo>
                <a:lnTo>
                  <a:pt x="1607" y="297"/>
                </a:lnTo>
                <a:lnTo>
                  <a:pt x="1609" y="303"/>
                </a:lnTo>
                <a:lnTo>
                  <a:pt x="1612" y="315"/>
                </a:lnTo>
                <a:lnTo>
                  <a:pt x="1612" y="322"/>
                </a:lnTo>
                <a:lnTo>
                  <a:pt x="1612" y="326"/>
                </a:lnTo>
                <a:lnTo>
                  <a:pt x="1611" y="328"/>
                </a:lnTo>
                <a:lnTo>
                  <a:pt x="1609" y="329"/>
                </a:lnTo>
                <a:lnTo>
                  <a:pt x="1607" y="329"/>
                </a:lnTo>
                <a:lnTo>
                  <a:pt x="1604" y="328"/>
                </a:lnTo>
                <a:lnTo>
                  <a:pt x="1604" y="328"/>
                </a:lnTo>
                <a:lnTo>
                  <a:pt x="1594" y="319"/>
                </a:lnTo>
                <a:lnTo>
                  <a:pt x="1587" y="313"/>
                </a:lnTo>
                <a:lnTo>
                  <a:pt x="1583" y="308"/>
                </a:lnTo>
                <a:lnTo>
                  <a:pt x="1581" y="306"/>
                </a:lnTo>
                <a:lnTo>
                  <a:pt x="1581" y="306"/>
                </a:lnTo>
                <a:lnTo>
                  <a:pt x="1576" y="307"/>
                </a:lnTo>
                <a:lnTo>
                  <a:pt x="1570" y="309"/>
                </a:lnTo>
                <a:lnTo>
                  <a:pt x="1562" y="312"/>
                </a:lnTo>
                <a:lnTo>
                  <a:pt x="1559" y="312"/>
                </a:lnTo>
                <a:lnTo>
                  <a:pt x="1556" y="312"/>
                </a:lnTo>
                <a:lnTo>
                  <a:pt x="1556" y="312"/>
                </a:lnTo>
                <a:lnTo>
                  <a:pt x="1554" y="312"/>
                </a:lnTo>
                <a:lnTo>
                  <a:pt x="1553" y="313"/>
                </a:lnTo>
                <a:lnTo>
                  <a:pt x="1552" y="315"/>
                </a:lnTo>
                <a:lnTo>
                  <a:pt x="1550" y="318"/>
                </a:lnTo>
                <a:lnTo>
                  <a:pt x="1550" y="323"/>
                </a:lnTo>
                <a:lnTo>
                  <a:pt x="1552" y="328"/>
                </a:lnTo>
                <a:lnTo>
                  <a:pt x="1553" y="332"/>
                </a:lnTo>
                <a:lnTo>
                  <a:pt x="1556" y="339"/>
                </a:lnTo>
                <a:lnTo>
                  <a:pt x="1556" y="339"/>
                </a:lnTo>
                <a:lnTo>
                  <a:pt x="1562" y="353"/>
                </a:lnTo>
                <a:lnTo>
                  <a:pt x="1566" y="360"/>
                </a:lnTo>
                <a:lnTo>
                  <a:pt x="1569" y="370"/>
                </a:lnTo>
                <a:lnTo>
                  <a:pt x="1569" y="380"/>
                </a:lnTo>
                <a:lnTo>
                  <a:pt x="1569" y="393"/>
                </a:lnTo>
                <a:lnTo>
                  <a:pt x="1565" y="407"/>
                </a:lnTo>
                <a:lnTo>
                  <a:pt x="1559" y="423"/>
                </a:lnTo>
                <a:lnTo>
                  <a:pt x="1559" y="423"/>
                </a:lnTo>
                <a:lnTo>
                  <a:pt x="1554" y="439"/>
                </a:lnTo>
                <a:lnTo>
                  <a:pt x="1552" y="453"/>
                </a:lnTo>
                <a:lnTo>
                  <a:pt x="1553" y="464"/>
                </a:lnTo>
                <a:lnTo>
                  <a:pt x="1555" y="472"/>
                </a:lnTo>
                <a:lnTo>
                  <a:pt x="1558" y="478"/>
                </a:lnTo>
                <a:lnTo>
                  <a:pt x="1560" y="483"/>
                </a:lnTo>
                <a:lnTo>
                  <a:pt x="1562" y="485"/>
                </a:lnTo>
                <a:lnTo>
                  <a:pt x="1562" y="487"/>
                </a:lnTo>
                <a:lnTo>
                  <a:pt x="1562" y="487"/>
                </a:lnTo>
                <a:lnTo>
                  <a:pt x="1550" y="488"/>
                </a:lnTo>
                <a:lnTo>
                  <a:pt x="1542" y="490"/>
                </a:lnTo>
                <a:lnTo>
                  <a:pt x="1538" y="493"/>
                </a:lnTo>
                <a:lnTo>
                  <a:pt x="1538" y="493"/>
                </a:lnTo>
                <a:lnTo>
                  <a:pt x="1537" y="495"/>
                </a:lnTo>
                <a:lnTo>
                  <a:pt x="1535" y="500"/>
                </a:lnTo>
                <a:lnTo>
                  <a:pt x="1535" y="505"/>
                </a:lnTo>
                <a:lnTo>
                  <a:pt x="1535" y="510"/>
                </a:lnTo>
                <a:lnTo>
                  <a:pt x="1535" y="510"/>
                </a:lnTo>
                <a:lnTo>
                  <a:pt x="1537" y="515"/>
                </a:lnTo>
                <a:lnTo>
                  <a:pt x="1539" y="521"/>
                </a:lnTo>
                <a:lnTo>
                  <a:pt x="1544" y="527"/>
                </a:lnTo>
                <a:lnTo>
                  <a:pt x="1553" y="534"/>
                </a:lnTo>
                <a:lnTo>
                  <a:pt x="1553" y="534"/>
                </a:lnTo>
                <a:lnTo>
                  <a:pt x="1559" y="538"/>
                </a:lnTo>
                <a:lnTo>
                  <a:pt x="1566" y="541"/>
                </a:lnTo>
                <a:lnTo>
                  <a:pt x="1579" y="545"/>
                </a:lnTo>
                <a:lnTo>
                  <a:pt x="1585" y="547"/>
                </a:lnTo>
                <a:lnTo>
                  <a:pt x="1592" y="551"/>
                </a:lnTo>
                <a:lnTo>
                  <a:pt x="1595" y="553"/>
                </a:lnTo>
                <a:lnTo>
                  <a:pt x="1598" y="558"/>
                </a:lnTo>
                <a:lnTo>
                  <a:pt x="1598" y="558"/>
                </a:lnTo>
                <a:lnTo>
                  <a:pt x="1602" y="573"/>
                </a:lnTo>
                <a:lnTo>
                  <a:pt x="1606" y="593"/>
                </a:lnTo>
                <a:lnTo>
                  <a:pt x="1613" y="646"/>
                </a:lnTo>
                <a:lnTo>
                  <a:pt x="1613" y="646"/>
                </a:lnTo>
                <a:lnTo>
                  <a:pt x="1613" y="656"/>
                </a:lnTo>
                <a:lnTo>
                  <a:pt x="1613" y="666"/>
                </a:lnTo>
                <a:lnTo>
                  <a:pt x="1611" y="682"/>
                </a:lnTo>
                <a:lnTo>
                  <a:pt x="1610" y="689"/>
                </a:lnTo>
                <a:lnTo>
                  <a:pt x="1610" y="697"/>
                </a:lnTo>
                <a:lnTo>
                  <a:pt x="1611" y="706"/>
                </a:lnTo>
                <a:lnTo>
                  <a:pt x="1613" y="717"/>
                </a:lnTo>
                <a:lnTo>
                  <a:pt x="1613" y="717"/>
                </a:lnTo>
                <a:lnTo>
                  <a:pt x="1618" y="737"/>
                </a:lnTo>
                <a:lnTo>
                  <a:pt x="1623" y="747"/>
                </a:lnTo>
                <a:lnTo>
                  <a:pt x="1624" y="755"/>
                </a:lnTo>
                <a:lnTo>
                  <a:pt x="1626" y="762"/>
                </a:lnTo>
                <a:lnTo>
                  <a:pt x="1626" y="762"/>
                </a:lnTo>
                <a:lnTo>
                  <a:pt x="1624" y="771"/>
                </a:lnTo>
                <a:lnTo>
                  <a:pt x="1622" y="779"/>
                </a:lnTo>
                <a:lnTo>
                  <a:pt x="1618" y="788"/>
                </a:lnTo>
                <a:lnTo>
                  <a:pt x="1613" y="795"/>
                </a:lnTo>
                <a:lnTo>
                  <a:pt x="1613" y="795"/>
                </a:lnTo>
                <a:lnTo>
                  <a:pt x="1607" y="802"/>
                </a:lnTo>
                <a:lnTo>
                  <a:pt x="1604" y="805"/>
                </a:lnTo>
                <a:lnTo>
                  <a:pt x="1600" y="806"/>
                </a:lnTo>
                <a:lnTo>
                  <a:pt x="1596" y="806"/>
                </a:lnTo>
                <a:lnTo>
                  <a:pt x="1590" y="805"/>
                </a:lnTo>
                <a:lnTo>
                  <a:pt x="1584" y="802"/>
                </a:lnTo>
                <a:lnTo>
                  <a:pt x="1577" y="798"/>
                </a:lnTo>
                <a:lnTo>
                  <a:pt x="1577" y="798"/>
                </a:lnTo>
                <a:lnTo>
                  <a:pt x="1561" y="790"/>
                </a:lnTo>
                <a:lnTo>
                  <a:pt x="1555" y="785"/>
                </a:lnTo>
                <a:lnTo>
                  <a:pt x="1549" y="781"/>
                </a:lnTo>
                <a:lnTo>
                  <a:pt x="1544" y="777"/>
                </a:lnTo>
                <a:lnTo>
                  <a:pt x="1539" y="771"/>
                </a:lnTo>
                <a:lnTo>
                  <a:pt x="1537" y="764"/>
                </a:lnTo>
                <a:lnTo>
                  <a:pt x="1535" y="756"/>
                </a:lnTo>
                <a:lnTo>
                  <a:pt x="1535" y="756"/>
                </a:lnTo>
                <a:lnTo>
                  <a:pt x="1535" y="749"/>
                </a:lnTo>
                <a:lnTo>
                  <a:pt x="1536" y="743"/>
                </a:lnTo>
                <a:lnTo>
                  <a:pt x="1541" y="732"/>
                </a:lnTo>
                <a:lnTo>
                  <a:pt x="1542" y="726"/>
                </a:lnTo>
                <a:lnTo>
                  <a:pt x="1543" y="718"/>
                </a:lnTo>
                <a:lnTo>
                  <a:pt x="1543" y="709"/>
                </a:lnTo>
                <a:lnTo>
                  <a:pt x="1541" y="697"/>
                </a:lnTo>
                <a:lnTo>
                  <a:pt x="1541" y="697"/>
                </a:lnTo>
                <a:lnTo>
                  <a:pt x="1533" y="669"/>
                </a:lnTo>
                <a:lnTo>
                  <a:pt x="1525" y="642"/>
                </a:lnTo>
                <a:lnTo>
                  <a:pt x="1521" y="631"/>
                </a:lnTo>
                <a:lnTo>
                  <a:pt x="1515" y="621"/>
                </a:lnTo>
                <a:lnTo>
                  <a:pt x="1510" y="613"/>
                </a:lnTo>
                <a:lnTo>
                  <a:pt x="1505" y="607"/>
                </a:lnTo>
                <a:lnTo>
                  <a:pt x="1505" y="607"/>
                </a:lnTo>
                <a:lnTo>
                  <a:pt x="1497" y="601"/>
                </a:lnTo>
                <a:lnTo>
                  <a:pt x="1487" y="593"/>
                </a:lnTo>
                <a:lnTo>
                  <a:pt x="1462" y="581"/>
                </a:lnTo>
                <a:lnTo>
                  <a:pt x="1437" y="570"/>
                </a:lnTo>
                <a:lnTo>
                  <a:pt x="1429" y="568"/>
                </a:lnTo>
                <a:lnTo>
                  <a:pt x="1424" y="567"/>
                </a:lnTo>
                <a:lnTo>
                  <a:pt x="1424" y="567"/>
                </a:lnTo>
                <a:lnTo>
                  <a:pt x="1419" y="569"/>
                </a:lnTo>
                <a:lnTo>
                  <a:pt x="1416" y="573"/>
                </a:lnTo>
                <a:lnTo>
                  <a:pt x="1413" y="576"/>
                </a:lnTo>
                <a:lnTo>
                  <a:pt x="1412" y="582"/>
                </a:lnTo>
                <a:lnTo>
                  <a:pt x="1412" y="582"/>
                </a:lnTo>
                <a:lnTo>
                  <a:pt x="1412" y="590"/>
                </a:lnTo>
                <a:lnTo>
                  <a:pt x="1413" y="599"/>
                </a:lnTo>
                <a:lnTo>
                  <a:pt x="1412" y="603"/>
                </a:lnTo>
                <a:lnTo>
                  <a:pt x="1411" y="606"/>
                </a:lnTo>
                <a:lnTo>
                  <a:pt x="1410" y="607"/>
                </a:lnTo>
                <a:lnTo>
                  <a:pt x="1406" y="607"/>
                </a:lnTo>
                <a:lnTo>
                  <a:pt x="1406" y="607"/>
                </a:lnTo>
                <a:lnTo>
                  <a:pt x="1397" y="601"/>
                </a:lnTo>
                <a:lnTo>
                  <a:pt x="1391" y="593"/>
                </a:lnTo>
                <a:lnTo>
                  <a:pt x="1389" y="591"/>
                </a:lnTo>
                <a:lnTo>
                  <a:pt x="1386" y="591"/>
                </a:lnTo>
                <a:lnTo>
                  <a:pt x="1385" y="591"/>
                </a:lnTo>
                <a:lnTo>
                  <a:pt x="1385" y="595"/>
                </a:lnTo>
                <a:lnTo>
                  <a:pt x="1385" y="595"/>
                </a:lnTo>
                <a:lnTo>
                  <a:pt x="1385" y="612"/>
                </a:lnTo>
                <a:lnTo>
                  <a:pt x="1385" y="624"/>
                </a:lnTo>
                <a:lnTo>
                  <a:pt x="1385" y="624"/>
                </a:lnTo>
                <a:lnTo>
                  <a:pt x="1384" y="625"/>
                </a:lnTo>
                <a:lnTo>
                  <a:pt x="1382" y="624"/>
                </a:lnTo>
                <a:lnTo>
                  <a:pt x="1377" y="621"/>
                </a:lnTo>
                <a:lnTo>
                  <a:pt x="1370" y="615"/>
                </a:lnTo>
                <a:lnTo>
                  <a:pt x="1370" y="615"/>
                </a:lnTo>
                <a:lnTo>
                  <a:pt x="1376" y="641"/>
                </a:lnTo>
                <a:lnTo>
                  <a:pt x="1382" y="661"/>
                </a:lnTo>
                <a:lnTo>
                  <a:pt x="1388" y="678"/>
                </a:lnTo>
                <a:lnTo>
                  <a:pt x="1388" y="678"/>
                </a:lnTo>
                <a:lnTo>
                  <a:pt x="1395" y="689"/>
                </a:lnTo>
                <a:lnTo>
                  <a:pt x="1402" y="700"/>
                </a:lnTo>
                <a:lnTo>
                  <a:pt x="1406" y="706"/>
                </a:lnTo>
                <a:lnTo>
                  <a:pt x="1407" y="712"/>
                </a:lnTo>
                <a:lnTo>
                  <a:pt x="1407" y="718"/>
                </a:lnTo>
                <a:lnTo>
                  <a:pt x="1406" y="726"/>
                </a:lnTo>
                <a:lnTo>
                  <a:pt x="1406" y="726"/>
                </a:lnTo>
                <a:lnTo>
                  <a:pt x="1402" y="734"/>
                </a:lnTo>
                <a:lnTo>
                  <a:pt x="1395" y="744"/>
                </a:lnTo>
                <a:lnTo>
                  <a:pt x="1386" y="754"/>
                </a:lnTo>
                <a:lnTo>
                  <a:pt x="1376" y="763"/>
                </a:lnTo>
                <a:lnTo>
                  <a:pt x="1351" y="785"/>
                </a:lnTo>
                <a:lnTo>
                  <a:pt x="1325" y="807"/>
                </a:lnTo>
                <a:lnTo>
                  <a:pt x="1325" y="807"/>
                </a:lnTo>
                <a:lnTo>
                  <a:pt x="1312" y="818"/>
                </a:lnTo>
                <a:lnTo>
                  <a:pt x="1303" y="829"/>
                </a:lnTo>
                <a:lnTo>
                  <a:pt x="1285" y="847"/>
                </a:lnTo>
                <a:lnTo>
                  <a:pt x="1277" y="855"/>
                </a:lnTo>
                <a:lnTo>
                  <a:pt x="1269" y="862"/>
                </a:lnTo>
                <a:lnTo>
                  <a:pt x="1260" y="865"/>
                </a:lnTo>
                <a:lnTo>
                  <a:pt x="1249" y="868"/>
                </a:lnTo>
                <a:lnTo>
                  <a:pt x="1249" y="868"/>
                </a:lnTo>
                <a:lnTo>
                  <a:pt x="1226" y="869"/>
                </a:lnTo>
                <a:lnTo>
                  <a:pt x="1214" y="869"/>
                </a:lnTo>
                <a:lnTo>
                  <a:pt x="1202" y="869"/>
                </a:lnTo>
                <a:lnTo>
                  <a:pt x="1191" y="866"/>
                </a:lnTo>
                <a:lnTo>
                  <a:pt x="1181" y="864"/>
                </a:lnTo>
                <a:lnTo>
                  <a:pt x="1174" y="859"/>
                </a:lnTo>
                <a:lnTo>
                  <a:pt x="1171" y="855"/>
                </a:lnTo>
                <a:lnTo>
                  <a:pt x="1168" y="852"/>
                </a:lnTo>
                <a:lnTo>
                  <a:pt x="1168" y="852"/>
                </a:lnTo>
                <a:lnTo>
                  <a:pt x="1162" y="839"/>
                </a:lnTo>
                <a:lnTo>
                  <a:pt x="1160" y="830"/>
                </a:lnTo>
                <a:lnTo>
                  <a:pt x="1160" y="826"/>
                </a:lnTo>
                <a:lnTo>
                  <a:pt x="1160" y="824"/>
                </a:lnTo>
                <a:lnTo>
                  <a:pt x="1162" y="822"/>
                </a:lnTo>
                <a:lnTo>
                  <a:pt x="1166" y="819"/>
                </a:lnTo>
                <a:lnTo>
                  <a:pt x="1166" y="819"/>
                </a:lnTo>
                <a:lnTo>
                  <a:pt x="1169" y="818"/>
                </a:lnTo>
                <a:lnTo>
                  <a:pt x="1173" y="817"/>
                </a:lnTo>
                <a:lnTo>
                  <a:pt x="1180" y="817"/>
                </a:lnTo>
                <a:lnTo>
                  <a:pt x="1189" y="815"/>
                </a:lnTo>
                <a:lnTo>
                  <a:pt x="1202" y="813"/>
                </a:lnTo>
                <a:lnTo>
                  <a:pt x="1202" y="813"/>
                </a:lnTo>
                <a:lnTo>
                  <a:pt x="1214" y="811"/>
                </a:lnTo>
                <a:lnTo>
                  <a:pt x="1221" y="808"/>
                </a:lnTo>
                <a:lnTo>
                  <a:pt x="1229" y="806"/>
                </a:lnTo>
                <a:lnTo>
                  <a:pt x="1237" y="798"/>
                </a:lnTo>
                <a:lnTo>
                  <a:pt x="1237" y="798"/>
                </a:lnTo>
                <a:lnTo>
                  <a:pt x="1249" y="786"/>
                </a:lnTo>
                <a:lnTo>
                  <a:pt x="1260" y="772"/>
                </a:lnTo>
                <a:lnTo>
                  <a:pt x="1266" y="763"/>
                </a:lnTo>
                <a:lnTo>
                  <a:pt x="1271" y="754"/>
                </a:lnTo>
                <a:lnTo>
                  <a:pt x="1276" y="744"/>
                </a:lnTo>
                <a:lnTo>
                  <a:pt x="1280" y="732"/>
                </a:lnTo>
                <a:lnTo>
                  <a:pt x="1280" y="732"/>
                </a:lnTo>
                <a:lnTo>
                  <a:pt x="1282" y="721"/>
                </a:lnTo>
                <a:lnTo>
                  <a:pt x="1282" y="711"/>
                </a:lnTo>
                <a:lnTo>
                  <a:pt x="1282" y="701"/>
                </a:lnTo>
                <a:lnTo>
                  <a:pt x="1280" y="694"/>
                </a:lnTo>
                <a:lnTo>
                  <a:pt x="1276" y="684"/>
                </a:lnTo>
                <a:lnTo>
                  <a:pt x="1274" y="681"/>
                </a:lnTo>
                <a:lnTo>
                  <a:pt x="1274" y="681"/>
                </a:lnTo>
                <a:lnTo>
                  <a:pt x="1263" y="692"/>
                </a:lnTo>
                <a:lnTo>
                  <a:pt x="1257" y="698"/>
                </a:lnTo>
                <a:lnTo>
                  <a:pt x="1254" y="698"/>
                </a:lnTo>
                <a:lnTo>
                  <a:pt x="1253" y="697"/>
                </a:lnTo>
                <a:lnTo>
                  <a:pt x="1253" y="697"/>
                </a:lnTo>
                <a:lnTo>
                  <a:pt x="1254" y="689"/>
                </a:lnTo>
                <a:lnTo>
                  <a:pt x="1255" y="682"/>
                </a:lnTo>
                <a:lnTo>
                  <a:pt x="1255" y="680"/>
                </a:lnTo>
                <a:lnTo>
                  <a:pt x="1254" y="678"/>
                </a:lnTo>
                <a:lnTo>
                  <a:pt x="1253" y="677"/>
                </a:lnTo>
                <a:lnTo>
                  <a:pt x="1249" y="678"/>
                </a:lnTo>
                <a:lnTo>
                  <a:pt x="1249" y="678"/>
                </a:lnTo>
                <a:lnTo>
                  <a:pt x="1241" y="682"/>
                </a:lnTo>
                <a:lnTo>
                  <a:pt x="1232" y="687"/>
                </a:lnTo>
                <a:lnTo>
                  <a:pt x="1223" y="693"/>
                </a:lnTo>
                <a:lnTo>
                  <a:pt x="1223" y="658"/>
                </a:lnTo>
                <a:lnTo>
                  <a:pt x="1223" y="658"/>
                </a:lnTo>
                <a:lnTo>
                  <a:pt x="1213" y="664"/>
                </a:lnTo>
                <a:lnTo>
                  <a:pt x="1206" y="669"/>
                </a:lnTo>
                <a:lnTo>
                  <a:pt x="1203" y="670"/>
                </a:lnTo>
                <a:lnTo>
                  <a:pt x="1202" y="669"/>
                </a:lnTo>
                <a:lnTo>
                  <a:pt x="1202" y="669"/>
                </a:lnTo>
                <a:lnTo>
                  <a:pt x="1197" y="656"/>
                </a:lnTo>
                <a:lnTo>
                  <a:pt x="1186" y="627"/>
                </a:lnTo>
                <a:lnTo>
                  <a:pt x="1186" y="627"/>
                </a:lnTo>
                <a:lnTo>
                  <a:pt x="1180" y="604"/>
                </a:lnTo>
                <a:lnTo>
                  <a:pt x="1175" y="576"/>
                </a:lnTo>
                <a:lnTo>
                  <a:pt x="1166" y="519"/>
                </a:lnTo>
                <a:lnTo>
                  <a:pt x="1166" y="519"/>
                </a:lnTo>
                <a:lnTo>
                  <a:pt x="1162" y="498"/>
                </a:lnTo>
                <a:lnTo>
                  <a:pt x="1160" y="485"/>
                </a:lnTo>
                <a:lnTo>
                  <a:pt x="1157" y="477"/>
                </a:lnTo>
                <a:lnTo>
                  <a:pt x="1157" y="477"/>
                </a:lnTo>
                <a:lnTo>
                  <a:pt x="1152" y="496"/>
                </a:lnTo>
                <a:lnTo>
                  <a:pt x="1149" y="507"/>
                </a:lnTo>
                <a:lnTo>
                  <a:pt x="1146" y="508"/>
                </a:lnTo>
                <a:lnTo>
                  <a:pt x="1145" y="508"/>
                </a:lnTo>
                <a:lnTo>
                  <a:pt x="1145" y="507"/>
                </a:lnTo>
                <a:lnTo>
                  <a:pt x="1145" y="507"/>
                </a:lnTo>
                <a:lnTo>
                  <a:pt x="1133" y="471"/>
                </a:lnTo>
                <a:lnTo>
                  <a:pt x="1129" y="460"/>
                </a:lnTo>
                <a:lnTo>
                  <a:pt x="1126" y="453"/>
                </a:lnTo>
                <a:lnTo>
                  <a:pt x="1123" y="449"/>
                </a:lnTo>
                <a:lnTo>
                  <a:pt x="1122" y="449"/>
                </a:lnTo>
                <a:lnTo>
                  <a:pt x="1121" y="450"/>
                </a:lnTo>
                <a:lnTo>
                  <a:pt x="1121" y="450"/>
                </a:lnTo>
                <a:lnTo>
                  <a:pt x="1115" y="461"/>
                </a:lnTo>
                <a:lnTo>
                  <a:pt x="1107" y="474"/>
                </a:lnTo>
                <a:lnTo>
                  <a:pt x="1104" y="479"/>
                </a:lnTo>
                <a:lnTo>
                  <a:pt x="1100" y="482"/>
                </a:lnTo>
                <a:lnTo>
                  <a:pt x="1098" y="482"/>
                </a:lnTo>
                <a:lnTo>
                  <a:pt x="1097" y="481"/>
                </a:lnTo>
                <a:lnTo>
                  <a:pt x="1095" y="479"/>
                </a:lnTo>
                <a:lnTo>
                  <a:pt x="1094" y="477"/>
                </a:lnTo>
                <a:lnTo>
                  <a:pt x="1094" y="477"/>
                </a:lnTo>
                <a:lnTo>
                  <a:pt x="1089" y="460"/>
                </a:lnTo>
                <a:lnTo>
                  <a:pt x="1084" y="437"/>
                </a:lnTo>
                <a:lnTo>
                  <a:pt x="1081" y="427"/>
                </a:lnTo>
                <a:lnTo>
                  <a:pt x="1078" y="419"/>
                </a:lnTo>
                <a:lnTo>
                  <a:pt x="1077" y="417"/>
                </a:lnTo>
                <a:lnTo>
                  <a:pt x="1076" y="415"/>
                </a:lnTo>
                <a:lnTo>
                  <a:pt x="1075" y="416"/>
                </a:lnTo>
                <a:lnTo>
                  <a:pt x="1072" y="417"/>
                </a:lnTo>
                <a:lnTo>
                  <a:pt x="1072" y="417"/>
                </a:lnTo>
                <a:lnTo>
                  <a:pt x="1064" y="430"/>
                </a:lnTo>
                <a:lnTo>
                  <a:pt x="1053" y="443"/>
                </a:lnTo>
                <a:lnTo>
                  <a:pt x="1047" y="449"/>
                </a:lnTo>
                <a:lnTo>
                  <a:pt x="1042" y="453"/>
                </a:lnTo>
                <a:lnTo>
                  <a:pt x="1039" y="453"/>
                </a:lnTo>
                <a:lnTo>
                  <a:pt x="1037" y="453"/>
                </a:lnTo>
                <a:lnTo>
                  <a:pt x="1035" y="451"/>
                </a:lnTo>
                <a:lnTo>
                  <a:pt x="1033" y="450"/>
                </a:lnTo>
                <a:lnTo>
                  <a:pt x="1033" y="450"/>
                </a:lnTo>
                <a:lnTo>
                  <a:pt x="1031" y="445"/>
                </a:lnTo>
                <a:lnTo>
                  <a:pt x="1030" y="439"/>
                </a:lnTo>
                <a:lnTo>
                  <a:pt x="1029" y="430"/>
                </a:lnTo>
                <a:lnTo>
                  <a:pt x="1027" y="427"/>
                </a:lnTo>
                <a:lnTo>
                  <a:pt x="1026" y="426"/>
                </a:lnTo>
                <a:lnTo>
                  <a:pt x="1025" y="427"/>
                </a:lnTo>
                <a:lnTo>
                  <a:pt x="1021" y="432"/>
                </a:lnTo>
                <a:lnTo>
                  <a:pt x="1021" y="432"/>
                </a:lnTo>
                <a:lnTo>
                  <a:pt x="1014" y="443"/>
                </a:lnTo>
                <a:lnTo>
                  <a:pt x="1008" y="450"/>
                </a:lnTo>
                <a:lnTo>
                  <a:pt x="1001" y="456"/>
                </a:lnTo>
                <a:lnTo>
                  <a:pt x="995" y="420"/>
                </a:lnTo>
                <a:lnTo>
                  <a:pt x="995" y="420"/>
                </a:lnTo>
                <a:lnTo>
                  <a:pt x="990" y="436"/>
                </a:lnTo>
                <a:lnTo>
                  <a:pt x="985" y="445"/>
                </a:lnTo>
                <a:lnTo>
                  <a:pt x="984" y="448"/>
                </a:lnTo>
                <a:lnTo>
                  <a:pt x="982" y="448"/>
                </a:lnTo>
                <a:lnTo>
                  <a:pt x="982" y="447"/>
                </a:lnTo>
                <a:lnTo>
                  <a:pt x="982" y="447"/>
                </a:lnTo>
                <a:lnTo>
                  <a:pt x="976" y="430"/>
                </a:lnTo>
                <a:lnTo>
                  <a:pt x="974" y="421"/>
                </a:lnTo>
                <a:lnTo>
                  <a:pt x="972" y="420"/>
                </a:lnTo>
                <a:lnTo>
                  <a:pt x="970" y="420"/>
                </a:lnTo>
                <a:lnTo>
                  <a:pt x="970" y="420"/>
                </a:lnTo>
                <a:lnTo>
                  <a:pt x="964" y="436"/>
                </a:lnTo>
                <a:lnTo>
                  <a:pt x="961" y="443"/>
                </a:lnTo>
                <a:lnTo>
                  <a:pt x="959" y="444"/>
                </a:lnTo>
                <a:lnTo>
                  <a:pt x="958" y="444"/>
                </a:lnTo>
                <a:lnTo>
                  <a:pt x="958" y="444"/>
                </a:lnTo>
                <a:lnTo>
                  <a:pt x="956" y="437"/>
                </a:lnTo>
                <a:lnTo>
                  <a:pt x="952" y="422"/>
                </a:lnTo>
                <a:lnTo>
                  <a:pt x="948" y="410"/>
                </a:lnTo>
                <a:lnTo>
                  <a:pt x="947" y="408"/>
                </a:lnTo>
                <a:lnTo>
                  <a:pt x="946" y="408"/>
                </a:lnTo>
                <a:lnTo>
                  <a:pt x="946" y="408"/>
                </a:lnTo>
                <a:lnTo>
                  <a:pt x="946" y="408"/>
                </a:lnTo>
                <a:lnTo>
                  <a:pt x="945" y="416"/>
                </a:lnTo>
                <a:lnTo>
                  <a:pt x="940" y="426"/>
                </a:lnTo>
                <a:lnTo>
                  <a:pt x="934" y="438"/>
                </a:lnTo>
                <a:lnTo>
                  <a:pt x="911" y="414"/>
                </a:lnTo>
                <a:lnTo>
                  <a:pt x="911" y="414"/>
                </a:lnTo>
                <a:lnTo>
                  <a:pt x="898" y="428"/>
                </a:lnTo>
                <a:lnTo>
                  <a:pt x="889" y="437"/>
                </a:lnTo>
                <a:lnTo>
                  <a:pt x="885" y="440"/>
                </a:lnTo>
                <a:lnTo>
                  <a:pt x="883" y="442"/>
                </a:lnTo>
                <a:lnTo>
                  <a:pt x="883" y="442"/>
                </a:lnTo>
                <a:lnTo>
                  <a:pt x="879" y="438"/>
                </a:lnTo>
                <a:lnTo>
                  <a:pt x="873" y="433"/>
                </a:lnTo>
                <a:lnTo>
                  <a:pt x="866" y="426"/>
                </a:lnTo>
                <a:lnTo>
                  <a:pt x="866" y="426"/>
                </a:lnTo>
                <a:lnTo>
                  <a:pt x="860" y="442"/>
                </a:lnTo>
                <a:lnTo>
                  <a:pt x="855" y="457"/>
                </a:lnTo>
                <a:lnTo>
                  <a:pt x="850" y="477"/>
                </a:lnTo>
                <a:lnTo>
                  <a:pt x="850" y="477"/>
                </a:lnTo>
                <a:lnTo>
                  <a:pt x="847" y="499"/>
                </a:lnTo>
                <a:lnTo>
                  <a:pt x="845" y="522"/>
                </a:lnTo>
                <a:lnTo>
                  <a:pt x="844" y="542"/>
                </a:lnTo>
                <a:lnTo>
                  <a:pt x="844" y="558"/>
                </a:lnTo>
                <a:lnTo>
                  <a:pt x="844" y="558"/>
                </a:lnTo>
                <a:lnTo>
                  <a:pt x="847" y="573"/>
                </a:lnTo>
                <a:lnTo>
                  <a:pt x="851" y="587"/>
                </a:lnTo>
                <a:lnTo>
                  <a:pt x="855" y="599"/>
                </a:lnTo>
                <a:lnTo>
                  <a:pt x="856" y="607"/>
                </a:lnTo>
                <a:lnTo>
                  <a:pt x="856" y="607"/>
                </a:lnTo>
                <a:lnTo>
                  <a:pt x="854" y="642"/>
                </a:lnTo>
                <a:lnTo>
                  <a:pt x="854" y="642"/>
                </a:lnTo>
                <a:lnTo>
                  <a:pt x="853" y="663"/>
                </a:lnTo>
                <a:lnTo>
                  <a:pt x="851" y="678"/>
                </a:lnTo>
                <a:lnTo>
                  <a:pt x="848" y="693"/>
                </a:lnTo>
                <a:lnTo>
                  <a:pt x="848" y="693"/>
                </a:lnTo>
                <a:lnTo>
                  <a:pt x="844" y="700"/>
                </a:lnTo>
                <a:lnTo>
                  <a:pt x="839" y="707"/>
                </a:lnTo>
                <a:lnTo>
                  <a:pt x="834" y="715"/>
                </a:lnTo>
                <a:lnTo>
                  <a:pt x="828" y="721"/>
                </a:lnTo>
                <a:lnTo>
                  <a:pt x="821" y="726"/>
                </a:lnTo>
                <a:lnTo>
                  <a:pt x="814" y="729"/>
                </a:lnTo>
                <a:lnTo>
                  <a:pt x="807" y="732"/>
                </a:lnTo>
                <a:lnTo>
                  <a:pt x="799" y="732"/>
                </a:lnTo>
                <a:lnTo>
                  <a:pt x="799" y="732"/>
                </a:lnTo>
                <a:lnTo>
                  <a:pt x="792" y="732"/>
                </a:lnTo>
                <a:lnTo>
                  <a:pt x="783" y="732"/>
                </a:lnTo>
                <a:lnTo>
                  <a:pt x="766" y="732"/>
                </a:lnTo>
                <a:lnTo>
                  <a:pt x="757" y="731"/>
                </a:lnTo>
                <a:lnTo>
                  <a:pt x="748" y="729"/>
                </a:lnTo>
                <a:lnTo>
                  <a:pt x="740" y="726"/>
                </a:lnTo>
                <a:lnTo>
                  <a:pt x="734" y="720"/>
                </a:lnTo>
                <a:lnTo>
                  <a:pt x="734" y="720"/>
                </a:lnTo>
                <a:lnTo>
                  <a:pt x="728" y="714"/>
                </a:lnTo>
                <a:lnTo>
                  <a:pt x="724" y="707"/>
                </a:lnTo>
                <a:lnTo>
                  <a:pt x="722" y="701"/>
                </a:lnTo>
                <a:lnTo>
                  <a:pt x="719" y="695"/>
                </a:lnTo>
                <a:lnTo>
                  <a:pt x="719" y="690"/>
                </a:lnTo>
                <a:lnTo>
                  <a:pt x="720" y="687"/>
                </a:lnTo>
                <a:lnTo>
                  <a:pt x="722" y="683"/>
                </a:lnTo>
                <a:lnTo>
                  <a:pt x="724" y="681"/>
                </a:lnTo>
                <a:lnTo>
                  <a:pt x="724" y="681"/>
                </a:lnTo>
                <a:lnTo>
                  <a:pt x="729" y="678"/>
                </a:lnTo>
                <a:lnTo>
                  <a:pt x="731" y="676"/>
                </a:lnTo>
                <a:lnTo>
                  <a:pt x="734" y="673"/>
                </a:lnTo>
                <a:lnTo>
                  <a:pt x="740" y="669"/>
                </a:lnTo>
                <a:lnTo>
                  <a:pt x="740" y="669"/>
                </a:lnTo>
                <a:lnTo>
                  <a:pt x="746" y="665"/>
                </a:lnTo>
                <a:lnTo>
                  <a:pt x="753" y="663"/>
                </a:lnTo>
                <a:lnTo>
                  <a:pt x="760" y="660"/>
                </a:lnTo>
                <a:lnTo>
                  <a:pt x="760" y="660"/>
                </a:lnTo>
                <a:lnTo>
                  <a:pt x="764" y="642"/>
                </a:lnTo>
                <a:lnTo>
                  <a:pt x="765" y="626"/>
                </a:lnTo>
                <a:lnTo>
                  <a:pt x="766" y="612"/>
                </a:lnTo>
                <a:lnTo>
                  <a:pt x="766" y="612"/>
                </a:lnTo>
                <a:lnTo>
                  <a:pt x="766" y="598"/>
                </a:lnTo>
                <a:lnTo>
                  <a:pt x="766" y="579"/>
                </a:lnTo>
                <a:lnTo>
                  <a:pt x="766" y="516"/>
                </a:lnTo>
                <a:lnTo>
                  <a:pt x="766" y="516"/>
                </a:lnTo>
                <a:lnTo>
                  <a:pt x="762" y="518"/>
                </a:lnTo>
                <a:lnTo>
                  <a:pt x="754" y="519"/>
                </a:lnTo>
                <a:lnTo>
                  <a:pt x="754" y="519"/>
                </a:lnTo>
                <a:lnTo>
                  <a:pt x="751" y="517"/>
                </a:lnTo>
                <a:lnTo>
                  <a:pt x="747" y="512"/>
                </a:lnTo>
                <a:lnTo>
                  <a:pt x="742" y="504"/>
                </a:lnTo>
                <a:lnTo>
                  <a:pt x="742" y="504"/>
                </a:lnTo>
                <a:lnTo>
                  <a:pt x="741" y="505"/>
                </a:lnTo>
                <a:lnTo>
                  <a:pt x="737" y="507"/>
                </a:lnTo>
                <a:lnTo>
                  <a:pt x="734" y="507"/>
                </a:lnTo>
                <a:lnTo>
                  <a:pt x="729" y="506"/>
                </a:lnTo>
                <a:lnTo>
                  <a:pt x="723" y="505"/>
                </a:lnTo>
                <a:lnTo>
                  <a:pt x="716" y="501"/>
                </a:lnTo>
                <a:lnTo>
                  <a:pt x="716" y="501"/>
                </a:lnTo>
                <a:lnTo>
                  <a:pt x="700" y="495"/>
                </a:lnTo>
                <a:lnTo>
                  <a:pt x="688" y="490"/>
                </a:lnTo>
                <a:lnTo>
                  <a:pt x="677" y="488"/>
                </a:lnTo>
                <a:lnTo>
                  <a:pt x="667" y="483"/>
                </a:lnTo>
                <a:lnTo>
                  <a:pt x="667" y="483"/>
                </a:lnTo>
                <a:lnTo>
                  <a:pt x="650" y="473"/>
                </a:lnTo>
                <a:lnTo>
                  <a:pt x="640" y="468"/>
                </a:lnTo>
                <a:lnTo>
                  <a:pt x="640" y="468"/>
                </a:lnTo>
                <a:lnTo>
                  <a:pt x="643" y="478"/>
                </a:lnTo>
                <a:lnTo>
                  <a:pt x="645" y="490"/>
                </a:lnTo>
                <a:lnTo>
                  <a:pt x="646" y="504"/>
                </a:lnTo>
                <a:lnTo>
                  <a:pt x="648" y="519"/>
                </a:lnTo>
                <a:lnTo>
                  <a:pt x="645" y="535"/>
                </a:lnTo>
                <a:lnTo>
                  <a:pt x="644" y="542"/>
                </a:lnTo>
                <a:lnTo>
                  <a:pt x="642" y="550"/>
                </a:lnTo>
                <a:lnTo>
                  <a:pt x="638" y="556"/>
                </a:lnTo>
                <a:lnTo>
                  <a:pt x="634" y="561"/>
                </a:lnTo>
                <a:lnTo>
                  <a:pt x="634" y="561"/>
                </a:lnTo>
                <a:lnTo>
                  <a:pt x="618" y="578"/>
                </a:lnTo>
                <a:lnTo>
                  <a:pt x="609" y="585"/>
                </a:lnTo>
                <a:lnTo>
                  <a:pt x="603" y="587"/>
                </a:lnTo>
                <a:lnTo>
                  <a:pt x="601" y="589"/>
                </a:lnTo>
                <a:lnTo>
                  <a:pt x="614" y="552"/>
                </a:lnTo>
                <a:lnTo>
                  <a:pt x="614" y="552"/>
                </a:lnTo>
                <a:lnTo>
                  <a:pt x="603" y="564"/>
                </a:lnTo>
                <a:lnTo>
                  <a:pt x="593" y="574"/>
                </a:lnTo>
                <a:lnTo>
                  <a:pt x="583" y="582"/>
                </a:lnTo>
                <a:lnTo>
                  <a:pt x="583" y="582"/>
                </a:lnTo>
                <a:lnTo>
                  <a:pt x="581" y="584"/>
                </a:lnTo>
                <a:lnTo>
                  <a:pt x="580" y="584"/>
                </a:lnTo>
                <a:lnTo>
                  <a:pt x="578" y="582"/>
                </a:lnTo>
                <a:lnTo>
                  <a:pt x="577" y="581"/>
                </a:lnTo>
                <a:lnTo>
                  <a:pt x="575" y="578"/>
                </a:lnTo>
                <a:lnTo>
                  <a:pt x="574" y="572"/>
                </a:lnTo>
                <a:lnTo>
                  <a:pt x="571" y="561"/>
                </a:lnTo>
                <a:lnTo>
                  <a:pt x="571" y="555"/>
                </a:lnTo>
                <a:lnTo>
                  <a:pt x="571" y="555"/>
                </a:lnTo>
                <a:lnTo>
                  <a:pt x="570" y="561"/>
                </a:lnTo>
                <a:lnTo>
                  <a:pt x="567" y="574"/>
                </a:lnTo>
                <a:lnTo>
                  <a:pt x="565" y="582"/>
                </a:lnTo>
                <a:lnTo>
                  <a:pt x="561" y="590"/>
                </a:lnTo>
                <a:lnTo>
                  <a:pt x="558" y="596"/>
                </a:lnTo>
                <a:lnTo>
                  <a:pt x="553" y="601"/>
                </a:lnTo>
                <a:lnTo>
                  <a:pt x="553" y="601"/>
                </a:lnTo>
                <a:lnTo>
                  <a:pt x="536" y="612"/>
                </a:lnTo>
                <a:lnTo>
                  <a:pt x="531" y="614"/>
                </a:lnTo>
                <a:lnTo>
                  <a:pt x="530" y="614"/>
                </a:lnTo>
                <a:lnTo>
                  <a:pt x="529" y="612"/>
                </a:lnTo>
                <a:lnTo>
                  <a:pt x="529" y="612"/>
                </a:lnTo>
                <a:lnTo>
                  <a:pt x="532" y="601"/>
                </a:lnTo>
                <a:lnTo>
                  <a:pt x="537" y="582"/>
                </a:lnTo>
                <a:lnTo>
                  <a:pt x="542" y="569"/>
                </a:lnTo>
                <a:lnTo>
                  <a:pt x="542" y="565"/>
                </a:lnTo>
                <a:lnTo>
                  <a:pt x="541" y="567"/>
                </a:lnTo>
                <a:lnTo>
                  <a:pt x="541" y="567"/>
                </a:lnTo>
                <a:lnTo>
                  <a:pt x="540" y="572"/>
                </a:lnTo>
                <a:lnTo>
                  <a:pt x="540" y="575"/>
                </a:lnTo>
                <a:lnTo>
                  <a:pt x="540" y="578"/>
                </a:lnTo>
                <a:lnTo>
                  <a:pt x="538" y="581"/>
                </a:lnTo>
                <a:lnTo>
                  <a:pt x="536" y="586"/>
                </a:lnTo>
                <a:lnTo>
                  <a:pt x="531" y="590"/>
                </a:lnTo>
                <a:lnTo>
                  <a:pt x="524" y="595"/>
                </a:lnTo>
                <a:lnTo>
                  <a:pt x="510" y="601"/>
                </a:lnTo>
                <a:lnTo>
                  <a:pt x="510" y="601"/>
                </a:lnTo>
                <a:lnTo>
                  <a:pt x="498" y="604"/>
                </a:lnTo>
                <a:lnTo>
                  <a:pt x="487" y="608"/>
                </a:lnTo>
                <a:lnTo>
                  <a:pt x="472" y="610"/>
                </a:lnTo>
                <a:lnTo>
                  <a:pt x="467" y="612"/>
                </a:lnTo>
                <a:lnTo>
                  <a:pt x="461" y="614"/>
                </a:lnTo>
                <a:lnTo>
                  <a:pt x="456" y="619"/>
                </a:lnTo>
                <a:lnTo>
                  <a:pt x="451" y="627"/>
                </a:lnTo>
                <a:lnTo>
                  <a:pt x="451" y="627"/>
                </a:lnTo>
                <a:lnTo>
                  <a:pt x="445" y="635"/>
                </a:lnTo>
                <a:lnTo>
                  <a:pt x="439" y="641"/>
                </a:lnTo>
                <a:lnTo>
                  <a:pt x="432" y="646"/>
                </a:lnTo>
                <a:lnTo>
                  <a:pt x="426" y="649"/>
                </a:lnTo>
                <a:lnTo>
                  <a:pt x="418" y="654"/>
                </a:lnTo>
                <a:lnTo>
                  <a:pt x="411" y="659"/>
                </a:lnTo>
                <a:lnTo>
                  <a:pt x="404" y="667"/>
                </a:lnTo>
                <a:lnTo>
                  <a:pt x="396" y="678"/>
                </a:lnTo>
                <a:lnTo>
                  <a:pt x="396" y="678"/>
                </a:lnTo>
                <a:lnTo>
                  <a:pt x="392" y="689"/>
                </a:lnTo>
                <a:lnTo>
                  <a:pt x="388" y="698"/>
                </a:lnTo>
                <a:lnTo>
                  <a:pt x="384" y="710"/>
                </a:lnTo>
                <a:lnTo>
                  <a:pt x="383" y="714"/>
                </a:lnTo>
                <a:lnTo>
                  <a:pt x="379" y="717"/>
                </a:lnTo>
                <a:lnTo>
                  <a:pt x="375" y="722"/>
                </a:lnTo>
                <a:lnTo>
                  <a:pt x="367" y="726"/>
                </a:lnTo>
                <a:lnTo>
                  <a:pt x="367" y="726"/>
                </a:lnTo>
                <a:lnTo>
                  <a:pt x="358" y="731"/>
                </a:lnTo>
                <a:lnTo>
                  <a:pt x="347" y="733"/>
                </a:lnTo>
                <a:lnTo>
                  <a:pt x="337" y="733"/>
                </a:lnTo>
                <a:lnTo>
                  <a:pt x="327" y="733"/>
                </a:lnTo>
                <a:lnTo>
                  <a:pt x="318" y="732"/>
                </a:lnTo>
                <a:lnTo>
                  <a:pt x="310" y="729"/>
                </a:lnTo>
                <a:lnTo>
                  <a:pt x="298" y="726"/>
                </a:lnTo>
                <a:lnTo>
                  <a:pt x="298" y="726"/>
                </a:lnTo>
                <a:lnTo>
                  <a:pt x="287" y="723"/>
                </a:lnTo>
                <a:lnTo>
                  <a:pt x="276" y="721"/>
                </a:lnTo>
                <a:lnTo>
                  <a:pt x="271" y="718"/>
                </a:lnTo>
                <a:lnTo>
                  <a:pt x="267" y="715"/>
                </a:lnTo>
                <a:lnTo>
                  <a:pt x="265" y="709"/>
                </a:lnTo>
                <a:lnTo>
                  <a:pt x="265" y="703"/>
                </a:lnTo>
                <a:lnTo>
                  <a:pt x="265" y="703"/>
                </a:lnTo>
                <a:lnTo>
                  <a:pt x="267" y="695"/>
                </a:lnTo>
                <a:lnTo>
                  <a:pt x="269" y="689"/>
                </a:lnTo>
                <a:lnTo>
                  <a:pt x="271" y="684"/>
                </a:lnTo>
                <a:lnTo>
                  <a:pt x="276" y="681"/>
                </a:lnTo>
                <a:lnTo>
                  <a:pt x="280" y="678"/>
                </a:lnTo>
                <a:lnTo>
                  <a:pt x="286" y="676"/>
                </a:lnTo>
                <a:lnTo>
                  <a:pt x="298" y="672"/>
                </a:lnTo>
                <a:lnTo>
                  <a:pt x="298" y="672"/>
                </a:lnTo>
                <a:lnTo>
                  <a:pt x="311" y="669"/>
                </a:lnTo>
                <a:lnTo>
                  <a:pt x="324" y="665"/>
                </a:lnTo>
                <a:lnTo>
                  <a:pt x="328" y="663"/>
                </a:lnTo>
                <a:lnTo>
                  <a:pt x="332" y="659"/>
                </a:lnTo>
                <a:lnTo>
                  <a:pt x="336" y="655"/>
                </a:lnTo>
                <a:lnTo>
                  <a:pt x="337" y="652"/>
                </a:lnTo>
                <a:lnTo>
                  <a:pt x="337" y="652"/>
                </a:lnTo>
                <a:lnTo>
                  <a:pt x="343" y="618"/>
                </a:lnTo>
                <a:lnTo>
                  <a:pt x="343" y="618"/>
                </a:lnTo>
                <a:lnTo>
                  <a:pt x="344" y="616"/>
                </a:lnTo>
                <a:lnTo>
                  <a:pt x="349" y="610"/>
                </a:lnTo>
                <a:lnTo>
                  <a:pt x="355" y="604"/>
                </a:lnTo>
                <a:lnTo>
                  <a:pt x="359" y="602"/>
                </a:lnTo>
                <a:lnTo>
                  <a:pt x="364" y="601"/>
                </a:lnTo>
                <a:lnTo>
                  <a:pt x="364" y="601"/>
                </a:lnTo>
                <a:lnTo>
                  <a:pt x="373" y="596"/>
                </a:lnTo>
                <a:lnTo>
                  <a:pt x="384" y="591"/>
                </a:lnTo>
                <a:lnTo>
                  <a:pt x="400" y="582"/>
                </a:lnTo>
                <a:lnTo>
                  <a:pt x="400" y="582"/>
                </a:lnTo>
                <a:lnTo>
                  <a:pt x="406" y="578"/>
                </a:lnTo>
                <a:lnTo>
                  <a:pt x="413" y="572"/>
                </a:lnTo>
                <a:lnTo>
                  <a:pt x="422" y="563"/>
                </a:lnTo>
                <a:lnTo>
                  <a:pt x="430" y="550"/>
                </a:lnTo>
                <a:lnTo>
                  <a:pt x="430" y="550"/>
                </a:lnTo>
                <a:lnTo>
                  <a:pt x="449" y="516"/>
                </a:lnTo>
                <a:lnTo>
                  <a:pt x="455" y="501"/>
                </a:lnTo>
                <a:lnTo>
                  <a:pt x="457" y="495"/>
                </a:lnTo>
                <a:lnTo>
                  <a:pt x="457" y="489"/>
                </a:lnTo>
                <a:lnTo>
                  <a:pt x="457" y="489"/>
                </a:lnTo>
                <a:lnTo>
                  <a:pt x="457" y="473"/>
                </a:lnTo>
                <a:lnTo>
                  <a:pt x="457" y="468"/>
                </a:lnTo>
                <a:lnTo>
                  <a:pt x="439" y="504"/>
                </a:lnTo>
                <a:lnTo>
                  <a:pt x="439" y="504"/>
                </a:lnTo>
                <a:lnTo>
                  <a:pt x="439" y="488"/>
                </a:lnTo>
                <a:lnTo>
                  <a:pt x="438" y="479"/>
                </a:lnTo>
                <a:lnTo>
                  <a:pt x="436" y="477"/>
                </a:lnTo>
                <a:lnTo>
                  <a:pt x="436" y="477"/>
                </a:lnTo>
                <a:lnTo>
                  <a:pt x="436" y="477"/>
                </a:lnTo>
                <a:lnTo>
                  <a:pt x="424" y="504"/>
                </a:lnTo>
                <a:lnTo>
                  <a:pt x="424" y="465"/>
                </a:lnTo>
                <a:lnTo>
                  <a:pt x="424" y="465"/>
                </a:lnTo>
                <a:lnTo>
                  <a:pt x="424" y="465"/>
                </a:lnTo>
                <a:lnTo>
                  <a:pt x="423" y="462"/>
                </a:lnTo>
                <a:lnTo>
                  <a:pt x="417" y="456"/>
                </a:lnTo>
                <a:lnTo>
                  <a:pt x="402" y="447"/>
                </a:lnTo>
                <a:lnTo>
                  <a:pt x="402" y="447"/>
                </a:lnTo>
                <a:lnTo>
                  <a:pt x="399" y="444"/>
                </a:lnTo>
                <a:lnTo>
                  <a:pt x="394" y="440"/>
                </a:lnTo>
                <a:lnTo>
                  <a:pt x="388" y="433"/>
                </a:lnTo>
                <a:lnTo>
                  <a:pt x="384" y="423"/>
                </a:lnTo>
                <a:lnTo>
                  <a:pt x="382" y="415"/>
                </a:lnTo>
                <a:lnTo>
                  <a:pt x="381" y="407"/>
                </a:lnTo>
                <a:lnTo>
                  <a:pt x="379" y="398"/>
                </a:lnTo>
                <a:lnTo>
                  <a:pt x="379" y="387"/>
                </a:lnTo>
                <a:lnTo>
                  <a:pt x="379" y="387"/>
                </a:lnTo>
                <a:lnTo>
                  <a:pt x="378" y="383"/>
                </a:lnTo>
                <a:lnTo>
                  <a:pt x="376" y="380"/>
                </a:lnTo>
                <a:lnTo>
                  <a:pt x="372" y="375"/>
                </a:lnTo>
                <a:lnTo>
                  <a:pt x="369" y="371"/>
                </a:lnTo>
                <a:lnTo>
                  <a:pt x="364" y="368"/>
                </a:lnTo>
                <a:lnTo>
                  <a:pt x="358" y="366"/>
                </a:lnTo>
                <a:lnTo>
                  <a:pt x="352" y="365"/>
                </a:lnTo>
                <a:lnTo>
                  <a:pt x="345" y="366"/>
                </a:lnTo>
                <a:lnTo>
                  <a:pt x="345" y="366"/>
                </a:lnTo>
                <a:lnTo>
                  <a:pt x="341" y="368"/>
                </a:lnTo>
                <a:lnTo>
                  <a:pt x="337" y="370"/>
                </a:lnTo>
                <a:lnTo>
                  <a:pt x="332" y="375"/>
                </a:lnTo>
                <a:lnTo>
                  <a:pt x="330" y="376"/>
                </a:lnTo>
                <a:lnTo>
                  <a:pt x="327" y="377"/>
                </a:lnTo>
                <a:lnTo>
                  <a:pt x="322" y="376"/>
                </a:lnTo>
                <a:lnTo>
                  <a:pt x="316" y="375"/>
                </a:lnTo>
                <a:lnTo>
                  <a:pt x="316" y="375"/>
                </a:lnTo>
                <a:lnTo>
                  <a:pt x="301" y="369"/>
                </a:lnTo>
                <a:lnTo>
                  <a:pt x="285" y="363"/>
                </a:lnTo>
                <a:lnTo>
                  <a:pt x="271" y="358"/>
                </a:lnTo>
                <a:lnTo>
                  <a:pt x="265" y="357"/>
                </a:lnTo>
                <a:lnTo>
                  <a:pt x="262" y="357"/>
                </a:lnTo>
                <a:lnTo>
                  <a:pt x="262" y="357"/>
                </a:lnTo>
                <a:lnTo>
                  <a:pt x="250" y="359"/>
                </a:lnTo>
                <a:lnTo>
                  <a:pt x="245" y="362"/>
                </a:lnTo>
                <a:lnTo>
                  <a:pt x="237" y="366"/>
                </a:lnTo>
                <a:lnTo>
                  <a:pt x="237" y="366"/>
                </a:lnTo>
                <a:lnTo>
                  <a:pt x="227" y="374"/>
                </a:lnTo>
                <a:lnTo>
                  <a:pt x="223" y="375"/>
                </a:lnTo>
                <a:lnTo>
                  <a:pt x="211" y="363"/>
                </a:lnTo>
                <a:lnTo>
                  <a:pt x="211" y="363"/>
                </a:lnTo>
                <a:lnTo>
                  <a:pt x="208" y="365"/>
                </a:lnTo>
                <a:lnTo>
                  <a:pt x="203" y="369"/>
                </a:lnTo>
                <a:lnTo>
                  <a:pt x="201" y="371"/>
                </a:lnTo>
                <a:lnTo>
                  <a:pt x="199" y="373"/>
                </a:lnTo>
                <a:lnTo>
                  <a:pt x="197" y="371"/>
                </a:lnTo>
                <a:lnTo>
                  <a:pt x="196" y="369"/>
                </a:lnTo>
                <a:lnTo>
                  <a:pt x="196" y="369"/>
                </a:lnTo>
                <a:lnTo>
                  <a:pt x="194" y="363"/>
                </a:lnTo>
                <a:lnTo>
                  <a:pt x="190" y="357"/>
                </a:lnTo>
                <a:lnTo>
                  <a:pt x="187" y="351"/>
                </a:lnTo>
                <a:lnTo>
                  <a:pt x="166" y="360"/>
                </a:lnTo>
                <a:lnTo>
                  <a:pt x="166" y="360"/>
                </a:lnTo>
                <a:lnTo>
                  <a:pt x="161" y="356"/>
                </a:lnTo>
                <a:lnTo>
                  <a:pt x="156" y="353"/>
                </a:lnTo>
                <a:lnTo>
                  <a:pt x="155" y="353"/>
                </a:lnTo>
                <a:lnTo>
                  <a:pt x="154" y="354"/>
                </a:lnTo>
                <a:lnTo>
                  <a:pt x="154" y="354"/>
                </a:lnTo>
                <a:lnTo>
                  <a:pt x="150" y="359"/>
                </a:lnTo>
                <a:lnTo>
                  <a:pt x="144" y="364"/>
                </a:lnTo>
                <a:lnTo>
                  <a:pt x="136" y="373"/>
                </a:lnTo>
                <a:lnTo>
                  <a:pt x="127" y="360"/>
                </a:lnTo>
                <a:lnTo>
                  <a:pt x="109" y="366"/>
                </a:lnTo>
                <a:lnTo>
                  <a:pt x="109" y="366"/>
                </a:lnTo>
                <a:lnTo>
                  <a:pt x="104" y="360"/>
                </a:lnTo>
                <a:lnTo>
                  <a:pt x="100" y="357"/>
                </a:lnTo>
                <a:lnTo>
                  <a:pt x="97" y="354"/>
                </a:lnTo>
                <a:lnTo>
                  <a:pt x="93" y="354"/>
                </a:lnTo>
                <a:lnTo>
                  <a:pt x="93" y="354"/>
                </a:lnTo>
                <a:lnTo>
                  <a:pt x="89" y="353"/>
                </a:lnTo>
                <a:lnTo>
                  <a:pt x="83" y="349"/>
                </a:lnTo>
                <a:lnTo>
                  <a:pt x="68" y="341"/>
                </a:lnTo>
                <a:lnTo>
                  <a:pt x="51" y="331"/>
                </a:lnTo>
                <a:lnTo>
                  <a:pt x="36" y="322"/>
                </a:lnTo>
                <a:lnTo>
                  <a:pt x="36" y="322"/>
                </a:lnTo>
                <a:lnTo>
                  <a:pt x="26" y="313"/>
                </a:lnTo>
                <a:lnTo>
                  <a:pt x="19" y="305"/>
                </a:lnTo>
                <a:lnTo>
                  <a:pt x="13" y="297"/>
                </a:lnTo>
                <a:lnTo>
                  <a:pt x="13" y="297"/>
                </a:lnTo>
                <a:lnTo>
                  <a:pt x="11" y="296"/>
                </a:lnTo>
                <a:lnTo>
                  <a:pt x="4" y="292"/>
                </a:lnTo>
                <a:lnTo>
                  <a:pt x="2" y="289"/>
                </a:lnTo>
                <a:lnTo>
                  <a:pt x="1" y="284"/>
                </a:lnTo>
                <a:lnTo>
                  <a:pt x="0" y="279"/>
                </a:lnTo>
                <a:lnTo>
                  <a:pt x="1" y="273"/>
                </a:lnTo>
                <a:lnTo>
                  <a:pt x="1" y="273"/>
                </a:lnTo>
                <a:lnTo>
                  <a:pt x="4" y="263"/>
                </a:lnTo>
                <a:lnTo>
                  <a:pt x="8" y="257"/>
                </a:lnTo>
                <a:lnTo>
                  <a:pt x="12" y="255"/>
                </a:lnTo>
                <a:lnTo>
                  <a:pt x="13" y="255"/>
                </a:lnTo>
                <a:lnTo>
                  <a:pt x="13" y="255"/>
                </a:lnTo>
                <a:lnTo>
                  <a:pt x="21" y="246"/>
                </a:lnTo>
                <a:lnTo>
                  <a:pt x="31" y="240"/>
                </a:lnTo>
                <a:lnTo>
                  <a:pt x="40" y="234"/>
                </a:lnTo>
                <a:lnTo>
                  <a:pt x="40" y="234"/>
                </a:lnTo>
                <a:lnTo>
                  <a:pt x="45" y="233"/>
                </a:lnTo>
                <a:lnTo>
                  <a:pt x="52" y="232"/>
                </a:lnTo>
                <a:lnTo>
                  <a:pt x="68" y="232"/>
                </a:lnTo>
                <a:lnTo>
                  <a:pt x="82" y="233"/>
                </a:lnTo>
                <a:lnTo>
                  <a:pt x="86" y="232"/>
                </a:lnTo>
                <a:lnTo>
                  <a:pt x="88" y="231"/>
                </a:lnTo>
                <a:lnTo>
                  <a:pt x="88" y="231"/>
                </a:lnTo>
                <a:lnTo>
                  <a:pt x="87" y="220"/>
                </a:lnTo>
                <a:lnTo>
                  <a:pt x="85" y="198"/>
                </a:lnTo>
                <a:lnTo>
                  <a:pt x="85" y="184"/>
                </a:lnTo>
                <a:lnTo>
                  <a:pt x="85" y="170"/>
                </a:lnTo>
                <a:lnTo>
                  <a:pt x="87" y="157"/>
                </a:lnTo>
                <a:lnTo>
                  <a:pt x="91" y="144"/>
                </a:lnTo>
                <a:lnTo>
                  <a:pt x="91" y="144"/>
                </a:lnTo>
                <a:lnTo>
                  <a:pt x="98" y="125"/>
                </a:lnTo>
                <a:lnTo>
                  <a:pt x="102" y="116"/>
                </a:lnTo>
                <a:lnTo>
                  <a:pt x="106" y="110"/>
                </a:lnTo>
                <a:lnTo>
                  <a:pt x="111" y="104"/>
                </a:lnTo>
                <a:lnTo>
                  <a:pt x="116" y="98"/>
                </a:lnTo>
                <a:lnTo>
                  <a:pt x="123" y="93"/>
                </a:lnTo>
                <a:lnTo>
                  <a:pt x="133" y="87"/>
                </a:lnTo>
                <a:lnTo>
                  <a:pt x="133" y="87"/>
                </a:lnTo>
                <a:lnTo>
                  <a:pt x="149" y="76"/>
                </a:lnTo>
                <a:lnTo>
                  <a:pt x="159" y="70"/>
                </a:lnTo>
                <a:lnTo>
                  <a:pt x="166" y="64"/>
                </a:lnTo>
                <a:lnTo>
                  <a:pt x="174" y="61"/>
                </a:lnTo>
                <a:lnTo>
                  <a:pt x="174" y="61"/>
                </a:lnTo>
                <a:lnTo>
                  <a:pt x="193" y="53"/>
                </a:lnTo>
                <a:lnTo>
                  <a:pt x="218" y="45"/>
                </a:lnTo>
                <a:lnTo>
                  <a:pt x="250" y="36"/>
                </a:lnTo>
                <a:lnTo>
                  <a:pt x="250" y="3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5">
            <a:extLst>
              <a:ext uri="{FF2B5EF4-FFF2-40B4-BE49-F238E27FC236}">
                <a16:creationId xmlns:a16="http://schemas.microsoft.com/office/drawing/2014/main" id="{22EF3AC5-58AA-43C5-94AF-9243B23DC7E8}"/>
              </a:ext>
            </a:extLst>
          </p:cNvPr>
          <p:cNvSpPr>
            <a:spLocks/>
          </p:cNvSpPr>
          <p:nvPr/>
        </p:nvSpPr>
        <p:spPr bwMode="auto">
          <a:xfrm>
            <a:off x="384124" y="3038786"/>
            <a:ext cx="1584325" cy="1269902"/>
          </a:xfrm>
          <a:custGeom>
            <a:avLst/>
            <a:gdLst>
              <a:gd name="T0" fmla="*/ 136 w 1038"/>
              <a:gd name="T1" fmla="*/ 138 h 832"/>
              <a:gd name="T2" fmla="*/ 91 w 1038"/>
              <a:gd name="T3" fmla="*/ 193 h 832"/>
              <a:gd name="T4" fmla="*/ 62 w 1038"/>
              <a:gd name="T5" fmla="*/ 240 h 832"/>
              <a:gd name="T6" fmla="*/ 26 w 1038"/>
              <a:gd name="T7" fmla="*/ 311 h 832"/>
              <a:gd name="T8" fmla="*/ 1 w 1038"/>
              <a:gd name="T9" fmla="*/ 325 h 832"/>
              <a:gd name="T10" fmla="*/ 18 w 1038"/>
              <a:gd name="T11" fmla="*/ 353 h 832"/>
              <a:gd name="T12" fmla="*/ 86 w 1038"/>
              <a:gd name="T13" fmla="*/ 377 h 832"/>
              <a:gd name="T14" fmla="*/ 91 w 1038"/>
              <a:gd name="T15" fmla="*/ 393 h 832"/>
              <a:gd name="T16" fmla="*/ 94 w 1038"/>
              <a:gd name="T17" fmla="*/ 426 h 832"/>
              <a:gd name="T18" fmla="*/ 126 w 1038"/>
              <a:gd name="T19" fmla="*/ 457 h 832"/>
              <a:gd name="T20" fmla="*/ 271 w 1038"/>
              <a:gd name="T21" fmla="*/ 397 h 832"/>
              <a:gd name="T22" fmla="*/ 296 w 1038"/>
              <a:gd name="T23" fmla="*/ 417 h 832"/>
              <a:gd name="T24" fmla="*/ 325 w 1038"/>
              <a:gd name="T25" fmla="*/ 478 h 832"/>
              <a:gd name="T26" fmla="*/ 413 w 1038"/>
              <a:gd name="T27" fmla="*/ 563 h 832"/>
              <a:gd name="T28" fmla="*/ 339 w 1038"/>
              <a:gd name="T29" fmla="*/ 755 h 832"/>
              <a:gd name="T30" fmla="*/ 275 w 1038"/>
              <a:gd name="T31" fmla="*/ 791 h 832"/>
              <a:gd name="T32" fmla="*/ 230 w 1038"/>
              <a:gd name="T33" fmla="*/ 820 h 832"/>
              <a:gd name="T34" fmla="*/ 336 w 1038"/>
              <a:gd name="T35" fmla="*/ 830 h 832"/>
              <a:gd name="T36" fmla="*/ 403 w 1038"/>
              <a:gd name="T37" fmla="*/ 805 h 832"/>
              <a:gd name="T38" fmla="*/ 447 w 1038"/>
              <a:gd name="T39" fmla="*/ 776 h 832"/>
              <a:gd name="T40" fmla="*/ 484 w 1038"/>
              <a:gd name="T41" fmla="*/ 751 h 832"/>
              <a:gd name="T42" fmla="*/ 509 w 1038"/>
              <a:gd name="T43" fmla="*/ 744 h 832"/>
              <a:gd name="T44" fmla="*/ 484 w 1038"/>
              <a:gd name="T45" fmla="*/ 791 h 832"/>
              <a:gd name="T46" fmla="*/ 484 w 1038"/>
              <a:gd name="T47" fmla="*/ 815 h 832"/>
              <a:gd name="T48" fmla="*/ 583 w 1038"/>
              <a:gd name="T49" fmla="*/ 801 h 832"/>
              <a:gd name="T50" fmla="*/ 590 w 1038"/>
              <a:gd name="T51" fmla="*/ 769 h 832"/>
              <a:gd name="T52" fmla="*/ 585 w 1038"/>
              <a:gd name="T53" fmla="*/ 701 h 832"/>
              <a:gd name="T54" fmla="*/ 599 w 1038"/>
              <a:gd name="T55" fmla="*/ 648 h 832"/>
              <a:gd name="T56" fmla="*/ 598 w 1038"/>
              <a:gd name="T57" fmla="*/ 606 h 832"/>
              <a:gd name="T58" fmla="*/ 604 w 1038"/>
              <a:gd name="T59" fmla="*/ 549 h 832"/>
              <a:gd name="T60" fmla="*/ 720 w 1038"/>
              <a:gd name="T61" fmla="*/ 507 h 832"/>
              <a:gd name="T62" fmla="*/ 754 w 1038"/>
              <a:gd name="T63" fmla="*/ 599 h 832"/>
              <a:gd name="T64" fmla="*/ 730 w 1038"/>
              <a:gd name="T65" fmla="*/ 640 h 832"/>
              <a:gd name="T66" fmla="*/ 689 w 1038"/>
              <a:gd name="T67" fmla="*/ 684 h 832"/>
              <a:gd name="T68" fmla="*/ 686 w 1038"/>
              <a:gd name="T69" fmla="*/ 720 h 832"/>
              <a:gd name="T70" fmla="*/ 721 w 1038"/>
              <a:gd name="T71" fmla="*/ 726 h 832"/>
              <a:gd name="T72" fmla="*/ 765 w 1038"/>
              <a:gd name="T73" fmla="*/ 720 h 832"/>
              <a:gd name="T74" fmla="*/ 803 w 1038"/>
              <a:gd name="T75" fmla="*/ 656 h 832"/>
              <a:gd name="T76" fmla="*/ 837 w 1038"/>
              <a:gd name="T77" fmla="*/ 521 h 832"/>
              <a:gd name="T78" fmla="*/ 942 w 1038"/>
              <a:gd name="T79" fmla="*/ 610 h 832"/>
              <a:gd name="T80" fmla="*/ 939 w 1038"/>
              <a:gd name="T81" fmla="*/ 730 h 832"/>
              <a:gd name="T82" fmla="*/ 892 w 1038"/>
              <a:gd name="T83" fmla="*/ 774 h 832"/>
              <a:gd name="T84" fmla="*/ 914 w 1038"/>
              <a:gd name="T85" fmla="*/ 791 h 832"/>
              <a:gd name="T86" fmla="*/ 935 w 1038"/>
              <a:gd name="T87" fmla="*/ 787 h 832"/>
              <a:gd name="T88" fmla="*/ 969 w 1038"/>
              <a:gd name="T89" fmla="*/ 789 h 832"/>
              <a:gd name="T90" fmla="*/ 1002 w 1038"/>
              <a:gd name="T91" fmla="*/ 755 h 832"/>
              <a:gd name="T92" fmla="*/ 1020 w 1038"/>
              <a:gd name="T93" fmla="*/ 599 h 832"/>
              <a:gd name="T94" fmla="*/ 1028 w 1038"/>
              <a:gd name="T95" fmla="*/ 412 h 832"/>
              <a:gd name="T96" fmla="*/ 1015 w 1038"/>
              <a:gd name="T97" fmla="*/ 109 h 832"/>
              <a:gd name="T98" fmla="*/ 994 w 1038"/>
              <a:gd name="T99" fmla="*/ 76 h 832"/>
              <a:gd name="T100" fmla="*/ 922 w 1038"/>
              <a:gd name="T101" fmla="*/ 134 h 832"/>
              <a:gd name="T102" fmla="*/ 743 w 1038"/>
              <a:gd name="T103" fmla="*/ 116 h 832"/>
              <a:gd name="T104" fmla="*/ 584 w 1038"/>
              <a:gd name="T105" fmla="*/ 172 h 832"/>
              <a:gd name="T106" fmla="*/ 417 w 1038"/>
              <a:gd name="T107" fmla="*/ 186 h 832"/>
              <a:gd name="T108" fmla="*/ 427 w 1038"/>
              <a:gd name="T109" fmla="*/ 126 h 832"/>
              <a:gd name="T110" fmla="*/ 427 w 1038"/>
              <a:gd name="T111" fmla="*/ 32 h 832"/>
              <a:gd name="T112" fmla="*/ 395 w 1038"/>
              <a:gd name="T113" fmla="*/ 47 h 832"/>
              <a:gd name="T114" fmla="*/ 361 w 1038"/>
              <a:gd name="T115" fmla="*/ 17 h 832"/>
              <a:gd name="T116" fmla="*/ 329 w 1038"/>
              <a:gd name="T117" fmla="*/ 3 h 832"/>
              <a:gd name="T118" fmla="*/ 266 w 1038"/>
              <a:gd name="T119" fmla="*/ 67 h 8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38" h="832">
                <a:moveTo>
                  <a:pt x="228" y="126"/>
                </a:moveTo>
                <a:lnTo>
                  <a:pt x="228" y="126"/>
                </a:lnTo>
                <a:lnTo>
                  <a:pt x="218" y="126"/>
                </a:lnTo>
                <a:lnTo>
                  <a:pt x="194" y="126"/>
                </a:lnTo>
                <a:lnTo>
                  <a:pt x="178" y="126"/>
                </a:lnTo>
                <a:lnTo>
                  <a:pt x="163" y="129"/>
                </a:lnTo>
                <a:lnTo>
                  <a:pt x="149" y="132"/>
                </a:lnTo>
                <a:lnTo>
                  <a:pt x="136" y="138"/>
                </a:lnTo>
                <a:lnTo>
                  <a:pt x="136" y="138"/>
                </a:lnTo>
                <a:lnTo>
                  <a:pt x="127" y="144"/>
                </a:lnTo>
                <a:lnTo>
                  <a:pt x="121" y="150"/>
                </a:lnTo>
                <a:lnTo>
                  <a:pt x="117" y="158"/>
                </a:lnTo>
                <a:lnTo>
                  <a:pt x="113" y="165"/>
                </a:lnTo>
                <a:lnTo>
                  <a:pt x="108" y="177"/>
                </a:lnTo>
                <a:lnTo>
                  <a:pt x="105" y="183"/>
                </a:lnTo>
                <a:lnTo>
                  <a:pt x="101" y="186"/>
                </a:lnTo>
                <a:lnTo>
                  <a:pt x="101" y="186"/>
                </a:lnTo>
                <a:lnTo>
                  <a:pt x="91" y="193"/>
                </a:lnTo>
                <a:lnTo>
                  <a:pt x="83" y="195"/>
                </a:lnTo>
                <a:lnTo>
                  <a:pt x="77" y="200"/>
                </a:lnTo>
                <a:lnTo>
                  <a:pt x="75" y="203"/>
                </a:lnTo>
                <a:lnTo>
                  <a:pt x="72" y="208"/>
                </a:lnTo>
                <a:lnTo>
                  <a:pt x="72" y="208"/>
                </a:lnTo>
                <a:lnTo>
                  <a:pt x="66" y="225"/>
                </a:lnTo>
                <a:lnTo>
                  <a:pt x="63" y="231"/>
                </a:lnTo>
                <a:lnTo>
                  <a:pt x="62" y="240"/>
                </a:lnTo>
                <a:lnTo>
                  <a:pt x="62" y="240"/>
                </a:lnTo>
                <a:lnTo>
                  <a:pt x="60" y="252"/>
                </a:lnTo>
                <a:lnTo>
                  <a:pt x="58" y="262"/>
                </a:lnTo>
                <a:lnTo>
                  <a:pt x="58" y="262"/>
                </a:lnTo>
                <a:lnTo>
                  <a:pt x="57" y="271"/>
                </a:lnTo>
                <a:lnTo>
                  <a:pt x="54" y="276"/>
                </a:lnTo>
                <a:lnTo>
                  <a:pt x="48" y="283"/>
                </a:lnTo>
                <a:lnTo>
                  <a:pt x="48" y="283"/>
                </a:lnTo>
                <a:lnTo>
                  <a:pt x="33" y="302"/>
                </a:lnTo>
                <a:lnTo>
                  <a:pt x="26" y="311"/>
                </a:lnTo>
                <a:lnTo>
                  <a:pt x="26" y="311"/>
                </a:lnTo>
                <a:lnTo>
                  <a:pt x="23" y="311"/>
                </a:lnTo>
                <a:lnTo>
                  <a:pt x="21" y="310"/>
                </a:lnTo>
                <a:lnTo>
                  <a:pt x="17" y="310"/>
                </a:lnTo>
                <a:lnTo>
                  <a:pt x="13" y="311"/>
                </a:lnTo>
                <a:lnTo>
                  <a:pt x="8" y="313"/>
                </a:lnTo>
                <a:lnTo>
                  <a:pt x="5" y="318"/>
                </a:lnTo>
                <a:lnTo>
                  <a:pt x="1" y="325"/>
                </a:lnTo>
                <a:lnTo>
                  <a:pt x="1" y="325"/>
                </a:lnTo>
                <a:lnTo>
                  <a:pt x="0" y="333"/>
                </a:lnTo>
                <a:lnTo>
                  <a:pt x="1" y="339"/>
                </a:lnTo>
                <a:lnTo>
                  <a:pt x="3" y="343"/>
                </a:lnTo>
                <a:lnTo>
                  <a:pt x="7" y="347"/>
                </a:lnTo>
                <a:lnTo>
                  <a:pt x="9" y="348"/>
                </a:lnTo>
                <a:lnTo>
                  <a:pt x="13" y="349"/>
                </a:lnTo>
                <a:lnTo>
                  <a:pt x="15" y="351"/>
                </a:lnTo>
                <a:lnTo>
                  <a:pt x="15" y="351"/>
                </a:lnTo>
                <a:lnTo>
                  <a:pt x="18" y="353"/>
                </a:lnTo>
                <a:lnTo>
                  <a:pt x="23" y="361"/>
                </a:lnTo>
                <a:lnTo>
                  <a:pt x="31" y="369"/>
                </a:lnTo>
                <a:lnTo>
                  <a:pt x="36" y="372"/>
                </a:lnTo>
                <a:lnTo>
                  <a:pt x="41" y="375"/>
                </a:lnTo>
                <a:lnTo>
                  <a:pt x="41" y="375"/>
                </a:lnTo>
                <a:lnTo>
                  <a:pt x="46" y="377"/>
                </a:lnTo>
                <a:lnTo>
                  <a:pt x="54" y="377"/>
                </a:lnTo>
                <a:lnTo>
                  <a:pt x="71" y="379"/>
                </a:lnTo>
                <a:lnTo>
                  <a:pt x="86" y="377"/>
                </a:lnTo>
                <a:lnTo>
                  <a:pt x="94" y="379"/>
                </a:lnTo>
                <a:lnTo>
                  <a:pt x="94" y="379"/>
                </a:lnTo>
                <a:lnTo>
                  <a:pt x="96" y="380"/>
                </a:lnTo>
                <a:lnTo>
                  <a:pt x="99" y="380"/>
                </a:lnTo>
                <a:lnTo>
                  <a:pt x="99" y="381"/>
                </a:lnTo>
                <a:lnTo>
                  <a:pt x="98" y="385"/>
                </a:lnTo>
                <a:lnTo>
                  <a:pt x="98" y="385"/>
                </a:lnTo>
                <a:lnTo>
                  <a:pt x="95" y="389"/>
                </a:lnTo>
                <a:lnTo>
                  <a:pt x="91" y="393"/>
                </a:lnTo>
                <a:lnTo>
                  <a:pt x="82" y="402"/>
                </a:lnTo>
                <a:lnTo>
                  <a:pt x="77" y="406"/>
                </a:lnTo>
                <a:lnTo>
                  <a:pt x="75" y="410"/>
                </a:lnTo>
                <a:lnTo>
                  <a:pt x="72" y="413"/>
                </a:lnTo>
                <a:lnTo>
                  <a:pt x="72" y="417"/>
                </a:lnTo>
                <a:lnTo>
                  <a:pt x="72" y="417"/>
                </a:lnTo>
                <a:lnTo>
                  <a:pt x="76" y="421"/>
                </a:lnTo>
                <a:lnTo>
                  <a:pt x="81" y="424"/>
                </a:lnTo>
                <a:lnTo>
                  <a:pt x="94" y="426"/>
                </a:lnTo>
                <a:lnTo>
                  <a:pt x="107" y="428"/>
                </a:lnTo>
                <a:lnTo>
                  <a:pt x="112" y="429"/>
                </a:lnTo>
                <a:lnTo>
                  <a:pt x="112" y="429"/>
                </a:lnTo>
                <a:lnTo>
                  <a:pt x="113" y="433"/>
                </a:lnTo>
                <a:lnTo>
                  <a:pt x="116" y="442"/>
                </a:lnTo>
                <a:lnTo>
                  <a:pt x="119" y="452"/>
                </a:lnTo>
                <a:lnTo>
                  <a:pt x="122" y="456"/>
                </a:lnTo>
                <a:lnTo>
                  <a:pt x="126" y="457"/>
                </a:lnTo>
                <a:lnTo>
                  <a:pt x="126" y="457"/>
                </a:lnTo>
                <a:lnTo>
                  <a:pt x="131" y="456"/>
                </a:lnTo>
                <a:lnTo>
                  <a:pt x="139" y="454"/>
                </a:lnTo>
                <a:lnTo>
                  <a:pt x="160" y="445"/>
                </a:lnTo>
                <a:lnTo>
                  <a:pt x="204" y="425"/>
                </a:lnTo>
                <a:lnTo>
                  <a:pt x="246" y="403"/>
                </a:lnTo>
                <a:lnTo>
                  <a:pt x="246" y="403"/>
                </a:lnTo>
                <a:lnTo>
                  <a:pt x="261" y="397"/>
                </a:lnTo>
                <a:lnTo>
                  <a:pt x="266" y="395"/>
                </a:lnTo>
                <a:lnTo>
                  <a:pt x="271" y="397"/>
                </a:lnTo>
                <a:lnTo>
                  <a:pt x="271" y="397"/>
                </a:lnTo>
                <a:lnTo>
                  <a:pt x="277" y="399"/>
                </a:lnTo>
                <a:lnTo>
                  <a:pt x="285" y="403"/>
                </a:lnTo>
                <a:lnTo>
                  <a:pt x="291" y="408"/>
                </a:lnTo>
                <a:lnTo>
                  <a:pt x="296" y="415"/>
                </a:lnTo>
                <a:lnTo>
                  <a:pt x="296" y="415"/>
                </a:lnTo>
                <a:lnTo>
                  <a:pt x="298" y="417"/>
                </a:lnTo>
                <a:lnTo>
                  <a:pt x="296" y="417"/>
                </a:lnTo>
                <a:lnTo>
                  <a:pt x="296" y="417"/>
                </a:lnTo>
                <a:lnTo>
                  <a:pt x="307" y="431"/>
                </a:lnTo>
                <a:lnTo>
                  <a:pt x="307" y="431"/>
                </a:lnTo>
                <a:lnTo>
                  <a:pt x="313" y="444"/>
                </a:lnTo>
                <a:lnTo>
                  <a:pt x="314" y="447"/>
                </a:lnTo>
                <a:lnTo>
                  <a:pt x="314" y="448"/>
                </a:lnTo>
                <a:lnTo>
                  <a:pt x="314" y="451"/>
                </a:lnTo>
                <a:lnTo>
                  <a:pt x="316" y="456"/>
                </a:lnTo>
                <a:lnTo>
                  <a:pt x="318" y="465"/>
                </a:lnTo>
                <a:lnTo>
                  <a:pt x="325" y="478"/>
                </a:lnTo>
                <a:lnTo>
                  <a:pt x="325" y="478"/>
                </a:lnTo>
                <a:lnTo>
                  <a:pt x="329" y="487"/>
                </a:lnTo>
                <a:lnTo>
                  <a:pt x="334" y="494"/>
                </a:lnTo>
                <a:lnTo>
                  <a:pt x="346" y="508"/>
                </a:lnTo>
                <a:lnTo>
                  <a:pt x="359" y="521"/>
                </a:lnTo>
                <a:lnTo>
                  <a:pt x="373" y="533"/>
                </a:lnTo>
                <a:lnTo>
                  <a:pt x="399" y="552"/>
                </a:lnTo>
                <a:lnTo>
                  <a:pt x="408" y="558"/>
                </a:lnTo>
                <a:lnTo>
                  <a:pt x="413" y="563"/>
                </a:lnTo>
                <a:lnTo>
                  <a:pt x="413" y="563"/>
                </a:lnTo>
                <a:lnTo>
                  <a:pt x="435" y="592"/>
                </a:lnTo>
                <a:lnTo>
                  <a:pt x="453" y="614"/>
                </a:lnTo>
                <a:lnTo>
                  <a:pt x="453" y="614"/>
                </a:lnTo>
                <a:lnTo>
                  <a:pt x="357" y="726"/>
                </a:lnTo>
                <a:lnTo>
                  <a:pt x="357" y="726"/>
                </a:lnTo>
                <a:lnTo>
                  <a:pt x="349" y="737"/>
                </a:lnTo>
                <a:lnTo>
                  <a:pt x="344" y="744"/>
                </a:lnTo>
                <a:lnTo>
                  <a:pt x="339" y="755"/>
                </a:lnTo>
                <a:lnTo>
                  <a:pt x="339" y="755"/>
                </a:lnTo>
                <a:lnTo>
                  <a:pt x="337" y="760"/>
                </a:lnTo>
                <a:lnTo>
                  <a:pt x="335" y="766"/>
                </a:lnTo>
                <a:lnTo>
                  <a:pt x="330" y="773"/>
                </a:lnTo>
                <a:lnTo>
                  <a:pt x="321" y="780"/>
                </a:lnTo>
                <a:lnTo>
                  <a:pt x="321" y="780"/>
                </a:lnTo>
                <a:lnTo>
                  <a:pt x="313" y="784"/>
                </a:lnTo>
                <a:lnTo>
                  <a:pt x="302" y="787"/>
                </a:lnTo>
                <a:lnTo>
                  <a:pt x="275" y="791"/>
                </a:lnTo>
                <a:lnTo>
                  <a:pt x="249" y="793"/>
                </a:lnTo>
                <a:lnTo>
                  <a:pt x="240" y="796"/>
                </a:lnTo>
                <a:lnTo>
                  <a:pt x="236" y="798"/>
                </a:lnTo>
                <a:lnTo>
                  <a:pt x="236" y="798"/>
                </a:lnTo>
                <a:lnTo>
                  <a:pt x="232" y="803"/>
                </a:lnTo>
                <a:lnTo>
                  <a:pt x="228" y="811"/>
                </a:lnTo>
                <a:lnTo>
                  <a:pt x="228" y="815"/>
                </a:lnTo>
                <a:lnTo>
                  <a:pt x="228" y="817"/>
                </a:lnTo>
                <a:lnTo>
                  <a:pt x="230" y="820"/>
                </a:lnTo>
                <a:lnTo>
                  <a:pt x="232" y="823"/>
                </a:lnTo>
                <a:lnTo>
                  <a:pt x="232" y="823"/>
                </a:lnTo>
                <a:lnTo>
                  <a:pt x="241" y="825"/>
                </a:lnTo>
                <a:lnTo>
                  <a:pt x="252" y="826"/>
                </a:lnTo>
                <a:lnTo>
                  <a:pt x="282" y="829"/>
                </a:lnTo>
                <a:lnTo>
                  <a:pt x="282" y="829"/>
                </a:lnTo>
                <a:lnTo>
                  <a:pt x="302" y="830"/>
                </a:lnTo>
                <a:lnTo>
                  <a:pt x="321" y="832"/>
                </a:lnTo>
                <a:lnTo>
                  <a:pt x="336" y="830"/>
                </a:lnTo>
                <a:lnTo>
                  <a:pt x="346" y="829"/>
                </a:lnTo>
                <a:lnTo>
                  <a:pt x="346" y="829"/>
                </a:lnTo>
                <a:lnTo>
                  <a:pt x="341" y="832"/>
                </a:lnTo>
                <a:lnTo>
                  <a:pt x="340" y="832"/>
                </a:lnTo>
                <a:lnTo>
                  <a:pt x="343" y="830"/>
                </a:lnTo>
                <a:lnTo>
                  <a:pt x="361" y="823"/>
                </a:lnTo>
                <a:lnTo>
                  <a:pt x="361" y="823"/>
                </a:lnTo>
                <a:lnTo>
                  <a:pt x="403" y="805"/>
                </a:lnTo>
                <a:lnTo>
                  <a:pt x="403" y="805"/>
                </a:lnTo>
                <a:lnTo>
                  <a:pt x="414" y="800"/>
                </a:lnTo>
                <a:lnTo>
                  <a:pt x="420" y="796"/>
                </a:lnTo>
                <a:lnTo>
                  <a:pt x="423" y="791"/>
                </a:lnTo>
                <a:lnTo>
                  <a:pt x="423" y="791"/>
                </a:lnTo>
                <a:lnTo>
                  <a:pt x="429" y="780"/>
                </a:lnTo>
                <a:lnTo>
                  <a:pt x="431" y="778"/>
                </a:lnTo>
                <a:lnTo>
                  <a:pt x="435" y="776"/>
                </a:lnTo>
                <a:lnTo>
                  <a:pt x="435" y="776"/>
                </a:lnTo>
                <a:lnTo>
                  <a:pt x="447" y="776"/>
                </a:lnTo>
                <a:lnTo>
                  <a:pt x="452" y="775"/>
                </a:lnTo>
                <a:lnTo>
                  <a:pt x="456" y="773"/>
                </a:lnTo>
                <a:lnTo>
                  <a:pt x="456" y="773"/>
                </a:lnTo>
                <a:lnTo>
                  <a:pt x="461" y="770"/>
                </a:lnTo>
                <a:lnTo>
                  <a:pt x="467" y="767"/>
                </a:lnTo>
                <a:lnTo>
                  <a:pt x="473" y="765"/>
                </a:lnTo>
                <a:lnTo>
                  <a:pt x="477" y="762"/>
                </a:lnTo>
                <a:lnTo>
                  <a:pt x="477" y="762"/>
                </a:lnTo>
                <a:lnTo>
                  <a:pt x="484" y="751"/>
                </a:lnTo>
                <a:lnTo>
                  <a:pt x="488" y="744"/>
                </a:lnTo>
                <a:lnTo>
                  <a:pt x="490" y="742"/>
                </a:lnTo>
                <a:lnTo>
                  <a:pt x="491" y="740"/>
                </a:lnTo>
                <a:lnTo>
                  <a:pt x="491" y="740"/>
                </a:lnTo>
                <a:lnTo>
                  <a:pt x="495" y="739"/>
                </a:lnTo>
                <a:lnTo>
                  <a:pt x="500" y="735"/>
                </a:lnTo>
                <a:lnTo>
                  <a:pt x="506" y="730"/>
                </a:lnTo>
                <a:lnTo>
                  <a:pt x="506" y="730"/>
                </a:lnTo>
                <a:lnTo>
                  <a:pt x="509" y="744"/>
                </a:lnTo>
                <a:lnTo>
                  <a:pt x="512" y="756"/>
                </a:lnTo>
                <a:lnTo>
                  <a:pt x="513" y="761"/>
                </a:lnTo>
                <a:lnTo>
                  <a:pt x="513" y="766"/>
                </a:lnTo>
                <a:lnTo>
                  <a:pt x="513" y="766"/>
                </a:lnTo>
                <a:lnTo>
                  <a:pt x="511" y="770"/>
                </a:lnTo>
                <a:lnTo>
                  <a:pt x="508" y="774"/>
                </a:lnTo>
                <a:lnTo>
                  <a:pt x="498" y="780"/>
                </a:lnTo>
                <a:lnTo>
                  <a:pt x="488" y="787"/>
                </a:lnTo>
                <a:lnTo>
                  <a:pt x="484" y="791"/>
                </a:lnTo>
                <a:lnTo>
                  <a:pt x="481" y="794"/>
                </a:lnTo>
                <a:lnTo>
                  <a:pt x="481" y="794"/>
                </a:lnTo>
                <a:lnTo>
                  <a:pt x="477" y="801"/>
                </a:lnTo>
                <a:lnTo>
                  <a:pt x="477" y="807"/>
                </a:lnTo>
                <a:lnTo>
                  <a:pt x="477" y="810"/>
                </a:lnTo>
                <a:lnTo>
                  <a:pt x="479" y="812"/>
                </a:lnTo>
                <a:lnTo>
                  <a:pt x="481" y="814"/>
                </a:lnTo>
                <a:lnTo>
                  <a:pt x="484" y="815"/>
                </a:lnTo>
                <a:lnTo>
                  <a:pt x="484" y="815"/>
                </a:lnTo>
                <a:lnTo>
                  <a:pt x="498" y="816"/>
                </a:lnTo>
                <a:lnTo>
                  <a:pt x="518" y="815"/>
                </a:lnTo>
                <a:lnTo>
                  <a:pt x="548" y="812"/>
                </a:lnTo>
                <a:lnTo>
                  <a:pt x="548" y="812"/>
                </a:lnTo>
                <a:lnTo>
                  <a:pt x="561" y="810"/>
                </a:lnTo>
                <a:lnTo>
                  <a:pt x="570" y="807"/>
                </a:lnTo>
                <a:lnTo>
                  <a:pt x="576" y="805"/>
                </a:lnTo>
                <a:lnTo>
                  <a:pt x="576" y="805"/>
                </a:lnTo>
                <a:lnTo>
                  <a:pt x="583" y="801"/>
                </a:lnTo>
                <a:lnTo>
                  <a:pt x="589" y="797"/>
                </a:lnTo>
                <a:lnTo>
                  <a:pt x="593" y="792"/>
                </a:lnTo>
                <a:lnTo>
                  <a:pt x="594" y="787"/>
                </a:lnTo>
                <a:lnTo>
                  <a:pt x="594" y="787"/>
                </a:lnTo>
                <a:lnTo>
                  <a:pt x="594" y="783"/>
                </a:lnTo>
                <a:lnTo>
                  <a:pt x="592" y="780"/>
                </a:lnTo>
                <a:lnTo>
                  <a:pt x="590" y="775"/>
                </a:lnTo>
                <a:lnTo>
                  <a:pt x="590" y="769"/>
                </a:lnTo>
                <a:lnTo>
                  <a:pt x="590" y="769"/>
                </a:lnTo>
                <a:lnTo>
                  <a:pt x="593" y="753"/>
                </a:lnTo>
                <a:lnTo>
                  <a:pt x="594" y="740"/>
                </a:lnTo>
                <a:lnTo>
                  <a:pt x="594" y="740"/>
                </a:lnTo>
                <a:lnTo>
                  <a:pt x="594" y="738"/>
                </a:lnTo>
                <a:lnTo>
                  <a:pt x="592" y="734"/>
                </a:lnTo>
                <a:lnTo>
                  <a:pt x="589" y="729"/>
                </a:lnTo>
                <a:lnTo>
                  <a:pt x="588" y="720"/>
                </a:lnTo>
                <a:lnTo>
                  <a:pt x="588" y="720"/>
                </a:lnTo>
                <a:lnTo>
                  <a:pt x="585" y="701"/>
                </a:lnTo>
                <a:lnTo>
                  <a:pt x="584" y="692"/>
                </a:lnTo>
                <a:lnTo>
                  <a:pt x="584" y="692"/>
                </a:lnTo>
                <a:lnTo>
                  <a:pt x="581" y="676"/>
                </a:lnTo>
                <a:lnTo>
                  <a:pt x="580" y="667"/>
                </a:lnTo>
                <a:lnTo>
                  <a:pt x="580" y="662"/>
                </a:lnTo>
                <a:lnTo>
                  <a:pt x="580" y="662"/>
                </a:lnTo>
                <a:lnTo>
                  <a:pt x="584" y="658"/>
                </a:lnTo>
                <a:lnTo>
                  <a:pt x="592" y="653"/>
                </a:lnTo>
                <a:lnTo>
                  <a:pt x="599" y="648"/>
                </a:lnTo>
                <a:lnTo>
                  <a:pt x="600" y="647"/>
                </a:lnTo>
                <a:lnTo>
                  <a:pt x="602" y="646"/>
                </a:lnTo>
                <a:lnTo>
                  <a:pt x="602" y="646"/>
                </a:lnTo>
                <a:lnTo>
                  <a:pt x="599" y="637"/>
                </a:lnTo>
                <a:lnTo>
                  <a:pt x="598" y="630"/>
                </a:lnTo>
                <a:lnTo>
                  <a:pt x="598" y="624"/>
                </a:lnTo>
                <a:lnTo>
                  <a:pt x="598" y="624"/>
                </a:lnTo>
                <a:lnTo>
                  <a:pt x="598" y="611"/>
                </a:lnTo>
                <a:lnTo>
                  <a:pt x="598" y="606"/>
                </a:lnTo>
                <a:lnTo>
                  <a:pt x="598" y="606"/>
                </a:lnTo>
                <a:lnTo>
                  <a:pt x="600" y="603"/>
                </a:lnTo>
                <a:lnTo>
                  <a:pt x="602" y="599"/>
                </a:lnTo>
                <a:lnTo>
                  <a:pt x="602" y="596"/>
                </a:lnTo>
                <a:lnTo>
                  <a:pt x="602" y="596"/>
                </a:lnTo>
                <a:lnTo>
                  <a:pt x="600" y="585"/>
                </a:lnTo>
                <a:lnTo>
                  <a:pt x="602" y="581"/>
                </a:lnTo>
                <a:lnTo>
                  <a:pt x="604" y="549"/>
                </a:lnTo>
                <a:lnTo>
                  <a:pt x="604" y="549"/>
                </a:lnTo>
                <a:lnTo>
                  <a:pt x="620" y="542"/>
                </a:lnTo>
                <a:lnTo>
                  <a:pt x="656" y="524"/>
                </a:lnTo>
                <a:lnTo>
                  <a:pt x="675" y="516"/>
                </a:lnTo>
                <a:lnTo>
                  <a:pt x="693" y="508"/>
                </a:lnTo>
                <a:lnTo>
                  <a:pt x="707" y="503"/>
                </a:lnTo>
                <a:lnTo>
                  <a:pt x="712" y="503"/>
                </a:lnTo>
                <a:lnTo>
                  <a:pt x="715" y="503"/>
                </a:lnTo>
                <a:lnTo>
                  <a:pt x="715" y="503"/>
                </a:lnTo>
                <a:lnTo>
                  <a:pt x="720" y="507"/>
                </a:lnTo>
                <a:lnTo>
                  <a:pt x="726" y="513"/>
                </a:lnTo>
                <a:lnTo>
                  <a:pt x="731" y="524"/>
                </a:lnTo>
                <a:lnTo>
                  <a:pt x="738" y="534"/>
                </a:lnTo>
                <a:lnTo>
                  <a:pt x="747" y="555"/>
                </a:lnTo>
                <a:lnTo>
                  <a:pt x="751" y="567"/>
                </a:lnTo>
                <a:lnTo>
                  <a:pt x="751" y="567"/>
                </a:lnTo>
                <a:lnTo>
                  <a:pt x="754" y="580"/>
                </a:lnTo>
                <a:lnTo>
                  <a:pt x="756" y="589"/>
                </a:lnTo>
                <a:lnTo>
                  <a:pt x="754" y="599"/>
                </a:lnTo>
                <a:lnTo>
                  <a:pt x="754" y="599"/>
                </a:lnTo>
                <a:lnTo>
                  <a:pt x="752" y="610"/>
                </a:lnTo>
                <a:lnTo>
                  <a:pt x="752" y="619"/>
                </a:lnTo>
                <a:lnTo>
                  <a:pt x="751" y="626"/>
                </a:lnTo>
                <a:lnTo>
                  <a:pt x="749" y="629"/>
                </a:lnTo>
                <a:lnTo>
                  <a:pt x="747" y="630"/>
                </a:lnTo>
                <a:lnTo>
                  <a:pt x="747" y="630"/>
                </a:lnTo>
                <a:lnTo>
                  <a:pt x="735" y="638"/>
                </a:lnTo>
                <a:lnTo>
                  <a:pt x="730" y="640"/>
                </a:lnTo>
                <a:lnTo>
                  <a:pt x="726" y="646"/>
                </a:lnTo>
                <a:lnTo>
                  <a:pt x="726" y="646"/>
                </a:lnTo>
                <a:lnTo>
                  <a:pt x="716" y="665"/>
                </a:lnTo>
                <a:lnTo>
                  <a:pt x="708" y="680"/>
                </a:lnTo>
                <a:lnTo>
                  <a:pt x="708" y="680"/>
                </a:lnTo>
                <a:lnTo>
                  <a:pt x="704" y="680"/>
                </a:lnTo>
                <a:lnTo>
                  <a:pt x="698" y="680"/>
                </a:lnTo>
                <a:lnTo>
                  <a:pt x="694" y="681"/>
                </a:lnTo>
                <a:lnTo>
                  <a:pt x="689" y="684"/>
                </a:lnTo>
                <a:lnTo>
                  <a:pt x="686" y="688"/>
                </a:lnTo>
                <a:lnTo>
                  <a:pt x="683" y="694"/>
                </a:lnTo>
                <a:lnTo>
                  <a:pt x="683" y="694"/>
                </a:lnTo>
                <a:lnTo>
                  <a:pt x="680" y="707"/>
                </a:lnTo>
                <a:lnTo>
                  <a:pt x="680" y="715"/>
                </a:lnTo>
                <a:lnTo>
                  <a:pt x="681" y="717"/>
                </a:lnTo>
                <a:lnTo>
                  <a:pt x="683" y="719"/>
                </a:lnTo>
                <a:lnTo>
                  <a:pt x="684" y="720"/>
                </a:lnTo>
                <a:lnTo>
                  <a:pt x="686" y="720"/>
                </a:lnTo>
                <a:lnTo>
                  <a:pt x="686" y="720"/>
                </a:lnTo>
                <a:lnTo>
                  <a:pt x="697" y="716"/>
                </a:lnTo>
                <a:lnTo>
                  <a:pt x="702" y="715"/>
                </a:lnTo>
                <a:lnTo>
                  <a:pt x="704" y="716"/>
                </a:lnTo>
                <a:lnTo>
                  <a:pt x="704" y="716"/>
                </a:lnTo>
                <a:lnTo>
                  <a:pt x="707" y="719"/>
                </a:lnTo>
                <a:lnTo>
                  <a:pt x="712" y="723"/>
                </a:lnTo>
                <a:lnTo>
                  <a:pt x="716" y="725"/>
                </a:lnTo>
                <a:lnTo>
                  <a:pt x="721" y="726"/>
                </a:lnTo>
                <a:lnTo>
                  <a:pt x="726" y="726"/>
                </a:lnTo>
                <a:lnTo>
                  <a:pt x="733" y="726"/>
                </a:lnTo>
                <a:lnTo>
                  <a:pt x="733" y="726"/>
                </a:lnTo>
                <a:lnTo>
                  <a:pt x="743" y="724"/>
                </a:lnTo>
                <a:lnTo>
                  <a:pt x="749" y="721"/>
                </a:lnTo>
                <a:lnTo>
                  <a:pt x="753" y="720"/>
                </a:lnTo>
                <a:lnTo>
                  <a:pt x="757" y="720"/>
                </a:lnTo>
                <a:lnTo>
                  <a:pt x="757" y="720"/>
                </a:lnTo>
                <a:lnTo>
                  <a:pt x="765" y="720"/>
                </a:lnTo>
                <a:lnTo>
                  <a:pt x="772" y="719"/>
                </a:lnTo>
                <a:lnTo>
                  <a:pt x="780" y="716"/>
                </a:lnTo>
                <a:lnTo>
                  <a:pt x="781" y="714"/>
                </a:lnTo>
                <a:lnTo>
                  <a:pt x="783" y="712"/>
                </a:lnTo>
                <a:lnTo>
                  <a:pt x="783" y="712"/>
                </a:lnTo>
                <a:lnTo>
                  <a:pt x="785" y="703"/>
                </a:lnTo>
                <a:lnTo>
                  <a:pt x="790" y="687"/>
                </a:lnTo>
                <a:lnTo>
                  <a:pt x="797" y="669"/>
                </a:lnTo>
                <a:lnTo>
                  <a:pt x="803" y="656"/>
                </a:lnTo>
                <a:lnTo>
                  <a:pt x="803" y="656"/>
                </a:lnTo>
                <a:lnTo>
                  <a:pt x="811" y="644"/>
                </a:lnTo>
                <a:lnTo>
                  <a:pt x="820" y="630"/>
                </a:lnTo>
                <a:lnTo>
                  <a:pt x="828" y="614"/>
                </a:lnTo>
                <a:lnTo>
                  <a:pt x="830" y="606"/>
                </a:lnTo>
                <a:lnTo>
                  <a:pt x="833" y="599"/>
                </a:lnTo>
                <a:lnTo>
                  <a:pt x="833" y="599"/>
                </a:lnTo>
                <a:lnTo>
                  <a:pt x="835" y="569"/>
                </a:lnTo>
                <a:lnTo>
                  <a:pt x="837" y="521"/>
                </a:lnTo>
                <a:lnTo>
                  <a:pt x="839" y="457"/>
                </a:lnTo>
                <a:lnTo>
                  <a:pt x="879" y="429"/>
                </a:lnTo>
                <a:lnTo>
                  <a:pt x="879" y="429"/>
                </a:lnTo>
                <a:lnTo>
                  <a:pt x="896" y="472"/>
                </a:lnTo>
                <a:lnTo>
                  <a:pt x="921" y="539"/>
                </a:lnTo>
                <a:lnTo>
                  <a:pt x="921" y="539"/>
                </a:lnTo>
                <a:lnTo>
                  <a:pt x="934" y="579"/>
                </a:lnTo>
                <a:lnTo>
                  <a:pt x="942" y="610"/>
                </a:lnTo>
                <a:lnTo>
                  <a:pt x="942" y="610"/>
                </a:lnTo>
                <a:lnTo>
                  <a:pt x="943" y="619"/>
                </a:lnTo>
                <a:lnTo>
                  <a:pt x="944" y="630"/>
                </a:lnTo>
                <a:lnTo>
                  <a:pt x="944" y="657"/>
                </a:lnTo>
                <a:lnTo>
                  <a:pt x="942" y="698"/>
                </a:lnTo>
                <a:lnTo>
                  <a:pt x="942" y="698"/>
                </a:lnTo>
                <a:lnTo>
                  <a:pt x="942" y="714"/>
                </a:lnTo>
                <a:lnTo>
                  <a:pt x="940" y="723"/>
                </a:lnTo>
                <a:lnTo>
                  <a:pt x="939" y="730"/>
                </a:lnTo>
                <a:lnTo>
                  <a:pt x="939" y="730"/>
                </a:lnTo>
                <a:lnTo>
                  <a:pt x="937" y="734"/>
                </a:lnTo>
                <a:lnTo>
                  <a:pt x="931" y="738"/>
                </a:lnTo>
                <a:lnTo>
                  <a:pt x="920" y="744"/>
                </a:lnTo>
                <a:lnTo>
                  <a:pt x="907" y="752"/>
                </a:lnTo>
                <a:lnTo>
                  <a:pt x="903" y="756"/>
                </a:lnTo>
                <a:lnTo>
                  <a:pt x="899" y="758"/>
                </a:lnTo>
                <a:lnTo>
                  <a:pt x="899" y="758"/>
                </a:lnTo>
                <a:lnTo>
                  <a:pt x="896" y="766"/>
                </a:lnTo>
                <a:lnTo>
                  <a:pt x="892" y="774"/>
                </a:lnTo>
                <a:lnTo>
                  <a:pt x="890" y="782"/>
                </a:lnTo>
                <a:lnTo>
                  <a:pt x="890" y="784"/>
                </a:lnTo>
                <a:lnTo>
                  <a:pt x="893" y="787"/>
                </a:lnTo>
                <a:lnTo>
                  <a:pt x="893" y="787"/>
                </a:lnTo>
                <a:lnTo>
                  <a:pt x="896" y="789"/>
                </a:lnTo>
                <a:lnTo>
                  <a:pt x="898" y="791"/>
                </a:lnTo>
                <a:lnTo>
                  <a:pt x="905" y="791"/>
                </a:lnTo>
                <a:lnTo>
                  <a:pt x="910" y="791"/>
                </a:lnTo>
                <a:lnTo>
                  <a:pt x="914" y="791"/>
                </a:lnTo>
                <a:lnTo>
                  <a:pt x="914" y="791"/>
                </a:lnTo>
                <a:lnTo>
                  <a:pt x="915" y="791"/>
                </a:lnTo>
                <a:lnTo>
                  <a:pt x="917" y="789"/>
                </a:lnTo>
                <a:lnTo>
                  <a:pt x="921" y="787"/>
                </a:lnTo>
                <a:lnTo>
                  <a:pt x="925" y="785"/>
                </a:lnTo>
                <a:lnTo>
                  <a:pt x="928" y="785"/>
                </a:lnTo>
                <a:lnTo>
                  <a:pt x="931" y="785"/>
                </a:lnTo>
                <a:lnTo>
                  <a:pt x="935" y="787"/>
                </a:lnTo>
                <a:lnTo>
                  <a:pt x="935" y="787"/>
                </a:lnTo>
                <a:lnTo>
                  <a:pt x="943" y="792"/>
                </a:lnTo>
                <a:lnTo>
                  <a:pt x="949" y="793"/>
                </a:lnTo>
                <a:lnTo>
                  <a:pt x="957" y="794"/>
                </a:lnTo>
                <a:lnTo>
                  <a:pt x="964" y="794"/>
                </a:lnTo>
                <a:lnTo>
                  <a:pt x="964" y="794"/>
                </a:lnTo>
                <a:lnTo>
                  <a:pt x="966" y="793"/>
                </a:lnTo>
                <a:lnTo>
                  <a:pt x="967" y="793"/>
                </a:lnTo>
                <a:lnTo>
                  <a:pt x="967" y="791"/>
                </a:lnTo>
                <a:lnTo>
                  <a:pt x="969" y="789"/>
                </a:lnTo>
                <a:lnTo>
                  <a:pt x="970" y="788"/>
                </a:lnTo>
                <a:lnTo>
                  <a:pt x="982" y="787"/>
                </a:lnTo>
                <a:lnTo>
                  <a:pt x="982" y="787"/>
                </a:lnTo>
                <a:lnTo>
                  <a:pt x="988" y="787"/>
                </a:lnTo>
                <a:lnTo>
                  <a:pt x="993" y="784"/>
                </a:lnTo>
                <a:lnTo>
                  <a:pt x="996" y="782"/>
                </a:lnTo>
                <a:lnTo>
                  <a:pt x="998" y="778"/>
                </a:lnTo>
                <a:lnTo>
                  <a:pt x="999" y="769"/>
                </a:lnTo>
                <a:lnTo>
                  <a:pt x="1002" y="755"/>
                </a:lnTo>
                <a:lnTo>
                  <a:pt x="1002" y="755"/>
                </a:lnTo>
                <a:lnTo>
                  <a:pt x="1014" y="714"/>
                </a:lnTo>
                <a:lnTo>
                  <a:pt x="1020" y="680"/>
                </a:lnTo>
                <a:lnTo>
                  <a:pt x="1020" y="680"/>
                </a:lnTo>
                <a:lnTo>
                  <a:pt x="1020" y="667"/>
                </a:lnTo>
                <a:lnTo>
                  <a:pt x="1019" y="646"/>
                </a:lnTo>
                <a:lnTo>
                  <a:pt x="1019" y="620"/>
                </a:lnTo>
                <a:lnTo>
                  <a:pt x="1019" y="608"/>
                </a:lnTo>
                <a:lnTo>
                  <a:pt x="1020" y="599"/>
                </a:lnTo>
                <a:lnTo>
                  <a:pt x="1020" y="599"/>
                </a:lnTo>
                <a:lnTo>
                  <a:pt x="1025" y="572"/>
                </a:lnTo>
                <a:lnTo>
                  <a:pt x="1033" y="534"/>
                </a:lnTo>
                <a:lnTo>
                  <a:pt x="1038" y="494"/>
                </a:lnTo>
                <a:lnTo>
                  <a:pt x="1038" y="478"/>
                </a:lnTo>
                <a:lnTo>
                  <a:pt x="1038" y="463"/>
                </a:lnTo>
                <a:lnTo>
                  <a:pt x="1038" y="463"/>
                </a:lnTo>
                <a:lnTo>
                  <a:pt x="1034" y="439"/>
                </a:lnTo>
                <a:lnTo>
                  <a:pt x="1028" y="412"/>
                </a:lnTo>
                <a:lnTo>
                  <a:pt x="1021" y="381"/>
                </a:lnTo>
                <a:lnTo>
                  <a:pt x="1016" y="351"/>
                </a:lnTo>
                <a:lnTo>
                  <a:pt x="1016" y="351"/>
                </a:lnTo>
                <a:lnTo>
                  <a:pt x="1005" y="253"/>
                </a:lnTo>
                <a:lnTo>
                  <a:pt x="996" y="186"/>
                </a:lnTo>
                <a:lnTo>
                  <a:pt x="996" y="186"/>
                </a:lnTo>
                <a:lnTo>
                  <a:pt x="1001" y="170"/>
                </a:lnTo>
                <a:lnTo>
                  <a:pt x="1011" y="131"/>
                </a:lnTo>
                <a:lnTo>
                  <a:pt x="1015" y="109"/>
                </a:lnTo>
                <a:lnTo>
                  <a:pt x="1017" y="91"/>
                </a:lnTo>
                <a:lnTo>
                  <a:pt x="1019" y="84"/>
                </a:lnTo>
                <a:lnTo>
                  <a:pt x="1017" y="79"/>
                </a:lnTo>
                <a:lnTo>
                  <a:pt x="1016" y="75"/>
                </a:lnTo>
                <a:lnTo>
                  <a:pt x="1014" y="73"/>
                </a:lnTo>
                <a:lnTo>
                  <a:pt x="1014" y="73"/>
                </a:lnTo>
                <a:lnTo>
                  <a:pt x="1002" y="73"/>
                </a:lnTo>
                <a:lnTo>
                  <a:pt x="998" y="75"/>
                </a:lnTo>
                <a:lnTo>
                  <a:pt x="994" y="76"/>
                </a:lnTo>
                <a:lnTo>
                  <a:pt x="990" y="79"/>
                </a:lnTo>
                <a:lnTo>
                  <a:pt x="988" y="81"/>
                </a:lnTo>
                <a:lnTo>
                  <a:pt x="982" y="91"/>
                </a:lnTo>
                <a:lnTo>
                  <a:pt x="982" y="91"/>
                </a:lnTo>
                <a:lnTo>
                  <a:pt x="956" y="134"/>
                </a:lnTo>
                <a:lnTo>
                  <a:pt x="949" y="140"/>
                </a:lnTo>
                <a:lnTo>
                  <a:pt x="949" y="140"/>
                </a:lnTo>
                <a:lnTo>
                  <a:pt x="940" y="138"/>
                </a:lnTo>
                <a:lnTo>
                  <a:pt x="922" y="134"/>
                </a:lnTo>
                <a:lnTo>
                  <a:pt x="893" y="126"/>
                </a:lnTo>
                <a:lnTo>
                  <a:pt x="893" y="126"/>
                </a:lnTo>
                <a:lnTo>
                  <a:pt x="856" y="120"/>
                </a:lnTo>
                <a:lnTo>
                  <a:pt x="839" y="116"/>
                </a:lnTo>
                <a:lnTo>
                  <a:pt x="821" y="115"/>
                </a:lnTo>
                <a:lnTo>
                  <a:pt x="803" y="113"/>
                </a:lnTo>
                <a:lnTo>
                  <a:pt x="784" y="113"/>
                </a:lnTo>
                <a:lnTo>
                  <a:pt x="765" y="113"/>
                </a:lnTo>
                <a:lnTo>
                  <a:pt x="743" y="116"/>
                </a:lnTo>
                <a:lnTo>
                  <a:pt x="743" y="116"/>
                </a:lnTo>
                <a:lnTo>
                  <a:pt x="721" y="121"/>
                </a:lnTo>
                <a:lnTo>
                  <a:pt x="698" y="127"/>
                </a:lnTo>
                <a:lnTo>
                  <a:pt x="676" y="135"/>
                </a:lnTo>
                <a:lnTo>
                  <a:pt x="654" y="144"/>
                </a:lnTo>
                <a:lnTo>
                  <a:pt x="615" y="161"/>
                </a:lnTo>
                <a:lnTo>
                  <a:pt x="598" y="168"/>
                </a:lnTo>
                <a:lnTo>
                  <a:pt x="584" y="172"/>
                </a:lnTo>
                <a:lnTo>
                  <a:pt x="584" y="172"/>
                </a:lnTo>
                <a:lnTo>
                  <a:pt x="570" y="176"/>
                </a:lnTo>
                <a:lnTo>
                  <a:pt x="552" y="180"/>
                </a:lnTo>
                <a:lnTo>
                  <a:pt x="513" y="186"/>
                </a:lnTo>
                <a:lnTo>
                  <a:pt x="459" y="194"/>
                </a:lnTo>
                <a:lnTo>
                  <a:pt x="459" y="194"/>
                </a:lnTo>
                <a:lnTo>
                  <a:pt x="448" y="195"/>
                </a:lnTo>
                <a:lnTo>
                  <a:pt x="432" y="197"/>
                </a:lnTo>
                <a:lnTo>
                  <a:pt x="413" y="198"/>
                </a:lnTo>
                <a:lnTo>
                  <a:pt x="417" y="186"/>
                </a:lnTo>
                <a:lnTo>
                  <a:pt x="395" y="202"/>
                </a:lnTo>
                <a:lnTo>
                  <a:pt x="395" y="202"/>
                </a:lnTo>
                <a:lnTo>
                  <a:pt x="400" y="195"/>
                </a:lnTo>
                <a:lnTo>
                  <a:pt x="409" y="179"/>
                </a:lnTo>
                <a:lnTo>
                  <a:pt x="416" y="167"/>
                </a:lnTo>
                <a:lnTo>
                  <a:pt x="421" y="154"/>
                </a:lnTo>
                <a:lnTo>
                  <a:pt x="425" y="140"/>
                </a:lnTo>
                <a:lnTo>
                  <a:pt x="427" y="126"/>
                </a:lnTo>
                <a:lnTo>
                  <a:pt x="427" y="126"/>
                </a:lnTo>
                <a:lnTo>
                  <a:pt x="431" y="97"/>
                </a:lnTo>
                <a:lnTo>
                  <a:pt x="435" y="68"/>
                </a:lnTo>
                <a:lnTo>
                  <a:pt x="436" y="56"/>
                </a:lnTo>
                <a:lnTo>
                  <a:pt x="435" y="45"/>
                </a:lnTo>
                <a:lnTo>
                  <a:pt x="434" y="38"/>
                </a:lnTo>
                <a:lnTo>
                  <a:pt x="432" y="36"/>
                </a:lnTo>
                <a:lnTo>
                  <a:pt x="431" y="34"/>
                </a:lnTo>
                <a:lnTo>
                  <a:pt x="431" y="34"/>
                </a:lnTo>
                <a:lnTo>
                  <a:pt x="427" y="32"/>
                </a:lnTo>
                <a:lnTo>
                  <a:pt x="425" y="30"/>
                </a:lnTo>
                <a:lnTo>
                  <a:pt x="422" y="26"/>
                </a:lnTo>
                <a:lnTo>
                  <a:pt x="420" y="25"/>
                </a:lnTo>
                <a:lnTo>
                  <a:pt x="417" y="25"/>
                </a:lnTo>
                <a:lnTo>
                  <a:pt x="414" y="26"/>
                </a:lnTo>
                <a:lnTo>
                  <a:pt x="409" y="31"/>
                </a:lnTo>
                <a:lnTo>
                  <a:pt x="409" y="31"/>
                </a:lnTo>
                <a:lnTo>
                  <a:pt x="402" y="40"/>
                </a:lnTo>
                <a:lnTo>
                  <a:pt x="395" y="47"/>
                </a:lnTo>
                <a:lnTo>
                  <a:pt x="385" y="66"/>
                </a:lnTo>
                <a:lnTo>
                  <a:pt x="385" y="66"/>
                </a:lnTo>
                <a:lnTo>
                  <a:pt x="377" y="79"/>
                </a:lnTo>
                <a:lnTo>
                  <a:pt x="371" y="89"/>
                </a:lnTo>
                <a:lnTo>
                  <a:pt x="363" y="98"/>
                </a:lnTo>
                <a:lnTo>
                  <a:pt x="363" y="98"/>
                </a:lnTo>
                <a:lnTo>
                  <a:pt x="363" y="59"/>
                </a:lnTo>
                <a:lnTo>
                  <a:pt x="362" y="31"/>
                </a:lnTo>
                <a:lnTo>
                  <a:pt x="361" y="17"/>
                </a:lnTo>
                <a:lnTo>
                  <a:pt x="361" y="17"/>
                </a:lnTo>
                <a:lnTo>
                  <a:pt x="357" y="11"/>
                </a:lnTo>
                <a:lnTo>
                  <a:pt x="354" y="8"/>
                </a:lnTo>
                <a:lnTo>
                  <a:pt x="352" y="4"/>
                </a:lnTo>
                <a:lnTo>
                  <a:pt x="348" y="2"/>
                </a:lnTo>
                <a:lnTo>
                  <a:pt x="343" y="0"/>
                </a:lnTo>
                <a:lnTo>
                  <a:pt x="336" y="0"/>
                </a:lnTo>
                <a:lnTo>
                  <a:pt x="329" y="3"/>
                </a:lnTo>
                <a:lnTo>
                  <a:pt x="329" y="3"/>
                </a:lnTo>
                <a:lnTo>
                  <a:pt x="313" y="8"/>
                </a:lnTo>
                <a:lnTo>
                  <a:pt x="300" y="12"/>
                </a:lnTo>
                <a:lnTo>
                  <a:pt x="295" y="16"/>
                </a:lnTo>
                <a:lnTo>
                  <a:pt x="290" y="21"/>
                </a:lnTo>
                <a:lnTo>
                  <a:pt x="286" y="26"/>
                </a:lnTo>
                <a:lnTo>
                  <a:pt x="282" y="34"/>
                </a:lnTo>
                <a:lnTo>
                  <a:pt x="282" y="34"/>
                </a:lnTo>
                <a:lnTo>
                  <a:pt x="273" y="52"/>
                </a:lnTo>
                <a:lnTo>
                  <a:pt x="266" y="67"/>
                </a:lnTo>
                <a:lnTo>
                  <a:pt x="258" y="81"/>
                </a:lnTo>
                <a:lnTo>
                  <a:pt x="250" y="91"/>
                </a:lnTo>
                <a:lnTo>
                  <a:pt x="250" y="91"/>
                </a:lnTo>
                <a:lnTo>
                  <a:pt x="243" y="102"/>
                </a:lnTo>
                <a:lnTo>
                  <a:pt x="236" y="113"/>
                </a:lnTo>
                <a:lnTo>
                  <a:pt x="228" y="126"/>
                </a:lnTo>
                <a:lnTo>
                  <a:pt x="228" y="12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6">
            <a:extLst>
              <a:ext uri="{FF2B5EF4-FFF2-40B4-BE49-F238E27FC236}">
                <a16:creationId xmlns:a16="http://schemas.microsoft.com/office/drawing/2014/main" id="{185B1276-6220-46A3-AB34-445F8D1F290D}"/>
              </a:ext>
            </a:extLst>
          </p:cNvPr>
          <p:cNvSpPr>
            <a:spLocks/>
          </p:cNvSpPr>
          <p:nvPr/>
        </p:nvSpPr>
        <p:spPr bwMode="auto">
          <a:xfrm>
            <a:off x="2326101" y="3156909"/>
            <a:ext cx="1501775" cy="981075"/>
          </a:xfrm>
          <a:custGeom>
            <a:avLst/>
            <a:gdLst>
              <a:gd name="T0" fmla="*/ 103 w 946"/>
              <a:gd name="T1" fmla="*/ 203 h 618"/>
              <a:gd name="T2" fmla="*/ 47 w 946"/>
              <a:gd name="T3" fmla="*/ 170 h 618"/>
              <a:gd name="T4" fmla="*/ 25 w 946"/>
              <a:gd name="T5" fmla="*/ 199 h 618"/>
              <a:gd name="T6" fmla="*/ 52 w 946"/>
              <a:gd name="T7" fmla="*/ 299 h 618"/>
              <a:gd name="T8" fmla="*/ 31 w 946"/>
              <a:gd name="T9" fmla="*/ 339 h 618"/>
              <a:gd name="T10" fmla="*/ 0 w 946"/>
              <a:gd name="T11" fmla="*/ 407 h 618"/>
              <a:gd name="T12" fmla="*/ 34 w 946"/>
              <a:gd name="T13" fmla="*/ 498 h 618"/>
              <a:gd name="T14" fmla="*/ 25 w 946"/>
              <a:gd name="T15" fmla="*/ 551 h 618"/>
              <a:gd name="T16" fmla="*/ 30 w 946"/>
              <a:gd name="T17" fmla="*/ 573 h 618"/>
              <a:gd name="T18" fmla="*/ 81 w 946"/>
              <a:gd name="T19" fmla="*/ 568 h 618"/>
              <a:gd name="T20" fmla="*/ 101 w 946"/>
              <a:gd name="T21" fmla="*/ 568 h 618"/>
              <a:gd name="T22" fmla="*/ 127 w 946"/>
              <a:gd name="T23" fmla="*/ 576 h 618"/>
              <a:gd name="T24" fmla="*/ 157 w 946"/>
              <a:gd name="T25" fmla="*/ 540 h 618"/>
              <a:gd name="T26" fmla="*/ 175 w 946"/>
              <a:gd name="T27" fmla="*/ 492 h 618"/>
              <a:gd name="T28" fmla="*/ 170 w 946"/>
              <a:gd name="T29" fmla="*/ 541 h 618"/>
              <a:gd name="T30" fmla="*/ 183 w 946"/>
              <a:gd name="T31" fmla="*/ 559 h 618"/>
              <a:gd name="T32" fmla="*/ 216 w 946"/>
              <a:gd name="T33" fmla="*/ 537 h 618"/>
              <a:gd name="T34" fmla="*/ 248 w 946"/>
              <a:gd name="T35" fmla="*/ 455 h 618"/>
              <a:gd name="T36" fmla="*/ 298 w 946"/>
              <a:gd name="T37" fmla="*/ 415 h 618"/>
              <a:gd name="T38" fmla="*/ 429 w 946"/>
              <a:gd name="T39" fmla="*/ 451 h 618"/>
              <a:gd name="T40" fmla="*/ 444 w 946"/>
              <a:gd name="T41" fmla="*/ 560 h 618"/>
              <a:gd name="T42" fmla="*/ 420 w 946"/>
              <a:gd name="T43" fmla="*/ 591 h 618"/>
              <a:gd name="T44" fmla="*/ 438 w 946"/>
              <a:gd name="T45" fmla="*/ 617 h 618"/>
              <a:gd name="T46" fmla="*/ 496 w 946"/>
              <a:gd name="T47" fmla="*/ 609 h 618"/>
              <a:gd name="T48" fmla="*/ 500 w 946"/>
              <a:gd name="T49" fmla="*/ 573 h 618"/>
              <a:gd name="T50" fmla="*/ 505 w 946"/>
              <a:gd name="T51" fmla="*/ 500 h 618"/>
              <a:gd name="T52" fmla="*/ 514 w 946"/>
              <a:gd name="T53" fmla="*/ 346 h 618"/>
              <a:gd name="T54" fmla="*/ 580 w 946"/>
              <a:gd name="T55" fmla="*/ 319 h 618"/>
              <a:gd name="T56" fmla="*/ 619 w 946"/>
              <a:gd name="T57" fmla="*/ 333 h 618"/>
              <a:gd name="T58" fmla="*/ 650 w 946"/>
              <a:gd name="T59" fmla="*/ 341 h 618"/>
              <a:gd name="T60" fmla="*/ 689 w 946"/>
              <a:gd name="T61" fmla="*/ 423 h 618"/>
              <a:gd name="T62" fmla="*/ 677 w 946"/>
              <a:gd name="T63" fmla="*/ 532 h 618"/>
              <a:gd name="T64" fmla="*/ 637 w 946"/>
              <a:gd name="T65" fmla="*/ 566 h 618"/>
              <a:gd name="T66" fmla="*/ 678 w 946"/>
              <a:gd name="T67" fmla="*/ 578 h 618"/>
              <a:gd name="T68" fmla="*/ 701 w 946"/>
              <a:gd name="T69" fmla="*/ 568 h 618"/>
              <a:gd name="T70" fmla="*/ 720 w 946"/>
              <a:gd name="T71" fmla="*/ 550 h 618"/>
              <a:gd name="T72" fmla="*/ 754 w 946"/>
              <a:gd name="T73" fmla="*/ 460 h 618"/>
              <a:gd name="T74" fmla="*/ 746 w 946"/>
              <a:gd name="T75" fmla="*/ 404 h 618"/>
              <a:gd name="T76" fmla="*/ 752 w 946"/>
              <a:gd name="T77" fmla="*/ 310 h 618"/>
              <a:gd name="T78" fmla="*/ 792 w 946"/>
              <a:gd name="T79" fmla="*/ 359 h 618"/>
              <a:gd name="T80" fmla="*/ 886 w 946"/>
              <a:gd name="T81" fmla="*/ 483 h 618"/>
              <a:gd name="T82" fmla="*/ 887 w 946"/>
              <a:gd name="T83" fmla="*/ 584 h 618"/>
              <a:gd name="T84" fmla="*/ 898 w 946"/>
              <a:gd name="T85" fmla="*/ 607 h 618"/>
              <a:gd name="T86" fmla="*/ 941 w 946"/>
              <a:gd name="T87" fmla="*/ 596 h 618"/>
              <a:gd name="T88" fmla="*/ 936 w 946"/>
              <a:gd name="T89" fmla="*/ 576 h 618"/>
              <a:gd name="T90" fmla="*/ 933 w 946"/>
              <a:gd name="T91" fmla="*/ 494 h 618"/>
              <a:gd name="T92" fmla="*/ 916 w 946"/>
              <a:gd name="T93" fmla="*/ 430 h 618"/>
              <a:gd name="T94" fmla="*/ 883 w 946"/>
              <a:gd name="T95" fmla="*/ 290 h 618"/>
              <a:gd name="T96" fmla="*/ 863 w 946"/>
              <a:gd name="T97" fmla="*/ 177 h 618"/>
              <a:gd name="T98" fmla="*/ 873 w 946"/>
              <a:gd name="T99" fmla="*/ 72 h 618"/>
              <a:gd name="T100" fmla="*/ 887 w 946"/>
              <a:gd name="T101" fmla="*/ 1 h 618"/>
              <a:gd name="T102" fmla="*/ 852 w 946"/>
              <a:gd name="T103" fmla="*/ 18 h 618"/>
              <a:gd name="T104" fmla="*/ 800 w 946"/>
              <a:gd name="T105" fmla="*/ 55 h 618"/>
              <a:gd name="T106" fmla="*/ 738 w 946"/>
              <a:gd name="T107" fmla="*/ 20 h 618"/>
              <a:gd name="T108" fmla="*/ 548 w 946"/>
              <a:gd name="T109" fmla="*/ 22 h 618"/>
              <a:gd name="T110" fmla="*/ 474 w 946"/>
              <a:gd name="T111" fmla="*/ 51 h 618"/>
              <a:gd name="T112" fmla="*/ 284 w 946"/>
              <a:gd name="T113" fmla="*/ 99 h 618"/>
              <a:gd name="T114" fmla="*/ 248 w 946"/>
              <a:gd name="T115" fmla="*/ 114 h 618"/>
              <a:gd name="T116" fmla="*/ 226 w 946"/>
              <a:gd name="T117" fmla="*/ 150 h 618"/>
              <a:gd name="T118" fmla="*/ 210 w 946"/>
              <a:gd name="T119" fmla="*/ 174 h 618"/>
              <a:gd name="T120" fmla="*/ 189 w 946"/>
              <a:gd name="T121" fmla="*/ 186 h 618"/>
              <a:gd name="T122" fmla="*/ 167 w 946"/>
              <a:gd name="T123" fmla="*/ 201 h 618"/>
              <a:gd name="T124" fmla="*/ 118 w 946"/>
              <a:gd name="T125" fmla="*/ 240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46" h="618">
                <a:moveTo>
                  <a:pt x="107" y="241"/>
                </a:moveTo>
                <a:lnTo>
                  <a:pt x="107" y="241"/>
                </a:lnTo>
                <a:lnTo>
                  <a:pt x="108" y="237"/>
                </a:lnTo>
                <a:lnTo>
                  <a:pt x="110" y="231"/>
                </a:lnTo>
                <a:lnTo>
                  <a:pt x="110" y="224"/>
                </a:lnTo>
                <a:lnTo>
                  <a:pt x="108" y="217"/>
                </a:lnTo>
                <a:lnTo>
                  <a:pt x="107" y="209"/>
                </a:lnTo>
                <a:lnTo>
                  <a:pt x="103" y="203"/>
                </a:lnTo>
                <a:lnTo>
                  <a:pt x="95" y="195"/>
                </a:lnTo>
                <a:lnTo>
                  <a:pt x="95" y="195"/>
                </a:lnTo>
                <a:lnTo>
                  <a:pt x="81" y="183"/>
                </a:lnTo>
                <a:lnTo>
                  <a:pt x="68" y="173"/>
                </a:lnTo>
                <a:lnTo>
                  <a:pt x="62" y="170"/>
                </a:lnTo>
                <a:lnTo>
                  <a:pt x="57" y="168"/>
                </a:lnTo>
                <a:lnTo>
                  <a:pt x="52" y="168"/>
                </a:lnTo>
                <a:lnTo>
                  <a:pt x="47" y="170"/>
                </a:lnTo>
                <a:lnTo>
                  <a:pt x="47" y="170"/>
                </a:lnTo>
                <a:lnTo>
                  <a:pt x="36" y="177"/>
                </a:lnTo>
                <a:lnTo>
                  <a:pt x="30" y="182"/>
                </a:lnTo>
                <a:lnTo>
                  <a:pt x="27" y="186"/>
                </a:lnTo>
                <a:lnTo>
                  <a:pt x="26" y="190"/>
                </a:lnTo>
                <a:lnTo>
                  <a:pt x="25" y="194"/>
                </a:lnTo>
                <a:lnTo>
                  <a:pt x="25" y="199"/>
                </a:lnTo>
                <a:lnTo>
                  <a:pt x="25" y="199"/>
                </a:lnTo>
                <a:lnTo>
                  <a:pt x="29" y="217"/>
                </a:lnTo>
                <a:lnTo>
                  <a:pt x="35" y="242"/>
                </a:lnTo>
                <a:lnTo>
                  <a:pt x="43" y="268"/>
                </a:lnTo>
                <a:lnTo>
                  <a:pt x="47" y="283"/>
                </a:lnTo>
                <a:lnTo>
                  <a:pt x="47" y="283"/>
                </a:lnTo>
                <a:lnTo>
                  <a:pt x="48" y="290"/>
                </a:lnTo>
                <a:lnTo>
                  <a:pt x="51" y="295"/>
                </a:lnTo>
                <a:lnTo>
                  <a:pt x="52" y="299"/>
                </a:lnTo>
                <a:lnTo>
                  <a:pt x="52" y="301"/>
                </a:lnTo>
                <a:lnTo>
                  <a:pt x="51" y="305"/>
                </a:lnTo>
                <a:lnTo>
                  <a:pt x="51" y="305"/>
                </a:lnTo>
                <a:lnTo>
                  <a:pt x="42" y="323"/>
                </a:lnTo>
                <a:lnTo>
                  <a:pt x="38" y="330"/>
                </a:lnTo>
                <a:lnTo>
                  <a:pt x="35" y="333"/>
                </a:lnTo>
                <a:lnTo>
                  <a:pt x="35" y="333"/>
                </a:lnTo>
                <a:lnTo>
                  <a:pt x="31" y="339"/>
                </a:lnTo>
                <a:lnTo>
                  <a:pt x="22" y="346"/>
                </a:lnTo>
                <a:lnTo>
                  <a:pt x="17" y="353"/>
                </a:lnTo>
                <a:lnTo>
                  <a:pt x="12" y="360"/>
                </a:lnTo>
                <a:lnTo>
                  <a:pt x="7" y="369"/>
                </a:lnTo>
                <a:lnTo>
                  <a:pt x="4" y="380"/>
                </a:lnTo>
                <a:lnTo>
                  <a:pt x="4" y="380"/>
                </a:lnTo>
                <a:lnTo>
                  <a:pt x="2" y="392"/>
                </a:lnTo>
                <a:lnTo>
                  <a:pt x="0" y="407"/>
                </a:lnTo>
                <a:lnTo>
                  <a:pt x="2" y="422"/>
                </a:lnTo>
                <a:lnTo>
                  <a:pt x="3" y="437"/>
                </a:lnTo>
                <a:lnTo>
                  <a:pt x="6" y="453"/>
                </a:lnTo>
                <a:lnTo>
                  <a:pt x="9" y="466"/>
                </a:lnTo>
                <a:lnTo>
                  <a:pt x="13" y="476"/>
                </a:lnTo>
                <a:lnTo>
                  <a:pt x="18" y="482"/>
                </a:lnTo>
                <a:lnTo>
                  <a:pt x="18" y="482"/>
                </a:lnTo>
                <a:lnTo>
                  <a:pt x="34" y="498"/>
                </a:lnTo>
                <a:lnTo>
                  <a:pt x="38" y="503"/>
                </a:lnTo>
                <a:lnTo>
                  <a:pt x="39" y="508"/>
                </a:lnTo>
                <a:lnTo>
                  <a:pt x="39" y="508"/>
                </a:lnTo>
                <a:lnTo>
                  <a:pt x="35" y="530"/>
                </a:lnTo>
                <a:lnTo>
                  <a:pt x="31" y="542"/>
                </a:lnTo>
                <a:lnTo>
                  <a:pt x="29" y="550"/>
                </a:lnTo>
                <a:lnTo>
                  <a:pt x="29" y="550"/>
                </a:lnTo>
                <a:lnTo>
                  <a:pt x="25" y="551"/>
                </a:lnTo>
                <a:lnTo>
                  <a:pt x="22" y="553"/>
                </a:lnTo>
                <a:lnTo>
                  <a:pt x="21" y="554"/>
                </a:lnTo>
                <a:lnTo>
                  <a:pt x="21" y="557"/>
                </a:lnTo>
                <a:lnTo>
                  <a:pt x="21" y="564"/>
                </a:lnTo>
                <a:lnTo>
                  <a:pt x="21" y="564"/>
                </a:lnTo>
                <a:lnTo>
                  <a:pt x="22" y="567"/>
                </a:lnTo>
                <a:lnTo>
                  <a:pt x="25" y="569"/>
                </a:lnTo>
                <a:lnTo>
                  <a:pt x="30" y="573"/>
                </a:lnTo>
                <a:lnTo>
                  <a:pt x="36" y="575"/>
                </a:lnTo>
                <a:lnTo>
                  <a:pt x="44" y="576"/>
                </a:lnTo>
                <a:lnTo>
                  <a:pt x="57" y="576"/>
                </a:lnTo>
                <a:lnTo>
                  <a:pt x="65" y="575"/>
                </a:lnTo>
                <a:lnTo>
                  <a:pt x="65" y="575"/>
                </a:lnTo>
                <a:lnTo>
                  <a:pt x="72" y="573"/>
                </a:lnTo>
                <a:lnTo>
                  <a:pt x="79" y="571"/>
                </a:lnTo>
                <a:lnTo>
                  <a:pt x="81" y="568"/>
                </a:lnTo>
                <a:lnTo>
                  <a:pt x="81" y="568"/>
                </a:lnTo>
                <a:lnTo>
                  <a:pt x="86" y="564"/>
                </a:lnTo>
                <a:lnTo>
                  <a:pt x="95" y="559"/>
                </a:lnTo>
                <a:lnTo>
                  <a:pt x="107" y="554"/>
                </a:lnTo>
                <a:lnTo>
                  <a:pt x="107" y="554"/>
                </a:lnTo>
                <a:lnTo>
                  <a:pt x="104" y="557"/>
                </a:lnTo>
                <a:lnTo>
                  <a:pt x="102" y="564"/>
                </a:lnTo>
                <a:lnTo>
                  <a:pt x="101" y="568"/>
                </a:lnTo>
                <a:lnTo>
                  <a:pt x="99" y="572"/>
                </a:lnTo>
                <a:lnTo>
                  <a:pt x="101" y="576"/>
                </a:lnTo>
                <a:lnTo>
                  <a:pt x="103" y="578"/>
                </a:lnTo>
                <a:lnTo>
                  <a:pt x="103" y="578"/>
                </a:lnTo>
                <a:lnTo>
                  <a:pt x="108" y="580"/>
                </a:lnTo>
                <a:lnTo>
                  <a:pt x="113" y="580"/>
                </a:lnTo>
                <a:lnTo>
                  <a:pt x="121" y="578"/>
                </a:lnTo>
                <a:lnTo>
                  <a:pt x="127" y="576"/>
                </a:lnTo>
                <a:lnTo>
                  <a:pt x="142" y="568"/>
                </a:lnTo>
                <a:lnTo>
                  <a:pt x="147" y="564"/>
                </a:lnTo>
                <a:lnTo>
                  <a:pt x="149" y="560"/>
                </a:lnTo>
                <a:lnTo>
                  <a:pt x="149" y="560"/>
                </a:lnTo>
                <a:lnTo>
                  <a:pt x="156" y="551"/>
                </a:lnTo>
                <a:lnTo>
                  <a:pt x="157" y="546"/>
                </a:lnTo>
                <a:lnTo>
                  <a:pt x="157" y="540"/>
                </a:lnTo>
                <a:lnTo>
                  <a:pt x="157" y="540"/>
                </a:lnTo>
                <a:lnTo>
                  <a:pt x="154" y="532"/>
                </a:lnTo>
                <a:lnTo>
                  <a:pt x="153" y="526"/>
                </a:lnTo>
                <a:lnTo>
                  <a:pt x="153" y="519"/>
                </a:lnTo>
                <a:lnTo>
                  <a:pt x="157" y="512"/>
                </a:lnTo>
                <a:lnTo>
                  <a:pt x="157" y="512"/>
                </a:lnTo>
                <a:lnTo>
                  <a:pt x="160" y="507"/>
                </a:lnTo>
                <a:lnTo>
                  <a:pt x="163" y="501"/>
                </a:lnTo>
                <a:lnTo>
                  <a:pt x="175" y="492"/>
                </a:lnTo>
                <a:lnTo>
                  <a:pt x="188" y="482"/>
                </a:lnTo>
                <a:lnTo>
                  <a:pt x="188" y="482"/>
                </a:lnTo>
                <a:lnTo>
                  <a:pt x="185" y="501"/>
                </a:lnTo>
                <a:lnTo>
                  <a:pt x="181" y="526"/>
                </a:lnTo>
                <a:lnTo>
                  <a:pt x="181" y="526"/>
                </a:lnTo>
                <a:lnTo>
                  <a:pt x="178" y="531"/>
                </a:lnTo>
                <a:lnTo>
                  <a:pt x="172" y="537"/>
                </a:lnTo>
                <a:lnTo>
                  <a:pt x="170" y="541"/>
                </a:lnTo>
                <a:lnTo>
                  <a:pt x="169" y="545"/>
                </a:lnTo>
                <a:lnTo>
                  <a:pt x="169" y="550"/>
                </a:lnTo>
                <a:lnTo>
                  <a:pt x="171" y="554"/>
                </a:lnTo>
                <a:lnTo>
                  <a:pt x="171" y="554"/>
                </a:lnTo>
                <a:lnTo>
                  <a:pt x="174" y="558"/>
                </a:lnTo>
                <a:lnTo>
                  <a:pt x="176" y="559"/>
                </a:lnTo>
                <a:lnTo>
                  <a:pt x="179" y="560"/>
                </a:lnTo>
                <a:lnTo>
                  <a:pt x="183" y="559"/>
                </a:lnTo>
                <a:lnTo>
                  <a:pt x="188" y="557"/>
                </a:lnTo>
                <a:lnTo>
                  <a:pt x="195" y="554"/>
                </a:lnTo>
                <a:lnTo>
                  <a:pt x="195" y="554"/>
                </a:lnTo>
                <a:lnTo>
                  <a:pt x="208" y="549"/>
                </a:lnTo>
                <a:lnTo>
                  <a:pt x="211" y="546"/>
                </a:lnTo>
                <a:lnTo>
                  <a:pt x="213" y="544"/>
                </a:lnTo>
                <a:lnTo>
                  <a:pt x="213" y="544"/>
                </a:lnTo>
                <a:lnTo>
                  <a:pt x="216" y="537"/>
                </a:lnTo>
                <a:lnTo>
                  <a:pt x="224" y="522"/>
                </a:lnTo>
                <a:lnTo>
                  <a:pt x="224" y="522"/>
                </a:lnTo>
                <a:lnTo>
                  <a:pt x="233" y="499"/>
                </a:lnTo>
                <a:lnTo>
                  <a:pt x="238" y="486"/>
                </a:lnTo>
                <a:lnTo>
                  <a:pt x="238" y="486"/>
                </a:lnTo>
                <a:lnTo>
                  <a:pt x="240" y="480"/>
                </a:lnTo>
                <a:lnTo>
                  <a:pt x="243" y="468"/>
                </a:lnTo>
                <a:lnTo>
                  <a:pt x="248" y="455"/>
                </a:lnTo>
                <a:lnTo>
                  <a:pt x="252" y="449"/>
                </a:lnTo>
                <a:lnTo>
                  <a:pt x="256" y="444"/>
                </a:lnTo>
                <a:lnTo>
                  <a:pt x="256" y="444"/>
                </a:lnTo>
                <a:lnTo>
                  <a:pt x="261" y="439"/>
                </a:lnTo>
                <a:lnTo>
                  <a:pt x="266" y="435"/>
                </a:lnTo>
                <a:lnTo>
                  <a:pt x="280" y="426"/>
                </a:lnTo>
                <a:lnTo>
                  <a:pt x="298" y="415"/>
                </a:lnTo>
                <a:lnTo>
                  <a:pt x="298" y="415"/>
                </a:lnTo>
                <a:lnTo>
                  <a:pt x="308" y="409"/>
                </a:lnTo>
                <a:lnTo>
                  <a:pt x="316" y="405"/>
                </a:lnTo>
                <a:lnTo>
                  <a:pt x="398" y="405"/>
                </a:lnTo>
                <a:lnTo>
                  <a:pt x="412" y="412"/>
                </a:lnTo>
                <a:lnTo>
                  <a:pt x="412" y="412"/>
                </a:lnTo>
                <a:lnTo>
                  <a:pt x="415" y="418"/>
                </a:lnTo>
                <a:lnTo>
                  <a:pt x="423" y="432"/>
                </a:lnTo>
                <a:lnTo>
                  <a:pt x="429" y="451"/>
                </a:lnTo>
                <a:lnTo>
                  <a:pt x="432" y="462"/>
                </a:lnTo>
                <a:lnTo>
                  <a:pt x="433" y="472"/>
                </a:lnTo>
                <a:lnTo>
                  <a:pt x="433" y="472"/>
                </a:lnTo>
                <a:lnTo>
                  <a:pt x="437" y="495"/>
                </a:lnTo>
                <a:lnTo>
                  <a:pt x="441" y="522"/>
                </a:lnTo>
                <a:lnTo>
                  <a:pt x="443" y="545"/>
                </a:lnTo>
                <a:lnTo>
                  <a:pt x="444" y="554"/>
                </a:lnTo>
                <a:lnTo>
                  <a:pt x="444" y="560"/>
                </a:lnTo>
                <a:lnTo>
                  <a:pt x="444" y="560"/>
                </a:lnTo>
                <a:lnTo>
                  <a:pt x="442" y="568"/>
                </a:lnTo>
                <a:lnTo>
                  <a:pt x="438" y="575"/>
                </a:lnTo>
                <a:lnTo>
                  <a:pt x="434" y="578"/>
                </a:lnTo>
                <a:lnTo>
                  <a:pt x="430" y="582"/>
                </a:lnTo>
                <a:lnTo>
                  <a:pt x="430" y="582"/>
                </a:lnTo>
                <a:lnTo>
                  <a:pt x="424" y="586"/>
                </a:lnTo>
                <a:lnTo>
                  <a:pt x="420" y="591"/>
                </a:lnTo>
                <a:lnTo>
                  <a:pt x="417" y="594"/>
                </a:lnTo>
                <a:lnTo>
                  <a:pt x="417" y="596"/>
                </a:lnTo>
                <a:lnTo>
                  <a:pt x="417" y="600"/>
                </a:lnTo>
                <a:lnTo>
                  <a:pt x="419" y="604"/>
                </a:lnTo>
                <a:lnTo>
                  <a:pt x="419" y="604"/>
                </a:lnTo>
                <a:lnTo>
                  <a:pt x="425" y="610"/>
                </a:lnTo>
                <a:lnTo>
                  <a:pt x="432" y="616"/>
                </a:lnTo>
                <a:lnTo>
                  <a:pt x="438" y="617"/>
                </a:lnTo>
                <a:lnTo>
                  <a:pt x="447" y="618"/>
                </a:lnTo>
                <a:lnTo>
                  <a:pt x="447" y="618"/>
                </a:lnTo>
                <a:lnTo>
                  <a:pt x="461" y="618"/>
                </a:lnTo>
                <a:lnTo>
                  <a:pt x="476" y="617"/>
                </a:lnTo>
                <a:lnTo>
                  <a:pt x="484" y="617"/>
                </a:lnTo>
                <a:lnTo>
                  <a:pt x="491" y="614"/>
                </a:lnTo>
                <a:lnTo>
                  <a:pt x="494" y="612"/>
                </a:lnTo>
                <a:lnTo>
                  <a:pt x="496" y="609"/>
                </a:lnTo>
                <a:lnTo>
                  <a:pt x="497" y="607"/>
                </a:lnTo>
                <a:lnTo>
                  <a:pt x="497" y="607"/>
                </a:lnTo>
                <a:lnTo>
                  <a:pt x="498" y="599"/>
                </a:lnTo>
                <a:lnTo>
                  <a:pt x="497" y="593"/>
                </a:lnTo>
                <a:lnTo>
                  <a:pt x="497" y="587"/>
                </a:lnTo>
                <a:lnTo>
                  <a:pt x="497" y="582"/>
                </a:lnTo>
                <a:lnTo>
                  <a:pt x="497" y="582"/>
                </a:lnTo>
                <a:lnTo>
                  <a:pt x="500" y="573"/>
                </a:lnTo>
                <a:lnTo>
                  <a:pt x="501" y="560"/>
                </a:lnTo>
                <a:lnTo>
                  <a:pt x="501" y="560"/>
                </a:lnTo>
                <a:lnTo>
                  <a:pt x="501" y="549"/>
                </a:lnTo>
                <a:lnTo>
                  <a:pt x="501" y="544"/>
                </a:lnTo>
                <a:lnTo>
                  <a:pt x="501" y="544"/>
                </a:lnTo>
                <a:lnTo>
                  <a:pt x="502" y="528"/>
                </a:lnTo>
                <a:lnTo>
                  <a:pt x="505" y="500"/>
                </a:lnTo>
                <a:lnTo>
                  <a:pt x="505" y="500"/>
                </a:lnTo>
                <a:lnTo>
                  <a:pt x="505" y="480"/>
                </a:lnTo>
                <a:lnTo>
                  <a:pt x="505" y="455"/>
                </a:lnTo>
                <a:lnTo>
                  <a:pt x="503" y="430"/>
                </a:lnTo>
                <a:lnTo>
                  <a:pt x="505" y="405"/>
                </a:lnTo>
                <a:lnTo>
                  <a:pt x="505" y="405"/>
                </a:lnTo>
                <a:lnTo>
                  <a:pt x="506" y="382"/>
                </a:lnTo>
                <a:lnTo>
                  <a:pt x="508" y="363"/>
                </a:lnTo>
                <a:lnTo>
                  <a:pt x="514" y="346"/>
                </a:lnTo>
                <a:lnTo>
                  <a:pt x="516" y="341"/>
                </a:lnTo>
                <a:lnTo>
                  <a:pt x="519" y="337"/>
                </a:lnTo>
                <a:lnTo>
                  <a:pt x="519" y="337"/>
                </a:lnTo>
                <a:lnTo>
                  <a:pt x="524" y="335"/>
                </a:lnTo>
                <a:lnTo>
                  <a:pt x="532" y="331"/>
                </a:lnTo>
                <a:lnTo>
                  <a:pt x="555" y="323"/>
                </a:lnTo>
                <a:lnTo>
                  <a:pt x="568" y="321"/>
                </a:lnTo>
                <a:lnTo>
                  <a:pt x="580" y="319"/>
                </a:lnTo>
                <a:lnTo>
                  <a:pt x="592" y="318"/>
                </a:lnTo>
                <a:lnTo>
                  <a:pt x="600" y="319"/>
                </a:lnTo>
                <a:lnTo>
                  <a:pt x="600" y="319"/>
                </a:lnTo>
                <a:lnTo>
                  <a:pt x="606" y="322"/>
                </a:lnTo>
                <a:lnTo>
                  <a:pt x="611" y="324"/>
                </a:lnTo>
                <a:lnTo>
                  <a:pt x="615" y="328"/>
                </a:lnTo>
                <a:lnTo>
                  <a:pt x="618" y="332"/>
                </a:lnTo>
                <a:lnTo>
                  <a:pt x="619" y="333"/>
                </a:lnTo>
                <a:lnTo>
                  <a:pt x="621" y="333"/>
                </a:lnTo>
                <a:lnTo>
                  <a:pt x="621" y="333"/>
                </a:lnTo>
                <a:lnTo>
                  <a:pt x="632" y="335"/>
                </a:lnTo>
                <a:lnTo>
                  <a:pt x="636" y="335"/>
                </a:lnTo>
                <a:lnTo>
                  <a:pt x="639" y="337"/>
                </a:lnTo>
                <a:lnTo>
                  <a:pt x="639" y="337"/>
                </a:lnTo>
                <a:lnTo>
                  <a:pt x="643" y="340"/>
                </a:lnTo>
                <a:lnTo>
                  <a:pt x="650" y="341"/>
                </a:lnTo>
                <a:lnTo>
                  <a:pt x="653" y="344"/>
                </a:lnTo>
                <a:lnTo>
                  <a:pt x="656" y="345"/>
                </a:lnTo>
                <a:lnTo>
                  <a:pt x="657" y="348"/>
                </a:lnTo>
                <a:lnTo>
                  <a:pt x="657" y="348"/>
                </a:lnTo>
                <a:lnTo>
                  <a:pt x="664" y="363"/>
                </a:lnTo>
                <a:lnTo>
                  <a:pt x="677" y="391"/>
                </a:lnTo>
                <a:lnTo>
                  <a:pt x="684" y="408"/>
                </a:lnTo>
                <a:lnTo>
                  <a:pt x="689" y="423"/>
                </a:lnTo>
                <a:lnTo>
                  <a:pt x="695" y="439"/>
                </a:lnTo>
                <a:lnTo>
                  <a:pt x="696" y="451"/>
                </a:lnTo>
                <a:lnTo>
                  <a:pt x="696" y="451"/>
                </a:lnTo>
                <a:lnTo>
                  <a:pt x="696" y="463"/>
                </a:lnTo>
                <a:lnTo>
                  <a:pt x="693" y="476"/>
                </a:lnTo>
                <a:lnTo>
                  <a:pt x="687" y="503"/>
                </a:lnTo>
                <a:lnTo>
                  <a:pt x="680" y="526"/>
                </a:lnTo>
                <a:lnTo>
                  <a:pt x="677" y="532"/>
                </a:lnTo>
                <a:lnTo>
                  <a:pt x="674" y="536"/>
                </a:lnTo>
                <a:lnTo>
                  <a:pt x="674" y="536"/>
                </a:lnTo>
                <a:lnTo>
                  <a:pt x="662" y="544"/>
                </a:lnTo>
                <a:lnTo>
                  <a:pt x="650" y="550"/>
                </a:lnTo>
                <a:lnTo>
                  <a:pt x="650" y="550"/>
                </a:lnTo>
                <a:lnTo>
                  <a:pt x="644" y="555"/>
                </a:lnTo>
                <a:lnTo>
                  <a:pt x="638" y="562"/>
                </a:lnTo>
                <a:lnTo>
                  <a:pt x="637" y="566"/>
                </a:lnTo>
                <a:lnTo>
                  <a:pt x="636" y="569"/>
                </a:lnTo>
                <a:lnTo>
                  <a:pt x="637" y="572"/>
                </a:lnTo>
                <a:lnTo>
                  <a:pt x="639" y="575"/>
                </a:lnTo>
                <a:lnTo>
                  <a:pt x="639" y="575"/>
                </a:lnTo>
                <a:lnTo>
                  <a:pt x="643" y="577"/>
                </a:lnTo>
                <a:lnTo>
                  <a:pt x="648" y="578"/>
                </a:lnTo>
                <a:lnTo>
                  <a:pt x="661" y="578"/>
                </a:lnTo>
                <a:lnTo>
                  <a:pt x="678" y="578"/>
                </a:lnTo>
                <a:lnTo>
                  <a:pt x="678" y="578"/>
                </a:lnTo>
                <a:lnTo>
                  <a:pt x="683" y="578"/>
                </a:lnTo>
                <a:lnTo>
                  <a:pt x="689" y="577"/>
                </a:lnTo>
                <a:lnTo>
                  <a:pt x="696" y="575"/>
                </a:lnTo>
                <a:lnTo>
                  <a:pt x="698" y="573"/>
                </a:lnTo>
                <a:lnTo>
                  <a:pt x="700" y="572"/>
                </a:lnTo>
                <a:lnTo>
                  <a:pt x="700" y="572"/>
                </a:lnTo>
                <a:lnTo>
                  <a:pt x="701" y="568"/>
                </a:lnTo>
                <a:lnTo>
                  <a:pt x="701" y="564"/>
                </a:lnTo>
                <a:lnTo>
                  <a:pt x="702" y="562"/>
                </a:lnTo>
                <a:lnTo>
                  <a:pt x="706" y="558"/>
                </a:lnTo>
                <a:lnTo>
                  <a:pt x="706" y="558"/>
                </a:lnTo>
                <a:lnTo>
                  <a:pt x="712" y="555"/>
                </a:lnTo>
                <a:lnTo>
                  <a:pt x="718" y="554"/>
                </a:lnTo>
                <a:lnTo>
                  <a:pt x="719" y="553"/>
                </a:lnTo>
                <a:lnTo>
                  <a:pt x="720" y="550"/>
                </a:lnTo>
                <a:lnTo>
                  <a:pt x="724" y="540"/>
                </a:lnTo>
                <a:lnTo>
                  <a:pt x="724" y="540"/>
                </a:lnTo>
                <a:lnTo>
                  <a:pt x="733" y="507"/>
                </a:lnTo>
                <a:lnTo>
                  <a:pt x="737" y="492"/>
                </a:lnTo>
                <a:lnTo>
                  <a:pt x="742" y="480"/>
                </a:lnTo>
                <a:lnTo>
                  <a:pt x="742" y="480"/>
                </a:lnTo>
                <a:lnTo>
                  <a:pt x="747" y="469"/>
                </a:lnTo>
                <a:lnTo>
                  <a:pt x="754" y="460"/>
                </a:lnTo>
                <a:lnTo>
                  <a:pt x="759" y="454"/>
                </a:lnTo>
                <a:lnTo>
                  <a:pt x="760" y="450"/>
                </a:lnTo>
                <a:lnTo>
                  <a:pt x="760" y="448"/>
                </a:lnTo>
                <a:lnTo>
                  <a:pt x="760" y="448"/>
                </a:lnTo>
                <a:lnTo>
                  <a:pt x="755" y="433"/>
                </a:lnTo>
                <a:lnTo>
                  <a:pt x="750" y="415"/>
                </a:lnTo>
                <a:lnTo>
                  <a:pt x="750" y="415"/>
                </a:lnTo>
                <a:lnTo>
                  <a:pt x="746" y="404"/>
                </a:lnTo>
                <a:lnTo>
                  <a:pt x="745" y="390"/>
                </a:lnTo>
                <a:lnTo>
                  <a:pt x="742" y="376"/>
                </a:lnTo>
                <a:lnTo>
                  <a:pt x="742" y="362"/>
                </a:lnTo>
                <a:lnTo>
                  <a:pt x="742" y="362"/>
                </a:lnTo>
                <a:lnTo>
                  <a:pt x="743" y="346"/>
                </a:lnTo>
                <a:lnTo>
                  <a:pt x="747" y="328"/>
                </a:lnTo>
                <a:lnTo>
                  <a:pt x="751" y="314"/>
                </a:lnTo>
                <a:lnTo>
                  <a:pt x="752" y="310"/>
                </a:lnTo>
                <a:lnTo>
                  <a:pt x="752" y="309"/>
                </a:lnTo>
                <a:lnTo>
                  <a:pt x="752" y="309"/>
                </a:lnTo>
                <a:lnTo>
                  <a:pt x="757" y="313"/>
                </a:lnTo>
                <a:lnTo>
                  <a:pt x="768" y="323"/>
                </a:lnTo>
                <a:lnTo>
                  <a:pt x="780" y="339"/>
                </a:lnTo>
                <a:lnTo>
                  <a:pt x="787" y="348"/>
                </a:lnTo>
                <a:lnTo>
                  <a:pt x="792" y="359"/>
                </a:lnTo>
                <a:lnTo>
                  <a:pt x="792" y="359"/>
                </a:lnTo>
                <a:lnTo>
                  <a:pt x="798" y="371"/>
                </a:lnTo>
                <a:lnTo>
                  <a:pt x="809" y="386"/>
                </a:lnTo>
                <a:lnTo>
                  <a:pt x="832" y="417"/>
                </a:lnTo>
                <a:lnTo>
                  <a:pt x="855" y="445"/>
                </a:lnTo>
                <a:lnTo>
                  <a:pt x="870" y="462"/>
                </a:lnTo>
                <a:lnTo>
                  <a:pt x="870" y="462"/>
                </a:lnTo>
                <a:lnTo>
                  <a:pt x="878" y="472"/>
                </a:lnTo>
                <a:lnTo>
                  <a:pt x="886" y="483"/>
                </a:lnTo>
                <a:lnTo>
                  <a:pt x="892" y="496"/>
                </a:lnTo>
                <a:lnTo>
                  <a:pt x="895" y="503"/>
                </a:lnTo>
                <a:lnTo>
                  <a:pt x="895" y="508"/>
                </a:lnTo>
                <a:lnTo>
                  <a:pt x="895" y="508"/>
                </a:lnTo>
                <a:lnTo>
                  <a:pt x="896" y="546"/>
                </a:lnTo>
                <a:lnTo>
                  <a:pt x="898" y="575"/>
                </a:lnTo>
                <a:lnTo>
                  <a:pt x="898" y="575"/>
                </a:lnTo>
                <a:lnTo>
                  <a:pt x="887" y="584"/>
                </a:lnTo>
                <a:lnTo>
                  <a:pt x="878" y="591"/>
                </a:lnTo>
                <a:lnTo>
                  <a:pt x="873" y="596"/>
                </a:lnTo>
                <a:lnTo>
                  <a:pt x="873" y="596"/>
                </a:lnTo>
                <a:lnTo>
                  <a:pt x="874" y="599"/>
                </a:lnTo>
                <a:lnTo>
                  <a:pt x="875" y="600"/>
                </a:lnTo>
                <a:lnTo>
                  <a:pt x="882" y="604"/>
                </a:lnTo>
                <a:lnTo>
                  <a:pt x="891" y="607"/>
                </a:lnTo>
                <a:lnTo>
                  <a:pt x="898" y="607"/>
                </a:lnTo>
                <a:lnTo>
                  <a:pt x="898" y="607"/>
                </a:lnTo>
                <a:lnTo>
                  <a:pt x="907" y="608"/>
                </a:lnTo>
                <a:lnTo>
                  <a:pt x="920" y="607"/>
                </a:lnTo>
                <a:lnTo>
                  <a:pt x="927" y="605"/>
                </a:lnTo>
                <a:lnTo>
                  <a:pt x="932" y="604"/>
                </a:lnTo>
                <a:lnTo>
                  <a:pt x="937" y="600"/>
                </a:lnTo>
                <a:lnTo>
                  <a:pt x="941" y="596"/>
                </a:lnTo>
                <a:lnTo>
                  <a:pt x="941" y="596"/>
                </a:lnTo>
                <a:lnTo>
                  <a:pt x="945" y="590"/>
                </a:lnTo>
                <a:lnTo>
                  <a:pt x="946" y="586"/>
                </a:lnTo>
                <a:lnTo>
                  <a:pt x="943" y="584"/>
                </a:lnTo>
                <a:lnTo>
                  <a:pt x="941" y="578"/>
                </a:lnTo>
                <a:lnTo>
                  <a:pt x="941" y="578"/>
                </a:lnTo>
                <a:lnTo>
                  <a:pt x="940" y="576"/>
                </a:lnTo>
                <a:lnTo>
                  <a:pt x="938" y="576"/>
                </a:lnTo>
                <a:lnTo>
                  <a:pt x="936" y="576"/>
                </a:lnTo>
                <a:lnTo>
                  <a:pt x="934" y="575"/>
                </a:lnTo>
                <a:lnTo>
                  <a:pt x="934" y="572"/>
                </a:lnTo>
                <a:lnTo>
                  <a:pt x="933" y="554"/>
                </a:lnTo>
                <a:lnTo>
                  <a:pt x="933" y="554"/>
                </a:lnTo>
                <a:lnTo>
                  <a:pt x="933" y="532"/>
                </a:lnTo>
                <a:lnTo>
                  <a:pt x="933" y="518"/>
                </a:lnTo>
                <a:lnTo>
                  <a:pt x="933" y="508"/>
                </a:lnTo>
                <a:lnTo>
                  <a:pt x="933" y="494"/>
                </a:lnTo>
                <a:lnTo>
                  <a:pt x="933" y="494"/>
                </a:lnTo>
                <a:lnTo>
                  <a:pt x="934" y="485"/>
                </a:lnTo>
                <a:lnTo>
                  <a:pt x="933" y="476"/>
                </a:lnTo>
                <a:lnTo>
                  <a:pt x="932" y="468"/>
                </a:lnTo>
                <a:lnTo>
                  <a:pt x="929" y="460"/>
                </a:lnTo>
                <a:lnTo>
                  <a:pt x="923" y="444"/>
                </a:lnTo>
                <a:lnTo>
                  <a:pt x="916" y="430"/>
                </a:lnTo>
                <a:lnTo>
                  <a:pt x="916" y="430"/>
                </a:lnTo>
                <a:lnTo>
                  <a:pt x="907" y="415"/>
                </a:lnTo>
                <a:lnTo>
                  <a:pt x="898" y="403"/>
                </a:lnTo>
                <a:lnTo>
                  <a:pt x="892" y="392"/>
                </a:lnTo>
                <a:lnTo>
                  <a:pt x="887" y="383"/>
                </a:lnTo>
                <a:lnTo>
                  <a:pt x="887" y="383"/>
                </a:lnTo>
                <a:lnTo>
                  <a:pt x="886" y="364"/>
                </a:lnTo>
                <a:lnTo>
                  <a:pt x="886" y="330"/>
                </a:lnTo>
                <a:lnTo>
                  <a:pt x="883" y="290"/>
                </a:lnTo>
                <a:lnTo>
                  <a:pt x="882" y="272"/>
                </a:lnTo>
                <a:lnTo>
                  <a:pt x="881" y="255"/>
                </a:lnTo>
                <a:lnTo>
                  <a:pt x="881" y="255"/>
                </a:lnTo>
                <a:lnTo>
                  <a:pt x="877" y="231"/>
                </a:lnTo>
                <a:lnTo>
                  <a:pt x="873" y="209"/>
                </a:lnTo>
                <a:lnTo>
                  <a:pt x="869" y="192"/>
                </a:lnTo>
                <a:lnTo>
                  <a:pt x="863" y="177"/>
                </a:lnTo>
                <a:lnTo>
                  <a:pt x="863" y="177"/>
                </a:lnTo>
                <a:lnTo>
                  <a:pt x="857" y="162"/>
                </a:lnTo>
                <a:lnTo>
                  <a:pt x="852" y="145"/>
                </a:lnTo>
                <a:lnTo>
                  <a:pt x="848" y="120"/>
                </a:lnTo>
                <a:lnTo>
                  <a:pt x="848" y="120"/>
                </a:lnTo>
                <a:lnTo>
                  <a:pt x="850" y="117"/>
                </a:lnTo>
                <a:lnTo>
                  <a:pt x="852" y="110"/>
                </a:lnTo>
                <a:lnTo>
                  <a:pt x="861" y="92"/>
                </a:lnTo>
                <a:lnTo>
                  <a:pt x="873" y="72"/>
                </a:lnTo>
                <a:lnTo>
                  <a:pt x="877" y="60"/>
                </a:lnTo>
                <a:lnTo>
                  <a:pt x="881" y="50"/>
                </a:lnTo>
                <a:lnTo>
                  <a:pt x="881" y="50"/>
                </a:lnTo>
                <a:lnTo>
                  <a:pt x="886" y="31"/>
                </a:lnTo>
                <a:lnTo>
                  <a:pt x="890" y="15"/>
                </a:lnTo>
                <a:lnTo>
                  <a:pt x="890" y="9"/>
                </a:lnTo>
                <a:lnTo>
                  <a:pt x="890" y="4"/>
                </a:lnTo>
                <a:lnTo>
                  <a:pt x="887" y="1"/>
                </a:lnTo>
                <a:lnTo>
                  <a:pt x="884" y="0"/>
                </a:lnTo>
                <a:lnTo>
                  <a:pt x="884" y="0"/>
                </a:lnTo>
                <a:lnTo>
                  <a:pt x="879" y="0"/>
                </a:lnTo>
                <a:lnTo>
                  <a:pt x="875" y="1"/>
                </a:lnTo>
                <a:lnTo>
                  <a:pt x="866" y="5"/>
                </a:lnTo>
                <a:lnTo>
                  <a:pt x="859" y="11"/>
                </a:lnTo>
                <a:lnTo>
                  <a:pt x="852" y="18"/>
                </a:lnTo>
                <a:lnTo>
                  <a:pt x="852" y="18"/>
                </a:lnTo>
                <a:lnTo>
                  <a:pt x="846" y="26"/>
                </a:lnTo>
                <a:lnTo>
                  <a:pt x="838" y="35"/>
                </a:lnTo>
                <a:lnTo>
                  <a:pt x="829" y="44"/>
                </a:lnTo>
                <a:lnTo>
                  <a:pt x="823" y="47"/>
                </a:lnTo>
                <a:lnTo>
                  <a:pt x="816" y="50"/>
                </a:lnTo>
                <a:lnTo>
                  <a:pt x="816" y="50"/>
                </a:lnTo>
                <a:lnTo>
                  <a:pt x="806" y="54"/>
                </a:lnTo>
                <a:lnTo>
                  <a:pt x="800" y="55"/>
                </a:lnTo>
                <a:lnTo>
                  <a:pt x="796" y="55"/>
                </a:lnTo>
                <a:lnTo>
                  <a:pt x="792" y="54"/>
                </a:lnTo>
                <a:lnTo>
                  <a:pt x="780" y="46"/>
                </a:lnTo>
                <a:lnTo>
                  <a:pt x="780" y="46"/>
                </a:lnTo>
                <a:lnTo>
                  <a:pt x="768" y="36"/>
                </a:lnTo>
                <a:lnTo>
                  <a:pt x="755" y="27"/>
                </a:lnTo>
                <a:lnTo>
                  <a:pt x="747" y="23"/>
                </a:lnTo>
                <a:lnTo>
                  <a:pt x="738" y="20"/>
                </a:lnTo>
                <a:lnTo>
                  <a:pt x="727" y="19"/>
                </a:lnTo>
                <a:lnTo>
                  <a:pt x="714" y="18"/>
                </a:lnTo>
                <a:lnTo>
                  <a:pt x="714" y="18"/>
                </a:lnTo>
                <a:lnTo>
                  <a:pt x="647" y="17"/>
                </a:lnTo>
                <a:lnTo>
                  <a:pt x="579" y="18"/>
                </a:lnTo>
                <a:lnTo>
                  <a:pt x="579" y="18"/>
                </a:lnTo>
                <a:lnTo>
                  <a:pt x="564" y="19"/>
                </a:lnTo>
                <a:lnTo>
                  <a:pt x="548" y="22"/>
                </a:lnTo>
                <a:lnTo>
                  <a:pt x="533" y="24"/>
                </a:lnTo>
                <a:lnTo>
                  <a:pt x="519" y="28"/>
                </a:lnTo>
                <a:lnTo>
                  <a:pt x="507" y="33"/>
                </a:lnTo>
                <a:lnTo>
                  <a:pt x="497" y="37"/>
                </a:lnTo>
                <a:lnTo>
                  <a:pt x="488" y="42"/>
                </a:lnTo>
                <a:lnTo>
                  <a:pt x="483" y="46"/>
                </a:lnTo>
                <a:lnTo>
                  <a:pt x="483" y="46"/>
                </a:lnTo>
                <a:lnTo>
                  <a:pt x="474" y="51"/>
                </a:lnTo>
                <a:lnTo>
                  <a:pt x="458" y="56"/>
                </a:lnTo>
                <a:lnTo>
                  <a:pt x="411" y="69"/>
                </a:lnTo>
                <a:lnTo>
                  <a:pt x="362" y="82"/>
                </a:lnTo>
                <a:lnTo>
                  <a:pt x="326" y="88"/>
                </a:lnTo>
                <a:lnTo>
                  <a:pt x="326" y="88"/>
                </a:lnTo>
                <a:lnTo>
                  <a:pt x="308" y="92"/>
                </a:lnTo>
                <a:lnTo>
                  <a:pt x="294" y="95"/>
                </a:lnTo>
                <a:lnTo>
                  <a:pt x="284" y="99"/>
                </a:lnTo>
                <a:lnTo>
                  <a:pt x="278" y="103"/>
                </a:lnTo>
                <a:lnTo>
                  <a:pt x="278" y="103"/>
                </a:lnTo>
                <a:lnTo>
                  <a:pt x="270" y="108"/>
                </a:lnTo>
                <a:lnTo>
                  <a:pt x="260" y="111"/>
                </a:lnTo>
                <a:lnTo>
                  <a:pt x="252" y="114"/>
                </a:lnTo>
                <a:lnTo>
                  <a:pt x="249" y="114"/>
                </a:lnTo>
                <a:lnTo>
                  <a:pt x="248" y="114"/>
                </a:lnTo>
                <a:lnTo>
                  <a:pt x="248" y="114"/>
                </a:lnTo>
                <a:lnTo>
                  <a:pt x="248" y="111"/>
                </a:lnTo>
                <a:lnTo>
                  <a:pt x="246" y="110"/>
                </a:lnTo>
                <a:lnTo>
                  <a:pt x="244" y="111"/>
                </a:lnTo>
                <a:lnTo>
                  <a:pt x="242" y="117"/>
                </a:lnTo>
                <a:lnTo>
                  <a:pt x="242" y="117"/>
                </a:lnTo>
                <a:lnTo>
                  <a:pt x="228" y="153"/>
                </a:lnTo>
                <a:lnTo>
                  <a:pt x="228" y="153"/>
                </a:lnTo>
                <a:lnTo>
                  <a:pt x="226" y="150"/>
                </a:lnTo>
                <a:lnTo>
                  <a:pt x="224" y="150"/>
                </a:lnTo>
                <a:lnTo>
                  <a:pt x="220" y="153"/>
                </a:lnTo>
                <a:lnTo>
                  <a:pt x="220" y="153"/>
                </a:lnTo>
                <a:lnTo>
                  <a:pt x="217" y="159"/>
                </a:lnTo>
                <a:lnTo>
                  <a:pt x="216" y="164"/>
                </a:lnTo>
                <a:lnTo>
                  <a:pt x="213" y="170"/>
                </a:lnTo>
                <a:lnTo>
                  <a:pt x="212" y="172"/>
                </a:lnTo>
                <a:lnTo>
                  <a:pt x="210" y="174"/>
                </a:lnTo>
                <a:lnTo>
                  <a:pt x="210" y="174"/>
                </a:lnTo>
                <a:lnTo>
                  <a:pt x="203" y="178"/>
                </a:lnTo>
                <a:lnTo>
                  <a:pt x="197" y="183"/>
                </a:lnTo>
                <a:lnTo>
                  <a:pt x="190" y="188"/>
                </a:lnTo>
                <a:lnTo>
                  <a:pt x="189" y="188"/>
                </a:lnTo>
                <a:lnTo>
                  <a:pt x="188" y="188"/>
                </a:lnTo>
                <a:lnTo>
                  <a:pt x="188" y="188"/>
                </a:lnTo>
                <a:lnTo>
                  <a:pt x="189" y="186"/>
                </a:lnTo>
                <a:lnTo>
                  <a:pt x="190" y="185"/>
                </a:lnTo>
                <a:lnTo>
                  <a:pt x="193" y="182"/>
                </a:lnTo>
                <a:lnTo>
                  <a:pt x="193" y="182"/>
                </a:lnTo>
                <a:lnTo>
                  <a:pt x="188" y="185"/>
                </a:lnTo>
                <a:lnTo>
                  <a:pt x="188" y="185"/>
                </a:lnTo>
                <a:lnTo>
                  <a:pt x="180" y="190"/>
                </a:lnTo>
                <a:lnTo>
                  <a:pt x="172" y="196"/>
                </a:lnTo>
                <a:lnTo>
                  <a:pt x="167" y="201"/>
                </a:lnTo>
                <a:lnTo>
                  <a:pt x="163" y="206"/>
                </a:lnTo>
                <a:lnTo>
                  <a:pt x="163" y="206"/>
                </a:lnTo>
                <a:lnTo>
                  <a:pt x="157" y="213"/>
                </a:lnTo>
                <a:lnTo>
                  <a:pt x="147" y="223"/>
                </a:lnTo>
                <a:lnTo>
                  <a:pt x="131" y="238"/>
                </a:lnTo>
                <a:lnTo>
                  <a:pt x="131" y="238"/>
                </a:lnTo>
                <a:lnTo>
                  <a:pt x="127" y="240"/>
                </a:lnTo>
                <a:lnTo>
                  <a:pt x="118" y="240"/>
                </a:lnTo>
                <a:lnTo>
                  <a:pt x="107" y="241"/>
                </a:lnTo>
                <a:lnTo>
                  <a:pt x="107" y="24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7">
            <a:extLst>
              <a:ext uri="{FF2B5EF4-FFF2-40B4-BE49-F238E27FC236}">
                <a16:creationId xmlns:a16="http://schemas.microsoft.com/office/drawing/2014/main" id="{AEF8FE22-C640-4E04-872F-C3ACEEF88E54}"/>
              </a:ext>
            </a:extLst>
          </p:cNvPr>
          <p:cNvSpPr>
            <a:spLocks/>
          </p:cNvSpPr>
          <p:nvPr/>
        </p:nvSpPr>
        <p:spPr bwMode="auto">
          <a:xfrm>
            <a:off x="4160837" y="3002922"/>
            <a:ext cx="1584325" cy="1289050"/>
          </a:xfrm>
          <a:custGeom>
            <a:avLst/>
            <a:gdLst>
              <a:gd name="T0" fmla="*/ 184 w 998"/>
              <a:gd name="T1" fmla="*/ 101 h 812"/>
              <a:gd name="T2" fmla="*/ 175 w 998"/>
              <a:gd name="T3" fmla="*/ 89 h 812"/>
              <a:gd name="T4" fmla="*/ 195 w 998"/>
              <a:gd name="T5" fmla="*/ 12 h 812"/>
              <a:gd name="T6" fmla="*/ 144 w 998"/>
              <a:gd name="T7" fmla="*/ 16 h 812"/>
              <a:gd name="T8" fmla="*/ 70 w 998"/>
              <a:gd name="T9" fmla="*/ 105 h 812"/>
              <a:gd name="T10" fmla="*/ 21 w 998"/>
              <a:gd name="T11" fmla="*/ 165 h 812"/>
              <a:gd name="T12" fmla="*/ 3 w 998"/>
              <a:gd name="T13" fmla="*/ 261 h 812"/>
              <a:gd name="T14" fmla="*/ 12 w 998"/>
              <a:gd name="T15" fmla="*/ 315 h 812"/>
              <a:gd name="T16" fmla="*/ 54 w 998"/>
              <a:gd name="T17" fmla="*/ 337 h 812"/>
              <a:gd name="T18" fmla="*/ 18 w 998"/>
              <a:gd name="T19" fmla="*/ 364 h 812"/>
              <a:gd name="T20" fmla="*/ 49 w 998"/>
              <a:gd name="T21" fmla="*/ 399 h 812"/>
              <a:gd name="T22" fmla="*/ 120 w 998"/>
              <a:gd name="T23" fmla="*/ 392 h 812"/>
              <a:gd name="T24" fmla="*/ 161 w 998"/>
              <a:gd name="T25" fmla="*/ 418 h 812"/>
              <a:gd name="T26" fmla="*/ 177 w 998"/>
              <a:gd name="T27" fmla="*/ 441 h 812"/>
              <a:gd name="T28" fmla="*/ 200 w 998"/>
              <a:gd name="T29" fmla="*/ 478 h 812"/>
              <a:gd name="T30" fmla="*/ 233 w 998"/>
              <a:gd name="T31" fmla="*/ 523 h 812"/>
              <a:gd name="T32" fmla="*/ 262 w 998"/>
              <a:gd name="T33" fmla="*/ 541 h 812"/>
              <a:gd name="T34" fmla="*/ 272 w 998"/>
              <a:gd name="T35" fmla="*/ 597 h 812"/>
              <a:gd name="T36" fmla="*/ 235 w 998"/>
              <a:gd name="T37" fmla="*/ 677 h 812"/>
              <a:gd name="T38" fmla="*/ 212 w 998"/>
              <a:gd name="T39" fmla="*/ 712 h 812"/>
              <a:gd name="T40" fmla="*/ 188 w 998"/>
              <a:gd name="T41" fmla="*/ 747 h 812"/>
              <a:gd name="T42" fmla="*/ 176 w 998"/>
              <a:gd name="T43" fmla="*/ 787 h 812"/>
              <a:gd name="T44" fmla="*/ 265 w 998"/>
              <a:gd name="T45" fmla="*/ 808 h 812"/>
              <a:gd name="T46" fmla="*/ 285 w 998"/>
              <a:gd name="T47" fmla="*/ 796 h 812"/>
              <a:gd name="T48" fmla="*/ 331 w 998"/>
              <a:gd name="T49" fmla="*/ 796 h 812"/>
              <a:gd name="T50" fmla="*/ 361 w 998"/>
              <a:gd name="T51" fmla="*/ 747 h 812"/>
              <a:gd name="T52" fmla="*/ 361 w 998"/>
              <a:gd name="T53" fmla="*/ 715 h 812"/>
              <a:gd name="T54" fmla="*/ 454 w 998"/>
              <a:gd name="T55" fmla="*/ 626 h 812"/>
              <a:gd name="T56" fmla="*/ 483 w 998"/>
              <a:gd name="T57" fmla="*/ 581 h 812"/>
              <a:gd name="T58" fmla="*/ 483 w 998"/>
              <a:gd name="T59" fmla="*/ 497 h 812"/>
              <a:gd name="T60" fmla="*/ 608 w 998"/>
              <a:gd name="T61" fmla="*/ 456 h 812"/>
              <a:gd name="T62" fmla="*/ 726 w 998"/>
              <a:gd name="T63" fmla="*/ 428 h 812"/>
              <a:gd name="T64" fmla="*/ 769 w 998"/>
              <a:gd name="T65" fmla="*/ 613 h 812"/>
              <a:gd name="T66" fmla="*/ 765 w 998"/>
              <a:gd name="T67" fmla="*/ 715 h 812"/>
              <a:gd name="T68" fmla="*/ 700 w 998"/>
              <a:gd name="T69" fmla="*/ 763 h 812"/>
              <a:gd name="T70" fmla="*/ 748 w 998"/>
              <a:gd name="T71" fmla="*/ 786 h 812"/>
              <a:gd name="T72" fmla="*/ 787 w 998"/>
              <a:gd name="T73" fmla="*/ 790 h 812"/>
              <a:gd name="T74" fmla="*/ 833 w 998"/>
              <a:gd name="T75" fmla="*/ 676 h 812"/>
              <a:gd name="T76" fmla="*/ 892 w 998"/>
              <a:gd name="T77" fmla="*/ 606 h 812"/>
              <a:gd name="T78" fmla="*/ 887 w 998"/>
              <a:gd name="T79" fmla="*/ 691 h 812"/>
              <a:gd name="T80" fmla="*/ 861 w 998"/>
              <a:gd name="T81" fmla="*/ 732 h 812"/>
              <a:gd name="T82" fmla="*/ 947 w 998"/>
              <a:gd name="T83" fmla="*/ 731 h 812"/>
              <a:gd name="T84" fmla="*/ 964 w 998"/>
              <a:gd name="T85" fmla="*/ 687 h 812"/>
              <a:gd name="T86" fmla="*/ 929 w 998"/>
              <a:gd name="T87" fmla="*/ 545 h 812"/>
              <a:gd name="T88" fmla="*/ 925 w 998"/>
              <a:gd name="T89" fmla="*/ 392 h 812"/>
              <a:gd name="T90" fmla="*/ 916 w 998"/>
              <a:gd name="T91" fmla="*/ 256 h 812"/>
              <a:gd name="T92" fmla="*/ 991 w 998"/>
              <a:gd name="T93" fmla="*/ 105 h 812"/>
              <a:gd name="T94" fmla="*/ 966 w 998"/>
              <a:gd name="T95" fmla="*/ 89 h 812"/>
              <a:gd name="T96" fmla="*/ 855 w 998"/>
              <a:gd name="T97" fmla="*/ 145 h 812"/>
              <a:gd name="T98" fmla="*/ 592 w 998"/>
              <a:gd name="T99" fmla="*/ 129 h 812"/>
              <a:gd name="T100" fmla="*/ 453 w 998"/>
              <a:gd name="T101" fmla="*/ 169 h 812"/>
              <a:gd name="T102" fmla="*/ 357 w 998"/>
              <a:gd name="T103" fmla="*/ 188 h 812"/>
              <a:gd name="T104" fmla="*/ 304 w 998"/>
              <a:gd name="T105" fmla="*/ 180 h 812"/>
              <a:gd name="T106" fmla="*/ 334 w 998"/>
              <a:gd name="T107" fmla="*/ 83 h 812"/>
              <a:gd name="T108" fmla="*/ 343 w 998"/>
              <a:gd name="T109" fmla="*/ 5 h 812"/>
              <a:gd name="T110" fmla="*/ 312 w 998"/>
              <a:gd name="T111" fmla="*/ 18 h 812"/>
              <a:gd name="T112" fmla="*/ 272 w 998"/>
              <a:gd name="T113" fmla="*/ 51 h 812"/>
              <a:gd name="T114" fmla="*/ 230 w 998"/>
              <a:gd name="T115" fmla="*/ 83 h 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98" h="812">
                <a:moveTo>
                  <a:pt x="204" y="119"/>
                </a:moveTo>
                <a:lnTo>
                  <a:pt x="204" y="119"/>
                </a:lnTo>
                <a:lnTo>
                  <a:pt x="199" y="116"/>
                </a:lnTo>
                <a:lnTo>
                  <a:pt x="195" y="115"/>
                </a:lnTo>
                <a:lnTo>
                  <a:pt x="190" y="111"/>
                </a:lnTo>
                <a:lnTo>
                  <a:pt x="190" y="111"/>
                </a:lnTo>
                <a:lnTo>
                  <a:pt x="188" y="109"/>
                </a:lnTo>
                <a:lnTo>
                  <a:pt x="186" y="106"/>
                </a:lnTo>
                <a:lnTo>
                  <a:pt x="184" y="101"/>
                </a:lnTo>
                <a:lnTo>
                  <a:pt x="184" y="101"/>
                </a:lnTo>
                <a:lnTo>
                  <a:pt x="183" y="98"/>
                </a:lnTo>
                <a:lnTo>
                  <a:pt x="183" y="97"/>
                </a:lnTo>
                <a:lnTo>
                  <a:pt x="183" y="97"/>
                </a:lnTo>
                <a:lnTo>
                  <a:pt x="180" y="97"/>
                </a:lnTo>
                <a:lnTo>
                  <a:pt x="180" y="97"/>
                </a:lnTo>
                <a:lnTo>
                  <a:pt x="170" y="97"/>
                </a:lnTo>
                <a:lnTo>
                  <a:pt x="162" y="97"/>
                </a:lnTo>
                <a:lnTo>
                  <a:pt x="162" y="97"/>
                </a:lnTo>
                <a:lnTo>
                  <a:pt x="166" y="96"/>
                </a:lnTo>
                <a:lnTo>
                  <a:pt x="175" y="89"/>
                </a:lnTo>
                <a:lnTo>
                  <a:pt x="179" y="84"/>
                </a:lnTo>
                <a:lnTo>
                  <a:pt x="184" y="79"/>
                </a:lnTo>
                <a:lnTo>
                  <a:pt x="188" y="73"/>
                </a:lnTo>
                <a:lnTo>
                  <a:pt x="190" y="65"/>
                </a:lnTo>
                <a:lnTo>
                  <a:pt x="190" y="65"/>
                </a:lnTo>
                <a:lnTo>
                  <a:pt x="195" y="48"/>
                </a:lnTo>
                <a:lnTo>
                  <a:pt x="197" y="38"/>
                </a:lnTo>
                <a:lnTo>
                  <a:pt x="198" y="29"/>
                </a:lnTo>
                <a:lnTo>
                  <a:pt x="198" y="20"/>
                </a:lnTo>
                <a:lnTo>
                  <a:pt x="195" y="12"/>
                </a:lnTo>
                <a:lnTo>
                  <a:pt x="193" y="7"/>
                </a:lnTo>
                <a:lnTo>
                  <a:pt x="190" y="6"/>
                </a:lnTo>
                <a:lnTo>
                  <a:pt x="186" y="5"/>
                </a:lnTo>
                <a:lnTo>
                  <a:pt x="186" y="5"/>
                </a:lnTo>
                <a:lnTo>
                  <a:pt x="181" y="5"/>
                </a:lnTo>
                <a:lnTo>
                  <a:pt x="175" y="5"/>
                </a:lnTo>
                <a:lnTo>
                  <a:pt x="165" y="7"/>
                </a:lnTo>
                <a:lnTo>
                  <a:pt x="156" y="11"/>
                </a:lnTo>
                <a:lnTo>
                  <a:pt x="144" y="16"/>
                </a:lnTo>
                <a:lnTo>
                  <a:pt x="144" y="16"/>
                </a:lnTo>
                <a:lnTo>
                  <a:pt x="141" y="18"/>
                </a:lnTo>
                <a:lnTo>
                  <a:pt x="138" y="20"/>
                </a:lnTo>
                <a:lnTo>
                  <a:pt x="129" y="28"/>
                </a:lnTo>
                <a:lnTo>
                  <a:pt x="118" y="39"/>
                </a:lnTo>
                <a:lnTo>
                  <a:pt x="108" y="52"/>
                </a:lnTo>
                <a:lnTo>
                  <a:pt x="90" y="77"/>
                </a:lnTo>
                <a:lnTo>
                  <a:pt x="80" y="91"/>
                </a:lnTo>
                <a:lnTo>
                  <a:pt x="80" y="91"/>
                </a:lnTo>
                <a:lnTo>
                  <a:pt x="76" y="96"/>
                </a:lnTo>
                <a:lnTo>
                  <a:pt x="70" y="105"/>
                </a:lnTo>
                <a:lnTo>
                  <a:pt x="63" y="115"/>
                </a:lnTo>
                <a:lnTo>
                  <a:pt x="63" y="115"/>
                </a:lnTo>
                <a:lnTo>
                  <a:pt x="48" y="123"/>
                </a:lnTo>
                <a:lnTo>
                  <a:pt x="36" y="132"/>
                </a:lnTo>
                <a:lnTo>
                  <a:pt x="31" y="136"/>
                </a:lnTo>
                <a:lnTo>
                  <a:pt x="27" y="139"/>
                </a:lnTo>
                <a:lnTo>
                  <a:pt x="27" y="139"/>
                </a:lnTo>
                <a:lnTo>
                  <a:pt x="25" y="145"/>
                </a:lnTo>
                <a:lnTo>
                  <a:pt x="23" y="151"/>
                </a:lnTo>
                <a:lnTo>
                  <a:pt x="21" y="165"/>
                </a:lnTo>
                <a:lnTo>
                  <a:pt x="17" y="189"/>
                </a:lnTo>
                <a:lnTo>
                  <a:pt x="17" y="189"/>
                </a:lnTo>
                <a:lnTo>
                  <a:pt x="14" y="202"/>
                </a:lnTo>
                <a:lnTo>
                  <a:pt x="13" y="218"/>
                </a:lnTo>
                <a:lnTo>
                  <a:pt x="12" y="231"/>
                </a:lnTo>
                <a:lnTo>
                  <a:pt x="9" y="239"/>
                </a:lnTo>
                <a:lnTo>
                  <a:pt x="9" y="239"/>
                </a:lnTo>
                <a:lnTo>
                  <a:pt x="5" y="247"/>
                </a:lnTo>
                <a:lnTo>
                  <a:pt x="4" y="254"/>
                </a:lnTo>
                <a:lnTo>
                  <a:pt x="3" y="261"/>
                </a:lnTo>
                <a:lnTo>
                  <a:pt x="3" y="261"/>
                </a:lnTo>
                <a:lnTo>
                  <a:pt x="0" y="272"/>
                </a:lnTo>
                <a:lnTo>
                  <a:pt x="0" y="278"/>
                </a:lnTo>
                <a:lnTo>
                  <a:pt x="3" y="290"/>
                </a:lnTo>
                <a:lnTo>
                  <a:pt x="3" y="290"/>
                </a:lnTo>
                <a:lnTo>
                  <a:pt x="5" y="306"/>
                </a:lnTo>
                <a:lnTo>
                  <a:pt x="7" y="310"/>
                </a:lnTo>
                <a:lnTo>
                  <a:pt x="9" y="314"/>
                </a:lnTo>
                <a:lnTo>
                  <a:pt x="9" y="314"/>
                </a:lnTo>
                <a:lnTo>
                  <a:pt x="12" y="315"/>
                </a:lnTo>
                <a:lnTo>
                  <a:pt x="16" y="316"/>
                </a:lnTo>
                <a:lnTo>
                  <a:pt x="25" y="316"/>
                </a:lnTo>
                <a:lnTo>
                  <a:pt x="41" y="314"/>
                </a:lnTo>
                <a:lnTo>
                  <a:pt x="41" y="314"/>
                </a:lnTo>
                <a:lnTo>
                  <a:pt x="48" y="314"/>
                </a:lnTo>
                <a:lnTo>
                  <a:pt x="53" y="315"/>
                </a:lnTo>
                <a:lnTo>
                  <a:pt x="59" y="318"/>
                </a:lnTo>
                <a:lnTo>
                  <a:pt x="59" y="318"/>
                </a:lnTo>
                <a:lnTo>
                  <a:pt x="57" y="328"/>
                </a:lnTo>
                <a:lnTo>
                  <a:pt x="54" y="337"/>
                </a:lnTo>
                <a:lnTo>
                  <a:pt x="52" y="340"/>
                </a:lnTo>
                <a:lnTo>
                  <a:pt x="49" y="342"/>
                </a:lnTo>
                <a:lnTo>
                  <a:pt x="49" y="342"/>
                </a:lnTo>
                <a:lnTo>
                  <a:pt x="27" y="351"/>
                </a:lnTo>
                <a:lnTo>
                  <a:pt x="17" y="356"/>
                </a:lnTo>
                <a:lnTo>
                  <a:pt x="13" y="359"/>
                </a:lnTo>
                <a:lnTo>
                  <a:pt x="13" y="360"/>
                </a:lnTo>
                <a:lnTo>
                  <a:pt x="13" y="360"/>
                </a:lnTo>
                <a:lnTo>
                  <a:pt x="14" y="361"/>
                </a:lnTo>
                <a:lnTo>
                  <a:pt x="18" y="364"/>
                </a:lnTo>
                <a:lnTo>
                  <a:pt x="26" y="366"/>
                </a:lnTo>
                <a:lnTo>
                  <a:pt x="38" y="370"/>
                </a:lnTo>
                <a:lnTo>
                  <a:pt x="38" y="370"/>
                </a:lnTo>
                <a:lnTo>
                  <a:pt x="39" y="379"/>
                </a:lnTo>
                <a:lnTo>
                  <a:pt x="41" y="392"/>
                </a:lnTo>
                <a:lnTo>
                  <a:pt x="41" y="392"/>
                </a:lnTo>
                <a:lnTo>
                  <a:pt x="44" y="397"/>
                </a:lnTo>
                <a:lnTo>
                  <a:pt x="45" y="399"/>
                </a:lnTo>
                <a:lnTo>
                  <a:pt x="49" y="399"/>
                </a:lnTo>
                <a:lnTo>
                  <a:pt x="49" y="399"/>
                </a:lnTo>
                <a:lnTo>
                  <a:pt x="67" y="402"/>
                </a:lnTo>
                <a:lnTo>
                  <a:pt x="79" y="404"/>
                </a:lnTo>
                <a:lnTo>
                  <a:pt x="84" y="404"/>
                </a:lnTo>
                <a:lnTo>
                  <a:pt x="88" y="402"/>
                </a:lnTo>
                <a:lnTo>
                  <a:pt x="88" y="402"/>
                </a:lnTo>
                <a:lnTo>
                  <a:pt x="95" y="400"/>
                </a:lnTo>
                <a:lnTo>
                  <a:pt x="103" y="397"/>
                </a:lnTo>
                <a:lnTo>
                  <a:pt x="111" y="395"/>
                </a:lnTo>
                <a:lnTo>
                  <a:pt x="120" y="392"/>
                </a:lnTo>
                <a:lnTo>
                  <a:pt x="120" y="392"/>
                </a:lnTo>
                <a:lnTo>
                  <a:pt x="129" y="388"/>
                </a:lnTo>
                <a:lnTo>
                  <a:pt x="136" y="387"/>
                </a:lnTo>
                <a:lnTo>
                  <a:pt x="148" y="384"/>
                </a:lnTo>
                <a:lnTo>
                  <a:pt x="148" y="384"/>
                </a:lnTo>
                <a:lnTo>
                  <a:pt x="158" y="384"/>
                </a:lnTo>
                <a:lnTo>
                  <a:pt x="162" y="384"/>
                </a:lnTo>
                <a:lnTo>
                  <a:pt x="162" y="384"/>
                </a:lnTo>
                <a:lnTo>
                  <a:pt x="161" y="401"/>
                </a:lnTo>
                <a:lnTo>
                  <a:pt x="161" y="413"/>
                </a:lnTo>
                <a:lnTo>
                  <a:pt x="161" y="418"/>
                </a:lnTo>
                <a:lnTo>
                  <a:pt x="162" y="420"/>
                </a:lnTo>
                <a:lnTo>
                  <a:pt x="162" y="420"/>
                </a:lnTo>
                <a:lnTo>
                  <a:pt x="163" y="422"/>
                </a:lnTo>
                <a:lnTo>
                  <a:pt x="166" y="423"/>
                </a:lnTo>
                <a:lnTo>
                  <a:pt x="170" y="424"/>
                </a:lnTo>
                <a:lnTo>
                  <a:pt x="175" y="425"/>
                </a:lnTo>
                <a:lnTo>
                  <a:pt x="176" y="428"/>
                </a:lnTo>
                <a:lnTo>
                  <a:pt x="176" y="431"/>
                </a:lnTo>
                <a:lnTo>
                  <a:pt x="176" y="431"/>
                </a:lnTo>
                <a:lnTo>
                  <a:pt x="177" y="441"/>
                </a:lnTo>
                <a:lnTo>
                  <a:pt x="180" y="451"/>
                </a:lnTo>
                <a:lnTo>
                  <a:pt x="184" y="460"/>
                </a:lnTo>
                <a:lnTo>
                  <a:pt x="186" y="467"/>
                </a:lnTo>
                <a:lnTo>
                  <a:pt x="186" y="467"/>
                </a:lnTo>
                <a:lnTo>
                  <a:pt x="191" y="470"/>
                </a:lnTo>
                <a:lnTo>
                  <a:pt x="195" y="473"/>
                </a:lnTo>
                <a:lnTo>
                  <a:pt x="199" y="476"/>
                </a:lnTo>
                <a:lnTo>
                  <a:pt x="202" y="477"/>
                </a:lnTo>
                <a:lnTo>
                  <a:pt x="202" y="477"/>
                </a:lnTo>
                <a:lnTo>
                  <a:pt x="200" y="478"/>
                </a:lnTo>
                <a:lnTo>
                  <a:pt x="199" y="479"/>
                </a:lnTo>
                <a:lnTo>
                  <a:pt x="200" y="483"/>
                </a:lnTo>
                <a:lnTo>
                  <a:pt x="204" y="491"/>
                </a:lnTo>
                <a:lnTo>
                  <a:pt x="204" y="491"/>
                </a:lnTo>
                <a:lnTo>
                  <a:pt x="212" y="501"/>
                </a:lnTo>
                <a:lnTo>
                  <a:pt x="221" y="510"/>
                </a:lnTo>
                <a:lnTo>
                  <a:pt x="226" y="515"/>
                </a:lnTo>
                <a:lnTo>
                  <a:pt x="230" y="520"/>
                </a:lnTo>
                <a:lnTo>
                  <a:pt x="230" y="520"/>
                </a:lnTo>
                <a:lnTo>
                  <a:pt x="233" y="523"/>
                </a:lnTo>
                <a:lnTo>
                  <a:pt x="236" y="526"/>
                </a:lnTo>
                <a:lnTo>
                  <a:pt x="244" y="531"/>
                </a:lnTo>
                <a:lnTo>
                  <a:pt x="244" y="531"/>
                </a:lnTo>
                <a:lnTo>
                  <a:pt x="248" y="532"/>
                </a:lnTo>
                <a:lnTo>
                  <a:pt x="253" y="532"/>
                </a:lnTo>
                <a:lnTo>
                  <a:pt x="259" y="535"/>
                </a:lnTo>
                <a:lnTo>
                  <a:pt x="261" y="536"/>
                </a:lnTo>
                <a:lnTo>
                  <a:pt x="262" y="537"/>
                </a:lnTo>
                <a:lnTo>
                  <a:pt x="262" y="537"/>
                </a:lnTo>
                <a:lnTo>
                  <a:pt x="262" y="541"/>
                </a:lnTo>
                <a:lnTo>
                  <a:pt x="263" y="545"/>
                </a:lnTo>
                <a:lnTo>
                  <a:pt x="265" y="550"/>
                </a:lnTo>
                <a:lnTo>
                  <a:pt x="265" y="559"/>
                </a:lnTo>
                <a:lnTo>
                  <a:pt x="265" y="559"/>
                </a:lnTo>
                <a:lnTo>
                  <a:pt x="267" y="569"/>
                </a:lnTo>
                <a:lnTo>
                  <a:pt x="270" y="578"/>
                </a:lnTo>
                <a:lnTo>
                  <a:pt x="271" y="585"/>
                </a:lnTo>
                <a:lnTo>
                  <a:pt x="272" y="591"/>
                </a:lnTo>
                <a:lnTo>
                  <a:pt x="272" y="591"/>
                </a:lnTo>
                <a:lnTo>
                  <a:pt x="272" y="597"/>
                </a:lnTo>
                <a:lnTo>
                  <a:pt x="272" y="602"/>
                </a:lnTo>
                <a:lnTo>
                  <a:pt x="276" y="615"/>
                </a:lnTo>
                <a:lnTo>
                  <a:pt x="276" y="615"/>
                </a:lnTo>
                <a:lnTo>
                  <a:pt x="279" y="627"/>
                </a:lnTo>
                <a:lnTo>
                  <a:pt x="279" y="627"/>
                </a:lnTo>
                <a:lnTo>
                  <a:pt x="263" y="644"/>
                </a:lnTo>
                <a:lnTo>
                  <a:pt x="240" y="669"/>
                </a:lnTo>
                <a:lnTo>
                  <a:pt x="240" y="669"/>
                </a:lnTo>
                <a:lnTo>
                  <a:pt x="238" y="673"/>
                </a:lnTo>
                <a:lnTo>
                  <a:pt x="235" y="677"/>
                </a:lnTo>
                <a:lnTo>
                  <a:pt x="233" y="686"/>
                </a:lnTo>
                <a:lnTo>
                  <a:pt x="230" y="694"/>
                </a:lnTo>
                <a:lnTo>
                  <a:pt x="229" y="696"/>
                </a:lnTo>
                <a:lnTo>
                  <a:pt x="226" y="697"/>
                </a:lnTo>
                <a:lnTo>
                  <a:pt x="226" y="697"/>
                </a:lnTo>
                <a:lnTo>
                  <a:pt x="221" y="700"/>
                </a:lnTo>
                <a:lnTo>
                  <a:pt x="217" y="703"/>
                </a:lnTo>
                <a:lnTo>
                  <a:pt x="213" y="706"/>
                </a:lnTo>
                <a:lnTo>
                  <a:pt x="212" y="712"/>
                </a:lnTo>
                <a:lnTo>
                  <a:pt x="212" y="712"/>
                </a:lnTo>
                <a:lnTo>
                  <a:pt x="209" y="727"/>
                </a:lnTo>
                <a:lnTo>
                  <a:pt x="208" y="735"/>
                </a:lnTo>
                <a:lnTo>
                  <a:pt x="207" y="738"/>
                </a:lnTo>
                <a:lnTo>
                  <a:pt x="204" y="740"/>
                </a:lnTo>
                <a:lnTo>
                  <a:pt x="204" y="740"/>
                </a:lnTo>
                <a:lnTo>
                  <a:pt x="203" y="741"/>
                </a:lnTo>
                <a:lnTo>
                  <a:pt x="200" y="742"/>
                </a:lnTo>
                <a:lnTo>
                  <a:pt x="194" y="744"/>
                </a:lnTo>
                <a:lnTo>
                  <a:pt x="190" y="745"/>
                </a:lnTo>
                <a:lnTo>
                  <a:pt x="188" y="747"/>
                </a:lnTo>
                <a:lnTo>
                  <a:pt x="184" y="751"/>
                </a:lnTo>
                <a:lnTo>
                  <a:pt x="180" y="758"/>
                </a:lnTo>
                <a:lnTo>
                  <a:pt x="180" y="758"/>
                </a:lnTo>
                <a:lnTo>
                  <a:pt x="177" y="764"/>
                </a:lnTo>
                <a:lnTo>
                  <a:pt x="176" y="771"/>
                </a:lnTo>
                <a:lnTo>
                  <a:pt x="175" y="778"/>
                </a:lnTo>
                <a:lnTo>
                  <a:pt x="176" y="783"/>
                </a:lnTo>
                <a:lnTo>
                  <a:pt x="176" y="786"/>
                </a:lnTo>
                <a:lnTo>
                  <a:pt x="176" y="786"/>
                </a:lnTo>
                <a:lnTo>
                  <a:pt x="176" y="787"/>
                </a:lnTo>
                <a:lnTo>
                  <a:pt x="179" y="788"/>
                </a:lnTo>
                <a:lnTo>
                  <a:pt x="185" y="792"/>
                </a:lnTo>
                <a:lnTo>
                  <a:pt x="208" y="800"/>
                </a:lnTo>
                <a:lnTo>
                  <a:pt x="208" y="800"/>
                </a:lnTo>
                <a:lnTo>
                  <a:pt x="234" y="809"/>
                </a:lnTo>
                <a:lnTo>
                  <a:pt x="245" y="812"/>
                </a:lnTo>
                <a:lnTo>
                  <a:pt x="251" y="812"/>
                </a:lnTo>
                <a:lnTo>
                  <a:pt x="254" y="812"/>
                </a:lnTo>
                <a:lnTo>
                  <a:pt x="254" y="812"/>
                </a:lnTo>
                <a:lnTo>
                  <a:pt x="265" y="808"/>
                </a:lnTo>
                <a:lnTo>
                  <a:pt x="267" y="806"/>
                </a:lnTo>
                <a:lnTo>
                  <a:pt x="268" y="804"/>
                </a:lnTo>
                <a:lnTo>
                  <a:pt x="268" y="804"/>
                </a:lnTo>
                <a:lnTo>
                  <a:pt x="270" y="800"/>
                </a:lnTo>
                <a:lnTo>
                  <a:pt x="272" y="794"/>
                </a:lnTo>
                <a:lnTo>
                  <a:pt x="276" y="786"/>
                </a:lnTo>
                <a:lnTo>
                  <a:pt x="276" y="786"/>
                </a:lnTo>
                <a:lnTo>
                  <a:pt x="277" y="788"/>
                </a:lnTo>
                <a:lnTo>
                  <a:pt x="281" y="794"/>
                </a:lnTo>
                <a:lnTo>
                  <a:pt x="285" y="796"/>
                </a:lnTo>
                <a:lnTo>
                  <a:pt x="289" y="799"/>
                </a:lnTo>
                <a:lnTo>
                  <a:pt x="294" y="800"/>
                </a:lnTo>
                <a:lnTo>
                  <a:pt x="301" y="800"/>
                </a:lnTo>
                <a:lnTo>
                  <a:pt x="301" y="800"/>
                </a:lnTo>
                <a:lnTo>
                  <a:pt x="311" y="799"/>
                </a:lnTo>
                <a:lnTo>
                  <a:pt x="319" y="797"/>
                </a:lnTo>
                <a:lnTo>
                  <a:pt x="325" y="796"/>
                </a:lnTo>
                <a:lnTo>
                  <a:pt x="329" y="796"/>
                </a:lnTo>
                <a:lnTo>
                  <a:pt x="329" y="796"/>
                </a:lnTo>
                <a:lnTo>
                  <a:pt x="331" y="796"/>
                </a:lnTo>
                <a:lnTo>
                  <a:pt x="336" y="795"/>
                </a:lnTo>
                <a:lnTo>
                  <a:pt x="345" y="787"/>
                </a:lnTo>
                <a:lnTo>
                  <a:pt x="354" y="777"/>
                </a:lnTo>
                <a:lnTo>
                  <a:pt x="357" y="772"/>
                </a:lnTo>
                <a:lnTo>
                  <a:pt x="357" y="768"/>
                </a:lnTo>
                <a:lnTo>
                  <a:pt x="357" y="768"/>
                </a:lnTo>
                <a:lnTo>
                  <a:pt x="357" y="763"/>
                </a:lnTo>
                <a:lnTo>
                  <a:pt x="357" y="756"/>
                </a:lnTo>
                <a:lnTo>
                  <a:pt x="360" y="751"/>
                </a:lnTo>
                <a:lnTo>
                  <a:pt x="361" y="747"/>
                </a:lnTo>
                <a:lnTo>
                  <a:pt x="361" y="747"/>
                </a:lnTo>
                <a:lnTo>
                  <a:pt x="363" y="744"/>
                </a:lnTo>
                <a:lnTo>
                  <a:pt x="367" y="741"/>
                </a:lnTo>
                <a:lnTo>
                  <a:pt x="369" y="737"/>
                </a:lnTo>
                <a:lnTo>
                  <a:pt x="369" y="736"/>
                </a:lnTo>
                <a:lnTo>
                  <a:pt x="369" y="733"/>
                </a:lnTo>
                <a:lnTo>
                  <a:pt x="369" y="733"/>
                </a:lnTo>
                <a:lnTo>
                  <a:pt x="363" y="724"/>
                </a:lnTo>
                <a:lnTo>
                  <a:pt x="361" y="720"/>
                </a:lnTo>
                <a:lnTo>
                  <a:pt x="361" y="715"/>
                </a:lnTo>
                <a:lnTo>
                  <a:pt x="361" y="697"/>
                </a:lnTo>
                <a:lnTo>
                  <a:pt x="361" y="697"/>
                </a:lnTo>
                <a:lnTo>
                  <a:pt x="395" y="674"/>
                </a:lnTo>
                <a:lnTo>
                  <a:pt x="422" y="655"/>
                </a:lnTo>
                <a:lnTo>
                  <a:pt x="433" y="647"/>
                </a:lnTo>
                <a:lnTo>
                  <a:pt x="439" y="641"/>
                </a:lnTo>
                <a:lnTo>
                  <a:pt x="439" y="641"/>
                </a:lnTo>
                <a:lnTo>
                  <a:pt x="446" y="633"/>
                </a:lnTo>
                <a:lnTo>
                  <a:pt x="449" y="629"/>
                </a:lnTo>
                <a:lnTo>
                  <a:pt x="454" y="626"/>
                </a:lnTo>
                <a:lnTo>
                  <a:pt x="461" y="619"/>
                </a:lnTo>
                <a:lnTo>
                  <a:pt x="461" y="619"/>
                </a:lnTo>
                <a:lnTo>
                  <a:pt x="467" y="613"/>
                </a:lnTo>
                <a:lnTo>
                  <a:pt x="474" y="608"/>
                </a:lnTo>
                <a:lnTo>
                  <a:pt x="478" y="604"/>
                </a:lnTo>
                <a:lnTo>
                  <a:pt x="479" y="601"/>
                </a:lnTo>
                <a:lnTo>
                  <a:pt x="481" y="596"/>
                </a:lnTo>
                <a:lnTo>
                  <a:pt x="481" y="591"/>
                </a:lnTo>
                <a:lnTo>
                  <a:pt x="481" y="591"/>
                </a:lnTo>
                <a:lnTo>
                  <a:pt x="483" y="581"/>
                </a:lnTo>
                <a:lnTo>
                  <a:pt x="484" y="573"/>
                </a:lnTo>
                <a:lnTo>
                  <a:pt x="485" y="565"/>
                </a:lnTo>
                <a:lnTo>
                  <a:pt x="485" y="551"/>
                </a:lnTo>
                <a:lnTo>
                  <a:pt x="485" y="551"/>
                </a:lnTo>
                <a:lnTo>
                  <a:pt x="484" y="536"/>
                </a:lnTo>
                <a:lnTo>
                  <a:pt x="485" y="523"/>
                </a:lnTo>
                <a:lnTo>
                  <a:pt x="485" y="513"/>
                </a:lnTo>
                <a:lnTo>
                  <a:pt x="485" y="505"/>
                </a:lnTo>
                <a:lnTo>
                  <a:pt x="485" y="505"/>
                </a:lnTo>
                <a:lnTo>
                  <a:pt x="483" y="497"/>
                </a:lnTo>
                <a:lnTo>
                  <a:pt x="479" y="486"/>
                </a:lnTo>
                <a:lnTo>
                  <a:pt x="476" y="476"/>
                </a:lnTo>
                <a:lnTo>
                  <a:pt x="475" y="470"/>
                </a:lnTo>
                <a:lnTo>
                  <a:pt x="475" y="470"/>
                </a:lnTo>
                <a:lnTo>
                  <a:pt x="480" y="469"/>
                </a:lnTo>
                <a:lnTo>
                  <a:pt x="494" y="468"/>
                </a:lnTo>
                <a:lnTo>
                  <a:pt x="540" y="465"/>
                </a:lnTo>
                <a:lnTo>
                  <a:pt x="566" y="463"/>
                </a:lnTo>
                <a:lnTo>
                  <a:pt x="589" y="460"/>
                </a:lnTo>
                <a:lnTo>
                  <a:pt x="608" y="456"/>
                </a:lnTo>
                <a:lnTo>
                  <a:pt x="615" y="455"/>
                </a:lnTo>
                <a:lnTo>
                  <a:pt x="620" y="452"/>
                </a:lnTo>
                <a:lnTo>
                  <a:pt x="620" y="452"/>
                </a:lnTo>
                <a:lnTo>
                  <a:pt x="639" y="440"/>
                </a:lnTo>
                <a:lnTo>
                  <a:pt x="644" y="437"/>
                </a:lnTo>
                <a:lnTo>
                  <a:pt x="652" y="434"/>
                </a:lnTo>
                <a:lnTo>
                  <a:pt x="652" y="434"/>
                </a:lnTo>
                <a:lnTo>
                  <a:pt x="670" y="432"/>
                </a:lnTo>
                <a:lnTo>
                  <a:pt x="700" y="429"/>
                </a:lnTo>
                <a:lnTo>
                  <a:pt x="726" y="428"/>
                </a:lnTo>
                <a:lnTo>
                  <a:pt x="741" y="428"/>
                </a:lnTo>
                <a:lnTo>
                  <a:pt x="741" y="428"/>
                </a:lnTo>
                <a:lnTo>
                  <a:pt x="742" y="429"/>
                </a:lnTo>
                <a:lnTo>
                  <a:pt x="743" y="436"/>
                </a:lnTo>
                <a:lnTo>
                  <a:pt x="747" y="455"/>
                </a:lnTo>
                <a:lnTo>
                  <a:pt x="757" y="517"/>
                </a:lnTo>
                <a:lnTo>
                  <a:pt x="766" y="578"/>
                </a:lnTo>
                <a:lnTo>
                  <a:pt x="769" y="609"/>
                </a:lnTo>
                <a:lnTo>
                  <a:pt x="769" y="609"/>
                </a:lnTo>
                <a:lnTo>
                  <a:pt x="769" y="613"/>
                </a:lnTo>
                <a:lnTo>
                  <a:pt x="770" y="619"/>
                </a:lnTo>
                <a:lnTo>
                  <a:pt x="771" y="629"/>
                </a:lnTo>
                <a:lnTo>
                  <a:pt x="773" y="644"/>
                </a:lnTo>
                <a:lnTo>
                  <a:pt x="773" y="644"/>
                </a:lnTo>
                <a:lnTo>
                  <a:pt x="773" y="659"/>
                </a:lnTo>
                <a:lnTo>
                  <a:pt x="773" y="669"/>
                </a:lnTo>
                <a:lnTo>
                  <a:pt x="771" y="677"/>
                </a:lnTo>
                <a:lnTo>
                  <a:pt x="769" y="687"/>
                </a:lnTo>
                <a:lnTo>
                  <a:pt x="769" y="687"/>
                </a:lnTo>
                <a:lnTo>
                  <a:pt x="765" y="715"/>
                </a:lnTo>
                <a:lnTo>
                  <a:pt x="761" y="728"/>
                </a:lnTo>
                <a:lnTo>
                  <a:pt x="759" y="733"/>
                </a:lnTo>
                <a:lnTo>
                  <a:pt x="755" y="736"/>
                </a:lnTo>
                <a:lnTo>
                  <a:pt x="755" y="736"/>
                </a:lnTo>
                <a:lnTo>
                  <a:pt x="742" y="741"/>
                </a:lnTo>
                <a:lnTo>
                  <a:pt x="724" y="747"/>
                </a:lnTo>
                <a:lnTo>
                  <a:pt x="715" y="751"/>
                </a:lnTo>
                <a:lnTo>
                  <a:pt x="707" y="755"/>
                </a:lnTo>
                <a:lnTo>
                  <a:pt x="701" y="760"/>
                </a:lnTo>
                <a:lnTo>
                  <a:pt x="700" y="763"/>
                </a:lnTo>
                <a:lnTo>
                  <a:pt x="698" y="765"/>
                </a:lnTo>
                <a:lnTo>
                  <a:pt x="698" y="765"/>
                </a:lnTo>
                <a:lnTo>
                  <a:pt x="696" y="774"/>
                </a:lnTo>
                <a:lnTo>
                  <a:pt x="696" y="782"/>
                </a:lnTo>
                <a:lnTo>
                  <a:pt x="696" y="786"/>
                </a:lnTo>
                <a:lnTo>
                  <a:pt x="698" y="788"/>
                </a:lnTo>
                <a:lnTo>
                  <a:pt x="701" y="790"/>
                </a:lnTo>
                <a:lnTo>
                  <a:pt x="705" y="790"/>
                </a:lnTo>
                <a:lnTo>
                  <a:pt x="705" y="790"/>
                </a:lnTo>
                <a:lnTo>
                  <a:pt x="748" y="786"/>
                </a:lnTo>
                <a:lnTo>
                  <a:pt x="748" y="786"/>
                </a:lnTo>
                <a:lnTo>
                  <a:pt x="755" y="790"/>
                </a:lnTo>
                <a:lnTo>
                  <a:pt x="761" y="792"/>
                </a:lnTo>
                <a:lnTo>
                  <a:pt x="765" y="794"/>
                </a:lnTo>
                <a:lnTo>
                  <a:pt x="769" y="794"/>
                </a:lnTo>
                <a:lnTo>
                  <a:pt x="769" y="794"/>
                </a:lnTo>
                <a:lnTo>
                  <a:pt x="779" y="792"/>
                </a:lnTo>
                <a:lnTo>
                  <a:pt x="783" y="792"/>
                </a:lnTo>
                <a:lnTo>
                  <a:pt x="787" y="790"/>
                </a:lnTo>
                <a:lnTo>
                  <a:pt x="787" y="790"/>
                </a:lnTo>
                <a:lnTo>
                  <a:pt x="792" y="786"/>
                </a:lnTo>
                <a:lnTo>
                  <a:pt x="797" y="781"/>
                </a:lnTo>
                <a:lnTo>
                  <a:pt x="801" y="776"/>
                </a:lnTo>
                <a:lnTo>
                  <a:pt x="801" y="776"/>
                </a:lnTo>
                <a:lnTo>
                  <a:pt x="805" y="753"/>
                </a:lnTo>
                <a:lnTo>
                  <a:pt x="809" y="726"/>
                </a:lnTo>
                <a:lnTo>
                  <a:pt x="809" y="726"/>
                </a:lnTo>
                <a:lnTo>
                  <a:pt x="811" y="719"/>
                </a:lnTo>
                <a:lnTo>
                  <a:pt x="818" y="706"/>
                </a:lnTo>
                <a:lnTo>
                  <a:pt x="833" y="676"/>
                </a:lnTo>
                <a:lnTo>
                  <a:pt x="833" y="676"/>
                </a:lnTo>
                <a:lnTo>
                  <a:pt x="843" y="654"/>
                </a:lnTo>
                <a:lnTo>
                  <a:pt x="847" y="645"/>
                </a:lnTo>
                <a:lnTo>
                  <a:pt x="851" y="633"/>
                </a:lnTo>
                <a:lnTo>
                  <a:pt x="851" y="633"/>
                </a:lnTo>
                <a:lnTo>
                  <a:pt x="856" y="615"/>
                </a:lnTo>
                <a:lnTo>
                  <a:pt x="865" y="594"/>
                </a:lnTo>
                <a:lnTo>
                  <a:pt x="875" y="567"/>
                </a:lnTo>
                <a:lnTo>
                  <a:pt x="875" y="567"/>
                </a:lnTo>
                <a:lnTo>
                  <a:pt x="892" y="606"/>
                </a:lnTo>
                <a:lnTo>
                  <a:pt x="902" y="637"/>
                </a:lnTo>
                <a:lnTo>
                  <a:pt x="906" y="649"/>
                </a:lnTo>
                <a:lnTo>
                  <a:pt x="907" y="655"/>
                </a:lnTo>
                <a:lnTo>
                  <a:pt x="907" y="655"/>
                </a:lnTo>
                <a:lnTo>
                  <a:pt x="907" y="661"/>
                </a:lnTo>
                <a:lnTo>
                  <a:pt x="907" y="668"/>
                </a:lnTo>
                <a:lnTo>
                  <a:pt x="904" y="674"/>
                </a:lnTo>
                <a:lnTo>
                  <a:pt x="897" y="683"/>
                </a:lnTo>
                <a:lnTo>
                  <a:pt x="897" y="683"/>
                </a:lnTo>
                <a:lnTo>
                  <a:pt x="887" y="691"/>
                </a:lnTo>
                <a:lnTo>
                  <a:pt x="879" y="697"/>
                </a:lnTo>
                <a:lnTo>
                  <a:pt x="873" y="704"/>
                </a:lnTo>
                <a:lnTo>
                  <a:pt x="870" y="708"/>
                </a:lnTo>
                <a:lnTo>
                  <a:pt x="869" y="712"/>
                </a:lnTo>
                <a:lnTo>
                  <a:pt x="869" y="712"/>
                </a:lnTo>
                <a:lnTo>
                  <a:pt x="868" y="717"/>
                </a:lnTo>
                <a:lnTo>
                  <a:pt x="865" y="720"/>
                </a:lnTo>
                <a:lnTo>
                  <a:pt x="862" y="727"/>
                </a:lnTo>
                <a:lnTo>
                  <a:pt x="861" y="729"/>
                </a:lnTo>
                <a:lnTo>
                  <a:pt x="861" y="732"/>
                </a:lnTo>
                <a:lnTo>
                  <a:pt x="864" y="733"/>
                </a:lnTo>
                <a:lnTo>
                  <a:pt x="869" y="733"/>
                </a:lnTo>
                <a:lnTo>
                  <a:pt x="869" y="733"/>
                </a:lnTo>
                <a:lnTo>
                  <a:pt x="889" y="731"/>
                </a:lnTo>
                <a:lnTo>
                  <a:pt x="900" y="729"/>
                </a:lnTo>
                <a:lnTo>
                  <a:pt x="915" y="729"/>
                </a:lnTo>
                <a:lnTo>
                  <a:pt x="915" y="729"/>
                </a:lnTo>
                <a:lnTo>
                  <a:pt x="929" y="731"/>
                </a:lnTo>
                <a:lnTo>
                  <a:pt x="942" y="731"/>
                </a:lnTo>
                <a:lnTo>
                  <a:pt x="947" y="731"/>
                </a:lnTo>
                <a:lnTo>
                  <a:pt x="951" y="729"/>
                </a:lnTo>
                <a:lnTo>
                  <a:pt x="955" y="727"/>
                </a:lnTo>
                <a:lnTo>
                  <a:pt x="957" y="722"/>
                </a:lnTo>
                <a:lnTo>
                  <a:pt x="957" y="722"/>
                </a:lnTo>
                <a:lnTo>
                  <a:pt x="963" y="713"/>
                </a:lnTo>
                <a:lnTo>
                  <a:pt x="965" y="706"/>
                </a:lnTo>
                <a:lnTo>
                  <a:pt x="966" y="703"/>
                </a:lnTo>
                <a:lnTo>
                  <a:pt x="966" y="699"/>
                </a:lnTo>
                <a:lnTo>
                  <a:pt x="964" y="687"/>
                </a:lnTo>
                <a:lnTo>
                  <a:pt x="964" y="687"/>
                </a:lnTo>
                <a:lnTo>
                  <a:pt x="960" y="676"/>
                </a:lnTo>
                <a:lnTo>
                  <a:pt x="956" y="665"/>
                </a:lnTo>
                <a:lnTo>
                  <a:pt x="951" y="655"/>
                </a:lnTo>
                <a:lnTo>
                  <a:pt x="947" y="641"/>
                </a:lnTo>
                <a:lnTo>
                  <a:pt x="947" y="641"/>
                </a:lnTo>
                <a:lnTo>
                  <a:pt x="939" y="611"/>
                </a:lnTo>
                <a:lnTo>
                  <a:pt x="936" y="587"/>
                </a:lnTo>
                <a:lnTo>
                  <a:pt x="936" y="587"/>
                </a:lnTo>
                <a:lnTo>
                  <a:pt x="933" y="567"/>
                </a:lnTo>
                <a:lnTo>
                  <a:pt x="929" y="545"/>
                </a:lnTo>
                <a:lnTo>
                  <a:pt x="929" y="545"/>
                </a:lnTo>
                <a:lnTo>
                  <a:pt x="925" y="527"/>
                </a:lnTo>
                <a:lnTo>
                  <a:pt x="918" y="504"/>
                </a:lnTo>
                <a:lnTo>
                  <a:pt x="907" y="474"/>
                </a:lnTo>
                <a:lnTo>
                  <a:pt x="907" y="474"/>
                </a:lnTo>
                <a:lnTo>
                  <a:pt x="909" y="463"/>
                </a:lnTo>
                <a:lnTo>
                  <a:pt x="914" y="441"/>
                </a:lnTo>
                <a:lnTo>
                  <a:pt x="920" y="415"/>
                </a:lnTo>
                <a:lnTo>
                  <a:pt x="925" y="392"/>
                </a:lnTo>
                <a:lnTo>
                  <a:pt x="925" y="392"/>
                </a:lnTo>
                <a:lnTo>
                  <a:pt x="930" y="361"/>
                </a:lnTo>
                <a:lnTo>
                  <a:pt x="933" y="349"/>
                </a:lnTo>
                <a:lnTo>
                  <a:pt x="933" y="332"/>
                </a:lnTo>
                <a:lnTo>
                  <a:pt x="933" y="332"/>
                </a:lnTo>
                <a:lnTo>
                  <a:pt x="932" y="318"/>
                </a:lnTo>
                <a:lnTo>
                  <a:pt x="929" y="309"/>
                </a:lnTo>
                <a:lnTo>
                  <a:pt x="927" y="298"/>
                </a:lnTo>
                <a:lnTo>
                  <a:pt x="921" y="278"/>
                </a:lnTo>
                <a:lnTo>
                  <a:pt x="921" y="278"/>
                </a:lnTo>
                <a:lnTo>
                  <a:pt x="916" y="256"/>
                </a:lnTo>
                <a:lnTo>
                  <a:pt x="911" y="241"/>
                </a:lnTo>
                <a:lnTo>
                  <a:pt x="910" y="231"/>
                </a:lnTo>
                <a:lnTo>
                  <a:pt x="910" y="225"/>
                </a:lnTo>
                <a:lnTo>
                  <a:pt x="911" y="222"/>
                </a:lnTo>
                <a:lnTo>
                  <a:pt x="911" y="222"/>
                </a:lnTo>
                <a:lnTo>
                  <a:pt x="916" y="213"/>
                </a:lnTo>
                <a:lnTo>
                  <a:pt x="929" y="196"/>
                </a:lnTo>
                <a:lnTo>
                  <a:pt x="963" y="150"/>
                </a:lnTo>
                <a:lnTo>
                  <a:pt x="978" y="125"/>
                </a:lnTo>
                <a:lnTo>
                  <a:pt x="991" y="105"/>
                </a:lnTo>
                <a:lnTo>
                  <a:pt x="996" y="97"/>
                </a:lnTo>
                <a:lnTo>
                  <a:pt x="998" y="89"/>
                </a:lnTo>
                <a:lnTo>
                  <a:pt x="998" y="86"/>
                </a:lnTo>
                <a:lnTo>
                  <a:pt x="997" y="84"/>
                </a:lnTo>
                <a:lnTo>
                  <a:pt x="996" y="83"/>
                </a:lnTo>
                <a:lnTo>
                  <a:pt x="996" y="83"/>
                </a:lnTo>
                <a:lnTo>
                  <a:pt x="992" y="83"/>
                </a:lnTo>
                <a:lnTo>
                  <a:pt x="988" y="83"/>
                </a:lnTo>
                <a:lnTo>
                  <a:pt x="978" y="86"/>
                </a:lnTo>
                <a:lnTo>
                  <a:pt x="966" y="89"/>
                </a:lnTo>
                <a:lnTo>
                  <a:pt x="954" y="95"/>
                </a:lnTo>
                <a:lnTo>
                  <a:pt x="928" y="107"/>
                </a:lnTo>
                <a:lnTo>
                  <a:pt x="907" y="119"/>
                </a:lnTo>
                <a:lnTo>
                  <a:pt x="907" y="119"/>
                </a:lnTo>
                <a:lnTo>
                  <a:pt x="893" y="127"/>
                </a:lnTo>
                <a:lnTo>
                  <a:pt x="882" y="133"/>
                </a:lnTo>
                <a:lnTo>
                  <a:pt x="871" y="138"/>
                </a:lnTo>
                <a:lnTo>
                  <a:pt x="861" y="143"/>
                </a:lnTo>
                <a:lnTo>
                  <a:pt x="861" y="143"/>
                </a:lnTo>
                <a:lnTo>
                  <a:pt x="855" y="145"/>
                </a:lnTo>
                <a:lnTo>
                  <a:pt x="847" y="145"/>
                </a:lnTo>
                <a:lnTo>
                  <a:pt x="827" y="139"/>
                </a:lnTo>
                <a:lnTo>
                  <a:pt x="798" y="133"/>
                </a:lnTo>
                <a:lnTo>
                  <a:pt x="782" y="130"/>
                </a:lnTo>
                <a:lnTo>
                  <a:pt x="762" y="129"/>
                </a:lnTo>
                <a:lnTo>
                  <a:pt x="762" y="129"/>
                </a:lnTo>
                <a:lnTo>
                  <a:pt x="716" y="128"/>
                </a:lnTo>
                <a:lnTo>
                  <a:pt x="666" y="127"/>
                </a:lnTo>
                <a:lnTo>
                  <a:pt x="621" y="128"/>
                </a:lnTo>
                <a:lnTo>
                  <a:pt x="592" y="129"/>
                </a:lnTo>
                <a:lnTo>
                  <a:pt x="592" y="129"/>
                </a:lnTo>
                <a:lnTo>
                  <a:pt x="575" y="130"/>
                </a:lnTo>
                <a:lnTo>
                  <a:pt x="561" y="130"/>
                </a:lnTo>
                <a:lnTo>
                  <a:pt x="546" y="133"/>
                </a:lnTo>
                <a:lnTo>
                  <a:pt x="537" y="136"/>
                </a:lnTo>
                <a:lnTo>
                  <a:pt x="524" y="139"/>
                </a:lnTo>
                <a:lnTo>
                  <a:pt x="524" y="139"/>
                </a:lnTo>
                <a:lnTo>
                  <a:pt x="498" y="150"/>
                </a:lnTo>
                <a:lnTo>
                  <a:pt x="475" y="160"/>
                </a:lnTo>
                <a:lnTo>
                  <a:pt x="453" y="169"/>
                </a:lnTo>
                <a:lnTo>
                  <a:pt x="435" y="179"/>
                </a:lnTo>
                <a:lnTo>
                  <a:pt x="435" y="179"/>
                </a:lnTo>
                <a:lnTo>
                  <a:pt x="404" y="196"/>
                </a:lnTo>
                <a:lnTo>
                  <a:pt x="389" y="204"/>
                </a:lnTo>
                <a:lnTo>
                  <a:pt x="389" y="204"/>
                </a:lnTo>
                <a:lnTo>
                  <a:pt x="378" y="197"/>
                </a:lnTo>
                <a:lnTo>
                  <a:pt x="367" y="192"/>
                </a:lnTo>
                <a:lnTo>
                  <a:pt x="361" y="189"/>
                </a:lnTo>
                <a:lnTo>
                  <a:pt x="361" y="189"/>
                </a:lnTo>
                <a:lnTo>
                  <a:pt x="357" y="188"/>
                </a:lnTo>
                <a:lnTo>
                  <a:pt x="352" y="186"/>
                </a:lnTo>
                <a:lnTo>
                  <a:pt x="347" y="183"/>
                </a:lnTo>
                <a:lnTo>
                  <a:pt x="339" y="183"/>
                </a:lnTo>
                <a:lnTo>
                  <a:pt x="339" y="183"/>
                </a:lnTo>
                <a:lnTo>
                  <a:pt x="333" y="183"/>
                </a:lnTo>
                <a:lnTo>
                  <a:pt x="325" y="184"/>
                </a:lnTo>
                <a:lnTo>
                  <a:pt x="319" y="186"/>
                </a:lnTo>
                <a:lnTo>
                  <a:pt x="319" y="186"/>
                </a:lnTo>
                <a:lnTo>
                  <a:pt x="310" y="183"/>
                </a:lnTo>
                <a:lnTo>
                  <a:pt x="304" y="180"/>
                </a:lnTo>
                <a:lnTo>
                  <a:pt x="302" y="178"/>
                </a:lnTo>
                <a:lnTo>
                  <a:pt x="301" y="175"/>
                </a:lnTo>
                <a:lnTo>
                  <a:pt x="301" y="175"/>
                </a:lnTo>
                <a:lnTo>
                  <a:pt x="299" y="171"/>
                </a:lnTo>
                <a:lnTo>
                  <a:pt x="301" y="168"/>
                </a:lnTo>
                <a:lnTo>
                  <a:pt x="308" y="147"/>
                </a:lnTo>
                <a:lnTo>
                  <a:pt x="308" y="147"/>
                </a:lnTo>
                <a:lnTo>
                  <a:pt x="322" y="111"/>
                </a:lnTo>
                <a:lnTo>
                  <a:pt x="322" y="111"/>
                </a:lnTo>
                <a:lnTo>
                  <a:pt x="334" y="83"/>
                </a:lnTo>
                <a:lnTo>
                  <a:pt x="340" y="64"/>
                </a:lnTo>
                <a:lnTo>
                  <a:pt x="343" y="53"/>
                </a:lnTo>
                <a:lnTo>
                  <a:pt x="343" y="45"/>
                </a:lnTo>
                <a:lnTo>
                  <a:pt x="343" y="45"/>
                </a:lnTo>
                <a:lnTo>
                  <a:pt x="344" y="28"/>
                </a:lnTo>
                <a:lnTo>
                  <a:pt x="347" y="16"/>
                </a:lnTo>
                <a:lnTo>
                  <a:pt x="347" y="10"/>
                </a:lnTo>
                <a:lnTo>
                  <a:pt x="345" y="7"/>
                </a:lnTo>
                <a:lnTo>
                  <a:pt x="343" y="5"/>
                </a:lnTo>
                <a:lnTo>
                  <a:pt x="343" y="5"/>
                </a:lnTo>
                <a:lnTo>
                  <a:pt x="338" y="1"/>
                </a:lnTo>
                <a:lnTo>
                  <a:pt x="333" y="0"/>
                </a:lnTo>
                <a:lnTo>
                  <a:pt x="330" y="0"/>
                </a:lnTo>
                <a:lnTo>
                  <a:pt x="326" y="0"/>
                </a:lnTo>
                <a:lnTo>
                  <a:pt x="322" y="2"/>
                </a:lnTo>
                <a:lnTo>
                  <a:pt x="319" y="5"/>
                </a:lnTo>
                <a:lnTo>
                  <a:pt x="319" y="5"/>
                </a:lnTo>
                <a:lnTo>
                  <a:pt x="315" y="9"/>
                </a:lnTo>
                <a:lnTo>
                  <a:pt x="313" y="12"/>
                </a:lnTo>
                <a:lnTo>
                  <a:pt x="312" y="18"/>
                </a:lnTo>
                <a:lnTo>
                  <a:pt x="311" y="21"/>
                </a:lnTo>
                <a:lnTo>
                  <a:pt x="310" y="24"/>
                </a:lnTo>
                <a:lnTo>
                  <a:pt x="306" y="29"/>
                </a:lnTo>
                <a:lnTo>
                  <a:pt x="301" y="33"/>
                </a:lnTo>
                <a:lnTo>
                  <a:pt x="301" y="33"/>
                </a:lnTo>
                <a:lnTo>
                  <a:pt x="290" y="41"/>
                </a:lnTo>
                <a:lnTo>
                  <a:pt x="284" y="43"/>
                </a:lnTo>
                <a:lnTo>
                  <a:pt x="280" y="46"/>
                </a:lnTo>
                <a:lnTo>
                  <a:pt x="272" y="51"/>
                </a:lnTo>
                <a:lnTo>
                  <a:pt x="272" y="51"/>
                </a:lnTo>
                <a:lnTo>
                  <a:pt x="263" y="57"/>
                </a:lnTo>
                <a:lnTo>
                  <a:pt x="256" y="61"/>
                </a:lnTo>
                <a:lnTo>
                  <a:pt x="251" y="65"/>
                </a:lnTo>
                <a:lnTo>
                  <a:pt x="244" y="69"/>
                </a:lnTo>
                <a:lnTo>
                  <a:pt x="244" y="69"/>
                </a:lnTo>
                <a:lnTo>
                  <a:pt x="240" y="73"/>
                </a:lnTo>
                <a:lnTo>
                  <a:pt x="238" y="75"/>
                </a:lnTo>
                <a:lnTo>
                  <a:pt x="235" y="78"/>
                </a:lnTo>
                <a:lnTo>
                  <a:pt x="230" y="83"/>
                </a:lnTo>
                <a:lnTo>
                  <a:pt x="230" y="83"/>
                </a:lnTo>
                <a:lnTo>
                  <a:pt x="222" y="89"/>
                </a:lnTo>
                <a:lnTo>
                  <a:pt x="220" y="93"/>
                </a:lnTo>
                <a:lnTo>
                  <a:pt x="216" y="101"/>
                </a:lnTo>
                <a:lnTo>
                  <a:pt x="216" y="101"/>
                </a:lnTo>
                <a:lnTo>
                  <a:pt x="208" y="111"/>
                </a:lnTo>
                <a:lnTo>
                  <a:pt x="204" y="119"/>
                </a:lnTo>
                <a:lnTo>
                  <a:pt x="204" y="11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3">
            <a:extLst>
              <a:ext uri="{FF2B5EF4-FFF2-40B4-BE49-F238E27FC236}">
                <a16:creationId xmlns:a16="http://schemas.microsoft.com/office/drawing/2014/main" id="{BAFCC194-E6B0-478C-8F45-F2E610F23464}"/>
              </a:ext>
            </a:extLst>
          </p:cNvPr>
          <p:cNvSpPr>
            <a:spLocks/>
          </p:cNvSpPr>
          <p:nvPr/>
        </p:nvSpPr>
        <p:spPr bwMode="auto">
          <a:xfrm>
            <a:off x="6375207" y="722905"/>
            <a:ext cx="946150" cy="1816100"/>
          </a:xfrm>
          <a:custGeom>
            <a:avLst/>
            <a:gdLst>
              <a:gd name="T0" fmla="*/ 1 w 596"/>
              <a:gd name="T1" fmla="*/ 416 h 1144"/>
              <a:gd name="T2" fmla="*/ 41 w 596"/>
              <a:gd name="T3" fmla="*/ 475 h 1144"/>
              <a:gd name="T4" fmla="*/ 43 w 596"/>
              <a:gd name="T5" fmla="*/ 556 h 1144"/>
              <a:gd name="T6" fmla="*/ 49 w 596"/>
              <a:gd name="T7" fmla="*/ 625 h 1144"/>
              <a:gd name="T8" fmla="*/ 73 w 596"/>
              <a:gd name="T9" fmla="*/ 690 h 1144"/>
              <a:gd name="T10" fmla="*/ 66 w 596"/>
              <a:gd name="T11" fmla="*/ 775 h 1144"/>
              <a:gd name="T12" fmla="*/ 86 w 596"/>
              <a:gd name="T13" fmla="*/ 1021 h 1144"/>
              <a:gd name="T14" fmla="*/ 55 w 596"/>
              <a:gd name="T15" fmla="*/ 1099 h 1144"/>
              <a:gd name="T16" fmla="*/ 64 w 596"/>
              <a:gd name="T17" fmla="*/ 1131 h 1144"/>
              <a:gd name="T18" fmla="*/ 99 w 596"/>
              <a:gd name="T19" fmla="*/ 1144 h 1144"/>
              <a:gd name="T20" fmla="*/ 123 w 596"/>
              <a:gd name="T21" fmla="*/ 1137 h 1144"/>
              <a:gd name="T22" fmla="*/ 143 w 596"/>
              <a:gd name="T23" fmla="*/ 1117 h 1144"/>
              <a:gd name="T24" fmla="*/ 159 w 596"/>
              <a:gd name="T25" fmla="*/ 1072 h 1144"/>
              <a:gd name="T26" fmla="*/ 156 w 596"/>
              <a:gd name="T27" fmla="*/ 962 h 1144"/>
              <a:gd name="T28" fmla="*/ 201 w 596"/>
              <a:gd name="T29" fmla="*/ 809 h 1144"/>
              <a:gd name="T30" fmla="*/ 301 w 596"/>
              <a:gd name="T31" fmla="*/ 706 h 1144"/>
              <a:gd name="T32" fmla="*/ 320 w 596"/>
              <a:gd name="T33" fmla="*/ 686 h 1144"/>
              <a:gd name="T34" fmla="*/ 331 w 596"/>
              <a:gd name="T35" fmla="*/ 757 h 1144"/>
              <a:gd name="T36" fmla="*/ 345 w 596"/>
              <a:gd name="T37" fmla="*/ 792 h 1144"/>
              <a:gd name="T38" fmla="*/ 376 w 596"/>
              <a:gd name="T39" fmla="*/ 786 h 1144"/>
              <a:gd name="T40" fmla="*/ 376 w 596"/>
              <a:gd name="T41" fmla="*/ 758 h 1144"/>
              <a:gd name="T42" fmla="*/ 371 w 596"/>
              <a:gd name="T43" fmla="*/ 721 h 1144"/>
              <a:gd name="T44" fmla="*/ 378 w 596"/>
              <a:gd name="T45" fmla="*/ 697 h 1144"/>
              <a:gd name="T46" fmla="*/ 410 w 596"/>
              <a:gd name="T47" fmla="*/ 765 h 1144"/>
              <a:gd name="T48" fmla="*/ 395 w 596"/>
              <a:gd name="T49" fmla="*/ 886 h 1144"/>
              <a:gd name="T50" fmla="*/ 373 w 596"/>
              <a:gd name="T51" fmla="*/ 940 h 1144"/>
              <a:gd name="T52" fmla="*/ 376 w 596"/>
              <a:gd name="T53" fmla="*/ 974 h 1144"/>
              <a:gd name="T54" fmla="*/ 400 w 596"/>
              <a:gd name="T55" fmla="*/ 976 h 1144"/>
              <a:gd name="T56" fmla="*/ 433 w 596"/>
              <a:gd name="T57" fmla="*/ 983 h 1144"/>
              <a:gd name="T58" fmla="*/ 458 w 596"/>
              <a:gd name="T59" fmla="*/ 954 h 1144"/>
              <a:gd name="T60" fmla="*/ 448 w 596"/>
              <a:gd name="T61" fmla="*/ 890 h 1144"/>
              <a:gd name="T62" fmla="*/ 459 w 596"/>
              <a:gd name="T63" fmla="*/ 761 h 1144"/>
              <a:gd name="T64" fmla="*/ 494 w 596"/>
              <a:gd name="T65" fmla="*/ 836 h 1144"/>
              <a:gd name="T66" fmla="*/ 507 w 596"/>
              <a:gd name="T67" fmla="*/ 974 h 1144"/>
              <a:gd name="T68" fmla="*/ 513 w 596"/>
              <a:gd name="T69" fmla="*/ 1020 h 1144"/>
              <a:gd name="T70" fmla="*/ 550 w 596"/>
              <a:gd name="T71" fmla="*/ 1030 h 1144"/>
              <a:gd name="T72" fmla="*/ 576 w 596"/>
              <a:gd name="T73" fmla="*/ 1015 h 1144"/>
              <a:gd name="T74" fmla="*/ 594 w 596"/>
              <a:gd name="T75" fmla="*/ 1001 h 1144"/>
              <a:gd name="T76" fmla="*/ 582 w 596"/>
              <a:gd name="T77" fmla="*/ 912 h 1144"/>
              <a:gd name="T78" fmla="*/ 533 w 596"/>
              <a:gd name="T79" fmla="*/ 750 h 1144"/>
              <a:gd name="T80" fmla="*/ 527 w 596"/>
              <a:gd name="T81" fmla="*/ 644 h 1144"/>
              <a:gd name="T82" fmla="*/ 578 w 596"/>
              <a:gd name="T83" fmla="*/ 440 h 1144"/>
              <a:gd name="T84" fmla="*/ 551 w 596"/>
              <a:gd name="T85" fmla="*/ 290 h 1144"/>
              <a:gd name="T86" fmla="*/ 507 w 596"/>
              <a:gd name="T87" fmla="*/ 209 h 1144"/>
              <a:gd name="T88" fmla="*/ 498 w 596"/>
              <a:gd name="T89" fmla="*/ 54 h 1144"/>
              <a:gd name="T90" fmla="*/ 473 w 596"/>
              <a:gd name="T91" fmla="*/ 7 h 1144"/>
              <a:gd name="T92" fmla="*/ 415 w 596"/>
              <a:gd name="T93" fmla="*/ 8 h 1144"/>
              <a:gd name="T94" fmla="*/ 382 w 596"/>
              <a:gd name="T95" fmla="*/ 53 h 1144"/>
              <a:gd name="T96" fmla="*/ 408 w 596"/>
              <a:gd name="T97" fmla="*/ 99 h 1144"/>
              <a:gd name="T98" fmla="*/ 403 w 596"/>
              <a:gd name="T99" fmla="*/ 144 h 1144"/>
              <a:gd name="T100" fmla="*/ 388 w 596"/>
              <a:gd name="T101" fmla="*/ 176 h 1144"/>
              <a:gd name="T102" fmla="*/ 295 w 596"/>
              <a:gd name="T103" fmla="*/ 212 h 1144"/>
              <a:gd name="T104" fmla="*/ 228 w 596"/>
              <a:gd name="T105" fmla="*/ 277 h 1144"/>
              <a:gd name="T106" fmla="*/ 199 w 596"/>
              <a:gd name="T107" fmla="*/ 322 h 1144"/>
              <a:gd name="T108" fmla="*/ 181 w 596"/>
              <a:gd name="T109" fmla="*/ 354 h 1144"/>
              <a:gd name="T110" fmla="*/ 164 w 596"/>
              <a:gd name="T111" fmla="*/ 384 h 1144"/>
              <a:gd name="T112" fmla="*/ 143 w 596"/>
              <a:gd name="T113" fmla="*/ 391 h 1144"/>
              <a:gd name="T114" fmla="*/ 132 w 596"/>
              <a:gd name="T115" fmla="*/ 405 h 1144"/>
              <a:gd name="T116" fmla="*/ 128 w 596"/>
              <a:gd name="T117" fmla="*/ 421 h 1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96" h="1144">
                <a:moveTo>
                  <a:pt x="113" y="429"/>
                </a:moveTo>
                <a:lnTo>
                  <a:pt x="64" y="425"/>
                </a:lnTo>
                <a:lnTo>
                  <a:pt x="64" y="425"/>
                </a:lnTo>
                <a:lnTo>
                  <a:pt x="40" y="421"/>
                </a:lnTo>
                <a:lnTo>
                  <a:pt x="19" y="417"/>
                </a:lnTo>
                <a:lnTo>
                  <a:pt x="5" y="416"/>
                </a:lnTo>
                <a:lnTo>
                  <a:pt x="1" y="416"/>
                </a:lnTo>
                <a:lnTo>
                  <a:pt x="0" y="418"/>
                </a:lnTo>
                <a:lnTo>
                  <a:pt x="0" y="418"/>
                </a:lnTo>
                <a:lnTo>
                  <a:pt x="1" y="423"/>
                </a:lnTo>
                <a:lnTo>
                  <a:pt x="6" y="431"/>
                </a:lnTo>
                <a:lnTo>
                  <a:pt x="23" y="452"/>
                </a:lnTo>
                <a:lnTo>
                  <a:pt x="32" y="463"/>
                </a:lnTo>
                <a:lnTo>
                  <a:pt x="41" y="475"/>
                </a:lnTo>
                <a:lnTo>
                  <a:pt x="47" y="486"/>
                </a:lnTo>
                <a:lnTo>
                  <a:pt x="49" y="491"/>
                </a:lnTo>
                <a:lnTo>
                  <a:pt x="50" y="497"/>
                </a:lnTo>
                <a:lnTo>
                  <a:pt x="50" y="497"/>
                </a:lnTo>
                <a:lnTo>
                  <a:pt x="50" y="508"/>
                </a:lnTo>
                <a:lnTo>
                  <a:pt x="49" y="522"/>
                </a:lnTo>
                <a:lnTo>
                  <a:pt x="43" y="556"/>
                </a:lnTo>
                <a:lnTo>
                  <a:pt x="41" y="572"/>
                </a:lnTo>
                <a:lnTo>
                  <a:pt x="38" y="588"/>
                </a:lnTo>
                <a:lnTo>
                  <a:pt x="38" y="600"/>
                </a:lnTo>
                <a:lnTo>
                  <a:pt x="38" y="606"/>
                </a:lnTo>
                <a:lnTo>
                  <a:pt x="40" y="609"/>
                </a:lnTo>
                <a:lnTo>
                  <a:pt x="40" y="609"/>
                </a:lnTo>
                <a:lnTo>
                  <a:pt x="49" y="625"/>
                </a:lnTo>
                <a:lnTo>
                  <a:pt x="60" y="641"/>
                </a:lnTo>
                <a:lnTo>
                  <a:pt x="70" y="657"/>
                </a:lnTo>
                <a:lnTo>
                  <a:pt x="74" y="665"/>
                </a:lnTo>
                <a:lnTo>
                  <a:pt x="75" y="670"/>
                </a:lnTo>
                <a:lnTo>
                  <a:pt x="75" y="670"/>
                </a:lnTo>
                <a:lnTo>
                  <a:pt x="75" y="677"/>
                </a:lnTo>
                <a:lnTo>
                  <a:pt x="73" y="690"/>
                </a:lnTo>
                <a:lnTo>
                  <a:pt x="68" y="722"/>
                </a:lnTo>
                <a:lnTo>
                  <a:pt x="65" y="740"/>
                </a:lnTo>
                <a:lnTo>
                  <a:pt x="64" y="756"/>
                </a:lnTo>
                <a:lnTo>
                  <a:pt x="64" y="767"/>
                </a:lnTo>
                <a:lnTo>
                  <a:pt x="65" y="772"/>
                </a:lnTo>
                <a:lnTo>
                  <a:pt x="66" y="775"/>
                </a:lnTo>
                <a:lnTo>
                  <a:pt x="66" y="775"/>
                </a:lnTo>
                <a:lnTo>
                  <a:pt x="74" y="784"/>
                </a:lnTo>
                <a:lnTo>
                  <a:pt x="84" y="793"/>
                </a:lnTo>
                <a:lnTo>
                  <a:pt x="96" y="802"/>
                </a:lnTo>
                <a:lnTo>
                  <a:pt x="96" y="802"/>
                </a:lnTo>
                <a:lnTo>
                  <a:pt x="92" y="904"/>
                </a:lnTo>
                <a:lnTo>
                  <a:pt x="86" y="1021"/>
                </a:lnTo>
                <a:lnTo>
                  <a:pt x="86" y="1021"/>
                </a:lnTo>
                <a:lnTo>
                  <a:pt x="83" y="1035"/>
                </a:lnTo>
                <a:lnTo>
                  <a:pt x="79" y="1048"/>
                </a:lnTo>
                <a:lnTo>
                  <a:pt x="74" y="1061"/>
                </a:lnTo>
                <a:lnTo>
                  <a:pt x="74" y="1061"/>
                </a:lnTo>
                <a:lnTo>
                  <a:pt x="70" y="1067"/>
                </a:lnTo>
                <a:lnTo>
                  <a:pt x="63" y="1081"/>
                </a:lnTo>
                <a:lnTo>
                  <a:pt x="55" y="1099"/>
                </a:lnTo>
                <a:lnTo>
                  <a:pt x="54" y="1108"/>
                </a:lnTo>
                <a:lnTo>
                  <a:pt x="52" y="1116"/>
                </a:lnTo>
                <a:lnTo>
                  <a:pt x="52" y="1116"/>
                </a:lnTo>
                <a:lnTo>
                  <a:pt x="54" y="1121"/>
                </a:lnTo>
                <a:lnTo>
                  <a:pt x="56" y="1126"/>
                </a:lnTo>
                <a:lnTo>
                  <a:pt x="60" y="1129"/>
                </a:lnTo>
                <a:lnTo>
                  <a:pt x="64" y="1131"/>
                </a:lnTo>
                <a:lnTo>
                  <a:pt x="72" y="1134"/>
                </a:lnTo>
                <a:lnTo>
                  <a:pt x="75" y="1134"/>
                </a:lnTo>
                <a:lnTo>
                  <a:pt x="75" y="1134"/>
                </a:lnTo>
                <a:lnTo>
                  <a:pt x="82" y="1139"/>
                </a:lnTo>
                <a:lnTo>
                  <a:pt x="90" y="1142"/>
                </a:lnTo>
                <a:lnTo>
                  <a:pt x="99" y="1144"/>
                </a:lnTo>
                <a:lnTo>
                  <a:pt x="99" y="1144"/>
                </a:lnTo>
                <a:lnTo>
                  <a:pt x="110" y="1144"/>
                </a:lnTo>
                <a:lnTo>
                  <a:pt x="118" y="1144"/>
                </a:lnTo>
                <a:lnTo>
                  <a:pt x="124" y="1142"/>
                </a:lnTo>
                <a:lnTo>
                  <a:pt x="124" y="1140"/>
                </a:lnTo>
                <a:lnTo>
                  <a:pt x="124" y="1138"/>
                </a:lnTo>
                <a:lnTo>
                  <a:pt x="124" y="1138"/>
                </a:lnTo>
                <a:lnTo>
                  <a:pt x="123" y="1137"/>
                </a:lnTo>
                <a:lnTo>
                  <a:pt x="124" y="1135"/>
                </a:lnTo>
                <a:lnTo>
                  <a:pt x="129" y="1134"/>
                </a:lnTo>
                <a:lnTo>
                  <a:pt x="136" y="1130"/>
                </a:lnTo>
                <a:lnTo>
                  <a:pt x="140" y="1128"/>
                </a:lnTo>
                <a:lnTo>
                  <a:pt x="142" y="1124"/>
                </a:lnTo>
                <a:lnTo>
                  <a:pt x="142" y="1124"/>
                </a:lnTo>
                <a:lnTo>
                  <a:pt x="143" y="1117"/>
                </a:lnTo>
                <a:lnTo>
                  <a:pt x="145" y="1111"/>
                </a:lnTo>
                <a:lnTo>
                  <a:pt x="146" y="1094"/>
                </a:lnTo>
                <a:lnTo>
                  <a:pt x="146" y="1075"/>
                </a:lnTo>
                <a:lnTo>
                  <a:pt x="161" y="1076"/>
                </a:lnTo>
                <a:lnTo>
                  <a:pt x="161" y="1076"/>
                </a:lnTo>
                <a:lnTo>
                  <a:pt x="161" y="1075"/>
                </a:lnTo>
                <a:lnTo>
                  <a:pt x="159" y="1072"/>
                </a:lnTo>
                <a:lnTo>
                  <a:pt x="158" y="1065"/>
                </a:lnTo>
                <a:lnTo>
                  <a:pt x="156" y="1052"/>
                </a:lnTo>
                <a:lnTo>
                  <a:pt x="156" y="1052"/>
                </a:lnTo>
                <a:lnTo>
                  <a:pt x="155" y="1010"/>
                </a:lnTo>
                <a:lnTo>
                  <a:pt x="155" y="985"/>
                </a:lnTo>
                <a:lnTo>
                  <a:pt x="156" y="962"/>
                </a:lnTo>
                <a:lnTo>
                  <a:pt x="156" y="962"/>
                </a:lnTo>
                <a:lnTo>
                  <a:pt x="159" y="942"/>
                </a:lnTo>
                <a:lnTo>
                  <a:pt x="163" y="924"/>
                </a:lnTo>
                <a:lnTo>
                  <a:pt x="169" y="906"/>
                </a:lnTo>
                <a:lnTo>
                  <a:pt x="177" y="817"/>
                </a:lnTo>
                <a:lnTo>
                  <a:pt x="177" y="817"/>
                </a:lnTo>
                <a:lnTo>
                  <a:pt x="191" y="813"/>
                </a:lnTo>
                <a:lnTo>
                  <a:pt x="201" y="809"/>
                </a:lnTo>
                <a:lnTo>
                  <a:pt x="210" y="804"/>
                </a:lnTo>
                <a:lnTo>
                  <a:pt x="210" y="804"/>
                </a:lnTo>
                <a:lnTo>
                  <a:pt x="215" y="798"/>
                </a:lnTo>
                <a:lnTo>
                  <a:pt x="224" y="786"/>
                </a:lnTo>
                <a:lnTo>
                  <a:pt x="246" y="756"/>
                </a:lnTo>
                <a:lnTo>
                  <a:pt x="276" y="712"/>
                </a:lnTo>
                <a:lnTo>
                  <a:pt x="301" y="706"/>
                </a:lnTo>
                <a:lnTo>
                  <a:pt x="301" y="706"/>
                </a:lnTo>
                <a:lnTo>
                  <a:pt x="304" y="698"/>
                </a:lnTo>
                <a:lnTo>
                  <a:pt x="306" y="693"/>
                </a:lnTo>
                <a:lnTo>
                  <a:pt x="309" y="691"/>
                </a:lnTo>
                <a:lnTo>
                  <a:pt x="310" y="690"/>
                </a:lnTo>
                <a:lnTo>
                  <a:pt x="310" y="690"/>
                </a:lnTo>
                <a:lnTo>
                  <a:pt x="320" y="686"/>
                </a:lnTo>
                <a:lnTo>
                  <a:pt x="327" y="684"/>
                </a:lnTo>
                <a:lnTo>
                  <a:pt x="327" y="684"/>
                </a:lnTo>
                <a:lnTo>
                  <a:pt x="327" y="712"/>
                </a:lnTo>
                <a:lnTo>
                  <a:pt x="328" y="734"/>
                </a:lnTo>
                <a:lnTo>
                  <a:pt x="329" y="749"/>
                </a:lnTo>
                <a:lnTo>
                  <a:pt x="329" y="749"/>
                </a:lnTo>
                <a:lnTo>
                  <a:pt x="331" y="757"/>
                </a:lnTo>
                <a:lnTo>
                  <a:pt x="331" y="765"/>
                </a:lnTo>
                <a:lnTo>
                  <a:pt x="332" y="772"/>
                </a:lnTo>
                <a:lnTo>
                  <a:pt x="335" y="783"/>
                </a:lnTo>
                <a:lnTo>
                  <a:pt x="335" y="783"/>
                </a:lnTo>
                <a:lnTo>
                  <a:pt x="337" y="786"/>
                </a:lnTo>
                <a:lnTo>
                  <a:pt x="341" y="790"/>
                </a:lnTo>
                <a:lnTo>
                  <a:pt x="345" y="792"/>
                </a:lnTo>
                <a:lnTo>
                  <a:pt x="350" y="793"/>
                </a:lnTo>
                <a:lnTo>
                  <a:pt x="359" y="793"/>
                </a:lnTo>
                <a:lnTo>
                  <a:pt x="367" y="793"/>
                </a:lnTo>
                <a:lnTo>
                  <a:pt x="367" y="793"/>
                </a:lnTo>
                <a:lnTo>
                  <a:pt x="369" y="793"/>
                </a:lnTo>
                <a:lnTo>
                  <a:pt x="373" y="790"/>
                </a:lnTo>
                <a:lnTo>
                  <a:pt x="376" y="786"/>
                </a:lnTo>
                <a:lnTo>
                  <a:pt x="377" y="781"/>
                </a:lnTo>
                <a:lnTo>
                  <a:pt x="378" y="776"/>
                </a:lnTo>
                <a:lnTo>
                  <a:pt x="380" y="771"/>
                </a:lnTo>
                <a:lnTo>
                  <a:pt x="380" y="766"/>
                </a:lnTo>
                <a:lnTo>
                  <a:pt x="377" y="762"/>
                </a:lnTo>
                <a:lnTo>
                  <a:pt x="377" y="762"/>
                </a:lnTo>
                <a:lnTo>
                  <a:pt x="376" y="758"/>
                </a:lnTo>
                <a:lnTo>
                  <a:pt x="373" y="756"/>
                </a:lnTo>
                <a:lnTo>
                  <a:pt x="367" y="752"/>
                </a:lnTo>
                <a:lnTo>
                  <a:pt x="363" y="748"/>
                </a:lnTo>
                <a:lnTo>
                  <a:pt x="363" y="747"/>
                </a:lnTo>
                <a:lnTo>
                  <a:pt x="363" y="744"/>
                </a:lnTo>
                <a:lnTo>
                  <a:pt x="363" y="744"/>
                </a:lnTo>
                <a:lnTo>
                  <a:pt x="371" y="721"/>
                </a:lnTo>
                <a:lnTo>
                  <a:pt x="374" y="708"/>
                </a:lnTo>
                <a:lnTo>
                  <a:pt x="376" y="706"/>
                </a:lnTo>
                <a:lnTo>
                  <a:pt x="374" y="704"/>
                </a:lnTo>
                <a:lnTo>
                  <a:pt x="374" y="704"/>
                </a:lnTo>
                <a:lnTo>
                  <a:pt x="373" y="704"/>
                </a:lnTo>
                <a:lnTo>
                  <a:pt x="374" y="702"/>
                </a:lnTo>
                <a:lnTo>
                  <a:pt x="378" y="697"/>
                </a:lnTo>
                <a:lnTo>
                  <a:pt x="383" y="689"/>
                </a:lnTo>
                <a:lnTo>
                  <a:pt x="383" y="689"/>
                </a:lnTo>
                <a:lnTo>
                  <a:pt x="397" y="722"/>
                </a:lnTo>
                <a:lnTo>
                  <a:pt x="405" y="748"/>
                </a:lnTo>
                <a:lnTo>
                  <a:pt x="409" y="757"/>
                </a:lnTo>
                <a:lnTo>
                  <a:pt x="410" y="765"/>
                </a:lnTo>
                <a:lnTo>
                  <a:pt x="410" y="765"/>
                </a:lnTo>
                <a:lnTo>
                  <a:pt x="409" y="784"/>
                </a:lnTo>
                <a:lnTo>
                  <a:pt x="408" y="815"/>
                </a:lnTo>
                <a:lnTo>
                  <a:pt x="405" y="847"/>
                </a:lnTo>
                <a:lnTo>
                  <a:pt x="403" y="860"/>
                </a:lnTo>
                <a:lnTo>
                  <a:pt x="401" y="870"/>
                </a:lnTo>
                <a:lnTo>
                  <a:pt x="401" y="870"/>
                </a:lnTo>
                <a:lnTo>
                  <a:pt x="395" y="886"/>
                </a:lnTo>
                <a:lnTo>
                  <a:pt x="390" y="906"/>
                </a:lnTo>
                <a:lnTo>
                  <a:pt x="385" y="922"/>
                </a:lnTo>
                <a:lnTo>
                  <a:pt x="382" y="929"/>
                </a:lnTo>
                <a:lnTo>
                  <a:pt x="378" y="933"/>
                </a:lnTo>
                <a:lnTo>
                  <a:pt x="378" y="933"/>
                </a:lnTo>
                <a:lnTo>
                  <a:pt x="376" y="936"/>
                </a:lnTo>
                <a:lnTo>
                  <a:pt x="373" y="940"/>
                </a:lnTo>
                <a:lnTo>
                  <a:pt x="372" y="947"/>
                </a:lnTo>
                <a:lnTo>
                  <a:pt x="371" y="952"/>
                </a:lnTo>
                <a:lnTo>
                  <a:pt x="371" y="958"/>
                </a:lnTo>
                <a:lnTo>
                  <a:pt x="371" y="965"/>
                </a:lnTo>
                <a:lnTo>
                  <a:pt x="372" y="970"/>
                </a:lnTo>
                <a:lnTo>
                  <a:pt x="376" y="974"/>
                </a:lnTo>
                <a:lnTo>
                  <a:pt x="376" y="974"/>
                </a:lnTo>
                <a:lnTo>
                  <a:pt x="380" y="975"/>
                </a:lnTo>
                <a:lnTo>
                  <a:pt x="383" y="976"/>
                </a:lnTo>
                <a:lnTo>
                  <a:pt x="391" y="978"/>
                </a:lnTo>
                <a:lnTo>
                  <a:pt x="397" y="976"/>
                </a:lnTo>
                <a:lnTo>
                  <a:pt x="400" y="975"/>
                </a:lnTo>
                <a:lnTo>
                  <a:pt x="400" y="975"/>
                </a:lnTo>
                <a:lnTo>
                  <a:pt x="400" y="976"/>
                </a:lnTo>
                <a:lnTo>
                  <a:pt x="401" y="980"/>
                </a:lnTo>
                <a:lnTo>
                  <a:pt x="406" y="983"/>
                </a:lnTo>
                <a:lnTo>
                  <a:pt x="410" y="984"/>
                </a:lnTo>
                <a:lnTo>
                  <a:pt x="415" y="985"/>
                </a:lnTo>
                <a:lnTo>
                  <a:pt x="415" y="985"/>
                </a:lnTo>
                <a:lnTo>
                  <a:pt x="426" y="984"/>
                </a:lnTo>
                <a:lnTo>
                  <a:pt x="433" y="983"/>
                </a:lnTo>
                <a:lnTo>
                  <a:pt x="440" y="979"/>
                </a:lnTo>
                <a:lnTo>
                  <a:pt x="440" y="979"/>
                </a:lnTo>
                <a:lnTo>
                  <a:pt x="444" y="976"/>
                </a:lnTo>
                <a:lnTo>
                  <a:pt x="450" y="970"/>
                </a:lnTo>
                <a:lnTo>
                  <a:pt x="453" y="965"/>
                </a:lnTo>
                <a:lnTo>
                  <a:pt x="456" y="960"/>
                </a:lnTo>
                <a:lnTo>
                  <a:pt x="458" y="954"/>
                </a:lnTo>
                <a:lnTo>
                  <a:pt x="459" y="948"/>
                </a:lnTo>
                <a:lnTo>
                  <a:pt x="459" y="948"/>
                </a:lnTo>
                <a:lnTo>
                  <a:pt x="458" y="933"/>
                </a:lnTo>
                <a:lnTo>
                  <a:pt x="455" y="915"/>
                </a:lnTo>
                <a:lnTo>
                  <a:pt x="451" y="899"/>
                </a:lnTo>
                <a:lnTo>
                  <a:pt x="448" y="890"/>
                </a:lnTo>
                <a:lnTo>
                  <a:pt x="448" y="890"/>
                </a:lnTo>
                <a:lnTo>
                  <a:pt x="445" y="885"/>
                </a:lnTo>
                <a:lnTo>
                  <a:pt x="444" y="880"/>
                </a:lnTo>
                <a:lnTo>
                  <a:pt x="442" y="874"/>
                </a:lnTo>
                <a:lnTo>
                  <a:pt x="442" y="865"/>
                </a:lnTo>
                <a:lnTo>
                  <a:pt x="442" y="865"/>
                </a:lnTo>
                <a:lnTo>
                  <a:pt x="451" y="808"/>
                </a:lnTo>
                <a:lnTo>
                  <a:pt x="459" y="761"/>
                </a:lnTo>
                <a:lnTo>
                  <a:pt x="459" y="761"/>
                </a:lnTo>
                <a:lnTo>
                  <a:pt x="463" y="766"/>
                </a:lnTo>
                <a:lnTo>
                  <a:pt x="472" y="783"/>
                </a:lnTo>
                <a:lnTo>
                  <a:pt x="483" y="807"/>
                </a:lnTo>
                <a:lnTo>
                  <a:pt x="489" y="821"/>
                </a:lnTo>
                <a:lnTo>
                  <a:pt x="494" y="836"/>
                </a:lnTo>
                <a:lnTo>
                  <a:pt x="494" y="836"/>
                </a:lnTo>
                <a:lnTo>
                  <a:pt x="500" y="867"/>
                </a:lnTo>
                <a:lnTo>
                  <a:pt x="505" y="894"/>
                </a:lnTo>
                <a:lnTo>
                  <a:pt x="508" y="917"/>
                </a:lnTo>
                <a:lnTo>
                  <a:pt x="509" y="936"/>
                </a:lnTo>
                <a:lnTo>
                  <a:pt x="509" y="936"/>
                </a:lnTo>
                <a:lnTo>
                  <a:pt x="509" y="954"/>
                </a:lnTo>
                <a:lnTo>
                  <a:pt x="507" y="974"/>
                </a:lnTo>
                <a:lnTo>
                  <a:pt x="504" y="993"/>
                </a:lnTo>
                <a:lnTo>
                  <a:pt x="503" y="1008"/>
                </a:lnTo>
                <a:lnTo>
                  <a:pt x="503" y="1008"/>
                </a:lnTo>
                <a:lnTo>
                  <a:pt x="503" y="1012"/>
                </a:lnTo>
                <a:lnTo>
                  <a:pt x="504" y="1015"/>
                </a:lnTo>
                <a:lnTo>
                  <a:pt x="508" y="1019"/>
                </a:lnTo>
                <a:lnTo>
                  <a:pt x="513" y="1020"/>
                </a:lnTo>
                <a:lnTo>
                  <a:pt x="518" y="1021"/>
                </a:lnTo>
                <a:lnTo>
                  <a:pt x="530" y="1021"/>
                </a:lnTo>
                <a:lnTo>
                  <a:pt x="535" y="1020"/>
                </a:lnTo>
                <a:lnTo>
                  <a:pt x="535" y="1020"/>
                </a:lnTo>
                <a:lnTo>
                  <a:pt x="537" y="1022"/>
                </a:lnTo>
                <a:lnTo>
                  <a:pt x="542" y="1026"/>
                </a:lnTo>
                <a:lnTo>
                  <a:pt x="550" y="1030"/>
                </a:lnTo>
                <a:lnTo>
                  <a:pt x="554" y="1030"/>
                </a:lnTo>
                <a:lnTo>
                  <a:pt x="558" y="1030"/>
                </a:lnTo>
                <a:lnTo>
                  <a:pt x="558" y="1030"/>
                </a:lnTo>
                <a:lnTo>
                  <a:pt x="564" y="1026"/>
                </a:lnTo>
                <a:lnTo>
                  <a:pt x="571" y="1021"/>
                </a:lnTo>
                <a:lnTo>
                  <a:pt x="576" y="1015"/>
                </a:lnTo>
                <a:lnTo>
                  <a:pt x="576" y="1015"/>
                </a:lnTo>
                <a:lnTo>
                  <a:pt x="577" y="1016"/>
                </a:lnTo>
                <a:lnTo>
                  <a:pt x="581" y="1015"/>
                </a:lnTo>
                <a:lnTo>
                  <a:pt x="583" y="1013"/>
                </a:lnTo>
                <a:lnTo>
                  <a:pt x="587" y="1011"/>
                </a:lnTo>
                <a:lnTo>
                  <a:pt x="590" y="1006"/>
                </a:lnTo>
                <a:lnTo>
                  <a:pt x="594" y="1001"/>
                </a:lnTo>
                <a:lnTo>
                  <a:pt x="594" y="1001"/>
                </a:lnTo>
                <a:lnTo>
                  <a:pt x="595" y="992"/>
                </a:lnTo>
                <a:lnTo>
                  <a:pt x="596" y="981"/>
                </a:lnTo>
                <a:lnTo>
                  <a:pt x="595" y="967"/>
                </a:lnTo>
                <a:lnTo>
                  <a:pt x="592" y="953"/>
                </a:lnTo>
                <a:lnTo>
                  <a:pt x="590" y="939"/>
                </a:lnTo>
                <a:lnTo>
                  <a:pt x="586" y="925"/>
                </a:lnTo>
                <a:lnTo>
                  <a:pt x="582" y="912"/>
                </a:lnTo>
                <a:lnTo>
                  <a:pt x="577" y="902"/>
                </a:lnTo>
                <a:lnTo>
                  <a:pt x="577" y="902"/>
                </a:lnTo>
                <a:lnTo>
                  <a:pt x="566" y="870"/>
                </a:lnTo>
                <a:lnTo>
                  <a:pt x="550" y="824"/>
                </a:lnTo>
                <a:lnTo>
                  <a:pt x="539" y="779"/>
                </a:lnTo>
                <a:lnTo>
                  <a:pt x="535" y="761"/>
                </a:lnTo>
                <a:lnTo>
                  <a:pt x="533" y="750"/>
                </a:lnTo>
                <a:lnTo>
                  <a:pt x="533" y="750"/>
                </a:lnTo>
                <a:lnTo>
                  <a:pt x="533" y="743"/>
                </a:lnTo>
                <a:lnTo>
                  <a:pt x="532" y="731"/>
                </a:lnTo>
                <a:lnTo>
                  <a:pt x="528" y="703"/>
                </a:lnTo>
                <a:lnTo>
                  <a:pt x="526" y="672"/>
                </a:lnTo>
                <a:lnTo>
                  <a:pt x="526" y="658"/>
                </a:lnTo>
                <a:lnTo>
                  <a:pt x="527" y="644"/>
                </a:lnTo>
                <a:lnTo>
                  <a:pt x="527" y="644"/>
                </a:lnTo>
                <a:lnTo>
                  <a:pt x="531" y="626"/>
                </a:lnTo>
                <a:lnTo>
                  <a:pt x="537" y="600"/>
                </a:lnTo>
                <a:lnTo>
                  <a:pt x="557" y="534"/>
                </a:lnTo>
                <a:lnTo>
                  <a:pt x="566" y="499"/>
                </a:lnTo>
                <a:lnTo>
                  <a:pt x="573" y="467"/>
                </a:lnTo>
                <a:lnTo>
                  <a:pt x="578" y="440"/>
                </a:lnTo>
                <a:lnTo>
                  <a:pt x="580" y="429"/>
                </a:lnTo>
                <a:lnTo>
                  <a:pt x="580" y="421"/>
                </a:lnTo>
                <a:lnTo>
                  <a:pt x="580" y="421"/>
                </a:lnTo>
                <a:lnTo>
                  <a:pt x="577" y="404"/>
                </a:lnTo>
                <a:lnTo>
                  <a:pt x="573" y="384"/>
                </a:lnTo>
                <a:lnTo>
                  <a:pt x="563" y="336"/>
                </a:lnTo>
                <a:lnTo>
                  <a:pt x="551" y="290"/>
                </a:lnTo>
                <a:lnTo>
                  <a:pt x="545" y="254"/>
                </a:lnTo>
                <a:lnTo>
                  <a:pt x="545" y="254"/>
                </a:lnTo>
                <a:lnTo>
                  <a:pt x="541" y="243"/>
                </a:lnTo>
                <a:lnTo>
                  <a:pt x="536" y="234"/>
                </a:lnTo>
                <a:lnTo>
                  <a:pt x="530" y="226"/>
                </a:lnTo>
                <a:lnTo>
                  <a:pt x="522" y="219"/>
                </a:lnTo>
                <a:lnTo>
                  <a:pt x="507" y="209"/>
                </a:lnTo>
                <a:lnTo>
                  <a:pt x="499" y="205"/>
                </a:lnTo>
                <a:lnTo>
                  <a:pt x="492" y="201"/>
                </a:lnTo>
                <a:lnTo>
                  <a:pt x="469" y="182"/>
                </a:lnTo>
                <a:lnTo>
                  <a:pt x="469" y="182"/>
                </a:lnTo>
                <a:lnTo>
                  <a:pt x="483" y="122"/>
                </a:lnTo>
                <a:lnTo>
                  <a:pt x="494" y="74"/>
                </a:lnTo>
                <a:lnTo>
                  <a:pt x="498" y="54"/>
                </a:lnTo>
                <a:lnTo>
                  <a:pt x="499" y="39"/>
                </a:lnTo>
                <a:lnTo>
                  <a:pt x="499" y="39"/>
                </a:lnTo>
                <a:lnTo>
                  <a:pt x="498" y="28"/>
                </a:lnTo>
                <a:lnTo>
                  <a:pt x="494" y="21"/>
                </a:lnTo>
                <a:lnTo>
                  <a:pt x="489" y="14"/>
                </a:lnTo>
                <a:lnTo>
                  <a:pt x="482" y="10"/>
                </a:lnTo>
                <a:lnTo>
                  <a:pt x="473" y="7"/>
                </a:lnTo>
                <a:lnTo>
                  <a:pt x="464" y="5"/>
                </a:lnTo>
                <a:lnTo>
                  <a:pt x="445" y="1"/>
                </a:lnTo>
                <a:lnTo>
                  <a:pt x="445" y="1"/>
                </a:lnTo>
                <a:lnTo>
                  <a:pt x="440" y="0"/>
                </a:lnTo>
                <a:lnTo>
                  <a:pt x="435" y="1"/>
                </a:lnTo>
                <a:lnTo>
                  <a:pt x="424" y="4"/>
                </a:lnTo>
                <a:lnTo>
                  <a:pt x="415" y="8"/>
                </a:lnTo>
                <a:lnTo>
                  <a:pt x="406" y="14"/>
                </a:lnTo>
                <a:lnTo>
                  <a:pt x="399" y="22"/>
                </a:lnTo>
                <a:lnTo>
                  <a:pt x="392" y="30"/>
                </a:lnTo>
                <a:lnTo>
                  <a:pt x="387" y="37"/>
                </a:lnTo>
                <a:lnTo>
                  <a:pt x="383" y="45"/>
                </a:lnTo>
                <a:lnTo>
                  <a:pt x="383" y="45"/>
                </a:lnTo>
                <a:lnTo>
                  <a:pt x="382" y="53"/>
                </a:lnTo>
                <a:lnTo>
                  <a:pt x="381" y="63"/>
                </a:lnTo>
                <a:lnTo>
                  <a:pt x="378" y="83"/>
                </a:lnTo>
                <a:lnTo>
                  <a:pt x="378" y="109"/>
                </a:lnTo>
                <a:lnTo>
                  <a:pt x="404" y="95"/>
                </a:lnTo>
                <a:lnTo>
                  <a:pt x="404" y="95"/>
                </a:lnTo>
                <a:lnTo>
                  <a:pt x="405" y="96"/>
                </a:lnTo>
                <a:lnTo>
                  <a:pt x="408" y="99"/>
                </a:lnTo>
                <a:lnTo>
                  <a:pt x="410" y="104"/>
                </a:lnTo>
                <a:lnTo>
                  <a:pt x="410" y="108"/>
                </a:lnTo>
                <a:lnTo>
                  <a:pt x="410" y="113"/>
                </a:lnTo>
                <a:lnTo>
                  <a:pt x="410" y="113"/>
                </a:lnTo>
                <a:lnTo>
                  <a:pt x="409" y="123"/>
                </a:lnTo>
                <a:lnTo>
                  <a:pt x="406" y="134"/>
                </a:lnTo>
                <a:lnTo>
                  <a:pt x="403" y="144"/>
                </a:lnTo>
                <a:lnTo>
                  <a:pt x="399" y="151"/>
                </a:lnTo>
                <a:lnTo>
                  <a:pt x="399" y="151"/>
                </a:lnTo>
                <a:lnTo>
                  <a:pt x="395" y="159"/>
                </a:lnTo>
                <a:lnTo>
                  <a:pt x="394" y="166"/>
                </a:lnTo>
                <a:lnTo>
                  <a:pt x="392" y="171"/>
                </a:lnTo>
                <a:lnTo>
                  <a:pt x="391" y="173"/>
                </a:lnTo>
                <a:lnTo>
                  <a:pt x="388" y="176"/>
                </a:lnTo>
                <a:lnTo>
                  <a:pt x="388" y="176"/>
                </a:lnTo>
                <a:lnTo>
                  <a:pt x="374" y="182"/>
                </a:lnTo>
                <a:lnTo>
                  <a:pt x="350" y="193"/>
                </a:lnTo>
                <a:lnTo>
                  <a:pt x="324" y="203"/>
                </a:lnTo>
                <a:lnTo>
                  <a:pt x="304" y="209"/>
                </a:lnTo>
                <a:lnTo>
                  <a:pt x="304" y="209"/>
                </a:lnTo>
                <a:lnTo>
                  <a:pt x="295" y="212"/>
                </a:lnTo>
                <a:lnTo>
                  <a:pt x="286" y="219"/>
                </a:lnTo>
                <a:lnTo>
                  <a:pt x="274" y="227"/>
                </a:lnTo>
                <a:lnTo>
                  <a:pt x="263" y="237"/>
                </a:lnTo>
                <a:lnTo>
                  <a:pt x="244" y="257"/>
                </a:lnTo>
                <a:lnTo>
                  <a:pt x="233" y="268"/>
                </a:lnTo>
                <a:lnTo>
                  <a:pt x="233" y="268"/>
                </a:lnTo>
                <a:lnTo>
                  <a:pt x="228" y="277"/>
                </a:lnTo>
                <a:lnTo>
                  <a:pt x="222" y="291"/>
                </a:lnTo>
                <a:lnTo>
                  <a:pt x="213" y="305"/>
                </a:lnTo>
                <a:lnTo>
                  <a:pt x="209" y="311"/>
                </a:lnTo>
                <a:lnTo>
                  <a:pt x="205" y="314"/>
                </a:lnTo>
                <a:lnTo>
                  <a:pt x="205" y="314"/>
                </a:lnTo>
                <a:lnTo>
                  <a:pt x="201" y="317"/>
                </a:lnTo>
                <a:lnTo>
                  <a:pt x="199" y="322"/>
                </a:lnTo>
                <a:lnTo>
                  <a:pt x="193" y="331"/>
                </a:lnTo>
                <a:lnTo>
                  <a:pt x="191" y="340"/>
                </a:lnTo>
                <a:lnTo>
                  <a:pt x="188" y="343"/>
                </a:lnTo>
                <a:lnTo>
                  <a:pt x="186" y="345"/>
                </a:lnTo>
                <a:lnTo>
                  <a:pt x="186" y="345"/>
                </a:lnTo>
                <a:lnTo>
                  <a:pt x="183" y="349"/>
                </a:lnTo>
                <a:lnTo>
                  <a:pt x="181" y="354"/>
                </a:lnTo>
                <a:lnTo>
                  <a:pt x="174" y="368"/>
                </a:lnTo>
                <a:lnTo>
                  <a:pt x="169" y="380"/>
                </a:lnTo>
                <a:lnTo>
                  <a:pt x="168" y="384"/>
                </a:lnTo>
                <a:lnTo>
                  <a:pt x="167" y="385"/>
                </a:lnTo>
                <a:lnTo>
                  <a:pt x="167" y="384"/>
                </a:lnTo>
                <a:lnTo>
                  <a:pt x="167" y="384"/>
                </a:lnTo>
                <a:lnTo>
                  <a:pt x="164" y="384"/>
                </a:lnTo>
                <a:lnTo>
                  <a:pt x="163" y="384"/>
                </a:lnTo>
                <a:lnTo>
                  <a:pt x="159" y="386"/>
                </a:lnTo>
                <a:lnTo>
                  <a:pt x="154" y="390"/>
                </a:lnTo>
                <a:lnTo>
                  <a:pt x="151" y="390"/>
                </a:lnTo>
                <a:lnTo>
                  <a:pt x="149" y="391"/>
                </a:lnTo>
                <a:lnTo>
                  <a:pt x="149" y="391"/>
                </a:lnTo>
                <a:lnTo>
                  <a:pt x="143" y="391"/>
                </a:lnTo>
                <a:lnTo>
                  <a:pt x="138" y="393"/>
                </a:lnTo>
                <a:lnTo>
                  <a:pt x="134" y="395"/>
                </a:lnTo>
                <a:lnTo>
                  <a:pt x="132" y="398"/>
                </a:lnTo>
                <a:lnTo>
                  <a:pt x="132" y="398"/>
                </a:lnTo>
                <a:lnTo>
                  <a:pt x="132" y="399"/>
                </a:lnTo>
                <a:lnTo>
                  <a:pt x="132" y="405"/>
                </a:lnTo>
                <a:lnTo>
                  <a:pt x="132" y="405"/>
                </a:lnTo>
                <a:lnTo>
                  <a:pt x="131" y="412"/>
                </a:lnTo>
                <a:lnTo>
                  <a:pt x="132" y="418"/>
                </a:lnTo>
                <a:lnTo>
                  <a:pt x="132" y="422"/>
                </a:lnTo>
                <a:lnTo>
                  <a:pt x="132" y="422"/>
                </a:lnTo>
                <a:lnTo>
                  <a:pt x="129" y="422"/>
                </a:lnTo>
                <a:lnTo>
                  <a:pt x="129" y="422"/>
                </a:lnTo>
                <a:lnTo>
                  <a:pt x="128" y="421"/>
                </a:lnTo>
                <a:lnTo>
                  <a:pt x="125" y="422"/>
                </a:lnTo>
                <a:lnTo>
                  <a:pt x="119" y="423"/>
                </a:lnTo>
                <a:lnTo>
                  <a:pt x="113" y="429"/>
                </a:lnTo>
                <a:lnTo>
                  <a:pt x="113" y="42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4">
            <a:extLst>
              <a:ext uri="{FF2B5EF4-FFF2-40B4-BE49-F238E27FC236}">
                <a16:creationId xmlns:a16="http://schemas.microsoft.com/office/drawing/2014/main" id="{FA025FB3-803E-4B60-A767-2D15EA5D78B4}"/>
              </a:ext>
            </a:extLst>
          </p:cNvPr>
          <p:cNvSpPr>
            <a:spLocks/>
          </p:cNvSpPr>
          <p:nvPr/>
        </p:nvSpPr>
        <p:spPr bwMode="auto">
          <a:xfrm>
            <a:off x="8058345" y="818036"/>
            <a:ext cx="1147763" cy="1622425"/>
          </a:xfrm>
          <a:custGeom>
            <a:avLst/>
            <a:gdLst>
              <a:gd name="T0" fmla="*/ 36 w 723"/>
              <a:gd name="T1" fmla="*/ 559 h 1022"/>
              <a:gd name="T2" fmla="*/ 0 w 723"/>
              <a:gd name="T3" fmla="*/ 565 h 1022"/>
              <a:gd name="T4" fmla="*/ 41 w 723"/>
              <a:gd name="T5" fmla="*/ 626 h 1022"/>
              <a:gd name="T6" fmla="*/ 36 w 723"/>
              <a:gd name="T7" fmla="*/ 713 h 1022"/>
              <a:gd name="T8" fmla="*/ 69 w 723"/>
              <a:gd name="T9" fmla="*/ 830 h 1022"/>
              <a:gd name="T10" fmla="*/ 61 w 723"/>
              <a:gd name="T11" fmla="*/ 903 h 1022"/>
              <a:gd name="T12" fmla="*/ 56 w 723"/>
              <a:gd name="T13" fmla="*/ 955 h 1022"/>
              <a:gd name="T14" fmla="*/ 24 w 723"/>
              <a:gd name="T15" fmla="*/ 1007 h 1022"/>
              <a:gd name="T16" fmla="*/ 58 w 723"/>
              <a:gd name="T17" fmla="*/ 1022 h 1022"/>
              <a:gd name="T18" fmla="*/ 92 w 723"/>
              <a:gd name="T19" fmla="*/ 1021 h 1022"/>
              <a:gd name="T20" fmla="*/ 126 w 723"/>
              <a:gd name="T21" fmla="*/ 1015 h 1022"/>
              <a:gd name="T22" fmla="*/ 150 w 723"/>
              <a:gd name="T23" fmla="*/ 965 h 1022"/>
              <a:gd name="T24" fmla="*/ 208 w 723"/>
              <a:gd name="T25" fmla="*/ 943 h 1022"/>
              <a:gd name="T26" fmla="*/ 279 w 723"/>
              <a:gd name="T27" fmla="*/ 851 h 1022"/>
              <a:gd name="T28" fmla="*/ 297 w 723"/>
              <a:gd name="T29" fmla="*/ 853 h 1022"/>
              <a:gd name="T30" fmla="*/ 332 w 723"/>
              <a:gd name="T31" fmla="*/ 849 h 1022"/>
              <a:gd name="T32" fmla="*/ 349 w 723"/>
              <a:gd name="T33" fmla="*/ 836 h 1022"/>
              <a:gd name="T34" fmla="*/ 355 w 723"/>
              <a:gd name="T35" fmla="*/ 783 h 1022"/>
              <a:gd name="T36" fmla="*/ 342 w 723"/>
              <a:gd name="T37" fmla="*/ 754 h 1022"/>
              <a:gd name="T38" fmla="*/ 359 w 723"/>
              <a:gd name="T39" fmla="*/ 703 h 1022"/>
              <a:gd name="T40" fmla="*/ 421 w 723"/>
              <a:gd name="T41" fmla="*/ 662 h 1022"/>
              <a:gd name="T42" fmla="*/ 460 w 723"/>
              <a:gd name="T43" fmla="*/ 652 h 1022"/>
              <a:gd name="T44" fmla="*/ 463 w 723"/>
              <a:gd name="T45" fmla="*/ 704 h 1022"/>
              <a:gd name="T46" fmla="*/ 473 w 723"/>
              <a:gd name="T47" fmla="*/ 724 h 1022"/>
              <a:gd name="T48" fmla="*/ 498 w 723"/>
              <a:gd name="T49" fmla="*/ 806 h 1022"/>
              <a:gd name="T50" fmla="*/ 487 w 723"/>
              <a:gd name="T51" fmla="*/ 913 h 1022"/>
              <a:gd name="T52" fmla="*/ 435 w 723"/>
              <a:gd name="T53" fmla="*/ 957 h 1022"/>
              <a:gd name="T54" fmla="*/ 437 w 723"/>
              <a:gd name="T55" fmla="*/ 975 h 1022"/>
              <a:gd name="T56" fmla="*/ 483 w 723"/>
              <a:gd name="T57" fmla="*/ 996 h 1022"/>
              <a:gd name="T58" fmla="*/ 525 w 723"/>
              <a:gd name="T59" fmla="*/ 994 h 1022"/>
              <a:gd name="T60" fmla="*/ 549 w 723"/>
              <a:gd name="T61" fmla="*/ 966 h 1022"/>
              <a:gd name="T62" fmla="*/ 564 w 723"/>
              <a:gd name="T63" fmla="*/ 862 h 1022"/>
              <a:gd name="T64" fmla="*/ 585 w 723"/>
              <a:gd name="T65" fmla="*/ 853 h 1022"/>
              <a:gd name="T66" fmla="*/ 600 w 723"/>
              <a:gd name="T67" fmla="*/ 795 h 1022"/>
              <a:gd name="T68" fmla="*/ 616 w 723"/>
              <a:gd name="T69" fmla="*/ 806 h 1022"/>
              <a:gd name="T70" fmla="*/ 640 w 723"/>
              <a:gd name="T71" fmla="*/ 803 h 1022"/>
              <a:gd name="T72" fmla="*/ 636 w 723"/>
              <a:gd name="T73" fmla="*/ 739 h 1022"/>
              <a:gd name="T74" fmla="*/ 619 w 723"/>
              <a:gd name="T75" fmla="*/ 663 h 1022"/>
              <a:gd name="T76" fmla="*/ 673 w 723"/>
              <a:gd name="T77" fmla="*/ 506 h 1022"/>
              <a:gd name="T78" fmla="*/ 717 w 723"/>
              <a:gd name="T79" fmla="*/ 361 h 1022"/>
              <a:gd name="T80" fmla="*/ 709 w 723"/>
              <a:gd name="T81" fmla="*/ 258 h 1022"/>
              <a:gd name="T82" fmla="*/ 718 w 723"/>
              <a:gd name="T83" fmla="*/ 118 h 1022"/>
              <a:gd name="T84" fmla="*/ 711 w 723"/>
              <a:gd name="T85" fmla="*/ 30 h 1022"/>
              <a:gd name="T86" fmla="*/ 631 w 723"/>
              <a:gd name="T87" fmla="*/ 5 h 1022"/>
              <a:gd name="T88" fmla="*/ 589 w 723"/>
              <a:gd name="T89" fmla="*/ 39 h 1022"/>
              <a:gd name="T90" fmla="*/ 564 w 723"/>
              <a:gd name="T91" fmla="*/ 130 h 1022"/>
              <a:gd name="T92" fmla="*/ 580 w 723"/>
              <a:gd name="T93" fmla="*/ 168 h 1022"/>
              <a:gd name="T94" fmla="*/ 554 w 723"/>
              <a:gd name="T95" fmla="*/ 180 h 1022"/>
              <a:gd name="T96" fmla="*/ 473 w 723"/>
              <a:gd name="T97" fmla="*/ 190 h 1022"/>
              <a:gd name="T98" fmla="*/ 359 w 723"/>
              <a:gd name="T99" fmla="*/ 250 h 1022"/>
              <a:gd name="T100" fmla="*/ 283 w 723"/>
              <a:gd name="T101" fmla="*/ 307 h 1022"/>
              <a:gd name="T102" fmla="*/ 236 w 723"/>
              <a:gd name="T103" fmla="*/ 362 h 1022"/>
              <a:gd name="T104" fmla="*/ 205 w 723"/>
              <a:gd name="T105" fmla="*/ 385 h 1022"/>
              <a:gd name="T106" fmla="*/ 190 w 723"/>
              <a:gd name="T107" fmla="*/ 434 h 1022"/>
              <a:gd name="T108" fmla="*/ 138 w 723"/>
              <a:gd name="T109" fmla="*/ 513 h 1022"/>
              <a:gd name="T110" fmla="*/ 123 w 723"/>
              <a:gd name="T111" fmla="*/ 544 h 1022"/>
              <a:gd name="T112" fmla="*/ 101 w 723"/>
              <a:gd name="T113" fmla="*/ 562 h 10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23" h="1022">
                <a:moveTo>
                  <a:pt x="87" y="575"/>
                </a:moveTo>
                <a:lnTo>
                  <a:pt x="87" y="575"/>
                </a:lnTo>
                <a:lnTo>
                  <a:pt x="83" y="572"/>
                </a:lnTo>
                <a:lnTo>
                  <a:pt x="73" y="568"/>
                </a:lnTo>
                <a:lnTo>
                  <a:pt x="58" y="563"/>
                </a:lnTo>
                <a:lnTo>
                  <a:pt x="47" y="561"/>
                </a:lnTo>
                <a:lnTo>
                  <a:pt x="36" y="559"/>
                </a:lnTo>
                <a:lnTo>
                  <a:pt x="36" y="559"/>
                </a:lnTo>
                <a:lnTo>
                  <a:pt x="16" y="558"/>
                </a:lnTo>
                <a:lnTo>
                  <a:pt x="5" y="558"/>
                </a:lnTo>
                <a:lnTo>
                  <a:pt x="2" y="559"/>
                </a:lnTo>
                <a:lnTo>
                  <a:pt x="1" y="561"/>
                </a:lnTo>
                <a:lnTo>
                  <a:pt x="0" y="562"/>
                </a:lnTo>
                <a:lnTo>
                  <a:pt x="0" y="565"/>
                </a:lnTo>
                <a:lnTo>
                  <a:pt x="0" y="565"/>
                </a:lnTo>
                <a:lnTo>
                  <a:pt x="1" y="568"/>
                </a:lnTo>
                <a:lnTo>
                  <a:pt x="6" y="575"/>
                </a:lnTo>
                <a:lnTo>
                  <a:pt x="19" y="593"/>
                </a:lnTo>
                <a:lnTo>
                  <a:pt x="32" y="612"/>
                </a:lnTo>
                <a:lnTo>
                  <a:pt x="41" y="626"/>
                </a:lnTo>
                <a:lnTo>
                  <a:pt x="41" y="626"/>
                </a:lnTo>
                <a:lnTo>
                  <a:pt x="49" y="645"/>
                </a:lnTo>
                <a:lnTo>
                  <a:pt x="51" y="652"/>
                </a:lnTo>
                <a:lnTo>
                  <a:pt x="51" y="657"/>
                </a:lnTo>
                <a:lnTo>
                  <a:pt x="51" y="657"/>
                </a:lnTo>
                <a:lnTo>
                  <a:pt x="42" y="685"/>
                </a:lnTo>
                <a:lnTo>
                  <a:pt x="37" y="706"/>
                </a:lnTo>
                <a:lnTo>
                  <a:pt x="36" y="713"/>
                </a:lnTo>
                <a:lnTo>
                  <a:pt x="36" y="718"/>
                </a:lnTo>
                <a:lnTo>
                  <a:pt x="36" y="718"/>
                </a:lnTo>
                <a:lnTo>
                  <a:pt x="41" y="735"/>
                </a:lnTo>
                <a:lnTo>
                  <a:pt x="51" y="763"/>
                </a:lnTo>
                <a:lnTo>
                  <a:pt x="67" y="801"/>
                </a:lnTo>
                <a:lnTo>
                  <a:pt x="67" y="801"/>
                </a:lnTo>
                <a:lnTo>
                  <a:pt x="69" y="830"/>
                </a:lnTo>
                <a:lnTo>
                  <a:pt x="69" y="852"/>
                </a:lnTo>
                <a:lnTo>
                  <a:pt x="68" y="861"/>
                </a:lnTo>
                <a:lnTo>
                  <a:pt x="67" y="867"/>
                </a:lnTo>
                <a:lnTo>
                  <a:pt x="67" y="867"/>
                </a:lnTo>
                <a:lnTo>
                  <a:pt x="64" y="876"/>
                </a:lnTo>
                <a:lnTo>
                  <a:pt x="63" y="885"/>
                </a:lnTo>
                <a:lnTo>
                  <a:pt x="61" y="903"/>
                </a:lnTo>
                <a:lnTo>
                  <a:pt x="61" y="903"/>
                </a:lnTo>
                <a:lnTo>
                  <a:pt x="61" y="907"/>
                </a:lnTo>
                <a:lnTo>
                  <a:pt x="64" y="911"/>
                </a:lnTo>
                <a:lnTo>
                  <a:pt x="69" y="920"/>
                </a:lnTo>
                <a:lnTo>
                  <a:pt x="77" y="929"/>
                </a:lnTo>
                <a:lnTo>
                  <a:pt x="56" y="955"/>
                </a:lnTo>
                <a:lnTo>
                  <a:pt x="56" y="955"/>
                </a:lnTo>
                <a:lnTo>
                  <a:pt x="50" y="961"/>
                </a:lnTo>
                <a:lnTo>
                  <a:pt x="37" y="976"/>
                </a:lnTo>
                <a:lnTo>
                  <a:pt x="31" y="987"/>
                </a:lnTo>
                <a:lnTo>
                  <a:pt x="25" y="996"/>
                </a:lnTo>
                <a:lnTo>
                  <a:pt x="24" y="999"/>
                </a:lnTo>
                <a:lnTo>
                  <a:pt x="24" y="1003"/>
                </a:lnTo>
                <a:lnTo>
                  <a:pt x="24" y="1007"/>
                </a:lnTo>
                <a:lnTo>
                  <a:pt x="25" y="1011"/>
                </a:lnTo>
                <a:lnTo>
                  <a:pt x="25" y="1011"/>
                </a:lnTo>
                <a:lnTo>
                  <a:pt x="31" y="1016"/>
                </a:lnTo>
                <a:lnTo>
                  <a:pt x="36" y="1020"/>
                </a:lnTo>
                <a:lnTo>
                  <a:pt x="42" y="1021"/>
                </a:lnTo>
                <a:lnTo>
                  <a:pt x="47" y="1022"/>
                </a:lnTo>
                <a:lnTo>
                  <a:pt x="58" y="1022"/>
                </a:lnTo>
                <a:lnTo>
                  <a:pt x="61" y="1021"/>
                </a:lnTo>
                <a:lnTo>
                  <a:pt x="61" y="1021"/>
                </a:lnTo>
                <a:lnTo>
                  <a:pt x="75" y="1022"/>
                </a:lnTo>
                <a:lnTo>
                  <a:pt x="86" y="1022"/>
                </a:lnTo>
                <a:lnTo>
                  <a:pt x="90" y="1022"/>
                </a:lnTo>
                <a:lnTo>
                  <a:pt x="92" y="1021"/>
                </a:lnTo>
                <a:lnTo>
                  <a:pt x="92" y="1021"/>
                </a:lnTo>
                <a:lnTo>
                  <a:pt x="96" y="1019"/>
                </a:lnTo>
                <a:lnTo>
                  <a:pt x="101" y="1017"/>
                </a:lnTo>
                <a:lnTo>
                  <a:pt x="113" y="1016"/>
                </a:lnTo>
                <a:lnTo>
                  <a:pt x="113" y="1016"/>
                </a:lnTo>
                <a:lnTo>
                  <a:pt x="118" y="1016"/>
                </a:lnTo>
                <a:lnTo>
                  <a:pt x="122" y="1016"/>
                </a:lnTo>
                <a:lnTo>
                  <a:pt x="126" y="1015"/>
                </a:lnTo>
                <a:lnTo>
                  <a:pt x="128" y="1011"/>
                </a:lnTo>
                <a:lnTo>
                  <a:pt x="128" y="1011"/>
                </a:lnTo>
                <a:lnTo>
                  <a:pt x="135" y="992"/>
                </a:lnTo>
                <a:lnTo>
                  <a:pt x="138" y="980"/>
                </a:lnTo>
                <a:lnTo>
                  <a:pt x="143" y="965"/>
                </a:lnTo>
                <a:lnTo>
                  <a:pt x="143" y="965"/>
                </a:lnTo>
                <a:lnTo>
                  <a:pt x="150" y="965"/>
                </a:lnTo>
                <a:lnTo>
                  <a:pt x="164" y="962"/>
                </a:lnTo>
                <a:lnTo>
                  <a:pt x="173" y="961"/>
                </a:lnTo>
                <a:lnTo>
                  <a:pt x="182" y="958"/>
                </a:lnTo>
                <a:lnTo>
                  <a:pt x="192" y="955"/>
                </a:lnTo>
                <a:lnTo>
                  <a:pt x="200" y="949"/>
                </a:lnTo>
                <a:lnTo>
                  <a:pt x="200" y="949"/>
                </a:lnTo>
                <a:lnTo>
                  <a:pt x="208" y="943"/>
                </a:lnTo>
                <a:lnTo>
                  <a:pt x="215" y="934"/>
                </a:lnTo>
                <a:lnTo>
                  <a:pt x="229" y="912"/>
                </a:lnTo>
                <a:lnTo>
                  <a:pt x="244" y="889"/>
                </a:lnTo>
                <a:lnTo>
                  <a:pt x="250" y="880"/>
                </a:lnTo>
                <a:lnTo>
                  <a:pt x="256" y="872"/>
                </a:lnTo>
                <a:lnTo>
                  <a:pt x="256" y="872"/>
                </a:lnTo>
                <a:lnTo>
                  <a:pt x="279" y="851"/>
                </a:lnTo>
                <a:lnTo>
                  <a:pt x="288" y="844"/>
                </a:lnTo>
                <a:lnTo>
                  <a:pt x="292" y="842"/>
                </a:lnTo>
                <a:lnTo>
                  <a:pt x="292" y="842"/>
                </a:lnTo>
                <a:lnTo>
                  <a:pt x="294" y="843"/>
                </a:lnTo>
                <a:lnTo>
                  <a:pt x="294" y="844"/>
                </a:lnTo>
                <a:lnTo>
                  <a:pt x="296" y="851"/>
                </a:lnTo>
                <a:lnTo>
                  <a:pt x="297" y="853"/>
                </a:lnTo>
                <a:lnTo>
                  <a:pt x="300" y="856"/>
                </a:lnTo>
                <a:lnTo>
                  <a:pt x="304" y="857"/>
                </a:lnTo>
                <a:lnTo>
                  <a:pt x="308" y="857"/>
                </a:lnTo>
                <a:lnTo>
                  <a:pt x="308" y="857"/>
                </a:lnTo>
                <a:lnTo>
                  <a:pt x="318" y="854"/>
                </a:lnTo>
                <a:lnTo>
                  <a:pt x="326" y="852"/>
                </a:lnTo>
                <a:lnTo>
                  <a:pt x="332" y="849"/>
                </a:lnTo>
                <a:lnTo>
                  <a:pt x="333" y="847"/>
                </a:lnTo>
                <a:lnTo>
                  <a:pt x="333" y="847"/>
                </a:lnTo>
                <a:lnTo>
                  <a:pt x="333" y="847"/>
                </a:lnTo>
                <a:lnTo>
                  <a:pt x="333" y="847"/>
                </a:lnTo>
                <a:lnTo>
                  <a:pt x="336" y="845"/>
                </a:lnTo>
                <a:lnTo>
                  <a:pt x="341" y="842"/>
                </a:lnTo>
                <a:lnTo>
                  <a:pt x="349" y="836"/>
                </a:lnTo>
                <a:lnTo>
                  <a:pt x="349" y="836"/>
                </a:lnTo>
                <a:lnTo>
                  <a:pt x="354" y="831"/>
                </a:lnTo>
                <a:lnTo>
                  <a:pt x="356" y="822"/>
                </a:lnTo>
                <a:lnTo>
                  <a:pt x="358" y="815"/>
                </a:lnTo>
                <a:lnTo>
                  <a:pt x="358" y="804"/>
                </a:lnTo>
                <a:lnTo>
                  <a:pt x="356" y="788"/>
                </a:lnTo>
                <a:lnTo>
                  <a:pt x="355" y="783"/>
                </a:lnTo>
                <a:lnTo>
                  <a:pt x="354" y="780"/>
                </a:lnTo>
                <a:lnTo>
                  <a:pt x="354" y="780"/>
                </a:lnTo>
                <a:lnTo>
                  <a:pt x="347" y="777"/>
                </a:lnTo>
                <a:lnTo>
                  <a:pt x="345" y="775"/>
                </a:lnTo>
                <a:lnTo>
                  <a:pt x="344" y="770"/>
                </a:lnTo>
                <a:lnTo>
                  <a:pt x="344" y="770"/>
                </a:lnTo>
                <a:lnTo>
                  <a:pt x="342" y="754"/>
                </a:lnTo>
                <a:lnTo>
                  <a:pt x="342" y="747"/>
                </a:lnTo>
                <a:lnTo>
                  <a:pt x="344" y="739"/>
                </a:lnTo>
                <a:lnTo>
                  <a:pt x="344" y="739"/>
                </a:lnTo>
                <a:lnTo>
                  <a:pt x="346" y="729"/>
                </a:lnTo>
                <a:lnTo>
                  <a:pt x="351" y="716"/>
                </a:lnTo>
                <a:lnTo>
                  <a:pt x="355" y="710"/>
                </a:lnTo>
                <a:lnTo>
                  <a:pt x="359" y="703"/>
                </a:lnTo>
                <a:lnTo>
                  <a:pt x="364" y="698"/>
                </a:lnTo>
                <a:lnTo>
                  <a:pt x="369" y="693"/>
                </a:lnTo>
                <a:lnTo>
                  <a:pt x="369" y="693"/>
                </a:lnTo>
                <a:lnTo>
                  <a:pt x="398" y="677"/>
                </a:lnTo>
                <a:lnTo>
                  <a:pt x="410" y="668"/>
                </a:lnTo>
                <a:lnTo>
                  <a:pt x="421" y="662"/>
                </a:lnTo>
                <a:lnTo>
                  <a:pt x="421" y="662"/>
                </a:lnTo>
                <a:lnTo>
                  <a:pt x="431" y="656"/>
                </a:lnTo>
                <a:lnTo>
                  <a:pt x="442" y="649"/>
                </a:lnTo>
                <a:lnTo>
                  <a:pt x="451" y="647"/>
                </a:lnTo>
                <a:lnTo>
                  <a:pt x="455" y="645"/>
                </a:lnTo>
                <a:lnTo>
                  <a:pt x="457" y="647"/>
                </a:lnTo>
                <a:lnTo>
                  <a:pt x="457" y="647"/>
                </a:lnTo>
                <a:lnTo>
                  <a:pt x="460" y="652"/>
                </a:lnTo>
                <a:lnTo>
                  <a:pt x="462" y="656"/>
                </a:lnTo>
                <a:lnTo>
                  <a:pt x="462" y="662"/>
                </a:lnTo>
                <a:lnTo>
                  <a:pt x="462" y="662"/>
                </a:lnTo>
                <a:lnTo>
                  <a:pt x="460" y="675"/>
                </a:lnTo>
                <a:lnTo>
                  <a:pt x="462" y="688"/>
                </a:lnTo>
                <a:lnTo>
                  <a:pt x="462" y="688"/>
                </a:lnTo>
                <a:lnTo>
                  <a:pt x="463" y="704"/>
                </a:lnTo>
                <a:lnTo>
                  <a:pt x="464" y="712"/>
                </a:lnTo>
                <a:lnTo>
                  <a:pt x="467" y="718"/>
                </a:lnTo>
                <a:lnTo>
                  <a:pt x="467" y="718"/>
                </a:lnTo>
                <a:lnTo>
                  <a:pt x="468" y="721"/>
                </a:lnTo>
                <a:lnTo>
                  <a:pt x="469" y="721"/>
                </a:lnTo>
                <a:lnTo>
                  <a:pt x="472" y="722"/>
                </a:lnTo>
                <a:lnTo>
                  <a:pt x="473" y="724"/>
                </a:lnTo>
                <a:lnTo>
                  <a:pt x="474" y="727"/>
                </a:lnTo>
                <a:lnTo>
                  <a:pt x="482" y="744"/>
                </a:lnTo>
                <a:lnTo>
                  <a:pt x="482" y="744"/>
                </a:lnTo>
                <a:lnTo>
                  <a:pt x="490" y="766"/>
                </a:lnTo>
                <a:lnTo>
                  <a:pt x="495" y="781"/>
                </a:lnTo>
                <a:lnTo>
                  <a:pt x="498" y="794"/>
                </a:lnTo>
                <a:lnTo>
                  <a:pt x="498" y="806"/>
                </a:lnTo>
                <a:lnTo>
                  <a:pt x="498" y="806"/>
                </a:lnTo>
                <a:lnTo>
                  <a:pt x="498" y="856"/>
                </a:lnTo>
                <a:lnTo>
                  <a:pt x="495" y="885"/>
                </a:lnTo>
                <a:lnTo>
                  <a:pt x="494" y="897"/>
                </a:lnTo>
                <a:lnTo>
                  <a:pt x="492" y="903"/>
                </a:lnTo>
                <a:lnTo>
                  <a:pt x="492" y="903"/>
                </a:lnTo>
                <a:lnTo>
                  <a:pt x="487" y="913"/>
                </a:lnTo>
                <a:lnTo>
                  <a:pt x="480" y="924"/>
                </a:lnTo>
                <a:lnTo>
                  <a:pt x="469" y="935"/>
                </a:lnTo>
                <a:lnTo>
                  <a:pt x="463" y="940"/>
                </a:lnTo>
                <a:lnTo>
                  <a:pt x="457" y="944"/>
                </a:lnTo>
                <a:lnTo>
                  <a:pt x="457" y="944"/>
                </a:lnTo>
                <a:lnTo>
                  <a:pt x="444" y="951"/>
                </a:lnTo>
                <a:lnTo>
                  <a:pt x="435" y="957"/>
                </a:lnTo>
                <a:lnTo>
                  <a:pt x="432" y="961"/>
                </a:lnTo>
                <a:lnTo>
                  <a:pt x="431" y="963"/>
                </a:lnTo>
                <a:lnTo>
                  <a:pt x="430" y="966"/>
                </a:lnTo>
                <a:lnTo>
                  <a:pt x="431" y="970"/>
                </a:lnTo>
                <a:lnTo>
                  <a:pt x="431" y="970"/>
                </a:lnTo>
                <a:lnTo>
                  <a:pt x="433" y="972"/>
                </a:lnTo>
                <a:lnTo>
                  <a:pt x="437" y="975"/>
                </a:lnTo>
                <a:lnTo>
                  <a:pt x="445" y="979"/>
                </a:lnTo>
                <a:lnTo>
                  <a:pt x="453" y="980"/>
                </a:lnTo>
                <a:lnTo>
                  <a:pt x="457" y="980"/>
                </a:lnTo>
                <a:lnTo>
                  <a:pt x="457" y="980"/>
                </a:lnTo>
                <a:lnTo>
                  <a:pt x="468" y="988"/>
                </a:lnTo>
                <a:lnTo>
                  <a:pt x="478" y="994"/>
                </a:lnTo>
                <a:lnTo>
                  <a:pt x="483" y="996"/>
                </a:lnTo>
                <a:lnTo>
                  <a:pt x="487" y="996"/>
                </a:lnTo>
                <a:lnTo>
                  <a:pt x="487" y="996"/>
                </a:lnTo>
                <a:lnTo>
                  <a:pt x="508" y="990"/>
                </a:lnTo>
                <a:lnTo>
                  <a:pt x="508" y="990"/>
                </a:lnTo>
                <a:lnTo>
                  <a:pt x="510" y="992"/>
                </a:lnTo>
                <a:lnTo>
                  <a:pt x="517" y="993"/>
                </a:lnTo>
                <a:lnTo>
                  <a:pt x="525" y="994"/>
                </a:lnTo>
                <a:lnTo>
                  <a:pt x="530" y="993"/>
                </a:lnTo>
                <a:lnTo>
                  <a:pt x="533" y="990"/>
                </a:lnTo>
                <a:lnTo>
                  <a:pt x="533" y="990"/>
                </a:lnTo>
                <a:lnTo>
                  <a:pt x="541" y="984"/>
                </a:lnTo>
                <a:lnTo>
                  <a:pt x="546" y="975"/>
                </a:lnTo>
                <a:lnTo>
                  <a:pt x="548" y="971"/>
                </a:lnTo>
                <a:lnTo>
                  <a:pt x="549" y="966"/>
                </a:lnTo>
                <a:lnTo>
                  <a:pt x="549" y="960"/>
                </a:lnTo>
                <a:lnTo>
                  <a:pt x="549" y="955"/>
                </a:lnTo>
                <a:lnTo>
                  <a:pt x="549" y="955"/>
                </a:lnTo>
                <a:lnTo>
                  <a:pt x="549" y="946"/>
                </a:lnTo>
                <a:lnTo>
                  <a:pt x="550" y="934"/>
                </a:lnTo>
                <a:lnTo>
                  <a:pt x="555" y="902"/>
                </a:lnTo>
                <a:lnTo>
                  <a:pt x="564" y="862"/>
                </a:lnTo>
                <a:lnTo>
                  <a:pt x="564" y="862"/>
                </a:lnTo>
                <a:lnTo>
                  <a:pt x="564" y="862"/>
                </a:lnTo>
                <a:lnTo>
                  <a:pt x="567" y="863"/>
                </a:lnTo>
                <a:lnTo>
                  <a:pt x="571" y="861"/>
                </a:lnTo>
                <a:lnTo>
                  <a:pt x="580" y="857"/>
                </a:lnTo>
                <a:lnTo>
                  <a:pt x="580" y="857"/>
                </a:lnTo>
                <a:lnTo>
                  <a:pt x="585" y="853"/>
                </a:lnTo>
                <a:lnTo>
                  <a:pt x="589" y="849"/>
                </a:lnTo>
                <a:lnTo>
                  <a:pt x="591" y="845"/>
                </a:lnTo>
                <a:lnTo>
                  <a:pt x="593" y="840"/>
                </a:lnTo>
                <a:lnTo>
                  <a:pt x="594" y="833"/>
                </a:lnTo>
                <a:lnTo>
                  <a:pt x="595" y="826"/>
                </a:lnTo>
                <a:lnTo>
                  <a:pt x="595" y="826"/>
                </a:lnTo>
                <a:lnTo>
                  <a:pt x="600" y="795"/>
                </a:lnTo>
                <a:lnTo>
                  <a:pt x="600" y="795"/>
                </a:lnTo>
                <a:lnTo>
                  <a:pt x="600" y="798"/>
                </a:lnTo>
                <a:lnTo>
                  <a:pt x="600" y="802"/>
                </a:lnTo>
                <a:lnTo>
                  <a:pt x="603" y="804"/>
                </a:lnTo>
                <a:lnTo>
                  <a:pt x="605" y="806"/>
                </a:lnTo>
                <a:lnTo>
                  <a:pt x="609" y="807"/>
                </a:lnTo>
                <a:lnTo>
                  <a:pt x="616" y="806"/>
                </a:lnTo>
                <a:lnTo>
                  <a:pt x="616" y="806"/>
                </a:lnTo>
                <a:lnTo>
                  <a:pt x="622" y="804"/>
                </a:lnTo>
                <a:lnTo>
                  <a:pt x="627" y="804"/>
                </a:lnTo>
                <a:lnTo>
                  <a:pt x="635" y="806"/>
                </a:lnTo>
                <a:lnTo>
                  <a:pt x="637" y="806"/>
                </a:lnTo>
                <a:lnTo>
                  <a:pt x="639" y="806"/>
                </a:lnTo>
                <a:lnTo>
                  <a:pt x="640" y="803"/>
                </a:lnTo>
                <a:lnTo>
                  <a:pt x="641" y="801"/>
                </a:lnTo>
                <a:lnTo>
                  <a:pt x="641" y="801"/>
                </a:lnTo>
                <a:lnTo>
                  <a:pt x="643" y="789"/>
                </a:lnTo>
                <a:lnTo>
                  <a:pt x="641" y="771"/>
                </a:lnTo>
                <a:lnTo>
                  <a:pt x="640" y="753"/>
                </a:lnTo>
                <a:lnTo>
                  <a:pt x="636" y="739"/>
                </a:lnTo>
                <a:lnTo>
                  <a:pt x="636" y="739"/>
                </a:lnTo>
                <a:lnTo>
                  <a:pt x="632" y="730"/>
                </a:lnTo>
                <a:lnTo>
                  <a:pt x="628" y="724"/>
                </a:lnTo>
                <a:lnTo>
                  <a:pt x="625" y="712"/>
                </a:lnTo>
                <a:lnTo>
                  <a:pt x="621" y="693"/>
                </a:lnTo>
                <a:lnTo>
                  <a:pt x="621" y="693"/>
                </a:lnTo>
                <a:lnTo>
                  <a:pt x="619" y="679"/>
                </a:lnTo>
                <a:lnTo>
                  <a:pt x="619" y="663"/>
                </a:lnTo>
                <a:lnTo>
                  <a:pt x="622" y="647"/>
                </a:lnTo>
                <a:lnTo>
                  <a:pt x="625" y="631"/>
                </a:lnTo>
                <a:lnTo>
                  <a:pt x="631" y="603"/>
                </a:lnTo>
                <a:lnTo>
                  <a:pt x="636" y="585"/>
                </a:lnTo>
                <a:lnTo>
                  <a:pt x="636" y="585"/>
                </a:lnTo>
                <a:lnTo>
                  <a:pt x="649" y="557"/>
                </a:lnTo>
                <a:lnTo>
                  <a:pt x="673" y="506"/>
                </a:lnTo>
                <a:lnTo>
                  <a:pt x="686" y="476"/>
                </a:lnTo>
                <a:lnTo>
                  <a:pt x="698" y="448"/>
                </a:lnTo>
                <a:lnTo>
                  <a:pt x="708" y="422"/>
                </a:lnTo>
                <a:lnTo>
                  <a:pt x="713" y="400"/>
                </a:lnTo>
                <a:lnTo>
                  <a:pt x="713" y="400"/>
                </a:lnTo>
                <a:lnTo>
                  <a:pt x="716" y="381"/>
                </a:lnTo>
                <a:lnTo>
                  <a:pt x="717" y="361"/>
                </a:lnTo>
                <a:lnTo>
                  <a:pt x="717" y="340"/>
                </a:lnTo>
                <a:lnTo>
                  <a:pt x="717" y="320"/>
                </a:lnTo>
                <a:lnTo>
                  <a:pt x="714" y="285"/>
                </a:lnTo>
                <a:lnTo>
                  <a:pt x="713" y="267"/>
                </a:lnTo>
                <a:lnTo>
                  <a:pt x="713" y="267"/>
                </a:lnTo>
                <a:lnTo>
                  <a:pt x="712" y="263"/>
                </a:lnTo>
                <a:lnTo>
                  <a:pt x="709" y="258"/>
                </a:lnTo>
                <a:lnTo>
                  <a:pt x="703" y="248"/>
                </a:lnTo>
                <a:lnTo>
                  <a:pt x="693" y="236"/>
                </a:lnTo>
                <a:lnTo>
                  <a:pt x="693" y="236"/>
                </a:lnTo>
                <a:lnTo>
                  <a:pt x="699" y="211"/>
                </a:lnTo>
                <a:lnTo>
                  <a:pt x="705" y="184"/>
                </a:lnTo>
                <a:lnTo>
                  <a:pt x="713" y="152"/>
                </a:lnTo>
                <a:lnTo>
                  <a:pt x="718" y="118"/>
                </a:lnTo>
                <a:lnTo>
                  <a:pt x="722" y="86"/>
                </a:lnTo>
                <a:lnTo>
                  <a:pt x="723" y="72"/>
                </a:lnTo>
                <a:lnTo>
                  <a:pt x="722" y="59"/>
                </a:lnTo>
                <a:lnTo>
                  <a:pt x="721" y="49"/>
                </a:lnTo>
                <a:lnTo>
                  <a:pt x="718" y="41"/>
                </a:lnTo>
                <a:lnTo>
                  <a:pt x="718" y="41"/>
                </a:lnTo>
                <a:lnTo>
                  <a:pt x="711" y="30"/>
                </a:lnTo>
                <a:lnTo>
                  <a:pt x="704" y="19"/>
                </a:lnTo>
                <a:lnTo>
                  <a:pt x="695" y="10"/>
                </a:lnTo>
                <a:lnTo>
                  <a:pt x="686" y="4"/>
                </a:lnTo>
                <a:lnTo>
                  <a:pt x="676" y="0"/>
                </a:lnTo>
                <a:lnTo>
                  <a:pt x="663" y="0"/>
                </a:lnTo>
                <a:lnTo>
                  <a:pt x="649" y="1"/>
                </a:lnTo>
                <a:lnTo>
                  <a:pt x="631" y="5"/>
                </a:lnTo>
                <a:lnTo>
                  <a:pt x="631" y="5"/>
                </a:lnTo>
                <a:lnTo>
                  <a:pt x="622" y="9"/>
                </a:lnTo>
                <a:lnTo>
                  <a:pt x="614" y="13"/>
                </a:lnTo>
                <a:lnTo>
                  <a:pt x="607" y="18"/>
                </a:lnTo>
                <a:lnTo>
                  <a:pt x="600" y="25"/>
                </a:lnTo>
                <a:lnTo>
                  <a:pt x="594" y="31"/>
                </a:lnTo>
                <a:lnTo>
                  <a:pt x="589" y="39"/>
                </a:lnTo>
                <a:lnTo>
                  <a:pt x="580" y="54"/>
                </a:lnTo>
                <a:lnTo>
                  <a:pt x="573" y="68"/>
                </a:lnTo>
                <a:lnTo>
                  <a:pt x="568" y="82"/>
                </a:lnTo>
                <a:lnTo>
                  <a:pt x="566" y="94"/>
                </a:lnTo>
                <a:lnTo>
                  <a:pt x="564" y="103"/>
                </a:lnTo>
                <a:lnTo>
                  <a:pt x="564" y="103"/>
                </a:lnTo>
                <a:lnTo>
                  <a:pt x="564" y="130"/>
                </a:lnTo>
                <a:lnTo>
                  <a:pt x="564" y="144"/>
                </a:lnTo>
                <a:lnTo>
                  <a:pt x="575" y="134"/>
                </a:lnTo>
                <a:lnTo>
                  <a:pt x="575" y="144"/>
                </a:lnTo>
                <a:lnTo>
                  <a:pt x="585" y="139"/>
                </a:lnTo>
                <a:lnTo>
                  <a:pt x="585" y="139"/>
                </a:lnTo>
                <a:lnTo>
                  <a:pt x="584" y="154"/>
                </a:lnTo>
                <a:lnTo>
                  <a:pt x="580" y="168"/>
                </a:lnTo>
                <a:lnTo>
                  <a:pt x="577" y="175"/>
                </a:lnTo>
                <a:lnTo>
                  <a:pt x="575" y="180"/>
                </a:lnTo>
                <a:lnTo>
                  <a:pt x="575" y="180"/>
                </a:lnTo>
                <a:lnTo>
                  <a:pt x="571" y="184"/>
                </a:lnTo>
                <a:lnTo>
                  <a:pt x="567" y="184"/>
                </a:lnTo>
                <a:lnTo>
                  <a:pt x="560" y="182"/>
                </a:lnTo>
                <a:lnTo>
                  <a:pt x="554" y="180"/>
                </a:lnTo>
                <a:lnTo>
                  <a:pt x="545" y="178"/>
                </a:lnTo>
                <a:lnTo>
                  <a:pt x="533" y="177"/>
                </a:lnTo>
                <a:lnTo>
                  <a:pt x="519" y="177"/>
                </a:lnTo>
                <a:lnTo>
                  <a:pt x="503" y="180"/>
                </a:lnTo>
                <a:lnTo>
                  <a:pt x="503" y="180"/>
                </a:lnTo>
                <a:lnTo>
                  <a:pt x="486" y="185"/>
                </a:lnTo>
                <a:lnTo>
                  <a:pt x="473" y="190"/>
                </a:lnTo>
                <a:lnTo>
                  <a:pt x="463" y="195"/>
                </a:lnTo>
                <a:lnTo>
                  <a:pt x="455" y="200"/>
                </a:lnTo>
                <a:lnTo>
                  <a:pt x="439" y="213"/>
                </a:lnTo>
                <a:lnTo>
                  <a:pt x="428" y="220"/>
                </a:lnTo>
                <a:lnTo>
                  <a:pt x="415" y="226"/>
                </a:lnTo>
                <a:lnTo>
                  <a:pt x="415" y="226"/>
                </a:lnTo>
                <a:lnTo>
                  <a:pt x="359" y="250"/>
                </a:lnTo>
                <a:lnTo>
                  <a:pt x="318" y="267"/>
                </a:lnTo>
                <a:lnTo>
                  <a:pt x="318" y="267"/>
                </a:lnTo>
                <a:lnTo>
                  <a:pt x="309" y="271"/>
                </a:lnTo>
                <a:lnTo>
                  <a:pt x="305" y="275"/>
                </a:lnTo>
                <a:lnTo>
                  <a:pt x="292" y="293"/>
                </a:lnTo>
                <a:lnTo>
                  <a:pt x="292" y="293"/>
                </a:lnTo>
                <a:lnTo>
                  <a:pt x="283" y="307"/>
                </a:lnTo>
                <a:lnTo>
                  <a:pt x="278" y="316"/>
                </a:lnTo>
                <a:lnTo>
                  <a:pt x="276" y="323"/>
                </a:lnTo>
                <a:lnTo>
                  <a:pt x="272" y="329"/>
                </a:lnTo>
                <a:lnTo>
                  <a:pt x="272" y="329"/>
                </a:lnTo>
                <a:lnTo>
                  <a:pt x="254" y="347"/>
                </a:lnTo>
                <a:lnTo>
                  <a:pt x="241" y="357"/>
                </a:lnTo>
                <a:lnTo>
                  <a:pt x="236" y="362"/>
                </a:lnTo>
                <a:lnTo>
                  <a:pt x="231" y="364"/>
                </a:lnTo>
                <a:lnTo>
                  <a:pt x="231" y="364"/>
                </a:lnTo>
                <a:lnTo>
                  <a:pt x="223" y="368"/>
                </a:lnTo>
                <a:lnTo>
                  <a:pt x="217" y="372"/>
                </a:lnTo>
                <a:lnTo>
                  <a:pt x="210" y="377"/>
                </a:lnTo>
                <a:lnTo>
                  <a:pt x="205" y="385"/>
                </a:lnTo>
                <a:lnTo>
                  <a:pt x="205" y="385"/>
                </a:lnTo>
                <a:lnTo>
                  <a:pt x="201" y="393"/>
                </a:lnTo>
                <a:lnTo>
                  <a:pt x="200" y="398"/>
                </a:lnTo>
                <a:lnTo>
                  <a:pt x="199" y="406"/>
                </a:lnTo>
                <a:lnTo>
                  <a:pt x="195" y="416"/>
                </a:lnTo>
                <a:lnTo>
                  <a:pt x="195" y="416"/>
                </a:lnTo>
                <a:lnTo>
                  <a:pt x="191" y="426"/>
                </a:lnTo>
                <a:lnTo>
                  <a:pt x="190" y="434"/>
                </a:lnTo>
                <a:lnTo>
                  <a:pt x="187" y="443"/>
                </a:lnTo>
                <a:lnTo>
                  <a:pt x="179" y="457"/>
                </a:lnTo>
                <a:lnTo>
                  <a:pt x="179" y="457"/>
                </a:lnTo>
                <a:lnTo>
                  <a:pt x="154" y="503"/>
                </a:lnTo>
                <a:lnTo>
                  <a:pt x="143" y="493"/>
                </a:lnTo>
                <a:lnTo>
                  <a:pt x="138" y="513"/>
                </a:lnTo>
                <a:lnTo>
                  <a:pt x="138" y="513"/>
                </a:lnTo>
                <a:lnTo>
                  <a:pt x="135" y="513"/>
                </a:lnTo>
                <a:lnTo>
                  <a:pt x="131" y="513"/>
                </a:lnTo>
                <a:lnTo>
                  <a:pt x="128" y="513"/>
                </a:lnTo>
                <a:lnTo>
                  <a:pt x="128" y="513"/>
                </a:lnTo>
                <a:lnTo>
                  <a:pt x="127" y="518"/>
                </a:lnTo>
                <a:lnTo>
                  <a:pt x="124" y="529"/>
                </a:lnTo>
                <a:lnTo>
                  <a:pt x="123" y="544"/>
                </a:lnTo>
                <a:lnTo>
                  <a:pt x="108" y="539"/>
                </a:lnTo>
                <a:lnTo>
                  <a:pt x="108" y="539"/>
                </a:lnTo>
                <a:lnTo>
                  <a:pt x="105" y="547"/>
                </a:lnTo>
                <a:lnTo>
                  <a:pt x="104" y="554"/>
                </a:lnTo>
                <a:lnTo>
                  <a:pt x="102" y="559"/>
                </a:lnTo>
                <a:lnTo>
                  <a:pt x="102" y="559"/>
                </a:lnTo>
                <a:lnTo>
                  <a:pt x="101" y="562"/>
                </a:lnTo>
                <a:lnTo>
                  <a:pt x="100" y="565"/>
                </a:lnTo>
                <a:lnTo>
                  <a:pt x="95" y="568"/>
                </a:lnTo>
                <a:lnTo>
                  <a:pt x="87" y="575"/>
                </a:lnTo>
                <a:lnTo>
                  <a:pt x="87" y="57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1">
            <a:extLst>
              <a:ext uri="{FF2B5EF4-FFF2-40B4-BE49-F238E27FC236}">
                <a16:creationId xmlns:a16="http://schemas.microsoft.com/office/drawing/2014/main" id="{11273A1A-622F-4F1F-A040-0AA712C1DE22}"/>
              </a:ext>
            </a:extLst>
          </p:cNvPr>
          <p:cNvSpPr>
            <a:spLocks/>
          </p:cNvSpPr>
          <p:nvPr/>
        </p:nvSpPr>
        <p:spPr bwMode="auto">
          <a:xfrm>
            <a:off x="421452" y="4827295"/>
            <a:ext cx="1624771" cy="1414573"/>
          </a:xfrm>
          <a:custGeom>
            <a:avLst/>
            <a:gdLst>
              <a:gd name="T0" fmla="*/ 618 w 1144"/>
              <a:gd name="T1" fmla="*/ 145 h 996"/>
              <a:gd name="T2" fmla="*/ 488 w 1144"/>
              <a:gd name="T3" fmla="*/ 163 h 996"/>
              <a:gd name="T4" fmla="*/ 406 w 1144"/>
              <a:gd name="T5" fmla="*/ 152 h 996"/>
              <a:gd name="T6" fmla="*/ 301 w 1144"/>
              <a:gd name="T7" fmla="*/ 157 h 996"/>
              <a:gd name="T8" fmla="*/ 236 w 1144"/>
              <a:gd name="T9" fmla="*/ 149 h 996"/>
              <a:gd name="T10" fmla="*/ 112 w 1144"/>
              <a:gd name="T11" fmla="*/ 216 h 996"/>
              <a:gd name="T12" fmla="*/ 0 w 1144"/>
              <a:gd name="T13" fmla="*/ 256 h 996"/>
              <a:gd name="T14" fmla="*/ 71 w 1144"/>
              <a:gd name="T15" fmla="*/ 300 h 996"/>
              <a:gd name="T16" fmla="*/ 56 w 1144"/>
              <a:gd name="T17" fmla="*/ 439 h 996"/>
              <a:gd name="T18" fmla="*/ 71 w 1144"/>
              <a:gd name="T19" fmla="*/ 462 h 996"/>
              <a:gd name="T20" fmla="*/ 148 w 1144"/>
              <a:gd name="T21" fmla="*/ 452 h 996"/>
              <a:gd name="T22" fmla="*/ 127 w 1144"/>
              <a:gd name="T23" fmla="*/ 492 h 996"/>
              <a:gd name="T24" fmla="*/ 143 w 1144"/>
              <a:gd name="T25" fmla="*/ 513 h 996"/>
              <a:gd name="T26" fmla="*/ 193 w 1144"/>
              <a:gd name="T27" fmla="*/ 504 h 996"/>
              <a:gd name="T28" fmla="*/ 255 w 1144"/>
              <a:gd name="T29" fmla="*/ 490 h 996"/>
              <a:gd name="T30" fmla="*/ 327 w 1144"/>
              <a:gd name="T31" fmla="*/ 637 h 996"/>
              <a:gd name="T32" fmla="*/ 343 w 1144"/>
              <a:gd name="T33" fmla="*/ 847 h 996"/>
              <a:gd name="T34" fmla="*/ 284 w 1144"/>
              <a:gd name="T35" fmla="*/ 888 h 996"/>
              <a:gd name="T36" fmla="*/ 242 w 1144"/>
              <a:gd name="T37" fmla="*/ 924 h 996"/>
              <a:gd name="T38" fmla="*/ 265 w 1144"/>
              <a:gd name="T39" fmla="*/ 926 h 996"/>
              <a:gd name="T40" fmla="*/ 323 w 1144"/>
              <a:gd name="T41" fmla="*/ 939 h 996"/>
              <a:gd name="T42" fmla="*/ 409 w 1144"/>
              <a:gd name="T43" fmla="*/ 856 h 996"/>
              <a:gd name="T44" fmla="*/ 446 w 1144"/>
              <a:gd name="T45" fmla="*/ 628 h 996"/>
              <a:gd name="T46" fmla="*/ 465 w 1144"/>
              <a:gd name="T47" fmla="*/ 690 h 996"/>
              <a:gd name="T48" fmla="*/ 438 w 1144"/>
              <a:gd name="T49" fmla="*/ 853 h 996"/>
              <a:gd name="T50" fmla="*/ 496 w 1144"/>
              <a:gd name="T51" fmla="*/ 860 h 996"/>
              <a:gd name="T52" fmla="*/ 517 w 1144"/>
              <a:gd name="T53" fmla="*/ 779 h 996"/>
              <a:gd name="T54" fmla="*/ 559 w 1144"/>
              <a:gd name="T55" fmla="*/ 678 h 996"/>
              <a:gd name="T56" fmla="*/ 636 w 1144"/>
              <a:gd name="T57" fmla="*/ 606 h 996"/>
              <a:gd name="T58" fmla="*/ 714 w 1144"/>
              <a:gd name="T59" fmla="*/ 596 h 996"/>
              <a:gd name="T60" fmla="*/ 744 w 1144"/>
              <a:gd name="T61" fmla="*/ 604 h 996"/>
              <a:gd name="T62" fmla="*/ 780 w 1144"/>
              <a:gd name="T63" fmla="*/ 730 h 996"/>
              <a:gd name="T64" fmla="*/ 859 w 1144"/>
              <a:gd name="T65" fmla="*/ 832 h 996"/>
              <a:gd name="T66" fmla="*/ 849 w 1144"/>
              <a:gd name="T67" fmla="*/ 925 h 996"/>
              <a:gd name="T68" fmla="*/ 785 w 1144"/>
              <a:gd name="T69" fmla="*/ 957 h 996"/>
              <a:gd name="T70" fmla="*/ 828 w 1144"/>
              <a:gd name="T71" fmla="*/ 991 h 996"/>
              <a:gd name="T72" fmla="*/ 887 w 1144"/>
              <a:gd name="T73" fmla="*/ 985 h 996"/>
              <a:gd name="T74" fmla="*/ 909 w 1144"/>
              <a:gd name="T75" fmla="*/ 947 h 996"/>
              <a:gd name="T76" fmla="*/ 923 w 1144"/>
              <a:gd name="T77" fmla="*/ 796 h 996"/>
              <a:gd name="T78" fmla="*/ 930 w 1144"/>
              <a:gd name="T79" fmla="*/ 722 h 996"/>
              <a:gd name="T80" fmla="*/ 969 w 1144"/>
              <a:gd name="T81" fmla="*/ 801 h 996"/>
              <a:gd name="T82" fmla="*/ 953 w 1144"/>
              <a:gd name="T83" fmla="*/ 920 h 996"/>
              <a:gd name="T84" fmla="*/ 940 w 1144"/>
              <a:gd name="T85" fmla="*/ 964 h 996"/>
              <a:gd name="T86" fmla="*/ 1005 w 1144"/>
              <a:gd name="T87" fmla="*/ 950 h 996"/>
              <a:gd name="T88" fmla="*/ 1031 w 1144"/>
              <a:gd name="T89" fmla="*/ 801 h 996"/>
              <a:gd name="T90" fmla="*/ 1031 w 1144"/>
              <a:gd name="T91" fmla="*/ 734 h 996"/>
              <a:gd name="T92" fmla="*/ 1089 w 1144"/>
              <a:gd name="T93" fmla="*/ 554 h 996"/>
              <a:gd name="T94" fmla="*/ 1077 w 1144"/>
              <a:gd name="T95" fmla="*/ 416 h 996"/>
              <a:gd name="T96" fmla="*/ 1077 w 1144"/>
              <a:gd name="T97" fmla="*/ 252 h 996"/>
              <a:gd name="T98" fmla="*/ 1113 w 1144"/>
              <a:gd name="T99" fmla="*/ 185 h 996"/>
              <a:gd name="T100" fmla="*/ 1126 w 1144"/>
              <a:gd name="T101" fmla="*/ 91 h 996"/>
              <a:gd name="T102" fmla="*/ 1116 w 1144"/>
              <a:gd name="T103" fmla="*/ 44 h 996"/>
              <a:gd name="T104" fmla="*/ 1071 w 1144"/>
              <a:gd name="T105" fmla="*/ 13 h 996"/>
              <a:gd name="T106" fmla="*/ 1036 w 1144"/>
              <a:gd name="T107" fmla="*/ 5 h 996"/>
              <a:gd name="T108" fmla="*/ 969 w 1144"/>
              <a:gd name="T109" fmla="*/ 5 h 996"/>
              <a:gd name="T110" fmla="*/ 913 w 1144"/>
              <a:gd name="T111" fmla="*/ 34 h 996"/>
              <a:gd name="T112" fmla="*/ 832 w 1144"/>
              <a:gd name="T113" fmla="*/ 116 h 9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44" h="996">
                <a:moveTo>
                  <a:pt x="805" y="144"/>
                </a:moveTo>
                <a:lnTo>
                  <a:pt x="805" y="144"/>
                </a:lnTo>
                <a:lnTo>
                  <a:pt x="790" y="143"/>
                </a:lnTo>
                <a:lnTo>
                  <a:pt x="750" y="141"/>
                </a:lnTo>
                <a:lnTo>
                  <a:pt x="696" y="141"/>
                </a:lnTo>
                <a:lnTo>
                  <a:pt x="668" y="143"/>
                </a:lnTo>
                <a:lnTo>
                  <a:pt x="641" y="144"/>
                </a:lnTo>
                <a:lnTo>
                  <a:pt x="641" y="144"/>
                </a:lnTo>
                <a:lnTo>
                  <a:pt x="618" y="145"/>
                </a:lnTo>
                <a:lnTo>
                  <a:pt x="601" y="145"/>
                </a:lnTo>
                <a:lnTo>
                  <a:pt x="578" y="144"/>
                </a:lnTo>
                <a:lnTo>
                  <a:pt x="568" y="144"/>
                </a:lnTo>
                <a:lnTo>
                  <a:pt x="559" y="144"/>
                </a:lnTo>
                <a:lnTo>
                  <a:pt x="547" y="145"/>
                </a:lnTo>
                <a:lnTo>
                  <a:pt x="533" y="149"/>
                </a:lnTo>
                <a:lnTo>
                  <a:pt x="533" y="149"/>
                </a:lnTo>
                <a:lnTo>
                  <a:pt x="506" y="158"/>
                </a:lnTo>
                <a:lnTo>
                  <a:pt x="488" y="163"/>
                </a:lnTo>
                <a:lnTo>
                  <a:pt x="477" y="167"/>
                </a:lnTo>
                <a:lnTo>
                  <a:pt x="467" y="170"/>
                </a:lnTo>
                <a:lnTo>
                  <a:pt x="467" y="170"/>
                </a:lnTo>
                <a:lnTo>
                  <a:pt x="461" y="170"/>
                </a:lnTo>
                <a:lnTo>
                  <a:pt x="455" y="167"/>
                </a:lnTo>
                <a:lnTo>
                  <a:pt x="441" y="161"/>
                </a:lnTo>
                <a:lnTo>
                  <a:pt x="431" y="158"/>
                </a:lnTo>
                <a:lnTo>
                  <a:pt x="419" y="154"/>
                </a:lnTo>
                <a:lnTo>
                  <a:pt x="406" y="152"/>
                </a:lnTo>
                <a:lnTo>
                  <a:pt x="390" y="149"/>
                </a:lnTo>
                <a:lnTo>
                  <a:pt x="390" y="149"/>
                </a:lnTo>
                <a:lnTo>
                  <a:pt x="373" y="148"/>
                </a:lnTo>
                <a:lnTo>
                  <a:pt x="356" y="148"/>
                </a:lnTo>
                <a:lnTo>
                  <a:pt x="342" y="149"/>
                </a:lnTo>
                <a:lnTo>
                  <a:pt x="328" y="150"/>
                </a:lnTo>
                <a:lnTo>
                  <a:pt x="318" y="152"/>
                </a:lnTo>
                <a:lnTo>
                  <a:pt x="309" y="154"/>
                </a:lnTo>
                <a:lnTo>
                  <a:pt x="301" y="157"/>
                </a:lnTo>
                <a:lnTo>
                  <a:pt x="297" y="159"/>
                </a:lnTo>
                <a:lnTo>
                  <a:pt x="297" y="159"/>
                </a:lnTo>
                <a:lnTo>
                  <a:pt x="293" y="161"/>
                </a:lnTo>
                <a:lnTo>
                  <a:pt x="289" y="159"/>
                </a:lnTo>
                <a:lnTo>
                  <a:pt x="278" y="154"/>
                </a:lnTo>
                <a:lnTo>
                  <a:pt x="270" y="152"/>
                </a:lnTo>
                <a:lnTo>
                  <a:pt x="260" y="149"/>
                </a:lnTo>
                <a:lnTo>
                  <a:pt x="248" y="148"/>
                </a:lnTo>
                <a:lnTo>
                  <a:pt x="236" y="149"/>
                </a:lnTo>
                <a:lnTo>
                  <a:pt x="236" y="149"/>
                </a:lnTo>
                <a:lnTo>
                  <a:pt x="228" y="150"/>
                </a:lnTo>
                <a:lnTo>
                  <a:pt x="219" y="154"/>
                </a:lnTo>
                <a:lnTo>
                  <a:pt x="200" y="162"/>
                </a:lnTo>
                <a:lnTo>
                  <a:pt x="179" y="173"/>
                </a:lnTo>
                <a:lnTo>
                  <a:pt x="160" y="185"/>
                </a:lnTo>
                <a:lnTo>
                  <a:pt x="127" y="207"/>
                </a:lnTo>
                <a:lnTo>
                  <a:pt x="112" y="216"/>
                </a:lnTo>
                <a:lnTo>
                  <a:pt x="112" y="216"/>
                </a:lnTo>
                <a:lnTo>
                  <a:pt x="80" y="230"/>
                </a:lnTo>
                <a:lnTo>
                  <a:pt x="53" y="240"/>
                </a:lnTo>
                <a:lnTo>
                  <a:pt x="41" y="244"/>
                </a:lnTo>
                <a:lnTo>
                  <a:pt x="30" y="247"/>
                </a:lnTo>
                <a:lnTo>
                  <a:pt x="30" y="247"/>
                </a:lnTo>
                <a:lnTo>
                  <a:pt x="15" y="249"/>
                </a:lnTo>
                <a:lnTo>
                  <a:pt x="6" y="250"/>
                </a:lnTo>
                <a:lnTo>
                  <a:pt x="1" y="253"/>
                </a:lnTo>
                <a:lnTo>
                  <a:pt x="0" y="256"/>
                </a:lnTo>
                <a:lnTo>
                  <a:pt x="0" y="257"/>
                </a:lnTo>
                <a:lnTo>
                  <a:pt x="0" y="257"/>
                </a:lnTo>
                <a:lnTo>
                  <a:pt x="2" y="259"/>
                </a:lnTo>
                <a:lnTo>
                  <a:pt x="11" y="265"/>
                </a:lnTo>
                <a:lnTo>
                  <a:pt x="37" y="277"/>
                </a:lnTo>
                <a:lnTo>
                  <a:pt x="71" y="293"/>
                </a:lnTo>
                <a:lnTo>
                  <a:pt x="71" y="293"/>
                </a:lnTo>
                <a:lnTo>
                  <a:pt x="71" y="294"/>
                </a:lnTo>
                <a:lnTo>
                  <a:pt x="71" y="300"/>
                </a:lnTo>
                <a:lnTo>
                  <a:pt x="73" y="320"/>
                </a:lnTo>
                <a:lnTo>
                  <a:pt x="77" y="354"/>
                </a:lnTo>
                <a:lnTo>
                  <a:pt x="77" y="354"/>
                </a:lnTo>
                <a:lnTo>
                  <a:pt x="79" y="362"/>
                </a:lnTo>
                <a:lnTo>
                  <a:pt x="82" y="371"/>
                </a:lnTo>
                <a:lnTo>
                  <a:pt x="87" y="380"/>
                </a:lnTo>
                <a:lnTo>
                  <a:pt x="61" y="436"/>
                </a:lnTo>
                <a:lnTo>
                  <a:pt x="61" y="436"/>
                </a:lnTo>
                <a:lnTo>
                  <a:pt x="56" y="439"/>
                </a:lnTo>
                <a:lnTo>
                  <a:pt x="52" y="443"/>
                </a:lnTo>
                <a:lnTo>
                  <a:pt x="51" y="444"/>
                </a:lnTo>
                <a:lnTo>
                  <a:pt x="51" y="447"/>
                </a:lnTo>
                <a:lnTo>
                  <a:pt x="51" y="447"/>
                </a:lnTo>
                <a:lnTo>
                  <a:pt x="52" y="452"/>
                </a:lnTo>
                <a:lnTo>
                  <a:pt x="57" y="457"/>
                </a:lnTo>
                <a:lnTo>
                  <a:pt x="64" y="461"/>
                </a:lnTo>
                <a:lnTo>
                  <a:pt x="68" y="462"/>
                </a:lnTo>
                <a:lnTo>
                  <a:pt x="71" y="462"/>
                </a:lnTo>
                <a:lnTo>
                  <a:pt x="87" y="462"/>
                </a:lnTo>
                <a:lnTo>
                  <a:pt x="87" y="462"/>
                </a:lnTo>
                <a:lnTo>
                  <a:pt x="96" y="465"/>
                </a:lnTo>
                <a:lnTo>
                  <a:pt x="107" y="467"/>
                </a:lnTo>
                <a:lnTo>
                  <a:pt x="107" y="467"/>
                </a:lnTo>
                <a:lnTo>
                  <a:pt x="115" y="466"/>
                </a:lnTo>
                <a:lnTo>
                  <a:pt x="129" y="460"/>
                </a:lnTo>
                <a:lnTo>
                  <a:pt x="148" y="452"/>
                </a:lnTo>
                <a:lnTo>
                  <a:pt x="148" y="452"/>
                </a:lnTo>
                <a:lnTo>
                  <a:pt x="145" y="465"/>
                </a:lnTo>
                <a:lnTo>
                  <a:pt x="142" y="472"/>
                </a:lnTo>
                <a:lnTo>
                  <a:pt x="139" y="476"/>
                </a:lnTo>
                <a:lnTo>
                  <a:pt x="138" y="477"/>
                </a:lnTo>
                <a:lnTo>
                  <a:pt x="138" y="477"/>
                </a:lnTo>
                <a:lnTo>
                  <a:pt x="134" y="480"/>
                </a:lnTo>
                <a:lnTo>
                  <a:pt x="129" y="485"/>
                </a:lnTo>
                <a:lnTo>
                  <a:pt x="128" y="489"/>
                </a:lnTo>
                <a:lnTo>
                  <a:pt x="127" y="492"/>
                </a:lnTo>
                <a:lnTo>
                  <a:pt x="127" y="495"/>
                </a:lnTo>
                <a:lnTo>
                  <a:pt x="128" y="498"/>
                </a:lnTo>
                <a:lnTo>
                  <a:pt x="128" y="498"/>
                </a:lnTo>
                <a:lnTo>
                  <a:pt x="129" y="501"/>
                </a:lnTo>
                <a:lnTo>
                  <a:pt x="129" y="503"/>
                </a:lnTo>
                <a:lnTo>
                  <a:pt x="127" y="506"/>
                </a:lnTo>
                <a:lnTo>
                  <a:pt x="127" y="507"/>
                </a:lnTo>
                <a:lnTo>
                  <a:pt x="129" y="508"/>
                </a:lnTo>
                <a:lnTo>
                  <a:pt x="143" y="513"/>
                </a:lnTo>
                <a:lnTo>
                  <a:pt x="143" y="513"/>
                </a:lnTo>
                <a:lnTo>
                  <a:pt x="153" y="516"/>
                </a:lnTo>
                <a:lnTo>
                  <a:pt x="161" y="516"/>
                </a:lnTo>
                <a:lnTo>
                  <a:pt x="169" y="516"/>
                </a:lnTo>
                <a:lnTo>
                  <a:pt x="174" y="516"/>
                </a:lnTo>
                <a:lnTo>
                  <a:pt x="183" y="512"/>
                </a:lnTo>
                <a:lnTo>
                  <a:pt x="189" y="508"/>
                </a:lnTo>
                <a:lnTo>
                  <a:pt x="189" y="508"/>
                </a:lnTo>
                <a:lnTo>
                  <a:pt x="193" y="504"/>
                </a:lnTo>
                <a:lnTo>
                  <a:pt x="196" y="502"/>
                </a:lnTo>
                <a:lnTo>
                  <a:pt x="202" y="499"/>
                </a:lnTo>
                <a:lnTo>
                  <a:pt x="215" y="498"/>
                </a:lnTo>
                <a:lnTo>
                  <a:pt x="215" y="498"/>
                </a:lnTo>
                <a:lnTo>
                  <a:pt x="229" y="497"/>
                </a:lnTo>
                <a:lnTo>
                  <a:pt x="237" y="495"/>
                </a:lnTo>
                <a:lnTo>
                  <a:pt x="246" y="493"/>
                </a:lnTo>
                <a:lnTo>
                  <a:pt x="246" y="493"/>
                </a:lnTo>
                <a:lnTo>
                  <a:pt x="255" y="490"/>
                </a:lnTo>
                <a:lnTo>
                  <a:pt x="259" y="489"/>
                </a:lnTo>
                <a:lnTo>
                  <a:pt x="261" y="488"/>
                </a:lnTo>
                <a:lnTo>
                  <a:pt x="261" y="488"/>
                </a:lnTo>
                <a:lnTo>
                  <a:pt x="266" y="486"/>
                </a:lnTo>
                <a:lnTo>
                  <a:pt x="275" y="486"/>
                </a:lnTo>
                <a:lnTo>
                  <a:pt x="287" y="488"/>
                </a:lnTo>
                <a:lnTo>
                  <a:pt x="287" y="488"/>
                </a:lnTo>
                <a:lnTo>
                  <a:pt x="310" y="574"/>
                </a:lnTo>
                <a:lnTo>
                  <a:pt x="327" y="637"/>
                </a:lnTo>
                <a:lnTo>
                  <a:pt x="332" y="660"/>
                </a:lnTo>
                <a:lnTo>
                  <a:pt x="333" y="672"/>
                </a:lnTo>
                <a:lnTo>
                  <a:pt x="333" y="672"/>
                </a:lnTo>
                <a:lnTo>
                  <a:pt x="334" y="705"/>
                </a:lnTo>
                <a:lnTo>
                  <a:pt x="338" y="761"/>
                </a:lnTo>
                <a:lnTo>
                  <a:pt x="342" y="817"/>
                </a:lnTo>
                <a:lnTo>
                  <a:pt x="343" y="837"/>
                </a:lnTo>
                <a:lnTo>
                  <a:pt x="343" y="847"/>
                </a:lnTo>
                <a:lnTo>
                  <a:pt x="343" y="847"/>
                </a:lnTo>
                <a:lnTo>
                  <a:pt x="341" y="852"/>
                </a:lnTo>
                <a:lnTo>
                  <a:pt x="337" y="858"/>
                </a:lnTo>
                <a:lnTo>
                  <a:pt x="327" y="874"/>
                </a:lnTo>
                <a:lnTo>
                  <a:pt x="313" y="893"/>
                </a:lnTo>
                <a:lnTo>
                  <a:pt x="313" y="893"/>
                </a:lnTo>
                <a:lnTo>
                  <a:pt x="307" y="891"/>
                </a:lnTo>
                <a:lnTo>
                  <a:pt x="301" y="889"/>
                </a:lnTo>
                <a:lnTo>
                  <a:pt x="293" y="888"/>
                </a:lnTo>
                <a:lnTo>
                  <a:pt x="284" y="888"/>
                </a:lnTo>
                <a:lnTo>
                  <a:pt x="275" y="889"/>
                </a:lnTo>
                <a:lnTo>
                  <a:pt x="265" y="892"/>
                </a:lnTo>
                <a:lnTo>
                  <a:pt x="256" y="898"/>
                </a:lnTo>
                <a:lnTo>
                  <a:pt x="256" y="898"/>
                </a:lnTo>
                <a:lnTo>
                  <a:pt x="248" y="906"/>
                </a:lnTo>
                <a:lnTo>
                  <a:pt x="243" y="911"/>
                </a:lnTo>
                <a:lnTo>
                  <a:pt x="241" y="916"/>
                </a:lnTo>
                <a:lnTo>
                  <a:pt x="241" y="921"/>
                </a:lnTo>
                <a:lnTo>
                  <a:pt x="242" y="924"/>
                </a:lnTo>
                <a:lnTo>
                  <a:pt x="245" y="926"/>
                </a:lnTo>
                <a:lnTo>
                  <a:pt x="247" y="928"/>
                </a:lnTo>
                <a:lnTo>
                  <a:pt x="251" y="929"/>
                </a:lnTo>
                <a:lnTo>
                  <a:pt x="251" y="929"/>
                </a:lnTo>
                <a:lnTo>
                  <a:pt x="255" y="929"/>
                </a:lnTo>
                <a:lnTo>
                  <a:pt x="257" y="929"/>
                </a:lnTo>
                <a:lnTo>
                  <a:pt x="261" y="926"/>
                </a:lnTo>
                <a:lnTo>
                  <a:pt x="263" y="926"/>
                </a:lnTo>
                <a:lnTo>
                  <a:pt x="265" y="926"/>
                </a:lnTo>
                <a:lnTo>
                  <a:pt x="268" y="926"/>
                </a:lnTo>
                <a:lnTo>
                  <a:pt x="272" y="929"/>
                </a:lnTo>
                <a:lnTo>
                  <a:pt x="272" y="929"/>
                </a:lnTo>
                <a:lnTo>
                  <a:pt x="277" y="932"/>
                </a:lnTo>
                <a:lnTo>
                  <a:pt x="283" y="934"/>
                </a:lnTo>
                <a:lnTo>
                  <a:pt x="298" y="938"/>
                </a:lnTo>
                <a:lnTo>
                  <a:pt x="313" y="939"/>
                </a:lnTo>
                <a:lnTo>
                  <a:pt x="319" y="939"/>
                </a:lnTo>
                <a:lnTo>
                  <a:pt x="323" y="939"/>
                </a:lnTo>
                <a:lnTo>
                  <a:pt x="323" y="939"/>
                </a:lnTo>
                <a:lnTo>
                  <a:pt x="328" y="937"/>
                </a:lnTo>
                <a:lnTo>
                  <a:pt x="338" y="929"/>
                </a:lnTo>
                <a:lnTo>
                  <a:pt x="364" y="908"/>
                </a:lnTo>
                <a:lnTo>
                  <a:pt x="390" y="885"/>
                </a:lnTo>
                <a:lnTo>
                  <a:pt x="400" y="875"/>
                </a:lnTo>
                <a:lnTo>
                  <a:pt x="405" y="867"/>
                </a:lnTo>
                <a:lnTo>
                  <a:pt x="405" y="867"/>
                </a:lnTo>
                <a:lnTo>
                  <a:pt x="409" y="856"/>
                </a:lnTo>
                <a:lnTo>
                  <a:pt x="413" y="835"/>
                </a:lnTo>
                <a:lnTo>
                  <a:pt x="420" y="781"/>
                </a:lnTo>
                <a:lnTo>
                  <a:pt x="428" y="728"/>
                </a:lnTo>
                <a:lnTo>
                  <a:pt x="431" y="698"/>
                </a:lnTo>
                <a:lnTo>
                  <a:pt x="431" y="698"/>
                </a:lnTo>
                <a:lnTo>
                  <a:pt x="433" y="679"/>
                </a:lnTo>
                <a:lnTo>
                  <a:pt x="438" y="649"/>
                </a:lnTo>
                <a:lnTo>
                  <a:pt x="442" y="637"/>
                </a:lnTo>
                <a:lnTo>
                  <a:pt x="446" y="628"/>
                </a:lnTo>
                <a:lnTo>
                  <a:pt x="449" y="624"/>
                </a:lnTo>
                <a:lnTo>
                  <a:pt x="451" y="622"/>
                </a:lnTo>
                <a:lnTo>
                  <a:pt x="454" y="624"/>
                </a:lnTo>
                <a:lnTo>
                  <a:pt x="456" y="626"/>
                </a:lnTo>
                <a:lnTo>
                  <a:pt x="456" y="626"/>
                </a:lnTo>
                <a:lnTo>
                  <a:pt x="459" y="631"/>
                </a:lnTo>
                <a:lnTo>
                  <a:pt x="460" y="639"/>
                </a:lnTo>
                <a:lnTo>
                  <a:pt x="464" y="662"/>
                </a:lnTo>
                <a:lnTo>
                  <a:pt x="465" y="690"/>
                </a:lnTo>
                <a:lnTo>
                  <a:pt x="465" y="721"/>
                </a:lnTo>
                <a:lnTo>
                  <a:pt x="464" y="778"/>
                </a:lnTo>
                <a:lnTo>
                  <a:pt x="463" y="797"/>
                </a:lnTo>
                <a:lnTo>
                  <a:pt x="461" y="806"/>
                </a:lnTo>
                <a:lnTo>
                  <a:pt x="461" y="806"/>
                </a:lnTo>
                <a:lnTo>
                  <a:pt x="441" y="842"/>
                </a:lnTo>
                <a:lnTo>
                  <a:pt x="441" y="842"/>
                </a:lnTo>
                <a:lnTo>
                  <a:pt x="438" y="848"/>
                </a:lnTo>
                <a:lnTo>
                  <a:pt x="438" y="853"/>
                </a:lnTo>
                <a:lnTo>
                  <a:pt x="438" y="858"/>
                </a:lnTo>
                <a:lnTo>
                  <a:pt x="441" y="862"/>
                </a:lnTo>
                <a:lnTo>
                  <a:pt x="441" y="862"/>
                </a:lnTo>
                <a:lnTo>
                  <a:pt x="446" y="864"/>
                </a:lnTo>
                <a:lnTo>
                  <a:pt x="455" y="864"/>
                </a:lnTo>
                <a:lnTo>
                  <a:pt x="472" y="862"/>
                </a:lnTo>
                <a:lnTo>
                  <a:pt x="472" y="862"/>
                </a:lnTo>
                <a:lnTo>
                  <a:pt x="482" y="862"/>
                </a:lnTo>
                <a:lnTo>
                  <a:pt x="496" y="860"/>
                </a:lnTo>
                <a:lnTo>
                  <a:pt x="502" y="858"/>
                </a:lnTo>
                <a:lnTo>
                  <a:pt x="508" y="856"/>
                </a:lnTo>
                <a:lnTo>
                  <a:pt x="511" y="852"/>
                </a:lnTo>
                <a:lnTo>
                  <a:pt x="513" y="847"/>
                </a:lnTo>
                <a:lnTo>
                  <a:pt x="513" y="847"/>
                </a:lnTo>
                <a:lnTo>
                  <a:pt x="513" y="830"/>
                </a:lnTo>
                <a:lnTo>
                  <a:pt x="514" y="805"/>
                </a:lnTo>
                <a:lnTo>
                  <a:pt x="515" y="792"/>
                </a:lnTo>
                <a:lnTo>
                  <a:pt x="517" y="779"/>
                </a:lnTo>
                <a:lnTo>
                  <a:pt x="519" y="767"/>
                </a:lnTo>
                <a:lnTo>
                  <a:pt x="523" y="760"/>
                </a:lnTo>
                <a:lnTo>
                  <a:pt x="523" y="760"/>
                </a:lnTo>
                <a:lnTo>
                  <a:pt x="533" y="742"/>
                </a:lnTo>
                <a:lnTo>
                  <a:pt x="545" y="719"/>
                </a:lnTo>
                <a:lnTo>
                  <a:pt x="554" y="696"/>
                </a:lnTo>
                <a:lnTo>
                  <a:pt x="558" y="685"/>
                </a:lnTo>
                <a:lnTo>
                  <a:pt x="559" y="678"/>
                </a:lnTo>
                <a:lnTo>
                  <a:pt x="559" y="678"/>
                </a:lnTo>
                <a:lnTo>
                  <a:pt x="563" y="658"/>
                </a:lnTo>
                <a:lnTo>
                  <a:pt x="570" y="633"/>
                </a:lnTo>
                <a:lnTo>
                  <a:pt x="579" y="601"/>
                </a:lnTo>
                <a:lnTo>
                  <a:pt x="579" y="601"/>
                </a:lnTo>
                <a:lnTo>
                  <a:pt x="605" y="604"/>
                </a:lnTo>
                <a:lnTo>
                  <a:pt x="624" y="607"/>
                </a:lnTo>
                <a:lnTo>
                  <a:pt x="631" y="607"/>
                </a:lnTo>
                <a:lnTo>
                  <a:pt x="636" y="606"/>
                </a:lnTo>
                <a:lnTo>
                  <a:pt x="636" y="606"/>
                </a:lnTo>
                <a:lnTo>
                  <a:pt x="649" y="598"/>
                </a:lnTo>
                <a:lnTo>
                  <a:pt x="656" y="596"/>
                </a:lnTo>
                <a:lnTo>
                  <a:pt x="662" y="596"/>
                </a:lnTo>
                <a:lnTo>
                  <a:pt x="662" y="596"/>
                </a:lnTo>
                <a:lnTo>
                  <a:pt x="670" y="597"/>
                </a:lnTo>
                <a:lnTo>
                  <a:pt x="687" y="596"/>
                </a:lnTo>
                <a:lnTo>
                  <a:pt x="687" y="596"/>
                </a:lnTo>
                <a:lnTo>
                  <a:pt x="700" y="596"/>
                </a:lnTo>
                <a:lnTo>
                  <a:pt x="714" y="596"/>
                </a:lnTo>
                <a:lnTo>
                  <a:pt x="723" y="597"/>
                </a:lnTo>
                <a:lnTo>
                  <a:pt x="727" y="597"/>
                </a:lnTo>
                <a:lnTo>
                  <a:pt x="728" y="596"/>
                </a:lnTo>
                <a:lnTo>
                  <a:pt x="728" y="596"/>
                </a:lnTo>
                <a:lnTo>
                  <a:pt x="731" y="594"/>
                </a:lnTo>
                <a:lnTo>
                  <a:pt x="736" y="594"/>
                </a:lnTo>
                <a:lnTo>
                  <a:pt x="744" y="596"/>
                </a:lnTo>
                <a:lnTo>
                  <a:pt x="744" y="596"/>
                </a:lnTo>
                <a:lnTo>
                  <a:pt x="744" y="604"/>
                </a:lnTo>
                <a:lnTo>
                  <a:pt x="744" y="626"/>
                </a:lnTo>
                <a:lnTo>
                  <a:pt x="745" y="640"/>
                </a:lnTo>
                <a:lnTo>
                  <a:pt x="747" y="655"/>
                </a:lnTo>
                <a:lnTo>
                  <a:pt x="750" y="669"/>
                </a:lnTo>
                <a:lnTo>
                  <a:pt x="754" y="683"/>
                </a:lnTo>
                <a:lnTo>
                  <a:pt x="754" y="683"/>
                </a:lnTo>
                <a:lnTo>
                  <a:pt x="760" y="697"/>
                </a:lnTo>
                <a:lnTo>
                  <a:pt x="769" y="714"/>
                </a:lnTo>
                <a:lnTo>
                  <a:pt x="780" y="730"/>
                </a:lnTo>
                <a:lnTo>
                  <a:pt x="791" y="747"/>
                </a:lnTo>
                <a:lnTo>
                  <a:pt x="815" y="779"/>
                </a:lnTo>
                <a:lnTo>
                  <a:pt x="827" y="792"/>
                </a:lnTo>
                <a:lnTo>
                  <a:pt x="836" y="801"/>
                </a:lnTo>
                <a:lnTo>
                  <a:pt x="836" y="801"/>
                </a:lnTo>
                <a:lnTo>
                  <a:pt x="844" y="808"/>
                </a:lnTo>
                <a:lnTo>
                  <a:pt x="850" y="816"/>
                </a:lnTo>
                <a:lnTo>
                  <a:pt x="855" y="824"/>
                </a:lnTo>
                <a:lnTo>
                  <a:pt x="859" y="832"/>
                </a:lnTo>
                <a:lnTo>
                  <a:pt x="864" y="847"/>
                </a:lnTo>
                <a:lnTo>
                  <a:pt x="867" y="862"/>
                </a:lnTo>
                <a:lnTo>
                  <a:pt x="867" y="862"/>
                </a:lnTo>
                <a:lnTo>
                  <a:pt x="867" y="871"/>
                </a:lnTo>
                <a:lnTo>
                  <a:pt x="865" y="882"/>
                </a:lnTo>
                <a:lnTo>
                  <a:pt x="862" y="893"/>
                </a:lnTo>
                <a:lnTo>
                  <a:pt x="858" y="905"/>
                </a:lnTo>
                <a:lnTo>
                  <a:pt x="853" y="916"/>
                </a:lnTo>
                <a:lnTo>
                  <a:pt x="849" y="925"/>
                </a:lnTo>
                <a:lnTo>
                  <a:pt x="845" y="932"/>
                </a:lnTo>
                <a:lnTo>
                  <a:pt x="841" y="934"/>
                </a:lnTo>
                <a:lnTo>
                  <a:pt x="841" y="934"/>
                </a:lnTo>
                <a:lnTo>
                  <a:pt x="830" y="937"/>
                </a:lnTo>
                <a:lnTo>
                  <a:pt x="810" y="943"/>
                </a:lnTo>
                <a:lnTo>
                  <a:pt x="800" y="947"/>
                </a:lnTo>
                <a:lnTo>
                  <a:pt x="792" y="951"/>
                </a:lnTo>
                <a:lnTo>
                  <a:pt x="787" y="956"/>
                </a:lnTo>
                <a:lnTo>
                  <a:pt x="785" y="957"/>
                </a:lnTo>
                <a:lnTo>
                  <a:pt x="785" y="960"/>
                </a:lnTo>
                <a:lnTo>
                  <a:pt x="785" y="960"/>
                </a:lnTo>
                <a:lnTo>
                  <a:pt x="786" y="967"/>
                </a:lnTo>
                <a:lnTo>
                  <a:pt x="789" y="973"/>
                </a:lnTo>
                <a:lnTo>
                  <a:pt x="792" y="976"/>
                </a:lnTo>
                <a:lnTo>
                  <a:pt x="800" y="980"/>
                </a:lnTo>
                <a:lnTo>
                  <a:pt x="800" y="980"/>
                </a:lnTo>
                <a:lnTo>
                  <a:pt x="812" y="985"/>
                </a:lnTo>
                <a:lnTo>
                  <a:pt x="828" y="991"/>
                </a:lnTo>
                <a:lnTo>
                  <a:pt x="845" y="994"/>
                </a:lnTo>
                <a:lnTo>
                  <a:pt x="851" y="996"/>
                </a:lnTo>
                <a:lnTo>
                  <a:pt x="857" y="996"/>
                </a:lnTo>
                <a:lnTo>
                  <a:pt x="857" y="996"/>
                </a:lnTo>
                <a:lnTo>
                  <a:pt x="867" y="994"/>
                </a:lnTo>
                <a:lnTo>
                  <a:pt x="876" y="992"/>
                </a:lnTo>
                <a:lnTo>
                  <a:pt x="885" y="988"/>
                </a:lnTo>
                <a:lnTo>
                  <a:pt x="886" y="987"/>
                </a:lnTo>
                <a:lnTo>
                  <a:pt x="887" y="985"/>
                </a:lnTo>
                <a:lnTo>
                  <a:pt x="887" y="985"/>
                </a:lnTo>
                <a:lnTo>
                  <a:pt x="889" y="984"/>
                </a:lnTo>
                <a:lnTo>
                  <a:pt x="890" y="980"/>
                </a:lnTo>
                <a:lnTo>
                  <a:pt x="898" y="974"/>
                </a:lnTo>
                <a:lnTo>
                  <a:pt x="904" y="965"/>
                </a:lnTo>
                <a:lnTo>
                  <a:pt x="907" y="960"/>
                </a:lnTo>
                <a:lnTo>
                  <a:pt x="908" y="955"/>
                </a:lnTo>
                <a:lnTo>
                  <a:pt x="908" y="955"/>
                </a:lnTo>
                <a:lnTo>
                  <a:pt x="909" y="947"/>
                </a:lnTo>
                <a:lnTo>
                  <a:pt x="913" y="934"/>
                </a:lnTo>
                <a:lnTo>
                  <a:pt x="925" y="902"/>
                </a:lnTo>
                <a:lnTo>
                  <a:pt x="935" y="869"/>
                </a:lnTo>
                <a:lnTo>
                  <a:pt x="939" y="856"/>
                </a:lnTo>
                <a:lnTo>
                  <a:pt x="939" y="847"/>
                </a:lnTo>
                <a:lnTo>
                  <a:pt x="939" y="847"/>
                </a:lnTo>
                <a:lnTo>
                  <a:pt x="936" y="834"/>
                </a:lnTo>
                <a:lnTo>
                  <a:pt x="932" y="821"/>
                </a:lnTo>
                <a:lnTo>
                  <a:pt x="923" y="796"/>
                </a:lnTo>
                <a:lnTo>
                  <a:pt x="923" y="796"/>
                </a:lnTo>
                <a:lnTo>
                  <a:pt x="921" y="783"/>
                </a:lnTo>
                <a:lnTo>
                  <a:pt x="919" y="773"/>
                </a:lnTo>
                <a:lnTo>
                  <a:pt x="919" y="765"/>
                </a:lnTo>
                <a:lnTo>
                  <a:pt x="918" y="760"/>
                </a:lnTo>
                <a:lnTo>
                  <a:pt x="918" y="760"/>
                </a:lnTo>
                <a:lnTo>
                  <a:pt x="918" y="755"/>
                </a:lnTo>
                <a:lnTo>
                  <a:pt x="921" y="746"/>
                </a:lnTo>
                <a:lnTo>
                  <a:pt x="930" y="722"/>
                </a:lnTo>
                <a:lnTo>
                  <a:pt x="939" y="699"/>
                </a:lnTo>
                <a:lnTo>
                  <a:pt x="942" y="694"/>
                </a:lnTo>
                <a:lnTo>
                  <a:pt x="944" y="693"/>
                </a:lnTo>
                <a:lnTo>
                  <a:pt x="944" y="693"/>
                </a:lnTo>
                <a:lnTo>
                  <a:pt x="944" y="693"/>
                </a:lnTo>
                <a:lnTo>
                  <a:pt x="957" y="740"/>
                </a:lnTo>
                <a:lnTo>
                  <a:pt x="964" y="775"/>
                </a:lnTo>
                <a:lnTo>
                  <a:pt x="969" y="801"/>
                </a:lnTo>
                <a:lnTo>
                  <a:pt x="969" y="801"/>
                </a:lnTo>
                <a:lnTo>
                  <a:pt x="969" y="812"/>
                </a:lnTo>
                <a:lnTo>
                  <a:pt x="969" y="826"/>
                </a:lnTo>
                <a:lnTo>
                  <a:pt x="968" y="864"/>
                </a:lnTo>
                <a:lnTo>
                  <a:pt x="964" y="897"/>
                </a:lnTo>
                <a:lnTo>
                  <a:pt x="962" y="908"/>
                </a:lnTo>
                <a:lnTo>
                  <a:pt x="960" y="912"/>
                </a:lnTo>
                <a:lnTo>
                  <a:pt x="959" y="914"/>
                </a:lnTo>
                <a:lnTo>
                  <a:pt x="959" y="914"/>
                </a:lnTo>
                <a:lnTo>
                  <a:pt x="953" y="920"/>
                </a:lnTo>
                <a:lnTo>
                  <a:pt x="944" y="930"/>
                </a:lnTo>
                <a:lnTo>
                  <a:pt x="936" y="942"/>
                </a:lnTo>
                <a:lnTo>
                  <a:pt x="935" y="946"/>
                </a:lnTo>
                <a:lnTo>
                  <a:pt x="933" y="950"/>
                </a:lnTo>
                <a:lnTo>
                  <a:pt x="933" y="950"/>
                </a:lnTo>
                <a:lnTo>
                  <a:pt x="933" y="955"/>
                </a:lnTo>
                <a:lnTo>
                  <a:pt x="935" y="960"/>
                </a:lnTo>
                <a:lnTo>
                  <a:pt x="936" y="961"/>
                </a:lnTo>
                <a:lnTo>
                  <a:pt x="940" y="964"/>
                </a:lnTo>
                <a:lnTo>
                  <a:pt x="949" y="965"/>
                </a:lnTo>
                <a:lnTo>
                  <a:pt x="949" y="965"/>
                </a:lnTo>
                <a:lnTo>
                  <a:pt x="963" y="965"/>
                </a:lnTo>
                <a:lnTo>
                  <a:pt x="980" y="962"/>
                </a:lnTo>
                <a:lnTo>
                  <a:pt x="987" y="960"/>
                </a:lnTo>
                <a:lnTo>
                  <a:pt x="995" y="957"/>
                </a:lnTo>
                <a:lnTo>
                  <a:pt x="1001" y="953"/>
                </a:lnTo>
                <a:lnTo>
                  <a:pt x="1005" y="950"/>
                </a:lnTo>
                <a:lnTo>
                  <a:pt x="1005" y="950"/>
                </a:lnTo>
                <a:lnTo>
                  <a:pt x="1008" y="943"/>
                </a:lnTo>
                <a:lnTo>
                  <a:pt x="1012" y="933"/>
                </a:lnTo>
                <a:lnTo>
                  <a:pt x="1016" y="907"/>
                </a:lnTo>
                <a:lnTo>
                  <a:pt x="1021" y="857"/>
                </a:lnTo>
                <a:lnTo>
                  <a:pt x="1021" y="857"/>
                </a:lnTo>
                <a:lnTo>
                  <a:pt x="1023" y="841"/>
                </a:lnTo>
                <a:lnTo>
                  <a:pt x="1026" y="825"/>
                </a:lnTo>
                <a:lnTo>
                  <a:pt x="1030" y="812"/>
                </a:lnTo>
                <a:lnTo>
                  <a:pt x="1031" y="801"/>
                </a:lnTo>
                <a:lnTo>
                  <a:pt x="1031" y="801"/>
                </a:lnTo>
                <a:lnTo>
                  <a:pt x="1032" y="775"/>
                </a:lnTo>
                <a:lnTo>
                  <a:pt x="1032" y="765"/>
                </a:lnTo>
                <a:lnTo>
                  <a:pt x="1031" y="760"/>
                </a:lnTo>
                <a:lnTo>
                  <a:pt x="1031" y="760"/>
                </a:lnTo>
                <a:lnTo>
                  <a:pt x="1030" y="756"/>
                </a:lnTo>
                <a:lnTo>
                  <a:pt x="1030" y="751"/>
                </a:lnTo>
                <a:lnTo>
                  <a:pt x="1030" y="743"/>
                </a:lnTo>
                <a:lnTo>
                  <a:pt x="1031" y="734"/>
                </a:lnTo>
                <a:lnTo>
                  <a:pt x="1031" y="734"/>
                </a:lnTo>
                <a:lnTo>
                  <a:pt x="1039" y="710"/>
                </a:lnTo>
                <a:lnTo>
                  <a:pt x="1054" y="666"/>
                </a:lnTo>
                <a:lnTo>
                  <a:pt x="1069" y="622"/>
                </a:lnTo>
                <a:lnTo>
                  <a:pt x="1075" y="606"/>
                </a:lnTo>
                <a:lnTo>
                  <a:pt x="1077" y="596"/>
                </a:lnTo>
                <a:lnTo>
                  <a:pt x="1077" y="596"/>
                </a:lnTo>
                <a:lnTo>
                  <a:pt x="1081" y="578"/>
                </a:lnTo>
                <a:lnTo>
                  <a:pt x="1089" y="554"/>
                </a:lnTo>
                <a:lnTo>
                  <a:pt x="1095" y="530"/>
                </a:lnTo>
                <a:lnTo>
                  <a:pt x="1096" y="521"/>
                </a:lnTo>
                <a:lnTo>
                  <a:pt x="1098" y="513"/>
                </a:lnTo>
                <a:lnTo>
                  <a:pt x="1098" y="513"/>
                </a:lnTo>
                <a:lnTo>
                  <a:pt x="1096" y="497"/>
                </a:lnTo>
                <a:lnTo>
                  <a:pt x="1091" y="474"/>
                </a:lnTo>
                <a:lnTo>
                  <a:pt x="1085" y="445"/>
                </a:lnTo>
                <a:lnTo>
                  <a:pt x="1077" y="416"/>
                </a:lnTo>
                <a:lnTo>
                  <a:pt x="1077" y="416"/>
                </a:lnTo>
                <a:lnTo>
                  <a:pt x="1063" y="367"/>
                </a:lnTo>
                <a:lnTo>
                  <a:pt x="1057" y="349"/>
                </a:lnTo>
                <a:lnTo>
                  <a:pt x="1057" y="349"/>
                </a:lnTo>
                <a:lnTo>
                  <a:pt x="1058" y="331"/>
                </a:lnTo>
                <a:lnTo>
                  <a:pt x="1059" y="317"/>
                </a:lnTo>
                <a:lnTo>
                  <a:pt x="1062" y="303"/>
                </a:lnTo>
                <a:lnTo>
                  <a:pt x="1062" y="303"/>
                </a:lnTo>
                <a:lnTo>
                  <a:pt x="1072" y="268"/>
                </a:lnTo>
                <a:lnTo>
                  <a:pt x="1077" y="252"/>
                </a:lnTo>
                <a:lnTo>
                  <a:pt x="1080" y="245"/>
                </a:lnTo>
                <a:lnTo>
                  <a:pt x="1082" y="241"/>
                </a:lnTo>
                <a:lnTo>
                  <a:pt x="1082" y="241"/>
                </a:lnTo>
                <a:lnTo>
                  <a:pt x="1094" y="227"/>
                </a:lnTo>
                <a:lnTo>
                  <a:pt x="1103" y="216"/>
                </a:lnTo>
                <a:lnTo>
                  <a:pt x="1103" y="216"/>
                </a:lnTo>
                <a:lnTo>
                  <a:pt x="1107" y="207"/>
                </a:lnTo>
                <a:lnTo>
                  <a:pt x="1113" y="185"/>
                </a:lnTo>
                <a:lnTo>
                  <a:pt x="1113" y="185"/>
                </a:lnTo>
                <a:lnTo>
                  <a:pt x="1116" y="177"/>
                </a:lnTo>
                <a:lnTo>
                  <a:pt x="1121" y="168"/>
                </a:lnTo>
                <a:lnTo>
                  <a:pt x="1131" y="154"/>
                </a:lnTo>
                <a:lnTo>
                  <a:pt x="1140" y="143"/>
                </a:lnTo>
                <a:lnTo>
                  <a:pt x="1144" y="139"/>
                </a:lnTo>
                <a:lnTo>
                  <a:pt x="1144" y="113"/>
                </a:lnTo>
                <a:lnTo>
                  <a:pt x="1144" y="113"/>
                </a:lnTo>
                <a:lnTo>
                  <a:pt x="1134" y="102"/>
                </a:lnTo>
                <a:lnTo>
                  <a:pt x="1126" y="91"/>
                </a:lnTo>
                <a:lnTo>
                  <a:pt x="1123" y="86"/>
                </a:lnTo>
                <a:lnTo>
                  <a:pt x="1123" y="82"/>
                </a:lnTo>
                <a:lnTo>
                  <a:pt x="1123" y="82"/>
                </a:lnTo>
                <a:lnTo>
                  <a:pt x="1125" y="66"/>
                </a:lnTo>
                <a:lnTo>
                  <a:pt x="1123" y="52"/>
                </a:lnTo>
                <a:lnTo>
                  <a:pt x="1123" y="52"/>
                </a:lnTo>
                <a:lnTo>
                  <a:pt x="1122" y="48"/>
                </a:lnTo>
                <a:lnTo>
                  <a:pt x="1120" y="45"/>
                </a:lnTo>
                <a:lnTo>
                  <a:pt x="1116" y="44"/>
                </a:lnTo>
                <a:lnTo>
                  <a:pt x="1113" y="41"/>
                </a:lnTo>
                <a:lnTo>
                  <a:pt x="1113" y="41"/>
                </a:lnTo>
                <a:lnTo>
                  <a:pt x="1098" y="26"/>
                </a:lnTo>
                <a:lnTo>
                  <a:pt x="1089" y="18"/>
                </a:lnTo>
                <a:lnTo>
                  <a:pt x="1085" y="16"/>
                </a:lnTo>
                <a:lnTo>
                  <a:pt x="1082" y="16"/>
                </a:lnTo>
                <a:lnTo>
                  <a:pt x="1082" y="16"/>
                </a:lnTo>
                <a:lnTo>
                  <a:pt x="1077" y="16"/>
                </a:lnTo>
                <a:lnTo>
                  <a:pt x="1071" y="13"/>
                </a:lnTo>
                <a:lnTo>
                  <a:pt x="1066" y="11"/>
                </a:lnTo>
                <a:lnTo>
                  <a:pt x="1062" y="11"/>
                </a:lnTo>
                <a:lnTo>
                  <a:pt x="1062" y="11"/>
                </a:lnTo>
                <a:lnTo>
                  <a:pt x="1059" y="11"/>
                </a:lnTo>
                <a:lnTo>
                  <a:pt x="1053" y="8"/>
                </a:lnTo>
                <a:lnTo>
                  <a:pt x="1045" y="5"/>
                </a:lnTo>
                <a:lnTo>
                  <a:pt x="1041" y="5"/>
                </a:lnTo>
                <a:lnTo>
                  <a:pt x="1036" y="5"/>
                </a:lnTo>
                <a:lnTo>
                  <a:pt x="1036" y="5"/>
                </a:lnTo>
                <a:lnTo>
                  <a:pt x="1031" y="5"/>
                </a:lnTo>
                <a:lnTo>
                  <a:pt x="1025" y="5"/>
                </a:lnTo>
                <a:lnTo>
                  <a:pt x="1012" y="3"/>
                </a:lnTo>
                <a:lnTo>
                  <a:pt x="1001" y="0"/>
                </a:lnTo>
                <a:lnTo>
                  <a:pt x="995" y="0"/>
                </a:lnTo>
                <a:lnTo>
                  <a:pt x="995" y="0"/>
                </a:lnTo>
                <a:lnTo>
                  <a:pt x="984" y="3"/>
                </a:lnTo>
                <a:lnTo>
                  <a:pt x="976" y="5"/>
                </a:lnTo>
                <a:lnTo>
                  <a:pt x="969" y="5"/>
                </a:lnTo>
                <a:lnTo>
                  <a:pt x="969" y="5"/>
                </a:lnTo>
                <a:lnTo>
                  <a:pt x="957" y="5"/>
                </a:lnTo>
                <a:lnTo>
                  <a:pt x="950" y="7"/>
                </a:lnTo>
                <a:lnTo>
                  <a:pt x="944" y="11"/>
                </a:lnTo>
                <a:lnTo>
                  <a:pt x="944" y="11"/>
                </a:lnTo>
                <a:lnTo>
                  <a:pt x="931" y="21"/>
                </a:lnTo>
                <a:lnTo>
                  <a:pt x="918" y="31"/>
                </a:lnTo>
                <a:lnTo>
                  <a:pt x="918" y="31"/>
                </a:lnTo>
                <a:lnTo>
                  <a:pt x="913" y="34"/>
                </a:lnTo>
                <a:lnTo>
                  <a:pt x="908" y="36"/>
                </a:lnTo>
                <a:lnTo>
                  <a:pt x="892" y="41"/>
                </a:lnTo>
                <a:lnTo>
                  <a:pt x="885" y="45"/>
                </a:lnTo>
                <a:lnTo>
                  <a:pt x="877" y="52"/>
                </a:lnTo>
                <a:lnTo>
                  <a:pt x="869" y="58"/>
                </a:lnTo>
                <a:lnTo>
                  <a:pt x="862" y="67"/>
                </a:lnTo>
                <a:lnTo>
                  <a:pt x="862" y="67"/>
                </a:lnTo>
                <a:lnTo>
                  <a:pt x="846" y="90"/>
                </a:lnTo>
                <a:lnTo>
                  <a:pt x="832" y="116"/>
                </a:lnTo>
                <a:lnTo>
                  <a:pt x="815" y="144"/>
                </a:lnTo>
                <a:lnTo>
                  <a:pt x="805" y="14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8">
            <a:extLst>
              <a:ext uri="{FF2B5EF4-FFF2-40B4-BE49-F238E27FC236}">
                <a16:creationId xmlns:a16="http://schemas.microsoft.com/office/drawing/2014/main" id="{211DEEFE-6409-4DA8-812C-8B5DFF385470}"/>
              </a:ext>
            </a:extLst>
          </p:cNvPr>
          <p:cNvSpPr>
            <a:spLocks/>
          </p:cNvSpPr>
          <p:nvPr/>
        </p:nvSpPr>
        <p:spPr bwMode="auto">
          <a:xfrm>
            <a:off x="4143019" y="4885744"/>
            <a:ext cx="1618294" cy="1249351"/>
          </a:xfrm>
          <a:custGeom>
            <a:avLst/>
            <a:gdLst>
              <a:gd name="T0" fmla="*/ 979 w 1408"/>
              <a:gd name="T1" fmla="*/ 236 h 1087"/>
              <a:gd name="T2" fmla="*/ 929 w 1408"/>
              <a:gd name="T3" fmla="*/ 258 h 1087"/>
              <a:gd name="T4" fmla="*/ 836 w 1408"/>
              <a:gd name="T5" fmla="*/ 253 h 1087"/>
              <a:gd name="T6" fmla="*/ 703 w 1408"/>
              <a:gd name="T7" fmla="*/ 243 h 1087"/>
              <a:gd name="T8" fmla="*/ 600 w 1408"/>
              <a:gd name="T9" fmla="*/ 233 h 1087"/>
              <a:gd name="T10" fmla="*/ 487 w 1408"/>
              <a:gd name="T11" fmla="*/ 222 h 1087"/>
              <a:gd name="T12" fmla="*/ 450 w 1408"/>
              <a:gd name="T13" fmla="*/ 62 h 1087"/>
              <a:gd name="T14" fmla="*/ 351 w 1408"/>
              <a:gd name="T15" fmla="*/ 0 h 1087"/>
              <a:gd name="T16" fmla="*/ 281 w 1408"/>
              <a:gd name="T17" fmla="*/ 41 h 1087"/>
              <a:gd name="T18" fmla="*/ 231 w 1408"/>
              <a:gd name="T19" fmla="*/ 125 h 1087"/>
              <a:gd name="T20" fmla="*/ 129 w 1408"/>
              <a:gd name="T21" fmla="*/ 138 h 1087"/>
              <a:gd name="T22" fmla="*/ 206 w 1408"/>
              <a:gd name="T23" fmla="*/ 168 h 1087"/>
              <a:gd name="T24" fmla="*/ 95 w 1408"/>
              <a:gd name="T25" fmla="*/ 199 h 1087"/>
              <a:gd name="T26" fmla="*/ 91 w 1408"/>
              <a:gd name="T27" fmla="*/ 215 h 1087"/>
              <a:gd name="T28" fmla="*/ 154 w 1408"/>
              <a:gd name="T29" fmla="*/ 231 h 1087"/>
              <a:gd name="T30" fmla="*/ 77 w 1408"/>
              <a:gd name="T31" fmla="*/ 279 h 1087"/>
              <a:gd name="T32" fmla="*/ 10 w 1408"/>
              <a:gd name="T33" fmla="*/ 292 h 1087"/>
              <a:gd name="T34" fmla="*/ 115 w 1408"/>
              <a:gd name="T35" fmla="*/ 316 h 1087"/>
              <a:gd name="T36" fmla="*/ 54 w 1408"/>
              <a:gd name="T37" fmla="*/ 370 h 1087"/>
              <a:gd name="T38" fmla="*/ 54 w 1408"/>
              <a:gd name="T39" fmla="*/ 420 h 1087"/>
              <a:gd name="T40" fmla="*/ 149 w 1408"/>
              <a:gd name="T41" fmla="*/ 366 h 1087"/>
              <a:gd name="T42" fmla="*/ 217 w 1408"/>
              <a:gd name="T43" fmla="*/ 442 h 1087"/>
              <a:gd name="T44" fmla="*/ 273 w 1408"/>
              <a:gd name="T45" fmla="*/ 380 h 1087"/>
              <a:gd name="T46" fmla="*/ 338 w 1408"/>
              <a:gd name="T47" fmla="*/ 325 h 1087"/>
              <a:gd name="T48" fmla="*/ 364 w 1408"/>
              <a:gd name="T49" fmla="*/ 397 h 1087"/>
              <a:gd name="T50" fmla="*/ 342 w 1408"/>
              <a:gd name="T51" fmla="*/ 551 h 1087"/>
              <a:gd name="T52" fmla="*/ 410 w 1408"/>
              <a:gd name="T53" fmla="*/ 853 h 1087"/>
              <a:gd name="T54" fmla="*/ 380 w 1408"/>
              <a:gd name="T55" fmla="*/ 930 h 1087"/>
              <a:gd name="T56" fmla="*/ 345 w 1408"/>
              <a:gd name="T57" fmla="*/ 1046 h 1087"/>
              <a:gd name="T58" fmla="*/ 369 w 1408"/>
              <a:gd name="T59" fmla="*/ 1069 h 1087"/>
              <a:gd name="T60" fmla="*/ 435 w 1408"/>
              <a:gd name="T61" fmla="*/ 1084 h 1087"/>
              <a:gd name="T62" fmla="*/ 427 w 1408"/>
              <a:gd name="T63" fmla="*/ 1038 h 1087"/>
              <a:gd name="T64" fmla="*/ 430 w 1408"/>
              <a:gd name="T65" fmla="*/ 955 h 1087"/>
              <a:gd name="T66" fmla="*/ 533 w 1408"/>
              <a:gd name="T67" fmla="*/ 951 h 1087"/>
              <a:gd name="T68" fmla="*/ 595 w 1408"/>
              <a:gd name="T69" fmla="*/ 991 h 1087"/>
              <a:gd name="T70" fmla="*/ 649 w 1408"/>
              <a:gd name="T71" fmla="*/ 968 h 1087"/>
              <a:gd name="T72" fmla="*/ 619 w 1408"/>
              <a:gd name="T73" fmla="*/ 933 h 1087"/>
              <a:gd name="T74" fmla="*/ 558 w 1408"/>
              <a:gd name="T75" fmla="*/ 886 h 1087"/>
              <a:gd name="T76" fmla="*/ 549 w 1408"/>
              <a:gd name="T77" fmla="*/ 784 h 1087"/>
              <a:gd name="T78" fmla="*/ 646 w 1408"/>
              <a:gd name="T79" fmla="*/ 691 h 1087"/>
              <a:gd name="T80" fmla="*/ 763 w 1408"/>
              <a:gd name="T81" fmla="*/ 715 h 1087"/>
              <a:gd name="T82" fmla="*/ 879 w 1408"/>
              <a:gd name="T83" fmla="*/ 724 h 1087"/>
              <a:gd name="T84" fmla="*/ 953 w 1408"/>
              <a:gd name="T85" fmla="*/ 785 h 1087"/>
              <a:gd name="T86" fmla="*/ 1022 w 1408"/>
              <a:gd name="T87" fmla="*/ 775 h 1087"/>
              <a:gd name="T88" fmla="*/ 1093 w 1408"/>
              <a:gd name="T89" fmla="*/ 751 h 1087"/>
              <a:gd name="T90" fmla="*/ 1172 w 1408"/>
              <a:gd name="T91" fmla="*/ 823 h 1087"/>
              <a:gd name="T92" fmla="*/ 1260 w 1408"/>
              <a:gd name="T93" fmla="*/ 862 h 1087"/>
              <a:gd name="T94" fmla="*/ 1361 w 1408"/>
              <a:gd name="T95" fmla="*/ 842 h 1087"/>
              <a:gd name="T96" fmla="*/ 1406 w 1408"/>
              <a:gd name="T97" fmla="*/ 818 h 1087"/>
              <a:gd name="T98" fmla="*/ 1302 w 1408"/>
              <a:gd name="T99" fmla="*/ 792 h 1087"/>
              <a:gd name="T100" fmla="*/ 1225 w 1408"/>
              <a:gd name="T101" fmla="*/ 765 h 1087"/>
              <a:gd name="T102" fmla="*/ 1160 w 1408"/>
              <a:gd name="T103" fmla="*/ 669 h 1087"/>
              <a:gd name="T104" fmla="*/ 1190 w 1408"/>
              <a:gd name="T105" fmla="*/ 538 h 1087"/>
              <a:gd name="T106" fmla="*/ 1247 w 1408"/>
              <a:gd name="T107" fmla="*/ 535 h 1087"/>
              <a:gd name="T108" fmla="*/ 1339 w 1408"/>
              <a:gd name="T109" fmla="*/ 546 h 1087"/>
              <a:gd name="T110" fmla="*/ 1374 w 1408"/>
              <a:gd name="T111" fmla="*/ 498 h 1087"/>
              <a:gd name="T112" fmla="*/ 1372 w 1408"/>
              <a:gd name="T113" fmla="*/ 451 h 1087"/>
              <a:gd name="T114" fmla="*/ 1294 w 1408"/>
              <a:gd name="T115" fmla="*/ 410 h 1087"/>
              <a:gd name="T116" fmla="*/ 1280 w 1408"/>
              <a:gd name="T117" fmla="*/ 295 h 1087"/>
              <a:gd name="T118" fmla="*/ 1311 w 1408"/>
              <a:gd name="T119" fmla="*/ 221 h 1087"/>
              <a:gd name="T120" fmla="*/ 1221 w 1408"/>
              <a:gd name="T121" fmla="*/ 238 h 1087"/>
              <a:gd name="T122" fmla="*/ 1170 w 1408"/>
              <a:gd name="T123" fmla="*/ 184 h 1087"/>
              <a:gd name="T124" fmla="*/ 1115 w 1408"/>
              <a:gd name="T125" fmla="*/ 186 h 10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08" h="1087">
                <a:moveTo>
                  <a:pt x="1057" y="217"/>
                </a:moveTo>
                <a:lnTo>
                  <a:pt x="1057" y="217"/>
                </a:lnTo>
                <a:lnTo>
                  <a:pt x="1038" y="217"/>
                </a:lnTo>
                <a:lnTo>
                  <a:pt x="1020" y="220"/>
                </a:lnTo>
                <a:lnTo>
                  <a:pt x="1006" y="222"/>
                </a:lnTo>
                <a:lnTo>
                  <a:pt x="1006" y="222"/>
                </a:lnTo>
                <a:lnTo>
                  <a:pt x="995" y="226"/>
                </a:lnTo>
                <a:lnTo>
                  <a:pt x="986" y="230"/>
                </a:lnTo>
                <a:lnTo>
                  <a:pt x="979" y="236"/>
                </a:lnTo>
                <a:lnTo>
                  <a:pt x="970" y="243"/>
                </a:lnTo>
                <a:lnTo>
                  <a:pt x="970" y="243"/>
                </a:lnTo>
                <a:lnTo>
                  <a:pt x="962" y="251"/>
                </a:lnTo>
                <a:lnTo>
                  <a:pt x="957" y="256"/>
                </a:lnTo>
                <a:lnTo>
                  <a:pt x="953" y="257"/>
                </a:lnTo>
                <a:lnTo>
                  <a:pt x="948" y="258"/>
                </a:lnTo>
                <a:lnTo>
                  <a:pt x="939" y="258"/>
                </a:lnTo>
                <a:lnTo>
                  <a:pt x="929" y="258"/>
                </a:lnTo>
                <a:lnTo>
                  <a:pt x="929" y="258"/>
                </a:lnTo>
                <a:lnTo>
                  <a:pt x="912" y="257"/>
                </a:lnTo>
                <a:lnTo>
                  <a:pt x="907" y="254"/>
                </a:lnTo>
                <a:lnTo>
                  <a:pt x="902" y="253"/>
                </a:lnTo>
                <a:lnTo>
                  <a:pt x="888" y="253"/>
                </a:lnTo>
                <a:lnTo>
                  <a:pt x="888" y="253"/>
                </a:lnTo>
                <a:lnTo>
                  <a:pt x="871" y="253"/>
                </a:lnTo>
                <a:lnTo>
                  <a:pt x="862" y="252"/>
                </a:lnTo>
                <a:lnTo>
                  <a:pt x="853" y="252"/>
                </a:lnTo>
                <a:lnTo>
                  <a:pt x="836" y="253"/>
                </a:lnTo>
                <a:lnTo>
                  <a:pt x="836" y="253"/>
                </a:lnTo>
                <a:lnTo>
                  <a:pt x="785" y="258"/>
                </a:lnTo>
                <a:lnTo>
                  <a:pt x="761" y="260"/>
                </a:lnTo>
                <a:lnTo>
                  <a:pt x="752" y="260"/>
                </a:lnTo>
                <a:lnTo>
                  <a:pt x="744" y="258"/>
                </a:lnTo>
                <a:lnTo>
                  <a:pt x="744" y="258"/>
                </a:lnTo>
                <a:lnTo>
                  <a:pt x="725" y="252"/>
                </a:lnTo>
                <a:lnTo>
                  <a:pt x="703" y="243"/>
                </a:lnTo>
                <a:lnTo>
                  <a:pt x="703" y="243"/>
                </a:lnTo>
                <a:lnTo>
                  <a:pt x="693" y="238"/>
                </a:lnTo>
                <a:lnTo>
                  <a:pt x="687" y="235"/>
                </a:lnTo>
                <a:lnTo>
                  <a:pt x="678" y="234"/>
                </a:lnTo>
                <a:lnTo>
                  <a:pt x="662" y="233"/>
                </a:lnTo>
                <a:lnTo>
                  <a:pt x="662" y="233"/>
                </a:lnTo>
                <a:lnTo>
                  <a:pt x="643" y="230"/>
                </a:lnTo>
                <a:lnTo>
                  <a:pt x="630" y="229"/>
                </a:lnTo>
                <a:lnTo>
                  <a:pt x="617" y="229"/>
                </a:lnTo>
                <a:lnTo>
                  <a:pt x="600" y="233"/>
                </a:lnTo>
                <a:lnTo>
                  <a:pt x="600" y="233"/>
                </a:lnTo>
                <a:lnTo>
                  <a:pt x="582" y="238"/>
                </a:lnTo>
                <a:lnTo>
                  <a:pt x="567" y="242"/>
                </a:lnTo>
                <a:lnTo>
                  <a:pt x="553" y="243"/>
                </a:lnTo>
                <a:lnTo>
                  <a:pt x="544" y="243"/>
                </a:lnTo>
                <a:lnTo>
                  <a:pt x="544" y="243"/>
                </a:lnTo>
                <a:lnTo>
                  <a:pt x="512" y="231"/>
                </a:lnTo>
                <a:lnTo>
                  <a:pt x="487" y="222"/>
                </a:lnTo>
                <a:lnTo>
                  <a:pt x="487" y="222"/>
                </a:lnTo>
                <a:lnTo>
                  <a:pt x="487" y="206"/>
                </a:lnTo>
                <a:lnTo>
                  <a:pt x="485" y="167"/>
                </a:lnTo>
                <a:lnTo>
                  <a:pt x="481" y="143"/>
                </a:lnTo>
                <a:lnTo>
                  <a:pt x="477" y="120"/>
                </a:lnTo>
                <a:lnTo>
                  <a:pt x="471" y="98"/>
                </a:lnTo>
                <a:lnTo>
                  <a:pt x="467" y="88"/>
                </a:lnTo>
                <a:lnTo>
                  <a:pt x="462" y="79"/>
                </a:lnTo>
                <a:lnTo>
                  <a:pt x="462" y="79"/>
                </a:lnTo>
                <a:lnTo>
                  <a:pt x="450" y="62"/>
                </a:lnTo>
                <a:lnTo>
                  <a:pt x="437" y="45"/>
                </a:lnTo>
                <a:lnTo>
                  <a:pt x="421" y="30"/>
                </a:lnTo>
                <a:lnTo>
                  <a:pt x="412" y="24"/>
                </a:lnTo>
                <a:lnTo>
                  <a:pt x="403" y="17"/>
                </a:lnTo>
                <a:lnTo>
                  <a:pt x="392" y="11"/>
                </a:lnTo>
                <a:lnTo>
                  <a:pt x="382" y="7"/>
                </a:lnTo>
                <a:lnTo>
                  <a:pt x="372" y="3"/>
                </a:lnTo>
                <a:lnTo>
                  <a:pt x="362" y="2"/>
                </a:lnTo>
                <a:lnTo>
                  <a:pt x="351" y="0"/>
                </a:lnTo>
                <a:lnTo>
                  <a:pt x="340" y="0"/>
                </a:lnTo>
                <a:lnTo>
                  <a:pt x="329" y="3"/>
                </a:lnTo>
                <a:lnTo>
                  <a:pt x="318" y="7"/>
                </a:lnTo>
                <a:lnTo>
                  <a:pt x="318" y="7"/>
                </a:lnTo>
                <a:lnTo>
                  <a:pt x="308" y="12"/>
                </a:lnTo>
                <a:lnTo>
                  <a:pt x="299" y="18"/>
                </a:lnTo>
                <a:lnTo>
                  <a:pt x="292" y="26"/>
                </a:lnTo>
                <a:lnTo>
                  <a:pt x="286" y="34"/>
                </a:lnTo>
                <a:lnTo>
                  <a:pt x="281" y="41"/>
                </a:lnTo>
                <a:lnTo>
                  <a:pt x="277" y="50"/>
                </a:lnTo>
                <a:lnTo>
                  <a:pt x="270" y="68"/>
                </a:lnTo>
                <a:lnTo>
                  <a:pt x="264" y="86"/>
                </a:lnTo>
                <a:lnTo>
                  <a:pt x="260" y="94"/>
                </a:lnTo>
                <a:lnTo>
                  <a:pt x="256" y="103"/>
                </a:lnTo>
                <a:lnTo>
                  <a:pt x="251" y="109"/>
                </a:lnTo>
                <a:lnTo>
                  <a:pt x="246" y="116"/>
                </a:lnTo>
                <a:lnTo>
                  <a:pt x="240" y="121"/>
                </a:lnTo>
                <a:lnTo>
                  <a:pt x="231" y="125"/>
                </a:lnTo>
                <a:lnTo>
                  <a:pt x="231" y="125"/>
                </a:lnTo>
                <a:lnTo>
                  <a:pt x="211" y="130"/>
                </a:lnTo>
                <a:lnTo>
                  <a:pt x="192" y="134"/>
                </a:lnTo>
                <a:lnTo>
                  <a:pt x="172" y="134"/>
                </a:lnTo>
                <a:lnTo>
                  <a:pt x="154" y="134"/>
                </a:lnTo>
                <a:lnTo>
                  <a:pt x="124" y="131"/>
                </a:lnTo>
                <a:lnTo>
                  <a:pt x="113" y="130"/>
                </a:lnTo>
                <a:lnTo>
                  <a:pt x="113" y="130"/>
                </a:lnTo>
                <a:lnTo>
                  <a:pt x="129" y="138"/>
                </a:lnTo>
                <a:lnTo>
                  <a:pt x="145" y="144"/>
                </a:lnTo>
                <a:lnTo>
                  <a:pt x="164" y="151"/>
                </a:lnTo>
                <a:lnTo>
                  <a:pt x="164" y="151"/>
                </a:lnTo>
                <a:lnTo>
                  <a:pt x="182" y="156"/>
                </a:lnTo>
                <a:lnTo>
                  <a:pt x="197" y="158"/>
                </a:lnTo>
                <a:lnTo>
                  <a:pt x="210" y="161"/>
                </a:lnTo>
                <a:lnTo>
                  <a:pt x="210" y="161"/>
                </a:lnTo>
                <a:lnTo>
                  <a:pt x="209" y="165"/>
                </a:lnTo>
                <a:lnTo>
                  <a:pt x="206" y="168"/>
                </a:lnTo>
                <a:lnTo>
                  <a:pt x="201" y="174"/>
                </a:lnTo>
                <a:lnTo>
                  <a:pt x="193" y="180"/>
                </a:lnTo>
                <a:lnTo>
                  <a:pt x="183" y="185"/>
                </a:lnTo>
                <a:lnTo>
                  <a:pt x="168" y="192"/>
                </a:lnTo>
                <a:lnTo>
                  <a:pt x="149" y="197"/>
                </a:lnTo>
                <a:lnTo>
                  <a:pt x="149" y="197"/>
                </a:lnTo>
                <a:lnTo>
                  <a:pt x="128" y="201"/>
                </a:lnTo>
                <a:lnTo>
                  <a:pt x="110" y="201"/>
                </a:lnTo>
                <a:lnTo>
                  <a:pt x="95" y="199"/>
                </a:lnTo>
                <a:lnTo>
                  <a:pt x="83" y="197"/>
                </a:lnTo>
                <a:lnTo>
                  <a:pt x="73" y="193"/>
                </a:lnTo>
                <a:lnTo>
                  <a:pt x="66" y="190"/>
                </a:lnTo>
                <a:lnTo>
                  <a:pt x="61" y="186"/>
                </a:lnTo>
                <a:lnTo>
                  <a:pt x="61" y="186"/>
                </a:lnTo>
                <a:lnTo>
                  <a:pt x="65" y="192"/>
                </a:lnTo>
                <a:lnTo>
                  <a:pt x="75" y="202"/>
                </a:lnTo>
                <a:lnTo>
                  <a:pt x="83" y="208"/>
                </a:lnTo>
                <a:lnTo>
                  <a:pt x="91" y="215"/>
                </a:lnTo>
                <a:lnTo>
                  <a:pt x="99" y="220"/>
                </a:lnTo>
                <a:lnTo>
                  <a:pt x="108" y="222"/>
                </a:lnTo>
                <a:lnTo>
                  <a:pt x="108" y="222"/>
                </a:lnTo>
                <a:lnTo>
                  <a:pt x="117" y="224"/>
                </a:lnTo>
                <a:lnTo>
                  <a:pt x="126" y="225"/>
                </a:lnTo>
                <a:lnTo>
                  <a:pt x="142" y="224"/>
                </a:lnTo>
                <a:lnTo>
                  <a:pt x="159" y="222"/>
                </a:lnTo>
                <a:lnTo>
                  <a:pt x="159" y="222"/>
                </a:lnTo>
                <a:lnTo>
                  <a:pt x="154" y="231"/>
                </a:lnTo>
                <a:lnTo>
                  <a:pt x="146" y="239"/>
                </a:lnTo>
                <a:lnTo>
                  <a:pt x="137" y="249"/>
                </a:lnTo>
                <a:lnTo>
                  <a:pt x="126" y="260"/>
                </a:lnTo>
                <a:lnTo>
                  <a:pt x="111" y="269"/>
                </a:lnTo>
                <a:lnTo>
                  <a:pt x="104" y="272"/>
                </a:lnTo>
                <a:lnTo>
                  <a:pt x="95" y="276"/>
                </a:lnTo>
                <a:lnTo>
                  <a:pt x="86" y="278"/>
                </a:lnTo>
                <a:lnTo>
                  <a:pt x="77" y="279"/>
                </a:lnTo>
                <a:lnTo>
                  <a:pt x="77" y="279"/>
                </a:lnTo>
                <a:lnTo>
                  <a:pt x="59" y="279"/>
                </a:lnTo>
                <a:lnTo>
                  <a:pt x="43" y="279"/>
                </a:lnTo>
                <a:lnTo>
                  <a:pt x="19" y="278"/>
                </a:lnTo>
                <a:lnTo>
                  <a:pt x="5" y="275"/>
                </a:lnTo>
                <a:lnTo>
                  <a:pt x="0" y="274"/>
                </a:lnTo>
                <a:lnTo>
                  <a:pt x="0" y="274"/>
                </a:lnTo>
                <a:lnTo>
                  <a:pt x="2" y="279"/>
                </a:lnTo>
                <a:lnTo>
                  <a:pt x="6" y="285"/>
                </a:lnTo>
                <a:lnTo>
                  <a:pt x="10" y="292"/>
                </a:lnTo>
                <a:lnTo>
                  <a:pt x="16" y="298"/>
                </a:lnTo>
                <a:lnTo>
                  <a:pt x="24" y="304"/>
                </a:lnTo>
                <a:lnTo>
                  <a:pt x="34" y="311"/>
                </a:lnTo>
                <a:lnTo>
                  <a:pt x="46" y="315"/>
                </a:lnTo>
                <a:lnTo>
                  <a:pt x="46" y="315"/>
                </a:lnTo>
                <a:lnTo>
                  <a:pt x="59" y="317"/>
                </a:lnTo>
                <a:lnTo>
                  <a:pt x="72" y="319"/>
                </a:lnTo>
                <a:lnTo>
                  <a:pt x="97" y="317"/>
                </a:lnTo>
                <a:lnTo>
                  <a:pt x="115" y="316"/>
                </a:lnTo>
                <a:lnTo>
                  <a:pt x="123" y="315"/>
                </a:lnTo>
                <a:lnTo>
                  <a:pt x="123" y="315"/>
                </a:lnTo>
                <a:lnTo>
                  <a:pt x="114" y="320"/>
                </a:lnTo>
                <a:lnTo>
                  <a:pt x="104" y="325"/>
                </a:lnTo>
                <a:lnTo>
                  <a:pt x="92" y="331"/>
                </a:lnTo>
                <a:lnTo>
                  <a:pt x="79" y="342"/>
                </a:lnTo>
                <a:lnTo>
                  <a:pt x="68" y="352"/>
                </a:lnTo>
                <a:lnTo>
                  <a:pt x="58" y="363"/>
                </a:lnTo>
                <a:lnTo>
                  <a:pt x="54" y="370"/>
                </a:lnTo>
                <a:lnTo>
                  <a:pt x="51" y="376"/>
                </a:lnTo>
                <a:lnTo>
                  <a:pt x="51" y="376"/>
                </a:lnTo>
                <a:lnTo>
                  <a:pt x="47" y="389"/>
                </a:lnTo>
                <a:lnTo>
                  <a:pt x="43" y="403"/>
                </a:lnTo>
                <a:lnTo>
                  <a:pt x="38" y="425"/>
                </a:lnTo>
                <a:lnTo>
                  <a:pt x="36" y="448"/>
                </a:lnTo>
                <a:lnTo>
                  <a:pt x="36" y="448"/>
                </a:lnTo>
                <a:lnTo>
                  <a:pt x="41" y="439"/>
                </a:lnTo>
                <a:lnTo>
                  <a:pt x="54" y="420"/>
                </a:lnTo>
                <a:lnTo>
                  <a:pt x="61" y="408"/>
                </a:lnTo>
                <a:lnTo>
                  <a:pt x="72" y="397"/>
                </a:lnTo>
                <a:lnTo>
                  <a:pt x="82" y="388"/>
                </a:lnTo>
                <a:lnTo>
                  <a:pt x="92" y="381"/>
                </a:lnTo>
                <a:lnTo>
                  <a:pt x="92" y="381"/>
                </a:lnTo>
                <a:lnTo>
                  <a:pt x="102" y="378"/>
                </a:lnTo>
                <a:lnTo>
                  <a:pt x="114" y="374"/>
                </a:lnTo>
                <a:lnTo>
                  <a:pt x="133" y="369"/>
                </a:lnTo>
                <a:lnTo>
                  <a:pt x="149" y="366"/>
                </a:lnTo>
                <a:lnTo>
                  <a:pt x="154" y="366"/>
                </a:lnTo>
                <a:lnTo>
                  <a:pt x="133" y="422"/>
                </a:lnTo>
                <a:lnTo>
                  <a:pt x="185" y="397"/>
                </a:lnTo>
                <a:lnTo>
                  <a:pt x="185" y="397"/>
                </a:lnTo>
                <a:lnTo>
                  <a:pt x="193" y="413"/>
                </a:lnTo>
                <a:lnTo>
                  <a:pt x="202" y="428"/>
                </a:lnTo>
                <a:lnTo>
                  <a:pt x="210" y="438"/>
                </a:lnTo>
                <a:lnTo>
                  <a:pt x="210" y="438"/>
                </a:lnTo>
                <a:lnTo>
                  <a:pt x="217" y="442"/>
                </a:lnTo>
                <a:lnTo>
                  <a:pt x="226" y="446"/>
                </a:lnTo>
                <a:lnTo>
                  <a:pt x="247" y="452"/>
                </a:lnTo>
                <a:lnTo>
                  <a:pt x="277" y="458"/>
                </a:lnTo>
                <a:lnTo>
                  <a:pt x="277" y="458"/>
                </a:lnTo>
                <a:lnTo>
                  <a:pt x="274" y="435"/>
                </a:lnTo>
                <a:lnTo>
                  <a:pt x="273" y="413"/>
                </a:lnTo>
                <a:lnTo>
                  <a:pt x="272" y="387"/>
                </a:lnTo>
                <a:lnTo>
                  <a:pt x="272" y="387"/>
                </a:lnTo>
                <a:lnTo>
                  <a:pt x="273" y="380"/>
                </a:lnTo>
                <a:lnTo>
                  <a:pt x="274" y="374"/>
                </a:lnTo>
                <a:lnTo>
                  <a:pt x="278" y="367"/>
                </a:lnTo>
                <a:lnTo>
                  <a:pt x="282" y="362"/>
                </a:lnTo>
                <a:lnTo>
                  <a:pt x="292" y="352"/>
                </a:lnTo>
                <a:lnTo>
                  <a:pt x="305" y="342"/>
                </a:lnTo>
                <a:lnTo>
                  <a:pt x="318" y="335"/>
                </a:lnTo>
                <a:lnTo>
                  <a:pt x="328" y="330"/>
                </a:lnTo>
                <a:lnTo>
                  <a:pt x="338" y="325"/>
                </a:lnTo>
                <a:lnTo>
                  <a:pt x="338" y="325"/>
                </a:lnTo>
                <a:lnTo>
                  <a:pt x="345" y="331"/>
                </a:lnTo>
                <a:lnTo>
                  <a:pt x="350" y="339"/>
                </a:lnTo>
                <a:lnTo>
                  <a:pt x="356" y="349"/>
                </a:lnTo>
                <a:lnTo>
                  <a:pt x="362" y="361"/>
                </a:lnTo>
                <a:lnTo>
                  <a:pt x="365" y="372"/>
                </a:lnTo>
                <a:lnTo>
                  <a:pt x="367" y="379"/>
                </a:lnTo>
                <a:lnTo>
                  <a:pt x="367" y="385"/>
                </a:lnTo>
                <a:lnTo>
                  <a:pt x="365" y="390"/>
                </a:lnTo>
                <a:lnTo>
                  <a:pt x="364" y="397"/>
                </a:lnTo>
                <a:lnTo>
                  <a:pt x="364" y="397"/>
                </a:lnTo>
                <a:lnTo>
                  <a:pt x="345" y="442"/>
                </a:lnTo>
                <a:lnTo>
                  <a:pt x="336" y="465"/>
                </a:lnTo>
                <a:lnTo>
                  <a:pt x="328" y="489"/>
                </a:lnTo>
                <a:lnTo>
                  <a:pt x="328" y="489"/>
                </a:lnTo>
                <a:lnTo>
                  <a:pt x="328" y="498"/>
                </a:lnTo>
                <a:lnTo>
                  <a:pt x="331" y="512"/>
                </a:lnTo>
                <a:lnTo>
                  <a:pt x="336" y="530"/>
                </a:lnTo>
                <a:lnTo>
                  <a:pt x="342" y="551"/>
                </a:lnTo>
                <a:lnTo>
                  <a:pt x="360" y="601"/>
                </a:lnTo>
                <a:lnTo>
                  <a:pt x="382" y="656"/>
                </a:lnTo>
                <a:lnTo>
                  <a:pt x="422" y="753"/>
                </a:lnTo>
                <a:lnTo>
                  <a:pt x="441" y="797"/>
                </a:lnTo>
                <a:lnTo>
                  <a:pt x="441" y="797"/>
                </a:lnTo>
                <a:lnTo>
                  <a:pt x="431" y="819"/>
                </a:lnTo>
                <a:lnTo>
                  <a:pt x="421" y="837"/>
                </a:lnTo>
                <a:lnTo>
                  <a:pt x="410" y="853"/>
                </a:lnTo>
                <a:lnTo>
                  <a:pt x="410" y="853"/>
                </a:lnTo>
                <a:lnTo>
                  <a:pt x="403" y="865"/>
                </a:lnTo>
                <a:lnTo>
                  <a:pt x="399" y="875"/>
                </a:lnTo>
                <a:lnTo>
                  <a:pt x="395" y="886"/>
                </a:lnTo>
                <a:lnTo>
                  <a:pt x="390" y="894"/>
                </a:lnTo>
                <a:lnTo>
                  <a:pt x="390" y="894"/>
                </a:lnTo>
                <a:lnTo>
                  <a:pt x="386" y="902"/>
                </a:lnTo>
                <a:lnTo>
                  <a:pt x="385" y="907"/>
                </a:lnTo>
                <a:lnTo>
                  <a:pt x="383" y="916"/>
                </a:lnTo>
                <a:lnTo>
                  <a:pt x="380" y="930"/>
                </a:lnTo>
                <a:lnTo>
                  <a:pt x="380" y="930"/>
                </a:lnTo>
                <a:lnTo>
                  <a:pt x="374" y="948"/>
                </a:lnTo>
                <a:lnTo>
                  <a:pt x="371" y="965"/>
                </a:lnTo>
                <a:lnTo>
                  <a:pt x="365" y="982"/>
                </a:lnTo>
                <a:lnTo>
                  <a:pt x="359" y="1002"/>
                </a:lnTo>
                <a:lnTo>
                  <a:pt x="359" y="1002"/>
                </a:lnTo>
                <a:lnTo>
                  <a:pt x="351" y="1023"/>
                </a:lnTo>
                <a:lnTo>
                  <a:pt x="346" y="1039"/>
                </a:lnTo>
                <a:lnTo>
                  <a:pt x="345" y="1046"/>
                </a:lnTo>
                <a:lnTo>
                  <a:pt x="345" y="1052"/>
                </a:lnTo>
                <a:lnTo>
                  <a:pt x="346" y="1056"/>
                </a:lnTo>
                <a:lnTo>
                  <a:pt x="349" y="1059"/>
                </a:lnTo>
                <a:lnTo>
                  <a:pt x="349" y="1059"/>
                </a:lnTo>
                <a:lnTo>
                  <a:pt x="355" y="1061"/>
                </a:lnTo>
                <a:lnTo>
                  <a:pt x="362" y="1064"/>
                </a:lnTo>
                <a:lnTo>
                  <a:pt x="365" y="1066"/>
                </a:lnTo>
                <a:lnTo>
                  <a:pt x="369" y="1069"/>
                </a:lnTo>
                <a:lnTo>
                  <a:pt x="369" y="1069"/>
                </a:lnTo>
                <a:lnTo>
                  <a:pt x="373" y="1073"/>
                </a:lnTo>
                <a:lnTo>
                  <a:pt x="381" y="1078"/>
                </a:lnTo>
                <a:lnTo>
                  <a:pt x="391" y="1082"/>
                </a:lnTo>
                <a:lnTo>
                  <a:pt x="405" y="1084"/>
                </a:lnTo>
                <a:lnTo>
                  <a:pt x="405" y="1084"/>
                </a:lnTo>
                <a:lnTo>
                  <a:pt x="419" y="1086"/>
                </a:lnTo>
                <a:lnTo>
                  <a:pt x="430" y="1087"/>
                </a:lnTo>
                <a:lnTo>
                  <a:pt x="432" y="1086"/>
                </a:lnTo>
                <a:lnTo>
                  <a:pt x="435" y="1084"/>
                </a:lnTo>
                <a:lnTo>
                  <a:pt x="436" y="1083"/>
                </a:lnTo>
                <a:lnTo>
                  <a:pt x="436" y="1079"/>
                </a:lnTo>
                <a:lnTo>
                  <a:pt x="436" y="1079"/>
                </a:lnTo>
                <a:lnTo>
                  <a:pt x="436" y="1068"/>
                </a:lnTo>
                <a:lnTo>
                  <a:pt x="435" y="1063"/>
                </a:lnTo>
                <a:lnTo>
                  <a:pt x="431" y="1054"/>
                </a:lnTo>
                <a:lnTo>
                  <a:pt x="431" y="1054"/>
                </a:lnTo>
                <a:lnTo>
                  <a:pt x="428" y="1045"/>
                </a:lnTo>
                <a:lnTo>
                  <a:pt x="427" y="1038"/>
                </a:lnTo>
                <a:lnTo>
                  <a:pt x="427" y="1032"/>
                </a:lnTo>
                <a:lnTo>
                  <a:pt x="426" y="1023"/>
                </a:lnTo>
                <a:lnTo>
                  <a:pt x="426" y="1023"/>
                </a:lnTo>
                <a:lnTo>
                  <a:pt x="424" y="1011"/>
                </a:lnTo>
                <a:lnTo>
                  <a:pt x="423" y="998"/>
                </a:lnTo>
                <a:lnTo>
                  <a:pt x="423" y="984"/>
                </a:lnTo>
                <a:lnTo>
                  <a:pt x="426" y="966"/>
                </a:lnTo>
                <a:lnTo>
                  <a:pt x="426" y="966"/>
                </a:lnTo>
                <a:lnTo>
                  <a:pt x="430" y="955"/>
                </a:lnTo>
                <a:lnTo>
                  <a:pt x="436" y="939"/>
                </a:lnTo>
                <a:lnTo>
                  <a:pt x="444" y="924"/>
                </a:lnTo>
                <a:lnTo>
                  <a:pt x="453" y="907"/>
                </a:lnTo>
                <a:lnTo>
                  <a:pt x="469" y="880"/>
                </a:lnTo>
                <a:lnTo>
                  <a:pt x="477" y="869"/>
                </a:lnTo>
                <a:lnTo>
                  <a:pt x="477" y="869"/>
                </a:lnTo>
                <a:lnTo>
                  <a:pt x="498" y="898"/>
                </a:lnTo>
                <a:lnTo>
                  <a:pt x="533" y="951"/>
                </a:lnTo>
                <a:lnTo>
                  <a:pt x="533" y="951"/>
                </a:lnTo>
                <a:lnTo>
                  <a:pt x="540" y="961"/>
                </a:lnTo>
                <a:lnTo>
                  <a:pt x="544" y="969"/>
                </a:lnTo>
                <a:lnTo>
                  <a:pt x="549" y="979"/>
                </a:lnTo>
                <a:lnTo>
                  <a:pt x="551" y="983"/>
                </a:lnTo>
                <a:lnTo>
                  <a:pt x="554" y="984"/>
                </a:lnTo>
                <a:lnTo>
                  <a:pt x="558" y="986"/>
                </a:lnTo>
                <a:lnTo>
                  <a:pt x="564" y="987"/>
                </a:lnTo>
                <a:lnTo>
                  <a:pt x="564" y="987"/>
                </a:lnTo>
                <a:lnTo>
                  <a:pt x="595" y="991"/>
                </a:lnTo>
                <a:lnTo>
                  <a:pt x="610" y="991"/>
                </a:lnTo>
                <a:lnTo>
                  <a:pt x="618" y="989"/>
                </a:lnTo>
                <a:lnTo>
                  <a:pt x="626" y="987"/>
                </a:lnTo>
                <a:lnTo>
                  <a:pt x="626" y="987"/>
                </a:lnTo>
                <a:lnTo>
                  <a:pt x="639" y="980"/>
                </a:lnTo>
                <a:lnTo>
                  <a:pt x="643" y="978"/>
                </a:lnTo>
                <a:lnTo>
                  <a:pt x="646" y="974"/>
                </a:lnTo>
                <a:lnTo>
                  <a:pt x="648" y="971"/>
                </a:lnTo>
                <a:lnTo>
                  <a:pt x="649" y="968"/>
                </a:lnTo>
                <a:lnTo>
                  <a:pt x="648" y="965"/>
                </a:lnTo>
                <a:lnTo>
                  <a:pt x="646" y="961"/>
                </a:lnTo>
                <a:lnTo>
                  <a:pt x="646" y="961"/>
                </a:lnTo>
                <a:lnTo>
                  <a:pt x="643" y="955"/>
                </a:lnTo>
                <a:lnTo>
                  <a:pt x="640" y="948"/>
                </a:lnTo>
                <a:lnTo>
                  <a:pt x="635" y="943"/>
                </a:lnTo>
                <a:lnTo>
                  <a:pt x="626" y="936"/>
                </a:lnTo>
                <a:lnTo>
                  <a:pt x="626" y="936"/>
                </a:lnTo>
                <a:lnTo>
                  <a:pt x="619" y="933"/>
                </a:lnTo>
                <a:lnTo>
                  <a:pt x="614" y="930"/>
                </a:lnTo>
                <a:lnTo>
                  <a:pt x="603" y="929"/>
                </a:lnTo>
                <a:lnTo>
                  <a:pt x="592" y="929"/>
                </a:lnTo>
                <a:lnTo>
                  <a:pt x="589" y="928"/>
                </a:lnTo>
                <a:lnTo>
                  <a:pt x="585" y="925"/>
                </a:lnTo>
                <a:lnTo>
                  <a:pt x="585" y="925"/>
                </a:lnTo>
                <a:lnTo>
                  <a:pt x="575" y="911"/>
                </a:lnTo>
                <a:lnTo>
                  <a:pt x="566" y="900"/>
                </a:lnTo>
                <a:lnTo>
                  <a:pt x="558" y="886"/>
                </a:lnTo>
                <a:lnTo>
                  <a:pt x="550" y="870"/>
                </a:lnTo>
                <a:lnTo>
                  <a:pt x="544" y="856"/>
                </a:lnTo>
                <a:lnTo>
                  <a:pt x="540" y="841"/>
                </a:lnTo>
                <a:lnTo>
                  <a:pt x="539" y="834"/>
                </a:lnTo>
                <a:lnTo>
                  <a:pt x="539" y="828"/>
                </a:lnTo>
                <a:lnTo>
                  <a:pt x="539" y="828"/>
                </a:lnTo>
                <a:lnTo>
                  <a:pt x="540" y="815"/>
                </a:lnTo>
                <a:lnTo>
                  <a:pt x="544" y="800"/>
                </a:lnTo>
                <a:lnTo>
                  <a:pt x="549" y="784"/>
                </a:lnTo>
                <a:lnTo>
                  <a:pt x="554" y="769"/>
                </a:lnTo>
                <a:lnTo>
                  <a:pt x="560" y="755"/>
                </a:lnTo>
                <a:lnTo>
                  <a:pt x="566" y="743"/>
                </a:lnTo>
                <a:lnTo>
                  <a:pt x="571" y="734"/>
                </a:lnTo>
                <a:lnTo>
                  <a:pt x="575" y="730"/>
                </a:lnTo>
                <a:lnTo>
                  <a:pt x="575" y="730"/>
                </a:lnTo>
                <a:lnTo>
                  <a:pt x="613" y="707"/>
                </a:lnTo>
                <a:lnTo>
                  <a:pt x="637" y="694"/>
                </a:lnTo>
                <a:lnTo>
                  <a:pt x="646" y="691"/>
                </a:lnTo>
                <a:lnTo>
                  <a:pt x="651" y="689"/>
                </a:lnTo>
                <a:lnTo>
                  <a:pt x="651" y="689"/>
                </a:lnTo>
                <a:lnTo>
                  <a:pt x="655" y="689"/>
                </a:lnTo>
                <a:lnTo>
                  <a:pt x="662" y="689"/>
                </a:lnTo>
                <a:lnTo>
                  <a:pt x="675" y="692"/>
                </a:lnTo>
                <a:lnTo>
                  <a:pt x="703" y="700"/>
                </a:lnTo>
                <a:lnTo>
                  <a:pt x="703" y="700"/>
                </a:lnTo>
                <a:lnTo>
                  <a:pt x="736" y="709"/>
                </a:lnTo>
                <a:lnTo>
                  <a:pt x="763" y="715"/>
                </a:lnTo>
                <a:lnTo>
                  <a:pt x="786" y="719"/>
                </a:lnTo>
                <a:lnTo>
                  <a:pt x="795" y="720"/>
                </a:lnTo>
                <a:lnTo>
                  <a:pt x="805" y="720"/>
                </a:lnTo>
                <a:lnTo>
                  <a:pt x="805" y="720"/>
                </a:lnTo>
                <a:lnTo>
                  <a:pt x="846" y="719"/>
                </a:lnTo>
                <a:lnTo>
                  <a:pt x="863" y="719"/>
                </a:lnTo>
                <a:lnTo>
                  <a:pt x="872" y="720"/>
                </a:lnTo>
                <a:lnTo>
                  <a:pt x="872" y="720"/>
                </a:lnTo>
                <a:lnTo>
                  <a:pt x="879" y="724"/>
                </a:lnTo>
                <a:lnTo>
                  <a:pt x="888" y="730"/>
                </a:lnTo>
                <a:lnTo>
                  <a:pt x="895" y="737"/>
                </a:lnTo>
                <a:lnTo>
                  <a:pt x="903" y="741"/>
                </a:lnTo>
                <a:lnTo>
                  <a:pt x="903" y="741"/>
                </a:lnTo>
                <a:lnTo>
                  <a:pt x="907" y="743"/>
                </a:lnTo>
                <a:lnTo>
                  <a:pt x="913" y="750"/>
                </a:lnTo>
                <a:lnTo>
                  <a:pt x="931" y="768"/>
                </a:lnTo>
                <a:lnTo>
                  <a:pt x="941" y="776"/>
                </a:lnTo>
                <a:lnTo>
                  <a:pt x="953" y="785"/>
                </a:lnTo>
                <a:lnTo>
                  <a:pt x="963" y="792"/>
                </a:lnTo>
                <a:lnTo>
                  <a:pt x="975" y="797"/>
                </a:lnTo>
                <a:lnTo>
                  <a:pt x="975" y="797"/>
                </a:lnTo>
                <a:lnTo>
                  <a:pt x="980" y="798"/>
                </a:lnTo>
                <a:lnTo>
                  <a:pt x="986" y="797"/>
                </a:lnTo>
                <a:lnTo>
                  <a:pt x="991" y="796"/>
                </a:lnTo>
                <a:lnTo>
                  <a:pt x="998" y="793"/>
                </a:lnTo>
                <a:lnTo>
                  <a:pt x="1011" y="784"/>
                </a:lnTo>
                <a:lnTo>
                  <a:pt x="1022" y="775"/>
                </a:lnTo>
                <a:lnTo>
                  <a:pt x="1044" y="755"/>
                </a:lnTo>
                <a:lnTo>
                  <a:pt x="1054" y="748"/>
                </a:lnTo>
                <a:lnTo>
                  <a:pt x="1058" y="747"/>
                </a:lnTo>
                <a:lnTo>
                  <a:pt x="1062" y="746"/>
                </a:lnTo>
                <a:lnTo>
                  <a:pt x="1062" y="746"/>
                </a:lnTo>
                <a:lnTo>
                  <a:pt x="1074" y="747"/>
                </a:lnTo>
                <a:lnTo>
                  <a:pt x="1083" y="748"/>
                </a:lnTo>
                <a:lnTo>
                  <a:pt x="1088" y="750"/>
                </a:lnTo>
                <a:lnTo>
                  <a:pt x="1093" y="751"/>
                </a:lnTo>
                <a:lnTo>
                  <a:pt x="1093" y="751"/>
                </a:lnTo>
                <a:lnTo>
                  <a:pt x="1097" y="752"/>
                </a:lnTo>
                <a:lnTo>
                  <a:pt x="1103" y="756"/>
                </a:lnTo>
                <a:lnTo>
                  <a:pt x="1122" y="770"/>
                </a:lnTo>
                <a:lnTo>
                  <a:pt x="1144" y="791"/>
                </a:lnTo>
                <a:lnTo>
                  <a:pt x="1154" y="801"/>
                </a:lnTo>
                <a:lnTo>
                  <a:pt x="1165" y="812"/>
                </a:lnTo>
                <a:lnTo>
                  <a:pt x="1165" y="812"/>
                </a:lnTo>
                <a:lnTo>
                  <a:pt x="1172" y="823"/>
                </a:lnTo>
                <a:lnTo>
                  <a:pt x="1176" y="829"/>
                </a:lnTo>
                <a:lnTo>
                  <a:pt x="1183" y="839"/>
                </a:lnTo>
                <a:lnTo>
                  <a:pt x="1186" y="843"/>
                </a:lnTo>
                <a:lnTo>
                  <a:pt x="1193" y="846"/>
                </a:lnTo>
                <a:lnTo>
                  <a:pt x="1202" y="850"/>
                </a:lnTo>
                <a:lnTo>
                  <a:pt x="1216" y="853"/>
                </a:lnTo>
                <a:lnTo>
                  <a:pt x="1216" y="853"/>
                </a:lnTo>
                <a:lnTo>
                  <a:pt x="1247" y="860"/>
                </a:lnTo>
                <a:lnTo>
                  <a:pt x="1260" y="862"/>
                </a:lnTo>
                <a:lnTo>
                  <a:pt x="1272" y="862"/>
                </a:lnTo>
                <a:lnTo>
                  <a:pt x="1283" y="864"/>
                </a:lnTo>
                <a:lnTo>
                  <a:pt x="1294" y="862"/>
                </a:lnTo>
                <a:lnTo>
                  <a:pt x="1303" y="861"/>
                </a:lnTo>
                <a:lnTo>
                  <a:pt x="1313" y="859"/>
                </a:lnTo>
                <a:lnTo>
                  <a:pt x="1313" y="859"/>
                </a:lnTo>
                <a:lnTo>
                  <a:pt x="1331" y="853"/>
                </a:lnTo>
                <a:lnTo>
                  <a:pt x="1347" y="847"/>
                </a:lnTo>
                <a:lnTo>
                  <a:pt x="1361" y="842"/>
                </a:lnTo>
                <a:lnTo>
                  <a:pt x="1375" y="838"/>
                </a:lnTo>
                <a:lnTo>
                  <a:pt x="1375" y="838"/>
                </a:lnTo>
                <a:lnTo>
                  <a:pt x="1389" y="834"/>
                </a:lnTo>
                <a:lnTo>
                  <a:pt x="1402" y="830"/>
                </a:lnTo>
                <a:lnTo>
                  <a:pt x="1406" y="828"/>
                </a:lnTo>
                <a:lnTo>
                  <a:pt x="1407" y="824"/>
                </a:lnTo>
                <a:lnTo>
                  <a:pt x="1408" y="821"/>
                </a:lnTo>
                <a:lnTo>
                  <a:pt x="1406" y="818"/>
                </a:lnTo>
                <a:lnTo>
                  <a:pt x="1406" y="818"/>
                </a:lnTo>
                <a:lnTo>
                  <a:pt x="1397" y="809"/>
                </a:lnTo>
                <a:lnTo>
                  <a:pt x="1385" y="801"/>
                </a:lnTo>
                <a:lnTo>
                  <a:pt x="1379" y="797"/>
                </a:lnTo>
                <a:lnTo>
                  <a:pt x="1371" y="794"/>
                </a:lnTo>
                <a:lnTo>
                  <a:pt x="1362" y="793"/>
                </a:lnTo>
                <a:lnTo>
                  <a:pt x="1355" y="792"/>
                </a:lnTo>
                <a:lnTo>
                  <a:pt x="1313" y="792"/>
                </a:lnTo>
                <a:lnTo>
                  <a:pt x="1313" y="792"/>
                </a:lnTo>
                <a:lnTo>
                  <a:pt x="1302" y="792"/>
                </a:lnTo>
                <a:lnTo>
                  <a:pt x="1290" y="789"/>
                </a:lnTo>
                <a:lnTo>
                  <a:pt x="1271" y="784"/>
                </a:lnTo>
                <a:lnTo>
                  <a:pt x="1254" y="779"/>
                </a:lnTo>
                <a:lnTo>
                  <a:pt x="1247" y="776"/>
                </a:lnTo>
                <a:lnTo>
                  <a:pt x="1247" y="776"/>
                </a:lnTo>
                <a:lnTo>
                  <a:pt x="1242" y="775"/>
                </a:lnTo>
                <a:lnTo>
                  <a:pt x="1234" y="773"/>
                </a:lnTo>
                <a:lnTo>
                  <a:pt x="1230" y="770"/>
                </a:lnTo>
                <a:lnTo>
                  <a:pt x="1225" y="765"/>
                </a:lnTo>
                <a:lnTo>
                  <a:pt x="1221" y="760"/>
                </a:lnTo>
                <a:lnTo>
                  <a:pt x="1216" y="751"/>
                </a:lnTo>
                <a:lnTo>
                  <a:pt x="1216" y="751"/>
                </a:lnTo>
                <a:lnTo>
                  <a:pt x="1202" y="719"/>
                </a:lnTo>
                <a:lnTo>
                  <a:pt x="1197" y="709"/>
                </a:lnTo>
                <a:lnTo>
                  <a:pt x="1190" y="700"/>
                </a:lnTo>
                <a:lnTo>
                  <a:pt x="1190" y="700"/>
                </a:lnTo>
                <a:lnTo>
                  <a:pt x="1175" y="684"/>
                </a:lnTo>
                <a:lnTo>
                  <a:pt x="1160" y="669"/>
                </a:lnTo>
                <a:lnTo>
                  <a:pt x="1160" y="669"/>
                </a:lnTo>
                <a:lnTo>
                  <a:pt x="1153" y="662"/>
                </a:lnTo>
                <a:lnTo>
                  <a:pt x="1148" y="655"/>
                </a:lnTo>
                <a:lnTo>
                  <a:pt x="1144" y="648"/>
                </a:lnTo>
                <a:lnTo>
                  <a:pt x="1134" y="582"/>
                </a:lnTo>
                <a:lnTo>
                  <a:pt x="1134" y="546"/>
                </a:lnTo>
                <a:lnTo>
                  <a:pt x="1134" y="546"/>
                </a:lnTo>
                <a:lnTo>
                  <a:pt x="1166" y="542"/>
                </a:lnTo>
                <a:lnTo>
                  <a:pt x="1190" y="538"/>
                </a:lnTo>
                <a:lnTo>
                  <a:pt x="1206" y="535"/>
                </a:lnTo>
                <a:lnTo>
                  <a:pt x="1206" y="535"/>
                </a:lnTo>
                <a:lnTo>
                  <a:pt x="1215" y="533"/>
                </a:lnTo>
                <a:lnTo>
                  <a:pt x="1225" y="530"/>
                </a:lnTo>
                <a:lnTo>
                  <a:pt x="1230" y="530"/>
                </a:lnTo>
                <a:lnTo>
                  <a:pt x="1236" y="531"/>
                </a:lnTo>
                <a:lnTo>
                  <a:pt x="1242" y="533"/>
                </a:lnTo>
                <a:lnTo>
                  <a:pt x="1247" y="535"/>
                </a:lnTo>
                <a:lnTo>
                  <a:pt x="1247" y="535"/>
                </a:lnTo>
                <a:lnTo>
                  <a:pt x="1254" y="539"/>
                </a:lnTo>
                <a:lnTo>
                  <a:pt x="1265" y="542"/>
                </a:lnTo>
                <a:lnTo>
                  <a:pt x="1292" y="548"/>
                </a:lnTo>
                <a:lnTo>
                  <a:pt x="1317" y="551"/>
                </a:lnTo>
                <a:lnTo>
                  <a:pt x="1328" y="552"/>
                </a:lnTo>
                <a:lnTo>
                  <a:pt x="1334" y="551"/>
                </a:lnTo>
                <a:lnTo>
                  <a:pt x="1334" y="551"/>
                </a:lnTo>
                <a:lnTo>
                  <a:pt x="1338" y="548"/>
                </a:lnTo>
                <a:lnTo>
                  <a:pt x="1339" y="546"/>
                </a:lnTo>
                <a:lnTo>
                  <a:pt x="1342" y="538"/>
                </a:lnTo>
                <a:lnTo>
                  <a:pt x="1344" y="530"/>
                </a:lnTo>
                <a:lnTo>
                  <a:pt x="1346" y="528"/>
                </a:lnTo>
                <a:lnTo>
                  <a:pt x="1349" y="525"/>
                </a:lnTo>
                <a:lnTo>
                  <a:pt x="1349" y="525"/>
                </a:lnTo>
                <a:lnTo>
                  <a:pt x="1355" y="523"/>
                </a:lnTo>
                <a:lnTo>
                  <a:pt x="1361" y="516"/>
                </a:lnTo>
                <a:lnTo>
                  <a:pt x="1367" y="508"/>
                </a:lnTo>
                <a:lnTo>
                  <a:pt x="1374" y="498"/>
                </a:lnTo>
                <a:lnTo>
                  <a:pt x="1379" y="489"/>
                </a:lnTo>
                <a:lnTo>
                  <a:pt x="1381" y="479"/>
                </a:lnTo>
                <a:lnTo>
                  <a:pt x="1383" y="470"/>
                </a:lnTo>
                <a:lnTo>
                  <a:pt x="1381" y="466"/>
                </a:lnTo>
                <a:lnTo>
                  <a:pt x="1380" y="464"/>
                </a:lnTo>
                <a:lnTo>
                  <a:pt x="1380" y="464"/>
                </a:lnTo>
                <a:lnTo>
                  <a:pt x="1375" y="456"/>
                </a:lnTo>
                <a:lnTo>
                  <a:pt x="1375" y="453"/>
                </a:lnTo>
                <a:lnTo>
                  <a:pt x="1372" y="451"/>
                </a:lnTo>
                <a:lnTo>
                  <a:pt x="1360" y="443"/>
                </a:lnTo>
                <a:lnTo>
                  <a:pt x="1360" y="443"/>
                </a:lnTo>
                <a:lnTo>
                  <a:pt x="1322" y="419"/>
                </a:lnTo>
                <a:lnTo>
                  <a:pt x="1303" y="407"/>
                </a:lnTo>
                <a:lnTo>
                  <a:pt x="1303" y="407"/>
                </a:lnTo>
                <a:lnTo>
                  <a:pt x="1301" y="410"/>
                </a:lnTo>
                <a:lnTo>
                  <a:pt x="1299" y="412"/>
                </a:lnTo>
                <a:lnTo>
                  <a:pt x="1297" y="412"/>
                </a:lnTo>
                <a:lnTo>
                  <a:pt x="1294" y="410"/>
                </a:lnTo>
                <a:lnTo>
                  <a:pt x="1293" y="404"/>
                </a:lnTo>
                <a:lnTo>
                  <a:pt x="1293" y="393"/>
                </a:lnTo>
                <a:lnTo>
                  <a:pt x="1293" y="376"/>
                </a:lnTo>
                <a:lnTo>
                  <a:pt x="1293" y="376"/>
                </a:lnTo>
                <a:lnTo>
                  <a:pt x="1293" y="356"/>
                </a:lnTo>
                <a:lnTo>
                  <a:pt x="1292" y="338"/>
                </a:lnTo>
                <a:lnTo>
                  <a:pt x="1288" y="321"/>
                </a:lnTo>
                <a:lnTo>
                  <a:pt x="1284" y="307"/>
                </a:lnTo>
                <a:lnTo>
                  <a:pt x="1280" y="295"/>
                </a:lnTo>
                <a:lnTo>
                  <a:pt x="1276" y="286"/>
                </a:lnTo>
                <a:lnTo>
                  <a:pt x="1272" y="279"/>
                </a:lnTo>
                <a:lnTo>
                  <a:pt x="1272" y="279"/>
                </a:lnTo>
                <a:lnTo>
                  <a:pt x="1280" y="270"/>
                </a:lnTo>
                <a:lnTo>
                  <a:pt x="1296" y="249"/>
                </a:lnTo>
                <a:lnTo>
                  <a:pt x="1303" y="239"/>
                </a:lnTo>
                <a:lnTo>
                  <a:pt x="1308" y="229"/>
                </a:lnTo>
                <a:lnTo>
                  <a:pt x="1310" y="225"/>
                </a:lnTo>
                <a:lnTo>
                  <a:pt x="1311" y="221"/>
                </a:lnTo>
                <a:lnTo>
                  <a:pt x="1310" y="219"/>
                </a:lnTo>
                <a:lnTo>
                  <a:pt x="1308" y="217"/>
                </a:lnTo>
                <a:lnTo>
                  <a:pt x="1308" y="217"/>
                </a:lnTo>
                <a:lnTo>
                  <a:pt x="1302" y="216"/>
                </a:lnTo>
                <a:lnTo>
                  <a:pt x="1294" y="217"/>
                </a:lnTo>
                <a:lnTo>
                  <a:pt x="1278" y="220"/>
                </a:lnTo>
                <a:lnTo>
                  <a:pt x="1263" y="225"/>
                </a:lnTo>
                <a:lnTo>
                  <a:pt x="1257" y="227"/>
                </a:lnTo>
                <a:lnTo>
                  <a:pt x="1221" y="238"/>
                </a:lnTo>
                <a:lnTo>
                  <a:pt x="1160" y="222"/>
                </a:lnTo>
                <a:lnTo>
                  <a:pt x="1160" y="222"/>
                </a:lnTo>
                <a:lnTo>
                  <a:pt x="1163" y="216"/>
                </a:lnTo>
                <a:lnTo>
                  <a:pt x="1167" y="210"/>
                </a:lnTo>
                <a:lnTo>
                  <a:pt x="1170" y="202"/>
                </a:lnTo>
                <a:lnTo>
                  <a:pt x="1172" y="194"/>
                </a:lnTo>
                <a:lnTo>
                  <a:pt x="1172" y="190"/>
                </a:lnTo>
                <a:lnTo>
                  <a:pt x="1171" y="186"/>
                </a:lnTo>
                <a:lnTo>
                  <a:pt x="1170" y="184"/>
                </a:lnTo>
                <a:lnTo>
                  <a:pt x="1167" y="181"/>
                </a:lnTo>
                <a:lnTo>
                  <a:pt x="1163" y="180"/>
                </a:lnTo>
                <a:lnTo>
                  <a:pt x="1158" y="180"/>
                </a:lnTo>
                <a:lnTo>
                  <a:pt x="1158" y="180"/>
                </a:lnTo>
                <a:lnTo>
                  <a:pt x="1147" y="180"/>
                </a:lnTo>
                <a:lnTo>
                  <a:pt x="1138" y="180"/>
                </a:lnTo>
                <a:lnTo>
                  <a:pt x="1129" y="181"/>
                </a:lnTo>
                <a:lnTo>
                  <a:pt x="1121" y="184"/>
                </a:lnTo>
                <a:lnTo>
                  <a:pt x="1115" y="186"/>
                </a:lnTo>
                <a:lnTo>
                  <a:pt x="1108" y="189"/>
                </a:lnTo>
                <a:lnTo>
                  <a:pt x="1098" y="197"/>
                </a:lnTo>
                <a:lnTo>
                  <a:pt x="1098" y="197"/>
                </a:lnTo>
                <a:lnTo>
                  <a:pt x="1086" y="204"/>
                </a:lnTo>
                <a:lnTo>
                  <a:pt x="1074" y="211"/>
                </a:lnTo>
                <a:lnTo>
                  <a:pt x="1057" y="217"/>
                </a:lnTo>
                <a:lnTo>
                  <a:pt x="1057" y="21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9">
            <a:extLst>
              <a:ext uri="{FF2B5EF4-FFF2-40B4-BE49-F238E27FC236}">
                <a16:creationId xmlns:a16="http://schemas.microsoft.com/office/drawing/2014/main" id="{91C2DCA7-2163-4231-A2AC-99CECF1FE68C}"/>
              </a:ext>
            </a:extLst>
          </p:cNvPr>
          <p:cNvSpPr>
            <a:spLocks/>
          </p:cNvSpPr>
          <p:nvPr/>
        </p:nvSpPr>
        <p:spPr bwMode="auto">
          <a:xfrm>
            <a:off x="2402125" y="4835526"/>
            <a:ext cx="1425751" cy="1494739"/>
          </a:xfrm>
          <a:custGeom>
            <a:avLst/>
            <a:gdLst>
              <a:gd name="T0" fmla="*/ 858 w 1178"/>
              <a:gd name="T1" fmla="*/ 164 h 1235"/>
              <a:gd name="T2" fmla="*/ 767 w 1178"/>
              <a:gd name="T3" fmla="*/ 205 h 1235"/>
              <a:gd name="T4" fmla="*/ 729 w 1178"/>
              <a:gd name="T5" fmla="*/ 262 h 1235"/>
              <a:gd name="T6" fmla="*/ 631 w 1178"/>
              <a:gd name="T7" fmla="*/ 286 h 1235"/>
              <a:gd name="T8" fmla="*/ 514 w 1178"/>
              <a:gd name="T9" fmla="*/ 235 h 1235"/>
              <a:gd name="T10" fmla="*/ 391 w 1178"/>
              <a:gd name="T11" fmla="*/ 240 h 1235"/>
              <a:gd name="T12" fmla="*/ 284 w 1178"/>
              <a:gd name="T13" fmla="*/ 220 h 1235"/>
              <a:gd name="T14" fmla="*/ 244 w 1178"/>
              <a:gd name="T15" fmla="*/ 130 h 1235"/>
              <a:gd name="T16" fmla="*/ 304 w 1178"/>
              <a:gd name="T17" fmla="*/ 51 h 1235"/>
              <a:gd name="T18" fmla="*/ 155 w 1178"/>
              <a:gd name="T19" fmla="*/ 31 h 1235"/>
              <a:gd name="T20" fmla="*/ 22 w 1178"/>
              <a:gd name="T21" fmla="*/ 128 h 1235"/>
              <a:gd name="T22" fmla="*/ 1 w 1178"/>
              <a:gd name="T23" fmla="*/ 300 h 1235"/>
              <a:gd name="T24" fmla="*/ 51 w 1178"/>
              <a:gd name="T25" fmla="*/ 386 h 1235"/>
              <a:gd name="T26" fmla="*/ 139 w 1178"/>
              <a:gd name="T27" fmla="*/ 509 h 1235"/>
              <a:gd name="T28" fmla="*/ 184 w 1178"/>
              <a:gd name="T29" fmla="*/ 562 h 1235"/>
              <a:gd name="T30" fmla="*/ 181 w 1178"/>
              <a:gd name="T31" fmla="*/ 647 h 1235"/>
              <a:gd name="T32" fmla="*/ 210 w 1178"/>
              <a:gd name="T33" fmla="*/ 661 h 1235"/>
              <a:gd name="T34" fmla="*/ 293 w 1178"/>
              <a:gd name="T35" fmla="*/ 869 h 1235"/>
              <a:gd name="T36" fmla="*/ 326 w 1178"/>
              <a:gd name="T37" fmla="*/ 1058 h 1235"/>
              <a:gd name="T38" fmla="*/ 312 w 1178"/>
              <a:gd name="T39" fmla="*/ 1196 h 1235"/>
              <a:gd name="T40" fmla="*/ 396 w 1178"/>
              <a:gd name="T41" fmla="*/ 1216 h 1235"/>
              <a:gd name="T42" fmla="*/ 445 w 1178"/>
              <a:gd name="T43" fmla="*/ 1235 h 1235"/>
              <a:gd name="T44" fmla="*/ 541 w 1178"/>
              <a:gd name="T45" fmla="*/ 1217 h 1235"/>
              <a:gd name="T46" fmla="*/ 484 w 1178"/>
              <a:gd name="T47" fmla="*/ 1149 h 1235"/>
              <a:gd name="T48" fmla="*/ 462 w 1178"/>
              <a:gd name="T49" fmla="*/ 1024 h 1235"/>
              <a:gd name="T50" fmla="*/ 489 w 1178"/>
              <a:gd name="T51" fmla="*/ 913 h 1235"/>
              <a:gd name="T52" fmla="*/ 530 w 1178"/>
              <a:gd name="T53" fmla="*/ 913 h 1235"/>
              <a:gd name="T54" fmla="*/ 709 w 1178"/>
              <a:gd name="T55" fmla="*/ 996 h 1235"/>
              <a:gd name="T56" fmla="*/ 825 w 1178"/>
              <a:gd name="T57" fmla="*/ 1066 h 1235"/>
              <a:gd name="T58" fmla="*/ 870 w 1178"/>
              <a:gd name="T59" fmla="*/ 1112 h 1235"/>
              <a:gd name="T60" fmla="*/ 960 w 1178"/>
              <a:gd name="T61" fmla="*/ 1132 h 1235"/>
              <a:gd name="T62" fmla="*/ 966 w 1178"/>
              <a:gd name="T63" fmla="*/ 1111 h 1235"/>
              <a:gd name="T64" fmla="*/ 924 w 1178"/>
              <a:gd name="T65" fmla="*/ 1071 h 1235"/>
              <a:gd name="T66" fmla="*/ 845 w 1178"/>
              <a:gd name="T67" fmla="*/ 1011 h 1235"/>
              <a:gd name="T68" fmla="*/ 688 w 1178"/>
              <a:gd name="T69" fmla="*/ 930 h 1235"/>
              <a:gd name="T70" fmla="*/ 683 w 1178"/>
              <a:gd name="T71" fmla="*/ 876 h 1235"/>
              <a:gd name="T72" fmla="*/ 758 w 1178"/>
              <a:gd name="T73" fmla="*/ 858 h 1235"/>
              <a:gd name="T74" fmla="*/ 866 w 1178"/>
              <a:gd name="T75" fmla="*/ 949 h 1235"/>
              <a:gd name="T76" fmla="*/ 951 w 1178"/>
              <a:gd name="T77" fmla="*/ 1052 h 1235"/>
              <a:gd name="T78" fmla="*/ 1028 w 1178"/>
              <a:gd name="T79" fmla="*/ 1098 h 1235"/>
              <a:gd name="T80" fmla="*/ 1096 w 1178"/>
              <a:gd name="T81" fmla="*/ 1064 h 1235"/>
              <a:gd name="T82" fmla="*/ 1047 w 1178"/>
              <a:gd name="T83" fmla="*/ 1037 h 1235"/>
              <a:gd name="T84" fmla="*/ 971 w 1178"/>
              <a:gd name="T85" fmla="*/ 980 h 1235"/>
              <a:gd name="T86" fmla="*/ 876 w 1178"/>
              <a:gd name="T87" fmla="*/ 804 h 1235"/>
              <a:gd name="T88" fmla="*/ 887 w 1178"/>
              <a:gd name="T89" fmla="*/ 633 h 1235"/>
              <a:gd name="T90" fmla="*/ 942 w 1178"/>
              <a:gd name="T91" fmla="*/ 549 h 1235"/>
              <a:gd name="T92" fmla="*/ 981 w 1178"/>
              <a:gd name="T93" fmla="*/ 539 h 1235"/>
              <a:gd name="T94" fmla="*/ 971 w 1178"/>
              <a:gd name="T95" fmla="*/ 509 h 1235"/>
              <a:gd name="T96" fmla="*/ 1142 w 1178"/>
              <a:gd name="T97" fmla="*/ 518 h 1235"/>
              <a:gd name="T98" fmla="*/ 1162 w 1178"/>
              <a:gd name="T99" fmla="*/ 485 h 1235"/>
              <a:gd name="T100" fmla="*/ 1176 w 1178"/>
              <a:gd name="T101" fmla="*/ 447 h 1235"/>
              <a:gd name="T102" fmla="*/ 1141 w 1178"/>
              <a:gd name="T103" fmla="*/ 395 h 1235"/>
              <a:gd name="T104" fmla="*/ 1106 w 1178"/>
              <a:gd name="T105" fmla="*/ 394 h 1235"/>
              <a:gd name="T106" fmla="*/ 1111 w 1178"/>
              <a:gd name="T107" fmla="*/ 338 h 1235"/>
              <a:gd name="T108" fmla="*/ 1084 w 1178"/>
              <a:gd name="T109" fmla="*/ 239 h 1235"/>
              <a:gd name="T110" fmla="*/ 1033 w 1178"/>
              <a:gd name="T111" fmla="*/ 180 h 1235"/>
              <a:gd name="T112" fmla="*/ 1016 w 1178"/>
              <a:gd name="T113" fmla="*/ 146 h 1235"/>
              <a:gd name="T114" fmla="*/ 929 w 1178"/>
              <a:gd name="T115" fmla="*/ 185 h 1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78" h="1235">
                <a:moveTo>
                  <a:pt x="869" y="195"/>
                </a:moveTo>
                <a:lnTo>
                  <a:pt x="869" y="195"/>
                </a:lnTo>
                <a:lnTo>
                  <a:pt x="870" y="190"/>
                </a:lnTo>
                <a:lnTo>
                  <a:pt x="871" y="185"/>
                </a:lnTo>
                <a:lnTo>
                  <a:pt x="870" y="178"/>
                </a:lnTo>
                <a:lnTo>
                  <a:pt x="869" y="172"/>
                </a:lnTo>
                <a:lnTo>
                  <a:pt x="865" y="168"/>
                </a:lnTo>
                <a:lnTo>
                  <a:pt x="862" y="166"/>
                </a:lnTo>
                <a:lnTo>
                  <a:pt x="858" y="164"/>
                </a:lnTo>
                <a:lnTo>
                  <a:pt x="853" y="164"/>
                </a:lnTo>
                <a:lnTo>
                  <a:pt x="848" y="164"/>
                </a:lnTo>
                <a:lnTo>
                  <a:pt x="848" y="164"/>
                </a:lnTo>
                <a:lnTo>
                  <a:pt x="835" y="167"/>
                </a:lnTo>
                <a:lnTo>
                  <a:pt x="821" y="172"/>
                </a:lnTo>
                <a:lnTo>
                  <a:pt x="807" y="178"/>
                </a:lnTo>
                <a:lnTo>
                  <a:pt x="793" y="187"/>
                </a:lnTo>
                <a:lnTo>
                  <a:pt x="779" y="196"/>
                </a:lnTo>
                <a:lnTo>
                  <a:pt x="767" y="205"/>
                </a:lnTo>
                <a:lnTo>
                  <a:pt x="757" y="216"/>
                </a:lnTo>
                <a:lnTo>
                  <a:pt x="751" y="226"/>
                </a:lnTo>
                <a:lnTo>
                  <a:pt x="751" y="226"/>
                </a:lnTo>
                <a:lnTo>
                  <a:pt x="747" y="235"/>
                </a:lnTo>
                <a:lnTo>
                  <a:pt x="744" y="241"/>
                </a:lnTo>
                <a:lnTo>
                  <a:pt x="742" y="250"/>
                </a:lnTo>
                <a:lnTo>
                  <a:pt x="739" y="254"/>
                </a:lnTo>
                <a:lnTo>
                  <a:pt x="735" y="258"/>
                </a:lnTo>
                <a:lnTo>
                  <a:pt x="729" y="262"/>
                </a:lnTo>
                <a:lnTo>
                  <a:pt x="720" y="267"/>
                </a:lnTo>
                <a:lnTo>
                  <a:pt x="720" y="267"/>
                </a:lnTo>
                <a:lnTo>
                  <a:pt x="699" y="276"/>
                </a:lnTo>
                <a:lnTo>
                  <a:pt x="684" y="282"/>
                </a:lnTo>
                <a:lnTo>
                  <a:pt x="670" y="286"/>
                </a:lnTo>
                <a:lnTo>
                  <a:pt x="658" y="288"/>
                </a:lnTo>
                <a:lnTo>
                  <a:pt x="658" y="288"/>
                </a:lnTo>
                <a:lnTo>
                  <a:pt x="645" y="288"/>
                </a:lnTo>
                <a:lnTo>
                  <a:pt x="631" y="286"/>
                </a:lnTo>
                <a:lnTo>
                  <a:pt x="622" y="285"/>
                </a:lnTo>
                <a:lnTo>
                  <a:pt x="613" y="281"/>
                </a:lnTo>
                <a:lnTo>
                  <a:pt x="603" y="277"/>
                </a:lnTo>
                <a:lnTo>
                  <a:pt x="591" y="272"/>
                </a:lnTo>
                <a:lnTo>
                  <a:pt x="591" y="272"/>
                </a:lnTo>
                <a:lnTo>
                  <a:pt x="566" y="258"/>
                </a:lnTo>
                <a:lnTo>
                  <a:pt x="539" y="245"/>
                </a:lnTo>
                <a:lnTo>
                  <a:pt x="526" y="239"/>
                </a:lnTo>
                <a:lnTo>
                  <a:pt x="514" y="235"/>
                </a:lnTo>
                <a:lnTo>
                  <a:pt x="503" y="231"/>
                </a:lnTo>
                <a:lnTo>
                  <a:pt x="494" y="231"/>
                </a:lnTo>
                <a:lnTo>
                  <a:pt x="494" y="231"/>
                </a:lnTo>
                <a:lnTo>
                  <a:pt x="467" y="232"/>
                </a:lnTo>
                <a:lnTo>
                  <a:pt x="454" y="234"/>
                </a:lnTo>
                <a:lnTo>
                  <a:pt x="438" y="236"/>
                </a:lnTo>
                <a:lnTo>
                  <a:pt x="438" y="236"/>
                </a:lnTo>
                <a:lnTo>
                  <a:pt x="416" y="239"/>
                </a:lnTo>
                <a:lnTo>
                  <a:pt x="391" y="240"/>
                </a:lnTo>
                <a:lnTo>
                  <a:pt x="355" y="241"/>
                </a:lnTo>
                <a:lnTo>
                  <a:pt x="355" y="241"/>
                </a:lnTo>
                <a:lnTo>
                  <a:pt x="339" y="243"/>
                </a:lnTo>
                <a:lnTo>
                  <a:pt x="327" y="240"/>
                </a:lnTo>
                <a:lnTo>
                  <a:pt x="309" y="236"/>
                </a:lnTo>
                <a:lnTo>
                  <a:pt x="309" y="236"/>
                </a:lnTo>
                <a:lnTo>
                  <a:pt x="303" y="234"/>
                </a:lnTo>
                <a:lnTo>
                  <a:pt x="296" y="230"/>
                </a:lnTo>
                <a:lnTo>
                  <a:pt x="284" y="220"/>
                </a:lnTo>
                <a:lnTo>
                  <a:pt x="269" y="205"/>
                </a:lnTo>
                <a:lnTo>
                  <a:pt x="257" y="187"/>
                </a:lnTo>
                <a:lnTo>
                  <a:pt x="251" y="180"/>
                </a:lnTo>
                <a:lnTo>
                  <a:pt x="246" y="171"/>
                </a:lnTo>
                <a:lnTo>
                  <a:pt x="244" y="162"/>
                </a:lnTo>
                <a:lnTo>
                  <a:pt x="241" y="153"/>
                </a:lnTo>
                <a:lnTo>
                  <a:pt x="240" y="144"/>
                </a:lnTo>
                <a:lnTo>
                  <a:pt x="241" y="136"/>
                </a:lnTo>
                <a:lnTo>
                  <a:pt x="244" y="130"/>
                </a:lnTo>
                <a:lnTo>
                  <a:pt x="248" y="123"/>
                </a:lnTo>
                <a:lnTo>
                  <a:pt x="248" y="123"/>
                </a:lnTo>
                <a:lnTo>
                  <a:pt x="259" y="112"/>
                </a:lnTo>
                <a:lnTo>
                  <a:pt x="273" y="102"/>
                </a:lnTo>
                <a:lnTo>
                  <a:pt x="286" y="93"/>
                </a:lnTo>
                <a:lnTo>
                  <a:pt x="300" y="84"/>
                </a:lnTo>
                <a:lnTo>
                  <a:pt x="321" y="71"/>
                </a:lnTo>
                <a:lnTo>
                  <a:pt x="330" y="67"/>
                </a:lnTo>
                <a:lnTo>
                  <a:pt x="304" y="51"/>
                </a:lnTo>
                <a:lnTo>
                  <a:pt x="335" y="41"/>
                </a:lnTo>
                <a:lnTo>
                  <a:pt x="294" y="26"/>
                </a:lnTo>
                <a:lnTo>
                  <a:pt x="299" y="0"/>
                </a:lnTo>
                <a:lnTo>
                  <a:pt x="299" y="0"/>
                </a:lnTo>
                <a:lnTo>
                  <a:pt x="285" y="1"/>
                </a:lnTo>
                <a:lnTo>
                  <a:pt x="249" y="8"/>
                </a:lnTo>
                <a:lnTo>
                  <a:pt x="203" y="17"/>
                </a:lnTo>
                <a:lnTo>
                  <a:pt x="178" y="23"/>
                </a:lnTo>
                <a:lnTo>
                  <a:pt x="155" y="31"/>
                </a:lnTo>
                <a:lnTo>
                  <a:pt x="155" y="31"/>
                </a:lnTo>
                <a:lnTo>
                  <a:pt x="133" y="39"/>
                </a:lnTo>
                <a:lnTo>
                  <a:pt x="113" y="49"/>
                </a:lnTo>
                <a:lnTo>
                  <a:pt x="94" y="59"/>
                </a:lnTo>
                <a:lnTo>
                  <a:pt x="77" y="71"/>
                </a:lnTo>
                <a:lnTo>
                  <a:pt x="60" y="84"/>
                </a:lnTo>
                <a:lnTo>
                  <a:pt x="45" y="98"/>
                </a:lnTo>
                <a:lnTo>
                  <a:pt x="32" y="112"/>
                </a:lnTo>
                <a:lnTo>
                  <a:pt x="22" y="128"/>
                </a:lnTo>
                <a:lnTo>
                  <a:pt x="22" y="128"/>
                </a:lnTo>
                <a:lnTo>
                  <a:pt x="17" y="137"/>
                </a:lnTo>
                <a:lnTo>
                  <a:pt x="13" y="149"/>
                </a:lnTo>
                <a:lnTo>
                  <a:pt x="10" y="162"/>
                </a:lnTo>
                <a:lnTo>
                  <a:pt x="6" y="176"/>
                </a:lnTo>
                <a:lnTo>
                  <a:pt x="3" y="207"/>
                </a:lnTo>
                <a:lnTo>
                  <a:pt x="0" y="239"/>
                </a:lnTo>
                <a:lnTo>
                  <a:pt x="0" y="271"/>
                </a:lnTo>
                <a:lnTo>
                  <a:pt x="1" y="300"/>
                </a:lnTo>
                <a:lnTo>
                  <a:pt x="5" y="326"/>
                </a:lnTo>
                <a:lnTo>
                  <a:pt x="8" y="336"/>
                </a:lnTo>
                <a:lnTo>
                  <a:pt x="12" y="344"/>
                </a:lnTo>
                <a:lnTo>
                  <a:pt x="12" y="344"/>
                </a:lnTo>
                <a:lnTo>
                  <a:pt x="19" y="357"/>
                </a:lnTo>
                <a:lnTo>
                  <a:pt x="27" y="366"/>
                </a:lnTo>
                <a:lnTo>
                  <a:pt x="35" y="372"/>
                </a:lnTo>
                <a:lnTo>
                  <a:pt x="44" y="379"/>
                </a:lnTo>
                <a:lnTo>
                  <a:pt x="51" y="386"/>
                </a:lnTo>
                <a:lnTo>
                  <a:pt x="60" y="395"/>
                </a:lnTo>
                <a:lnTo>
                  <a:pt x="69" y="406"/>
                </a:lnTo>
                <a:lnTo>
                  <a:pt x="78" y="421"/>
                </a:lnTo>
                <a:lnTo>
                  <a:pt x="78" y="421"/>
                </a:lnTo>
                <a:lnTo>
                  <a:pt x="108" y="479"/>
                </a:lnTo>
                <a:lnTo>
                  <a:pt x="119" y="503"/>
                </a:lnTo>
                <a:lnTo>
                  <a:pt x="130" y="482"/>
                </a:lnTo>
                <a:lnTo>
                  <a:pt x="130" y="482"/>
                </a:lnTo>
                <a:lnTo>
                  <a:pt x="139" y="509"/>
                </a:lnTo>
                <a:lnTo>
                  <a:pt x="150" y="544"/>
                </a:lnTo>
                <a:lnTo>
                  <a:pt x="150" y="544"/>
                </a:lnTo>
                <a:lnTo>
                  <a:pt x="153" y="553"/>
                </a:lnTo>
                <a:lnTo>
                  <a:pt x="155" y="561"/>
                </a:lnTo>
                <a:lnTo>
                  <a:pt x="155" y="570"/>
                </a:lnTo>
                <a:lnTo>
                  <a:pt x="176" y="549"/>
                </a:lnTo>
                <a:lnTo>
                  <a:pt x="176" y="549"/>
                </a:lnTo>
                <a:lnTo>
                  <a:pt x="178" y="553"/>
                </a:lnTo>
                <a:lnTo>
                  <a:pt x="184" y="562"/>
                </a:lnTo>
                <a:lnTo>
                  <a:pt x="186" y="570"/>
                </a:lnTo>
                <a:lnTo>
                  <a:pt x="189" y="577"/>
                </a:lnTo>
                <a:lnTo>
                  <a:pt x="190" y="586"/>
                </a:lnTo>
                <a:lnTo>
                  <a:pt x="191" y="595"/>
                </a:lnTo>
                <a:lnTo>
                  <a:pt x="191" y="595"/>
                </a:lnTo>
                <a:lnTo>
                  <a:pt x="191" y="604"/>
                </a:lnTo>
                <a:lnTo>
                  <a:pt x="190" y="615"/>
                </a:lnTo>
                <a:lnTo>
                  <a:pt x="186" y="630"/>
                </a:lnTo>
                <a:lnTo>
                  <a:pt x="181" y="647"/>
                </a:lnTo>
                <a:lnTo>
                  <a:pt x="181" y="647"/>
                </a:lnTo>
                <a:lnTo>
                  <a:pt x="191" y="634"/>
                </a:lnTo>
                <a:lnTo>
                  <a:pt x="199" y="626"/>
                </a:lnTo>
                <a:lnTo>
                  <a:pt x="201" y="625"/>
                </a:lnTo>
                <a:lnTo>
                  <a:pt x="201" y="626"/>
                </a:lnTo>
                <a:lnTo>
                  <a:pt x="201" y="626"/>
                </a:lnTo>
                <a:lnTo>
                  <a:pt x="201" y="631"/>
                </a:lnTo>
                <a:lnTo>
                  <a:pt x="204" y="639"/>
                </a:lnTo>
                <a:lnTo>
                  <a:pt x="210" y="661"/>
                </a:lnTo>
                <a:lnTo>
                  <a:pt x="227" y="708"/>
                </a:lnTo>
                <a:lnTo>
                  <a:pt x="227" y="708"/>
                </a:lnTo>
                <a:lnTo>
                  <a:pt x="237" y="730"/>
                </a:lnTo>
                <a:lnTo>
                  <a:pt x="251" y="760"/>
                </a:lnTo>
                <a:lnTo>
                  <a:pt x="266" y="793"/>
                </a:lnTo>
                <a:lnTo>
                  <a:pt x="272" y="810"/>
                </a:lnTo>
                <a:lnTo>
                  <a:pt x="278" y="826"/>
                </a:lnTo>
                <a:lnTo>
                  <a:pt x="278" y="826"/>
                </a:lnTo>
                <a:lnTo>
                  <a:pt x="293" y="869"/>
                </a:lnTo>
                <a:lnTo>
                  <a:pt x="304" y="903"/>
                </a:lnTo>
                <a:lnTo>
                  <a:pt x="304" y="903"/>
                </a:lnTo>
                <a:lnTo>
                  <a:pt x="311" y="921"/>
                </a:lnTo>
                <a:lnTo>
                  <a:pt x="314" y="930"/>
                </a:lnTo>
                <a:lnTo>
                  <a:pt x="317" y="942"/>
                </a:lnTo>
                <a:lnTo>
                  <a:pt x="319" y="965"/>
                </a:lnTo>
                <a:lnTo>
                  <a:pt x="319" y="965"/>
                </a:lnTo>
                <a:lnTo>
                  <a:pt x="323" y="1007"/>
                </a:lnTo>
                <a:lnTo>
                  <a:pt x="326" y="1058"/>
                </a:lnTo>
                <a:lnTo>
                  <a:pt x="326" y="1084"/>
                </a:lnTo>
                <a:lnTo>
                  <a:pt x="325" y="1107"/>
                </a:lnTo>
                <a:lnTo>
                  <a:pt x="322" y="1125"/>
                </a:lnTo>
                <a:lnTo>
                  <a:pt x="319" y="1139"/>
                </a:lnTo>
                <a:lnTo>
                  <a:pt x="319" y="1139"/>
                </a:lnTo>
                <a:lnTo>
                  <a:pt x="316" y="1149"/>
                </a:lnTo>
                <a:lnTo>
                  <a:pt x="314" y="1160"/>
                </a:lnTo>
                <a:lnTo>
                  <a:pt x="312" y="1179"/>
                </a:lnTo>
                <a:lnTo>
                  <a:pt x="312" y="1196"/>
                </a:lnTo>
                <a:lnTo>
                  <a:pt x="314" y="1206"/>
                </a:lnTo>
                <a:lnTo>
                  <a:pt x="314" y="1206"/>
                </a:lnTo>
                <a:lnTo>
                  <a:pt x="316" y="1207"/>
                </a:lnTo>
                <a:lnTo>
                  <a:pt x="319" y="1208"/>
                </a:lnTo>
                <a:lnTo>
                  <a:pt x="328" y="1211"/>
                </a:lnTo>
                <a:lnTo>
                  <a:pt x="357" y="1215"/>
                </a:lnTo>
                <a:lnTo>
                  <a:pt x="384" y="1216"/>
                </a:lnTo>
                <a:lnTo>
                  <a:pt x="396" y="1216"/>
                </a:lnTo>
                <a:lnTo>
                  <a:pt x="396" y="1216"/>
                </a:lnTo>
                <a:lnTo>
                  <a:pt x="396" y="1217"/>
                </a:lnTo>
                <a:lnTo>
                  <a:pt x="398" y="1220"/>
                </a:lnTo>
                <a:lnTo>
                  <a:pt x="399" y="1223"/>
                </a:lnTo>
                <a:lnTo>
                  <a:pt x="403" y="1225"/>
                </a:lnTo>
                <a:lnTo>
                  <a:pt x="409" y="1229"/>
                </a:lnTo>
                <a:lnTo>
                  <a:pt x="417" y="1232"/>
                </a:lnTo>
                <a:lnTo>
                  <a:pt x="417" y="1232"/>
                </a:lnTo>
                <a:lnTo>
                  <a:pt x="429" y="1234"/>
                </a:lnTo>
                <a:lnTo>
                  <a:pt x="445" y="1235"/>
                </a:lnTo>
                <a:lnTo>
                  <a:pt x="462" y="1235"/>
                </a:lnTo>
                <a:lnTo>
                  <a:pt x="481" y="1234"/>
                </a:lnTo>
                <a:lnTo>
                  <a:pt x="516" y="1232"/>
                </a:lnTo>
                <a:lnTo>
                  <a:pt x="527" y="1229"/>
                </a:lnTo>
                <a:lnTo>
                  <a:pt x="535" y="1226"/>
                </a:lnTo>
                <a:lnTo>
                  <a:pt x="535" y="1226"/>
                </a:lnTo>
                <a:lnTo>
                  <a:pt x="539" y="1224"/>
                </a:lnTo>
                <a:lnTo>
                  <a:pt x="540" y="1220"/>
                </a:lnTo>
                <a:lnTo>
                  <a:pt x="541" y="1217"/>
                </a:lnTo>
                <a:lnTo>
                  <a:pt x="541" y="1214"/>
                </a:lnTo>
                <a:lnTo>
                  <a:pt x="539" y="1207"/>
                </a:lnTo>
                <a:lnTo>
                  <a:pt x="535" y="1201"/>
                </a:lnTo>
                <a:lnTo>
                  <a:pt x="535" y="1201"/>
                </a:lnTo>
                <a:lnTo>
                  <a:pt x="527" y="1193"/>
                </a:lnTo>
                <a:lnTo>
                  <a:pt x="513" y="1180"/>
                </a:lnTo>
                <a:lnTo>
                  <a:pt x="498" y="1165"/>
                </a:lnTo>
                <a:lnTo>
                  <a:pt x="484" y="1149"/>
                </a:lnTo>
                <a:lnTo>
                  <a:pt x="484" y="1149"/>
                </a:lnTo>
                <a:lnTo>
                  <a:pt x="471" y="1137"/>
                </a:lnTo>
                <a:lnTo>
                  <a:pt x="462" y="1124"/>
                </a:lnTo>
                <a:lnTo>
                  <a:pt x="458" y="1117"/>
                </a:lnTo>
                <a:lnTo>
                  <a:pt x="454" y="1111"/>
                </a:lnTo>
                <a:lnTo>
                  <a:pt x="453" y="1105"/>
                </a:lnTo>
                <a:lnTo>
                  <a:pt x="453" y="1098"/>
                </a:lnTo>
                <a:lnTo>
                  <a:pt x="453" y="1098"/>
                </a:lnTo>
                <a:lnTo>
                  <a:pt x="459" y="1048"/>
                </a:lnTo>
                <a:lnTo>
                  <a:pt x="462" y="1024"/>
                </a:lnTo>
                <a:lnTo>
                  <a:pt x="463" y="1011"/>
                </a:lnTo>
                <a:lnTo>
                  <a:pt x="463" y="1011"/>
                </a:lnTo>
                <a:lnTo>
                  <a:pt x="463" y="1007"/>
                </a:lnTo>
                <a:lnTo>
                  <a:pt x="466" y="1001"/>
                </a:lnTo>
                <a:lnTo>
                  <a:pt x="470" y="993"/>
                </a:lnTo>
                <a:lnTo>
                  <a:pt x="473" y="980"/>
                </a:lnTo>
                <a:lnTo>
                  <a:pt x="473" y="980"/>
                </a:lnTo>
                <a:lnTo>
                  <a:pt x="484" y="939"/>
                </a:lnTo>
                <a:lnTo>
                  <a:pt x="489" y="913"/>
                </a:lnTo>
                <a:lnTo>
                  <a:pt x="489" y="913"/>
                </a:lnTo>
                <a:lnTo>
                  <a:pt x="491" y="910"/>
                </a:lnTo>
                <a:lnTo>
                  <a:pt x="494" y="906"/>
                </a:lnTo>
                <a:lnTo>
                  <a:pt x="498" y="902"/>
                </a:lnTo>
                <a:lnTo>
                  <a:pt x="504" y="901"/>
                </a:lnTo>
                <a:lnTo>
                  <a:pt x="511" y="901"/>
                </a:lnTo>
                <a:lnTo>
                  <a:pt x="516" y="903"/>
                </a:lnTo>
                <a:lnTo>
                  <a:pt x="520" y="904"/>
                </a:lnTo>
                <a:lnTo>
                  <a:pt x="530" y="913"/>
                </a:lnTo>
                <a:lnTo>
                  <a:pt x="530" y="913"/>
                </a:lnTo>
                <a:lnTo>
                  <a:pt x="536" y="919"/>
                </a:lnTo>
                <a:lnTo>
                  <a:pt x="544" y="924"/>
                </a:lnTo>
                <a:lnTo>
                  <a:pt x="565" y="934"/>
                </a:lnTo>
                <a:lnTo>
                  <a:pt x="588" y="944"/>
                </a:lnTo>
                <a:lnTo>
                  <a:pt x="615" y="955"/>
                </a:lnTo>
                <a:lnTo>
                  <a:pt x="667" y="975"/>
                </a:lnTo>
                <a:lnTo>
                  <a:pt x="690" y="985"/>
                </a:lnTo>
                <a:lnTo>
                  <a:pt x="709" y="996"/>
                </a:lnTo>
                <a:lnTo>
                  <a:pt x="709" y="996"/>
                </a:lnTo>
                <a:lnTo>
                  <a:pt x="743" y="1016"/>
                </a:lnTo>
                <a:lnTo>
                  <a:pt x="772" y="1031"/>
                </a:lnTo>
                <a:lnTo>
                  <a:pt x="797" y="1046"/>
                </a:lnTo>
                <a:lnTo>
                  <a:pt x="806" y="1052"/>
                </a:lnTo>
                <a:lnTo>
                  <a:pt x="812" y="1057"/>
                </a:lnTo>
                <a:lnTo>
                  <a:pt x="812" y="1057"/>
                </a:lnTo>
                <a:lnTo>
                  <a:pt x="817" y="1062"/>
                </a:lnTo>
                <a:lnTo>
                  <a:pt x="825" y="1066"/>
                </a:lnTo>
                <a:lnTo>
                  <a:pt x="839" y="1075"/>
                </a:lnTo>
                <a:lnTo>
                  <a:pt x="845" y="1079"/>
                </a:lnTo>
                <a:lnTo>
                  <a:pt x="851" y="1084"/>
                </a:lnTo>
                <a:lnTo>
                  <a:pt x="856" y="1090"/>
                </a:lnTo>
                <a:lnTo>
                  <a:pt x="858" y="1098"/>
                </a:lnTo>
                <a:lnTo>
                  <a:pt x="858" y="1098"/>
                </a:lnTo>
                <a:lnTo>
                  <a:pt x="860" y="1102"/>
                </a:lnTo>
                <a:lnTo>
                  <a:pt x="862" y="1106"/>
                </a:lnTo>
                <a:lnTo>
                  <a:pt x="870" y="1112"/>
                </a:lnTo>
                <a:lnTo>
                  <a:pt x="880" y="1119"/>
                </a:lnTo>
                <a:lnTo>
                  <a:pt x="892" y="1123"/>
                </a:lnTo>
                <a:lnTo>
                  <a:pt x="903" y="1128"/>
                </a:lnTo>
                <a:lnTo>
                  <a:pt x="915" y="1130"/>
                </a:lnTo>
                <a:lnTo>
                  <a:pt x="935" y="1134"/>
                </a:lnTo>
                <a:lnTo>
                  <a:pt x="935" y="1134"/>
                </a:lnTo>
                <a:lnTo>
                  <a:pt x="943" y="1134"/>
                </a:lnTo>
                <a:lnTo>
                  <a:pt x="952" y="1134"/>
                </a:lnTo>
                <a:lnTo>
                  <a:pt x="960" y="1132"/>
                </a:lnTo>
                <a:lnTo>
                  <a:pt x="966" y="1129"/>
                </a:lnTo>
                <a:lnTo>
                  <a:pt x="971" y="1125"/>
                </a:lnTo>
                <a:lnTo>
                  <a:pt x="974" y="1121"/>
                </a:lnTo>
                <a:lnTo>
                  <a:pt x="975" y="1120"/>
                </a:lnTo>
                <a:lnTo>
                  <a:pt x="975" y="1117"/>
                </a:lnTo>
                <a:lnTo>
                  <a:pt x="974" y="1116"/>
                </a:lnTo>
                <a:lnTo>
                  <a:pt x="971" y="1114"/>
                </a:lnTo>
                <a:lnTo>
                  <a:pt x="971" y="1114"/>
                </a:lnTo>
                <a:lnTo>
                  <a:pt x="966" y="1111"/>
                </a:lnTo>
                <a:lnTo>
                  <a:pt x="964" y="1108"/>
                </a:lnTo>
                <a:lnTo>
                  <a:pt x="956" y="1107"/>
                </a:lnTo>
                <a:lnTo>
                  <a:pt x="953" y="1106"/>
                </a:lnTo>
                <a:lnTo>
                  <a:pt x="948" y="1102"/>
                </a:lnTo>
                <a:lnTo>
                  <a:pt x="943" y="1097"/>
                </a:lnTo>
                <a:lnTo>
                  <a:pt x="935" y="1088"/>
                </a:lnTo>
                <a:lnTo>
                  <a:pt x="935" y="1088"/>
                </a:lnTo>
                <a:lnTo>
                  <a:pt x="929" y="1079"/>
                </a:lnTo>
                <a:lnTo>
                  <a:pt x="924" y="1071"/>
                </a:lnTo>
                <a:lnTo>
                  <a:pt x="919" y="1061"/>
                </a:lnTo>
                <a:lnTo>
                  <a:pt x="915" y="1057"/>
                </a:lnTo>
                <a:lnTo>
                  <a:pt x="911" y="1052"/>
                </a:lnTo>
                <a:lnTo>
                  <a:pt x="904" y="1047"/>
                </a:lnTo>
                <a:lnTo>
                  <a:pt x="894" y="1042"/>
                </a:lnTo>
                <a:lnTo>
                  <a:pt x="894" y="1042"/>
                </a:lnTo>
                <a:lnTo>
                  <a:pt x="875" y="1030"/>
                </a:lnTo>
                <a:lnTo>
                  <a:pt x="860" y="1020"/>
                </a:lnTo>
                <a:lnTo>
                  <a:pt x="845" y="1011"/>
                </a:lnTo>
                <a:lnTo>
                  <a:pt x="828" y="1001"/>
                </a:lnTo>
                <a:lnTo>
                  <a:pt x="828" y="1001"/>
                </a:lnTo>
                <a:lnTo>
                  <a:pt x="774" y="974"/>
                </a:lnTo>
                <a:lnTo>
                  <a:pt x="748" y="962"/>
                </a:lnTo>
                <a:lnTo>
                  <a:pt x="735" y="955"/>
                </a:lnTo>
                <a:lnTo>
                  <a:pt x="735" y="955"/>
                </a:lnTo>
                <a:lnTo>
                  <a:pt x="724" y="948"/>
                </a:lnTo>
                <a:lnTo>
                  <a:pt x="706" y="939"/>
                </a:lnTo>
                <a:lnTo>
                  <a:pt x="688" y="930"/>
                </a:lnTo>
                <a:lnTo>
                  <a:pt x="681" y="926"/>
                </a:lnTo>
                <a:lnTo>
                  <a:pt x="679" y="924"/>
                </a:lnTo>
                <a:lnTo>
                  <a:pt x="679" y="924"/>
                </a:lnTo>
                <a:lnTo>
                  <a:pt x="676" y="913"/>
                </a:lnTo>
                <a:lnTo>
                  <a:pt x="675" y="907"/>
                </a:lnTo>
                <a:lnTo>
                  <a:pt x="675" y="899"/>
                </a:lnTo>
                <a:lnTo>
                  <a:pt x="676" y="890"/>
                </a:lnTo>
                <a:lnTo>
                  <a:pt x="679" y="883"/>
                </a:lnTo>
                <a:lnTo>
                  <a:pt x="683" y="876"/>
                </a:lnTo>
                <a:lnTo>
                  <a:pt x="685" y="874"/>
                </a:lnTo>
                <a:lnTo>
                  <a:pt x="689" y="872"/>
                </a:lnTo>
                <a:lnTo>
                  <a:pt x="689" y="872"/>
                </a:lnTo>
                <a:lnTo>
                  <a:pt x="707" y="865"/>
                </a:lnTo>
                <a:lnTo>
                  <a:pt x="718" y="861"/>
                </a:lnTo>
                <a:lnTo>
                  <a:pt x="731" y="858"/>
                </a:lnTo>
                <a:lnTo>
                  <a:pt x="743" y="857"/>
                </a:lnTo>
                <a:lnTo>
                  <a:pt x="753" y="857"/>
                </a:lnTo>
                <a:lnTo>
                  <a:pt x="758" y="858"/>
                </a:lnTo>
                <a:lnTo>
                  <a:pt x="763" y="861"/>
                </a:lnTo>
                <a:lnTo>
                  <a:pt x="767" y="863"/>
                </a:lnTo>
                <a:lnTo>
                  <a:pt x="771" y="867"/>
                </a:lnTo>
                <a:lnTo>
                  <a:pt x="771" y="867"/>
                </a:lnTo>
                <a:lnTo>
                  <a:pt x="780" y="878"/>
                </a:lnTo>
                <a:lnTo>
                  <a:pt x="794" y="889"/>
                </a:lnTo>
                <a:lnTo>
                  <a:pt x="830" y="919"/>
                </a:lnTo>
                <a:lnTo>
                  <a:pt x="849" y="935"/>
                </a:lnTo>
                <a:lnTo>
                  <a:pt x="866" y="949"/>
                </a:lnTo>
                <a:lnTo>
                  <a:pt x="880" y="964"/>
                </a:lnTo>
                <a:lnTo>
                  <a:pt x="885" y="970"/>
                </a:lnTo>
                <a:lnTo>
                  <a:pt x="889" y="975"/>
                </a:lnTo>
                <a:lnTo>
                  <a:pt x="889" y="975"/>
                </a:lnTo>
                <a:lnTo>
                  <a:pt x="896" y="985"/>
                </a:lnTo>
                <a:lnTo>
                  <a:pt x="902" y="994"/>
                </a:lnTo>
                <a:lnTo>
                  <a:pt x="917" y="1014"/>
                </a:lnTo>
                <a:lnTo>
                  <a:pt x="934" y="1033"/>
                </a:lnTo>
                <a:lnTo>
                  <a:pt x="951" y="1052"/>
                </a:lnTo>
                <a:lnTo>
                  <a:pt x="951" y="1052"/>
                </a:lnTo>
                <a:lnTo>
                  <a:pt x="967" y="1071"/>
                </a:lnTo>
                <a:lnTo>
                  <a:pt x="976" y="1079"/>
                </a:lnTo>
                <a:lnTo>
                  <a:pt x="984" y="1085"/>
                </a:lnTo>
                <a:lnTo>
                  <a:pt x="994" y="1092"/>
                </a:lnTo>
                <a:lnTo>
                  <a:pt x="1005" y="1096"/>
                </a:lnTo>
                <a:lnTo>
                  <a:pt x="1015" y="1098"/>
                </a:lnTo>
                <a:lnTo>
                  <a:pt x="1028" y="1098"/>
                </a:lnTo>
                <a:lnTo>
                  <a:pt x="1028" y="1098"/>
                </a:lnTo>
                <a:lnTo>
                  <a:pt x="1051" y="1098"/>
                </a:lnTo>
                <a:lnTo>
                  <a:pt x="1069" y="1098"/>
                </a:lnTo>
                <a:lnTo>
                  <a:pt x="1075" y="1096"/>
                </a:lnTo>
                <a:lnTo>
                  <a:pt x="1080" y="1093"/>
                </a:lnTo>
                <a:lnTo>
                  <a:pt x="1085" y="1089"/>
                </a:lnTo>
                <a:lnTo>
                  <a:pt x="1089" y="1083"/>
                </a:lnTo>
                <a:lnTo>
                  <a:pt x="1089" y="1083"/>
                </a:lnTo>
                <a:lnTo>
                  <a:pt x="1094" y="1069"/>
                </a:lnTo>
                <a:lnTo>
                  <a:pt x="1096" y="1064"/>
                </a:lnTo>
                <a:lnTo>
                  <a:pt x="1097" y="1058"/>
                </a:lnTo>
                <a:lnTo>
                  <a:pt x="1094" y="1053"/>
                </a:lnTo>
                <a:lnTo>
                  <a:pt x="1091" y="1049"/>
                </a:lnTo>
                <a:lnTo>
                  <a:pt x="1084" y="1046"/>
                </a:lnTo>
                <a:lnTo>
                  <a:pt x="1074" y="1042"/>
                </a:lnTo>
                <a:lnTo>
                  <a:pt x="1074" y="1042"/>
                </a:lnTo>
                <a:lnTo>
                  <a:pt x="1064" y="1039"/>
                </a:lnTo>
                <a:lnTo>
                  <a:pt x="1057" y="1038"/>
                </a:lnTo>
                <a:lnTo>
                  <a:pt x="1047" y="1037"/>
                </a:lnTo>
                <a:lnTo>
                  <a:pt x="1043" y="1037"/>
                </a:lnTo>
                <a:lnTo>
                  <a:pt x="1039" y="1034"/>
                </a:lnTo>
                <a:lnTo>
                  <a:pt x="1034" y="1031"/>
                </a:lnTo>
                <a:lnTo>
                  <a:pt x="1028" y="1026"/>
                </a:lnTo>
                <a:lnTo>
                  <a:pt x="1028" y="1026"/>
                </a:lnTo>
                <a:lnTo>
                  <a:pt x="998" y="1003"/>
                </a:lnTo>
                <a:lnTo>
                  <a:pt x="984" y="992"/>
                </a:lnTo>
                <a:lnTo>
                  <a:pt x="971" y="980"/>
                </a:lnTo>
                <a:lnTo>
                  <a:pt x="971" y="980"/>
                </a:lnTo>
                <a:lnTo>
                  <a:pt x="956" y="964"/>
                </a:lnTo>
                <a:lnTo>
                  <a:pt x="938" y="938"/>
                </a:lnTo>
                <a:lnTo>
                  <a:pt x="928" y="922"/>
                </a:lnTo>
                <a:lnTo>
                  <a:pt x="917" y="906"/>
                </a:lnTo>
                <a:lnTo>
                  <a:pt x="908" y="887"/>
                </a:lnTo>
                <a:lnTo>
                  <a:pt x="899" y="867"/>
                </a:lnTo>
                <a:lnTo>
                  <a:pt x="899" y="867"/>
                </a:lnTo>
                <a:lnTo>
                  <a:pt x="885" y="831"/>
                </a:lnTo>
                <a:lnTo>
                  <a:pt x="876" y="804"/>
                </a:lnTo>
                <a:lnTo>
                  <a:pt x="874" y="792"/>
                </a:lnTo>
                <a:lnTo>
                  <a:pt x="871" y="780"/>
                </a:lnTo>
                <a:lnTo>
                  <a:pt x="869" y="754"/>
                </a:lnTo>
                <a:lnTo>
                  <a:pt x="869" y="754"/>
                </a:lnTo>
                <a:lnTo>
                  <a:pt x="869" y="738"/>
                </a:lnTo>
                <a:lnTo>
                  <a:pt x="871" y="717"/>
                </a:lnTo>
                <a:lnTo>
                  <a:pt x="874" y="695"/>
                </a:lnTo>
                <a:lnTo>
                  <a:pt x="879" y="672"/>
                </a:lnTo>
                <a:lnTo>
                  <a:pt x="887" y="633"/>
                </a:lnTo>
                <a:lnTo>
                  <a:pt x="892" y="618"/>
                </a:lnTo>
                <a:lnTo>
                  <a:pt x="894" y="611"/>
                </a:lnTo>
                <a:lnTo>
                  <a:pt x="894" y="611"/>
                </a:lnTo>
                <a:lnTo>
                  <a:pt x="902" y="595"/>
                </a:lnTo>
                <a:lnTo>
                  <a:pt x="915" y="575"/>
                </a:lnTo>
                <a:lnTo>
                  <a:pt x="922" y="565"/>
                </a:lnTo>
                <a:lnTo>
                  <a:pt x="930" y="557"/>
                </a:lnTo>
                <a:lnTo>
                  <a:pt x="938" y="550"/>
                </a:lnTo>
                <a:lnTo>
                  <a:pt x="942" y="549"/>
                </a:lnTo>
                <a:lnTo>
                  <a:pt x="946" y="549"/>
                </a:lnTo>
                <a:lnTo>
                  <a:pt x="946" y="549"/>
                </a:lnTo>
                <a:lnTo>
                  <a:pt x="952" y="549"/>
                </a:lnTo>
                <a:lnTo>
                  <a:pt x="956" y="545"/>
                </a:lnTo>
                <a:lnTo>
                  <a:pt x="958" y="541"/>
                </a:lnTo>
                <a:lnTo>
                  <a:pt x="961" y="536"/>
                </a:lnTo>
                <a:lnTo>
                  <a:pt x="961" y="527"/>
                </a:lnTo>
                <a:lnTo>
                  <a:pt x="961" y="524"/>
                </a:lnTo>
                <a:lnTo>
                  <a:pt x="981" y="539"/>
                </a:lnTo>
                <a:lnTo>
                  <a:pt x="981" y="539"/>
                </a:lnTo>
                <a:lnTo>
                  <a:pt x="976" y="534"/>
                </a:lnTo>
                <a:lnTo>
                  <a:pt x="972" y="529"/>
                </a:lnTo>
                <a:lnTo>
                  <a:pt x="969" y="524"/>
                </a:lnTo>
                <a:lnTo>
                  <a:pt x="966" y="518"/>
                </a:lnTo>
                <a:lnTo>
                  <a:pt x="966" y="516"/>
                </a:lnTo>
                <a:lnTo>
                  <a:pt x="966" y="513"/>
                </a:lnTo>
                <a:lnTo>
                  <a:pt x="969" y="511"/>
                </a:lnTo>
                <a:lnTo>
                  <a:pt x="971" y="509"/>
                </a:lnTo>
                <a:lnTo>
                  <a:pt x="975" y="508"/>
                </a:lnTo>
                <a:lnTo>
                  <a:pt x="981" y="508"/>
                </a:lnTo>
                <a:lnTo>
                  <a:pt x="981" y="508"/>
                </a:lnTo>
                <a:lnTo>
                  <a:pt x="1046" y="508"/>
                </a:lnTo>
                <a:lnTo>
                  <a:pt x="1078" y="511"/>
                </a:lnTo>
                <a:lnTo>
                  <a:pt x="1105" y="513"/>
                </a:lnTo>
                <a:lnTo>
                  <a:pt x="1105" y="513"/>
                </a:lnTo>
                <a:lnTo>
                  <a:pt x="1125" y="517"/>
                </a:lnTo>
                <a:lnTo>
                  <a:pt x="1142" y="518"/>
                </a:lnTo>
                <a:lnTo>
                  <a:pt x="1148" y="517"/>
                </a:lnTo>
                <a:lnTo>
                  <a:pt x="1153" y="516"/>
                </a:lnTo>
                <a:lnTo>
                  <a:pt x="1159" y="512"/>
                </a:lnTo>
                <a:lnTo>
                  <a:pt x="1161" y="508"/>
                </a:lnTo>
                <a:lnTo>
                  <a:pt x="1161" y="508"/>
                </a:lnTo>
                <a:lnTo>
                  <a:pt x="1164" y="503"/>
                </a:lnTo>
                <a:lnTo>
                  <a:pt x="1164" y="498"/>
                </a:lnTo>
                <a:lnTo>
                  <a:pt x="1164" y="490"/>
                </a:lnTo>
                <a:lnTo>
                  <a:pt x="1162" y="485"/>
                </a:lnTo>
                <a:lnTo>
                  <a:pt x="1161" y="482"/>
                </a:lnTo>
                <a:lnTo>
                  <a:pt x="1161" y="482"/>
                </a:lnTo>
                <a:lnTo>
                  <a:pt x="1164" y="479"/>
                </a:lnTo>
                <a:lnTo>
                  <a:pt x="1171" y="468"/>
                </a:lnTo>
                <a:lnTo>
                  <a:pt x="1174" y="462"/>
                </a:lnTo>
                <a:lnTo>
                  <a:pt x="1176" y="457"/>
                </a:lnTo>
                <a:lnTo>
                  <a:pt x="1178" y="450"/>
                </a:lnTo>
                <a:lnTo>
                  <a:pt x="1176" y="447"/>
                </a:lnTo>
                <a:lnTo>
                  <a:pt x="1176" y="447"/>
                </a:lnTo>
                <a:lnTo>
                  <a:pt x="1167" y="430"/>
                </a:lnTo>
                <a:lnTo>
                  <a:pt x="1161" y="421"/>
                </a:lnTo>
                <a:lnTo>
                  <a:pt x="1161" y="421"/>
                </a:lnTo>
                <a:lnTo>
                  <a:pt x="1161" y="408"/>
                </a:lnTo>
                <a:lnTo>
                  <a:pt x="1160" y="399"/>
                </a:lnTo>
                <a:lnTo>
                  <a:pt x="1159" y="397"/>
                </a:lnTo>
                <a:lnTo>
                  <a:pt x="1156" y="395"/>
                </a:lnTo>
                <a:lnTo>
                  <a:pt x="1156" y="395"/>
                </a:lnTo>
                <a:lnTo>
                  <a:pt x="1141" y="395"/>
                </a:lnTo>
                <a:lnTo>
                  <a:pt x="1132" y="397"/>
                </a:lnTo>
                <a:lnTo>
                  <a:pt x="1125" y="395"/>
                </a:lnTo>
                <a:lnTo>
                  <a:pt x="1125" y="395"/>
                </a:lnTo>
                <a:lnTo>
                  <a:pt x="1123" y="395"/>
                </a:lnTo>
                <a:lnTo>
                  <a:pt x="1119" y="397"/>
                </a:lnTo>
                <a:lnTo>
                  <a:pt x="1116" y="398"/>
                </a:lnTo>
                <a:lnTo>
                  <a:pt x="1112" y="398"/>
                </a:lnTo>
                <a:lnTo>
                  <a:pt x="1108" y="397"/>
                </a:lnTo>
                <a:lnTo>
                  <a:pt x="1106" y="394"/>
                </a:lnTo>
                <a:lnTo>
                  <a:pt x="1102" y="389"/>
                </a:lnTo>
                <a:lnTo>
                  <a:pt x="1099" y="380"/>
                </a:lnTo>
                <a:lnTo>
                  <a:pt x="1099" y="380"/>
                </a:lnTo>
                <a:lnTo>
                  <a:pt x="1098" y="375"/>
                </a:lnTo>
                <a:lnTo>
                  <a:pt x="1098" y="370"/>
                </a:lnTo>
                <a:lnTo>
                  <a:pt x="1101" y="362"/>
                </a:lnTo>
                <a:lnTo>
                  <a:pt x="1103" y="354"/>
                </a:lnTo>
                <a:lnTo>
                  <a:pt x="1108" y="347"/>
                </a:lnTo>
                <a:lnTo>
                  <a:pt x="1111" y="338"/>
                </a:lnTo>
                <a:lnTo>
                  <a:pt x="1114" y="327"/>
                </a:lnTo>
                <a:lnTo>
                  <a:pt x="1114" y="314"/>
                </a:lnTo>
                <a:lnTo>
                  <a:pt x="1112" y="307"/>
                </a:lnTo>
                <a:lnTo>
                  <a:pt x="1110" y="298"/>
                </a:lnTo>
                <a:lnTo>
                  <a:pt x="1110" y="298"/>
                </a:lnTo>
                <a:lnTo>
                  <a:pt x="1099" y="267"/>
                </a:lnTo>
                <a:lnTo>
                  <a:pt x="1092" y="249"/>
                </a:lnTo>
                <a:lnTo>
                  <a:pt x="1088" y="243"/>
                </a:lnTo>
                <a:lnTo>
                  <a:pt x="1084" y="239"/>
                </a:lnTo>
                <a:lnTo>
                  <a:pt x="1079" y="235"/>
                </a:lnTo>
                <a:lnTo>
                  <a:pt x="1074" y="231"/>
                </a:lnTo>
                <a:lnTo>
                  <a:pt x="1074" y="231"/>
                </a:lnTo>
                <a:lnTo>
                  <a:pt x="1060" y="222"/>
                </a:lnTo>
                <a:lnTo>
                  <a:pt x="1046" y="212"/>
                </a:lnTo>
                <a:lnTo>
                  <a:pt x="1028" y="200"/>
                </a:lnTo>
                <a:lnTo>
                  <a:pt x="1028" y="200"/>
                </a:lnTo>
                <a:lnTo>
                  <a:pt x="1030" y="194"/>
                </a:lnTo>
                <a:lnTo>
                  <a:pt x="1033" y="180"/>
                </a:lnTo>
                <a:lnTo>
                  <a:pt x="1034" y="172"/>
                </a:lnTo>
                <a:lnTo>
                  <a:pt x="1034" y="163"/>
                </a:lnTo>
                <a:lnTo>
                  <a:pt x="1031" y="155"/>
                </a:lnTo>
                <a:lnTo>
                  <a:pt x="1028" y="149"/>
                </a:lnTo>
                <a:lnTo>
                  <a:pt x="1028" y="149"/>
                </a:lnTo>
                <a:lnTo>
                  <a:pt x="1025" y="146"/>
                </a:lnTo>
                <a:lnTo>
                  <a:pt x="1023" y="145"/>
                </a:lnTo>
                <a:lnTo>
                  <a:pt x="1019" y="145"/>
                </a:lnTo>
                <a:lnTo>
                  <a:pt x="1016" y="146"/>
                </a:lnTo>
                <a:lnTo>
                  <a:pt x="1010" y="150"/>
                </a:lnTo>
                <a:lnTo>
                  <a:pt x="1003" y="157"/>
                </a:lnTo>
                <a:lnTo>
                  <a:pt x="990" y="173"/>
                </a:lnTo>
                <a:lnTo>
                  <a:pt x="981" y="185"/>
                </a:lnTo>
                <a:lnTo>
                  <a:pt x="981" y="185"/>
                </a:lnTo>
                <a:lnTo>
                  <a:pt x="978" y="184"/>
                </a:lnTo>
                <a:lnTo>
                  <a:pt x="974" y="182"/>
                </a:lnTo>
                <a:lnTo>
                  <a:pt x="962" y="182"/>
                </a:lnTo>
                <a:lnTo>
                  <a:pt x="929" y="185"/>
                </a:lnTo>
                <a:lnTo>
                  <a:pt x="929" y="185"/>
                </a:lnTo>
                <a:lnTo>
                  <a:pt x="906" y="187"/>
                </a:lnTo>
                <a:lnTo>
                  <a:pt x="887" y="190"/>
                </a:lnTo>
                <a:lnTo>
                  <a:pt x="869" y="195"/>
                </a:lnTo>
                <a:lnTo>
                  <a:pt x="869" y="19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0">
            <a:extLst>
              <a:ext uri="{FF2B5EF4-FFF2-40B4-BE49-F238E27FC236}">
                <a16:creationId xmlns:a16="http://schemas.microsoft.com/office/drawing/2014/main" id="{009CFD5F-C881-4626-BE5A-EDA177295E16}"/>
              </a:ext>
            </a:extLst>
          </p:cNvPr>
          <p:cNvSpPr>
            <a:spLocks/>
          </p:cNvSpPr>
          <p:nvPr/>
        </p:nvSpPr>
        <p:spPr bwMode="auto">
          <a:xfrm>
            <a:off x="6078123" y="2887034"/>
            <a:ext cx="1450975" cy="1404938"/>
          </a:xfrm>
          <a:custGeom>
            <a:avLst/>
            <a:gdLst>
              <a:gd name="T0" fmla="*/ 589 w 914"/>
              <a:gd name="T1" fmla="*/ 124 h 885"/>
              <a:gd name="T2" fmla="*/ 481 w 914"/>
              <a:gd name="T3" fmla="*/ 95 h 885"/>
              <a:gd name="T4" fmla="*/ 309 w 914"/>
              <a:gd name="T5" fmla="*/ 123 h 885"/>
              <a:gd name="T6" fmla="*/ 210 w 914"/>
              <a:gd name="T7" fmla="*/ 173 h 885"/>
              <a:gd name="T8" fmla="*/ 197 w 914"/>
              <a:gd name="T9" fmla="*/ 139 h 885"/>
              <a:gd name="T10" fmla="*/ 220 w 914"/>
              <a:gd name="T11" fmla="*/ 119 h 885"/>
              <a:gd name="T12" fmla="*/ 228 w 914"/>
              <a:gd name="T13" fmla="*/ 66 h 885"/>
              <a:gd name="T14" fmla="*/ 205 w 914"/>
              <a:gd name="T15" fmla="*/ 40 h 885"/>
              <a:gd name="T16" fmla="*/ 166 w 914"/>
              <a:gd name="T17" fmla="*/ 18 h 885"/>
              <a:gd name="T18" fmla="*/ 72 w 914"/>
              <a:gd name="T19" fmla="*/ 34 h 885"/>
              <a:gd name="T20" fmla="*/ 22 w 914"/>
              <a:gd name="T21" fmla="*/ 79 h 885"/>
              <a:gd name="T22" fmla="*/ 0 w 914"/>
              <a:gd name="T23" fmla="*/ 185 h 885"/>
              <a:gd name="T24" fmla="*/ 25 w 914"/>
              <a:gd name="T25" fmla="*/ 236 h 885"/>
              <a:gd name="T26" fmla="*/ 111 w 914"/>
              <a:gd name="T27" fmla="*/ 279 h 885"/>
              <a:gd name="T28" fmla="*/ 134 w 914"/>
              <a:gd name="T29" fmla="*/ 328 h 885"/>
              <a:gd name="T30" fmla="*/ 147 w 914"/>
              <a:gd name="T31" fmla="*/ 384 h 885"/>
              <a:gd name="T32" fmla="*/ 195 w 914"/>
              <a:gd name="T33" fmla="*/ 471 h 885"/>
              <a:gd name="T34" fmla="*/ 208 w 914"/>
              <a:gd name="T35" fmla="*/ 535 h 885"/>
              <a:gd name="T36" fmla="*/ 222 w 914"/>
              <a:gd name="T37" fmla="*/ 637 h 885"/>
              <a:gd name="T38" fmla="*/ 212 w 914"/>
              <a:gd name="T39" fmla="*/ 708 h 885"/>
              <a:gd name="T40" fmla="*/ 273 w 914"/>
              <a:gd name="T41" fmla="*/ 784 h 885"/>
              <a:gd name="T42" fmla="*/ 280 w 914"/>
              <a:gd name="T43" fmla="*/ 820 h 885"/>
              <a:gd name="T44" fmla="*/ 320 w 914"/>
              <a:gd name="T45" fmla="*/ 838 h 885"/>
              <a:gd name="T46" fmla="*/ 405 w 914"/>
              <a:gd name="T47" fmla="*/ 839 h 885"/>
              <a:gd name="T48" fmla="*/ 422 w 914"/>
              <a:gd name="T49" fmla="*/ 826 h 885"/>
              <a:gd name="T50" fmla="*/ 353 w 914"/>
              <a:gd name="T51" fmla="*/ 792 h 885"/>
              <a:gd name="T52" fmla="*/ 321 w 914"/>
              <a:gd name="T53" fmla="*/ 759 h 885"/>
              <a:gd name="T54" fmla="*/ 332 w 914"/>
              <a:gd name="T55" fmla="*/ 654 h 885"/>
              <a:gd name="T56" fmla="*/ 390 w 914"/>
              <a:gd name="T57" fmla="*/ 708 h 885"/>
              <a:gd name="T58" fmla="*/ 404 w 914"/>
              <a:gd name="T59" fmla="*/ 732 h 885"/>
              <a:gd name="T60" fmla="*/ 475 w 914"/>
              <a:gd name="T61" fmla="*/ 743 h 885"/>
              <a:gd name="T62" fmla="*/ 491 w 914"/>
              <a:gd name="T63" fmla="*/ 725 h 885"/>
              <a:gd name="T64" fmla="*/ 432 w 914"/>
              <a:gd name="T65" fmla="*/ 637 h 885"/>
              <a:gd name="T66" fmla="*/ 404 w 914"/>
              <a:gd name="T67" fmla="*/ 527 h 885"/>
              <a:gd name="T68" fmla="*/ 520 w 914"/>
              <a:gd name="T69" fmla="*/ 765 h 885"/>
              <a:gd name="T70" fmla="*/ 515 w 914"/>
              <a:gd name="T71" fmla="*/ 842 h 885"/>
              <a:gd name="T72" fmla="*/ 531 w 914"/>
              <a:gd name="T73" fmla="*/ 881 h 885"/>
              <a:gd name="T74" fmla="*/ 582 w 914"/>
              <a:gd name="T75" fmla="*/ 882 h 885"/>
              <a:gd name="T76" fmla="*/ 609 w 914"/>
              <a:gd name="T77" fmla="*/ 875 h 885"/>
              <a:gd name="T78" fmla="*/ 620 w 914"/>
              <a:gd name="T79" fmla="*/ 814 h 885"/>
              <a:gd name="T80" fmla="*/ 614 w 914"/>
              <a:gd name="T81" fmla="*/ 626 h 885"/>
              <a:gd name="T82" fmla="*/ 703 w 914"/>
              <a:gd name="T83" fmla="*/ 593 h 885"/>
              <a:gd name="T84" fmla="*/ 734 w 914"/>
              <a:gd name="T85" fmla="*/ 723 h 885"/>
              <a:gd name="T86" fmla="*/ 764 w 914"/>
              <a:gd name="T87" fmla="*/ 759 h 885"/>
              <a:gd name="T88" fmla="*/ 820 w 914"/>
              <a:gd name="T89" fmla="*/ 791 h 885"/>
              <a:gd name="T90" fmla="*/ 863 w 914"/>
              <a:gd name="T91" fmla="*/ 783 h 885"/>
              <a:gd name="T92" fmla="*/ 882 w 914"/>
              <a:gd name="T93" fmla="*/ 773 h 885"/>
              <a:gd name="T94" fmla="*/ 888 w 914"/>
              <a:gd name="T95" fmla="*/ 751 h 885"/>
              <a:gd name="T96" fmla="*/ 869 w 914"/>
              <a:gd name="T97" fmla="*/ 720 h 885"/>
              <a:gd name="T98" fmla="*/ 820 w 914"/>
              <a:gd name="T99" fmla="*/ 689 h 885"/>
              <a:gd name="T100" fmla="*/ 835 w 914"/>
              <a:gd name="T101" fmla="*/ 538 h 885"/>
              <a:gd name="T102" fmla="*/ 885 w 914"/>
              <a:gd name="T103" fmla="*/ 489 h 885"/>
              <a:gd name="T104" fmla="*/ 910 w 914"/>
              <a:gd name="T105" fmla="*/ 422 h 885"/>
              <a:gd name="T106" fmla="*/ 907 w 914"/>
              <a:gd name="T107" fmla="*/ 289 h 885"/>
              <a:gd name="T108" fmla="*/ 913 w 914"/>
              <a:gd name="T109" fmla="*/ 189 h 885"/>
              <a:gd name="T110" fmla="*/ 863 w 914"/>
              <a:gd name="T111" fmla="*/ 126 h 885"/>
              <a:gd name="T112" fmla="*/ 780 w 914"/>
              <a:gd name="T113" fmla="*/ 156 h 885"/>
              <a:gd name="T114" fmla="*/ 737 w 914"/>
              <a:gd name="T115" fmla="*/ 25 h 885"/>
              <a:gd name="T116" fmla="*/ 703 w 914"/>
              <a:gd name="T117" fmla="*/ 1 h 885"/>
              <a:gd name="T118" fmla="*/ 672 w 914"/>
              <a:gd name="T119" fmla="*/ 52 h 885"/>
              <a:gd name="T120" fmla="*/ 667 w 914"/>
              <a:gd name="T121" fmla="*/ 130 h 8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14" h="885">
                <a:moveTo>
                  <a:pt x="670" y="151"/>
                </a:moveTo>
                <a:lnTo>
                  <a:pt x="642" y="151"/>
                </a:lnTo>
                <a:lnTo>
                  <a:pt x="642" y="151"/>
                </a:lnTo>
                <a:lnTo>
                  <a:pt x="627" y="142"/>
                </a:lnTo>
                <a:lnTo>
                  <a:pt x="610" y="134"/>
                </a:lnTo>
                <a:lnTo>
                  <a:pt x="589" y="124"/>
                </a:lnTo>
                <a:lnTo>
                  <a:pt x="564" y="115"/>
                </a:lnTo>
                <a:lnTo>
                  <a:pt x="538" y="105"/>
                </a:lnTo>
                <a:lnTo>
                  <a:pt x="509" y="98"/>
                </a:lnTo>
                <a:lnTo>
                  <a:pt x="495" y="97"/>
                </a:lnTo>
                <a:lnTo>
                  <a:pt x="481" y="95"/>
                </a:lnTo>
                <a:lnTo>
                  <a:pt x="481" y="95"/>
                </a:lnTo>
                <a:lnTo>
                  <a:pt x="452" y="95"/>
                </a:lnTo>
                <a:lnTo>
                  <a:pt x="422" y="98"/>
                </a:lnTo>
                <a:lnTo>
                  <a:pt x="392" y="102"/>
                </a:lnTo>
                <a:lnTo>
                  <a:pt x="363" y="108"/>
                </a:lnTo>
                <a:lnTo>
                  <a:pt x="334" y="115"/>
                </a:lnTo>
                <a:lnTo>
                  <a:pt x="309" y="123"/>
                </a:lnTo>
                <a:lnTo>
                  <a:pt x="288" y="131"/>
                </a:lnTo>
                <a:lnTo>
                  <a:pt x="271" y="139"/>
                </a:lnTo>
                <a:lnTo>
                  <a:pt x="271" y="139"/>
                </a:lnTo>
                <a:lnTo>
                  <a:pt x="246" y="153"/>
                </a:lnTo>
                <a:lnTo>
                  <a:pt x="228" y="164"/>
                </a:lnTo>
                <a:lnTo>
                  <a:pt x="210" y="173"/>
                </a:lnTo>
                <a:lnTo>
                  <a:pt x="210" y="173"/>
                </a:lnTo>
                <a:lnTo>
                  <a:pt x="208" y="169"/>
                </a:lnTo>
                <a:lnTo>
                  <a:pt x="201" y="157"/>
                </a:lnTo>
                <a:lnTo>
                  <a:pt x="199" y="152"/>
                </a:lnTo>
                <a:lnTo>
                  <a:pt x="197" y="145"/>
                </a:lnTo>
                <a:lnTo>
                  <a:pt x="197" y="139"/>
                </a:lnTo>
                <a:lnTo>
                  <a:pt x="199" y="134"/>
                </a:lnTo>
                <a:lnTo>
                  <a:pt x="199" y="134"/>
                </a:lnTo>
                <a:lnTo>
                  <a:pt x="204" y="130"/>
                </a:lnTo>
                <a:lnTo>
                  <a:pt x="208" y="127"/>
                </a:lnTo>
                <a:lnTo>
                  <a:pt x="217" y="123"/>
                </a:lnTo>
                <a:lnTo>
                  <a:pt x="220" y="119"/>
                </a:lnTo>
                <a:lnTo>
                  <a:pt x="224" y="113"/>
                </a:lnTo>
                <a:lnTo>
                  <a:pt x="226" y="106"/>
                </a:lnTo>
                <a:lnTo>
                  <a:pt x="227" y="95"/>
                </a:lnTo>
                <a:lnTo>
                  <a:pt x="227" y="95"/>
                </a:lnTo>
                <a:lnTo>
                  <a:pt x="227" y="74"/>
                </a:lnTo>
                <a:lnTo>
                  <a:pt x="228" y="66"/>
                </a:lnTo>
                <a:lnTo>
                  <a:pt x="227" y="59"/>
                </a:lnTo>
                <a:lnTo>
                  <a:pt x="224" y="54"/>
                </a:lnTo>
                <a:lnTo>
                  <a:pt x="220" y="48"/>
                </a:lnTo>
                <a:lnTo>
                  <a:pt x="215" y="44"/>
                </a:lnTo>
                <a:lnTo>
                  <a:pt x="205" y="40"/>
                </a:lnTo>
                <a:lnTo>
                  <a:pt x="205" y="40"/>
                </a:lnTo>
                <a:lnTo>
                  <a:pt x="197" y="36"/>
                </a:lnTo>
                <a:lnTo>
                  <a:pt x="191" y="32"/>
                </a:lnTo>
                <a:lnTo>
                  <a:pt x="187" y="25"/>
                </a:lnTo>
                <a:lnTo>
                  <a:pt x="184" y="21"/>
                </a:lnTo>
                <a:lnTo>
                  <a:pt x="177" y="19"/>
                </a:lnTo>
                <a:lnTo>
                  <a:pt x="166" y="18"/>
                </a:lnTo>
                <a:lnTo>
                  <a:pt x="150" y="18"/>
                </a:lnTo>
                <a:lnTo>
                  <a:pt x="150" y="18"/>
                </a:lnTo>
                <a:lnTo>
                  <a:pt x="129" y="19"/>
                </a:lnTo>
                <a:lnTo>
                  <a:pt x="110" y="23"/>
                </a:lnTo>
                <a:lnTo>
                  <a:pt x="90" y="27"/>
                </a:lnTo>
                <a:lnTo>
                  <a:pt x="72" y="34"/>
                </a:lnTo>
                <a:lnTo>
                  <a:pt x="57" y="41"/>
                </a:lnTo>
                <a:lnTo>
                  <a:pt x="45" y="50"/>
                </a:lnTo>
                <a:lnTo>
                  <a:pt x="35" y="59"/>
                </a:lnTo>
                <a:lnTo>
                  <a:pt x="28" y="68"/>
                </a:lnTo>
                <a:lnTo>
                  <a:pt x="28" y="68"/>
                </a:lnTo>
                <a:lnTo>
                  <a:pt x="22" y="79"/>
                </a:lnTo>
                <a:lnTo>
                  <a:pt x="15" y="95"/>
                </a:lnTo>
                <a:lnTo>
                  <a:pt x="9" y="116"/>
                </a:lnTo>
                <a:lnTo>
                  <a:pt x="3" y="138"/>
                </a:lnTo>
                <a:lnTo>
                  <a:pt x="0" y="162"/>
                </a:lnTo>
                <a:lnTo>
                  <a:pt x="0" y="174"/>
                </a:lnTo>
                <a:lnTo>
                  <a:pt x="0" y="185"/>
                </a:lnTo>
                <a:lnTo>
                  <a:pt x="3" y="196"/>
                </a:lnTo>
                <a:lnTo>
                  <a:pt x="6" y="207"/>
                </a:lnTo>
                <a:lnTo>
                  <a:pt x="10" y="218"/>
                </a:lnTo>
                <a:lnTo>
                  <a:pt x="17" y="228"/>
                </a:lnTo>
                <a:lnTo>
                  <a:pt x="17" y="228"/>
                </a:lnTo>
                <a:lnTo>
                  <a:pt x="25" y="236"/>
                </a:lnTo>
                <a:lnTo>
                  <a:pt x="33" y="245"/>
                </a:lnTo>
                <a:lnTo>
                  <a:pt x="43" y="252"/>
                </a:lnTo>
                <a:lnTo>
                  <a:pt x="53" y="257"/>
                </a:lnTo>
                <a:lnTo>
                  <a:pt x="72" y="267"/>
                </a:lnTo>
                <a:lnTo>
                  <a:pt x="93" y="274"/>
                </a:lnTo>
                <a:lnTo>
                  <a:pt x="111" y="279"/>
                </a:lnTo>
                <a:lnTo>
                  <a:pt x="125" y="282"/>
                </a:lnTo>
                <a:lnTo>
                  <a:pt x="139" y="283"/>
                </a:lnTo>
                <a:lnTo>
                  <a:pt x="139" y="283"/>
                </a:lnTo>
                <a:lnTo>
                  <a:pt x="137" y="293"/>
                </a:lnTo>
                <a:lnTo>
                  <a:pt x="134" y="314"/>
                </a:lnTo>
                <a:lnTo>
                  <a:pt x="134" y="328"/>
                </a:lnTo>
                <a:lnTo>
                  <a:pt x="134" y="341"/>
                </a:lnTo>
                <a:lnTo>
                  <a:pt x="136" y="355"/>
                </a:lnTo>
                <a:lnTo>
                  <a:pt x="139" y="366"/>
                </a:lnTo>
                <a:lnTo>
                  <a:pt x="139" y="366"/>
                </a:lnTo>
                <a:lnTo>
                  <a:pt x="143" y="376"/>
                </a:lnTo>
                <a:lnTo>
                  <a:pt x="147" y="384"/>
                </a:lnTo>
                <a:lnTo>
                  <a:pt x="157" y="398"/>
                </a:lnTo>
                <a:lnTo>
                  <a:pt x="169" y="418"/>
                </a:lnTo>
                <a:lnTo>
                  <a:pt x="176" y="429"/>
                </a:lnTo>
                <a:lnTo>
                  <a:pt x="183" y="444"/>
                </a:lnTo>
                <a:lnTo>
                  <a:pt x="183" y="444"/>
                </a:lnTo>
                <a:lnTo>
                  <a:pt x="195" y="471"/>
                </a:lnTo>
                <a:lnTo>
                  <a:pt x="202" y="489"/>
                </a:lnTo>
                <a:lnTo>
                  <a:pt x="205" y="503"/>
                </a:lnTo>
                <a:lnTo>
                  <a:pt x="205" y="516"/>
                </a:lnTo>
                <a:lnTo>
                  <a:pt x="205" y="516"/>
                </a:lnTo>
                <a:lnTo>
                  <a:pt x="206" y="524"/>
                </a:lnTo>
                <a:lnTo>
                  <a:pt x="208" y="535"/>
                </a:lnTo>
                <a:lnTo>
                  <a:pt x="213" y="564"/>
                </a:lnTo>
                <a:lnTo>
                  <a:pt x="217" y="581"/>
                </a:lnTo>
                <a:lnTo>
                  <a:pt x="220" y="599"/>
                </a:lnTo>
                <a:lnTo>
                  <a:pt x="222" y="618"/>
                </a:lnTo>
                <a:lnTo>
                  <a:pt x="222" y="637"/>
                </a:lnTo>
                <a:lnTo>
                  <a:pt x="222" y="637"/>
                </a:lnTo>
                <a:lnTo>
                  <a:pt x="220" y="655"/>
                </a:lnTo>
                <a:lnTo>
                  <a:pt x="219" y="669"/>
                </a:lnTo>
                <a:lnTo>
                  <a:pt x="213" y="689"/>
                </a:lnTo>
                <a:lnTo>
                  <a:pt x="212" y="696"/>
                </a:lnTo>
                <a:lnTo>
                  <a:pt x="212" y="702"/>
                </a:lnTo>
                <a:lnTo>
                  <a:pt x="212" y="708"/>
                </a:lnTo>
                <a:lnTo>
                  <a:pt x="216" y="715"/>
                </a:lnTo>
                <a:lnTo>
                  <a:pt x="216" y="715"/>
                </a:lnTo>
                <a:lnTo>
                  <a:pt x="230" y="732"/>
                </a:lnTo>
                <a:lnTo>
                  <a:pt x="249" y="752"/>
                </a:lnTo>
                <a:lnTo>
                  <a:pt x="267" y="774"/>
                </a:lnTo>
                <a:lnTo>
                  <a:pt x="273" y="784"/>
                </a:lnTo>
                <a:lnTo>
                  <a:pt x="277" y="792"/>
                </a:lnTo>
                <a:lnTo>
                  <a:pt x="277" y="792"/>
                </a:lnTo>
                <a:lnTo>
                  <a:pt x="278" y="799"/>
                </a:lnTo>
                <a:lnTo>
                  <a:pt x="278" y="806"/>
                </a:lnTo>
                <a:lnTo>
                  <a:pt x="278" y="816"/>
                </a:lnTo>
                <a:lnTo>
                  <a:pt x="280" y="820"/>
                </a:lnTo>
                <a:lnTo>
                  <a:pt x="281" y="824"/>
                </a:lnTo>
                <a:lnTo>
                  <a:pt x="287" y="827"/>
                </a:lnTo>
                <a:lnTo>
                  <a:pt x="293" y="831"/>
                </a:lnTo>
                <a:lnTo>
                  <a:pt x="293" y="831"/>
                </a:lnTo>
                <a:lnTo>
                  <a:pt x="304" y="835"/>
                </a:lnTo>
                <a:lnTo>
                  <a:pt x="320" y="838"/>
                </a:lnTo>
                <a:lnTo>
                  <a:pt x="336" y="841"/>
                </a:lnTo>
                <a:lnTo>
                  <a:pt x="354" y="844"/>
                </a:lnTo>
                <a:lnTo>
                  <a:pt x="372" y="844"/>
                </a:lnTo>
                <a:lnTo>
                  <a:pt x="389" y="844"/>
                </a:lnTo>
                <a:lnTo>
                  <a:pt x="401" y="841"/>
                </a:lnTo>
                <a:lnTo>
                  <a:pt x="405" y="839"/>
                </a:lnTo>
                <a:lnTo>
                  <a:pt x="410" y="837"/>
                </a:lnTo>
                <a:lnTo>
                  <a:pt x="410" y="837"/>
                </a:lnTo>
                <a:lnTo>
                  <a:pt x="415" y="832"/>
                </a:lnTo>
                <a:lnTo>
                  <a:pt x="419" y="830"/>
                </a:lnTo>
                <a:lnTo>
                  <a:pt x="423" y="827"/>
                </a:lnTo>
                <a:lnTo>
                  <a:pt x="422" y="826"/>
                </a:lnTo>
                <a:lnTo>
                  <a:pt x="419" y="824"/>
                </a:lnTo>
                <a:lnTo>
                  <a:pt x="404" y="814"/>
                </a:lnTo>
                <a:lnTo>
                  <a:pt x="404" y="814"/>
                </a:lnTo>
                <a:lnTo>
                  <a:pt x="392" y="808"/>
                </a:lnTo>
                <a:lnTo>
                  <a:pt x="379" y="803"/>
                </a:lnTo>
                <a:lnTo>
                  <a:pt x="353" y="792"/>
                </a:lnTo>
                <a:lnTo>
                  <a:pt x="342" y="787"/>
                </a:lnTo>
                <a:lnTo>
                  <a:pt x="332" y="780"/>
                </a:lnTo>
                <a:lnTo>
                  <a:pt x="328" y="776"/>
                </a:lnTo>
                <a:lnTo>
                  <a:pt x="324" y="770"/>
                </a:lnTo>
                <a:lnTo>
                  <a:pt x="322" y="765"/>
                </a:lnTo>
                <a:lnTo>
                  <a:pt x="321" y="759"/>
                </a:lnTo>
                <a:lnTo>
                  <a:pt x="321" y="759"/>
                </a:lnTo>
                <a:lnTo>
                  <a:pt x="321" y="744"/>
                </a:lnTo>
                <a:lnTo>
                  <a:pt x="321" y="727"/>
                </a:lnTo>
                <a:lnTo>
                  <a:pt x="325" y="694"/>
                </a:lnTo>
                <a:lnTo>
                  <a:pt x="329" y="665"/>
                </a:lnTo>
                <a:lnTo>
                  <a:pt x="332" y="654"/>
                </a:lnTo>
                <a:lnTo>
                  <a:pt x="332" y="654"/>
                </a:lnTo>
                <a:lnTo>
                  <a:pt x="356" y="675"/>
                </a:lnTo>
                <a:lnTo>
                  <a:pt x="374" y="690"/>
                </a:lnTo>
                <a:lnTo>
                  <a:pt x="387" y="704"/>
                </a:lnTo>
                <a:lnTo>
                  <a:pt x="387" y="704"/>
                </a:lnTo>
                <a:lnTo>
                  <a:pt x="390" y="708"/>
                </a:lnTo>
                <a:lnTo>
                  <a:pt x="390" y="711"/>
                </a:lnTo>
                <a:lnTo>
                  <a:pt x="387" y="715"/>
                </a:lnTo>
                <a:lnTo>
                  <a:pt x="387" y="718"/>
                </a:lnTo>
                <a:lnTo>
                  <a:pt x="389" y="722"/>
                </a:lnTo>
                <a:lnTo>
                  <a:pt x="394" y="726"/>
                </a:lnTo>
                <a:lnTo>
                  <a:pt x="404" y="732"/>
                </a:lnTo>
                <a:lnTo>
                  <a:pt x="404" y="732"/>
                </a:lnTo>
                <a:lnTo>
                  <a:pt x="418" y="737"/>
                </a:lnTo>
                <a:lnTo>
                  <a:pt x="432" y="741"/>
                </a:lnTo>
                <a:lnTo>
                  <a:pt x="447" y="744"/>
                </a:lnTo>
                <a:lnTo>
                  <a:pt x="461" y="744"/>
                </a:lnTo>
                <a:lnTo>
                  <a:pt x="475" y="743"/>
                </a:lnTo>
                <a:lnTo>
                  <a:pt x="484" y="740"/>
                </a:lnTo>
                <a:lnTo>
                  <a:pt x="491" y="737"/>
                </a:lnTo>
                <a:lnTo>
                  <a:pt x="493" y="734"/>
                </a:lnTo>
                <a:lnTo>
                  <a:pt x="493" y="732"/>
                </a:lnTo>
                <a:lnTo>
                  <a:pt x="493" y="732"/>
                </a:lnTo>
                <a:lnTo>
                  <a:pt x="491" y="725"/>
                </a:lnTo>
                <a:lnTo>
                  <a:pt x="488" y="719"/>
                </a:lnTo>
                <a:lnTo>
                  <a:pt x="481" y="714"/>
                </a:lnTo>
                <a:lnTo>
                  <a:pt x="470" y="698"/>
                </a:lnTo>
                <a:lnTo>
                  <a:pt x="470" y="698"/>
                </a:lnTo>
                <a:lnTo>
                  <a:pt x="450" y="665"/>
                </a:lnTo>
                <a:lnTo>
                  <a:pt x="432" y="637"/>
                </a:lnTo>
                <a:lnTo>
                  <a:pt x="432" y="637"/>
                </a:lnTo>
                <a:lnTo>
                  <a:pt x="426" y="626"/>
                </a:lnTo>
                <a:lnTo>
                  <a:pt x="422" y="611"/>
                </a:lnTo>
                <a:lnTo>
                  <a:pt x="414" y="574"/>
                </a:lnTo>
                <a:lnTo>
                  <a:pt x="407" y="541"/>
                </a:lnTo>
                <a:lnTo>
                  <a:pt x="404" y="527"/>
                </a:lnTo>
                <a:lnTo>
                  <a:pt x="498" y="566"/>
                </a:lnTo>
                <a:lnTo>
                  <a:pt x="498" y="566"/>
                </a:lnTo>
                <a:lnTo>
                  <a:pt x="509" y="650"/>
                </a:lnTo>
                <a:lnTo>
                  <a:pt x="517" y="716"/>
                </a:lnTo>
                <a:lnTo>
                  <a:pt x="519" y="744"/>
                </a:lnTo>
                <a:lnTo>
                  <a:pt x="520" y="765"/>
                </a:lnTo>
                <a:lnTo>
                  <a:pt x="520" y="765"/>
                </a:lnTo>
                <a:lnTo>
                  <a:pt x="519" y="791"/>
                </a:lnTo>
                <a:lnTo>
                  <a:pt x="517" y="809"/>
                </a:lnTo>
                <a:lnTo>
                  <a:pt x="515" y="826"/>
                </a:lnTo>
                <a:lnTo>
                  <a:pt x="515" y="842"/>
                </a:lnTo>
                <a:lnTo>
                  <a:pt x="515" y="842"/>
                </a:lnTo>
                <a:lnTo>
                  <a:pt x="516" y="857"/>
                </a:lnTo>
                <a:lnTo>
                  <a:pt x="519" y="870"/>
                </a:lnTo>
                <a:lnTo>
                  <a:pt x="520" y="874"/>
                </a:lnTo>
                <a:lnTo>
                  <a:pt x="523" y="878"/>
                </a:lnTo>
                <a:lnTo>
                  <a:pt x="527" y="880"/>
                </a:lnTo>
                <a:lnTo>
                  <a:pt x="531" y="881"/>
                </a:lnTo>
                <a:lnTo>
                  <a:pt x="531" y="881"/>
                </a:lnTo>
                <a:lnTo>
                  <a:pt x="542" y="882"/>
                </a:lnTo>
                <a:lnTo>
                  <a:pt x="556" y="881"/>
                </a:lnTo>
                <a:lnTo>
                  <a:pt x="575" y="881"/>
                </a:lnTo>
                <a:lnTo>
                  <a:pt x="575" y="881"/>
                </a:lnTo>
                <a:lnTo>
                  <a:pt x="582" y="882"/>
                </a:lnTo>
                <a:lnTo>
                  <a:pt x="592" y="884"/>
                </a:lnTo>
                <a:lnTo>
                  <a:pt x="596" y="885"/>
                </a:lnTo>
                <a:lnTo>
                  <a:pt x="602" y="884"/>
                </a:lnTo>
                <a:lnTo>
                  <a:pt x="606" y="881"/>
                </a:lnTo>
                <a:lnTo>
                  <a:pt x="609" y="875"/>
                </a:lnTo>
                <a:lnTo>
                  <a:pt x="609" y="875"/>
                </a:lnTo>
                <a:lnTo>
                  <a:pt x="614" y="863"/>
                </a:lnTo>
                <a:lnTo>
                  <a:pt x="617" y="850"/>
                </a:lnTo>
                <a:lnTo>
                  <a:pt x="620" y="839"/>
                </a:lnTo>
                <a:lnTo>
                  <a:pt x="620" y="826"/>
                </a:lnTo>
                <a:lnTo>
                  <a:pt x="620" y="826"/>
                </a:lnTo>
                <a:lnTo>
                  <a:pt x="620" y="814"/>
                </a:lnTo>
                <a:lnTo>
                  <a:pt x="620" y="806"/>
                </a:lnTo>
                <a:lnTo>
                  <a:pt x="620" y="792"/>
                </a:lnTo>
                <a:lnTo>
                  <a:pt x="620" y="770"/>
                </a:lnTo>
                <a:lnTo>
                  <a:pt x="620" y="770"/>
                </a:lnTo>
                <a:lnTo>
                  <a:pt x="617" y="691"/>
                </a:lnTo>
                <a:lnTo>
                  <a:pt x="614" y="626"/>
                </a:lnTo>
                <a:lnTo>
                  <a:pt x="614" y="626"/>
                </a:lnTo>
                <a:lnTo>
                  <a:pt x="616" y="611"/>
                </a:lnTo>
                <a:lnTo>
                  <a:pt x="617" y="599"/>
                </a:lnTo>
                <a:lnTo>
                  <a:pt x="620" y="588"/>
                </a:lnTo>
                <a:lnTo>
                  <a:pt x="703" y="593"/>
                </a:lnTo>
                <a:lnTo>
                  <a:pt x="703" y="593"/>
                </a:lnTo>
                <a:lnTo>
                  <a:pt x="712" y="644"/>
                </a:lnTo>
                <a:lnTo>
                  <a:pt x="722" y="684"/>
                </a:lnTo>
                <a:lnTo>
                  <a:pt x="726" y="702"/>
                </a:lnTo>
                <a:lnTo>
                  <a:pt x="730" y="715"/>
                </a:lnTo>
                <a:lnTo>
                  <a:pt x="730" y="715"/>
                </a:lnTo>
                <a:lnTo>
                  <a:pt x="734" y="723"/>
                </a:lnTo>
                <a:lnTo>
                  <a:pt x="739" y="730"/>
                </a:lnTo>
                <a:lnTo>
                  <a:pt x="748" y="741"/>
                </a:lnTo>
                <a:lnTo>
                  <a:pt x="757" y="749"/>
                </a:lnTo>
                <a:lnTo>
                  <a:pt x="761" y="754"/>
                </a:lnTo>
                <a:lnTo>
                  <a:pt x="764" y="759"/>
                </a:lnTo>
                <a:lnTo>
                  <a:pt x="764" y="759"/>
                </a:lnTo>
                <a:lnTo>
                  <a:pt x="768" y="765"/>
                </a:lnTo>
                <a:lnTo>
                  <a:pt x="776" y="772"/>
                </a:lnTo>
                <a:lnTo>
                  <a:pt x="786" y="777"/>
                </a:lnTo>
                <a:lnTo>
                  <a:pt x="797" y="784"/>
                </a:lnTo>
                <a:lnTo>
                  <a:pt x="809" y="788"/>
                </a:lnTo>
                <a:lnTo>
                  <a:pt x="820" y="791"/>
                </a:lnTo>
                <a:lnTo>
                  <a:pt x="831" y="794"/>
                </a:lnTo>
                <a:lnTo>
                  <a:pt x="841" y="792"/>
                </a:lnTo>
                <a:lnTo>
                  <a:pt x="841" y="792"/>
                </a:lnTo>
                <a:lnTo>
                  <a:pt x="853" y="788"/>
                </a:lnTo>
                <a:lnTo>
                  <a:pt x="860" y="784"/>
                </a:lnTo>
                <a:lnTo>
                  <a:pt x="863" y="783"/>
                </a:lnTo>
                <a:lnTo>
                  <a:pt x="863" y="781"/>
                </a:lnTo>
                <a:lnTo>
                  <a:pt x="863" y="781"/>
                </a:lnTo>
                <a:lnTo>
                  <a:pt x="867" y="781"/>
                </a:lnTo>
                <a:lnTo>
                  <a:pt x="874" y="779"/>
                </a:lnTo>
                <a:lnTo>
                  <a:pt x="880" y="776"/>
                </a:lnTo>
                <a:lnTo>
                  <a:pt x="882" y="773"/>
                </a:lnTo>
                <a:lnTo>
                  <a:pt x="885" y="770"/>
                </a:lnTo>
                <a:lnTo>
                  <a:pt x="885" y="765"/>
                </a:lnTo>
                <a:lnTo>
                  <a:pt x="885" y="765"/>
                </a:lnTo>
                <a:lnTo>
                  <a:pt x="885" y="759"/>
                </a:lnTo>
                <a:lnTo>
                  <a:pt x="887" y="755"/>
                </a:lnTo>
                <a:lnTo>
                  <a:pt x="888" y="751"/>
                </a:lnTo>
                <a:lnTo>
                  <a:pt x="888" y="747"/>
                </a:lnTo>
                <a:lnTo>
                  <a:pt x="887" y="743"/>
                </a:lnTo>
                <a:lnTo>
                  <a:pt x="884" y="737"/>
                </a:lnTo>
                <a:lnTo>
                  <a:pt x="878" y="730"/>
                </a:lnTo>
                <a:lnTo>
                  <a:pt x="869" y="720"/>
                </a:lnTo>
                <a:lnTo>
                  <a:pt x="869" y="720"/>
                </a:lnTo>
                <a:lnTo>
                  <a:pt x="858" y="712"/>
                </a:lnTo>
                <a:lnTo>
                  <a:pt x="848" y="707"/>
                </a:lnTo>
                <a:lnTo>
                  <a:pt x="831" y="700"/>
                </a:lnTo>
                <a:lnTo>
                  <a:pt x="826" y="697"/>
                </a:lnTo>
                <a:lnTo>
                  <a:pt x="822" y="694"/>
                </a:lnTo>
                <a:lnTo>
                  <a:pt x="820" y="689"/>
                </a:lnTo>
                <a:lnTo>
                  <a:pt x="819" y="682"/>
                </a:lnTo>
                <a:lnTo>
                  <a:pt x="819" y="682"/>
                </a:lnTo>
                <a:lnTo>
                  <a:pt x="822" y="649"/>
                </a:lnTo>
                <a:lnTo>
                  <a:pt x="827" y="601"/>
                </a:lnTo>
                <a:lnTo>
                  <a:pt x="835" y="538"/>
                </a:lnTo>
                <a:lnTo>
                  <a:pt x="835" y="538"/>
                </a:lnTo>
                <a:lnTo>
                  <a:pt x="841" y="535"/>
                </a:lnTo>
                <a:lnTo>
                  <a:pt x="848" y="531"/>
                </a:lnTo>
                <a:lnTo>
                  <a:pt x="856" y="524"/>
                </a:lnTo>
                <a:lnTo>
                  <a:pt x="864" y="516"/>
                </a:lnTo>
                <a:lnTo>
                  <a:pt x="876" y="503"/>
                </a:lnTo>
                <a:lnTo>
                  <a:pt x="885" y="489"/>
                </a:lnTo>
                <a:lnTo>
                  <a:pt x="896" y="471"/>
                </a:lnTo>
                <a:lnTo>
                  <a:pt x="896" y="471"/>
                </a:lnTo>
                <a:lnTo>
                  <a:pt x="900" y="460"/>
                </a:lnTo>
                <a:lnTo>
                  <a:pt x="905" y="449"/>
                </a:lnTo>
                <a:lnTo>
                  <a:pt x="907" y="435"/>
                </a:lnTo>
                <a:lnTo>
                  <a:pt x="910" y="422"/>
                </a:lnTo>
                <a:lnTo>
                  <a:pt x="911" y="391"/>
                </a:lnTo>
                <a:lnTo>
                  <a:pt x="913" y="361"/>
                </a:lnTo>
                <a:lnTo>
                  <a:pt x="911" y="333"/>
                </a:lnTo>
                <a:lnTo>
                  <a:pt x="910" y="310"/>
                </a:lnTo>
                <a:lnTo>
                  <a:pt x="907" y="289"/>
                </a:lnTo>
                <a:lnTo>
                  <a:pt x="907" y="289"/>
                </a:lnTo>
                <a:lnTo>
                  <a:pt x="909" y="279"/>
                </a:lnTo>
                <a:lnTo>
                  <a:pt x="913" y="253"/>
                </a:lnTo>
                <a:lnTo>
                  <a:pt x="914" y="221"/>
                </a:lnTo>
                <a:lnTo>
                  <a:pt x="914" y="204"/>
                </a:lnTo>
                <a:lnTo>
                  <a:pt x="913" y="189"/>
                </a:lnTo>
                <a:lnTo>
                  <a:pt x="913" y="189"/>
                </a:lnTo>
                <a:lnTo>
                  <a:pt x="909" y="175"/>
                </a:lnTo>
                <a:lnTo>
                  <a:pt x="903" y="162"/>
                </a:lnTo>
                <a:lnTo>
                  <a:pt x="893" y="151"/>
                </a:lnTo>
                <a:lnTo>
                  <a:pt x="884" y="139"/>
                </a:lnTo>
                <a:lnTo>
                  <a:pt x="873" y="131"/>
                </a:lnTo>
                <a:lnTo>
                  <a:pt x="863" y="126"/>
                </a:lnTo>
                <a:lnTo>
                  <a:pt x="853" y="121"/>
                </a:lnTo>
                <a:lnTo>
                  <a:pt x="849" y="121"/>
                </a:lnTo>
                <a:lnTo>
                  <a:pt x="846" y="123"/>
                </a:lnTo>
                <a:lnTo>
                  <a:pt x="846" y="123"/>
                </a:lnTo>
                <a:lnTo>
                  <a:pt x="808" y="142"/>
                </a:lnTo>
                <a:lnTo>
                  <a:pt x="780" y="156"/>
                </a:lnTo>
                <a:lnTo>
                  <a:pt x="747" y="145"/>
                </a:lnTo>
                <a:lnTo>
                  <a:pt x="747" y="51"/>
                </a:lnTo>
                <a:lnTo>
                  <a:pt x="747" y="51"/>
                </a:lnTo>
                <a:lnTo>
                  <a:pt x="746" y="43"/>
                </a:lnTo>
                <a:lnTo>
                  <a:pt x="743" y="34"/>
                </a:lnTo>
                <a:lnTo>
                  <a:pt x="737" y="25"/>
                </a:lnTo>
                <a:lnTo>
                  <a:pt x="732" y="15"/>
                </a:lnTo>
                <a:lnTo>
                  <a:pt x="725" y="8"/>
                </a:lnTo>
                <a:lnTo>
                  <a:pt x="718" y="3"/>
                </a:lnTo>
                <a:lnTo>
                  <a:pt x="710" y="0"/>
                </a:lnTo>
                <a:lnTo>
                  <a:pt x="707" y="0"/>
                </a:lnTo>
                <a:lnTo>
                  <a:pt x="703" y="1"/>
                </a:lnTo>
                <a:lnTo>
                  <a:pt x="703" y="1"/>
                </a:lnTo>
                <a:lnTo>
                  <a:pt x="696" y="7"/>
                </a:lnTo>
                <a:lnTo>
                  <a:pt x="689" y="15"/>
                </a:lnTo>
                <a:lnTo>
                  <a:pt x="683" y="26"/>
                </a:lnTo>
                <a:lnTo>
                  <a:pt x="678" y="38"/>
                </a:lnTo>
                <a:lnTo>
                  <a:pt x="672" y="52"/>
                </a:lnTo>
                <a:lnTo>
                  <a:pt x="668" y="66"/>
                </a:lnTo>
                <a:lnTo>
                  <a:pt x="665" y="79"/>
                </a:lnTo>
                <a:lnTo>
                  <a:pt x="664" y="90"/>
                </a:lnTo>
                <a:lnTo>
                  <a:pt x="664" y="90"/>
                </a:lnTo>
                <a:lnTo>
                  <a:pt x="664" y="110"/>
                </a:lnTo>
                <a:lnTo>
                  <a:pt x="667" y="130"/>
                </a:lnTo>
                <a:lnTo>
                  <a:pt x="670" y="151"/>
                </a:lnTo>
                <a:lnTo>
                  <a:pt x="670" y="151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6FD6278A-96F6-485B-BF94-6180B0693A28}"/>
              </a:ext>
            </a:extLst>
          </p:cNvPr>
          <p:cNvSpPr>
            <a:spLocks/>
          </p:cNvSpPr>
          <p:nvPr/>
        </p:nvSpPr>
        <p:spPr bwMode="auto">
          <a:xfrm>
            <a:off x="7937425" y="2829138"/>
            <a:ext cx="1519238" cy="1479550"/>
          </a:xfrm>
          <a:custGeom>
            <a:avLst/>
            <a:gdLst>
              <a:gd name="T0" fmla="*/ 372 w 957"/>
              <a:gd name="T1" fmla="*/ 102 h 932"/>
              <a:gd name="T2" fmla="*/ 347 w 957"/>
              <a:gd name="T3" fmla="*/ 40 h 932"/>
              <a:gd name="T4" fmla="*/ 287 w 957"/>
              <a:gd name="T5" fmla="*/ 3 h 932"/>
              <a:gd name="T6" fmla="*/ 225 w 957"/>
              <a:gd name="T7" fmla="*/ 10 h 932"/>
              <a:gd name="T8" fmla="*/ 163 w 957"/>
              <a:gd name="T9" fmla="*/ 25 h 932"/>
              <a:gd name="T10" fmla="*/ 153 w 957"/>
              <a:gd name="T11" fmla="*/ 43 h 932"/>
              <a:gd name="T12" fmla="*/ 99 w 957"/>
              <a:gd name="T13" fmla="*/ 73 h 932"/>
              <a:gd name="T14" fmla="*/ 77 w 957"/>
              <a:gd name="T15" fmla="*/ 98 h 932"/>
              <a:gd name="T16" fmla="*/ 44 w 957"/>
              <a:gd name="T17" fmla="*/ 135 h 932"/>
              <a:gd name="T18" fmla="*/ 11 w 957"/>
              <a:gd name="T19" fmla="*/ 173 h 932"/>
              <a:gd name="T20" fmla="*/ 12 w 957"/>
              <a:gd name="T21" fmla="*/ 210 h 932"/>
              <a:gd name="T22" fmla="*/ 16 w 957"/>
              <a:gd name="T23" fmla="*/ 239 h 932"/>
              <a:gd name="T24" fmla="*/ 0 w 957"/>
              <a:gd name="T25" fmla="*/ 322 h 932"/>
              <a:gd name="T26" fmla="*/ 8 w 957"/>
              <a:gd name="T27" fmla="*/ 379 h 932"/>
              <a:gd name="T28" fmla="*/ 27 w 957"/>
              <a:gd name="T29" fmla="*/ 438 h 932"/>
              <a:gd name="T30" fmla="*/ 61 w 957"/>
              <a:gd name="T31" fmla="*/ 483 h 932"/>
              <a:gd name="T32" fmla="*/ 98 w 957"/>
              <a:gd name="T33" fmla="*/ 528 h 932"/>
              <a:gd name="T34" fmla="*/ 124 w 957"/>
              <a:gd name="T35" fmla="*/ 538 h 932"/>
              <a:gd name="T36" fmla="*/ 188 w 957"/>
              <a:gd name="T37" fmla="*/ 532 h 932"/>
              <a:gd name="T38" fmla="*/ 232 w 957"/>
              <a:gd name="T39" fmla="*/ 510 h 932"/>
              <a:gd name="T40" fmla="*/ 255 w 957"/>
              <a:gd name="T41" fmla="*/ 491 h 932"/>
              <a:gd name="T42" fmla="*/ 276 w 957"/>
              <a:gd name="T43" fmla="*/ 532 h 932"/>
              <a:gd name="T44" fmla="*/ 275 w 957"/>
              <a:gd name="T45" fmla="*/ 632 h 932"/>
              <a:gd name="T46" fmla="*/ 271 w 957"/>
              <a:gd name="T47" fmla="*/ 744 h 932"/>
              <a:gd name="T48" fmla="*/ 323 w 957"/>
              <a:gd name="T49" fmla="*/ 790 h 932"/>
              <a:gd name="T50" fmla="*/ 394 w 957"/>
              <a:gd name="T51" fmla="*/ 798 h 932"/>
              <a:gd name="T52" fmla="*/ 359 w 957"/>
              <a:gd name="T53" fmla="*/ 726 h 932"/>
              <a:gd name="T54" fmla="*/ 361 w 957"/>
              <a:gd name="T55" fmla="*/ 665 h 932"/>
              <a:gd name="T56" fmla="*/ 387 w 957"/>
              <a:gd name="T57" fmla="*/ 675 h 932"/>
              <a:gd name="T58" fmla="*/ 484 w 957"/>
              <a:gd name="T59" fmla="*/ 812 h 932"/>
              <a:gd name="T60" fmla="*/ 547 w 957"/>
              <a:gd name="T61" fmla="*/ 875 h 932"/>
              <a:gd name="T62" fmla="*/ 558 w 957"/>
              <a:gd name="T63" fmla="*/ 909 h 932"/>
              <a:gd name="T64" fmla="*/ 603 w 957"/>
              <a:gd name="T65" fmla="*/ 925 h 932"/>
              <a:gd name="T66" fmla="*/ 655 w 957"/>
              <a:gd name="T67" fmla="*/ 929 h 932"/>
              <a:gd name="T68" fmla="*/ 686 w 957"/>
              <a:gd name="T69" fmla="*/ 914 h 932"/>
              <a:gd name="T70" fmla="*/ 625 w 957"/>
              <a:gd name="T71" fmla="*/ 809 h 932"/>
              <a:gd name="T72" fmla="*/ 576 w 957"/>
              <a:gd name="T73" fmla="*/ 709 h 932"/>
              <a:gd name="T74" fmla="*/ 654 w 957"/>
              <a:gd name="T75" fmla="*/ 705 h 932"/>
              <a:gd name="T76" fmla="*/ 755 w 957"/>
              <a:gd name="T77" fmla="*/ 643 h 932"/>
              <a:gd name="T78" fmla="*/ 766 w 957"/>
              <a:gd name="T79" fmla="*/ 678 h 932"/>
              <a:gd name="T80" fmla="*/ 757 w 957"/>
              <a:gd name="T81" fmla="*/ 831 h 932"/>
              <a:gd name="T82" fmla="*/ 766 w 957"/>
              <a:gd name="T83" fmla="*/ 878 h 932"/>
              <a:gd name="T84" fmla="*/ 825 w 957"/>
              <a:gd name="T85" fmla="*/ 914 h 932"/>
              <a:gd name="T86" fmla="*/ 894 w 957"/>
              <a:gd name="T87" fmla="*/ 913 h 932"/>
              <a:gd name="T88" fmla="*/ 893 w 957"/>
              <a:gd name="T89" fmla="*/ 875 h 932"/>
              <a:gd name="T90" fmla="*/ 857 w 957"/>
              <a:gd name="T91" fmla="*/ 792 h 932"/>
              <a:gd name="T92" fmla="*/ 912 w 957"/>
              <a:gd name="T93" fmla="*/ 715 h 932"/>
              <a:gd name="T94" fmla="*/ 894 w 957"/>
              <a:gd name="T95" fmla="*/ 628 h 932"/>
              <a:gd name="T96" fmla="*/ 857 w 957"/>
              <a:gd name="T97" fmla="*/ 532 h 932"/>
              <a:gd name="T98" fmla="*/ 858 w 957"/>
              <a:gd name="T99" fmla="*/ 445 h 932"/>
              <a:gd name="T100" fmla="*/ 933 w 957"/>
              <a:gd name="T101" fmla="*/ 425 h 932"/>
              <a:gd name="T102" fmla="*/ 934 w 957"/>
              <a:gd name="T103" fmla="*/ 333 h 932"/>
              <a:gd name="T104" fmla="*/ 954 w 957"/>
              <a:gd name="T105" fmla="*/ 234 h 932"/>
              <a:gd name="T106" fmla="*/ 944 w 957"/>
              <a:gd name="T107" fmla="*/ 159 h 932"/>
              <a:gd name="T108" fmla="*/ 898 w 957"/>
              <a:gd name="T109" fmla="*/ 113 h 932"/>
              <a:gd name="T110" fmla="*/ 798 w 957"/>
              <a:gd name="T111" fmla="*/ 88 h 932"/>
              <a:gd name="T112" fmla="*/ 724 w 957"/>
              <a:gd name="T113" fmla="*/ 61 h 932"/>
              <a:gd name="T114" fmla="*/ 713 w 957"/>
              <a:gd name="T115" fmla="*/ 76 h 932"/>
              <a:gd name="T116" fmla="*/ 662 w 957"/>
              <a:gd name="T117" fmla="*/ 102 h 932"/>
              <a:gd name="T118" fmla="*/ 630 w 957"/>
              <a:gd name="T119" fmla="*/ 140 h 932"/>
              <a:gd name="T120" fmla="*/ 590 w 957"/>
              <a:gd name="T121" fmla="*/ 169 h 932"/>
              <a:gd name="T122" fmla="*/ 583 w 957"/>
              <a:gd name="T123" fmla="*/ 189 h 932"/>
              <a:gd name="T124" fmla="*/ 504 w 957"/>
              <a:gd name="T125" fmla="*/ 187 h 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57" h="932">
                <a:moveTo>
                  <a:pt x="370" y="178"/>
                </a:moveTo>
                <a:lnTo>
                  <a:pt x="370" y="178"/>
                </a:lnTo>
                <a:lnTo>
                  <a:pt x="370" y="160"/>
                </a:lnTo>
                <a:lnTo>
                  <a:pt x="369" y="142"/>
                </a:lnTo>
                <a:lnTo>
                  <a:pt x="370" y="123"/>
                </a:lnTo>
                <a:lnTo>
                  <a:pt x="370" y="123"/>
                </a:lnTo>
                <a:lnTo>
                  <a:pt x="372" y="102"/>
                </a:lnTo>
                <a:lnTo>
                  <a:pt x="372" y="81"/>
                </a:lnTo>
                <a:lnTo>
                  <a:pt x="372" y="73"/>
                </a:lnTo>
                <a:lnTo>
                  <a:pt x="369" y="64"/>
                </a:lnTo>
                <a:lnTo>
                  <a:pt x="365" y="57"/>
                </a:lnTo>
                <a:lnTo>
                  <a:pt x="359" y="51"/>
                </a:lnTo>
                <a:lnTo>
                  <a:pt x="359" y="51"/>
                </a:lnTo>
                <a:lnTo>
                  <a:pt x="347" y="40"/>
                </a:lnTo>
                <a:lnTo>
                  <a:pt x="336" y="29"/>
                </a:lnTo>
                <a:lnTo>
                  <a:pt x="323" y="19"/>
                </a:lnTo>
                <a:lnTo>
                  <a:pt x="316" y="15"/>
                </a:lnTo>
                <a:lnTo>
                  <a:pt x="309" y="12"/>
                </a:lnTo>
                <a:lnTo>
                  <a:pt x="309" y="12"/>
                </a:lnTo>
                <a:lnTo>
                  <a:pt x="297" y="7"/>
                </a:lnTo>
                <a:lnTo>
                  <a:pt x="287" y="3"/>
                </a:lnTo>
                <a:lnTo>
                  <a:pt x="282" y="0"/>
                </a:lnTo>
                <a:lnTo>
                  <a:pt x="275" y="0"/>
                </a:lnTo>
                <a:lnTo>
                  <a:pt x="268" y="0"/>
                </a:lnTo>
                <a:lnTo>
                  <a:pt x="260" y="1"/>
                </a:lnTo>
                <a:lnTo>
                  <a:pt x="260" y="1"/>
                </a:lnTo>
                <a:lnTo>
                  <a:pt x="242" y="5"/>
                </a:lnTo>
                <a:lnTo>
                  <a:pt x="225" y="10"/>
                </a:lnTo>
                <a:lnTo>
                  <a:pt x="204" y="18"/>
                </a:lnTo>
                <a:lnTo>
                  <a:pt x="204" y="18"/>
                </a:lnTo>
                <a:lnTo>
                  <a:pt x="199" y="21"/>
                </a:lnTo>
                <a:lnTo>
                  <a:pt x="192" y="22"/>
                </a:lnTo>
                <a:lnTo>
                  <a:pt x="177" y="23"/>
                </a:lnTo>
                <a:lnTo>
                  <a:pt x="177" y="23"/>
                </a:lnTo>
                <a:lnTo>
                  <a:pt x="163" y="25"/>
                </a:lnTo>
                <a:lnTo>
                  <a:pt x="160" y="26"/>
                </a:lnTo>
                <a:lnTo>
                  <a:pt x="157" y="29"/>
                </a:lnTo>
                <a:lnTo>
                  <a:pt x="156" y="30"/>
                </a:lnTo>
                <a:lnTo>
                  <a:pt x="155" y="34"/>
                </a:lnTo>
                <a:lnTo>
                  <a:pt x="155" y="34"/>
                </a:lnTo>
                <a:lnTo>
                  <a:pt x="155" y="40"/>
                </a:lnTo>
                <a:lnTo>
                  <a:pt x="153" y="43"/>
                </a:lnTo>
                <a:lnTo>
                  <a:pt x="150" y="46"/>
                </a:lnTo>
                <a:lnTo>
                  <a:pt x="143" y="51"/>
                </a:lnTo>
                <a:lnTo>
                  <a:pt x="143" y="51"/>
                </a:lnTo>
                <a:lnTo>
                  <a:pt x="132" y="57"/>
                </a:lnTo>
                <a:lnTo>
                  <a:pt x="121" y="62"/>
                </a:lnTo>
                <a:lnTo>
                  <a:pt x="110" y="68"/>
                </a:lnTo>
                <a:lnTo>
                  <a:pt x="99" y="73"/>
                </a:lnTo>
                <a:lnTo>
                  <a:pt x="99" y="73"/>
                </a:lnTo>
                <a:lnTo>
                  <a:pt x="83" y="86"/>
                </a:lnTo>
                <a:lnTo>
                  <a:pt x="79" y="91"/>
                </a:lnTo>
                <a:lnTo>
                  <a:pt x="77" y="93"/>
                </a:lnTo>
                <a:lnTo>
                  <a:pt x="77" y="95"/>
                </a:lnTo>
                <a:lnTo>
                  <a:pt x="77" y="95"/>
                </a:lnTo>
                <a:lnTo>
                  <a:pt x="77" y="98"/>
                </a:lnTo>
                <a:lnTo>
                  <a:pt x="76" y="102"/>
                </a:lnTo>
                <a:lnTo>
                  <a:pt x="69" y="112"/>
                </a:lnTo>
                <a:lnTo>
                  <a:pt x="62" y="122"/>
                </a:lnTo>
                <a:lnTo>
                  <a:pt x="55" y="129"/>
                </a:lnTo>
                <a:lnTo>
                  <a:pt x="55" y="129"/>
                </a:lnTo>
                <a:lnTo>
                  <a:pt x="49" y="133"/>
                </a:lnTo>
                <a:lnTo>
                  <a:pt x="44" y="135"/>
                </a:lnTo>
                <a:lnTo>
                  <a:pt x="37" y="141"/>
                </a:lnTo>
                <a:lnTo>
                  <a:pt x="27" y="151"/>
                </a:lnTo>
                <a:lnTo>
                  <a:pt x="27" y="151"/>
                </a:lnTo>
                <a:lnTo>
                  <a:pt x="19" y="162"/>
                </a:lnTo>
                <a:lnTo>
                  <a:pt x="14" y="167"/>
                </a:lnTo>
                <a:lnTo>
                  <a:pt x="11" y="173"/>
                </a:lnTo>
                <a:lnTo>
                  <a:pt x="11" y="173"/>
                </a:lnTo>
                <a:lnTo>
                  <a:pt x="20" y="178"/>
                </a:lnTo>
                <a:lnTo>
                  <a:pt x="26" y="184"/>
                </a:lnTo>
                <a:lnTo>
                  <a:pt x="27" y="187"/>
                </a:lnTo>
                <a:lnTo>
                  <a:pt x="27" y="189"/>
                </a:lnTo>
                <a:lnTo>
                  <a:pt x="27" y="189"/>
                </a:lnTo>
                <a:lnTo>
                  <a:pt x="18" y="203"/>
                </a:lnTo>
                <a:lnTo>
                  <a:pt x="12" y="210"/>
                </a:lnTo>
                <a:lnTo>
                  <a:pt x="11" y="217"/>
                </a:lnTo>
                <a:lnTo>
                  <a:pt x="11" y="217"/>
                </a:lnTo>
                <a:lnTo>
                  <a:pt x="12" y="223"/>
                </a:lnTo>
                <a:lnTo>
                  <a:pt x="14" y="228"/>
                </a:lnTo>
                <a:lnTo>
                  <a:pt x="16" y="235"/>
                </a:lnTo>
                <a:lnTo>
                  <a:pt x="16" y="239"/>
                </a:lnTo>
                <a:lnTo>
                  <a:pt x="16" y="239"/>
                </a:lnTo>
                <a:lnTo>
                  <a:pt x="12" y="253"/>
                </a:lnTo>
                <a:lnTo>
                  <a:pt x="5" y="272"/>
                </a:lnTo>
                <a:lnTo>
                  <a:pt x="5" y="272"/>
                </a:lnTo>
                <a:lnTo>
                  <a:pt x="2" y="285"/>
                </a:lnTo>
                <a:lnTo>
                  <a:pt x="1" y="299"/>
                </a:lnTo>
                <a:lnTo>
                  <a:pt x="0" y="312"/>
                </a:lnTo>
                <a:lnTo>
                  <a:pt x="0" y="322"/>
                </a:lnTo>
                <a:lnTo>
                  <a:pt x="0" y="322"/>
                </a:lnTo>
                <a:lnTo>
                  <a:pt x="4" y="343"/>
                </a:lnTo>
                <a:lnTo>
                  <a:pt x="5" y="355"/>
                </a:lnTo>
                <a:lnTo>
                  <a:pt x="5" y="366"/>
                </a:lnTo>
                <a:lnTo>
                  <a:pt x="5" y="366"/>
                </a:lnTo>
                <a:lnTo>
                  <a:pt x="5" y="375"/>
                </a:lnTo>
                <a:lnTo>
                  <a:pt x="8" y="379"/>
                </a:lnTo>
                <a:lnTo>
                  <a:pt x="9" y="382"/>
                </a:lnTo>
                <a:lnTo>
                  <a:pt x="11" y="383"/>
                </a:lnTo>
                <a:lnTo>
                  <a:pt x="11" y="383"/>
                </a:lnTo>
                <a:lnTo>
                  <a:pt x="15" y="402"/>
                </a:lnTo>
                <a:lnTo>
                  <a:pt x="20" y="419"/>
                </a:lnTo>
                <a:lnTo>
                  <a:pt x="27" y="438"/>
                </a:lnTo>
                <a:lnTo>
                  <a:pt x="27" y="438"/>
                </a:lnTo>
                <a:lnTo>
                  <a:pt x="31" y="447"/>
                </a:lnTo>
                <a:lnTo>
                  <a:pt x="36" y="454"/>
                </a:lnTo>
                <a:lnTo>
                  <a:pt x="45" y="463"/>
                </a:lnTo>
                <a:lnTo>
                  <a:pt x="55" y="472"/>
                </a:lnTo>
                <a:lnTo>
                  <a:pt x="58" y="477"/>
                </a:lnTo>
                <a:lnTo>
                  <a:pt x="61" y="483"/>
                </a:lnTo>
                <a:lnTo>
                  <a:pt x="61" y="483"/>
                </a:lnTo>
                <a:lnTo>
                  <a:pt x="69" y="502"/>
                </a:lnTo>
                <a:lnTo>
                  <a:pt x="72" y="509"/>
                </a:lnTo>
                <a:lnTo>
                  <a:pt x="77" y="516"/>
                </a:lnTo>
                <a:lnTo>
                  <a:pt x="77" y="516"/>
                </a:lnTo>
                <a:lnTo>
                  <a:pt x="81" y="519"/>
                </a:lnTo>
                <a:lnTo>
                  <a:pt x="85" y="523"/>
                </a:lnTo>
                <a:lnTo>
                  <a:pt x="98" y="528"/>
                </a:lnTo>
                <a:lnTo>
                  <a:pt x="109" y="532"/>
                </a:lnTo>
                <a:lnTo>
                  <a:pt x="113" y="535"/>
                </a:lnTo>
                <a:lnTo>
                  <a:pt x="116" y="538"/>
                </a:lnTo>
                <a:lnTo>
                  <a:pt x="116" y="538"/>
                </a:lnTo>
                <a:lnTo>
                  <a:pt x="117" y="539"/>
                </a:lnTo>
                <a:lnTo>
                  <a:pt x="120" y="541"/>
                </a:lnTo>
                <a:lnTo>
                  <a:pt x="124" y="538"/>
                </a:lnTo>
                <a:lnTo>
                  <a:pt x="131" y="534"/>
                </a:lnTo>
                <a:lnTo>
                  <a:pt x="134" y="532"/>
                </a:lnTo>
                <a:lnTo>
                  <a:pt x="138" y="532"/>
                </a:lnTo>
                <a:lnTo>
                  <a:pt x="138" y="532"/>
                </a:lnTo>
                <a:lnTo>
                  <a:pt x="163" y="532"/>
                </a:lnTo>
                <a:lnTo>
                  <a:pt x="177" y="531"/>
                </a:lnTo>
                <a:lnTo>
                  <a:pt x="188" y="532"/>
                </a:lnTo>
                <a:lnTo>
                  <a:pt x="188" y="532"/>
                </a:lnTo>
                <a:lnTo>
                  <a:pt x="193" y="532"/>
                </a:lnTo>
                <a:lnTo>
                  <a:pt x="199" y="530"/>
                </a:lnTo>
                <a:lnTo>
                  <a:pt x="213" y="523"/>
                </a:lnTo>
                <a:lnTo>
                  <a:pt x="225" y="516"/>
                </a:lnTo>
                <a:lnTo>
                  <a:pt x="232" y="510"/>
                </a:lnTo>
                <a:lnTo>
                  <a:pt x="232" y="510"/>
                </a:lnTo>
                <a:lnTo>
                  <a:pt x="236" y="508"/>
                </a:lnTo>
                <a:lnTo>
                  <a:pt x="244" y="503"/>
                </a:lnTo>
                <a:lnTo>
                  <a:pt x="250" y="499"/>
                </a:lnTo>
                <a:lnTo>
                  <a:pt x="253" y="496"/>
                </a:lnTo>
                <a:lnTo>
                  <a:pt x="254" y="494"/>
                </a:lnTo>
                <a:lnTo>
                  <a:pt x="254" y="494"/>
                </a:lnTo>
                <a:lnTo>
                  <a:pt x="255" y="491"/>
                </a:lnTo>
                <a:lnTo>
                  <a:pt x="257" y="490"/>
                </a:lnTo>
                <a:lnTo>
                  <a:pt x="262" y="488"/>
                </a:lnTo>
                <a:lnTo>
                  <a:pt x="271" y="488"/>
                </a:lnTo>
                <a:lnTo>
                  <a:pt x="271" y="488"/>
                </a:lnTo>
                <a:lnTo>
                  <a:pt x="273" y="503"/>
                </a:lnTo>
                <a:lnTo>
                  <a:pt x="276" y="519"/>
                </a:lnTo>
                <a:lnTo>
                  <a:pt x="276" y="532"/>
                </a:lnTo>
                <a:lnTo>
                  <a:pt x="276" y="532"/>
                </a:lnTo>
                <a:lnTo>
                  <a:pt x="276" y="546"/>
                </a:lnTo>
                <a:lnTo>
                  <a:pt x="276" y="564"/>
                </a:lnTo>
                <a:lnTo>
                  <a:pt x="276" y="584"/>
                </a:lnTo>
                <a:lnTo>
                  <a:pt x="276" y="604"/>
                </a:lnTo>
                <a:lnTo>
                  <a:pt x="276" y="604"/>
                </a:lnTo>
                <a:lnTo>
                  <a:pt x="275" y="632"/>
                </a:lnTo>
                <a:lnTo>
                  <a:pt x="271" y="665"/>
                </a:lnTo>
                <a:lnTo>
                  <a:pt x="271" y="665"/>
                </a:lnTo>
                <a:lnTo>
                  <a:pt x="268" y="691"/>
                </a:lnTo>
                <a:lnTo>
                  <a:pt x="265" y="714"/>
                </a:lnTo>
                <a:lnTo>
                  <a:pt x="267" y="725"/>
                </a:lnTo>
                <a:lnTo>
                  <a:pt x="268" y="734"/>
                </a:lnTo>
                <a:lnTo>
                  <a:pt x="271" y="744"/>
                </a:lnTo>
                <a:lnTo>
                  <a:pt x="276" y="754"/>
                </a:lnTo>
                <a:lnTo>
                  <a:pt x="276" y="754"/>
                </a:lnTo>
                <a:lnTo>
                  <a:pt x="283" y="763"/>
                </a:lnTo>
                <a:lnTo>
                  <a:pt x="291" y="772"/>
                </a:lnTo>
                <a:lnTo>
                  <a:pt x="301" y="779"/>
                </a:lnTo>
                <a:lnTo>
                  <a:pt x="312" y="784"/>
                </a:lnTo>
                <a:lnTo>
                  <a:pt x="323" y="790"/>
                </a:lnTo>
                <a:lnTo>
                  <a:pt x="336" y="792"/>
                </a:lnTo>
                <a:lnTo>
                  <a:pt x="347" y="797"/>
                </a:lnTo>
                <a:lnTo>
                  <a:pt x="359" y="798"/>
                </a:lnTo>
                <a:lnTo>
                  <a:pt x="359" y="798"/>
                </a:lnTo>
                <a:lnTo>
                  <a:pt x="380" y="799"/>
                </a:lnTo>
                <a:lnTo>
                  <a:pt x="387" y="799"/>
                </a:lnTo>
                <a:lnTo>
                  <a:pt x="394" y="798"/>
                </a:lnTo>
                <a:lnTo>
                  <a:pt x="397" y="797"/>
                </a:lnTo>
                <a:lnTo>
                  <a:pt x="399" y="795"/>
                </a:lnTo>
                <a:lnTo>
                  <a:pt x="399" y="791"/>
                </a:lnTo>
                <a:lnTo>
                  <a:pt x="398" y="787"/>
                </a:lnTo>
                <a:lnTo>
                  <a:pt x="398" y="787"/>
                </a:lnTo>
                <a:lnTo>
                  <a:pt x="377" y="754"/>
                </a:lnTo>
                <a:lnTo>
                  <a:pt x="359" y="726"/>
                </a:lnTo>
                <a:lnTo>
                  <a:pt x="359" y="726"/>
                </a:lnTo>
                <a:lnTo>
                  <a:pt x="356" y="715"/>
                </a:lnTo>
                <a:lnTo>
                  <a:pt x="355" y="698"/>
                </a:lnTo>
                <a:lnTo>
                  <a:pt x="354" y="676"/>
                </a:lnTo>
                <a:lnTo>
                  <a:pt x="354" y="676"/>
                </a:lnTo>
                <a:lnTo>
                  <a:pt x="355" y="672"/>
                </a:lnTo>
                <a:lnTo>
                  <a:pt x="361" y="665"/>
                </a:lnTo>
                <a:lnTo>
                  <a:pt x="363" y="662"/>
                </a:lnTo>
                <a:lnTo>
                  <a:pt x="367" y="661"/>
                </a:lnTo>
                <a:lnTo>
                  <a:pt x="372" y="661"/>
                </a:lnTo>
                <a:lnTo>
                  <a:pt x="376" y="665"/>
                </a:lnTo>
                <a:lnTo>
                  <a:pt x="376" y="665"/>
                </a:lnTo>
                <a:lnTo>
                  <a:pt x="380" y="671"/>
                </a:lnTo>
                <a:lnTo>
                  <a:pt x="387" y="675"/>
                </a:lnTo>
                <a:lnTo>
                  <a:pt x="399" y="680"/>
                </a:lnTo>
                <a:lnTo>
                  <a:pt x="409" y="685"/>
                </a:lnTo>
                <a:lnTo>
                  <a:pt x="413" y="686"/>
                </a:lnTo>
                <a:lnTo>
                  <a:pt x="414" y="687"/>
                </a:lnTo>
                <a:lnTo>
                  <a:pt x="414" y="687"/>
                </a:lnTo>
                <a:lnTo>
                  <a:pt x="455" y="761"/>
                </a:lnTo>
                <a:lnTo>
                  <a:pt x="484" y="812"/>
                </a:lnTo>
                <a:lnTo>
                  <a:pt x="496" y="831"/>
                </a:lnTo>
                <a:lnTo>
                  <a:pt x="503" y="842"/>
                </a:lnTo>
                <a:lnTo>
                  <a:pt x="503" y="842"/>
                </a:lnTo>
                <a:lnTo>
                  <a:pt x="509" y="848"/>
                </a:lnTo>
                <a:lnTo>
                  <a:pt x="515" y="855"/>
                </a:lnTo>
                <a:lnTo>
                  <a:pt x="529" y="864"/>
                </a:lnTo>
                <a:lnTo>
                  <a:pt x="547" y="875"/>
                </a:lnTo>
                <a:lnTo>
                  <a:pt x="547" y="875"/>
                </a:lnTo>
                <a:lnTo>
                  <a:pt x="546" y="878"/>
                </a:lnTo>
                <a:lnTo>
                  <a:pt x="544" y="887"/>
                </a:lnTo>
                <a:lnTo>
                  <a:pt x="544" y="892"/>
                </a:lnTo>
                <a:lnTo>
                  <a:pt x="547" y="898"/>
                </a:lnTo>
                <a:lnTo>
                  <a:pt x="551" y="903"/>
                </a:lnTo>
                <a:lnTo>
                  <a:pt x="558" y="909"/>
                </a:lnTo>
                <a:lnTo>
                  <a:pt x="558" y="909"/>
                </a:lnTo>
                <a:lnTo>
                  <a:pt x="567" y="914"/>
                </a:lnTo>
                <a:lnTo>
                  <a:pt x="575" y="917"/>
                </a:lnTo>
                <a:lnTo>
                  <a:pt x="589" y="923"/>
                </a:lnTo>
                <a:lnTo>
                  <a:pt x="598" y="925"/>
                </a:lnTo>
                <a:lnTo>
                  <a:pt x="603" y="925"/>
                </a:lnTo>
                <a:lnTo>
                  <a:pt x="603" y="925"/>
                </a:lnTo>
                <a:lnTo>
                  <a:pt x="607" y="927"/>
                </a:lnTo>
                <a:lnTo>
                  <a:pt x="616" y="929"/>
                </a:lnTo>
                <a:lnTo>
                  <a:pt x="630" y="932"/>
                </a:lnTo>
                <a:lnTo>
                  <a:pt x="638" y="932"/>
                </a:lnTo>
                <a:lnTo>
                  <a:pt x="647" y="931"/>
                </a:lnTo>
                <a:lnTo>
                  <a:pt x="647" y="931"/>
                </a:lnTo>
                <a:lnTo>
                  <a:pt x="655" y="929"/>
                </a:lnTo>
                <a:lnTo>
                  <a:pt x="662" y="929"/>
                </a:lnTo>
                <a:lnTo>
                  <a:pt x="674" y="928"/>
                </a:lnTo>
                <a:lnTo>
                  <a:pt x="680" y="927"/>
                </a:lnTo>
                <a:lnTo>
                  <a:pt x="683" y="925"/>
                </a:lnTo>
                <a:lnTo>
                  <a:pt x="686" y="921"/>
                </a:lnTo>
                <a:lnTo>
                  <a:pt x="686" y="914"/>
                </a:lnTo>
                <a:lnTo>
                  <a:pt x="686" y="914"/>
                </a:lnTo>
                <a:lnTo>
                  <a:pt x="684" y="902"/>
                </a:lnTo>
                <a:lnTo>
                  <a:pt x="683" y="893"/>
                </a:lnTo>
                <a:lnTo>
                  <a:pt x="676" y="882"/>
                </a:lnTo>
                <a:lnTo>
                  <a:pt x="663" y="864"/>
                </a:lnTo>
                <a:lnTo>
                  <a:pt x="663" y="864"/>
                </a:lnTo>
                <a:lnTo>
                  <a:pt x="644" y="838"/>
                </a:lnTo>
                <a:lnTo>
                  <a:pt x="625" y="809"/>
                </a:lnTo>
                <a:lnTo>
                  <a:pt x="625" y="809"/>
                </a:lnTo>
                <a:lnTo>
                  <a:pt x="608" y="781"/>
                </a:lnTo>
                <a:lnTo>
                  <a:pt x="596" y="754"/>
                </a:lnTo>
                <a:lnTo>
                  <a:pt x="580" y="721"/>
                </a:lnTo>
                <a:lnTo>
                  <a:pt x="580" y="721"/>
                </a:lnTo>
                <a:lnTo>
                  <a:pt x="578" y="714"/>
                </a:lnTo>
                <a:lnTo>
                  <a:pt x="576" y="709"/>
                </a:lnTo>
                <a:lnTo>
                  <a:pt x="578" y="705"/>
                </a:lnTo>
                <a:lnTo>
                  <a:pt x="580" y="704"/>
                </a:lnTo>
                <a:lnTo>
                  <a:pt x="580" y="704"/>
                </a:lnTo>
                <a:lnTo>
                  <a:pt x="593" y="704"/>
                </a:lnTo>
                <a:lnTo>
                  <a:pt x="616" y="705"/>
                </a:lnTo>
                <a:lnTo>
                  <a:pt x="643" y="707"/>
                </a:lnTo>
                <a:lnTo>
                  <a:pt x="654" y="705"/>
                </a:lnTo>
                <a:lnTo>
                  <a:pt x="663" y="704"/>
                </a:lnTo>
                <a:lnTo>
                  <a:pt x="663" y="704"/>
                </a:lnTo>
                <a:lnTo>
                  <a:pt x="673" y="698"/>
                </a:lnTo>
                <a:lnTo>
                  <a:pt x="688" y="689"/>
                </a:lnTo>
                <a:lnTo>
                  <a:pt x="724" y="662"/>
                </a:lnTo>
                <a:lnTo>
                  <a:pt x="741" y="651"/>
                </a:lnTo>
                <a:lnTo>
                  <a:pt x="755" y="643"/>
                </a:lnTo>
                <a:lnTo>
                  <a:pt x="760" y="642"/>
                </a:lnTo>
                <a:lnTo>
                  <a:pt x="764" y="642"/>
                </a:lnTo>
                <a:lnTo>
                  <a:pt x="767" y="644"/>
                </a:lnTo>
                <a:lnTo>
                  <a:pt x="768" y="649"/>
                </a:lnTo>
                <a:lnTo>
                  <a:pt x="768" y="649"/>
                </a:lnTo>
                <a:lnTo>
                  <a:pt x="768" y="662"/>
                </a:lnTo>
                <a:lnTo>
                  <a:pt x="766" y="678"/>
                </a:lnTo>
                <a:lnTo>
                  <a:pt x="760" y="712"/>
                </a:lnTo>
                <a:lnTo>
                  <a:pt x="752" y="765"/>
                </a:lnTo>
                <a:lnTo>
                  <a:pt x="752" y="765"/>
                </a:lnTo>
                <a:lnTo>
                  <a:pt x="752" y="780"/>
                </a:lnTo>
                <a:lnTo>
                  <a:pt x="753" y="798"/>
                </a:lnTo>
                <a:lnTo>
                  <a:pt x="755" y="817"/>
                </a:lnTo>
                <a:lnTo>
                  <a:pt x="757" y="831"/>
                </a:lnTo>
                <a:lnTo>
                  <a:pt x="757" y="831"/>
                </a:lnTo>
                <a:lnTo>
                  <a:pt x="759" y="842"/>
                </a:lnTo>
                <a:lnTo>
                  <a:pt x="760" y="852"/>
                </a:lnTo>
                <a:lnTo>
                  <a:pt x="762" y="860"/>
                </a:lnTo>
                <a:lnTo>
                  <a:pt x="763" y="870"/>
                </a:lnTo>
                <a:lnTo>
                  <a:pt x="763" y="870"/>
                </a:lnTo>
                <a:lnTo>
                  <a:pt x="766" y="878"/>
                </a:lnTo>
                <a:lnTo>
                  <a:pt x="768" y="884"/>
                </a:lnTo>
                <a:lnTo>
                  <a:pt x="773" y="888"/>
                </a:lnTo>
                <a:lnTo>
                  <a:pt x="780" y="892"/>
                </a:lnTo>
                <a:lnTo>
                  <a:pt x="780" y="892"/>
                </a:lnTo>
                <a:lnTo>
                  <a:pt x="793" y="899"/>
                </a:lnTo>
                <a:lnTo>
                  <a:pt x="814" y="910"/>
                </a:lnTo>
                <a:lnTo>
                  <a:pt x="825" y="914"/>
                </a:lnTo>
                <a:lnTo>
                  <a:pt x="836" y="918"/>
                </a:lnTo>
                <a:lnTo>
                  <a:pt x="847" y="920"/>
                </a:lnTo>
                <a:lnTo>
                  <a:pt x="857" y="920"/>
                </a:lnTo>
                <a:lnTo>
                  <a:pt x="857" y="920"/>
                </a:lnTo>
                <a:lnTo>
                  <a:pt x="874" y="917"/>
                </a:lnTo>
                <a:lnTo>
                  <a:pt x="889" y="914"/>
                </a:lnTo>
                <a:lnTo>
                  <a:pt x="894" y="913"/>
                </a:lnTo>
                <a:lnTo>
                  <a:pt x="898" y="909"/>
                </a:lnTo>
                <a:lnTo>
                  <a:pt x="901" y="905"/>
                </a:lnTo>
                <a:lnTo>
                  <a:pt x="901" y="898"/>
                </a:lnTo>
                <a:lnTo>
                  <a:pt x="901" y="898"/>
                </a:lnTo>
                <a:lnTo>
                  <a:pt x="900" y="891"/>
                </a:lnTo>
                <a:lnTo>
                  <a:pt x="898" y="885"/>
                </a:lnTo>
                <a:lnTo>
                  <a:pt x="893" y="875"/>
                </a:lnTo>
                <a:lnTo>
                  <a:pt x="883" y="863"/>
                </a:lnTo>
                <a:lnTo>
                  <a:pt x="879" y="853"/>
                </a:lnTo>
                <a:lnTo>
                  <a:pt x="874" y="842"/>
                </a:lnTo>
                <a:lnTo>
                  <a:pt x="874" y="842"/>
                </a:lnTo>
                <a:lnTo>
                  <a:pt x="860" y="809"/>
                </a:lnTo>
                <a:lnTo>
                  <a:pt x="857" y="799"/>
                </a:lnTo>
                <a:lnTo>
                  <a:pt x="857" y="792"/>
                </a:lnTo>
                <a:lnTo>
                  <a:pt x="857" y="792"/>
                </a:lnTo>
                <a:lnTo>
                  <a:pt x="860" y="787"/>
                </a:lnTo>
                <a:lnTo>
                  <a:pt x="865" y="779"/>
                </a:lnTo>
                <a:lnTo>
                  <a:pt x="883" y="758"/>
                </a:lnTo>
                <a:lnTo>
                  <a:pt x="901" y="734"/>
                </a:lnTo>
                <a:lnTo>
                  <a:pt x="908" y="723"/>
                </a:lnTo>
                <a:lnTo>
                  <a:pt x="912" y="715"/>
                </a:lnTo>
                <a:lnTo>
                  <a:pt x="912" y="715"/>
                </a:lnTo>
                <a:lnTo>
                  <a:pt x="914" y="711"/>
                </a:lnTo>
                <a:lnTo>
                  <a:pt x="914" y="705"/>
                </a:lnTo>
                <a:lnTo>
                  <a:pt x="912" y="691"/>
                </a:lnTo>
                <a:lnTo>
                  <a:pt x="909" y="676"/>
                </a:lnTo>
                <a:lnTo>
                  <a:pt x="905" y="660"/>
                </a:lnTo>
                <a:lnTo>
                  <a:pt x="894" y="628"/>
                </a:lnTo>
                <a:lnTo>
                  <a:pt x="885" y="604"/>
                </a:lnTo>
                <a:lnTo>
                  <a:pt x="885" y="604"/>
                </a:lnTo>
                <a:lnTo>
                  <a:pt x="876" y="586"/>
                </a:lnTo>
                <a:lnTo>
                  <a:pt x="868" y="566"/>
                </a:lnTo>
                <a:lnTo>
                  <a:pt x="861" y="548"/>
                </a:lnTo>
                <a:lnTo>
                  <a:pt x="857" y="532"/>
                </a:lnTo>
                <a:lnTo>
                  <a:pt x="857" y="532"/>
                </a:lnTo>
                <a:lnTo>
                  <a:pt x="853" y="521"/>
                </a:lnTo>
                <a:lnTo>
                  <a:pt x="847" y="509"/>
                </a:lnTo>
                <a:lnTo>
                  <a:pt x="843" y="498"/>
                </a:lnTo>
                <a:lnTo>
                  <a:pt x="840" y="488"/>
                </a:lnTo>
                <a:lnTo>
                  <a:pt x="835" y="449"/>
                </a:lnTo>
                <a:lnTo>
                  <a:pt x="835" y="449"/>
                </a:lnTo>
                <a:lnTo>
                  <a:pt x="858" y="445"/>
                </a:lnTo>
                <a:lnTo>
                  <a:pt x="878" y="441"/>
                </a:lnTo>
                <a:lnTo>
                  <a:pt x="890" y="438"/>
                </a:lnTo>
                <a:lnTo>
                  <a:pt x="890" y="438"/>
                </a:lnTo>
                <a:lnTo>
                  <a:pt x="901" y="436"/>
                </a:lnTo>
                <a:lnTo>
                  <a:pt x="915" y="431"/>
                </a:lnTo>
                <a:lnTo>
                  <a:pt x="927" y="427"/>
                </a:lnTo>
                <a:lnTo>
                  <a:pt x="933" y="425"/>
                </a:lnTo>
                <a:lnTo>
                  <a:pt x="934" y="422"/>
                </a:lnTo>
                <a:lnTo>
                  <a:pt x="934" y="422"/>
                </a:lnTo>
                <a:lnTo>
                  <a:pt x="934" y="408"/>
                </a:lnTo>
                <a:lnTo>
                  <a:pt x="934" y="383"/>
                </a:lnTo>
                <a:lnTo>
                  <a:pt x="934" y="357"/>
                </a:lnTo>
                <a:lnTo>
                  <a:pt x="934" y="333"/>
                </a:lnTo>
                <a:lnTo>
                  <a:pt x="934" y="333"/>
                </a:lnTo>
                <a:lnTo>
                  <a:pt x="936" y="315"/>
                </a:lnTo>
                <a:lnTo>
                  <a:pt x="939" y="297"/>
                </a:lnTo>
                <a:lnTo>
                  <a:pt x="941" y="282"/>
                </a:lnTo>
                <a:lnTo>
                  <a:pt x="945" y="267"/>
                </a:lnTo>
                <a:lnTo>
                  <a:pt x="945" y="267"/>
                </a:lnTo>
                <a:lnTo>
                  <a:pt x="951" y="250"/>
                </a:lnTo>
                <a:lnTo>
                  <a:pt x="954" y="234"/>
                </a:lnTo>
                <a:lnTo>
                  <a:pt x="957" y="218"/>
                </a:lnTo>
                <a:lnTo>
                  <a:pt x="957" y="206"/>
                </a:lnTo>
                <a:lnTo>
                  <a:pt x="957" y="206"/>
                </a:lnTo>
                <a:lnTo>
                  <a:pt x="955" y="195"/>
                </a:lnTo>
                <a:lnTo>
                  <a:pt x="952" y="180"/>
                </a:lnTo>
                <a:lnTo>
                  <a:pt x="950" y="170"/>
                </a:lnTo>
                <a:lnTo>
                  <a:pt x="944" y="159"/>
                </a:lnTo>
                <a:lnTo>
                  <a:pt x="939" y="148"/>
                </a:lnTo>
                <a:lnTo>
                  <a:pt x="929" y="134"/>
                </a:lnTo>
                <a:lnTo>
                  <a:pt x="929" y="134"/>
                </a:lnTo>
                <a:lnTo>
                  <a:pt x="923" y="127"/>
                </a:lnTo>
                <a:lnTo>
                  <a:pt x="916" y="122"/>
                </a:lnTo>
                <a:lnTo>
                  <a:pt x="908" y="117"/>
                </a:lnTo>
                <a:lnTo>
                  <a:pt x="898" y="113"/>
                </a:lnTo>
                <a:lnTo>
                  <a:pt x="880" y="108"/>
                </a:lnTo>
                <a:lnTo>
                  <a:pt x="861" y="104"/>
                </a:lnTo>
                <a:lnTo>
                  <a:pt x="842" y="102"/>
                </a:lnTo>
                <a:lnTo>
                  <a:pt x="827" y="101"/>
                </a:lnTo>
                <a:lnTo>
                  <a:pt x="813" y="101"/>
                </a:lnTo>
                <a:lnTo>
                  <a:pt x="813" y="101"/>
                </a:lnTo>
                <a:lnTo>
                  <a:pt x="798" y="88"/>
                </a:lnTo>
                <a:lnTo>
                  <a:pt x="780" y="79"/>
                </a:lnTo>
                <a:lnTo>
                  <a:pt x="757" y="68"/>
                </a:lnTo>
                <a:lnTo>
                  <a:pt x="757" y="68"/>
                </a:lnTo>
                <a:lnTo>
                  <a:pt x="746" y="64"/>
                </a:lnTo>
                <a:lnTo>
                  <a:pt x="738" y="62"/>
                </a:lnTo>
                <a:lnTo>
                  <a:pt x="730" y="61"/>
                </a:lnTo>
                <a:lnTo>
                  <a:pt x="724" y="61"/>
                </a:lnTo>
                <a:lnTo>
                  <a:pt x="720" y="62"/>
                </a:lnTo>
                <a:lnTo>
                  <a:pt x="716" y="64"/>
                </a:lnTo>
                <a:lnTo>
                  <a:pt x="715" y="65"/>
                </a:lnTo>
                <a:lnTo>
                  <a:pt x="713" y="68"/>
                </a:lnTo>
                <a:lnTo>
                  <a:pt x="713" y="68"/>
                </a:lnTo>
                <a:lnTo>
                  <a:pt x="713" y="72"/>
                </a:lnTo>
                <a:lnTo>
                  <a:pt x="713" y="76"/>
                </a:lnTo>
                <a:lnTo>
                  <a:pt x="712" y="77"/>
                </a:lnTo>
                <a:lnTo>
                  <a:pt x="709" y="79"/>
                </a:lnTo>
                <a:lnTo>
                  <a:pt x="697" y="84"/>
                </a:lnTo>
                <a:lnTo>
                  <a:pt x="697" y="84"/>
                </a:lnTo>
                <a:lnTo>
                  <a:pt x="681" y="90"/>
                </a:lnTo>
                <a:lnTo>
                  <a:pt x="670" y="97"/>
                </a:lnTo>
                <a:lnTo>
                  <a:pt x="662" y="102"/>
                </a:lnTo>
                <a:lnTo>
                  <a:pt x="658" y="106"/>
                </a:lnTo>
                <a:lnTo>
                  <a:pt x="658" y="106"/>
                </a:lnTo>
                <a:lnTo>
                  <a:pt x="647" y="123"/>
                </a:lnTo>
                <a:lnTo>
                  <a:pt x="640" y="133"/>
                </a:lnTo>
                <a:lnTo>
                  <a:pt x="634" y="137"/>
                </a:lnTo>
                <a:lnTo>
                  <a:pt x="630" y="140"/>
                </a:lnTo>
                <a:lnTo>
                  <a:pt x="630" y="140"/>
                </a:lnTo>
                <a:lnTo>
                  <a:pt x="622" y="142"/>
                </a:lnTo>
                <a:lnTo>
                  <a:pt x="615" y="142"/>
                </a:lnTo>
                <a:lnTo>
                  <a:pt x="609" y="144"/>
                </a:lnTo>
                <a:lnTo>
                  <a:pt x="605" y="146"/>
                </a:lnTo>
                <a:lnTo>
                  <a:pt x="603" y="151"/>
                </a:lnTo>
                <a:lnTo>
                  <a:pt x="603" y="151"/>
                </a:lnTo>
                <a:lnTo>
                  <a:pt x="590" y="169"/>
                </a:lnTo>
                <a:lnTo>
                  <a:pt x="586" y="178"/>
                </a:lnTo>
                <a:lnTo>
                  <a:pt x="586" y="178"/>
                </a:lnTo>
                <a:lnTo>
                  <a:pt x="587" y="180"/>
                </a:lnTo>
                <a:lnTo>
                  <a:pt x="587" y="184"/>
                </a:lnTo>
                <a:lnTo>
                  <a:pt x="587" y="185"/>
                </a:lnTo>
                <a:lnTo>
                  <a:pt x="586" y="188"/>
                </a:lnTo>
                <a:lnTo>
                  <a:pt x="583" y="189"/>
                </a:lnTo>
                <a:lnTo>
                  <a:pt x="580" y="189"/>
                </a:lnTo>
                <a:lnTo>
                  <a:pt x="580" y="189"/>
                </a:lnTo>
                <a:lnTo>
                  <a:pt x="569" y="189"/>
                </a:lnTo>
                <a:lnTo>
                  <a:pt x="542" y="189"/>
                </a:lnTo>
                <a:lnTo>
                  <a:pt x="542" y="189"/>
                </a:lnTo>
                <a:lnTo>
                  <a:pt x="521" y="188"/>
                </a:lnTo>
                <a:lnTo>
                  <a:pt x="504" y="187"/>
                </a:lnTo>
                <a:lnTo>
                  <a:pt x="492" y="184"/>
                </a:lnTo>
                <a:lnTo>
                  <a:pt x="481" y="184"/>
                </a:lnTo>
                <a:lnTo>
                  <a:pt x="481" y="184"/>
                </a:lnTo>
                <a:lnTo>
                  <a:pt x="420" y="181"/>
                </a:lnTo>
                <a:lnTo>
                  <a:pt x="370" y="178"/>
                </a:lnTo>
                <a:lnTo>
                  <a:pt x="370" y="178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1">
            <a:extLst>
              <a:ext uri="{FF2B5EF4-FFF2-40B4-BE49-F238E27FC236}">
                <a16:creationId xmlns:a16="http://schemas.microsoft.com/office/drawing/2014/main" id="{A322FFA4-631F-4BD2-87FD-F7AB688FB7CC}"/>
              </a:ext>
            </a:extLst>
          </p:cNvPr>
          <p:cNvSpPr>
            <a:spLocks/>
          </p:cNvSpPr>
          <p:nvPr/>
        </p:nvSpPr>
        <p:spPr bwMode="auto">
          <a:xfrm>
            <a:off x="6292019" y="4755545"/>
            <a:ext cx="1023182" cy="1458752"/>
          </a:xfrm>
          <a:custGeom>
            <a:avLst/>
            <a:gdLst>
              <a:gd name="T0" fmla="*/ 157 w 747"/>
              <a:gd name="T1" fmla="*/ 51 h 1065"/>
              <a:gd name="T2" fmla="*/ 137 w 747"/>
              <a:gd name="T3" fmla="*/ 83 h 1065"/>
              <a:gd name="T4" fmla="*/ 118 w 747"/>
              <a:gd name="T5" fmla="*/ 128 h 1065"/>
              <a:gd name="T6" fmla="*/ 90 w 747"/>
              <a:gd name="T7" fmla="*/ 206 h 1065"/>
              <a:gd name="T8" fmla="*/ 89 w 747"/>
              <a:gd name="T9" fmla="*/ 240 h 1065"/>
              <a:gd name="T10" fmla="*/ 78 w 747"/>
              <a:gd name="T11" fmla="*/ 272 h 1065"/>
              <a:gd name="T12" fmla="*/ 20 w 747"/>
              <a:gd name="T13" fmla="*/ 354 h 1065"/>
              <a:gd name="T14" fmla="*/ 0 w 747"/>
              <a:gd name="T15" fmla="*/ 420 h 1065"/>
              <a:gd name="T16" fmla="*/ 29 w 747"/>
              <a:gd name="T17" fmla="*/ 637 h 1065"/>
              <a:gd name="T18" fmla="*/ 42 w 747"/>
              <a:gd name="T19" fmla="*/ 758 h 1065"/>
              <a:gd name="T20" fmla="*/ 74 w 747"/>
              <a:gd name="T21" fmla="*/ 808 h 1065"/>
              <a:gd name="T22" fmla="*/ 81 w 747"/>
              <a:gd name="T23" fmla="*/ 888 h 1065"/>
              <a:gd name="T24" fmla="*/ 71 w 747"/>
              <a:gd name="T25" fmla="*/ 949 h 1065"/>
              <a:gd name="T26" fmla="*/ 87 w 747"/>
              <a:gd name="T27" fmla="*/ 960 h 1065"/>
              <a:gd name="T28" fmla="*/ 146 w 747"/>
              <a:gd name="T29" fmla="*/ 947 h 1065"/>
              <a:gd name="T30" fmla="*/ 234 w 747"/>
              <a:gd name="T31" fmla="*/ 1014 h 1065"/>
              <a:gd name="T32" fmla="*/ 234 w 747"/>
              <a:gd name="T33" fmla="*/ 1029 h 1065"/>
              <a:gd name="T34" fmla="*/ 303 w 747"/>
              <a:gd name="T35" fmla="*/ 1055 h 1065"/>
              <a:gd name="T36" fmla="*/ 356 w 747"/>
              <a:gd name="T37" fmla="*/ 1047 h 1065"/>
              <a:gd name="T38" fmla="*/ 339 w 747"/>
              <a:gd name="T39" fmla="*/ 975 h 1065"/>
              <a:gd name="T40" fmla="*/ 323 w 747"/>
              <a:gd name="T41" fmla="*/ 920 h 1065"/>
              <a:gd name="T42" fmla="*/ 374 w 747"/>
              <a:gd name="T43" fmla="*/ 896 h 1065"/>
              <a:gd name="T44" fmla="*/ 389 w 747"/>
              <a:gd name="T45" fmla="*/ 870 h 1065"/>
              <a:gd name="T46" fmla="*/ 374 w 747"/>
              <a:gd name="T47" fmla="*/ 778 h 1065"/>
              <a:gd name="T48" fmla="*/ 401 w 747"/>
              <a:gd name="T49" fmla="*/ 784 h 1065"/>
              <a:gd name="T50" fmla="*/ 422 w 747"/>
              <a:gd name="T51" fmla="*/ 986 h 1065"/>
              <a:gd name="T52" fmla="*/ 444 w 747"/>
              <a:gd name="T53" fmla="*/ 1036 h 1065"/>
              <a:gd name="T54" fmla="*/ 488 w 747"/>
              <a:gd name="T55" fmla="*/ 1052 h 1065"/>
              <a:gd name="T56" fmla="*/ 564 w 747"/>
              <a:gd name="T57" fmla="*/ 1065 h 1065"/>
              <a:gd name="T58" fmla="*/ 582 w 747"/>
              <a:gd name="T59" fmla="*/ 1047 h 1065"/>
              <a:gd name="T60" fmla="*/ 558 w 747"/>
              <a:gd name="T61" fmla="*/ 993 h 1065"/>
              <a:gd name="T62" fmla="*/ 527 w 747"/>
              <a:gd name="T63" fmla="*/ 936 h 1065"/>
              <a:gd name="T64" fmla="*/ 563 w 747"/>
              <a:gd name="T65" fmla="*/ 772 h 1065"/>
              <a:gd name="T66" fmla="*/ 560 w 747"/>
              <a:gd name="T67" fmla="*/ 676 h 1065"/>
              <a:gd name="T68" fmla="*/ 563 w 747"/>
              <a:gd name="T69" fmla="*/ 608 h 1065"/>
              <a:gd name="T70" fmla="*/ 616 w 747"/>
              <a:gd name="T71" fmla="*/ 601 h 1065"/>
              <a:gd name="T72" fmla="*/ 650 w 747"/>
              <a:gd name="T73" fmla="*/ 579 h 1065"/>
              <a:gd name="T74" fmla="*/ 670 w 747"/>
              <a:gd name="T75" fmla="*/ 571 h 1065"/>
              <a:gd name="T76" fmla="*/ 726 w 747"/>
              <a:gd name="T77" fmla="*/ 543 h 1065"/>
              <a:gd name="T78" fmla="*/ 735 w 747"/>
              <a:gd name="T79" fmla="*/ 500 h 1065"/>
              <a:gd name="T80" fmla="*/ 725 w 747"/>
              <a:gd name="T81" fmla="*/ 420 h 1065"/>
              <a:gd name="T82" fmla="*/ 746 w 747"/>
              <a:gd name="T83" fmla="*/ 366 h 1065"/>
              <a:gd name="T84" fmla="*/ 730 w 747"/>
              <a:gd name="T85" fmla="*/ 300 h 1065"/>
              <a:gd name="T86" fmla="*/ 682 w 747"/>
              <a:gd name="T87" fmla="*/ 256 h 1065"/>
              <a:gd name="T88" fmla="*/ 627 w 747"/>
              <a:gd name="T89" fmla="*/ 233 h 1065"/>
              <a:gd name="T90" fmla="*/ 566 w 747"/>
              <a:gd name="T91" fmla="*/ 225 h 1065"/>
              <a:gd name="T92" fmla="*/ 486 w 747"/>
              <a:gd name="T93" fmla="*/ 264 h 1065"/>
              <a:gd name="T94" fmla="*/ 459 w 747"/>
              <a:gd name="T95" fmla="*/ 286 h 1065"/>
              <a:gd name="T96" fmla="*/ 455 w 747"/>
              <a:gd name="T97" fmla="*/ 245 h 1065"/>
              <a:gd name="T98" fmla="*/ 497 w 747"/>
              <a:gd name="T99" fmla="*/ 182 h 1065"/>
              <a:gd name="T100" fmla="*/ 477 w 747"/>
              <a:gd name="T101" fmla="*/ 168 h 1065"/>
              <a:gd name="T102" fmla="*/ 439 w 747"/>
              <a:gd name="T103" fmla="*/ 112 h 1065"/>
              <a:gd name="T104" fmla="*/ 447 w 747"/>
              <a:gd name="T105" fmla="*/ 80 h 1065"/>
              <a:gd name="T106" fmla="*/ 404 w 747"/>
              <a:gd name="T107" fmla="*/ 69 h 1065"/>
              <a:gd name="T108" fmla="*/ 339 w 747"/>
              <a:gd name="T109" fmla="*/ 44 h 1065"/>
              <a:gd name="T110" fmla="*/ 289 w 747"/>
              <a:gd name="T111" fmla="*/ 40 h 1065"/>
              <a:gd name="T112" fmla="*/ 302 w 747"/>
              <a:gd name="T113" fmla="*/ 5 h 1065"/>
              <a:gd name="T114" fmla="*/ 269 w 747"/>
              <a:gd name="T115" fmla="*/ 5 h 1065"/>
              <a:gd name="T116" fmla="*/ 219 w 747"/>
              <a:gd name="T117" fmla="*/ 0 h 1065"/>
              <a:gd name="T118" fmla="*/ 201 w 747"/>
              <a:gd name="T119" fmla="*/ 29 h 10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47" h="1065">
                <a:moveTo>
                  <a:pt x="184" y="29"/>
                </a:moveTo>
                <a:lnTo>
                  <a:pt x="184" y="29"/>
                </a:lnTo>
                <a:lnTo>
                  <a:pt x="170" y="37"/>
                </a:lnTo>
                <a:lnTo>
                  <a:pt x="164" y="44"/>
                </a:lnTo>
                <a:lnTo>
                  <a:pt x="157" y="51"/>
                </a:lnTo>
                <a:lnTo>
                  <a:pt x="157" y="51"/>
                </a:lnTo>
                <a:lnTo>
                  <a:pt x="144" y="66"/>
                </a:lnTo>
                <a:lnTo>
                  <a:pt x="141" y="73"/>
                </a:lnTo>
                <a:lnTo>
                  <a:pt x="140" y="79"/>
                </a:lnTo>
                <a:lnTo>
                  <a:pt x="140" y="79"/>
                </a:lnTo>
                <a:lnTo>
                  <a:pt x="140" y="80"/>
                </a:lnTo>
                <a:lnTo>
                  <a:pt x="137" y="83"/>
                </a:lnTo>
                <a:lnTo>
                  <a:pt x="132" y="87"/>
                </a:lnTo>
                <a:lnTo>
                  <a:pt x="126" y="91"/>
                </a:lnTo>
                <a:lnTo>
                  <a:pt x="123" y="95"/>
                </a:lnTo>
                <a:lnTo>
                  <a:pt x="123" y="95"/>
                </a:lnTo>
                <a:lnTo>
                  <a:pt x="121" y="113"/>
                </a:lnTo>
                <a:lnTo>
                  <a:pt x="118" y="128"/>
                </a:lnTo>
                <a:lnTo>
                  <a:pt x="101" y="156"/>
                </a:lnTo>
                <a:lnTo>
                  <a:pt x="96" y="178"/>
                </a:lnTo>
                <a:lnTo>
                  <a:pt x="96" y="178"/>
                </a:lnTo>
                <a:lnTo>
                  <a:pt x="94" y="184"/>
                </a:lnTo>
                <a:lnTo>
                  <a:pt x="90" y="206"/>
                </a:lnTo>
                <a:lnTo>
                  <a:pt x="90" y="206"/>
                </a:lnTo>
                <a:lnTo>
                  <a:pt x="89" y="220"/>
                </a:lnTo>
                <a:lnTo>
                  <a:pt x="89" y="225"/>
                </a:lnTo>
                <a:lnTo>
                  <a:pt x="90" y="229"/>
                </a:lnTo>
                <a:lnTo>
                  <a:pt x="90" y="233"/>
                </a:lnTo>
                <a:lnTo>
                  <a:pt x="90" y="233"/>
                </a:lnTo>
                <a:lnTo>
                  <a:pt x="89" y="240"/>
                </a:lnTo>
                <a:lnTo>
                  <a:pt x="86" y="250"/>
                </a:lnTo>
                <a:lnTo>
                  <a:pt x="82" y="260"/>
                </a:lnTo>
                <a:lnTo>
                  <a:pt x="79" y="267"/>
                </a:lnTo>
                <a:lnTo>
                  <a:pt x="79" y="267"/>
                </a:lnTo>
                <a:lnTo>
                  <a:pt x="78" y="269"/>
                </a:lnTo>
                <a:lnTo>
                  <a:pt x="78" y="272"/>
                </a:lnTo>
                <a:lnTo>
                  <a:pt x="74" y="281"/>
                </a:lnTo>
                <a:lnTo>
                  <a:pt x="63" y="294"/>
                </a:lnTo>
                <a:lnTo>
                  <a:pt x="63" y="294"/>
                </a:lnTo>
                <a:lnTo>
                  <a:pt x="46" y="315"/>
                </a:lnTo>
                <a:lnTo>
                  <a:pt x="28" y="340"/>
                </a:lnTo>
                <a:lnTo>
                  <a:pt x="20" y="354"/>
                </a:lnTo>
                <a:lnTo>
                  <a:pt x="13" y="369"/>
                </a:lnTo>
                <a:lnTo>
                  <a:pt x="7" y="384"/>
                </a:lnTo>
                <a:lnTo>
                  <a:pt x="2" y="399"/>
                </a:lnTo>
                <a:lnTo>
                  <a:pt x="2" y="399"/>
                </a:lnTo>
                <a:lnTo>
                  <a:pt x="0" y="409"/>
                </a:lnTo>
                <a:lnTo>
                  <a:pt x="0" y="420"/>
                </a:lnTo>
                <a:lnTo>
                  <a:pt x="2" y="451"/>
                </a:lnTo>
                <a:lnTo>
                  <a:pt x="6" y="485"/>
                </a:lnTo>
                <a:lnTo>
                  <a:pt x="11" y="523"/>
                </a:lnTo>
                <a:lnTo>
                  <a:pt x="24" y="593"/>
                </a:lnTo>
                <a:lnTo>
                  <a:pt x="28" y="619"/>
                </a:lnTo>
                <a:lnTo>
                  <a:pt x="29" y="637"/>
                </a:lnTo>
                <a:lnTo>
                  <a:pt x="29" y="637"/>
                </a:lnTo>
                <a:lnTo>
                  <a:pt x="31" y="689"/>
                </a:lnTo>
                <a:lnTo>
                  <a:pt x="32" y="712"/>
                </a:lnTo>
                <a:lnTo>
                  <a:pt x="35" y="731"/>
                </a:lnTo>
                <a:lnTo>
                  <a:pt x="35" y="731"/>
                </a:lnTo>
                <a:lnTo>
                  <a:pt x="42" y="758"/>
                </a:lnTo>
                <a:lnTo>
                  <a:pt x="45" y="770"/>
                </a:lnTo>
                <a:lnTo>
                  <a:pt x="52" y="781"/>
                </a:lnTo>
                <a:lnTo>
                  <a:pt x="52" y="781"/>
                </a:lnTo>
                <a:lnTo>
                  <a:pt x="61" y="792"/>
                </a:lnTo>
                <a:lnTo>
                  <a:pt x="69" y="802"/>
                </a:lnTo>
                <a:lnTo>
                  <a:pt x="74" y="808"/>
                </a:lnTo>
                <a:lnTo>
                  <a:pt x="76" y="816"/>
                </a:lnTo>
                <a:lnTo>
                  <a:pt x="78" y="826"/>
                </a:lnTo>
                <a:lnTo>
                  <a:pt x="79" y="837"/>
                </a:lnTo>
                <a:lnTo>
                  <a:pt x="79" y="837"/>
                </a:lnTo>
                <a:lnTo>
                  <a:pt x="79" y="875"/>
                </a:lnTo>
                <a:lnTo>
                  <a:pt x="81" y="888"/>
                </a:lnTo>
                <a:lnTo>
                  <a:pt x="79" y="897"/>
                </a:lnTo>
                <a:lnTo>
                  <a:pt x="79" y="897"/>
                </a:lnTo>
                <a:lnTo>
                  <a:pt x="76" y="911"/>
                </a:lnTo>
                <a:lnTo>
                  <a:pt x="72" y="931"/>
                </a:lnTo>
                <a:lnTo>
                  <a:pt x="71" y="940"/>
                </a:lnTo>
                <a:lnTo>
                  <a:pt x="71" y="949"/>
                </a:lnTo>
                <a:lnTo>
                  <a:pt x="72" y="953"/>
                </a:lnTo>
                <a:lnTo>
                  <a:pt x="74" y="956"/>
                </a:lnTo>
                <a:lnTo>
                  <a:pt x="76" y="957"/>
                </a:lnTo>
                <a:lnTo>
                  <a:pt x="79" y="958"/>
                </a:lnTo>
                <a:lnTo>
                  <a:pt x="79" y="958"/>
                </a:lnTo>
                <a:lnTo>
                  <a:pt x="87" y="960"/>
                </a:lnTo>
                <a:lnTo>
                  <a:pt x="96" y="960"/>
                </a:lnTo>
                <a:lnTo>
                  <a:pt x="115" y="957"/>
                </a:lnTo>
                <a:lnTo>
                  <a:pt x="133" y="953"/>
                </a:lnTo>
                <a:lnTo>
                  <a:pt x="140" y="950"/>
                </a:lnTo>
                <a:lnTo>
                  <a:pt x="146" y="947"/>
                </a:lnTo>
                <a:lnTo>
                  <a:pt x="146" y="947"/>
                </a:lnTo>
                <a:lnTo>
                  <a:pt x="154" y="940"/>
                </a:lnTo>
                <a:lnTo>
                  <a:pt x="161" y="931"/>
                </a:lnTo>
                <a:lnTo>
                  <a:pt x="168" y="920"/>
                </a:lnTo>
                <a:lnTo>
                  <a:pt x="168" y="920"/>
                </a:lnTo>
                <a:lnTo>
                  <a:pt x="197" y="958"/>
                </a:lnTo>
                <a:lnTo>
                  <a:pt x="234" y="1014"/>
                </a:lnTo>
                <a:lnTo>
                  <a:pt x="234" y="1014"/>
                </a:lnTo>
                <a:lnTo>
                  <a:pt x="237" y="1019"/>
                </a:lnTo>
                <a:lnTo>
                  <a:pt x="237" y="1023"/>
                </a:lnTo>
                <a:lnTo>
                  <a:pt x="235" y="1026"/>
                </a:lnTo>
                <a:lnTo>
                  <a:pt x="234" y="1027"/>
                </a:lnTo>
                <a:lnTo>
                  <a:pt x="234" y="1029"/>
                </a:lnTo>
                <a:lnTo>
                  <a:pt x="237" y="1032"/>
                </a:lnTo>
                <a:lnTo>
                  <a:pt x="256" y="1041"/>
                </a:lnTo>
                <a:lnTo>
                  <a:pt x="256" y="1041"/>
                </a:lnTo>
                <a:lnTo>
                  <a:pt x="273" y="1048"/>
                </a:lnTo>
                <a:lnTo>
                  <a:pt x="288" y="1052"/>
                </a:lnTo>
                <a:lnTo>
                  <a:pt x="303" y="1055"/>
                </a:lnTo>
                <a:lnTo>
                  <a:pt x="318" y="1057"/>
                </a:lnTo>
                <a:lnTo>
                  <a:pt x="331" y="1057"/>
                </a:lnTo>
                <a:lnTo>
                  <a:pt x="342" y="1054"/>
                </a:lnTo>
                <a:lnTo>
                  <a:pt x="350" y="1051"/>
                </a:lnTo>
                <a:lnTo>
                  <a:pt x="356" y="1047"/>
                </a:lnTo>
                <a:lnTo>
                  <a:pt x="356" y="1047"/>
                </a:lnTo>
                <a:lnTo>
                  <a:pt x="358" y="1041"/>
                </a:lnTo>
                <a:lnTo>
                  <a:pt x="360" y="1034"/>
                </a:lnTo>
                <a:lnTo>
                  <a:pt x="358" y="1025"/>
                </a:lnTo>
                <a:lnTo>
                  <a:pt x="356" y="1016"/>
                </a:lnTo>
                <a:lnTo>
                  <a:pt x="347" y="996"/>
                </a:lnTo>
                <a:lnTo>
                  <a:pt x="339" y="975"/>
                </a:lnTo>
                <a:lnTo>
                  <a:pt x="339" y="975"/>
                </a:lnTo>
                <a:lnTo>
                  <a:pt x="332" y="956"/>
                </a:lnTo>
                <a:lnTo>
                  <a:pt x="327" y="939"/>
                </a:lnTo>
                <a:lnTo>
                  <a:pt x="323" y="926"/>
                </a:lnTo>
                <a:lnTo>
                  <a:pt x="323" y="920"/>
                </a:lnTo>
                <a:lnTo>
                  <a:pt x="323" y="920"/>
                </a:lnTo>
                <a:lnTo>
                  <a:pt x="324" y="917"/>
                </a:lnTo>
                <a:lnTo>
                  <a:pt x="329" y="914"/>
                </a:lnTo>
                <a:lnTo>
                  <a:pt x="339" y="910"/>
                </a:lnTo>
                <a:lnTo>
                  <a:pt x="356" y="903"/>
                </a:lnTo>
                <a:lnTo>
                  <a:pt x="356" y="903"/>
                </a:lnTo>
                <a:lnTo>
                  <a:pt x="374" y="896"/>
                </a:lnTo>
                <a:lnTo>
                  <a:pt x="385" y="892"/>
                </a:lnTo>
                <a:lnTo>
                  <a:pt x="387" y="889"/>
                </a:lnTo>
                <a:lnTo>
                  <a:pt x="389" y="885"/>
                </a:lnTo>
                <a:lnTo>
                  <a:pt x="390" y="878"/>
                </a:lnTo>
                <a:lnTo>
                  <a:pt x="389" y="870"/>
                </a:lnTo>
                <a:lnTo>
                  <a:pt x="389" y="870"/>
                </a:lnTo>
                <a:lnTo>
                  <a:pt x="383" y="843"/>
                </a:lnTo>
                <a:lnTo>
                  <a:pt x="375" y="812"/>
                </a:lnTo>
                <a:lnTo>
                  <a:pt x="374" y="798"/>
                </a:lnTo>
                <a:lnTo>
                  <a:pt x="372" y="785"/>
                </a:lnTo>
                <a:lnTo>
                  <a:pt x="372" y="781"/>
                </a:lnTo>
                <a:lnTo>
                  <a:pt x="374" y="778"/>
                </a:lnTo>
                <a:lnTo>
                  <a:pt x="375" y="776"/>
                </a:lnTo>
                <a:lnTo>
                  <a:pt x="378" y="776"/>
                </a:lnTo>
                <a:lnTo>
                  <a:pt x="378" y="776"/>
                </a:lnTo>
                <a:lnTo>
                  <a:pt x="383" y="777"/>
                </a:lnTo>
                <a:lnTo>
                  <a:pt x="390" y="778"/>
                </a:lnTo>
                <a:lnTo>
                  <a:pt x="401" y="784"/>
                </a:lnTo>
                <a:lnTo>
                  <a:pt x="411" y="792"/>
                </a:lnTo>
                <a:lnTo>
                  <a:pt x="411" y="792"/>
                </a:lnTo>
                <a:lnTo>
                  <a:pt x="415" y="878"/>
                </a:lnTo>
                <a:lnTo>
                  <a:pt x="419" y="944"/>
                </a:lnTo>
                <a:lnTo>
                  <a:pt x="422" y="986"/>
                </a:lnTo>
                <a:lnTo>
                  <a:pt x="422" y="986"/>
                </a:lnTo>
                <a:lnTo>
                  <a:pt x="423" y="1003"/>
                </a:lnTo>
                <a:lnTo>
                  <a:pt x="425" y="1015"/>
                </a:lnTo>
                <a:lnTo>
                  <a:pt x="426" y="1021"/>
                </a:lnTo>
                <a:lnTo>
                  <a:pt x="430" y="1025"/>
                </a:lnTo>
                <a:lnTo>
                  <a:pt x="436" y="1030"/>
                </a:lnTo>
                <a:lnTo>
                  <a:pt x="444" y="1036"/>
                </a:lnTo>
                <a:lnTo>
                  <a:pt x="444" y="1036"/>
                </a:lnTo>
                <a:lnTo>
                  <a:pt x="457" y="1045"/>
                </a:lnTo>
                <a:lnTo>
                  <a:pt x="462" y="1050"/>
                </a:lnTo>
                <a:lnTo>
                  <a:pt x="469" y="1051"/>
                </a:lnTo>
                <a:lnTo>
                  <a:pt x="488" y="1052"/>
                </a:lnTo>
                <a:lnTo>
                  <a:pt x="488" y="1052"/>
                </a:lnTo>
                <a:lnTo>
                  <a:pt x="502" y="1054"/>
                </a:lnTo>
                <a:lnTo>
                  <a:pt x="517" y="1058"/>
                </a:lnTo>
                <a:lnTo>
                  <a:pt x="533" y="1061"/>
                </a:lnTo>
                <a:lnTo>
                  <a:pt x="547" y="1063"/>
                </a:lnTo>
                <a:lnTo>
                  <a:pt x="559" y="1065"/>
                </a:lnTo>
                <a:lnTo>
                  <a:pt x="564" y="1065"/>
                </a:lnTo>
                <a:lnTo>
                  <a:pt x="570" y="1063"/>
                </a:lnTo>
                <a:lnTo>
                  <a:pt x="574" y="1061"/>
                </a:lnTo>
                <a:lnTo>
                  <a:pt x="578" y="1058"/>
                </a:lnTo>
                <a:lnTo>
                  <a:pt x="581" y="1052"/>
                </a:lnTo>
                <a:lnTo>
                  <a:pt x="582" y="1047"/>
                </a:lnTo>
                <a:lnTo>
                  <a:pt x="582" y="1047"/>
                </a:lnTo>
                <a:lnTo>
                  <a:pt x="584" y="1034"/>
                </a:lnTo>
                <a:lnTo>
                  <a:pt x="584" y="1026"/>
                </a:lnTo>
                <a:lnTo>
                  <a:pt x="581" y="1021"/>
                </a:lnTo>
                <a:lnTo>
                  <a:pt x="577" y="1015"/>
                </a:lnTo>
                <a:lnTo>
                  <a:pt x="566" y="1003"/>
                </a:lnTo>
                <a:lnTo>
                  <a:pt x="558" y="993"/>
                </a:lnTo>
                <a:lnTo>
                  <a:pt x="549" y="980"/>
                </a:lnTo>
                <a:lnTo>
                  <a:pt x="549" y="980"/>
                </a:lnTo>
                <a:lnTo>
                  <a:pt x="535" y="957"/>
                </a:lnTo>
                <a:lnTo>
                  <a:pt x="530" y="943"/>
                </a:lnTo>
                <a:lnTo>
                  <a:pt x="527" y="938"/>
                </a:lnTo>
                <a:lnTo>
                  <a:pt x="527" y="936"/>
                </a:lnTo>
                <a:lnTo>
                  <a:pt x="527" y="936"/>
                </a:lnTo>
                <a:lnTo>
                  <a:pt x="541" y="867"/>
                </a:lnTo>
                <a:lnTo>
                  <a:pt x="552" y="816"/>
                </a:lnTo>
                <a:lnTo>
                  <a:pt x="560" y="781"/>
                </a:lnTo>
                <a:lnTo>
                  <a:pt x="560" y="781"/>
                </a:lnTo>
                <a:lnTo>
                  <a:pt x="563" y="772"/>
                </a:lnTo>
                <a:lnTo>
                  <a:pt x="564" y="762"/>
                </a:lnTo>
                <a:lnTo>
                  <a:pt x="566" y="745"/>
                </a:lnTo>
                <a:lnTo>
                  <a:pt x="566" y="726"/>
                </a:lnTo>
                <a:lnTo>
                  <a:pt x="566" y="726"/>
                </a:lnTo>
                <a:lnTo>
                  <a:pt x="563" y="709"/>
                </a:lnTo>
                <a:lnTo>
                  <a:pt x="560" y="676"/>
                </a:lnTo>
                <a:lnTo>
                  <a:pt x="560" y="676"/>
                </a:lnTo>
                <a:lnTo>
                  <a:pt x="555" y="621"/>
                </a:lnTo>
                <a:lnTo>
                  <a:pt x="555" y="621"/>
                </a:lnTo>
                <a:lnTo>
                  <a:pt x="556" y="618"/>
                </a:lnTo>
                <a:lnTo>
                  <a:pt x="560" y="612"/>
                </a:lnTo>
                <a:lnTo>
                  <a:pt x="563" y="608"/>
                </a:lnTo>
                <a:lnTo>
                  <a:pt x="566" y="606"/>
                </a:lnTo>
                <a:lnTo>
                  <a:pt x="571" y="604"/>
                </a:lnTo>
                <a:lnTo>
                  <a:pt x="577" y="604"/>
                </a:lnTo>
                <a:lnTo>
                  <a:pt x="577" y="604"/>
                </a:lnTo>
                <a:lnTo>
                  <a:pt x="594" y="604"/>
                </a:lnTo>
                <a:lnTo>
                  <a:pt x="616" y="601"/>
                </a:lnTo>
                <a:lnTo>
                  <a:pt x="635" y="599"/>
                </a:lnTo>
                <a:lnTo>
                  <a:pt x="641" y="596"/>
                </a:lnTo>
                <a:lnTo>
                  <a:pt x="643" y="593"/>
                </a:lnTo>
                <a:lnTo>
                  <a:pt x="643" y="593"/>
                </a:lnTo>
                <a:lnTo>
                  <a:pt x="646" y="586"/>
                </a:lnTo>
                <a:lnTo>
                  <a:pt x="650" y="579"/>
                </a:lnTo>
                <a:lnTo>
                  <a:pt x="654" y="572"/>
                </a:lnTo>
                <a:lnTo>
                  <a:pt x="657" y="571"/>
                </a:lnTo>
                <a:lnTo>
                  <a:pt x="660" y="571"/>
                </a:lnTo>
                <a:lnTo>
                  <a:pt x="660" y="571"/>
                </a:lnTo>
                <a:lnTo>
                  <a:pt x="664" y="571"/>
                </a:lnTo>
                <a:lnTo>
                  <a:pt x="670" y="571"/>
                </a:lnTo>
                <a:lnTo>
                  <a:pt x="686" y="565"/>
                </a:lnTo>
                <a:lnTo>
                  <a:pt x="704" y="559"/>
                </a:lnTo>
                <a:lnTo>
                  <a:pt x="714" y="554"/>
                </a:lnTo>
                <a:lnTo>
                  <a:pt x="721" y="549"/>
                </a:lnTo>
                <a:lnTo>
                  <a:pt x="721" y="549"/>
                </a:lnTo>
                <a:lnTo>
                  <a:pt x="726" y="543"/>
                </a:lnTo>
                <a:lnTo>
                  <a:pt x="732" y="536"/>
                </a:lnTo>
                <a:lnTo>
                  <a:pt x="735" y="529"/>
                </a:lnTo>
                <a:lnTo>
                  <a:pt x="736" y="523"/>
                </a:lnTo>
                <a:lnTo>
                  <a:pt x="736" y="516"/>
                </a:lnTo>
                <a:lnTo>
                  <a:pt x="736" y="507"/>
                </a:lnTo>
                <a:lnTo>
                  <a:pt x="735" y="500"/>
                </a:lnTo>
                <a:lnTo>
                  <a:pt x="732" y="494"/>
                </a:lnTo>
                <a:lnTo>
                  <a:pt x="732" y="494"/>
                </a:lnTo>
                <a:lnTo>
                  <a:pt x="728" y="477"/>
                </a:lnTo>
                <a:lnTo>
                  <a:pt x="725" y="455"/>
                </a:lnTo>
                <a:lnTo>
                  <a:pt x="723" y="431"/>
                </a:lnTo>
                <a:lnTo>
                  <a:pt x="725" y="420"/>
                </a:lnTo>
                <a:lnTo>
                  <a:pt x="726" y="411"/>
                </a:lnTo>
                <a:lnTo>
                  <a:pt x="726" y="411"/>
                </a:lnTo>
                <a:lnTo>
                  <a:pt x="729" y="401"/>
                </a:lnTo>
                <a:lnTo>
                  <a:pt x="733" y="393"/>
                </a:lnTo>
                <a:lnTo>
                  <a:pt x="743" y="375"/>
                </a:lnTo>
                <a:lnTo>
                  <a:pt x="746" y="366"/>
                </a:lnTo>
                <a:lnTo>
                  <a:pt x="747" y="355"/>
                </a:lnTo>
                <a:lnTo>
                  <a:pt x="747" y="343"/>
                </a:lnTo>
                <a:lnTo>
                  <a:pt x="743" y="328"/>
                </a:lnTo>
                <a:lnTo>
                  <a:pt x="743" y="328"/>
                </a:lnTo>
                <a:lnTo>
                  <a:pt x="737" y="312"/>
                </a:lnTo>
                <a:lnTo>
                  <a:pt x="730" y="300"/>
                </a:lnTo>
                <a:lnTo>
                  <a:pt x="723" y="289"/>
                </a:lnTo>
                <a:lnTo>
                  <a:pt x="717" y="279"/>
                </a:lnTo>
                <a:lnTo>
                  <a:pt x="708" y="272"/>
                </a:lnTo>
                <a:lnTo>
                  <a:pt x="700" y="265"/>
                </a:lnTo>
                <a:lnTo>
                  <a:pt x="692" y="260"/>
                </a:lnTo>
                <a:lnTo>
                  <a:pt x="682" y="256"/>
                </a:lnTo>
                <a:lnTo>
                  <a:pt x="682" y="256"/>
                </a:lnTo>
                <a:lnTo>
                  <a:pt x="665" y="247"/>
                </a:lnTo>
                <a:lnTo>
                  <a:pt x="653" y="240"/>
                </a:lnTo>
                <a:lnTo>
                  <a:pt x="641" y="236"/>
                </a:lnTo>
                <a:lnTo>
                  <a:pt x="635" y="235"/>
                </a:lnTo>
                <a:lnTo>
                  <a:pt x="627" y="233"/>
                </a:lnTo>
                <a:lnTo>
                  <a:pt x="627" y="233"/>
                </a:lnTo>
                <a:lnTo>
                  <a:pt x="609" y="231"/>
                </a:lnTo>
                <a:lnTo>
                  <a:pt x="589" y="227"/>
                </a:lnTo>
                <a:lnTo>
                  <a:pt x="581" y="225"/>
                </a:lnTo>
                <a:lnTo>
                  <a:pt x="573" y="225"/>
                </a:lnTo>
                <a:lnTo>
                  <a:pt x="566" y="225"/>
                </a:lnTo>
                <a:lnTo>
                  <a:pt x="560" y="228"/>
                </a:lnTo>
                <a:lnTo>
                  <a:pt x="560" y="228"/>
                </a:lnTo>
                <a:lnTo>
                  <a:pt x="544" y="238"/>
                </a:lnTo>
                <a:lnTo>
                  <a:pt x="517" y="249"/>
                </a:lnTo>
                <a:lnTo>
                  <a:pt x="494" y="260"/>
                </a:lnTo>
                <a:lnTo>
                  <a:pt x="486" y="264"/>
                </a:lnTo>
                <a:lnTo>
                  <a:pt x="483" y="267"/>
                </a:lnTo>
                <a:lnTo>
                  <a:pt x="483" y="267"/>
                </a:lnTo>
                <a:lnTo>
                  <a:pt x="482" y="269"/>
                </a:lnTo>
                <a:lnTo>
                  <a:pt x="477" y="274"/>
                </a:lnTo>
                <a:lnTo>
                  <a:pt x="465" y="283"/>
                </a:lnTo>
                <a:lnTo>
                  <a:pt x="459" y="286"/>
                </a:lnTo>
                <a:lnTo>
                  <a:pt x="454" y="287"/>
                </a:lnTo>
                <a:lnTo>
                  <a:pt x="451" y="287"/>
                </a:lnTo>
                <a:lnTo>
                  <a:pt x="450" y="286"/>
                </a:lnTo>
                <a:lnTo>
                  <a:pt x="450" y="283"/>
                </a:lnTo>
                <a:lnTo>
                  <a:pt x="450" y="283"/>
                </a:lnTo>
                <a:lnTo>
                  <a:pt x="455" y="245"/>
                </a:lnTo>
                <a:lnTo>
                  <a:pt x="461" y="217"/>
                </a:lnTo>
                <a:lnTo>
                  <a:pt x="461" y="217"/>
                </a:lnTo>
                <a:lnTo>
                  <a:pt x="469" y="211"/>
                </a:lnTo>
                <a:lnTo>
                  <a:pt x="484" y="196"/>
                </a:lnTo>
                <a:lnTo>
                  <a:pt x="491" y="189"/>
                </a:lnTo>
                <a:lnTo>
                  <a:pt x="497" y="182"/>
                </a:lnTo>
                <a:lnTo>
                  <a:pt x="498" y="178"/>
                </a:lnTo>
                <a:lnTo>
                  <a:pt x="498" y="177"/>
                </a:lnTo>
                <a:lnTo>
                  <a:pt x="497" y="174"/>
                </a:lnTo>
                <a:lnTo>
                  <a:pt x="494" y="173"/>
                </a:lnTo>
                <a:lnTo>
                  <a:pt x="494" y="173"/>
                </a:lnTo>
                <a:lnTo>
                  <a:pt x="477" y="168"/>
                </a:lnTo>
                <a:lnTo>
                  <a:pt x="459" y="164"/>
                </a:lnTo>
                <a:lnTo>
                  <a:pt x="439" y="162"/>
                </a:lnTo>
                <a:lnTo>
                  <a:pt x="461" y="123"/>
                </a:lnTo>
                <a:lnTo>
                  <a:pt x="433" y="117"/>
                </a:lnTo>
                <a:lnTo>
                  <a:pt x="433" y="117"/>
                </a:lnTo>
                <a:lnTo>
                  <a:pt x="439" y="112"/>
                </a:lnTo>
                <a:lnTo>
                  <a:pt x="443" y="105"/>
                </a:lnTo>
                <a:lnTo>
                  <a:pt x="447" y="98"/>
                </a:lnTo>
                <a:lnTo>
                  <a:pt x="450" y="90"/>
                </a:lnTo>
                <a:lnTo>
                  <a:pt x="450" y="87"/>
                </a:lnTo>
                <a:lnTo>
                  <a:pt x="448" y="83"/>
                </a:lnTo>
                <a:lnTo>
                  <a:pt x="447" y="80"/>
                </a:lnTo>
                <a:lnTo>
                  <a:pt x="444" y="77"/>
                </a:lnTo>
                <a:lnTo>
                  <a:pt x="439" y="74"/>
                </a:lnTo>
                <a:lnTo>
                  <a:pt x="433" y="73"/>
                </a:lnTo>
                <a:lnTo>
                  <a:pt x="433" y="73"/>
                </a:lnTo>
                <a:lnTo>
                  <a:pt x="419" y="70"/>
                </a:lnTo>
                <a:lnTo>
                  <a:pt x="404" y="69"/>
                </a:lnTo>
                <a:lnTo>
                  <a:pt x="375" y="67"/>
                </a:lnTo>
                <a:lnTo>
                  <a:pt x="345" y="67"/>
                </a:lnTo>
                <a:lnTo>
                  <a:pt x="345" y="67"/>
                </a:lnTo>
                <a:lnTo>
                  <a:pt x="345" y="62"/>
                </a:lnTo>
                <a:lnTo>
                  <a:pt x="342" y="51"/>
                </a:lnTo>
                <a:lnTo>
                  <a:pt x="339" y="44"/>
                </a:lnTo>
                <a:lnTo>
                  <a:pt x="336" y="38"/>
                </a:lnTo>
                <a:lnTo>
                  <a:pt x="334" y="36"/>
                </a:lnTo>
                <a:lnTo>
                  <a:pt x="331" y="34"/>
                </a:lnTo>
                <a:lnTo>
                  <a:pt x="328" y="34"/>
                </a:lnTo>
                <a:lnTo>
                  <a:pt x="328" y="34"/>
                </a:lnTo>
                <a:lnTo>
                  <a:pt x="289" y="40"/>
                </a:lnTo>
                <a:lnTo>
                  <a:pt x="289" y="40"/>
                </a:lnTo>
                <a:lnTo>
                  <a:pt x="293" y="33"/>
                </a:lnTo>
                <a:lnTo>
                  <a:pt x="298" y="26"/>
                </a:lnTo>
                <a:lnTo>
                  <a:pt x="300" y="19"/>
                </a:lnTo>
                <a:lnTo>
                  <a:pt x="302" y="12"/>
                </a:lnTo>
                <a:lnTo>
                  <a:pt x="302" y="5"/>
                </a:lnTo>
                <a:lnTo>
                  <a:pt x="300" y="4"/>
                </a:lnTo>
                <a:lnTo>
                  <a:pt x="298" y="1"/>
                </a:lnTo>
                <a:lnTo>
                  <a:pt x="295" y="1"/>
                </a:lnTo>
                <a:lnTo>
                  <a:pt x="289" y="1"/>
                </a:lnTo>
                <a:lnTo>
                  <a:pt x="289" y="1"/>
                </a:lnTo>
                <a:lnTo>
                  <a:pt x="269" y="5"/>
                </a:lnTo>
                <a:lnTo>
                  <a:pt x="251" y="11"/>
                </a:lnTo>
                <a:lnTo>
                  <a:pt x="234" y="18"/>
                </a:lnTo>
                <a:lnTo>
                  <a:pt x="234" y="18"/>
                </a:lnTo>
                <a:lnTo>
                  <a:pt x="226" y="7"/>
                </a:lnTo>
                <a:lnTo>
                  <a:pt x="220" y="1"/>
                </a:lnTo>
                <a:lnTo>
                  <a:pt x="219" y="0"/>
                </a:lnTo>
                <a:lnTo>
                  <a:pt x="217" y="1"/>
                </a:lnTo>
                <a:lnTo>
                  <a:pt x="217" y="1"/>
                </a:lnTo>
                <a:lnTo>
                  <a:pt x="215" y="8"/>
                </a:lnTo>
                <a:lnTo>
                  <a:pt x="209" y="16"/>
                </a:lnTo>
                <a:lnTo>
                  <a:pt x="201" y="29"/>
                </a:lnTo>
                <a:lnTo>
                  <a:pt x="201" y="29"/>
                </a:lnTo>
                <a:lnTo>
                  <a:pt x="197" y="26"/>
                </a:lnTo>
                <a:lnTo>
                  <a:pt x="191" y="26"/>
                </a:lnTo>
                <a:lnTo>
                  <a:pt x="184" y="29"/>
                </a:lnTo>
                <a:lnTo>
                  <a:pt x="184" y="2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6">
            <a:extLst>
              <a:ext uri="{FF2B5EF4-FFF2-40B4-BE49-F238E27FC236}">
                <a16:creationId xmlns:a16="http://schemas.microsoft.com/office/drawing/2014/main" id="{CB06E1A3-0F04-4B01-9D4B-DAB64AB8F848}"/>
              </a:ext>
            </a:extLst>
          </p:cNvPr>
          <p:cNvSpPr>
            <a:spLocks/>
          </p:cNvSpPr>
          <p:nvPr/>
        </p:nvSpPr>
        <p:spPr bwMode="auto">
          <a:xfrm>
            <a:off x="8004836" y="4774696"/>
            <a:ext cx="1382991" cy="1461274"/>
          </a:xfrm>
          <a:custGeom>
            <a:avLst/>
            <a:gdLst>
              <a:gd name="T0" fmla="*/ 115 w 1272"/>
              <a:gd name="T1" fmla="*/ 441 h 1344"/>
              <a:gd name="T2" fmla="*/ 1 w 1272"/>
              <a:gd name="T3" fmla="*/ 382 h 1344"/>
              <a:gd name="T4" fmla="*/ 1 w 1272"/>
              <a:gd name="T5" fmla="*/ 579 h 1344"/>
              <a:gd name="T6" fmla="*/ 48 w 1272"/>
              <a:gd name="T7" fmla="*/ 767 h 1344"/>
              <a:gd name="T8" fmla="*/ 92 w 1272"/>
              <a:gd name="T9" fmla="*/ 839 h 1344"/>
              <a:gd name="T10" fmla="*/ 133 w 1272"/>
              <a:gd name="T11" fmla="*/ 1012 h 1344"/>
              <a:gd name="T12" fmla="*/ 139 w 1272"/>
              <a:gd name="T13" fmla="*/ 1079 h 1344"/>
              <a:gd name="T14" fmla="*/ 112 w 1272"/>
              <a:gd name="T15" fmla="*/ 1216 h 1344"/>
              <a:gd name="T16" fmla="*/ 73 w 1272"/>
              <a:gd name="T17" fmla="*/ 1271 h 1344"/>
              <a:gd name="T18" fmla="*/ 23 w 1272"/>
              <a:gd name="T19" fmla="*/ 1308 h 1344"/>
              <a:gd name="T20" fmla="*/ 54 w 1272"/>
              <a:gd name="T21" fmla="*/ 1343 h 1344"/>
              <a:gd name="T22" fmla="*/ 168 w 1272"/>
              <a:gd name="T23" fmla="*/ 1336 h 1344"/>
              <a:gd name="T24" fmla="*/ 233 w 1272"/>
              <a:gd name="T25" fmla="*/ 1278 h 1344"/>
              <a:gd name="T26" fmla="*/ 319 w 1272"/>
              <a:gd name="T27" fmla="*/ 1202 h 1344"/>
              <a:gd name="T28" fmla="*/ 358 w 1272"/>
              <a:gd name="T29" fmla="*/ 1047 h 1344"/>
              <a:gd name="T30" fmla="*/ 399 w 1272"/>
              <a:gd name="T31" fmla="*/ 1010 h 1344"/>
              <a:gd name="T32" fmla="*/ 482 w 1272"/>
              <a:gd name="T33" fmla="*/ 1004 h 1344"/>
              <a:gd name="T34" fmla="*/ 616 w 1272"/>
              <a:gd name="T35" fmla="*/ 1062 h 1344"/>
              <a:gd name="T36" fmla="*/ 705 w 1272"/>
              <a:gd name="T37" fmla="*/ 1158 h 1344"/>
              <a:gd name="T38" fmla="*/ 748 w 1272"/>
              <a:gd name="T39" fmla="*/ 1254 h 1344"/>
              <a:gd name="T40" fmla="*/ 723 w 1272"/>
              <a:gd name="T41" fmla="*/ 1306 h 1344"/>
              <a:gd name="T42" fmla="*/ 733 w 1272"/>
              <a:gd name="T43" fmla="*/ 1336 h 1344"/>
              <a:gd name="T44" fmla="*/ 825 w 1272"/>
              <a:gd name="T45" fmla="*/ 1333 h 1344"/>
              <a:gd name="T46" fmla="*/ 868 w 1272"/>
              <a:gd name="T47" fmla="*/ 1319 h 1344"/>
              <a:gd name="T48" fmla="*/ 883 w 1272"/>
              <a:gd name="T49" fmla="*/ 1200 h 1344"/>
              <a:gd name="T50" fmla="*/ 889 w 1272"/>
              <a:gd name="T51" fmla="*/ 1068 h 1344"/>
              <a:gd name="T52" fmla="*/ 840 w 1272"/>
              <a:gd name="T53" fmla="*/ 971 h 1344"/>
              <a:gd name="T54" fmla="*/ 804 w 1272"/>
              <a:gd name="T55" fmla="*/ 839 h 1344"/>
              <a:gd name="T56" fmla="*/ 836 w 1272"/>
              <a:gd name="T57" fmla="*/ 791 h 1344"/>
              <a:gd name="T58" fmla="*/ 878 w 1272"/>
              <a:gd name="T59" fmla="*/ 888 h 1344"/>
              <a:gd name="T60" fmla="*/ 954 w 1272"/>
              <a:gd name="T61" fmla="*/ 994 h 1344"/>
              <a:gd name="T62" fmla="*/ 947 w 1272"/>
              <a:gd name="T63" fmla="*/ 1041 h 1344"/>
              <a:gd name="T64" fmla="*/ 934 w 1272"/>
              <a:gd name="T65" fmla="*/ 1090 h 1344"/>
              <a:gd name="T66" fmla="*/ 1009 w 1272"/>
              <a:gd name="T67" fmla="*/ 1095 h 1344"/>
              <a:gd name="T68" fmla="*/ 1041 w 1272"/>
              <a:gd name="T69" fmla="*/ 1054 h 1344"/>
              <a:gd name="T70" fmla="*/ 1070 w 1272"/>
              <a:gd name="T71" fmla="*/ 982 h 1344"/>
              <a:gd name="T72" fmla="*/ 1181 w 1272"/>
              <a:gd name="T73" fmla="*/ 1086 h 1344"/>
              <a:gd name="T74" fmla="*/ 1181 w 1272"/>
              <a:gd name="T75" fmla="*/ 1127 h 1344"/>
              <a:gd name="T76" fmla="*/ 1239 w 1272"/>
              <a:gd name="T77" fmla="*/ 1148 h 1344"/>
              <a:gd name="T78" fmla="*/ 1264 w 1272"/>
              <a:gd name="T79" fmla="*/ 1116 h 1344"/>
              <a:gd name="T80" fmla="*/ 1268 w 1272"/>
              <a:gd name="T81" fmla="*/ 1033 h 1344"/>
              <a:gd name="T82" fmla="*/ 1215 w 1272"/>
              <a:gd name="T83" fmla="*/ 885 h 1344"/>
              <a:gd name="T84" fmla="*/ 1160 w 1272"/>
              <a:gd name="T85" fmla="*/ 795 h 1344"/>
              <a:gd name="T86" fmla="*/ 1132 w 1272"/>
              <a:gd name="T87" fmla="*/ 632 h 1344"/>
              <a:gd name="T88" fmla="*/ 1176 w 1272"/>
              <a:gd name="T89" fmla="*/ 496 h 1344"/>
              <a:gd name="T90" fmla="*/ 1248 w 1272"/>
              <a:gd name="T91" fmla="*/ 394 h 1344"/>
              <a:gd name="T92" fmla="*/ 1259 w 1272"/>
              <a:gd name="T93" fmla="*/ 311 h 1344"/>
              <a:gd name="T94" fmla="*/ 1176 w 1272"/>
              <a:gd name="T95" fmla="*/ 115 h 1344"/>
              <a:gd name="T96" fmla="*/ 1064 w 1272"/>
              <a:gd name="T97" fmla="*/ 65 h 1344"/>
              <a:gd name="T98" fmla="*/ 735 w 1272"/>
              <a:gd name="T99" fmla="*/ 73 h 1344"/>
              <a:gd name="T100" fmla="*/ 701 w 1272"/>
              <a:gd name="T101" fmla="*/ 174 h 1344"/>
              <a:gd name="T102" fmla="*/ 709 w 1272"/>
              <a:gd name="T103" fmla="*/ 256 h 1344"/>
              <a:gd name="T104" fmla="*/ 687 w 1272"/>
              <a:gd name="T105" fmla="*/ 296 h 1344"/>
              <a:gd name="T106" fmla="*/ 373 w 1272"/>
              <a:gd name="T107" fmla="*/ 413 h 1344"/>
              <a:gd name="T108" fmla="*/ 316 w 1272"/>
              <a:gd name="T109" fmla="*/ 393 h 1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72" h="1344">
                <a:moveTo>
                  <a:pt x="242" y="447"/>
                </a:moveTo>
                <a:lnTo>
                  <a:pt x="242" y="447"/>
                </a:lnTo>
                <a:lnTo>
                  <a:pt x="192" y="451"/>
                </a:lnTo>
                <a:lnTo>
                  <a:pt x="157" y="453"/>
                </a:lnTo>
                <a:lnTo>
                  <a:pt x="138" y="453"/>
                </a:lnTo>
                <a:lnTo>
                  <a:pt x="138" y="453"/>
                </a:lnTo>
                <a:lnTo>
                  <a:pt x="115" y="441"/>
                </a:lnTo>
                <a:lnTo>
                  <a:pt x="69" y="413"/>
                </a:lnTo>
                <a:lnTo>
                  <a:pt x="44" y="400"/>
                </a:lnTo>
                <a:lnTo>
                  <a:pt x="23" y="388"/>
                </a:lnTo>
                <a:lnTo>
                  <a:pt x="7" y="382"/>
                </a:lnTo>
                <a:lnTo>
                  <a:pt x="3" y="380"/>
                </a:lnTo>
                <a:lnTo>
                  <a:pt x="1" y="382"/>
                </a:lnTo>
                <a:lnTo>
                  <a:pt x="1" y="382"/>
                </a:lnTo>
                <a:lnTo>
                  <a:pt x="0" y="388"/>
                </a:lnTo>
                <a:lnTo>
                  <a:pt x="0" y="404"/>
                </a:lnTo>
                <a:lnTo>
                  <a:pt x="3" y="442"/>
                </a:lnTo>
                <a:lnTo>
                  <a:pt x="8" y="496"/>
                </a:lnTo>
                <a:lnTo>
                  <a:pt x="8" y="496"/>
                </a:lnTo>
                <a:lnTo>
                  <a:pt x="4" y="541"/>
                </a:lnTo>
                <a:lnTo>
                  <a:pt x="1" y="579"/>
                </a:lnTo>
                <a:lnTo>
                  <a:pt x="1" y="613"/>
                </a:lnTo>
                <a:lnTo>
                  <a:pt x="1" y="613"/>
                </a:lnTo>
                <a:lnTo>
                  <a:pt x="3" y="629"/>
                </a:lnTo>
                <a:lnTo>
                  <a:pt x="9" y="654"/>
                </a:lnTo>
                <a:lnTo>
                  <a:pt x="18" y="682"/>
                </a:lnTo>
                <a:lnTo>
                  <a:pt x="27" y="712"/>
                </a:lnTo>
                <a:lnTo>
                  <a:pt x="48" y="767"/>
                </a:lnTo>
                <a:lnTo>
                  <a:pt x="62" y="801"/>
                </a:lnTo>
                <a:lnTo>
                  <a:pt x="62" y="801"/>
                </a:lnTo>
                <a:lnTo>
                  <a:pt x="69" y="813"/>
                </a:lnTo>
                <a:lnTo>
                  <a:pt x="74" y="823"/>
                </a:lnTo>
                <a:lnTo>
                  <a:pt x="81" y="830"/>
                </a:lnTo>
                <a:lnTo>
                  <a:pt x="92" y="839"/>
                </a:lnTo>
                <a:lnTo>
                  <a:pt x="92" y="839"/>
                </a:lnTo>
                <a:lnTo>
                  <a:pt x="110" y="850"/>
                </a:lnTo>
                <a:lnTo>
                  <a:pt x="130" y="860"/>
                </a:lnTo>
                <a:lnTo>
                  <a:pt x="153" y="870"/>
                </a:lnTo>
                <a:lnTo>
                  <a:pt x="153" y="870"/>
                </a:lnTo>
                <a:lnTo>
                  <a:pt x="142" y="932"/>
                </a:lnTo>
                <a:lnTo>
                  <a:pt x="135" y="986"/>
                </a:lnTo>
                <a:lnTo>
                  <a:pt x="133" y="1012"/>
                </a:lnTo>
                <a:lnTo>
                  <a:pt x="131" y="1036"/>
                </a:lnTo>
                <a:lnTo>
                  <a:pt x="131" y="1036"/>
                </a:lnTo>
                <a:lnTo>
                  <a:pt x="131" y="1052"/>
                </a:lnTo>
                <a:lnTo>
                  <a:pt x="134" y="1062"/>
                </a:lnTo>
                <a:lnTo>
                  <a:pt x="135" y="1069"/>
                </a:lnTo>
                <a:lnTo>
                  <a:pt x="138" y="1073"/>
                </a:lnTo>
                <a:lnTo>
                  <a:pt x="139" y="1079"/>
                </a:lnTo>
                <a:lnTo>
                  <a:pt x="139" y="1087"/>
                </a:lnTo>
                <a:lnTo>
                  <a:pt x="137" y="1104"/>
                </a:lnTo>
                <a:lnTo>
                  <a:pt x="131" y="1127"/>
                </a:lnTo>
                <a:lnTo>
                  <a:pt x="131" y="1127"/>
                </a:lnTo>
                <a:lnTo>
                  <a:pt x="124" y="1155"/>
                </a:lnTo>
                <a:lnTo>
                  <a:pt x="119" y="1180"/>
                </a:lnTo>
                <a:lnTo>
                  <a:pt x="112" y="1216"/>
                </a:lnTo>
                <a:lnTo>
                  <a:pt x="109" y="1231"/>
                </a:lnTo>
                <a:lnTo>
                  <a:pt x="105" y="1242"/>
                </a:lnTo>
                <a:lnTo>
                  <a:pt x="99" y="1252"/>
                </a:lnTo>
                <a:lnTo>
                  <a:pt x="92" y="1259"/>
                </a:lnTo>
                <a:lnTo>
                  <a:pt x="92" y="1259"/>
                </a:lnTo>
                <a:lnTo>
                  <a:pt x="83" y="1265"/>
                </a:lnTo>
                <a:lnTo>
                  <a:pt x="73" y="1271"/>
                </a:lnTo>
                <a:lnTo>
                  <a:pt x="51" y="1282"/>
                </a:lnTo>
                <a:lnTo>
                  <a:pt x="41" y="1288"/>
                </a:lnTo>
                <a:lnTo>
                  <a:pt x="33" y="1294"/>
                </a:lnTo>
                <a:lnTo>
                  <a:pt x="26" y="1301"/>
                </a:lnTo>
                <a:lnTo>
                  <a:pt x="25" y="1304"/>
                </a:lnTo>
                <a:lnTo>
                  <a:pt x="23" y="1308"/>
                </a:lnTo>
                <a:lnTo>
                  <a:pt x="23" y="1308"/>
                </a:lnTo>
                <a:lnTo>
                  <a:pt x="21" y="1324"/>
                </a:lnTo>
                <a:lnTo>
                  <a:pt x="19" y="1329"/>
                </a:lnTo>
                <a:lnTo>
                  <a:pt x="19" y="1333"/>
                </a:lnTo>
                <a:lnTo>
                  <a:pt x="23" y="1337"/>
                </a:lnTo>
                <a:lnTo>
                  <a:pt x="29" y="1340"/>
                </a:lnTo>
                <a:lnTo>
                  <a:pt x="38" y="1342"/>
                </a:lnTo>
                <a:lnTo>
                  <a:pt x="54" y="1343"/>
                </a:lnTo>
                <a:lnTo>
                  <a:pt x="54" y="1343"/>
                </a:lnTo>
                <a:lnTo>
                  <a:pt x="90" y="1344"/>
                </a:lnTo>
                <a:lnTo>
                  <a:pt x="121" y="1343"/>
                </a:lnTo>
                <a:lnTo>
                  <a:pt x="149" y="1340"/>
                </a:lnTo>
                <a:lnTo>
                  <a:pt x="160" y="1339"/>
                </a:lnTo>
                <a:lnTo>
                  <a:pt x="168" y="1336"/>
                </a:lnTo>
                <a:lnTo>
                  <a:pt x="168" y="1336"/>
                </a:lnTo>
                <a:lnTo>
                  <a:pt x="177" y="1332"/>
                </a:lnTo>
                <a:lnTo>
                  <a:pt x="184" y="1326"/>
                </a:lnTo>
                <a:lnTo>
                  <a:pt x="199" y="1311"/>
                </a:lnTo>
                <a:lnTo>
                  <a:pt x="215" y="1294"/>
                </a:lnTo>
                <a:lnTo>
                  <a:pt x="224" y="1286"/>
                </a:lnTo>
                <a:lnTo>
                  <a:pt x="233" y="1278"/>
                </a:lnTo>
                <a:lnTo>
                  <a:pt x="233" y="1278"/>
                </a:lnTo>
                <a:lnTo>
                  <a:pt x="257" y="1264"/>
                </a:lnTo>
                <a:lnTo>
                  <a:pt x="269" y="1256"/>
                </a:lnTo>
                <a:lnTo>
                  <a:pt x="282" y="1247"/>
                </a:lnTo>
                <a:lnTo>
                  <a:pt x="294" y="1236"/>
                </a:lnTo>
                <a:lnTo>
                  <a:pt x="305" y="1225"/>
                </a:lnTo>
                <a:lnTo>
                  <a:pt x="315" y="1210"/>
                </a:lnTo>
                <a:lnTo>
                  <a:pt x="319" y="1202"/>
                </a:lnTo>
                <a:lnTo>
                  <a:pt x="322" y="1194"/>
                </a:lnTo>
                <a:lnTo>
                  <a:pt x="322" y="1194"/>
                </a:lnTo>
                <a:lnTo>
                  <a:pt x="329" y="1173"/>
                </a:lnTo>
                <a:lnTo>
                  <a:pt x="334" y="1149"/>
                </a:lnTo>
                <a:lnTo>
                  <a:pt x="345" y="1102"/>
                </a:lnTo>
                <a:lnTo>
                  <a:pt x="354" y="1061"/>
                </a:lnTo>
                <a:lnTo>
                  <a:pt x="358" y="1047"/>
                </a:lnTo>
                <a:lnTo>
                  <a:pt x="361" y="1039"/>
                </a:lnTo>
                <a:lnTo>
                  <a:pt x="361" y="1039"/>
                </a:lnTo>
                <a:lnTo>
                  <a:pt x="366" y="1030"/>
                </a:lnTo>
                <a:lnTo>
                  <a:pt x="372" y="1025"/>
                </a:lnTo>
                <a:lnTo>
                  <a:pt x="379" y="1021"/>
                </a:lnTo>
                <a:lnTo>
                  <a:pt x="387" y="1015"/>
                </a:lnTo>
                <a:lnTo>
                  <a:pt x="399" y="1010"/>
                </a:lnTo>
                <a:lnTo>
                  <a:pt x="415" y="1005"/>
                </a:lnTo>
                <a:lnTo>
                  <a:pt x="433" y="1001"/>
                </a:lnTo>
                <a:lnTo>
                  <a:pt x="433" y="1001"/>
                </a:lnTo>
                <a:lnTo>
                  <a:pt x="444" y="1000"/>
                </a:lnTo>
                <a:lnTo>
                  <a:pt x="456" y="1000"/>
                </a:lnTo>
                <a:lnTo>
                  <a:pt x="468" y="1001"/>
                </a:lnTo>
                <a:lnTo>
                  <a:pt x="482" y="1004"/>
                </a:lnTo>
                <a:lnTo>
                  <a:pt x="510" y="1014"/>
                </a:lnTo>
                <a:lnTo>
                  <a:pt x="538" y="1025"/>
                </a:lnTo>
                <a:lnTo>
                  <a:pt x="564" y="1037"/>
                </a:lnTo>
                <a:lnTo>
                  <a:pt x="586" y="1048"/>
                </a:lnTo>
                <a:lnTo>
                  <a:pt x="605" y="1058"/>
                </a:lnTo>
                <a:lnTo>
                  <a:pt x="616" y="1062"/>
                </a:lnTo>
                <a:lnTo>
                  <a:pt x="616" y="1062"/>
                </a:lnTo>
                <a:lnTo>
                  <a:pt x="622" y="1065"/>
                </a:lnTo>
                <a:lnTo>
                  <a:pt x="627" y="1068"/>
                </a:lnTo>
                <a:lnTo>
                  <a:pt x="641" y="1080"/>
                </a:lnTo>
                <a:lnTo>
                  <a:pt x="658" y="1097"/>
                </a:lnTo>
                <a:lnTo>
                  <a:pt x="675" y="1116"/>
                </a:lnTo>
                <a:lnTo>
                  <a:pt x="691" y="1137"/>
                </a:lnTo>
                <a:lnTo>
                  <a:pt x="705" y="1158"/>
                </a:lnTo>
                <a:lnTo>
                  <a:pt x="717" y="1176"/>
                </a:lnTo>
                <a:lnTo>
                  <a:pt x="724" y="1189"/>
                </a:lnTo>
                <a:lnTo>
                  <a:pt x="724" y="1189"/>
                </a:lnTo>
                <a:lnTo>
                  <a:pt x="734" y="1213"/>
                </a:lnTo>
                <a:lnTo>
                  <a:pt x="742" y="1235"/>
                </a:lnTo>
                <a:lnTo>
                  <a:pt x="745" y="1246"/>
                </a:lnTo>
                <a:lnTo>
                  <a:pt x="748" y="1254"/>
                </a:lnTo>
                <a:lnTo>
                  <a:pt x="748" y="1263"/>
                </a:lnTo>
                <a:lnTo>
                  <a:pt x="748" y="1270"/>
                </a:lnTo>
                <a:lnTo>
                  <a:pt x="748" y="1270"/>
                </a:lnTo>
                <a:lnTo>
                  <a:pt x="744" y="1277"/>
                </a:lnTo>
                <a:lnTo>
                  <a:pt x="739" y="1283"/>
                </a:lnTo>
                <a:lnTo>
                  <a:pt x="727" y="1299"/>
                </a:lnTo>
                <a:lnTo>
                  <a:pt x="723" y="1306"/>
                </a:lnTo>
                <a:lnTo>
                  <a:pt x="722" y="1314"/>
                </a:lnTo>
                <a:lnTo>
                  <a:pt x="722" y="1318"/>
                </a:lnTo>
                <a:lnTo>
                  <a:pt x="723" y="1322"/>
                </a:lnTo>
                <a:lnTo>
                  <a:pt x="724" y="1328"/>
                </a:lnTo>
                <a:lnTo>
                  <a:pt x="728" y="1332"/>
                </a:lnTo>
                <a:lnTo>
                  <a:pt x="728" y="1332"/>
                </a:lnTo>
                <a:lnTo>
                  <a:pt x="733" y="1336"/>
                </a:lnTo>
                <a:lnTo>
                  <a:pt x="738" y="1339"/>
                </a:lnTo>
                <a:lnTo>
                  <a:pt x="744" y="1342"/>
                </a:lnTo>
                <a:lnTo>
                  <a:pt x="751" y="1343"/>
                </a:lnTo>
                <a:lnTo>
                  <a:pt x="766" y="1343"/>
                </a:lnTo>
                <a:lnTo>
                  <a:pt x="782" y="1342"/>
                </a:lnTo>
                <a:lnTo>
                  <a:pt x="813" y="1336"/>
                </a:lnTo>
                <a:lnTo>
                  <a:pt x="825" y="1333"/>
                </a:lnTo>
                <a:lnTo>
                  <a:pt x="835" y="1332"/>
                </a:lnTo>
                <a:lnTo>
                  <a:pt x="835" y="1332"/>
                </a:lnTo>
                <a:lnTo>
                  <a:pt x="850" y="1332"/>
                </a:lnTo>
                <a:lnTo>
                  <a:pt x="856" y="1330"/>
                </a:lnTo>
                <a:lnTo>
                  <a:pt x="861" y="1329"/>
                </a:lnTo>
                <a:lnTo>
                  <a:pt x="864" y="1326"/>
                </a:lnTo>
                <a:lnTo>
                  <a:pt x="868" y="1319"/>
                </a:lnTo>
                <a:lnTo>
                  <a:pt x="869" y="1310"/>
                </a:lnTo>
                <a:lnTo>
                  <a:pt x="869" y="1297"/>
                </a:lnTo>
                <a:lnTo>
                  <a:pt x="869" y="1297"/>
                </a:lnTo>
                <a:lnTo>
                  <a:pt x="871" y="1282"/>
                </a:lnTo>
                <a:lnTo>
                  <a:pt x="872" y="1267"/>
                </a:lnTo>
                <a:lnTo>
                  <a:pt x="878" y="1236"/>
                </a:lnTo>
                <a:lnTo>
                  <a:pt x="883" y="1200"/>
                </a:lnTo>
                <a:lnTo>
                  <a:pt x="885" y="1180"/>
                </a:lnTo>
                <a:lnTo>
                  <a:pt x="885" y="1155"/>
                </a:lnTo>
                <a:lnTo>
                  <a:pt x="885" y="1155"/>
                </a:lnTo>
                <a:lnTo>
                  <a:pt x="886" y="1131"/>
                </a:lnTo>
                <a:lnTo>
                  <a:pt x="886" y="1111"/>
                </a:lnTo>
                <a:lnTo>
                  <a:pt x="889" y="1080"/>
                </a:lnTo>
                <a:lnTo>
                  <a:pt x="889" y="1068"/>
                </a:lnTo>
                <a:lnTo>
                  <a:pt x="887" y="1057"/>
                </a:lnTo>
                <a:lnTo>
                  <a:pt x="883" y="1044"/>
                </a:lnTo>
                <a:lnTo>
                  <a:pt x="878" y="1032"/>
                </a:lnTo>
                <a:lnTo>
                  <a:pt x="878" y="1032"/>
                </a:lnTo>
                <a:lnTo>
                  <a:pt x="863" y="1007"/>
                </a:lnTo>
                <a:lnTo>
                  <a:pt x="850" y="987"/>
                </a:lnTo>
                <a:lnTo>
                  <a:pt x="840" y="971"/>
                </a:lnTo>
                <a:lnTo>
                  <a:pt x="838" y="964"/>
                </a:lnTo>
                <a:lnTo>
                  <a:pt x="835" y="958"/>
                </a:lnTo>
                <a:lnTo>
                  <a:pt x="835" y="958"/>
                </a:lnTo>
                <a:lnTo>
                  <a:pt x="818" y="902"/>
                </a:lnTo>
                <a:lnTo>
                  <a:pt x="810" y="864"/>
                </a:lnTo>
                <a:lnTo>
                  <a:pt x="806" y="849"/>
                </a:lnTo>
                <a:lnTo>
                  <a:pt x="804" y="839"/>
                </a:lnTo>
                <a:lnTo>
                  <a:pt x="804" y="839"/>
                </a:lnTo>
                <a:lnTo>
                  <a:pt x="804" y="835"/>
                </a:lnTo>
                <a:lnTo>
                  <a:pt x="806" y="831"/>
                </a:lnTo>
                <a:lnTo>
                  <a:pt x="810" y="821"/>
                </a:lnTo>
                <a:lnTo>
                  <a:pt x="816" y="812"/>
                </a:lnTo>
                <a:lnTo>
                  <a:pt x="824" y="803"/>
                </a:lnTo>
                <a:lnTo>
                  <a:pt x="836" y="791"/>
                </a:lnTo>
                <a:lnTo>
                  <a:pt x="843" y="785"/>
                </a:lnTo>
                <a:lnTo>
                  <a:pt x="843" y="785"/>
                </a:lnTo>
                <a:lnTo>
                  <a:pt x="850" y="810"/>
                </a:lnTo>
                <a:lnTo>
                  <a:pt x="860" y="839"/>
                </a:lnTo>
                <a:lnTo>
                  <a:pt x="874" y="878"/>
                </a:lnTo>
                <a:lnTo>
                  <a:pt x="874" y="878"/>
                </a:lnTo>
                <a:lnTo>
                  <a:pt x="878" y="888"/>
                </a:lnTo>
                <a:lnTo>
                  <a:pt x="883" y="897"/>
                </a:lnTo>
                <a:lnTo>
                  <a:pt x="896" y="917"/>
                </a:lnTo>
                <a:lnTo>
                  <a:pt x="911" y="936"/>
                </a:lnTo>
                <a:lnTo>
                  <a:pt x="925" y="954"/>
                </a:lnTo>
                <a:lnTo>
                  <a:pt x="939" y="971"/>
                </a:lnTo>
                <a:lnTo>
                  <a:pt x="950" y="986"/>
                </a:lnTo>
                <a:lnTo>
                  <a:pt x="954" y="994"/>
                </a:lnTo>
                <a:lnTo>
                  <a:pt x="957" y="1001"/>
                </a:lnTo>
                <a:lnTo>
                  <a:pt x="958" y="1010"/>
                </a:lnTo>
                <a:lnTo>
                  <a:pt x="958" y="1016"/>
                </a:lnTo>
                <a:lnTo>
                  <a:pt x="958" y="1016"/>
                </a:lnTo>
                <a:lnTo>
                  <a:pt x="957" y="1023"/>
                </a:lnTo>
                <a:lnTo>
                  <a:pt x="954" y="1029"/>
                </a:lnTo>
                <a:lnTo>
                  <a:pt x="947" y="1041"/>
                </a:lnTo>
                <a:lnTo>
                  <a:pt x="930" y="1061"/>
                </a:lnTo>
                <a:lnTo>
                  <a:pt x="925" y="1070"/>
                </a:lnTo>
                <a:lnTo>
                  <a:pt x="923" y="1075"/>
                </a:lnTo>
                <a:lnTo>
                  <a:pt x="923" y="1079"/>
                </a:lnTo>
                <a:lnTo>
                  <a:pt x="925" y="1081"/>
                </a:lnTo>
                <a:lnTo>
                  <a:pt x="929" y="1086"/>
                </a:lnTo>
                <a:lnTo>
                  <a:pt x="934" y="1090"/>
                </a:lnTo>
                <a:lnTo>
                  <a:pt x="943" y="1093"/>
                </a:lnTo>
                <a:lnTo>
                  <a:pt x="943" y="1093"/>
                </a:lnTo>
                <a:lnTo>
                  <a:pt x="959" y="1098"/>
                </a:lnTo>
                <a:lnTo>
                  <a:pt x="975" y="1101"/>
                </a:lnTo>
                <a:lnTo>
                  <a:pt x="988" y="1101"/>
                </a:lnTo>
                <a:lnTo>
                  <a:pt x="999" y="1099"/>
                </a:lnTo>
                <a:lnTo>
                  <a:pt x="1009" y="1095"/>
                </a:lnTo>
                <a:lnTo>
                  <a:pt x="1017" y="1090"/>
                </a:lnTo>
                <a:lnTo>
                  <a:pt x="1024" y="1084"/>
                </a:lnTo>
                <a:lnTo>
                  <a:pt x="1031" y="1077"/>
                </a:lnTo>
                <a:lnTo>
                  <a:pt x="1031" y="1077"/>
                </a:lnTo>
                <a:lnTo>
                  <a:pt x="1035" y="1072"/>
                </a:lnTo>
                <a:lnTo>
                  <a:pt x="1038" y="1066"/>
                </a:lnTo>
                <a:lnTo>
                  <a:pt x="1041" y="1054"/>
                </a:lnTo>
                <a:lnTo>
                  <a:pt x="1042" y="1041"/>
                </a:lnTo>
                <a:lnTo>
                  <a:pt x="1045" y="1034"/>
                </a:lnTo>
                <a:lnTo>
                  <a:pt x="1049" y="1028"/>
                </a:lnTo>
                <a:lnTo>
                  <a:pt x="1049" y="1028"/>
                </a:lnTo>
                <a:lnTo>
                  <a:pt x="1055" y="1018"/>
                </a:lnTo>
                <a:lnTo>
                  <a:pt x="1060" y="1007"/>
                </a:lnTo>
                <a:lnTo>
                  <a:pt x="1070" y="982"/>
                </a:lnTo>
                <a:lnTo>
                  <a:pt x="1081" y="950"/>
                </a:lnTo>
                <a:lnTo>
                  <a:pt x="1149" y="982"/>
                </a:lnTo>
                <a:lnTo>
                  <a:pt x="1149" y="982"/>
                </a:lnTo>
                <a:lnTo>
                  <a:pt x="1164" y="1030"/>
                </a:lnTo>
                <a:lnTo>
                  <a:pt x="1175" y="1065"/>
                </a:lnTo>
                <a:lnTo>
                  <a:pt x="1181" y="1086"/>
                </a:lnTo>
                <a:lnTo>
                  <a:pt x="1181" y="1086"/>
                </a:lnTo>
                <a:lnTo>
                  <a:pt x="1179" y="1090"/>
                </a:lnTo>
                <a:lnTo>
                  <a:pt x="1178" y="1095"/>
                </a:lnTo>
                <a:lnTo>
                  <a:pt x="1176" y="1102"/>
                </a:lnTo>
                <a:lnTo>
                  <a:pt x="1175" y="1111"/>
                </a:lnTo>
                <a:lnTo>
                  <a:pt x="1175" y="1117"/>
                </a:lnTo>
                <a:lnTo>
                  <a:pt x="1178" y="1124"/>
                </a:lnTo>
                <a:lnTo>
                  <a:pt x="1181" y="1127"/>
                </a:lnTo>
                <a:lnTo>
                  <a:pt x="1185" y="1131"/>
                </a:lnTo>
                <a:lnTo>
                  <a:pt x="1189" y="1133"/>
                </a:lnTo>
                <a:lnTo>
                  <a:pt x="1196" y="1135"/>
                </a:lnTo>
                <a:lnTo>
                  <a:pt x="1196" y="1135"/>
                </a:lnTo>
                <a:lnTo>
                  <a:pt x="1219" y="1144"/>
                </a:lnTo>
                <a:lnTo>
                  <a:pt x="1230" y="1146"/>
                </a:lnTo>
                <a:lnTo>
                  <a:pt x="1239" y="1148"/>
                </a:lnTo>
                <a:lnTo>
                  <a:pt x="1244" y="1146"/>
                </a:lnTo>
                <a:lnTo>
                  <a:pt x="1247" y="1146"/>
                </a:lnTo>
                <a:lnTo>
                  <a:pt x="1251" y="1144"/>
                </a:lnTo>
                <a:lnTo>
                  <a:pt x="1254" y="1141"/>
                </a:lnTo>
                <a:lnTo>
                  <a:pt x="1258" y="1137"/>
                </a:lnTo>
                <a:lnTo>
                  <a:pt x="1259" y="1131"/>
                </a:lnTo>
                <a:lnTo>
                  <a:pt x="1264" y="1116"/>
                </a:lnTo>
                <a:lnTo>
                  <a:pt x="1264" y="1116"/>
                </a:lnTo>
                <a:lnTo>
                  <a:pt x="1269" y="1088"/>
                </a:lnTo>
                <a:lnTo>
                  <a:pt x="1270" y="1072"/>
                </a:lnTo>
                <a:lnTo>
                  <a:pt x="1272" y="1051"/>
                </a:lnTo>
                <a:lnTo>
                  <a:pt x="1272" y="1051"/>
                </a:lnTo>
                <a:lnTo>
                  <a:pt x="1270" y="1043"/>
                </a:lnTo>
                <a:lnTo>
                  <a:pt x="1268" y="1033"/>
                </a:lnTo>
                <a:lnTo>
                  <a:pt x="1258" y="1010"/>
                </a:lnTo>
                <a:lnTo>
                  <a:pt x="1246" y="980"/>
                </a:lnTo>
                <a:lnTo>
                  <a:pt x="1233" y="950"/>
                </a:lnTo>
                <a:lnTo>
                  <a:pt x="1233" y="950"/>
                </a:lnTo>
                <a:lnTo>
                  <a:pt x="1225" y="922"/>
                </a:lnTo>
                <a:lnTo>
                  <a:pt x="1219" y="899"/>
                </a:lnTo>
                <a:lnTo>
                  <a:pt x="1215" y="885"/>
                </a:lnTo>
                <a:lnTo>
                  <a:pt x="1211" y="871"/>
                </a:lnTo>
                <a:lnTo>
                  <a:pt x="1204" y="856"/>
                </a:lnTo>
                <a:lnTo>
                  <a:pt x="1196" y="839"/>
                </a:lnTo>
                <a:lnTo>
                  <a:pt x="1196" y="839"/>
                </a:lnTo>
                <a:lnTo>
                  <a:pt x="1185" y="823"/>
                </a:lnTo>
                <a:lnTo>
                  <a:pt x="1176" y="812"/>
                </a:lnTo>
                <a:lnTo>
                  <a:pt x="1160" y="795"/>
                </a:lnTo>
                <a:lnTo>
                  <a:pt x="1153" y="787"/>
                </a:lnTo>
                <a:lnTo>
                  <a:pt x="1147" y="776"/>
                </a:lnTo>
                <a:lnTo>
                  <a:pt x="1143" y="761"/>
                </a:lnTo>
                <a:lnTo>
                  <a:pt x="1142" y="738"/>
                </a:lnTo>
                <a:lnTo>
                  <a:pt x="1142" y="738"/>
                </a:lnTo>
                <a:lnTo>
                  <a:pt x="1138" y="684"/>
                </a:lnTo>
                <a:lnTo>
                  <a:pt x="1132" y="632"/>
                </a:lnTo>
                <a:lnTo>
                  <a:pt x="1127" y="577"/>
                </a:lnTo>
                <a:lnTo>
                  <a:pt x="1127" y="577"/>
                </a:lnTo>
                <a:lnTo>
                  <a:pt x="1131" y="567"/>
                </a:lnTo>
                <a:lnTo>
                  <a:pt x="1145" y="541"/>
                </a:lnTo>
                <a:lnTo>
                  <a:pt x="1154" y="525"/>
                </a:lnTo>
                <a:lnTo>
                  <a:pt x="1164" y="510"/>
                </a:lnTo>
                <a:lnTo>
                  <a:pt x="1176" y="496"/>
                </a:lnTo>
                <a:lnTo>
                  <a:pt x="1187" y="485"/>
                </a:lnTo>
                <a:lnTo>
                  <a:pt x="1187" y="485"/>
                </a:lnTo>
                <a:lnTo>
                  <a:pt x="1200" y="473"/>
                </a:lnTo>
                <a:lnTo>
                  <a:pt x="1214" y="456"/>
                </a:lnTo>
                <a:lnTo>
                  <a:pt x="1226" y="437"/>
                </a:lnTo>
                <a:lnTo>
                  <a:pt x="1239" y="416"/>
                </a:lnTo>
                <a:lnTo>
                  <a:pt x="1248" y="394"/>
                </a:lnTo>
                <a:lnTo>
                  <a:pt x="1257" y="375"/>
                </a:lnTo>
                <a:lnTo>
                  <a:pt x="1262" y="357"/>
                </a:lnTo>
                <a:lnTo>
                  <a:pt x="1264" y="348"/>
                </a:lnTo>
                <a:lnTo>
                  <a:pt x="1264" y="343"/>
                </a:lnTo>
                <a:lnTo>
                  <a:pt x="1264" y="343"/>
                </a:lnTo>
                <a:lnTo>
                  <a:pt x="1262" y="329"/>
                </a:lnTo>
                <a:lnTo>
                  <a:pt x="1259" y="311"/>
                </a:lnTo>
                <a:lnTo>
                  <a:pt x="1250" y="272"/>
                </a:lnTo>
                <a:lnTo>
                  <a:pt x="1240" y="234"/>
                </a:lnTo>
                <a:lnTo>
                  <a:pt x="1233" y="207"/>
                </a:lnTo>
                <a:lnTo>
                  <a:pt x="1233" y="207"/>
                </a:lnTo>
                <a:lnTo>
                  <a:pt x="1222" y="131"/>
                </a:lnTo>
                <a:lnTo>
                  <a:pt x="1176" y="115"/>
                </a:lnTo>
                <a:lnTo>
                  <a:pt x="1176" y="115"/>
                </a:lnTo>
                <a:lnTo>
                  <a:pt x="1152" y="87"/>
                </a:lnTo>
                <a:lnTo>
                  <a:pt x="1134" y="66"/>
                </a:lnTo>
                <a:lnTo>
                  <a:pt x="1127" y="61"/>
                </a:lnTo>
                <a:lnTo>
                  <a:pt x="1122" y="58"/>
                </a:lnTo>
                <a:lnTo>
                  <a:pt x="1122" y="58"/>
                </a:lnTo>
                <a:lnTo>
                  <a:pt x="1092" y="62"/>
                </a:lnTo>
                <a:lnTo>
                  <a:pt x="1064" y="65"/>
                </a:lnTo>
                <a:lnTo>
                  <a:pt x="997" y="30"/>
                </a:lnTo>
                <a:lnTo>
                  <a:pt x="947" y="30"/>
                </a:lnTo>
                <a:lnTo>
                  <a:pt x="850" y="0"/>
                </a:lnTo>
                <a:lnTo>
                  <a:pt x="831" y="15"/>
                </a:lnTo>
                <a:lnTo>
                  <a:pt x="781" y="38"/>
                </a:lnTo>
                <a:lnTo>
                  <a:pt x="774" y="54"/>
                </a:lnTo>
                <a:lnTo>
                  <a:pt x="735" y="73"/>
                </a:lnTo>
                <a:lnTo>
                  <a:pt x="748" y="115"/>
                </a:lnTo>
                <a:lnTo>
                  <a:pt x="724" y="146"/>
                </a:lnTo>
                <a:lnTo>
                  <a:pt x="724" y="162"/>
                </a:lnTo>
                <a:lnTo>
                  <a:pt x="724" y="162"/>
                </a:lnTo>
                <a:lnTo>
                  <a:pt x="720" y="163"/>
                </a:lnTo>
                <a:lnTo>
                  <a:pt x="710" y="167"/>
                </a:lnTo>
                <a:lnTo>
                  <a:pt x="701" y="174"/>
                </a:lnTo>
                <a:lnTo>
                  <a:pt x="698" y="177"/>
                </a:lnTo>
                <a:lnTo>
                  <a:pt x="698" y="181"/>
                </a:lnTo>
                <a:lnTo>
                  <a:pt x="698" y="181"/>
                </a:lnTo>
                <a:lnTo>
                  <a:pt x="705" y="221"/>
                </a:lnTo>
                <a:lnTo>
                  <a:pt x="713" y="254"/>
                </a:lnTo>
                <a:lnTo>
                  <a:pt x="713" y="254"/>
                </a:lnTo>
                <a:lnTo>
                  <a:pt x="709" y="256"/>
                </a:lnTo>
                <a:lnTo>
                  <a:pt x="699" y="261"/>
                </a:lnTo>
                <a:lnTo>
                  <a:pt x="694" y="265"/>
                </a:lnTo>
                <a:lnTo>
                  <a:pt x="690" y="270"/>
                </a:lnTo>
                <a:lnTo>
                  <a:pt x="687" y="275"/>
                </a:lnTo>
                <a:lnTo>
                  <a:pt x="686" y="281"/>
                </a:lnTo>
                <a:lnTo>
                  <a:pt x="686" y="281"/>
                </a:lnTo>
                <a:lnTo>
                  <a:pt x="687" y="296"/>
                </a:lnTo>
                <a:lnTo>
                  <a:pt x="690" y="311"/>
                </a:lnTo>
                <a:lnTo>
                  <a:pt x="694" y="330"/>
                </a:lnTo>
                <a:lnTo>
                  <a:pt x="621" y="358"/>
                </a:lnTo>
                <a:lnTo>
                  <a:pt x="449" y="423"/>
                </a:lnTo>
                <a:lnTo>
                  <a:pt x="399" y="438"/>
                </a:lnTo>
                <a:lnTo>
                  <a:pt x="399" y="438"/>
                </a:lnTo>
                <a:lnTo>
                  <a:pt x="373" y="413"/>
                </a:lnTo>
                <a:lnTo>
                  <a:pt x="352" y="395"/>
                </a:lnTo>
                <a:lnTo>
                  <a:pt x="344" y="388"/>
                </a:lnTo>
                <a:lnTo>
                  <a:pt x="337" y="384"/>
                </a:lnTo>
                <a:lnTo>
                  <a:pt x="337" y="384"/>
                </a:lnTo>
                <a:lnTo>
                  <a:pt x="334" y="384"/>
                </a:lnTo>
                <a:lnTo>
                  <a:pt x="329" y="386"/>
                </a:lnTo>
                <a:lnTo>
                  <a:pt x="316" y="393"/>
                </a:lnTo>
                <a:lnTo>
                  <a:pt x="301" y="402"/>
                </a:lnTo>
                <a:lnTo>
                  <a:pt x="285" y="415"/>
                </a:lnTo>
                <a:lnTo>
                  <a:pt x="254" y="435"/>
                </a:lnTo>
                <a:lnTo>
                  <a:pt x="242" y="447"/>
                </a:lnTo>
                <a:lnTo>
                  <a:pt x="242" y="447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7">
            <a:extLst>
              <a:ext uri="{FF2B5EF4-FFF2-40B4-BE49-F238E27FC236}">
                <a16:creationId xmlns:a16="http://schemas.microsoft.com/office/drawing/2014/main" id="{8AEDCDA0-80A3-41F6-ACF2-4EA5F6CD563B}"/>
              </a:ext>
            </a:extLst>
          </p:cNvPr>
          <p:cNvSpPr>
            <a:spLocks/>
          </p:cNvSpPr>
          <p:nvPr/>
        </p:nvSpPr>
        <p:spPr bwMode="auto">
          <a:xfrm>
            <a:off x="4187915" y="961858"/>
            <a:ext cx="1641385" cy="1478603"/>
          </a:xfrm>
          <a:custGeom>
            <a:avLst/>
            <a:gdLst>
              <a:gd name="T0" fmla="*/ 775 w 1573"/>
              <a:gd name="T1" fmla="*/ 265 h 1417"/>
              <a:gd name="T2" fmla="*/ 664 w 1573"/>
              <a:gd name="T3" fmla="*/ 253 h 1417"/>
              <a:gd name="T4" fmla="*/ 629 w 1573"/>
              <a:gd name="T5" fmla="*/ 184 h 1417"/>
              <a:gd name="T6" fmla="*/ 574 w 1573"/>
              <a:gd name="T7" fmla="*/ 121 h 1417"/>
              <a:gd name="T8" fmla="*/ 552 w 1573"/>
              <a:gd name="T9" fmla="*/ 77 h 1417"/>
              <a:gd name="T10" fmla="*/ 493 w 1573"/>
              <a:gd name="T11" fmla="*/ 72 h 1417"/>
              <a:gd name="T12" fmla="*/ 386 w 1573"/>
              <a:gd name="T13" fmla="*/ 52 h 1417"/>
              <a:gd name="T14" fmla="*/ 223 w 1573"/>
              <a:gd name="T15" fmla="*/ 123 h 1417"/>
              <a:gd name="T16" fmla="*/ 147 w 1573"/>
              <a:gd name="T17" fmla="*/ 168 h 1417"/>
              <a:gd name="T18" fmla="*/ 130 w 1573"/>
              <a:gd name="T19" fmla="*/ 252 h 1417"/>
              <a:gd name="T20" fmla="*/ 96 w 1573"/>
              <a:gd name="T21" fmla="*/ 442 h 1417"/>
              <a:gd name="T22" fmla="*/ 56 w 1573"/>
              <a:gd name="T23" fmla="*/ 546 h 1417"/>
              <a:gd name="T24" fmla="*/ 60 w 1573"/>
              <a:gd name="T25" fmla="*/ 765 h 1417"/>
              <a:gd name="T26" fmla="*/ 47 w 1573"/>
              <a:gd name="T27" fmla="*/ 931 h 1417"/>
              <a:gd name="T28" fmla="*/ 0 w 1573"/>
              <a:gd name="T29" fmla="*/ 1021 h 1417"/>
              <a:gd name="T30" fmla="*/ 22 w 1573"/>
              <a:gd name="T31" fmla="*/ 1215 h 1417"/>
              <a:gd name="T32" fmla="*/ 57 w 1573"/>
              <a:gd name="T33" fmla="*/ 1304 h 1417"/>
              <a:gd name="T34" fmla="*/ 158 w 1573"/>
              <a:gd name="T35" fmla="*/ 1297 h 1417"/>
              <a:gd name="T36" fmla="*/ 170 w 1573"/>
              <a:gd name="T37" fmla="*/ 1249 h 1417"/>
              <a:gd name="T38" fmla="*/ 114 w 1573"/>
              <a:gd name="T39" fmla="*/ 1181 h 1417"/>
              <a:gd name="T40" fmla="*/ 158 w 1573"/>
              <a:gd name="T41" fmla="*/ 1063 h 1417"/>
              <a:gd name="T42" fmla="*/ 204 w 1573"/>
              <a:gd name="T43" fmla="*/ 1050 h 1417"/>
              <a:gd name="T44" fmla="*/ 218 w 1573"/>
              <a:gd name="T45" fmla="*/ 1128 h 1417"/>
              <a:gd name="T46" fmla="*/ 208 w 1573"/>
              <a:gd name="T47" fmla="*/ 1283 h 1417"/>
              <a:gd name="T48" fmla="*/ 231 w 1573"/>
              <a:gd name="T49" fmla="*/ 1411 h 1417"/>
              <a:gd name="T50" fmla="*/ 359 w 1573"/>
              <a:gd name="T51" fmla="*/ 1408 h 1417"/>
              <a:gd name="T52" fmla="*/ 431 w 1573"/>
              <a:gd name="T53" fmla="*/ 1361 h 1417"/>
              <a:gd name="T54" fmla="*/ 342 w 1573"/>
              <a:gd name="T55" fmla="*/ 1336 h 1417"/>
              <a:gd name="T56" fmla="*/ 358 w 1573"/>
              <a:gd name="T57" fmla="*/ 1164 h 1417"/>
              <a:gd name="T58" fmla="*/ 427 w 1573"/>
              <a:gd name="T59" fmla="*/ 946 h 1417"/>
              <a:gd name="T60" fmla="*/ 461 w 1573"/>
              <a:gd name="T61" fmla="*/ 917 h 1417"/>
              <a:gd name="T62" fmla="*/ 612 w 1573"/>
              <a:gd name="T63" fmla="*/ 928 h 1417"/>
              <a:gd name="T64" fmla="*/ 747 w 1573"/>
              <a:gd name="T65" fmla="*/ 959 h 1417"/>
              <a:gd name="T66" fmla="*/ 858 w 1573"/>
              <a:gd name="T67" fmla="*/ 1095 h 1417"/>
              <a:gd name="T68" fmla="*/ 886 w 1573"/>
              <a:gd name="T69" fmla="*/ 1197 h 1417"/>
              <a:gd name="T70" fmla="*/ 973 w 1573"/>
              <a:gd name="T71" fmla="*/ 1219 h 1417"/>
              <a:gd name="T72" fmla="*/ 1016 w 1573"/>
              <a:gd name="T73" fmla="*/ 1306 h 1417"/>
              <a:gd name="T74" fmla="*/ 1050 w 1573"/>
              <a:gd name="T75" fmla="*/ 1354 h 1417"/>
              <a:gd name="T76" fmla="*/ 1192 w 1573"/>
              <a:gd name="T77" fmla="*/ 1334 h 1417"/>
              <a:gd name="T78" fmla="*/ 1194 w 1573"/>
              <a:gd name="T79" fmla="*/ 1280 h 1417"/>
              <a:gd name="T80" fmla="*/ 1105 w 1573"/>
              <a:gd name="T81" fmla="*/ 1222 h 1417"/>
              <a:gd name="T82" fmla="*/ 1126 w 1573"/>
              <a:gd name="T83" fmla="*/ 1083 h 1417"/>
              <a:gd name="T84" fmla="*/ 1156 w 1573"/>
              <a:gd name="T85" fmla="*/ 915 h 1417"/>
              <a:gd name="T86" fmla="*/ 1223 w 1573"/>
              <a:gd name="T87" fmla="*/ 815 h 1417"/>
              <a:gd name="T88" fmla="*/ 1281 w 1573"/>
              <a:gd name="T89" fmla="*/ 669 h 1417"/>
              <a:gd name="T90" fmla="*/ 1357 w 1573"/>
              <a:gd name="T91" fmla="*/ 524 h 1417"/>
              <a:gd name="T92" fmla="*/ 1500 w 1573"/>
              <a:gd name="T93" fmla="*/ 497 h 1417"/>
              <a:gd name="T94" fmla="*/ 1539 w 1573"/>
              <a:gd name="T95" fmla="*/ 514 h 1417"/>
              <a:gd name="T96" fmla="*/ 1536 w 1573"/>
              <a:gd name="T97" fmla="*/ 468 h 1417"/>
              <a:gd name="T98" fmla="*/ 1512 w 1573"/>
              <a:gd name="T99" fmla="*/ 393 h 1417"/>
              <a:gd name="T100" fmla="*/ 1548 w 1573"/>
              <a:gd name="T101" fmla="*/ 349 h 1417"/>
              <a:gd name="T102" fmla="*/ 1557 w 1573"/>
              <a:gd name="T103" fmla="*/ 273 h 1417"/>
              <a:gd name="T104" fmla="*/ 1467 w 1573"/>
              <a:gd name="T105" fmla="*/ 246 h 1417"/>
              <a:gd name="T106" fmla="*/ 1426 w 1573"/>
              <a:gd name="T107" fmla="*/ 159 h 1417"/>
              <a:gd name="T108" fmla="*/ 1291 w 1573"/>
              <a:gd name="T109" fmla="*/ 80 h 1417"/>
              <a:gd name="T110" fmla="*/ 1154 w 1573"/>
              <a:gd name="T111" fmla="*/ 1 h 1417"/>
              <a:gd name="T112" fmla="*/ 1082 w 1573"/>
              <a:gd name="T113" fmla="*/ 65 h 1417"/>
              <a:gd name="T114" fmla="*/ 1041 w 1573"/>
              <a:gd name="T115" fmla="*/ 94 h 1417"/>
              <a:gd name="T116" fmla="*/ 999 w 1573"/>
              <a:gd name="T117" fmla="*/ 168 h 1417"/>
              <a:gd name="T118" fmla="*/ 968 w 1573"/>
              <a:gd name="T119" fmla="*/ 194 h 1417"/>
              <a:gd name="T120" fmla="*/ 949 w 1573"/>
              <a:gd name="T121" fmla="*/ 237 h 1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73" h="1417">
                <a:moveTo>
                  <a:pt x="939" y="257"/>
                </a:moveTo>
                <a:lnTo>
                  <a:pt x="939" y="257"/>
                </a:lnTo>
                <a:lnTo>
                  <a:pt x="923" y="256"/>
                </a:lnTo>
                <a:lnTo>
                  <a:pt x="902" y="254"/>
                </a:lnTo>
                <a:lnTo>
                  <a:pt x="866" y="254"/>
                </a:lnTo>
                <a:lnTo>
                  <a:pt x="866" y="254"/>
                </a:lnTo>
                <a:lnTo>
                  <a:pt x="847" y="256"/>
                </a:lnTo>
                <a:lnTo>
                  <a:pt x="830" y="257"/>
                </a:lnTo>
                <a:lnTo>
                  <a:pt x="801" y="262"/>
                </a:lnTo>
                <a:lnTo>
                  <a:pt x="775" y="265"/>
                </a:lnTo>
                <a:lnTo>
                  <a:pt x="763" y="268"/>
                </a:lnTo>
                <a:lnTo>
                  <a:pt x="750" y="268"/>
                </a:lnTo>
                <a:lnTo>
                  <a:pt x="750" y="268"/>
                </a:lnTo>
                <a:lnTo>
                  <a:pt x="737" y="268"/>
                </a:lnTo>
                <a:lnTo>
                  <a:pt x="722" y="265"/>
                </a:lnTo>
                <a:lnTo>
                  <a:pt x="697" y="260"/>
                </a:lnTo>
                <a:lnTo>
                  <a:pt x="677" y="254"/>
                </a:lnTo>
                <a:lnTo>
                  <a:pt x="667" y="252"/>
                </a:lnTo>
                <a:lnTo>
                  <a:pt x="667" y="252"/>
                </a:lnTo>
                <a:lnTo>
                  <a:pt x="664" y="253"/>
                </a:lnTo>
                <a:lnTo>
                  <a:pt x="659" y="256"/>
                </a:lnTo>
                <a:lnTo>
                  <a:pt x="656" y="256"/>
                </a:lnTo>
                <a:lnTo>
                  <a:pt x="654" y="254"/>
                </a:lnTo>
                <a:lnTo>
                  <a:pt x="653" y="251"/>
                </a:lnTo>
                <a:lnTo>
                  <a:pt x="650" y="245"/>
                </a:lnTo>
                <a:lnTo>
                  <a:pt x="650" y="245"/>
                </a:lnTo>
                <a:lnTo>
                  <a:pt x="644" y="228"/>
                </a:lnTo>
                <a:lnTo>
                  <a:pt x="637" y="207"/>
                </a:lnTo>
                <a:lnTo>
                  <a:pt x="629" y="184"/>
                </a:lnTo>
                <a:lnTo>
                  <a:pt x="629" y="184"/>
                </a:lnTo>
                <a:lnTo>
                  <a:pt x="626" y="178"/>
                </a:lnTo>
                <a:lnTo>
                  <a:pt x="620" y="166"/>
                </a:lnTo>
                <a:lnTo>
                  <a:pt x="612" y="151"/>
                </a:lnTo>
                <a:lnTo>
                  <a:pt x="607" y="146"/>
                </a:lnTo>
                <a:lnTo>
                  <a:pt x="602" y="143"/>
                </a:lnTo>
                <a:lnTo>
                  <a:pt x="602" y="143"/>
                </a:lnTo>
                <a:lnTo>
                  <a:pt x="597" y="140"/>
                </a:lnTo>
                <a:lnTo>
                  <a:pt x="592" y="137"/>
                </a:lnTo>
                <a:lnTo>
                  <a:pt x="582" y="128"/>
                </a:lnTo>
                <a:lnTo>
                  <a:pt x="574" y="121"/>
                </a:lnTo>
                <a:lnTo>
                  <a:pt x="570" y="118"/>
                </a:lnTo>
                <a:lnTo>
                  <a:pt x="568" y="116"/>
                </a:lnTo>
                <a:lnTo>
                  <a:pt x="568" y="116"/>
                </a:lnTo>
                <a:lnTo>
                  <a:pt x="567" y="115"/>
                </a:lnTo>
                <a:lnTo>
                  <a:pt x="565" y="114"/>
                </a:lnTo>
                <a:lnTo>
                  <a:pt x="564" y="106"/>
                </a:lnTo>
                <a:lnTo>
                  <a:pt x="562" y="98"/>
                </a:lnTo>
                <a:lnTo>
                  <a:pt x="559" y="89"/>
                </a:lnTo>
                <a:lnTo>
                  <a:pt x="556" y="81"/>
                </a:lnTo>
                <a:lnTo>
                  <a:pt x="552" y="77"/>
                </a:lnTo>
                <a:lnTo>
                  <a:pt x="550" y="74"/>
                </a:lnTo>
                <a:lnTo>
                  <a:pt x="545" y="72"/>
                </a:lnTo>
                <a:lnTo>
                  <a:pt x="541" y="71"/>
                </a:lnTo>
                <a:lnTo>
                  <a:pt x="535" y="71"/>
                </a:lnTo>
                <a:lnTo>
                  <a:pt x="529" y="72"/>
                </a:lnTo>
                <a:lnTo>
                  <a:pt x="529" y="72"/>
                </a:lnTo>
                <a:lnTo>
                  <a:pt x="522" y="75"/>
                </a:lnTo>
                <a:lnTo>
                  <a:pt x="516" y="75"/>
                </a:lnTo>
                <a:lnTo>
                  <a:pt x="504" y="75"/>
                </a:lnTo>
                <a:lnTo>
                  <a:pt x="493" y="72"/>
                </a:lnTo>
                <a:lnTo>
                  <a:pt x="481" y="69"/>
                </a:lnTo>
                <a:lnTo>
                  <a:pt x="460" y="60"/>
                </a:lnTo>
                <a:lnTo>
                  <a:pt x="448" y="57"/>
                </a:lnTo>
                <a:lnTo>
                  <a:pt x="437" y="55"/>
                </a:lnTo>
                <a:lnTo>
                  <a:pt x="437" y="55"/>
                </a:lnTo>
                <a:lnTo>
                  <a:pt x="426" y="55"/>
                </a:lnTo>
                <a:lnTo>
                  <a:pt x="417" y="54"/>
                </a:lnTo>
                <a:lnTo>
                  <a:pt x="402" y="52"/>
                </a:lnTo>
                <a:lnTo>
                  <a:pt x="394" y="52"/>
                </a:lnTo>
                <a:lnTo>
                  <a:pt x="386" y="52"/>
                </a:lnTo>
                <a:lnTo>
                  <a:pt x="377" y="53"/>
                </a:lnTo>
                <a:lnTo>
                  <a:pt x="367" y="55"/>
                </a:lnTo>
                <a:lnTo>
                  <a:pt x="367" y="55"/>
                </a:lnTo>
                <a:lnTo>
                  <a:pt x="341" y="64"/>
                </a:lnTo>
                <a:lnTo>
                  <a:pt x="341" y="64"/>
                </a:lnTo>
                <a:lnTo>
                  <a:pt x="328" y="69"/>
                </a:lnTo>
                <a:lnTo>
                  <a:pt x="303" y="82"/>
                </a:lnTo>
                <a:lnTo>
                  <a:pt x="303" y="82"/>
                </a:lnTo>
                <a:lnTo>
                  <a:pt x="260" y="105"/>
                </a:lnTo>
                <a:lnTo>
                  <a:pt x="223" y="123"/>
                </a:lnTo>
                <a:lnTo>
                  <a:pt x="223" y="123"/>
                </a:lnTo>
                <a:lnTo>
                  <a:pt x="205" y="133"/>
                </a:lnTo>
                <a:lnTo>
                  <a:pt x="193" y="139"/>
                </a:lnTo>
                <a:lnTo>
                  <a:pt x="175" y="152"/>
                </a:lnTo>
                <a:lnTo>
                  <a:pt x="175" y="152"/>
                </a:lnTo>
                <a:lnTo>
                  <a:pt x="169" y="156"/>
                </a:lnTo>
                <a:lnTo>
                  <a:pt x="163" y="159"/>
                </a:lnTo>
                <a:lnTo>
                  <a:pt x="153" y="162"/>
                </a:lnTo>
                <a:lnTo>
                  <a:pt x="149" y="165"/>
                </a:lnTo>
                <a:lnTo>
                  <a:pt x="147" y="168"/>
                </a:lnTo>
                <a:lnTo>
                  <a:pt x="144" y="173"/>
                </a:lnTo>
                <a:lnTo>
                  <a:pt x="143" y="182"/>
                </a:lnTo>
                <a:lnTo>
                  <a:pt x="143" y="182"/>
                </a:lnTo>
                <a:lnTo>
                  <a:pt x="142" y="199"/>
                </a:lnTo>
                <a:lnTo>
                  <a:pt x="143" y="211"/>
                </a:lnTo>
                <a:lnTo>
                  <a:pt x="143" y="220"/>
                </a:lnTo>
                <a:lnTo>
                  <a:pt x="142" y="224"/>
                </a:lnTo>
                <a:lnTo>
                  <a:pt x="141" y="228"/>
                </a:lnTo>
                <a:lnTo>
                  <a:pt x="141" y="228"/>
                </a:lnTo>
                <a:lnTo>
                  <a:pt x="130" y="252"/>
                </a:lnTo>
                <a:lnTo>
                  <a:pt x="112" y="299"/>
                </a:lnTo>
                <a:lnTo>
                  <a:pt x="102" y="325"/>
                </a:lnTo>
                <a:lnTo>
                  <a:pt x="94" y="350"/>
                </a:lnTo>
                <a:lnTo>
                  <a:pt x="89" y="371"/>
                </a:lnTo>
                <a:lnTo>
                  <a:pt x="87" y="379"/>
                </a:lnTo>
                <a:lnTo>
                  <a:pt x="87" y="385"/>
                </a:lnTo>
                <a:lnTo>
                  <a:pt x="87" y="385"/>
                </a:lnTo>
                <a:lnTo>
                  <a:pt x="90" y="406"/>
                </a:lnTo>
                <a:lnTo>
                  <a:pt x="94" y="425"/>
                </a:lnTo>
                <a:lnTo>
                  <a:pt x="96" y="442"/>
                </a:lnTo>
                <a:lnTo>
                  <a:pt x="96" y="450"/>
                </a:lnTo>
                <a:lnTo>
                  <a:pt x="95" y="456"/>
                </a:lnTo>
                <a:lnTo>
                  <a:pt x="95" y="456"/>
                </a:lnTo>
                <a:lnTo>
                  <a:pt x="89" y="468"/>
                </a:lnTo>
                <a:lnTo>
                  <a:pt x="79" y="486"/>
                </a:lnTo>
                <a:lnTo>
                  <a:pt x="73" y="497"/>
                </a:lnTo>
                <a:lnTo>
                  <a:pt x="68" y="510"/>
                </a:lnTo>
                <a:lnTo>
                  <a:pt x="62" y="527"/>
                </a:lnTo>
                <a:lnTo>
                  <a:pt x="56" y="546"/>
                </a:lnTo>
                <a:lnTo>
                  <a:pt x="56" y="546"/>
                </a:lnTo>
                <a:lnTo>
                  <a:pt x="46" y="588"/>
                </a:lnTo>
                <a:lnTo>
                  <a:pt x="41" y="610"/>
                </a:lnTo>
                <a:lnTo>
                  <a:pt x="39" y="632"/>
                </a:lnTo>
                <a:lnTo>
                  <a:pt x="36" y="652"/>
                </a:lnTo>
                <a:lnTo>
                  <a:pt x="35" y="672"/>
                </a:lnTo>
                <a:lnTo>
                  <a:pt x="36" y="689"/>
                </a:lnTo>
                <a:lnTo>
                  <a:pt x="39" y="703"/>
                </a:lnTo>
                <a:lnTo>
                  <a:pt x="39" y="703"/>
                </a:lnTo>
                <a:lnTo>
                  <a:pt x="49" y="732"/>
                </a:lnTo>
                <a:lnTo>
                  <a:pt x="60" y="765"/>
                </a:lnTo>
                <a:lnTo>
                  <a:pt x="64" y="782"/>
                </a:lnTo>
                <a:lnTo>
                  <a:pt x="69" y="799"/>
                </a:lnTo>
                <a:lnTo>
                  <a:pt x="72" y="814"/>
                </a:lnTo>
                <a:lnTo>
                  <a:pt x="73" y="827"/>
                </a:lnTo>
                <a:lnTo>
                  <a:pt x="73" y="827"/>
                </a:lnTo>
                <a:lnTo>
                  <a:pt x="72" y="842"/>
                </a:lnTo>
                <a:lnTo>
                  <a:pt x="68" y="862"/>
                </a:lnTo>
                <a:lnTo>
                  <a:pt x="62" y="885"/>
                </a:lnTo>
                <a:lnTo>
                  <a:pt x="55" y="908"/>
                </a:lnTo>
                <a:lnTo>
                  <a:pt x="47" y="931"/>
                </a:lnTo>
                <a:lnTo>
                  <a:pt x="40" y="952"/>
                </a:lnTo>
                <a:lnTo>
                  <a:pt x="34" y="967"/>
                </a:lnTo>
                <a:lnTo>
                  <a:pt x="29" y="975"/>
                </a:lnTo>
                <a:lnTo>
                  <a:pt x="29" y="975"/>
                </a:lnTo>
                <a:lnTo>
                  <a:pt x="21" y="984"/>
                </a:lnTo>
                <a:lnTo>
                  <a:pt x="11" y="995"/>
                </a:lnTo>
                <a:lnTo>
                  <a:pt x="6" y="1001"/>
                </a:lnTo>
                <a:lnTo>
                  <a:pt x="4" y="1008"/>
                </a:lnTo>
                <a:lnTo>
                  <a:pt x="1" y="1014"/>
                </a:lnTo>
                <a:lnTo>
                  <a:pt x="0" y="1021"/>
                </a:lnTo>
                <a:lnTo>
                  <a:pt x="0" y="1021"/>
                </a:lnTo>
                <a:lnTo>
                  <a:pt x="1" y="1031"/>
                </a:lnTo>
                <a:lnTo>
                  <a:pt x="4" y="1047"/>
                </a:lnTo>
                <a:lnTo>
                  <a:pt x="11" y="1090"/>
                </a:lnTo>
                <a:lnTo>
                  <a:pt x="18" y="1135"/>
                </a:lnTo>
                <a:lnTo>
                  <a:pt x="21" y="1155"/>
                </a:lnTo>
                <a:lnTo>
                  <a:pt x="22" y="1168"/>
                </a:lnTo>
                <a:lnTo>
                  <a:pt x="22" y="1168"/>
                </a:lnTo>
                <a:lnTo>
                  <a:pt x="22" y="1197"/>
                </a:lnTo>
                <a:lnTo>
                  <a:pt x="22" y="1215"/>
                </a:lnTo>
                <a:lnTo>
                  <a:pt x="23" y="1235"/>
                </a:lnTo>
                <a:lnTo>
                  <a:pt x="26" y="1253"/>
                </a:lnTo>
                <a:lnTo>
                  <a:pt x="30" y="1271"/>
                </a:lnTo>
                <a:lnTo>
                  <a:pt x="33" y="1279"/>
                </a:lnTo>
                <a:lnTo>
                  <a:pt x="36" y="1286"/>
                </a:lnTo>
                <a:lnTo>
                  <a:pt x="41" y="1292"/>
                </a:lnTo>
                <a:lnTo>
                  <a:pt x="46" y="1297"/>
                </a:lnTo>
                <a:lnTo>
                  <a:pt x="46" y="1297"/>
                </a:lnTo>
                <a:lnTo>
                  <a:pt x="52" y="1302"/>
                </a:lnTo>
                <a:lnTo>
                  <a:pt x="57" y="1304"/>
                </a:lnTo>
                <a:lnTo>
                  <a:pt x="63" y="1306"/>
                </a:lnTo>
                <a:lnTo>
                  <a:pt x="69" y="1308"/>
                </a:lnTo>
                <a:lnTo>
                  <a:pt x="80" y="1309"/>
                </a:lnTo>
                <a:lnTo>
                  <a:pt x="92" y="1308"/>
                </a:lnTo>
                <a:lnTo>
                  <a:pt x="114" y="1303"/>
                </a:lnTo>
                <a:lnTo>
                  <a:pt x="124" y="1300"/>
                </a:lnTo>
                <a:lnTo>
                  <a:pt x="134" y="1299"/>
                </a:lnTo>
                <a:lnTo>
                  <a:pt x="134" y="1299"/>
                </a:lnTo>
                <a:lnTo>
                  <a:pt x="151" y="1299"/>
                </a:lnTo>
                <a:lnTo>
                  <a:pt x="158" y="1297"/>
                </a:lnTo>
                <a:lnTo>
                  <a:pt x="164" y="1294"/>
                </a:lnTo>
                <a:lnTo>
                  <a:pt x="170" y="1291"/>
                </a:lnTo>
                <a:lnTo>
                  <a:pt x="174" y="1286"/>
                </a:lnTo>
                <a:lnTo>
                  <a:pt x="176" y="1277"/>
                </a:lnTo>
                <a:lnTo>
                  <a:pt x="177" y="1268"/>
                </a:lnTo>
                <a:lnTo>
                  <a:pt x="177" y="1268"/>
                </a:lnTo>
                <a:lnTo>
                  <a:pt x="177" y="1263"/>
                </a:lnTo>
                <a:lnTo>
                  <a:pt x="175" y="1258"/>
                </a:lnTo>
                <a:lnTo>
                  <a:pt x="174" y="1253"/>
                </a:lnTo>
                <a:lnTo>
                  <a:pt x="170" y="1249"/>
                </a:lnTo>
                <a:lnTo>
                  <a:pt x="163" y="1242"/>
                </a:lnTo>
                <a:lnTo>
                  <a:pt x="154" y="1235"/>
                </a:lnTo>
                <a:lnTo>
                  <a:pt x="144" y="1226"/>
                </a:lnTo>
                <a:lnTo>
                  <a:pt x="135" y="1218"/>
                </a:lnTo>
                <a:lnTo>
                  <a:pt x="126" y="1208"/>
                </a:lnTo>
                <a:lnTo>
                  <a:pt x="123" y="1202"/>
                </a:lnTo>
                <a:lnTo>
                  <a:pt x="119" y="1195"/>
                </a:lnTo>
                <a:lnTo>
                  <a:pt x="119" y="1195"/>
                </a:lnTo>
                <a:lnTo>
                  <a:pt x="117" y="1189"/>
                </a:lnTo>
                <a:lnTo>
                  <a:pt x="114" y="1181"/>
                </a:lnTo>
                <a:lnTo>
                  <a:pt x="113" y="1167"/>
                </a:lnTo>
                <a:lnTo>
                  <a:pt x="113" y="1152"/>
                </a:lnTo>
                <a:lnTo>
                  <a:pt x="117" y="1139"/>
                </a:lnTo>
                <a:lnTo>
                  <a:pt x="120" y="1126"/>
                </a:lnTo>
                <a:lnTo>
                  <a:pt x="126" y="1114"/>
                </a:lnTo>
                <a:lnTo>
                  <a:pt x="132" y="1103"/>
                </a:lnTo>
                <a:lnTo>
                  <a:pt x="138" y="1093"/>
                </a:lnTo>
                <a:lnTo>
                  <a:pt x="138" y="1093"/>
                </a:lnTo>
                <a:lnTo>
                  <a:pt x="149" y="1077"/>
                </a:lnTo>
                <a:lnTo>
                  <a:pt x="158" y="1063"/>
                </a:lnTo>
                <a:lnTo>
                  <a:pt x="163" y="1048"/>
                </a:lnTo>
                <a:lnTo>
                  <a:pt x="168" y="1036"/>
                </a:lnTo>
                <a:lnTo>
                  <a:pt x="168" y="1036"/>
                </a:lnTo>
                <a:lnTo>
                  <a:pt x="172" y="1014"/>
                </a:lnTo>
                <a:lnTo>
                  <a:pt x="176" y="982"/>
                </a:lnTo>
                <a:lnTo>
                  <a:pt x="182" y="944"/>
                </a:lnTo>
                <a:lnTo>
                  <a:pt x="182" y="944"/>
                </a:lnTo>
                <a:lnTo>
                  <a:pt x="191" y="989"/>
                </a:lnTo>
                <a:lnTo>
                  <a:pt x="198" y="1024"/>
                </a:lnTo>
                <a:lnTo>
                  <a:pt x="204" y="1050"/>
                </a:lnTo>
                <a:lnTo>
                  <a:pt x="204" y="1050"/>
                </a:lnTo>
                <a:lnTo>
                  <a:pt x="209" y="1061"/>
                </a:lnTo>
                <a:lnTo>
                  <a:pt x="211" y="1067"/>
                </a:lnTo>
                <a:lnTo>
                  <a:pt x="214" y="1076"/>
                </a:lnTo>
                <a:lnTo>
                  <a:pt x="214" y="1095"/>
                </a:lnTo>
                <a:lnTo>
                  <a:pt x="214" y="1095"/>
                </a:lnTo>
                <a:lnTo>
                  <a:pt x="214" y="1107"/>
                </a:lnTo>
                <a:lnTo>
                  <a:pt x="215" y="1114"/>
                </a:lnTo>
                <a:lnTo>
                  <a:pt x="217" y="1123"/>
                </a:lnTo>
                <a:lnTo>
                  <a:pt x="218" y="1128"/>
                </a:lnTo>
                <a:lnTo>
                  <a:pt x="220" y="1137"/>
                </a:lnTo>
                <a:lnTo>
                  <a:pt x="221" y="1150"/>
                </a:lnTo>
                <a:lnTo>
                  <a:pt x="221" y="1168"/>
                </a:lnTo>
                <a:lnTo>
                  <a:pt x="221" y="1168"/>
                </a:lnTo>
                <a:lnTo>
                  <a:pt x="220" y="1190"/>
                </a:lnTo>
                <a:lnTo>
                  <a:pt x="218" y="1208"/>
                </a:lnTo>
                <a:lnTo>
                  <a:pt x="212" y="1241"/>
                </a:lnTo>
                <a:lnTo>
                  <a:pt x="210" y="1255"/>
                </a:lnTo>
                <a:lnTo>
                  <a:pt x="209" y="1269"/>
                </a:lnTo>
                <a:lnTo>
                  <a:pt x="208" y="1283"/>
                </a:lnTo>
                <a:lnTo>
                  <a:pt x="209" y="1299"/>
                </a:lnTo>
                <a:lnTo>
                  <a:pt x="209" y="1299"/>
                </a:lnTo>
                <a:lnTo>
                  <a:pt x="211" y="1334"/>
                </a:lnTo>
                <a:lnTo>
                  <a:pt x="212" y="1353"/>
                </a:lnTo>
                <a:lnTo>
                  <a:pt x="214" y="1370"/>
                </a:lnTo>
                <a:lnTo>
                  <a:pt x="216" y="1384"/>
                </a:lnTo>
                <a:lnTo>
                  <a:pt x="221" y="1397"/>
                </a:lnTo>
                <a:lnTo>
                  <a:pt x="223" y="1404"/>
                </a:lnTo>
                <a:lnTo>
                  <a:pt x="227" y="1407"/>
                </a:lnTo>
                <a:lnTo>
                  <a:pt x="231" y="1411"/>
                </a:lnTo>
                <a:lnTo>
                  <a:pt x="235" y="1413"/>
                </a:lnTo>
                <a:lnTo>
                  <a:pt x="235" y="1413"/>
                </a:lnTo>
                <a:lnTo>
                  <a:pt x="242" y="1416"/>
                </a:lnTo>
                <a:lnTo>
                  <a:pt x="248" y="1416"/>
                </a:lnTo>
                <a:lnTo>
                  <a:pt x="263" y="1417"/>
                </a:lnTo>
                <a:lnTo>
                  <a:pt x="280" y="1416"/>
                </a:lnTo>
                <a:lnTo>
                  <a:pt x="299" y="1414"/>
                </a:lnTo>
                <a:lnTo>
                  <a:pt x="335" y="1411"/>
                </a:lnTo>
                <a:lnTo>
                  <a:pt x="359" y="1408"/>
                </a:lnTo>
                <a:lnTo>
                  <a:pt x="359" y="1408"/>
                </a:lnTo>
                <a:lnTo>
                  <a:pt x="370" y="1407"/>
                </a:lnTo>
                <a:lnTo>
                  <a:pt x="383" y="1404"/>
                </a:lnTo>
                <a:lnTo>
                  <a:pt x="399" y="1397"/>
                </a:lnTo>
                <a:lnTo>
                  <a:pt x="414" y="1390"/>
                </a:lnTo>
                <a:lnTo>
                  <a:pt x="420" y="1387"/>
                </a:lnTo>
                <a:lnTo>
                  <a:pt x="426" y="1382"/>
                </a:lnTo>
                <a:lnTo>
                  <a:pt x="430" y="1377"/>
                </a:lnTo>
                <a:lnTo>
                  <a:pt x="432" y="1372"/>
                </a:lnTo>
                <a:lnTo>
                  <a:pt x="432" y="1367"/>
                </a:lnTo>
                <a:lnTo>
                  <a:pt x="431" y="1361"/>
                </a:lnTo>
                <a:lnTo>
                  <a:pt x="427" y="1356"/>
                </a:lnTo>
                <a:lnTo>
                  <a:pt x="420" y="1350"/>
                </a:lnTo>
                <a:lnTo>
                  <a:pt x="420" y="1350"/>
                </a:lnTo>
                <a:lnTo>
                  <a:pt x="405" y="1342"/>
                </a:lnTo>
                <a:lnTo>
                  <a:pt x="392" y="1337"/>
                </a:lnTo>
                <a:lnTo>
                  <a:pt x="382" y="1336"/>
                </a:lnTo>
                <a:lnTo>
                  <a:pt x="373" y="1336"/>
                </a:lnTo>
                <a:lnTo>
                  <a:pt x="357" y="1338"/>
                </a:lnTo>
                <a:lnTo>
                  <a:pt x="350" y="1338"/>
                </a:lnTo>
                <a:lnTo>
                  <a:pt x="342" y="1336"/>
                </a:lnTo>
                <a:lnTo>
                  <a:pt x="342" y="1336"/>
                </a:lnTo>
                <a:lnTo>
                  <a:pt x="340" y="1334"/>
                </a:lnTo>
                <a:lnTo>
                  <a:pt x="339" y="1332"/>
                </a:lnTo>
                <a:lnTo>
                  <a:pt x="336" y="1326"/>
                </a:lnTo>
                <a:lnTo>
                  <a:pt x="335" y="1315"/>
                </a:lnTo>
                <a:lnTo>
                  <a:pt x="335" y="1303"/>
                </a:lnTo>
                <a:lnTo>
                  <a:pt x="337" y="1272"/>
                </a:lnTo>
                <a:lnTo>
                  <a:pt x="343" y="1237"/>
                </a:lnTo>
                <a:lnTo>
                  <a:pt x="350" y="1200"/>
                </a:lnTo>
                <a:lnTo>
                  <a:pt x="358" y="1164"/>
                </a:lnTo>
                <a:lnTo>
                  <a:pt x="365" y="1134"/>
                </a:lnTo>
                <a:lnTo>
                  <a:pt x="371" y="1112"/>
                </a:lnTo>
                <a:lnTo>
                  <a:pt x="371" y="1112"/>
                </a:lnTo>
                <a:lnTo>
                  <a:pt x="385" y="1070"/>
                </a:lnTo>
                <a:lnTo>
                  <a:pt x="399" y="1015"/>
                </a:lnTo>
                <a:lnTo>
                  <a:pt x="407" y="990"/>
                </a:lnTo>
                <a:lnTo>
                  <a:pt x="414" y="969"/>
                </a:lnTo>
                <a:lnTo>
                  <a:pt x="421" y="953"/>
                </a:lnTo>
                <a:lnTo>
                  <a:pt x="425" y="948"/>
                </a:lnTo>
                <a:lnTo>
                  <a:pt x="427" y="946"/>
                </a:lnTo>
                <a:lnTo>
                  <a:pt x="427" y="946"/>
                </a:lnTo>
                <a:lnTo>
                  <a:pt x="432" y="944"/>
                </a:lnTo>
                <a:lnTo>
                  <a:pt x="436" y="942"/>
                </a:lnTo>
                <a:lnTo>
                  <a:pt x="439" y="942"/>
                </a:lnTo>
                <a:lnTo>
                  <a:pt x="443" y="941"/>
                </a:lnTo>
                <a:lnTo>
                  <a:pt x="447" y="939"/>
                </a:lnTo>
                <a:lnTo>
                  <a:pt x="450" y="934"/>
                </a:lnTo>
                <a:lnTo>
                  <a:pt x="455" y="927"/>
                </a:lnTo>
                <a:lnTo>
                  <a:pt x="461" y="917"/>
                </a:lnTo>
                <a:lnTo>
                  <a:pt x="461" y="917"/>
                </a:lnTo>
                <a:lnTo>
                  <a:pt x="476" y="890"/>
                </a:lnTo>
                <a:lnTo>
                  <a:pt x="491" y="865"/>
                </a:lnTo>
                <a:lnTo>
                  <a:pt x="510" y="839"/>
                </a:lnTo>
                <a:lnTo>
                  <a:pt x="510" y="839"/>
                </a:lnTo>
                <a:lnTo>
                  <a:pt x="522" y="851"/>
                </a:lnTo>
                <a:lnTo>
                  <a:pt x="551" y="879"/>
                </a:lnTo>
                <a:lnTo>
                  <a:pt x="569" y="895"/>
                </a:lnTo>
                <a:lnTo>
                  <a:pt x="587" y="911"/>
                </a:lnTo>
                <a:lnTo>
                  <a:pt x="604" y="923"/>
                </a:lnTo>
                <a:lnTo>
                  <a:pt x="612" y="928"/>
                </a:lnTo>
                <a:lnTo>
                  <a:pt x="619" y="931"/>
                </a:lnTo>
                <a:lnTo>
                  <a:pt x="619" y="931"/>
                </a:lnTo>
                <a:lnTo>
                  <a:pt x="632" y="936"/>
                </a:lnTo>
                <a:lnTo>
                  <a:pt x="646" y="940"/>
                </a:lnTo>
                <a:lnTo>
                  <a:pt x="672" y="945"/>
                </a:lnTo>
                <a:lnTo>
                  <a:pt x="697" y="948"/>
                </a:lnTo>
                <a:lnTo>
                  <a:pt x="714" y="951"/>
                </a:lnTo>
                <a:lnTo>
                  <a:pt x="714" y="951"/>
                </a:lnTo>
                <a:lnTo>
                  <a:pt x="729" y="955"/>
                </a:lnTo>
                <a:lnTo>
                  <a:pt x="747" y="959"/>
                </a:lnTo>
                <a:lnTo>
                  <a:pt x="769" y="968"/>
                </a:lnTo>
                <a:lnTo>
                  <a:pt x="859" y="929"/>
                </a:lnTo>
                <a:lnTo>
                  <a:pt x="859" y="929"/>
                </a:lnTo>
                <a:lnTo>
                  <a:pt x="859" y="981"/>
                </a:lnTo>
                <a:lnTo>
                  <a:pt x="858" y="1025"/>
                </a:lnTo>
                <a:lnTo>
                  <a:pt x="857" y="1060"/>
                </a:lnTo>
                <a:lnTo>
                  <a:pt x="857" y="1060"/>
                </a:lnTo>
                <a:lnTo>
                  <a:pt x="857" y="1072"/>
                </a:lnTo>
                <a:lnTo>
                  <a:pt x="857" y="1084"/>
                </a:lnTo>
                <a:lnTo>
                  <a:pt x="858" y="1095"/>
                </a:lnTo>
                <a:lnTo>
                  <a:pt x="860" y="1106"/>
                </a:lnTo>
                <a:lnTo>
                  <a:pt x="864" y="1122"/>
                </a:lnTo>
                <a:lnTo>
                  <a:pt x="869" y="1132"/>
                </a:lnTo>
                <a:lnTo>
                  <a:pt x="869" y="1132"/>
                </a:lnTo>
                <a:lnTo>
                  <a:pt x="872" y="1140"/>
                </a:lnTo>
                <a:lnTo>
                  <a:pt x="877" y="1154"/>
                </a:lnTo>
                <a:lnTo>
                  <a:pt x="881" y="1169"/>
                </a:lnTo>
                <a:lnTo>
                  <a:pt x="883" y="1185"/>
                </a:lnTo>
                <a:lnTo>
                  <a:pt x="883" y="1185"/>
                </a:lnTo>
                <a:lnTo>
                  <a:pt x="886" y="1197"/>
                </a:lnTo>
                <a:lnTo>
                  <a:pt x="887" y="1201"/>
                </a:lnTo>
                <a:lnTo>
                  <a:pt x="888" y="1203"/>
                </a:lnTo>
                <a:lnTo>
                  <a:pt x="894" y="1207"/>
                </a:lnTo>
                <a:lnTo>
                  <a:pt x="905" y="1212"/>
                </a:lnTo>
                <a:lnTo>
                  <a:pt x="905" y="1212"/>
                </a:lnTo>
                <a:lnTo>
                  <a:pt x="913" y="1215"/>
                </a:lnTo>
                <a:lnTo>
                  <a:pt x="923" y="1218"/>
                </a:lnTo>
                <a:lnTo>
                  <a:pt x="945" y="1219"/>
                </a:lnTo>
                <a:lnTo>
                  <a:pt x="965" y="1220"/>
                </a:lnTo>
                <a:lnTo>
                  <a:pt x="973" y="1219"/>
                </a:lnTo>
                <a:lnTo>
                  <a:pt x="973" y="1219"/>
                </a:lnTo>
                <a:lnTo>
                  <a:pt x="979" y="1228"/>
                </a:lnTo>
                <a:lnTo>
                  <a:pt x="991" y="1246"/>
                </a:lnTo>
                <a:lnTo>
                  <a:pt x="999" y="1257"/>
                </a:lnTo>
                <a:lnTo>
                  <a:pt x="1006" y="1269"/>
                </a:lnTo>
                <a:lnTo>
                  <a:pt x="1011" y="1280"/>
                </a:lnTo>
                <a:lnTo>
                  <a:pt x="1014" y="1289"/>
                </a:lnTo>
                <a:lnTo>
                  <a:pt x="1014" y="1289"/>
                </a:lnTo>
                <a:lnTo>
                  <a:pt x="1016" y="1298"/>
                </a:lnTo>
                <a:lnTo>
                  <a:pt x="1016" y="1306"/>
                </a:lnTo>
                <a:lnTo>
                  <a:pt x="1014" y="1320"/>
                </a:lnTo>
                <a:lnTo>
                  <a:pt x="1014" y="1326"/>
                </a:lnTo>
                <a:lnTo>
                  <a:pt x="1016" y="1332"/>
                </a:lnTo>
                <a:lnTo>
                  <a:pt x="1019" y="1339"/>
                </a:lnTo>
                <a:lnTo>
                  <a:pt x="1027" y="1345"/>
                </a:lnTo>
                <a:lnTo>
                  <a:pt x="1027" y="1345"/>
                </a:lnTo>
                <a:lnTo>
                  <a:pt x="1031" y="1349"/>
                </a:lnTo>
                <a:lnTo>
                  <a:pt x="1036" y="1351"/>
                </a:lnTo>
                <a:lnTo>
                  <a:pt x="1042" y="1353"/>
                </a:lnTo>
                <a:lnTo>
                  <a:pt x="1050" y="1354"/>
                </a:lnTo>
                <a:lnTo>
                  <a:pt x="1065" y="1355"/>
                </a:lnTo>
                <a:lnTo>
                  <a:pt x="1082" y="1354"/>
                </a:lnTo>
                <a:lnTo>
                  <a:pt x="1118" y="1350"/>
                </a:lnTo>
                <a:lnTo>
                  <a:pt x="1133" y="1349"/>
                </a:lnTo>
                <a:lnTo>
                  <a:pt x="1148" y="1348"/>
                </a:lnTo>
                <a:lnTo>
                  <a:pt x="1148" y="1348"/>
                </a:lnTo>
                <a:lnTo>
                  <a:pt x="1160" y="1348"/>
                </a:lnTo>
                <a:lnTo>
                  <a:pt x="1172" y="1344"/>
                </a:lnTo>
                <a:lnTo>
                  <a:pt x="1183" y="1340"/>
                </a:lnTo>
                <a:lnTo>
                  <a:pt x="1192" y="1334"/>
                </a:lnTo>
                <a:lnTo>
                  <a:pt x="1199" y="1327"/>
                </a:lnTo>
                <a:lnTo>
                  <a:pt x="1201" y="1323"/>
                </a:lnTo>
                <a:lnTo>
                  <a:pt x="1204" y="1319"/>
                </a:lnTo>
                <a:lnTo>
                  <a:pt x="1205" y="1314"/>
                </a:lnTo>
                <a:lnTo>
                  <a:pt x="1205" y="1309"/>
                </a:lnTo>
                <a:lnTo>
                  <a:pt x="1205" y="1303"/>
                </a:lnTo>
                <a:lnTo>
                  <a:pt x="1204" y="1297"/>
                </a:lnTo>
                <a:lnTo>
                  <a:pt x="1204" y="1297"/>
                </a:lnTo>
                <a:lnTo>
                  <a:pt x="1199" y="1287"/>
                </a:lnTo>
                <a:lnTo>
                  <a:pt x="1194" y="1280"/>
                </a:lnTo>
                <a:lnTo>
                  <a:pt x="1188" y="1274"/>
                </a:lnTo>
                <a:lnTo>
                  <a:pt x="1182" y="1270"/>
                </a:lnTo>
                <a:lnTo>
                  <a:pt x="1165" y="1264"/>
                </a:lnTo>
                <a:lnTo>
                  <a:pt x="1155" y="1260"/>
                </a:lnTo>
                <a:lnTo>
                  <a:pt x="1145" y="1255"/>
                </a:lnTo>
                <a:lnTo>
                  <a:pt x="1145" y="1255"/>
                </a:lnTo>
                <a:lnTo>
                  <a:pt x="1135" y="1249"/>
                </a:lnTo>
                <a:lnTo>
                  <a:pt x="1124" y="1241"/>
                </a:lnTo>
                <a:lnTo>
                  <a:pt x="1114" y="1231"/>
                </a:lnTo>
                <a:lnTo>
                  <a:pt x="1105" y="1222"/>
                </a:lnTo>
                <a:lnTo>
                  <a:pt x="1092" y="1205"/>
                </a:lnTo>
                <a:lnTo>
                  <a:pt x="1087" y="1197"/>
                </a:lnTo>
                <a:lnTo>
                  <a:pt x="1087" y="1197"/>
                </a:lnTo>
                <a:lnTo>
                  <a:pt x="1093" y="1184"/>
                </a:lnTo>
                <a:lnTo>
                  <a:pt x="1107" y="1151"/>
                </a:lnTo>
                <a:lnTo>
                  <a:pt x="1114" y="1132"/>
                </a:lnTo>
                <a:lnTo>
                  <a:pt x="1120" y="1112"/>
                </a:lnTo>
                <a:lnTo>
                  <a:pt x="1125" y="1097"/>
                </a:lnTo>
                <a:lnTo>
                  <a:pt x="1126" y="1083"/>
                </a:lnTo>
                <a:lnTo>
                  <a:pt x="1126" y="1083"/>
                </a:lnTo>
                <a:lnTo>
                  <a:pt x="1126" y="1059"/>
                </a:lnTo>
                <a:lnTo>
                  <a:pt x="1126" y="1030"/>
                </a:lnTo>
                <a:lnTo>
                  <a:pt x="1126" y="1015"/>
                </a:lnTo>
                <a:lnTo>
                  <a:pt x="1128" y="1002"/>
                </a:lnTo>
                <a:lnTo>
                  <a:pt x="1130" y="991"/>
                </a:lnTo>
                <a:lnTo>
                  <a:pt x="1133" y="982"/>
                </a:lnTo>
                <a:lnTo>
                  <a:pt x="1133" y="982"/>
                </a:lnTo>
                <a:lnTo>
                  <a:pt x="1137" y="972"/>
                </a:lnTo>
                <a:lnTo>
                  <a:pt x="1143" y="955"/>
                </a:lnTo>
                <a:lnTo>
                  <a:pt x="1156" y="915"/>
                </a:lnTo>
                <a:lnTo>
                  <a:pt x="1164" y="894"/>
                </a:lnTo>
                <a:lnTo>
                  <a:pt x="1170" y="876"/>
                </a:lnTo>
                <a:lnTo>
                  <a:pt x="1177" y="862"/>
                </a:lnTo>
                <a:lnTo>
                  <a:pt x="1179" y="859"/>
                </a:lnTo>
                <a:lnTo>
                  <a:pt x="1182" y="856"/>
                </a:lnTo>
                <a:lnTo>
                  <a:pt x="1182" y="856"/>
                </a:lnTo>
                <a:lnTo>
                  <a:pt x="1193" y="848"/>
                </a:lnTo>
                <a:lnTo>
                  <a:pt x="1207" y="833"/>
                </a:lnTo>
                <a:lnTo>
                  <a:pt x="1216" y="825"/>
                </a:lnTo>
                <a:lnTo>
                  <a:pt x="1223" y="815"/>
                </a:lnTo>
                <a:lnTo>
                  <a:pt x="1230" y="804"/>
                </a:lnTo>
                <a:lnTo>
                  <a:pt x="1238" y="793"/>
                </a:lnTo>
                <a:lnTo>
                  <a:pt x="1238" y="793"/>
                </a:lnTo>
                <a:lnTo>
                  <a:pt x="1244" y="780"/>
                </a:lnTo>
                <a:lnTo>
                  <a:pt x="1251" y="763"/>
                </a:lnTo>
                <a:lnTo>
                  <a:pt x="1266" y="726"/>
                </a:lnTo>
                <a:lnTo>
                  <a:pt x="1277" y="692"/>
                </a:lnTo>
                <a:lnTo>
                  <a:pt x="1280" y="679"/>
                </a:lnTo>
                <a:lnTo>
                  <a:pt x="1281" y="669"/>
                </a:lnTo>
                <a:lnTo>
                  <a:pt x="1281" y="669"/>
                </a:lnTo>
                <a:lnTo>
                  <a:pt x="1283" y="654"/>
                </a:lnTo>
                <a:lnTo>
                  <a:pt x="1285" y="637"/>
                </a:lnTo>
                <a:lnTo>
                  <a:pt x="1290" y="622"/>
                </a:lnTo>
                <a:lnTo>
                  <a:pt x="1294" y="614"/>
                </a:lnTo>
                <a:lnTo>
                  <a:pt x="1294" y="614"/>
                </a:lnTo>
                <a:lnTo>
                  <a:pt x="1315" y="580"/>
                </a:lnTo>
                <a:lnTo>
                  <a:pt x="1340" y="580"/>
                </a:lnTo>
                <a:lnTo>
                  <a:pt x="1342" y="531"/>
                </a:lnTo>
                <a:lnTo>
                  <a:pt x="1357" y="524"/>
                </a:lnTo>
                <a:lnTo>
                  <a:pt x="1357" y="524"/>
                </a:lnTo>
                <a:lnTo>
                  <a:pt x="1388" y="520"/>
                </a:lnTo>
                <a:lnTo>
                  <a:pt x="1416" y="518"/>
                </a:lnTo>
                <a:lnTo>
                  <a:pt x="1442" y="516"/>
                </a:lnTo>
                <a:lnTo>
                  <a:pt x="1442" y="516"/>
                </a:lnTo>
                <a:lnTo>
                  <a:pt x="1461" y="515"/>
                </a:lnTo>
                <a:lnTo>
                  <a:pt x="1477" y="513"/>
                </a:lnTo>
                <a:lnTo>
                  <a:pt x="1488" y="509"/>
                </a:lnTo>
                <a:lnTo>
                  <a:pt x="1495" y="504"/>
                </a:lnTo>
                <a:lnTo>
                  <a:pt x="1495" y="504"/>
                </a:lnTo>
                <a:lnTo>
                  <a:pt x="1500" y="497"/>
                </a:lnTo>
                <a:lnTo>
                  <a:pt x="1505" y="489"/>
                </a:lnTo>
                <a:lnTo>
                  <a:pt x="1509" y="478"/>
                </a:lnTo>
                <a:lnTo>
                  <a:pt x="1509" y="478"/>
                </a:lnTo>
                <a:lnTo>
                  <a:pt x="1513" y="485"/>
                </a:lnTo>
                <a:lnTo>
                  <a:pt x="1520" y="499"/>
                </a:lnTo>
                <a:lnTo>
                  <a:pt x="1525" y="507"/>
                </a:lnTo>
                <a:lnTo>
                  <a:pt x="1530" y="513"/>
                </a:lnTo>
                <a:lnTo>
                  <a:pt x="1535" y="515"/>
                </a:lnTo>
                <a:lnTo>
                  <a:pt x="1536" y="515"/>
                </a:lnTo>
                <a:lnTo>
                  <a:pt x="1539" y="514"/>
                </a:lnTo>
                <a:lnTo>
                  <a:pt x="1539" y="514"/>
                </a:lnTo>
                <a:lnTo>
                  <a:pt x="1541" y="510"/>
                </a:lnTo>
                <a:lnTo>
                  <a:pt x="1543" y="506"/>
                </a:lnTo>
                <a:lnTo>
                  <a:pt x="1545" y="501"/>
                </a:lnTo>
                <a:lnTo>
                  <a:pt x="1545" y="496"/>
                </a:lnTo>
                <a:lnTo>
                  <a:pt x="1545" y="490"/>
                </a:lnTo>
                <a:lnTo>
                  <a:pt x="1542" y="484"/>
                </a:lnTo>
                <a:lnTo>
                  <a:pt x="1540" y="476"/>
                </a:lnTo>
                <a:lnTo>
                  <a:pt x="1536" y="468"/>
                </a:lnTo>
                <a:lnTo>
                  <a:pt x="1536" y="468"/>
                </a:lnTo>
                <a:lnTo>
                  <a:pt x="1530" y="458"/>
                </a:lnTo>
                <a:lnTo>
                  <a:pt x="1522" y="447"/>
                </a:lnTo>
                <a:lnTo>
                  <a:pt x="1501" y="425"/>
                </a:lnTo>
                <a:lnTo>
                  <a:pt x="1483" y="407"/>
                </a:lnTo>
                <a:lnTo>
                  <a:pt x="1476" y="400"/>
                </a:lnTo>
                <a:lnTo>
                  <a:pt x="1476" y="400"/>
                </a:lnTo>
                <a:lnTo>
                  <a:pt x="1494" y="398"/>
                </a:lnTo>
                <a:lnTo>
                  <a:pt x="1506" y="395"/>
                </a:lnTo>
                <a:lnTo>
                  <a:pt x="1511" y="394"/>
                </a:lnTo>
                <a:lnTo>
                  <a:pt x="1512" y="393"/>
                </a:lnTo>
                <a:lnTo>
                  <a:pt x="1512" y="393"/>
                </a:lnTo>
                <a:lnTo>
                  <a:pt x="1512" y="389"/>
                </a:lnTo>
                <a:lnTo>
                  <a:pt x="1514" y="385"/>
                </a:lnTo>
                <a:lnTo>
                  <a:pt x="1514" y="385"/>
                </a:lnTo>
                <a:lnTo>
                  <a:pt x="1519" y="381"/>
                </a:lnTo>
                <a:lnTo>
                  <a:pt x="1529" y="373"/>
                </a:lnTo>
                <a:lnTo>
                  <a:pt x="1539" y="362"/>
                </a:lnTo>
                <a:lnTo>
                  <a:pt x="1543" y="356"/>
                </a:lnTo>
                <a:lnTo>
                  <a:pt x="1548" y="349"/>
                </a:lnTo>
                <a:lnTo>
                  <a:pt x="1548" y="349"/>
                </a:lnTo>
                <a:lnTo>
                  <a:pt x="1565" y="316"/>
                </a:lnTo>
                <a:lnTo>
                  <a:pt x="1571" y="302"/>
                </a:lnTo>
                <a:lnTo>
                  <a:pt x="1573" y="294"/>
                </a:lnTo>
                <a:lnTo>
                  <a:pt x="1573" y="288"/>
                </a:lnTo>
                <a:lnTo>
                  <a:pt x="1573" y="288"/>
                </a:lnTo>
                <a:lnTo>
                  <a:pt x="1571" y="283"/>
                </a:lnTo>
                <a:lnTo>
                  <a:pt x="1570" y="280"/>
                </a:lnTo>
                <a:lnTo>
                  <a:pt x="1568" y="277"/>
                </a:lnTo>
                <a:lnTo>
                  <a:pt x="1565" y="275"/>
                </a:lnTo>
                <a:lnTo>
                  <a:pt x="1557" y="273"/>
                </a:lnTo>
                <a:lnTo>
                  <a:pt x="1546" y="271"/>
                </a:lnTo>
                <a:lnTo>
                  <a:pt x="1546" y="271"/>
                </a:lnTo>
                <a:lnTo>
                  <a:pt x="1529" y="270"/>
                </a:lnTo>
                <a:lnTo>
                  <a:pt x="1512" y="269"/>
                </a:lnTo>
                <a:lnTo>
                  <a:pt x="1496" y="268"/>
                </a:lnTo>
                <a:lnTo>
                  <a:pt x="1491" y="268"/>
                </a:lnTo>
                <a:lnTo>
                  <a:pt x="1490" y="267"/>
                </a:lnTo>
                <a:lnTo>
                  <a:pt x="1490" y="267"/>
                </a:lnTo>
                <a:lnTo>
                  <a:pt x="1483" y="260"/>
                </a:lnTo>
                <a:lnTo>
                  <a:pt x="1467" y="246"/>
                </a:lnTo>
                <a:lnTo>
                  <a:pt x="1459" y="236"/>
                </a:lnTo>
                <a:lnTo>
                  <a:pt x="1450" y="225"/>
                </a:lnTo>
                <a:lnTo>
                  <a:pt x="1444" y="214"/>
                </a:lnTo>
                <a:lnTo>
                  <a:pt x="1443" y="209"/>
                </a:lnTo>
                <a:lnTo>
                  <a:pt x="1442" y="203"/>
                </a:lnTo>
                <a:lnTo>
                  <a:pt x="1442" y="203"/>
                </a:lnTo>
                <a:lnTo>
                  <a:pt x="1439" y="192"/>
                </a:lnTo>
                <a:lnTo>
                  <a:pt x="1435" y="180"/>
                </a:lnTo>
                <a:lnTo>
                  <a:pt x="1432" y="169"/>
                </a:lnTo>
                <a:lnTo>
                  <a:pt x="1426" y="159"/>
                </a:lnTo>
                <a:lnTo>
                  <a:pt x="1418" y="148"/>
                </a:lnTo>
                <a:lnTo>
                  <a:pt x="1410" y="138"/>
                </a:lnTo>
                <a:lnTo>
                  <a:pt x="1400" y="128"/>
                </a:lnTo>
                <a:lnTo>
                  <a:pt x="1391" y="118"/>
                </a:lnTo>
                <a:lnTo>
                  <a:pt x="1391" y="118"/>
                </a:lnTo>
                <a:lnTo>
                  <a:pt x="1365" y="98"/>
                </a:lnTo>
                <a:lnTo>
                  <a:pt x="1358" y="94"/>
                </a:lnTo>
                <a:lnTo>
                  <a:pt x="1347" y="92"/>
                </a:lnTo>
                <a:lnTo>
                  <a:pt x="1347" y="92"/>
                </a:lnTo>
                <a:lnTo>
                  <a:pt x="1291" y="80"/>
                </a:lnTo>
                <a:lnTo>
                  <a:pt x="1252" y="70"/>
                </a:lnTo>
                <a:lnTo>
                  <a:pt x="1252" y="70"/>
                </a:lnTo>
                <a:lnTo>
                  <a:pt x="1238" y="57"/>
                </a:lnTo>
                <a:lnTo>
                  <a:pt x="1222" y="42"/>
                </a:lnTo>
                <a:lnTo>
                  <a:pt x="1201" y="26"/>
                </a:lnTo>
                <a:lnTo>
                  <a:pt x="1201" y="26"/>
                </a:lnTo>
                <a:lnTo>
                  <a:pt x="1181" y="13"/>
                </a:lnTo>
                <a:lnTo>
                  <a:pt x="1171" y="8"/>
                </a:lnTo>
                <a:lnTo>
                  <a:pt x="1162" y="3"/>
                </a:lnTo>
                <a:lnTo>
                  <a:pt x="1154" y="1"/>
                </a:lnTo>
                <a:lnTo>
                  <a:pt x="1147" y="0"/>
                </a:lnTo>
                <a:lnTo>
                  <a:pt x="1139" y="0"/>
                </a:lnTo>
                <a:lnTo>
                  <a:pt x="1133" y="2"/>
                </a:lnTo>
                <a:lnTo>
                  <a:pt x="1133" y="2"/>
                </a:lnTo>
                <a:lnTo>
                  <a:pt x="1126" y="7"/>
                </a:lnTo>
                <a:lnTo>
                  <a:pt x="1119" y="15"/>
                </a:lnTo>
                <a:lnTo>
                  <a:pt x="1102" y="37"/>
                </a:lnTo>
                <a:lnTo>
                  <a:pt x="1088" y="57"/>
                </a:lnTo>
                <a:lnTo>
                  <a:pt x="1082" y="65"/>
                </a:lnTo>
                <a:lnTo>
                  <a:pt x="1082" y="65"/>
                </a:lnTo>
                <a:lnTo>
                  <a:pt x="1082" y="67"/>
                </a:lnTo>
                <a:lnTo>
                  <a:pt x="1080" y="71"/>
                </a:lnTo>
                <a:lnTo>
                  <a:pt x="1075" y="76"/>
                </a:lnTo>
                <a:lnTo>
                  <a:pt x="1070" y="78"/>
                </a:lnTo>
                <a:lnTo>
                  <a:pt x="1065" y="80"/>
                </a:lnTo>
                <a:lnTo>
                  <a:pt x="1065" y="80"/>
                </a:lnTo>
                <a:lnTo>
                  <a:pt x="1051" y="83"/>
                </a:lnTo>
                <a:lnTo>
                  <a:pt x="1047" y="87"/>
                </a:lnTo>
                <a:lnTo>
                  <a:pt x="1041" y="94"/>
                </a:lnTo>
                <a:lnTo>
                  <a:pt x="1041" y="94"/>
                </a:lnTo>
                <a:lnTo>
                  <a:pt x="1029" y="114"/>
                </a:lnTo>
                <a:lnTo>
                  <a:pt x="1024" y="123"/>
                </a:lnTo>
                <a:lnTo>
                  <a:pt x="1024" y="123"/>
                </a:lnTo>
                <a:lnTo>
                  <a:pt x="1014" y="134"/>
                </a:lnTo>
                <a:lnTo>
                  <a:pt x="1005" y="145"/>
                </a:lnTo>
                <a:lnTo>
                  <a:pt x="1005" y="145"/>
                </a:lnTo>
                <a:lnTo>
                  <a:pt x="1004" y="150"/>
                </a:lnTo>
                <a:lnTo>
                  <a:pt x="1001" y="159"/>
                </a:lnTo>
                <a:lnTo>
                  <a:pt x="1000" y="166"/>
                </a:lnTo>
                <a:lnTo>
                  <a:pt x="999" y="168"/>
                </a:lnTo>
                <a:lnTo>
                  <a:pt x="997" y="169"/>
                </a:lnTo>
                <a:lnTo>
                  <a:pt x="997" y="169"/>
                </a:lnTo>
                <a:lnTo>
                  <a:pt x="987" y="177"/>
                </a:lnTo>
                <a:lnTo>
                  <a:pt x="976" y="184"/>
                </a:lnTo>
                <a:lnTo>
                  <a:pt x="976" y="184"/>
                </a:lnTo>
                <a:lnTo>
                  <a:pt x="973" y="184"/>
                </a:lnTo>
                <a:lnTo>
                  <a:pt x="972" y="184"/>
                </a:lnTo>
                <a:lnTo>
                  <a:pt x="970" y="186"/>
                </a:lnTo>
                <a:lnTo>
                  <a:pt x="968" y="194"/>
                </a:lnTo>
                <a:lnTo>
                  <a:pt x="968" y="194"/>
                </a:lnTo>
                <a:lnTo>
                  <a:pt x="967" y="203"/>
                </a:lnTo>
                <a:lnTo>
                  <a:pt x="967" y="211"/>
                </a:lnTo>
                <a:lnTo>
                  <a:pt x="966" y="217"/>
                </a:lnTo>
                <a:lnTo>
                  <a:pt x="965" y="220"/>
                </a:lnTo>
                <a:lnTo>
                  <a:pt x="963" y="223"/>
                </a:lnTo>
                <a:lnTo>
                  <a:pt x="963" y="223"/>
                </a:lnTo>
                <a:lnTo>
                  <a:pt x="956" y="233"/>
                </a:lnTo>
                <a:lnTo>
                  <a:pt x="953" y="235"/>
                </a:lnTo>
                <a:lnTo>
                  <a:pt x="949" y="237"/>
                </a:lnTo>
                <a:lnTo>
                  <a:pt x="949" y="237"/>
                </a:lnTo>
                <a:lnTo>
                  <a:pt x="946" y="239"/>
                </a:lnTo>
                <a:lnTo>
                  <a:pt x="945" y="241"/>
                </a:lnTo>
                <a:lnTo>
                  <a:pt x="942" y="248"/>
                </a:lnTo>
                <a:lnTo>
                  <a:pt x="939" y="257"/>
                </a:lnTo>
                <a:lnTo>
                  <a:pt x="939" y="257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0">
            <a:extLst>
              <a:ext uri="{FF2B5EF4-FFF2-40B4-BE49-F238E27FC236}">
                <a16:creationId xmlns:a16="http://schemas.microsoft.com/office/drawing/2014/main" id="{3CECC2CF-9FC5-453B-82E7-43D01750A219}"/>
              </a:ext>
            </a:extLst>
          </p:cNvPr>
          <p:cNvSpPr>
            <a:spLocks/>
          </p:cNvSpPr>
          <p:nvPr/>
        </p:nvSpPr>
        <p:spPr bwMode="auto">
          <a:xfrm>
            <a:off x="2297706" y="841361"/>
            <a:ext cx="1530170" cy="1615759"/>
          </a:xfrm>
          <a:custGeom>
            <a:avLst/>
            <a:gdLst>
              <a:gd name="T0" fmla="*/ 811 w 1466"/>
              <a:gd name="T1" fmla="*/ 290 h 1548"/>
              <a:gd name="T2" fmla="*/ 699 w 1466"/>
              <a:gd name="T3" fmla="*/ 263 h 1548"/>
              <a:gd name="T4" fmla="*/ 630 w 1466"/>
              <a:gd name="T5" fmla="*/ 135 h 1548"/>
              <a:gd name="T6" fmla="*/ 556 w 1466"/>
              <a:gd name="T7" fmla="*/ 88 h 1548"/>
              <a:gd name="T8" fmla="*/ 494 w 1466"/>
              <a:gd name="T9" fmla="*/ 66 h 1548"/>
              <a:gd name="T10" fmla="*/ 370 w 1466"/>
              <a:gd name="T11" fmla="*/ 89 h 1548"/>
              <a:gd name="T12" fmla="*/ 242 w 1466"/>
              <a:gd name="T13" fmla="*/ 125 h 1548"/>
              <a:gd name="T14" fmla="*/ 199 w 1466"/>
              <a:gd name="T15" fmla="*/ 188 h 1548"/>
              <a:gd name="T16" fmla="*/ 199 w 1466"/>
              <a:gd name="T17" fmla="*/ 241 h 1548"/>
              <a:gd name="T18" fmla="*/ 143 w 1466"/>
              <a:gd name="T19" fmla="*/ 344 h 1548"/>
              <a:gd name="T20" fmla="*/ 125 w 1466"/>
              <a:gd name="T21" fmla="*/ 416 h 1548"/>
              <a:gd name="T22" fmla="*/ 136 w 1466"/>
              <a:gd name="T23" fmla="*/ 475 h 1548"/>
              <a:gd name="T24" fmla="*/ 52 w 1466"/>
              <a:gd name="T25" fmla="*/ 587 h 1548"/>
              <a:gd name="T26" fmla="*/ 19 w 1466"/>
              <a:gd name="T27" fmla="*/ 743 h 1548"/>
              <a:gd name="T28" fmla="*/ 80 w 1466"/>
              <a:gd name="T29" fmla="*/ 917 h 1548"/>
              <a:gd name="T30" fmla="*/ 62 w 1466"/>
              <a:gd name="T31" fmla="*/ 1009 h 1548"/>
              <a:gd name="T32" fmla="*/ 0 w 1466"/>
              <a:gd name="T33" fmla="*/ 1095 h 1548"/>
              <a:gd name="T34" fmla="*/ 35 w 1466"/>
              <a:gd name="T35" fmla="*/ 1412 h 1548"/>
              <a:gd name="T36" fmla="*/ 89 w 1466"/>
              <a:gd name="T37" fmla="*/ 1433 h 1548"/>
              <a:gd name="T38" fmla="*/ 181 w 1466"/>
              <a:gd name="T39" fmla="*/ 1433 h 1548"/>
              <a:gd name="T40" fmla="*/ 217 w 1466"/>
              <a:gd name="T41" fmla="*/ 1411 h 1548"/>
              <a:gd name="T42" fmla="*/ 182 w 1466"/>
              <a:gd name="T43" fmla="*/ 1337 h 1548"/>
              <a:gd name="T44" fmla="*/ 142 w 1466"/>
              <a:gd name="T45" fmla="*/ 1296 h 1548"/>
              <a:gd name="T46" fmla="*/ 189 w 1466"/>
              <a:gd name="T47" fmla="*/ 1138 h 1548"/>
              <a:gd name="T48" fmla="*/ 243 w 1466"/>
              <a:gd name="T49" fmla="*/ 1231 h 1548"/>
              <a:gd name="T50" fmla="*/ 231 w 1466"/>
              <a:gd name="T51" fmla="*/ 1513 h 1548"/>
              <a:gd name="T52" fmla="*/ 311 w 1466"/>
              <a:gd name="T53" fmla="*/ 1546 h 1548"/>
              <a:gd name="T54" fmla="*/ 441 w 1466"/>
              <a:gd name="T55" fmla="*/ 1522 h 1548"/>
              <a:gd name="T56" fmla="*/ 453 w 1466"/>
              <a:gd name="T57" fmla="*/ 1475 h 1548"/>
              <a:gd name="T58" fmla="*/ 403 w 1466"/>
              <a:gd name="T59" fmla="*/ 1450 h 1548"/>
              <a:gd name="T60" fmla="*/ 398 w 1466"/>
              <a:gd name="T61" fmla="*/ 1235 h 1548"/>
              <a:gd name="T62" fmla="*/ 535 w 1466"/>
              <a:gd name="T63" fmla="*/ 945 h 1548"/>
              <a:gd name="T64" fmla="*/ 621 w 1466"/>
              <a:gd name="T65" fmla="*/ 958 h 1548"/>
              <a:gd name="T66" fmla="*/ 752 w 1466"/>
              <a:gd name="T67" fmla="*/ 1056 h 1548"/>
              <a:gd name="T68" fmla="*/ 888 w 1466"/>
              <a:gd name="T69" fmla="*/ 1149 h 1548"/>
              <a:gd name="T70" fmla="*/ 977 w 1466"/>
              <a:gd name="T71" fmla="*/ 1305 h 1548"/>
              <a:gd name="T72" fmla="*/ 995 w 1466"/>
              <a:gd name="T73" fmla="*/ 1345 h 1548"/>
              <a:gd name="T74" fmla="*/ 1063 w 1466"/>
              <a:gd name="T75" fmla="*/ 1344 h 1548"/>
              <a:gd name="T76" fmla="*/ 1048 w 1466"/>
              <a:gd name="T77" fmla="*/ 1280 h 1548"/>
              <a:gd name="T78" fmla="*/ 996 w 1466"/>
              <a:gd name="T79" fmla="*/ 1155 h 1548"/>
              <a:gd name="T80" fmla="*/ 1008 w 1466"/>
              <a:gd name="T81" fmla="*/ 1040 h 1548"/>
              <a:gd name="T82" fmla="*/ 1087 w 1466"/>
              <a:gd name="T83" fmla="*/ 1226 h 1548"/>
              <a:gd name="T84" fmla="*/ 1130 w 1466"/>
              <a:gd name="T85" fmla="*/ 1391 h 1548"/>
              <a:gd name="T86" fmla="*/ 1165 w 1466"/>
              <a:gd name="T87" fmla="*/ 1436 h 1548"/>
              <a:gd name="T88" fmla="*/ 1293 w 1466"/>
              <a:gd name="T89" fmla="*/ 1433 h 1548"/>
              <a:gd name="T90" fmla="*/ 1312 w 1466"/>
              <a:gd name="T91" fmla="*/ 1380 h 1548"/>
              <a:gd name="T92" fmla="*/ 1199 w 1466"/>
              <a:gd name="T93" fmla="*/ 1275 h 1548"/>
              <a:gd name="T94" fmla="*/ 1277 w 1466"/>
              <a:gd name="T95" fmla="*/ 950 h 1548"/>
              <a:gd name="T96" fmla="*/ 1330 w 1466"/>
              <a:gd name="T97" fmla="*/ 828 h 1548"/>
              <a:gd name="T98" fmla="*/ 1365 w 1466"/>
              <a:gd name="T99" fmla="*/ 677 h 1548"/>
              <a:gd name="T100" fmla="*/ 1448 w 1466"/>
              <a:gd name="T101" fmla="*/ 436 h 1548"/>
              <a:gd name="T102" fmla="*/ 1456 w 1466"/>
              <a:gd name="T103" fmla="*/ 299 h 1548"/>
              <a:gd name="T104" fmla="*/ 1415 w 1466"/>
              <a:gd name="T105" fmla="*/ 174 h 1548"/>
              <a:gd name="T106" fmla="*/ 1340 w 1466"/>
              <a:gd name="T107" fmla="*/ 61 h 1548"/>
              <a:gd name="T108" fmla="*/ 1267 w 1466"/>
              <a:gd name="T109" fmla="*/ 23 h 1548"/>
              <a:gd name="T110" fmla="*/ 1141 w 1466"/>
              <a:gd name="T111" fmla="*/ 8 h 1548"/>
              <a:gd name="T112" fmla="*/ 950 w 1466"/>
              <a:gd name="T113" fmla="*/ 18 h 1548"/>
              <a:gd name="T114" fmla="*/ 889 w 1466"/>
              <a:gd name="T115" fmla="*/ 38 h 1548"/>
              <a:gd name="T116" fmla="*/ 909 w 1466"/>
              <a:gd name="T117" fmla="*/ 142 h 1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66" h="1548">
                <a:moveTo>
                  <a:pt x="908" y="256"/>
                </a:moveTo>
                <a:lnTo>
                  <a:pt x="908" y="256"/>
                </a:lnTo>
                <a:lnTo>
                  <a:pt x="899" y="260"/>
                </a:lnTo>
                <a:lnTo>
                  <a:pt x="877" y="271"/>
                </a:lnTo>
                <a:lnTo>
                  <a:pt x="863" y="277"/>
                </a:lnTo>
                <a:lnTo>
                  <a:pt x="846" y="282"/>
                </a:lnTo>
                <a:lnTo>
                  <a:pt x="829" y="287"/>
                </a:lnTo>
                <a:lnTo>
                  <a:pt x="811" y="290"/>
                </a:lnTo>
                <a:lnTo>
                  <a:pt x="811" y="290"/>
                </a:lnTo>
                <a:lnTo>
                  <a:pt x="775" y="291"/>
                </a:lnTo>
                <a:lnTo>
                  <a:pt x="760" y="291"/>
                </a:lnTo>
                <a:lnTo>
                  <a:pt x="745" y="290"/>
                </a:lnTo>
                <a:lnTo>
                  <a:pt x="733" y="287"/>
                </a:lnTo>
                <a:lnTo>
                  <a:pt x="722" y="284"/>
                </a:lnTo>
                <a:lnTo>
                  <a:pt x="715" y="280"/>
                </a:lnTo>
                <a:lnTo>
                  <a:pt x="709" y="275"/>
                </a:lnTo>
                <a:lnTo>
                  <a:pt x="709" y="275"/>
                </a:lnTo>
                <a:lnTo>
                  <a:pt x="699" y="263"/>
                </a:lnTo>
                <a:lnTo>
                  <a:pt x="687" y="246"/>
                </a:lnTo>
                <a:lnTo>
                  <a:pt x="673" y="224"/>
                </a:lnTo>
                <a:lnTo>
                  <a:pt x="667" y="212"/>
                </a:lnTo>
                <a:lnTo>
                  <a:pt x="660" y="197"/>
                </a:lnTo>
                <a:lnTo>
                  <a:pt x="660" y="197"/>
                </a:lnTo>
                <a:lnTo>
                  <a:pt x="648" y="169"/>
                </a:lnTo>
                <a:lnTo>
                  <a:pt x="642" y="156"/>
                </a:lnTo>
                <a:lnTo>
                  <a:pt x="636" y="145"/>
                </a:lnTo>
                <a:lnTo>
                  <a:pt x="630" y="135"/>
                </a:lnTo>
                <a:lnTo>
                  <a:pt x="624" y="128"/>
                </a:lnTo>
                <a:lnTo>
                  <a:pt x="615" y="123"/>
                </a:lnTo>
                <a:lnTo>
                  <a:pt x="607" y="120"/>
                </a:lnTo>
                <a:lnTo>
                  <a:pt x="607" y="120"/>
                </a:lnTo>
                <a:lnTo>
                  <a:pt x="597" y="116"/>
                </a:lnTo>
                <a:lnTo>
                  <a:pt x="586" y="111"/>
                </a:lnTo>
                <a:lnTo>
                  <a:pt x="576" y="104"/>
                </a:lnTo>
                <a:lnTo>
                  <a:pt x="565" y="95"/>
                </a:lnTo>
                <a:lnTo>
                  <a:pt x="556" y="88"/>
                </a:lnTo>
                <a:lnTo>
                  <a:pt x="546" y="82"/>
                </a:lnTo>
                <a:lnTo>
                  <a:pt x="536" y="77"/>
                </a:lnTo>
                <a:lnTo>
                  <a:pt x="533" y="76"/>
                </a:lnTo>
                <a:lnTo>
                  <a:pt x="529" y="76"/>
                </a:lnTo>
                <a:lnTo>
                  <a:pt x="529" y="76"/>
                </a:lnTo>
                <a:lnTo>
                  <a:pt x="522" y="75"/>
                </a:lnTo>
                <a:lnTo>
                  <a:pt x="516" y="74"/>
                </a:lnTo>
                <a:lnTo>
                  <a:pt x="502" y="69"/>
                </a:lnTo>
                <a:lnTo>
                  <a:pt x="494" y="66"/>
                </a:lnTo>
                <a:lnTo>
                  <a:pt x="483" y="65"/>
                </a:lnTo>
                <a:lnTo>
                  <a:pt x="471" y="65"/>
                </a:lnTo>
                <a:lnTo>
                  <a:pt x="456" y="66"/>
                </a:lnTo>
                <a:lnTo>
                  <a:pt x="456" y="66"/>
                </a:lnTo>
                <a:lnTo>
                  <a:pt x="430" y="71"/>
                </a:lnTo>
                <a:lnTo>
                  <a:pt x="411" y="76"/>
                </a:lnTo>
                <a:lnTo>
                  <a:pt x="383" y="86"/>
                </a:lnTo>
                <a:lnTo>
                  <a:pt x="383" y="86"/>
                </a:lnTo>
                <a:lnTo>
                  <a:pt x="370" y="89"/>
                </a:lnTo>
                <a:lnTo>
                  <a:pt x="359" y="91"/>
                </a:lnTo>
                <a:lnTo>
                  <a:pt x="346" y="94"/>
                </a:lnTo>
                <a:lnTo>
                  <a:pt x="330" y="100"/>
                </a:lnTo>
                <a:lnTo>
                  <a:pt x="330" y="100"/>
                </a:lnTo>
                <a:lnTo>
                  <a:pt x="319" y="104"/>
                </a:lnTo>
                <a:lnTo>
                  <a:pt x="305" y="109"/>
                </a:lnTo>
                <a:lnTo>
                  <a:pt x="272" y="116"/>
                </a:lnTo>
                <a:lnTo>
                  <a:pt x="256" y="121"/>
                </a:lnTo>
                <a:lnTo>
                  <a:pt x="242" y="125"/>
                </a:lnTo>
                <a:lnTo>
                  <a:pt x="231" y="129"/>
                </a:lnTo>
                <a:lnTo>
                  <a:pt x="226" y="132"/>
                </a:lnTo>
                <a:lnTo>
                  <a:pt x="223" y="134"/>
                </a:lnTo>
                <a:lnTo>
                  <a:pt x="223" y="134"/>
                </a:lnTo>
                <a:lnTo>
                  <a:pt x="215" y="145"/>
                </a:lnTo>
                <a:lnTo>
                  <a:pt x="208" y="159"/>
                </a:lnTo>
                <a:lnTo>
                  <a:pt x="201" y="173"/>
                </a:lnTo>
                <a:lnTo>
                  <a:pt x="199" y="180"/>
                </a:lnTo>
                <a:lnTo>
                  <a:pt x="199" y="188"/>
                </a:lnTo>
                <a:lnTo>
                  <a:pt x="199" y="188"/>
                </a:lnTo>
                <a:lnTo>
                  <a:pt x="199" y="194"/>
                </a:lnTo>
                <a:lnTo>
                  <a:pt x="200" y="200"/>
                </a:lnTo>
                <a:lnTo>
                  <a:pt x="203" y="212"/>
                </a:lnTo>
                <a:lnTo>
                  <a:pt x="204" y="218"/>
                </a:lnTo>
                <a:lnTo>
                  <a:pt x="203" y="224"/>
                </a:lnTo>
                <a:lnTo>
                  <a:pt x="201" y="233"/>
                </a:lnTo>
                <a:lnTo>
                  <a:pt x="199" y="241"/>
                </a:lnTo>
                <a:lnTo>
                  <a:pt x="199" y="241"/>
                </a:lnTo>
                <a:lnTo>
                  <a:pt x="191" y="259"/>
                </a:lnTo>
                <a:lnTo>
                  <a:pt x="182" y="275"/>
                </a:lnTo>
                <a:lnTo>
                  <a:pt x="175" y="291"/>
                </a:lnTo>
                <a:lnTo>
                  <a:pt x="171" y="297"/>
                </a:lnTo>
                <a:lnTo>
                  <a:pt x="170" y="304"/>
                </a:lnTo>
                <a:lnTo>
                  <a:pt x="170" y="304"/>
                </a:lnTo>
                <a:lnTo>
                  <a:pt x="166" y="311"/>
                </a:lnTo>
                <a:lnTo>
                  <a:pt x="160" y="321"/>
                </a:lnTo>
                <a:lnTo>
                  <a:pt x="143" y="344"/>
                </a:lnTo>
                <a:lnTo>
                  <a:pt x="135" y="358"/>
                </a:lnTo>
                <a:lnTo>
                  <a:pt x="127" y="371"/>
                </a:lnTo>
                <a:lnTo>
                  <a:pt x="124" y="377"/>
                </a:lnTo>
                <a:lnTo>
                  <a:pt x="123" y="384"/>
                </a:lnTo>
                <a:lnTo>
                  <a:pt x="121" y="390"/>
                </a:lnTo>
                <a:lnTo>
                  <a:pt x="121" y="396"/>
                </a:lnTo>
                <a:lnTo>
                  <a:pt x="121" y="396"/>
                </a:lnTo>
                <a:lnTo>
                  <a:pt x="123" y="407"/>
                </a:lnTo>
                <a:lnTo>
                  <a:pt x="125" y="416"/>
                </a:lnTo>
                <a:lnTo>
                  <a:pt x="127" y="422"/>
                </a:lnTo>
                <a:lnTo>
                  <a:pt x="131" y="427"/>
                </a:lnTo>
                <a:lnTo>
                  <a:pt x="135" y="435"/>
                </a:lnTo>
                <a:lnTo>
                  <a:pt x="136" y="440"/>
                </a:lnTo>
                <a:lnTo>
                  <a:pt x="136" y="445"/>
                </a:lnTo>
                <a:lnTo>
                  <a:pt x="136" y="445"/>
                </a:lnTo>
                <a:lnTo>
                  <a:pt x="136" y="456"/>
                </a:lnTo>
                <a:lnTo>
                  <a:pt x="136" y="467"/>
                </a:lnTo>
                <a:lnTo>
                  <a:pt x="136" y="475"/>
                </a:lnTo>
                <a:lnTo>
                  <a:pt x="136" y="484"/>
                </a:lnTo>
                <a:lnTo>
                  <a:pt x="136" y="484"/>
                </a:lnTo>
                <a:lnTo>
                  <a:pt x="132" y="490"/>
                </a:lnTo>
                <a:lnTo>
                  <a:pt x="124" y="500"/>
                </a:lnTo>
                <a:lnTo>
                  <a:pt x="97" y="526"/>
                </a:lnTo>
                <a:lnTo>
                  <a:pt x="83" y="543"/>
                </a:lnTo>
                <a:lnTo>
                  <a:pt x="68" y="561"/>
                </a:lnTo>
                <a:lnTo>
                  <a:pt x="56" y="578"/>
                </a:lnTo>
                <a:lnTo>
                  <a:pt x="52" y="587"/>
                </a:lnTo>
                <a:lnTo>
                  <a:pt x="49" y="595"/>
                </a:lnTo>
                <a:lnTo>
                  <a:pt x="49" y="595"/>
                </a:lnTo>
                <a:lnTo>
                  <a:pt x="36" y="634"/>
                </a:lnTo>
                <a:lnTo>
                  <a:pt x="29" y="656"/>
                </a:lnTo>
                <a:lnTo>
                  <a:pt x="24" y="679"/>
                </a:lnTo>
                <a:lnTo>
                  <a:pt x="19" y="702"/>
                </a:lnTo>
                <a:lnTo>
                  <a:pt x="18" y="724"/>
                </a:lnTo>
                <a:lnTo>
                  <a:pt x="18" y="734"/>
                </a:lnTo>
                <a:lnTo>
                  <a:pt x="19" y="743"/>
                </a:lnTo>
                <a:lnTo>
                  <a:pt x="21" y="752"/>
                </a:lnTo>
                <a:lnTo>
                  <a:pt x="24" y="760"/>
                </a:lnTo>
                <a:lnTo>
                  <a:pt x="24" y="760"/>
                </a:lnTo>
                <a:lnTo>
                  <a:pt x="43" y="799"/>
                </a:lnTo>
                <a:lnTo>
                  <a:pt x="52" y="824"/>
                </a:lnTo>
                <a:lnTo>
                  <a:pt x="62" y="849"/>
                </a:lnTo>
                <a:lnTo>
                  <a:pt x="70" y="876"/>
                </a:lnTo>
                <a:lnTo>
                  <a:pt x="78" y="904"/>
                </a:lnTo>
                <a:lnTo>
                  <a:pt x="80" y="917"/>
                </a:lnTo>
                <a:lnTo>
                  <a:pt x="81" y="930"/>
                </a:lnTo>
                <a:lnTo>
                  <a:pt x="83" y="942"/>
                </a:lnTo>
                <a:lnTo>
                  <a:pt x="83" y="955"/>
                </a:lnTo>
                <a:lnTo>
                  <a:pt x="83" y="955"/>
                </a:lnTo>
                <a:lnTo>
                  <a:pt x="81" y="967"/>
                </a:lnTo>
                <a:lnTo>
                  <a:pt x="78" y="978"/>
                </a:lnTo>
                <a:lnTo>
                  <a:pt x="74" y="989"/>
                </a:lnTo>
                <a:lnTo>
                  <a:pt x="68" y="998"/>
                </a:lnTo>
                <a:lnTo>
                  <a:pt x="62" y="1009"/>
                </a:lnTo>
                <a:lnTo>
                  <a:pt x="55" y="1019"/>
                </a:lnTo>
                <a:lnTo>
                  <a:pt x="40" y="1036"/>
                </a:lnTo>
                <a:lnTo>
                  <a:pt x="24" y="1053"/>
                </a:lnTo>
                <a:lnTo>
                  <a:pt x="12" y="1069"/>
                </a:lnTo>
                <a:lnTo>
                  <a:pt x="7" y="1076"/>
                </a:lnTo>
                <a:lnTo>
                  <a:pt x="2" y="1082"/>
                </a:lnTo>
                <a:lnTo>
                  <a:pt x="1" y="1089"/>
                </a:lnTo>
                <a:lnTo>
                  <a:pt x="0" y="1095"/>
                </a:lnTo>
                <a:lnTo>
                  <a:pt x="0" y="1095"/>
                </a:lnTo>
                <a:lnTo>
                  <a:pt x="6" y="1181"/>
                </a:lnTo>
                <a:lnTo>
                  <a:pt x="11" y="1237"/>
                </a:lnTo>
                <a:lnTo>
                  <a:pt x="15" y="1289"/>
                </a:lnTo>
                <a:lnTo>
                  <a:pt x="15" y="1289"/>
                </a:lnTo>
                <a:lnTo>
                  <a:pt x="18" y="1336"/>
                </a:lnTo>
                <a:lnTo>
                  <a:pt x="21" y="1359"/>
                </a:lnTo>
                <a:lnTo>
                  <a:pt x="26" y="1379"/>
                </a:lnTo>
                <a:lnTo>
                  <a:pt x="29" y="1397"/>
                </a:lnTo>
                <a:lnTo>
                  <a:pt x="35" y="1412"/>
                </a:lnTo>
                <a:lnTo>
                  <a:pt x="38" y="1418"/>
                </a:lnTo>
                <a:lnTo>
                  <a:pt x="41" y="1423"/>
                </a:lnTo>
                <a:lnTo>
                  <a:pt x="45" y="1428"/>
                </a:lnTo>
                <a:lnTo>
                  <a:pt x="49" y="1430"/>
                </a:lnTo>
                <a:lnTo>
                  <a:pt x="49" y="1430"/>
                </a:lnTo>
                <a:lnTo>
                  <a:pt x="53" y="1431"/>
                </a:lnTo>
                <a:lnTo>
                  <a:pt x="58" y="1433"/>
                </a:lnTo>
                <a:lnTo>
                  <a:pt x="73" y="1434"/>
                </a:lnTo>
                <a:lnTo>
                  <a:pt x="89" y="1433"/>
                </a:lnTo>
                <a:lnTo>
                  <a:pt x="106" y="1430"/>
                </a:lnTo>
                <a:lnTo>
                  <a:pt x="124" y="1428"/>
                </a:lnTo>
                <a:lnTo>
                  <a:pt x="142" y="1427"/>
                </a:lnTo>
                <a:lnTo>
                  <a:pt x="158" y="1428"/>
                </a:lnTo>
                <a:lnTo>
                  <a:pt x="164" y="1429"/>
                </a:lnTo>
                <a:lnTo>
                  <a:pt x="170" y="1430"/>
                </a:lnTo>
                <a:lnTo>
                  <a:pt x="170" y="1430"/>
                </a:lnTo>
                <a:lnTo>
                  <a:pt x="176" y="1431"/>
                </a:lnTo>
                <a:lnTo>
                  <a:pt x="181" y="1433"/>
                </a:lnTo>
                <a:lnTo>
                  <a:pt x="186" y="1433"/>
                </a:lnTo>
                <a:lnTo>
                  <a:pt x="192" y="1433"/>
                </a:lnTo>
                <a:lnTo>
                  <a:pt x="197" y="1430"/>
                </a:lnTo>
                <a:lnTo>
                  <a:pt x="201" y="1429"/>
                </a:lnTo>
                <a:lnTo>
                  <a:pt x="205" y="1427"/>
                </a:lnTo>
                <a:lnTo>
                  <a:pt x="210" y="1423"/>
                </a:lnTo>
                <a:lnTo>
                  <a:pt x="212" y="1419"/>
                </a:lnTo>
                <a:lnTo>
                  <a:pt x="215" y="1414"/>
                </a:lnTo>
                <a:lnTo>
                  <a:pt x="217" y="1411"/>
                </a:lnTo>
                <a:lnTo>
                  <a:pt x="218" y="1405"/>
                </a:lnTo>
                <a:lnTo>
                  <a:pt x="218" y="1400"/>
                </a:lnTo>
                <a:lnTo>
                  <a:pt x="218" y="1394"/>
                </a:lnTo>
                <a:lnTo>
                  <a:pt x="216" y="1388"/>
                </a:lnTo>
                <a:lnTo>
                  <a:pt x="214" y="1382"/>
                </a:lnTo>
                <a:lnTo>
                  <a:pt x="214" y="1382"/>
                </a:lnTo>
                <a:lnTo>
                  <a:pt x="201" y="1360"/>
                </a:lnTo>
                <a:lnTo>
                  <a:pt x="191" y="1345"/>
                </a:lnTo>
                <a:lnTo>
                  <a:pt x="182" y="1337"/>
                </a:lnTo>
                <a:lnTo>
                  <a:pt x="178" y="1334"/>
                </a:lnTo>
                <a:lnTo>
                  <a:pt x="175" y="1333"/>
                </a:lnTo>
                <a:lnTo>
                  <a:pt x="175" y="1333"/>
                </a:lnTo>
                <a:lnTo>
                  <a:pt x="171" y="1332"/>
                </a:lnTo>
                <a:lnTo>
                  <a:pt x="165" y="1328"/>
                </a:lnTo>
                <a:lnTo>
                  <a:pt x="159" y="1322"/>
                </a:lnTo>
                <a:lnTo>
                  <a:pt x="153" y="1316"/>
                </a:lnTo>
                <a:lnTo>
                  <a:pt x="147" y="1306"/>
                </a:lnTo>
                <a:lnTo>
                  <a:pt x="142" y="1296"/>
                </a:lnTo>
                <a:lnTo>
                  <a:pt x="137" y="1283"/>
                </a:lnTo>
                <a:lnTo>
                  <a:pt x="136" y="1270"/>
                </a:lnTo>
                <a:lnTo>
                  <a:pt x="136" y="1270"/>
                </a:lnTo>
                <a:lnTo>
                  <a:pt x="136" y="1262"/>
                </a:lnTo>
                <a:lnTo>
                  <a:pt x="138" y="1252"/>
                </a:lnTo>
                <a:lnTo>
                  <a:pt x="146" y="1230"/>
                </a:lnTo>
                <a:lnTo>
                  <a:pt x="155" y="1206"/>
                </a:lnTo>
                <a:lnTo>
                  <a:pt x="168" y="1180"/>
                </a:lnTo>
                <a:lnTo>
                  <a:pt x="189" y="1138"/>
                </a:lnTo>
                <a:lnTo>
                  <a:pt x="199" y="1120"/>
                </a:lnTo>
                <a:lnTo>
                  <a:pt x="199" y="1120"/>
                </a:lnTo>
                <a:lnTo>
                  <a:pt x="206" y="1132"/>
                </a:lnTo>
                <a:lnTo>
                  <a:pt x="214" y="1145"/>
                </a:lnTo>
                <a:lnTo>
                  <a:pt x="221" y="1162"/>
                </a:lnTo>
                <a:lnTo>
                  <a:pt x="229" y="1181"/>
                </a:lnTo>
                <a:lnTo>
                  <a:pt x="237" y="1201"/>
                </a:lnTo>
                <a:lnTo>
                  <a:pt x="242" y="1222"/>
                </a:lnTo>
                <a:lnTo>
                  <a:pt x="243" y="1231"/>
                </a:lnTo>
                <a:lnTo>
                  <a:pt x="243" y="1241"/>
                </a:lnTo>
                <a:lnTo>
                  <a:pt x="243" y="1241"/>
                </a:lnTo>
                <a:lnTo>
                  <a:pt x="240" y="1376"/>
                </a:lnTo>
                <a:lnTo>
                  <a:pt x="238" y="1488"/>
                </a:lnTo>
                <a:lnTo>
                  <a:pt x="238" y="1488"/>
                </a:lnTo>
                <a:lnTo>
                  <a:pt x="237" y="1496"/>
                </a:lnTo>
                <a:lnTo>
                  <a:pt x="235" y="1501"/>
                </a:lnTo>
                <a:lnTo>
                  <a:pt x="232" y="1509"/>
                </a:lnTo>
                <a:lnTo>
                  <a:pt x="231" y="1513"/>
                </a:lnTo>
                <a:lnTo>
                  <a:pt x="232" y="1516"/>
                </a:lnTo>
                <a:lnTo>
                  <a:pt x="235" y="1521"/>
                </a:lnTo>
                <a:lnTo>
                  <a:pt x="243" y="1527"/>
                </a:lnTo>
                <a:lnTo>
                  <a:pt x="243" y="1527"/>
                </a:lnTo>
                <a:lnTo>
                  <a:pt x="248" y="1531"/>
                </a:lnTo>
                <a:lnTo>
                  <a:pt x="255" y="1533"/>
                </a:lnTo>
                <a:lnTo>
                  <a:pt x="271" y="1538"/>
                </a:lnTo>
                <a:lnTo>
                  <a:pt x="290" y="1543"/>
                </a:lnTo>
                <a:lnTo>
                  <a:pt x="311" y="1546"/>
                </a:lnTo>
                <a:lnTo>
                  <a:pt x="333" y="1548"/>
                </a:lnTo>
                <a:lnTo>
                  <a:pt x="353" y="1548"/>
                </a:lnTo>
                <a:lnTo>
                  <a:pt x="373" y="1548"/>
                </a:lnTo>
                <a:lnTo>
                  <a:pt x="388" y="1547"/>
                </a:lnTo>
                <a:lnTo>
                  <a:pt x="388" y="1547"/>
                </a:lnTo>
                <a:lnTo>
                  <a:pt x="403" y="1543"/>
                </a:lnTo>
                <a:lnTo>
                  <a:pt x="416" y="1538"/>
                </a:lnTo>
                <a:lnTo>
                  <a:pt x="430" y="1531"/>
                </a:lnTo>
                <a:lnTo>
                  <a:pt x="441" y="1522"/>
                </a:lnTo>
                <a:lnTo>
                  <a:pt x="449" y="1514"/>
                </a:lnTo>
                <a:lnTo>
                  <a:pt x="453" y="1509"/>
                </a:lnTo>
                <a:lnTo>
                  <a:pt x="455" y="1504"/>
                </a:lnTo>
                <a:lnTo>
                  <a:pt x="458" y="1498"/>
                </a:lnTo>
                <a:lnTo>
                  <a:pt x="459" y="1493"/>
                </a:lnTo>
                <a:lnTo>
                  <a:pt x="458" y="1488"/>
                </a:lnTo>
                <a:lnTo>
                  <a:pt x="456" y="1484"/>
                </a:lnTo>
                <a:lnTo>
                  <a:pt x="456" y="1484"/>
                </a:lnTo>
                <a:lnTo>
                  <a:pt x="453" y="1475"/>
                </a:lnTo>
                <a:lnTo>
                  <a:pt x="451" y="1468"/>
                </a:lnTo>
                <a:lnTo>
                  <a:pt x="450" y="1459"/>
                </a:lnTo>
                <a:lnTo>
                  <a:pt x="449" y="1457"/>
                </a:lnTo>
                <a:lnTo>
                  <a:pt x="447" y="1456"/>
                </a:lnTo>
                <a:lnTo>
                  <a:pt x="443" y="1455"/>
                </a:lnTo>
                <a:lnTo>
                  <a:pt x="437" y="1455"/>
                </a:lnTo>
                <a:lnTo>
                  <a:pt x="437" y="1455"/>
                </a:lnTo>
                <a:lnTo>
                  <a:pt x="420" y="1453"/>
                </a:lnTo>
                <a:lnTo>
                  <a:pt x="403" y="1450"/>
                </a:lnTo>
                <a:lnTo>
                  <a:pt x="383" y="1445"/>
                </a:lnTo>
                <a:lnTo>
                  <a:pt x="383" y="1445"/>
                </a:lnTo>
                <a:lnTo>
                  <a:pt x="383" y="1416"/>
                </a:lnTo>
                <a:lnTo>
                  <a:pt x="383" y="1385"/>
                </a:lnTo>
                <a:lnTo>
                  <a:pt x="385" y="1348"/>
                </a:lnTo>
                <a:lnTo>
                  <a:pt x="387" y="1309"/>
                </a:lnTo>
                <a:lnTo>
                  <a:pt x="391" y="1269"/>
                </a:lnTo>
                <a:lnTo>
                  <a:pt x="394" y="1251"/>
                </a:lnTo>
                <a:lnTo>
                  <a:pt x="398" y="1235"/>
                </a:lnTo>
                <a:lnTo>
                  <a:pt x="403" y="1219"/>
                </a:lnTo>
                <a:lnTo>
                  <a:pt x="408" y="1207"/>
                </a:lnTo>
                <a:lnTo>
                  <a:pt x="408" y="1207"/>
                </a:lnTo>
                <a:lnTo>
                  <a:pt x="422" y="1178"/>
                </a:lnTo>
                <a:lnTo>
                  <a:pt x="439" y="1139"/>
                </a:lnTo>
                <a:lnTo>
                  <a:pt x="482" y="1049"/>
                </a:lnTo>
                <a:lnTo>
                  <a:pt x="502" y="1006"/>
                </a:lnTo>
                <a:lnTo>
                  <a:pt x="521" y="970"/>
                </a:lnTo>
                <a:lnTo>
                  <a:pt x="535" y="945"/>
                </a:lnTo>
                <a:lnTo>
                  <a:pt x="540" y="938"/>
                </a:lnTo>
                <a:lnTo>
                  <a:pt x="544" y="935"/>
                </a:lnTo>
                <a:lnTo>
                  <a:pt x="544" y="935"/>
                </a:lnTo>
                <a:lnTo>
                  <a:pt x="557" y="934"/>
                </a:lnTo>
                <a:lnTo>
                  <a:pt x="565" y="934"/>
                </a:lnTo>
                <a:lnTo>
                  <a:pt x="576" y="935"/>
                </a:lnTo>
                <a:lnTo>
                  <a:pt x="589" y="939"/>
                </a:lnTo>
                <a:lnTo>
                  <a:pt x="603" y="946"/>
                </a:lnTo>
                <a:lnTo>
                  <a:pt x="621" y="958"/>
                </a:lnTo>
                <a:lnTo>
                  <a:pt x="641" y="974"/>
                </a:lnTo>
                <a:lnTo>
                  <a:pt x="641" y="974"/>
                </a:lnTo>
                <a:lnTo>
                  <a:pt x="677" y="1007"/>
                </a:lnTo>
                <a:lnTo>
                  <a:pt x="705" y="1030"/>
                </a:lnTo>
                <a:lnTo>
                  <a:pt x="716" y="1040"/>
                </a:lnTo>
                <a:lnTo>
                  <a:pt x="728" y="1047"/>
                </a:lnTo>
                <a:lnTo>
                  <a:pt x="740" y="1052"/>
                </a:lnTo>
                <a:lnTo>
                  <a:pt x="752" y="1056"/>
                </a:lnTo>
                <a:lnTo>
                  <a:pt x="752" y="1056"/>
                </a:lnTo>
                <a:lnTo>
                  <a:pt x="767" y="1060"/>
                </a:lnTo>
                <a:lnTo>
                  <a:pt x="784" y="1063"/>
                </a:lnTo>
                <a:lnTo>
                  <a:pt x="818" y="1066"/>
                </a:lnTo>
                <a:lnTo>
                  <a:pt x="846" y="1070"/>
                </a:lnTo>
                <a:lnTo>
                  <a:pt x="855" y="1072"/>
                </a:lnTo>
                <a:lnTo>
                  <a:pt x="858" y="1075"/>
                </a:lnTo>
                <a:lnTo>
                  <a:pt x="859" y="1076"/>
                </a:lnTo>
                <a:lnTo>
                  <a:pt x="859" y="1076"/>
                </a:lnTo>
                <a:lnTo>
                  <a:pt x="888" y="1149"/>
                </a:lnTo>
                <a:lnTo>
                  <a:pt x="922" y="1236"/>
                </a:lnTo>
                <a:lnTo>
                  <a:pt x="922" y="1236"/>
                </a:lnTo>
                <a:lnTo>
                  <a:pt x="925" y="1242"/>
                </a:lnTo>
                <a:lnTo>
                  <a:pt x="928" y="1247"/>
                </a:lnTo>
                <a:lnTo>
                  <a:pt x="937" y="1258"/>
                </a:lnTo>
                <a:lnTo>
                  <a:pt x="956" y="1279"/>
                </a:lnTo>
                <a:lnTo>
                  <a:pt x="966" y="1289"/>
                </a:lnTo>
                <a:lnTo>
                  <a:pt x="973" y="1299"/>
                </a:lnTo>
                <a:lnTo>
                  <a:pt x="977" y="1305"/>
                </a:lnTo>
                <a:lnTo>
                  <a:pt x="979" y="1311"/>
                </a:lnTo>
                <a:lnTo>
                  <a:pt x="980" y="1317"/>
                </a:lnTo>
                <a:lnTo>
                  <a:pt x="980" y="1323"/>
                </a:lnTo>
                <a:lnTo>
                  <a:pt x="980" y="1323"/>
                </a:lnTo>
                <a:lnTo>
                  <a:pt x="980" y="1330"/>
                </a:lnTo>
                <a:lnTo>
                  <a:pt x="983" y="1334"/>
                </a:lnTo>
                <a:lnTo>
                  <a:pt x="985" y="1338"/>
                </a:lnTo>
                <a:lnTo>
                  <a:pt x="990" y="1342"/>
                </a:lnTo>
                <a:lnTo>
                  <a:pt x="995" y="1345"/>
                </a:lnTo>
                <a:lnTo>
                  <a:pt x="1001" y="1347"/>
                </a:lnTo>
                <a:lnTo>
                  <a:pt x="1013" y="1350"/>
                </a:lnTo>
                <a:lnTo>
                  <a:pt x="1027" y="1350"/>
                </a:lnTo>
                <a:lnTo>
                  <a:pt x="1040" y="1350"/>
                </a:lnTo>
                <a:lnTo>
                  <a:pt x="1051" y="1349"/>
                </a:lnTo>
                <a:lnTo>
                  <a:pt x="1058" y="1348"/>
                </a:lnTo>
                <a:lnTo>
                  <a:pt x="1058" y="1348"/>
                </a:lnTo>
                <a:lnTo>
                  <a:pt x="1061" y="1347"/>
                </a:lnTo>
                <a:lnTo>
                  <a:pt x="1063" y="1344"/>
                </a:lnTo>
                <a:lnTo>
                  <a:pt x="1065" y="1338"/>
                </a:lnTo>
                <a:lnTo>
                  <a:pt x="1067" y="1328"/>
                </a:lnTo>
                <a:lnTo>
                  <a:pt x="1067" y="1317"/>
                </a:lnTo>
                <a:lnTo>
                  <a:pt x="1064" y="1306"/>
                </a:lnTo>
                <a:lnTo>
                  <a:pt x="1061" y="1296"/>
                </a:lnTo>
                <a:lnTo>
                  <a:pt x="1056" y="1286"/>
                </a:lnTo>
                <a:lnTo>
                  <a:pt x="1052" y="1282"/>
                </a:lnTo>
                <a:lnTo>
                  <a:pt x="1048" y="1280"/>
                </a:lnTo>
                <a:lnTo>
                  <a:pt x="1048" y="1280"/>
                </a:lnTo>
                <a:lnTo>
                  <a:pt x="1045" y="1277"/>
                </a:lnTo>
                <a:lnTo>
                  <a:pt x="1041" y="1272"/>
                </a:lnTo>
                <a:lnTo>
                  <a:pt x="1034" y="1263"/>
                </a:lnTo>
                <a:lnTo>
                  <a:pt x="1027" y="1252"/>
                </a:lnTo>
                <a:lnTo>
                  <a:pt x="1022" y="1237"/>
                </a:lnTo>
                <a:lnTo>
                  <a:pt x="1011" y="1211"/>
                </a:lnTo>
                <a:lnTo>
                  <a:pt x="1005" y="1188"/>
                </a:lnTo>
                <a:lnTo>
                  <a:pt x="1005" y="1188"/>
                </a:lnTo>
                <a:lnTo>
                  <a:pt x="996" y="1155"/>
                </a:lnTo>
                <a:lnTo>
                  <a:pt x="987" y="1105"/>
                </a:lnTo>
                <a:lnTo>
                  <a:pt x="982" y="1081"/>
                </a:lnTo>
                <a:lnTo>
                  <a:pt x="978" y="1060"/>
                </a:lnTo>
                <a:lnTo>
                  <a:pt x="978" y="1047"/>
                </a:lnTo>
                <a:lnTo>
                  <a:pt x="979" y="1043"/>
                </a:lnTo>
                <a:lnTo>
                  <a:pt x="980" y="1042"/>
                </a:lnTo>
                <a:lnTo>
                  <a:pt x="980" y="1042"/>
                </a:lnTo>
                <a:lnTo>
                  <a:pt x="993" y="1042"/>
                </a:lnTo>
                <a:lnTo>
                  <a:pt x="1008" y="1040"/>
                </a:lnTo>
                <a:lnTo>
                  <a:pt x="1029" y="1037"/>
                </a:lnTo>
                <a:lnTo>
                  <a:pt x="1029" y="1037"/>
                </a:lnTo>
                <a:lnTo>
                  <a:pt x="1037" y="1060"/>
                </a:lnTo>
                <a:lnTo>
                  <a:pt x="1057" y="1115"/>
                </a:lnTo>
                <a:lnTo>
                  <a:pt x="1067" y="1148"/>
                </a:lnTo>
                <a:lnTo>
                  <a:pt x="1076" y="1178"/>
                </a:lnTo>
                <a:lnTo>
                  <a:pt x="1084" y="1206"/>
                </a:lnTo>
                <a:lnTo>
                  <a:pt x="1087" y="1226"/>
                </a:lnTo>
                <a:lnTo>
                  <a:pt x="1087" y="1226"/>
                </a:lnTo>
                <a:lnTo>
                  <a:pt x="1090" y="1243"/>
                </a:lnTo>
                <a:lnTo>
                  <a:pt x="1093" y="1260"/>
                </a:lnTo>
                <a:lnTo>
                  <a:pt x="1101" y="1294"/>
                </a:lnTo>
                <a:lnTo>
                  <a:pt x="1111" y="1323"/>
                </a:lnTo>
                <a:lnTo>
                  <a:pt x="1121" y="1348"/>
                </a:lnTo>
                <a:lnTo>
                  <a:pt x="1121" y="1348"/>
                </a:lnTo>
                <a:lnTo>
                  <a:pt x="1125" y="1357"/>
                </a:lnTo>
                <a:lnTo>
                  <a:pt x="1127" y="1370"/>
                </a:lnTo>
                <a:lnTo>
                  <a:pt x="1130" y="1391"/>
                </a:lnTo>
                <a:lnTo>
                  <a:pt x="1132" y="1404"/>
                </a:lnTo>
                <a:lnTo>
                  <a:pt x="1136" y="1413"/>
                </a:lnTo>
                <a:lnTo>
                  <a:pt x="1138" y="1418"/>
                </a:lnTo>
                <a:lnTo>
                  <a:pt x="1142" y="1423"/>
                </a:lnTo>
                <a:lnTo>
                  <a:pt x="1145" y="1427"/>
                </a:lnTo>
                <a:lnTo>
                  <a:pt x="1150" y="1430"/>
                </a:lnTo>
                <a:lnTo>
                  <a:pt x="1150" y="1430"/>
                </a:lnTo>
                <a:lnTo>
                  <a:pt x="1156" y="1434"/>
                </a:lnTo>
                <a:lnTo>
                  <a:pt x="1165" y="1436"/>
                </a:lnTo>
                <a:lnTo>
                  <a:pt x="1183" y="1441"/>
                </a:lnTo>
                <a:lnTo>
                  <a:pt x="1206" y="1445"/>
                </a:lnTo>
                <a:lnTo>
                  <a:pt x="1230" y="1446"/>
                </a:lnTo>
                <a:lnTo>
                  <a:pt x="1243" y="1446"/>
                </a:lnTo>
                <a:lnTo>
                  <a:pt x="1255" y="1445"/>
                </a:lnTo>
                <a:lnTo>
                  <a:pt x="1266" y="1442"/>
                </a:lnTo>
                <a:lnTo>
                  <a:pt x="1275" y="1440"/>
                </a:lnTo>
                <a:lnTo>
                  <a:pt x="1285" y="1436"/>
                </a:lnTo>
                <a:lnTo>
                  <a:pt x="1293" y="1433"/>
                </a:lnTo>
                <a:lnTo>
                  <a:pt x="1301" y="1427"/>
                </a:lnTo>
                <a:lnTo>
                  <a:pt x="1306" y="1421"/>
                </a:lnTo>
                <a:lnTo>
                  <a:pt x="1306" y="1421"/>
                </a:lnTo>
                <a:lnTo>
                  <a:pt x="1313" y="1408"/>
                </a:lnTo>
                <a:lnTo>
                  <a:pt x="1315" y="1397"/>
                </a:lnTo>
                <a:lnTo>
                  <a:pt x="1315" y="1393"/>
                </a:lnTo>
                <a:lnTo>
                  <a:pt x="1315" y="1389"/>
                </a:lnTo>
                <a:lnTo>
                  <a:pt x="1314" y="1384"/>
                </a:lnTo>
                <a:lnTo>
                  <a:pt x="1312" y="1380"/>
                </a:lnTo>
                <a:lnTo>
                  <a:pt x="1304" y="1372"/>
                </a:lnTo>
                <a:lnTo>
                  <a:pt x="1295" y="1364"/>
                </a:lnTo>
                <a:lnTo>
                  <a:pt x="1267" y="1343"/>
                </a:lnTo>
                <a:lnTo>
                  <a:pt x="1267" y="1343"/>
                </a:lnTo>
                <a:lnTo>
                  <a:pt x="1251" y="1331"/>
                </a:lnTo>
                <a:lnTo>
                  <a:pt x="1239" y="1320"/>
                </a:lnTo>
                <a:lnTo>
                  <a:pt x="1219" y="1302"/>
                </a:lnTo>
                <a:lnTo>
                  <a:pt x="1207" y="1287"/>
                </a:lnTo>
                <a:lnTo>
                  <a:pt x="1199" y="1275"/>
                </a:lnTo>
                <a:lnTo>
                  <a:pt x="1199" y="1275"/>
                </a:lnTo>
                <a:lnTo>
                  <a:pt x="1198" y="1269"/>
                </a:lnTo>
                <a:lnTo>
                  <a:pt x="1199" y="1258"/>
                </a:lnTo>
                <a:lnTo>
                  <a:pt x="1205" y="1223"/>
                </a:lnTo>
                <a:lnTo>
                  <a:pt x="1216" y="1175"/>
                </a:lnTo>
                <a:lnTo>
                  <a:pt x="1229" y="1120"/>
                </a:lnTo>
                <a:lnTo>
                  <a:pt x="1257" y="1014"/>
                </a:lnTo>
                <a:lnTo>
                  <a:pt x="1269" y="973"/>
                </a:lnTo>
                <a:lnTo>
                  <a:pt x="1277" y="950"/>
                </a:lnTo>
                <a:lnTo>
                  <a:pt x="1277" y="950"/>
                </a:lnTo>
                <a:lnTo>
                  <a:pt x="1283" y="936"/>
                </a:lnTo>
                <a:lnTo>
                  <a:pt x="1289" y="922"/>
                </a:lnTo>
                <a:lnTo>
                  <a:pt x="1306" y="894"/>
                </a:lnTo>
                <a:lnTo>
                  <a:pt x="1313" y="878"/>
                </a:lnTo>
                <a:lnTo>
                  <a:pt x="1320" y="862"/>
                </a:lnTo>
                <a:lnTo>
                  <a:pt x="1326" y="845"/>
                </a:lnTo>
                <a:lnTo>
                  <a:pt x="1330" y="828"/>
                </a:lnTo>
                <a:lnTo>
                  <a:pt x="1330" y="828"/>
                </a:lnTo>
                <a:lnTo>
                  <a:pt x="1336" y="793"/>
                </a:lnTo>
                <a:lnTo>
                  <a:pt x="1343" y="762"/>
                </a:lnTo>
                <a:lnTo>
                  <a:pt x="1349" y="736"/>
                </a:lnTo>
                <a:lnTo>
                  <a:pt x="1352" y="728"/>
                </a:lnTo>
                <a:lnTo>
                  <a:pt x="1354" y="722"/>
                </a:lnTo>
                <a:lnTo>
                  <a:pt x="1354" y="722"/>
                </a:lnTo>
                <a:lnTo>
                  <a:pt x="1357" y="716"/>
                </a:lnTo>
                <a:lnTo>
                  <a:pt x="1359" y="705"/>
                </a:lnTo>
                <a:lnTo>
                  <a:pt x="1365" y="677"/>
                </a:lnTo>
                <a:lnTo>
                  <a:pt x="1374" y="629"/>
                </a:lnTo>
                <a:lnTo>
                  <a:pt x="1374" y="629"/>
                </a:lnTo>
                <a:lnTo>
                  <a:pt x="1392" y="553"/>
                </a:lnTo>
                <a:lnTo>
                  <a:pt x="1408" y="489"/>
                </a:lnTo>
                <a:lnTo>
                  <a:pt x="1408" y="489"/>
                </a:lnTo>
                <a:lnTo>
                  <a:pt x="1417" y="479"/>
                </a:lnTo>
                <a:lnTo>
                  <a:pt x="1427" y="467"/>
                </a:lnTo>
                <a:lnTo>
                  <a:pt x="1437" y="453"/>
                </a:lnTo>
                <a:lnTo>
                  <a:pt x="1448" y="436"/>
                </a:lnTo>
                <a:lnTo>
                  <a:pt x="1457" y="418"/>
                </a:lnTo>
                <a:lnTo>
                  <a:pt x="1461" y="408"/>
                </a:lnTo>
                <a:lnTo>
                  <a:pt x="1463" y="400"/>
                </a:lnTo>
                <a:lnTo>
                  <a:pt x="1466" y="390"/>
                </a:lnTo>
                <a:lnTo>
                  <a:pt x="1466" y="382"/>
                </a:lnTo>
                <a:lnTo>
                  <a:pt x="1466" y="382"/>
                </a:lnTo>
                <a:lnTo>
                  <a:pt x="1465" y="362"/>
                </a:lnTo>
                <a:lnTo>
                  <a:pt x="1462" y="342"/>
                </a:lnTo>
                <a:lnTo>
                  <a:pt x="1456" y="299"/>
                </a:lnTo>
                <a:lnTo>
                  <a:pt x="1448" y="264"/>
                </a:lnTo>
                <a:lnTo>
                  <a:pt x="1444" y="252"/>
                </a:lnTo>
                <a:lnTo>
                  <a:pt x="1442" y="246"/>
                </a:lnTo>
                <a:lnTo>
                  <a:pt x="1442" y="246"/>
                </a:lnTo>
                <a:lnTo>
                  <a:pt x="1439" y="241"/>
                </a:lnTo>
                <a:lnTo>
                  <a:pt x="1435" y="233"/>
                </a:lnTo>
                <a:lnTo>
                  <a:pt x="1428" y="207"/>
                </a:lnTo>
                <a:lnTo>
                  <a:pt x="1422" y="191"/>
                </a:lnTo>
                <a:lnTo>
                  <a:pt x="1415" y="174"/>
                </a:lnTo>
                <a:lnTo>
                  <a:pt x="1408" y="157"/>
                </a:lnTo>
                <a:lnTo>
                  <a:pt x="1398" y="139"/>
                </a:lnTo>
                <a:lnTo>
                  <a:pt x="1398" y="139"/>
                </a:lnTo>
                <a:lnTo>
                  <a:pt x="1381" y="110"/>
                </a:lnTo>
                <a:lnTo>
                  <a:pt x="1370" y="89"/>
                </a:lnTo>
                <a:lnTo>
                  <a:pt x="1364" y="82"/>
                </a:lnTo>
                <a:lnTo>
                  <a:pt x="1358" y="75"/>
                </a:lnTo>
                <a:lnTo>
                  <a:pt x="1349" y="68"/>
                </a:lnTo>
                <a:lnTo>
                  <a:pt x="1340" y="61"/>
                </a:lnTo>
                <a:lnTo>
                  <a:pt x="1340" y="61"/>
                </a:lnTo>
                <a:lnTo>
                  <a:pt x="1330" y="55"/>
                </a:lnTo>
                <a:lnTo>
                  <a:pt x="1321" y="49"/>
                </a:lnTo>
                <a:lnTo>
                  <a:pt x="1309" y="40"/>
                </a:lnTo>
                <a:lnTo>
                  <a:pt x="1302" y="35"/>
                </a:lnTo>
                <a:lnTo>
                  <a:pt x="1293" y="31"/>
                </a:lnTo>
                <a:lnTo>
                  <a:pt x="1281" y="26"/>
                </a:lnTo>
                <a:lnTo>
                  <a:pt x="1267" y="23"/>
                </a:lnTo>
                <a:lnTo>
                  <a:pt x="1267" y="23"/>
                </a:lnTo>
                <a:lnTo>
                  <a:pt x="1251" y="18"/>
                </a:lnTo>
                <a:lnTo>
                  <a:pt x="1235" y="13"/>
                </a:lnTo>
                <a:lnTo>
                  <a:pt x="1209" y="4"/>
                </a:lnTo>
                <a:lnTo>
                  <a:pt x="1195" y="2"/>
                </a:lnTo>
                <a:lnTo>
                  <a:pt x="1182" y="0"/>
                </a:lnTo>
                <a:lnTo>
                  <a:pt x="1169" y="1"/>
                </a:lnTo>
                <a:lnTo>
                  <a:pt x="1155" y="3"/>
                </a:lnTo>
                <a:lnTo>
                  <a:pt x="1155" y="3"/>
                </a:lnTo>
                <a:lnTo>
                  <a:pt x="1141" y="8"/>
                </a:lnTo>
                <a:lnTo>
                  <a:pt x="1125" y="15"/>
                </a:lnTo>
                <a:lnTo>
                  <a:pt x="1092" y="31"/>
                </a:lnTo>
                <a:lnTo>
                  <a:pt x="1068" y="46"/>
                </a:lnTo>
                <a:lnTo>
                  <a:pt x="1058" y="52"/>
                </a:lnTo>
                <a:lnTo>
                  <a:pt x="1058" y="52"/>
                </a:lnTo>
                <a:lnTo>
                  <a:pt x="1040" y="44"/>
                </a:lnTo>
                <a:lnTo>
                  <a:pt x="997" y="30"/>
                </a:lnTo>
                <a:lnTo>
                  <a:pt x="973" y="23"/>
                </a:lnTo>
                <a:lnTo>
                  <a:pt x="950" y="18"/>
                </a:lnTo>
                <a:lnTo>
                  <a:pt x="940" y="17"/>
                </a:lnTo>
                <a:lnTo>
                  <a:pt x="931" y="15"/>
                </a:lnTo>
                <a:lnTo>
                  <a:pt x="923" y="17"/>
                </a:lnTo>
                <a:lnTo>
                  <a:pt x="917" y="18"/>
                </a:lnTo>
                <a:lnTo>
                  <a:pt x="917" y="18"/>
                </a:lnTo>
                <a:lnTo>
                  <a:pt x="909" y="23"/>
                </a:lnTo>
                <a:lnTo>
                  <a:pt x="900" y="27"/>
                </a:lnTo>
                <a:lnTo>
                  <a:pt x="894" y="32"/>
                </a:lnTo>
                <a:lnTo>
                  <a:pt x="889" y="38"/>
                </a:lnTo>
                <a:lnTo>
                  <a:pt x="885" y="44"/>
                </a:lnTo>
                <a:lnTo>
                  <a:pt x="883" y="51"/>
                </a:lnTo>
                <a:lnTo>
                  <a:pt x="882" y="58"/>
                </a:lnTo>
                <a:lnTo>
                  <a:pt x="883" y="66"/>
                </a:lnTo>
                <a:lnTo>
                  <a:pt x="883" y="66"/>
                </a:lnTo>
                <a:lnTo>
                  <a:pt x="886" y="76"/>
                </a:lnTo>
                <a:lnTo>
                  <a:pt x="891" y="88"/>
                </a:lnTo>
                <a:lnTo>
                  <a:pt x="900" y="116"/>
                </a:lnTo>
                <a:lnTo>
                  <a:pt x="909" y="142"/>
                </a:lnTo>
                <a:lnTo>
                  <a:pt x="913" y="151"/>
                </a:lnTo>
                <a:lnTo>
                  <a:pt x="913" y="159"/>
                </a:lnTo>
                <a:lnTo>
                  <a:pt x="913" y="159"/>
                </a:lnTo>
                <a:lnTo>
                  <a:pt x="910" y="212"/>
                </a:lnTo>
                <a:lnTo>
                  <a:pt x="908" y="256"/>
                </a:lnTo>
                <a:lnTo>
                  <a:pt x="908" y="256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1">
            <a:extLst>
              <a:ext uri="{FF2B5EF4-FFF2-40B4-BE49-F238E27FC236}">
                <a16:creationId xmlns:a16="http://schemas.microsoft.com/office/drawing/2014/main" id="{E9EEFFC4-19F1-4A3C-AE2A-0093CDDB1576}"/>
              </a:ext>
            </a:extLst>
          </p:cNvPr>
          <p:cNvSpPr>
            <a:spLocks/>
          </p:cNvSpPr>
          <p:nvPr/>
        </p:nvSpPr>
        <p:spPr bwMode="auto">
          <a:xfrm>
            <a:off x="317485" y="1043735"/>
            <a:ext cx="1829201" cy="900100"/>
          </a:xfrm>
          <a:custGeom>
            <a:avLst/>
            <a:gdLst>
              <a:gd name="T0" fmla="*/ 322 w 1766"/>
              <a:gd name="T1" fmla="*/ 29 h 869"/>
              <a:gd name="T2" fmla="*/ 549 w 1766"/>
              <a:gd name="T3" fmla="*/ 74 h 869"/>
              <a:gd name="T4" fmla="*/ 872 w 1766"/>
              <a:gd name="T5" fmla="*/ 66 h 869"/>
              <a:gd name="T6" fmla="*/ 1013 w 1766"/>
              <a:gd name="T7" fmla="*/ 84 h 869"/>
              <a:gd name="T8" fmla="*/ 1418 w 1766"/>
              <a:gd name="T9" fmla="*/ 154 h 869"/>
              <a:gd name="T10" fmla="*/ 1660 w 1766"/>
              <a:gd name="T11" fmla="*/ 148 h 869"/>
              <a:gd name="T12" fmla="*/ 1766 w 1766"/>
              <a:gd name="T13" fmla="*/ 255 h 869"/>
              <a:gd name="T14" fmla="*/ 1729 w 1766"/>
              <a:gd name="T15" fmla="*/ 272 h 869"/>
              <a:gd name="T16" fmla="*/ 1636 w 1766"/>
              <a:gd name="T17" fmla="*/ 288 h 869"/>
              <a:gd name="T18" fmla="*/ 1609 w 1766"/>
              <a:gd name="T19" fmla="*/ 303 h 869"/>
              <a:gd name="T20" fmla="*/ 1576 w 1766"/>
              <a:gd name="T21" fmla="*/ 307 h 869"/>
              <a:gd name="T22" fmla="*/ 1556 w 1766"/>
              <a:gd name="T23" fmla="*/ 339 h 869"/>
              <a:gd name="T24" fmla="*/ 1560 w 1766"/>
              <a:gd name="T25" fmla="*/ 483 h 869"/>
              <a:gd name="T26" fmla="*/ 1539 w 1766"/>
              <a:gd name="T27" fmla="*/ 521 h 869"/>
              <a:gd name="T28" fmla="*/ 1613 w 1766"/>
              <a:gd name="T29" fmla="*/ 646 h 869"/>
              <a:gd name="T30" fmla="*/ 1626 w 1766"/>
              <a:gd name="T31" fmla="*/ 762 h 869"/>
              <a:gd name="T32" fmla="*/ 1561 w 1766"/>
              <a:gd name="T33" fmla="*/ 790 h 869"/>
              <a:gd name="T34" fmla="*/ 1541 w 1766"/>
              <a:gd name="T35" fmla="*/ 697 h 869"/>
              <a:gd name="T36" fmla="*/ 1424 w 1766"/>
              <a:gd name="T37" fmla="*/ 567 h 869"/>
              <a:gd name="T38" fmla="*/ 1397 w 1766"/>
              <a:gd name="T39" fmla="*/ 601 h 869"/>
              <a:gd name="T40" fmla="*/ 1370 w 1766"/>
              <a:gd name="T41" fmla="*/ 615 h 869"/>
              <a:gd name="T42" fmla="*/ 1386 w 1766"/>
              <a:gd name="T43" fmla="*/ 754 h 869"/>
              <a:gd name="T44" fmla="*/ 1214 w 1766"/>
              <a:gd name="T45" fmla="*/ 869 h 869"/>
              <a:gd name="T46" fmla="*/ 1166 w 1766"/>
              <a:gd name="T47" fmla="*/ 819 h 869"/>
              <a:gd name="T48" fmla="*/ 1266 w 1766"/>
              <a:gd name="T49" fmla="*/ 763 h 869"/>
              <a:gd name="T50" fmla="*/ 1254 w 1766"/>
              <a:gd name="T51" fmla="*/ 698 h 869"/>
              <a:gd name="T52" fmla="*/ 1223 w 1766"/>
              <a:gd name="T53" fmla="*/ 658 h 869"/>
              <a:gd name="T54" fmla="*/ 1160 w 1766"/>
              <a:gd name="T55" fmla="*/ 485 h 869"/>
              <a:gd name="T56" fmla="*/ 1121 w 1766"/>
              <a:gd name="T57" fmla="*/ 450 h 869"/>
              <a:gd name="T58" fmla="*/ 1078 w 1766"/>
              <a:gd name="T59" fmla="*/ 419 h 869"/>
              <a:gd name="T60" fmla="*/ 1033 w 1766"/>
              <a:gd name="T61" fmla="*/ 450 h 869"/>
              <a:gd name="T62" fmla="*/ 990 w 1766"/>
              <a:gd name="T63" fmla="*/ 436 h 869"/>
              <a:gd name="T64" fmla="*/ 958 w 1766"/>
              <a:gd name="T65" fmla="*/ 444 h 869"/>
              <a:gd name="T66" fmla="*/ 898 w 1766"/>
              <a:gd name="T67" fmla="*/ 428 h 869"/>
              <a:gd name="T68" fmla="*/ 845 w 1766"/>
              <a:gd name="T69" fmla="*/ 522 h 869"/>
              <a:gd name="T70" fmla="*/ 848 w 1766"/>
              <a:gd name="T71" fmla="*/ 693 h 869"/>
              <a:gd name="T72" fmla="*/ 748 w 1766"/>
              <a:gd name="T73" fmla="*/ 729 h 869"/>
              <a:gd name="T74" fmla="*/ 731 w 1766"/>
              <a:gd name="T75" fmla="*/ 676 h 869"/>
              <a:gd name="T76" fmla="*/ 766 w 1766"/>
              <a:gd name="T77" fmla="*/ 516 h 869"/>
              <a:gd name="T78" fmla="*/ 716 w 1766"/>
              <a:gd name="T79" fmla="*/ 501 h 869"/>
              <a:gd name="T80" fmla="*/ 645 w 1766"/>
              <a:gd name="T81" fmla="*/ 535 h 869"/>
              <a:gd name="T82" fmla="*/ 583 w 1766"/>
              <a:gd name="T83" fmla="*/ 582 h 869"/>
              <a:gd name="T84" fmla="*/ 561 w 1766"/>
              <a:gd name="T85" fmla="*/ 590 h 869"/>
              <a:gd name="T86" fmla="*/ 541 w 1766"/>
              <a:gd name="T87" fmla="*/ 567 h 869"/>
              <a:gd name="T88" fmla="*/ 461 w 1766"/>
              <a:gd name="T89" fmla="*/ 614 h 869"/>
              <a:gd name="T90" fmla="*/ 388 w 1766"/>
              <a:gd name="T91" fmla="*/ 698 h 869"/>
              <a:gd name="T92" fmla="*/ 298 w 1766"/>
              <a:gd name="T93" fmla="*/ 726 h 869"/>
              <a:gd name="T94" fmla="*/ 298 w 1766"/>
              <a:gd name="T95" fmla="*/ 672 h 869"/>
              <a:gd name="T96" fmla="*/ 359 w 1766"/>
              <a:gd name="T97" fmla="*/ 602 h 869"/>
              <a:gd name="T98" fmla="*/ 457 w 1766"/>
              <a:gd name="T99" fmla="*/ 495 h 869"/>
              <a:gd name="T100" fmla="*/ 424 w 1766"/>
              <a:gd name="T101" fmla="*/ 465 h 869"/>
              <a:gd name="T102" fmla="*/ 379 w 1766"/>
              <a:gd name="T103" fmla="*/ 387 h 869"/>
              <a:gd name="T104" fmla="*/ 327 w 1766"/>
              <a:gd name="T105" fmla="*/ 377 h 869"/>
              <a:gd name="T106" fmla="*/ 227 w 1766"/>
              <a:gd name="T107" fmla="*/ 374 h 869"/>
              <a:gd name="T108" fmla="*/ 166 w 1766"/>
              <a:gd name="T109" fmla="*/ 360 h 869"/>
              <a:gd name="T110" fmla="*/ 100 w 1766"/>
              <a:gd name="T111" fmla="*/ 357 h 869"/>
              <a:gd name="T112" fmla="*/ 11 w 1766"/>
              <a:gd name="T113" fmla="*/ 296 h 869"/>
              <a:gd name="T114" fmla="*/ 40 w 1766"/>
              <a:gd name="T115" fmla="*/ 234 h 869"/>
              <a:gd name="T116" fmla="*/ 91 w 1766"/>
              <a:gd name="T117" fmla="*/ 144 h 869"/>
              <a:gd name="T118" fmla="*/ 174 w 1766"/>
              <a:gd name="T119" fmla="*/ 61 h 8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66" h="869">
                <a:moveTo>
                  <a:pt x="250" y="36"/>
                </a:moveTo>
                <a:lnTo>
                  <a:pt x="250" y="36"/>
                </a:lnTo>
                <a:lnTo>
                  <a:pt x="252" y="30"/>
                </a:lnTo>
                <a:lnTo>
                  <a:pt x="259" y="17"/>
                </a:lnTo>
                <a:lnTo>
                  <a:pt x="264" y="11"/>
                </a:lnTo>
                <a:lnTo>
                  <a:pt x="269" y="5"/>
                </a:lnTo>
                <a:lnTo>
                  <a:pt x="275" y="1"/>
                </a:lnTo>
                <a:lnTo>
                  <a:pt x="278" y="0"/>
                </a:lnTo>
                <a:lnTo>
                  <a:pt x="280" y="0"/>
                </a:lnTo>
                <a:lnTo>
                  <a:pt x="280" y="0"/>
                </a:lnTo>
                <a:lnTo>
                  <a:pt x="286" y="2"/>
                </a:lnTo>
                <a:lnTo>
                  <a:pt x="293" y="6"/>
                </a:lnTo>
                <a:lnTo>
                  <a:pt x="308" y="17"/>
                </a:lnTo>
                <a:lnTo>
                  <a:pt x="322" y="29"/>
                </a:lnTo>
                <a:lnTo>
                  <a:pt x="331" y="36"/>
                </a:lnTo>
                <a:lnTo>
                  <a:pt x="331" y="36"/>
                </a:lnTo>
                <a:lnTo>
                  <a:pt x="339" y="39"/>
                </a:lnTo>
                <a:lnTo>
                  <a:pt x="353" y="41"/>
                </a:lnTo>
                <a:lnTo>
                  <a:pt x="365" y="44"/>
                </a:lnTo>
                <a:lnTo>
                  <a:pt x="369" y="46"/>
                </a:lnTo>
                <a:lnTo>
                  <a:pt x="370" y="49"/>
                </a:lnTo>
                <a:lnTo>
                  <a:pt x="370" y="49"/>
                </a:lnTo>
                <a:lnTo>
                  <a:pt x="373" y="63"/>
                </a:lnTo>
                <a:lnTo>
                  <a:pt x="373" y="63"/>
                </a:lnTo>
                <a:lnTo>
                  <a:pt x="402" y="66"/>
                </a:lnTo>
                <a:lnTo>
                  <a:pt x="470" y="70"/>
                </a:lnTo>
                <a:lnTo>
                  <a:pt x="510" y="73"/>
                </a:lnTo>
                <a:lnTo>
                  <a:pt x="549" y="74"/>
                </a:lnTo>
                <a:lnTo>
                  <a:pt x="586" y="74"/>
                </a:lnTo>
                <a:lnTo>
                  <a:pt x="600" y="74"/>
                </a:lnTo>
                <a:lnTo>
                  <a:pt x="614" y="72"/>
                </a:lnTo>
                <a:lnTo>
                  <a:pt x="614" y="72"/>
                </a:lnTo>
                <a:lnTo>
                  <a:pt x="652" y="67"/>
                </a:lnTo>
                <a:lnTo>
                  <a:pt x="686" y="63"/>
                </a:lnTo>
                <a:lnTo>
                  <a:pt x="723" y="61"/>
                </a:lnTo>
                <a:lnTo>
                  <a:pt x="769" y="61"/>
                </a:lnTo>
                <a:lnTo>
                  <a:pt x="769" y="61"/>
                </a:lnTo>
                <a:lnTo>
                  <a:pt x="817" y="61"/>
                </a:lnTo>
                <a:lnTo>
                  <a:pt x="851" y="62"/>
                </a:lnTo>
                <a:lnTo>
                  <a:pt x="870" y="64"/>
                </a:lnTo>
                <a:lnTo>
                  <a:pt x="872" y="66"/>
                </a:lnTo>
                <a:lnTo>
                  <a:pt x="872" y="66"/>
                </a:lnTo>
                <a:lnTo>
                  <a:pt x="871" y="66"/>
                </a:lnTo>
                <a:lnTo>
                  <a:pt x="871" y="66"/>
                </a:lnTo>
                <a:lnTo>
                  <a:pt x="871" y="67"/>
                </a:lnTo>
                <a:lnTo>
                  <a:pt x="873" y="67"/>
                </a:lnTo>
                <a:lnTo>
                  <a:pt x="882" y="68"/>
                </a:lnTo>
                <a:lnTo>
                  <a:pt x="913" y="69"/>
                </a:lnTo>
                <a:lnTo>
                  <a:pt x="952" y="72"/>
                </a:lnTo>
                <a:lnTo>
                  <a:pt x="969" y="73"/>
                </a:lnTo>
                <a:lnTo>
                  <a:pt x="982" y="75"/>
                </a:lnTo>
                <a:lnTo>
                  <a:pt x="982" y="75"/>
                </a:lnTo>
                <a:lnTo>
                  <a:pt x="998" y="79"/>
                </a:lnTo>
                <a:lnTo>
                  <a:pt x="1008" y="81"/>
                </a:lnTo>
                <a:lnTo>
                  <a:pt x="1013" y="84"/>
                </a:lnTo>
                <a:lnTo>
                  <a:pt x="1013" y="84"/>
                </a:lnTo>
                <a:lnTo>
                  <a:pt x="1067" y="89"/>
                </a:lnTo>
                <a:lnTo>
                  <a:pt x="1141" y="93"/>
                </a:lnTo>
                <a:lnTo>
                  <a:pt x="1141" y="93"/>
                </a:lnTo>
                <a:lnTo>
                  <a:pt x="1164" y="95"/>
                </a:lnTo>
                <a:lnTo>
                  <a:pt x="1188" y="98"/>
                </a:lnTo>
                <a:lnTo>
                  <a:pt x="1214" y="102"/>
                </a:lnTo>
                <a:lnTo>
                  <a:pt x="1214" y="102"/>
                </a:lnTo>
                <a:lnTo>
                  <a:pt x="1291" y="119"/>
                </a:lnTo>
                <a:lnTo>
                  <a:pt x="1350" y="133"/>
                </a:lnTo>
                <a:lnTo>
                  <a:pt x="1391" y="144"/>
                </a:lnTo>
                <a:lnTo>
                  <a:pt x="1391" y="144"/>
                </a:lnTo>
                <a:lnTo>
                  <a:pt x="1406" y="149"/>
                </a:lnTo>
                <a:lnTo>
                  <a:pt x="1412" y="152"/>
                </a:lnTo>
                <a:lnTo>
                  <a:pt x="1418" y="154"/>
                </a:lnTo>
                <a:lnTo>
                  <a:pt x="1436" y="159"/>
                </a:lnTo>
                <a:lnTo>
                  <a:pt x="1436" y="159"/>
                </a:lnTo>
                <a:lnTo>
                  <a:pt x="1444" y="160"/>
                </a:lnTo>
                <a:lnTo>
                  <a:pt x="1452" y="161"/>
                </a:lnTo>
                <a:lnTo>
                  <a:pt x="1471" y="161"/>
                </a:lnTo>
                <a:lnTo>
                  <a:pt x="1493" y="160"/>
                </a:lnTo>
                <a:lnTo>
                  <a:pt x="1516" y="157"/>
                </a:lnTo>
                <a:lnTo>
                  <a:pt x="1562" y="149"/>
                </a:lnTo>
                <a:lnTo>
                  <a:pt x="1601" y="141"/>
                </a:lnTo>
                <a:lnTo>
                  <a:pt x="1601" y="141"/>
                </a:lnTo>
                <a:lnTo>
                  <a:pt x="1617" y="140"/>
                </a:lnTo>
                <a:lnTo>
                  <a:pt x="1632" y="141"/>
                </a:lnTo>
                <a:lnTo>
                  <a:pt x="1646" y="143"/>
                </a:lnTo>
                <a:lnTo>
                  <a:pt x="1660" y="148"/>
                </a:lnTo>
                <a:lnTo>
                  <a:pt x="1673" y="154"/>
                </a:lnTo>
                <a:lnTo>
                  <a:pt x="1684" y="161"/>
                </a:lnTo>
                <a:lnTo>
                  <a:pt x="1692" y="169"/>
                </a:lnTo>
                <a:lnTo>
                  <a:pt x="1701" y="177"/>
                </a:lnTo>
                <a:lnTo>
                  <a:pt x="1701" y="177"/>
                </a:lnTo>
                <a:lnTo>
                  <a:pt x="1712" y="191"/>
                </a:lnTo>
                <a:lnTo>
                  <a:pt x="1730" y="207"/>
                </a:lnTo>
                <a:lnTo>
                  <a:pt x="1730" y="207"/>
                </a:lnTo>
                <a:lnTo>
                  <a:pt x="1740" y="216"/>
                </a:lnTo>
                <a:lnTo>
                  <a:pt x="1747" y="226"/>
                </a:lnTo>
                <a:lnTo>
                  <a:pt x="1759" y="240"/>
                </a:lnTo>
                <a:lnTo>
                  <a:pt x="1764" y="251"/>
                </a:lnTo>
                <a:lnTo>
                  <a:pt x="1766" y="255"/>
                </a:lnTo>
                <a:lnTo>
                  <a:pt x="1766" y="255"/>
                </a:lnTo>
                <a:lnTo>
                  <a:pt x="1760" y="254"/>
                </a:lnTo>
                <a:lnTo>
                  <a:pt x="1747" y="251"/>
                </a:lnTo>
                <a:lnTo>
                  <a:pt x="1740" y="251"/>
                </a:lnTo>
                <a:lnTo>
                  <a:pt x="1734" y="251"/>
                </a:lnTo>
                <a:lnTo>
                  <a:pt x="1729" y="252"/>
                </a:lnTo>
                <a:lnTo>
                  <a:pt x="1727" y="254"/>
                </a:lnTo>
                <a:lnTo>
                  <a:pt x="1727" y="255"/>
                </a:lnTo>
                <a:lnTo>
                  <a:pt x="1727" y="255"/>
                </a:lnTo>
                <a:lnTo>
                  <a:pt x="1727" y="258"/>
                </a:lnTo>
                <a:lnTo>
                  <a:pt x="1729" y="262"/>
                </a:lnTo>
                <a:lnTo>
                  <a:pt x="1732" y="267"/>
                </a:lnTo>
                <a:lnTo>
                  <a:pt x="1732" y="268"/>
                </a:lnTo>
                <a:lnTo>
                  <a:pt x="1732" y="271"/>
                </a:lnTo>
                <a:lnTo>
                  <a:pt x="1729" y="272"/>
                </a:lnTo>
                <a:lnTo>
                  <a:pt x="1724" y="273"/>
                </a:lnTo>
                <a:lnTo>
                  <a:pt x="1724" y="273"/>
                </a:lnTo>
                <a:lnTo>
                  <a:pt x="1710" y="275"/>
                </a:lnTo>
                <a:lnTo>
                  <a:pt x="1698" y="277"/>
                </a:lnTo>
                <a:lnTo>
                  <a:pt x="1685" y="277"/>
                </a:lnTo>
                <a:lnTo>
                  <a:pt x="1685" y="277"/>
                </a:lnTo>
                <a:lnTo>
                  <a:pt x="1679" y="279"/>
                </a:lnTo>
                <a:lnTo>
                  <a:pt x="1670" y="282"/>
                </a:lnTo>
                <a:lnTo>
                  <a:pt x="1670" y="282"/>
                </a:lnTo>
                <a:lnTo>
                  <a:pt x="1653" y="283"/>
                </a:lnTo>
                <a:lnTo>
                  <a:pt x="1643" y="284"/>
                </a:lnTo>
                <a:lnTo>
                  <a:pt x="1638" y="285"/>
                </a:lnTo>
                <a:lnTo>
                  <a:pt x="1638" y="285"/>
                </a:lnTo>
                <a:lnTo>
                  <a:pt x="1636" y="288"/>
                </a:lnTo>
                <a:lnTo>
                  <a:pt x="1638" y="294"/>
                </a:lnTo>
                <a:lnTo>
                  <a:pt x="1639" y="311"/>
                </a:lnTo>
                <a:lnTo>
                  <a:pt x="1640" y="318"/>
                </a:lnTo>
                <a:lnTo>
                  <a:pt x="1639" y="325"/>
                </a:lnTo>
                <a:lnTo>
                  <a:pt x="1639" y="326"/>
                </a:lnTo>
                <a:lnTo>
                  <a:pt x="1638" y="328"/>
                </a:lnTo>
                <a:lnTo>
                  <a:pt x="1636" y="328"/>
                </a:lnTo>
                <a:lnTo>
                  <a:pt x="1634" y="328"/>
                </a:lnTo>
                <a:lnTo>
                  <a:pt x="1634" y="328"/>
                </a:lnTo>
                <a:lnTo>
                  <a:pt x="1624" y="319"/>
                </a:lnTo>
                <a:lnTo>
                  <a:pt x="1616" y="308"/>
                </a:lnTo>
                <a:lnTo>
                  <a:pt x="1607" y="297"/>
                </a:lnTo>
                <a:lnTo>
                  <a:pt x="1607" y="297"/>
                </a:lnTo>
                <a:lnTo>
                  <a:pt x="1609" y="303"/>
                </a:lnTo>
                <a:lnTo>
                  <a:pt x="1612" y="315"/>
                </a:lnTo>
                <a:lnTo>
                  <a:pt x="1612" y="322"/>
                </a:lnTo>
                <a:lnTo>
                  <a:pt x="1612" y="326"/>
                </a:lnTo>
                <a:lnTo>
                  <a:pt x="1611" y="328"/>
                </a:lnTo>
                <a:lnTo>
                  <a:pt x="1609" y="329"/>
                </a:lnTo>
                <a:lnTo>
                  <a:pt x="1607" y="329"/>
                </a:lnTo>
                <a:lnTo>
                  <a:pt x="1604" y="328"/>
                </a:lnTo>
                <a:lnTo>
                  <a:pt x="1604" y="328"/>
                </a:lnTo>
                <a:lnTo>
                  <a:pt x="1594" y="319"/>
                </a:lnTo>
                <a:lnTo>
                  <a:pt x="1587" y="313"/>
                </a:lnTo>
                <a:lnTo>
                  <a:pt x="1583" y="308"/>
                </a:lnTo>
                <a:lnTo>
                  <a:pt x="1581" y="306"/>
                </a:lnTo>
                <a:lnTo>
                  <a:pt x="1581" y="306"/>
                </a:lnTo>
                <a:lnTo>
                  <a:pt x="1576" y="307"/>
                </a:lnTo>
                <a:lnTo>
                  <a:pt x="1570" y="309"/>
                </a:lnTo>
                <a:lnTo>
                  <a:pt x="1562" y="312"/>
                </a:lnTo>
                <a:lnTo>
                  <a:pt x="1559" y="312"/>
                </a:lnTo>
                <a:lnTo>
                  <a:pt x="1556" y="312"/>
                </a:lnTo>
                <a:lnTo>
                  <a:pt x="1556" y="312"/>
                </a:lnTo>
                <a:lnTo>
                  <a:pt x="1554" y="312"/>
                </a:lnTo>
                <a:lnTo>
                  <a:pt x="1553" y="313"/>
                </a:lnTo>
                <a:lnTo>
                  <a:pt x="1552" y="315"/>
                </a:lnTo>
                <a:lnTo>
                  <a:pt x="1550" y="318"/>
                </a:lnTo>
                <a:lnTo>
                  <a:pt x="1550" y="323"/>
                </a:lnTo>
                <a:lnTo>
                  <a:pt x="1552" y="328"/>
                </a:lnTo>
                <a:lnTo>
                  <a:pt x="1553" y="332"/>
                </a:lnTo>
                <a:lnTo>
                  <a:pt x="1556" y="339"/>
                </a:lnTo>
                <a:lnTo>
                  <a:pt x="1556" y="339"/>
                </a:lnTo>
                <a:lnTo>
                  <a:pt x="1562" y="353"/>
                </a:lnTo>
                <a:lnTo>
                  <a:pt x="1566" y="360"/>
                </a:lnTo>
                <a:lnTo>
                  <a:pt x="1569" y="370"/>
                </a:lnTo>
                <a:lnTo>
                  <a:pt x="1569" y="380"/>
                </a:lnTo>
                <a:lnTo>
                  <a:pt x="1569" y="393"/>
                </a:lnTo>
                <a:lnTo>
                  <a:pt x="1565" y="407"/>
                </a:lnTo>
                <a:lnTo>
                  <a:pt x="1559" y="423"/>
                </a:lnTo>
                <a:lnTo>
                  <a:pt x="1559" y="423"/>
                </a:lnTo>
                <a:lnTo>
                  <a:pt x="1554" y="439"/>
                </a:lnTo>
                <a:lnTo>
                  <a:pt x="1552" y="453"/>
                </a:lnTo>
                <a:lnTo>
                  <a:pt x="1553" y="464"/>
                </a:lnTo>
                <a:lnTo>
                  <a:pt x="1555" y="472"/>
                </a:lnTo>
                <a:lnTo>
                  <a:pt x="1558" y="478"/>
                </a:lnTo>
                <a:lnTo>
                  <a:pt x="1560" y="483"/>
                </a:lnTo>
                <a:lnTo>
                  <a:pt x="1562" y="485"/>
                </a:lnTo>
                <a:lnTo>
                  <a:pt x="1562" y="487"/>
                </a:lnTo>
                <a:lnTo>
                  <a:pt x="1562" y="487"/>
                </a:lnTo>
                <a:lnTo>
                  <a:pt x="1550" y="488"/>
                </a:lnTo>
                <a:lnTo>
                  <a:pt x="1542" y="490"/>
                </a:lnTo>
                <a:lnTo>
                  <a:pt x="1538" y="493"/>
                </a:lnTo>
                <a:lnTo>
                  <a:pt x="1538" y="493"/>
                </a:lnTo>
                <a:lnTo>
                  <a:pt x="1537" y="495"/>
                </a:lnTo>
                <a:lnTo>
                  <a:pt x="1535" y="500"/>
                </a:lnTo>
                <a:lnTo>
                  <a:pt x="1535" y="505"/>
                </a:lnTo>
                <a:lnTo>
                  <a:pt x="1535" y="510"/>
                </a:lnTo>
                <a:lnTo>
                  <a:pt x="1535" y="510"/>
                </a:lnTo>
                <a:lnTo>
                  <a:pt x="1537" y="515"/>
                </a:lnTo>
                <a:lnTo>
                  <a:pt x="1539" y="521"/>
                </a:lnTo>
                <a:lnTo>
                  <a:pt x="1544" y="527"/>
                </a:lnTo>
                <a:lnTo>
                  <a:pt x="1553" y="534"/>
                </a:lnTo>
                <a:lnTo>
                  <a:pt x="1553" y="534"/>
                </a:lnTo>
                <a:lnTo>
                  <a:pt x="1559" y="538"/>
                </a:lnTo>
                <a:lnTo>
                  <a:pt x="1566" y="541"/>
                </a:lnTo>
                <a:lnTo>
                  <a:pt x="1579" y="545"/>
                </a:lnTo>
                <a:lnTo>
                  <a:pt x="1585" y="547"/>
                </a:lnTo>
                <a:lnTo>
                  <a:pt x="1592" y="551"/>
                </a:lnTo>
                <a:lnTo>
                  <a:pt x="1595" y="553"/>
                </a:lnTo>
                <a:lnTo>
                  <a:pt x="1598" y="558"/>
                </a:lnTo>
                <a:lnTo>
                  <a:pt x="1598" y="558"/>
                </a:lnTo>
                <a:lnTo>
                  <a:pt x="1602" y="573"/>
                </a:lnTo>
                <a:lnTo>
                  <a:pt x="1606" y="593"/>
                </a:lnTo>
                <a:lnTo>
                  <a:pt x="1613" y="646"/>
                </a:lnTo>
                <a:lnTo>
                  <a:pt x="1613" y="646"/>
                </a:lnTo>
                <a:lnTo>
                  <a:pt x="1613" y="656"/>
                </a:lnTo>
                <a:lnTo>
                  <a:pt x="1613" y="666"/>
                </a:lnTo>
                <a:lnTo>
                  <a:pt x="1611" y="682"/>
                </a:lnTo>
                <a:lnTo>
                  <a:pt x="1610" y="689"/>
                </a:lnTo>
                <a:lnTo>
                  <a:pt x="1610" y="697"/>
                </a:lnTo>
                <a:lnTo>
                  <a:pt x="1611" y="706"/>
                </a:lnTo>
                <a:lnTo>
                  <a:pt x="1613" y="717"/>
                </a:lnTo>
                <a:lnTo>
                  <a:pt x="1613" y="717"/>
                </a:lnTo>
                <a:lnTo>
                  <a:pt x="1618" y="737"/>
                </a:lnTo>
                <a:lnTo>
                  <a:pt x="1623" y="747"/>
                </a:lnTo>
                <a:lnTo>
                  <a:pt x="1624" y="755"/>
                </a:lnTo>
                <a:lnTo>
                  <a:pt x="1626" y="762"/>
                </a:lnTo>
                <a:lnTo>
                  <a:pt x="1626" y="762"/>
                </a:lnTo>
                <a:lnTo>
                  <a:pt x="1624" y="771"/>
                </a:lnTo>
                <a:lnTo>
                  <a:pt x="1622" y="779"/>
                </a:lnTo>
                <a:lnTo>
                  <a:pt x="1618" y="788"/>
                </a:lnTo>
                <a:lnTo>
                  <a:pt x="1613" y="795"/>
                </a:lnTo>
                <a:lnTo>
                  <a:pt x="1613" y="795"/>
                </a:lnTo>
                <a:lnTo>
                  <a:pt x="1607" y="802"/>
                </a:lnTo>
                <a:lnTo>
                  <a:pt x="1604" y="805"/>
                </a:lnTo>
                <a:lnTo>
                  <a:pt x="1600" y="806"/>
                </a:lnTo>
                <a:lnTo>
                  <a:pt x="1596" y="806"/>
                </a:lnTo>
                <a:lnTo>
                  <a:pt x="1590" y="805"/>
                </a:lnTo>
                <a:lnTo>
                  <a:pt x="1584" y="802"/>
                </a:lnTo>
                <a:lnTo>
                  <a:pt x="1577" y="798"/>
                </a:lnTo>
                <a:lnTo>
                  <a:pt x="1577" y="798"/>
                </a:lnTo>
                <a:lnTo>
                  <a:pt x="1561" y="790"/>
                </a:lnTo>
                <a:lnTo>
                  <a:pt x="1555" y="785"/>
                </a:lnTo>
                <a:lnTo>
                  <a:pt x="1549" y="781"/>
                </a:lnTo>
                <a:lnTo>
                  <a:pt x="1544" y="777"/>
                </a:lnTo>
                <a:lnTo>
                  <a:pt x="1539" y="771"/>
                </a:lnTo>
                <a:lnTo>
                  <a:pt x="1537" y="764"/>
                </a:lnTo>
                <a:lnTo>
                  <a:pt x="1535" y="756"/>
                </a:lnTo>
                <a:lnTo>
                  <a:pt x="1535" y="756"/>
                </a:lnTo>
                <a:lnTo>
                  <a:pt x="1535" y="749"/>
                </a:lnTo>
                <a:lnTo>
                  <a:pt x="1536" y="743"/>
                </a:lnTo>
                <a:lnTo>
                  <a:pt x="1541" y="732"/>
                </a:lnTo>
                <a:lnTo>
                  <a:pt x="1542" y="726"/>
                </a:lnTo>
                <a:lnTo>
                  <a:pt x="1543" y="718"/>
                </a:lnTo>
                <a:lnTo>
                  <a:pt x="1543" y="709"/>
                </a:lnTo>
                <a:lnTo>
                  <a:pt x="1541" y="697"/>
                </a:lnTo>
                <a:lnTo>
                  <a:pt x="1541" y="697"/>
                </a:lnTo>
                <a:lnTo>
                  <a:pt x="1533" y="669"/>
                </a:lnTo>
                <a:lnTo>
                  <a:pt x="1525" y="642"/>
                </a:lnTo>
                <a:lnTo>
                  <a:pt x="1521" y="631"/>
                </a:lnTo>
                <a:lnTo>
                  <a:pt x="1515" y="621"/>
                </a:lnTo>
                <a:lnTo>
                  <a:pt x="1510" y="613"/>
                </a:lnTo>
                <a:lnTo>
                  <a:pt x="1505" y="607"/>
                </a:lnTo>
                <a:lnTo>
                  <a:pt x="1505" y="607"/>
                </a:lnTo>
                <a:lnTo>
                  <a:pt x="1497" y="601"/>
                </a:lnTo>
                <a:lnTo>
                  <a:pt x="1487" y="593"/>
                </a:lnTo>
                <a:lnTo>
                  <a:pt x="1462" y="581"/>
                </a:lnTo>
                <a:lnTo>
                  <a:pt x="1437" y="570"/>
                </a:lnTo>
                <a:lnTo>
                  <a:pt x="1429" y="568"/>
                </a:lnTo>
                <a:lnTo>
                  <a:pt x="1424" y="567"/>
                </a:lnTo>
                <a:lnTo>
                  <a:pt x="1424" y="567"/>
                </a:lnTo>
                <a:lnTo>
                  <a:pt x="1419" y="569"/>
                </a:lnTo>
                <a:lnTo>
                  <a:pt x="1416" y="573"/>
                </a:lnTo>
                <a:lnTo>
                  <a:pt x="1413" y="576"/>
                </a:lnTo>
                <a:lnTo>
                  <a:pt x="1412" y="582"/>
                </a:lnTo>
                <a:lnTo>
                  <a:pt x="1412" y="582"/>
                </a:lnTo>
                <a:lnTo>
                  <a:pt x="1412" y="590"/>
                </a:lnTo>
                <a:lnTo>
                  <a:pt x="1413" y="599"/>
                </a:lnTo>
                <a:lnTo>
                  <a:pt x="1412" y="603"/>
                </a:lnTo>
                <a:lnTo>
                  <a:pt x="1411" y="606"/>
                </a:lnTo>
                <a:lnTo>
                  <a:pt x="1410" y="607"/>
                </a:lnTo>
                <a:lnTo>
                  <a:pt x="1406" y="607"/>
                </a:lnTo>
                <a:lnTo>
                  <a:pt x="1406" y="607"/>
                </a:lnTo>
                <a:lnTo>
                  <a:pt x="1397" y="601"/>
                </a:lnTo>
                <a:lnTo>
                  <a:pt x="1391" y="593"/>
                </a:lnTo>
                <a:lnTo>
                  <a:pt x="1389" y="591"/>
                </a:lnTo>
                <a:lnTo>
                  <a:pt x="1386" y="591"/>
                </a:lnTo>
                <a:lnTo>
                  <a:pt x="1385" y="591"/>
                </a:lnTo>
                <a:lnTo>
                  <a:pt x="1385" y="595"/>
                </a:lnTo>
                <a:lnTo>
                  <a:pt x="1385" y="595"/>
                </a:lnTo>
                <a:lnTo>
                  <a:pt x="1385" y="612"/>
                </a:lnTo>
                <a:lnTo>
                  <a:pt x="1385" y="624"/>
                </a:lnTo>
                <a:lnTo>
                  <a:pt x="1385" y="624"/>
                </a:lnTo>
                <a:lnTo>
                  <a:pt x="1384" y="625"/>
                </a:lnTo>
                <a:lnTo>
                  <a:pt x="1382" y="624"/>
                </a:lnTo>
                <a:lnTo>
                  <a:pt x="1377" y="621"/>
                </a:lnTo>
                <a:lnTo>
                  <a:pt x="1370" y="615"/>
                </a:lnTo>
                <a:lnTo>
                  <a:pt x="1370" y="615"/>
                </a:lnTo>
                <a:lnTo>
                  <a:pt x="1376" y="641"/>
                </a:lnTo>
                <a:lnTo>
                  <a:pt x="1382" y="661"/>
                </a:lnTo>
                <a:lnTo>
                  <a:pt x="1388" y="678"/>
                </a:lnTo>
                <a:lnTo>
                  <a:pt x="1388" y="678"/>
                </a:lnTo>
                <a:lnTo>
                  <a:pt x="1395" y="689"/>
                </a:lnTo>
                <a:lnTo>
                  <a:pt x="1402" y="700"/>
                </a:lnTo>
                <a:lnTo>
                  <a:pt x="1406" y="706"/>
                </a:lnTo>
                <a:lnTo>
                  <a:pt x="1407" y="712"/>
                </a:lnTo>
                <a:lnTo>
                  <a:pt x="1407" y="718"/>
                </a:lnTo>
                <a:lnTo>
                  <a:pt x="1406" y="726"/>
                </a:lnTo>
                <a:lnTo>
                  <a:pt x="1406" y="726"/>
                </a:lnTo>
                <a:lnTo>
                  <a:pt x="1402" y="734"/>
                </a:lnTo>
                <a:lnTo>
                  <a:pt x="1395" y="744"/>
                </a:lnTo>
                <a:lnTo>
                  <a:pt x="1386" y="754"/>
                </a:lnTo>
                <a:lnTo>
                  <a:pt x="1376" y="763"/>
                </a:lnTo>
                <a:lnTo>
                  <a:pt x="1351" y="785"/>
                </a:lnTo>
                <a:lnTo>
                  <a:pt x="1325" y="807"/>
                </a:lnTo>
                <a:lnTo>
                  <a:pt x="1325" y="807"/>
                </a:lnTo>
                <a:lnTo>
                  <a:pt x="1312" y="818"/>
                </a:lnTo>
                <a:lnTo>
                  <a:pt x="1303" y="829"/>
                </a:lnTo>
                <a:lnTo>
                  <a:pt x="1285" y="847"/>
                </a:lnTo>
                <a:lnTo>
                  <a:pt x="1277" y="855"/>
                </a:lnTo>
                <a:lnTo>
                  <a:pt x="1269" y="862"/>
                </a:lnTo>
                <a:lnTo>
                  <a:pt x="1260" y="865"/>
                </a:lnTo>
                <a:lnTo>
                  <a:pt x="1249" y="868"/>
                </a:lnTo>
                <a:lnTo>
                  <a:pt x="1249" y="868"/>
                </a:lnTo>
                <a:lnTo>
                  <a:pt x="1226" y="869"/>
                </a:lnTo>
                <a:lnTo>
                  <a:pt x="1214" y="869"/>
                </a:lnTo>
                <a:lnTo>
                  <a:pt x="1202" y="869"/>
                </a:lnTo>
                <a:lnTo>
                  <a:pt x="1191" y="866"/>
                </a:lnTo>
                <a:lnTo>
                  <a:pt x="1181" y="864"/>
                </a:lnTo>
                <a:lnTo>
                  <a:pt x="1174" y="859"/>
                </a:lnTo>
                <a:lnTo>
                  <a:pt x="1171" y="855"/>
                </a:lnTo>
                <a:lnTo>
                  <a:pt x="1168" y="852"/>
                </a:lnTo>
                <a:lnTo>
                  <a:pt x="1168" y="852"/>
                </a:lnTo>
                <a:lnTo>
                  <a:pt x="1162" y="839"/>
                </a:lnTo>
                <a:lnTo>
                  <a:pt x="1160" y="830"/>
                </a:lnTo>
                <a:lnTo>
                  <a:pt x="1160" y="826"/>
                </a:lnTo>
                <a:lnTo>
                  <a:pt x="1160" y="824"/>
                </a:lnTo>
                <a:lnTo>
                  <a:pt x="1162" y="822"/>
                </a:lnTo>
                <a:lnTo>
                  <a:pt x="1166" y="819"/>
                </a:lnTo>
                <a:lnTo>
                  <a:pt x="1166" y="819"/>
                </a:lnTo>
                <a:lnTo>
                  <a:pt x="1169" y="818"/>
                </a:lnTo>
                <a:lnTo>
                  <a:pt x="1173" y="817"/>
                </a:lnTo>
                <a:lnTo>
                  <a:pt x="1180" y="817"/>
                </a:lnTo>
                <a:lnTo>
                  <a:pt x="1189" y="815"/>
                </a:lnTo>
                <a:lnTo>
                  <a:pt x="1202" y="813"/>
                </a:lnTo>
                <a:lnTo>
                  <a:pt x="1202" y="813"/>
                </a:lnTo>
                <a:lnTo>
                  <a:pt x="1214" y="811"/>
                </a:lnTo>
                <a:lnTo>
                  <a:pt x="1221" y="808"/>
                </a:lnTo>
                <a:lnTo>
                  <a:pt x="1229" y="806"/>
                </a:lnTo>
                <a:lnTo>
                  <a:pt x="1237" y="798"/>
                </a:lnTo>
                <a:lnTo>
                  <a:pt x="1237" y="798"/>
                </a:lnTo>
                <a:lnTo>
                  <a:pt x="1249" y="786"/>
                </a:lnTo>
                <a:lnTo>
                  <a:pt x="1260" y="772"/>
                </a:lnTo>
                <a:lnTo>
                  <a:pt x="1266" y="763"/>
                </a:lnTo>
                <a:lnTo>
                  <a:pt x="1271" y="754"/>
                </a:lnTo>
                <a:lnTo>
                  <a:pt x="1276" y="744"/>
                </a:lnTo>
                <a:lnTo>
                  <a:pt x="1280" y="732"/>
                </a:lnTo>
                <a:lnTo>
                  <a:pt x="1280" y="732"/>
                </a:lnTo>
                <a:lnTo>
                  <a:pt x="1282" y="721"/>
                </a:lnTo>
                <a:lnTo>
                  <a:pt x="1282" y="711"/>
                </a:lnTo>
                <a:lnTo>
                  <a:pt x="1282" y="701"/>
                </a:lnTo>
                <a:lnTo>
                  <a:pt x="1280" y="694"/>
                </a:lnTo>
                <a:lnTo>
                  <a:pt x="1276" y="684"/>
                </a:lnTo>
                <a:lnTo>
                  <a:pt x="1274" y="681"/>
                </a:lnTo>
                <a:lnTo>
                  <a:pt x="1274" y="681"/>
                </a:lnTo>
                <a:lnTo>
                  <a:pt x="1263" y="692"/>
                </a:lnTo>
                <a:lnTo>
                  <a:pt x="1257" y="698"/>
                </a:lnTo>
                <a:lnTo>
                  <a:pt x="1254" y="698"/>
                </a:lnTo>
                <a:lnTo>
                  <a:pt x="1253" y="697"/>
                </a:lnTo>
                <a:lnTo>
                  <a:pt x="1253" y="697"/>
                </a:lnTo>
                <a:lnTo>
                  <a:pt x="1254" y="689"/>
                </a:lnTo>
                <a:lnTo>
                  <a:pt x="1255" y="682"/>
                </a:lnTo>
                <a:lnTo>
                  <a:pt x="1255" y="680"/>
                </a:lnTo>
                <a:lnTo>
                  <a:pt x="1254" y="678"/>
                </a:lnTo>
                <a:lnTo>
                  <a:pt x="1253" y="677"/>
                </a:lnTo>
                <a:lnTo>
                  <a:pt x="1249" y="678"/>
                </a:lnTo>
                <a:lnTo>
                  <a:pt x="1249" y="678"/>
                </a:lnTo>
                <a:lnTo>
                  <a:pt x="1241" y="682"/>
                </a:lnTo>
                <a:lnTo>
                  <a:pt x="1232" y="687"/>
                </a:lnTo>
                <a:lnTo>
                  <a:pt x="1223" y="693"/>
                </a:lnTo>
                <a:lnTo>
                  <a:pt x="1223" y="658"/>
                </a:lnTo>
                <a:lnTo>
                  <a:pt x="1223" y="658"/>
                </a:lnTo>
                <a:lnTo>
                  <a:pt x="1213" y="664"/>
                </a:lnTo>
                <a:lnTo>
                  <a:pt x="1206" y="669"/>
                </a:lnTo>
                <a:lnTo>
                  <a:pt x="1203" y="670"/>
                </a:lnTo>
                <a:lnTo>
                  <a:pt x="1202" y="669"/>
                </a:lnTo>
                <a:lnTo>
                  <a:pt x="1202" y="669"/>
                </a:lnTo>
                <a:lnTo>
                  <a:pt x="1197" y="656"/>
                </a:lnTo>
                <a:lnTo>
                  <a:pt x="1186" y="627"/>
                </a:lnTo>
                <a:lnTo>
                  <a:pt x="1186" y="627"/>
                </a:lnTo>
                <a:lnTo>
                  <a:pt x="1180" y="604"/>
                </a:lnTo>
                <a:lnTo>
                  <a:pt x="1175" y="576"/>
                </a:lnTo>
                <a:lnTo>
                  <a:pt x="1166" y="519"/>
                </a:lnTo>
                <a:lnTo>
                  <a:pt x="1166" y="519"/>
                </a:lnTo>
                <a:lnTo>
                  <a:pt x="1162" y="498"/>
                </a:lnTo>
                <a:lnTo>
                  <a:pt x="1160" y="485"/>
                </a:lnTo>
                <a:lnTo>
                  <a:pt x="1157" y="477"/>
                </a:lnTo>
                <a:lnTo>
                  <a:pt x="1157" y="477"/>
                </a:lnTo>
                <a:lnTo>
                  <a:pt x="1152" y="496"/>
                </a:lnTo>
                <a:lnTo>
                  <a:pt x="1149" y="507"/>
                </a:lnTo>
                <a:lnTo>
                  <a:pt x="1146" y="508"/>
                </a:lnTo>
                <a:lnTo>
                  <a:pt x="1145" y="508"/>
                </a:lnTo>
                <a:lnTo>
                  <a:pt x="1145" y="507"/>
                </a:lnTo>
                <a:lnTo>
                  <a:pt x="1145" y="507"/>
                </a:lnTo>
                <a:lnTo>
                  <a:pt x="1133" y="471"/>
                </a:lnTo>
                <a:lnTo>
                  <a:pt x="1129" y="460"/>
                </a:lnTo>
                <a:lnTo>
                  <a:pt x="1126" y="453"/>
                </a:lnTo>
                <a:lnTo>
                  <a:pt x="1123" y="449"/>
                </a:lnTo>
                <a:lnTo>
                  <a:pt x="1122" y="449"/>
                </a:lnTo>
                <a:lnTo>
                  <a:pt x="1121" y="450"/>
                </a:lnTo>
                <a:lnTo>
                  <a:pt x="1121" y="450"/>
                </a:lnTo>
                <a:lnTo>
                  <a:pt x="1115" y="461"/>
                </a:lnTo>
                <a:lnTo>
                  <a:pt x="1107" y="474"/>
                </a:lnTo>
                <a:lnTo>
                  <a:pt x="1104" y="479"/>
                </a:lnTo>
                <a:lnTo>
                  <a:pt x="1100" y="482"/>
                </a:lnTo>
                <a:lnTo>
                  <a:pt x="1098" y="482"/>
                </a:lnTo>
                <a:lnTo>
                  <a:pt x="1097" y="481"/>
                </a:lnTo>
                <a:lnTo>
                  <a:pt x="1095" y="479"/>
                </a:lnTo>
                <a:lnTo>
                  <a:pt x="1094" y="477"/>
                </a:lnTo>
                <a:lnTo>
                  <a:pt x="1094" y="477"/>
                </a:lnTo>
                <a:lnTo>
                  <a:pt x="1089" y="460"/>
                </a:lnTo>
                <a:lnTo>
                  <a:pt x="1084" y="437"/>
                </a:lnTo>
                <a:lnTo>
                  <a:pt x="1081" y="427"/>
                </a:lnTo>
                <a:lnTo>
                  <a:pt x="1078" y="419"/>
                </a:lnTo>
                <a:lnTo>
                  <a:pt x="1077" y="417"/>
                </a:lnTo>
                <a:lnTo>
                  <a:pt x="1076" y="415"/>
                </a:lnTo>
                <a:lnTo>
                  <a:pt x="1075" y="416"/>
                </a:lnTo>
                <a:lnTo>
                  <a:pt x="1072" y="417"/>
                </a:lnTo>
                <a:lnTo>
                  <a:pt x="1072" y="417"/>
                </a:lnTo>
                <a:lnTo>
                  <a:pt x="1064" y="430"/>
                </a:lnTo>
                <a:lnTo>
                  <a:pt x="1053" y="443"/>
                </a:lnTo>
                <a:lnTo>
                  <a:pt x="1047" y="449"/>
                </a:lnTo>
                <a:lnTo>
                  <a:pt x="1042" y="453"/>
                </a:lnTo>
                <a:lnTo>
                  <a:pt x="1039" y="453"/>
                </a:lnTo>
                <a:lnTo>
                  <a:pt x="1037" y="453"/>
                </a:lnTo>
                <a:lnTo>
                  <a:pt x="1035" y="451"/>
                </a:lnTo>
                <a:lnTo>
                  <a:pt x="1033" y="450"/>
                </a:lnTo>
                <a:lnTo>
                  <a:pt x="1033" y="450"/>
                </a:lnTo>
                <a:lnTo>
                  <a:pt x="1031" y="445"/>
                </a:lnTo>
                <a:lnTo>
                  <a:pt x="1030" y="439"/>
                </a:lnTo>
                <a:lnTo>
                  <a:pt x="1029" y="430"/>
                </a:lnTo>
                <a:lnTo>
                  <a:pt x="1027" y="427"/>
                </a:lnTo>
                <a:lnTo>
                  <a:pt x="1026" y="426"/>
                </a:lnTo>
                <a:lnTo>
                  <a:pt x="1025" y="427"/>
                </a:lnTo>
                <a:lnTo>
                  <a:pt x="1021" y="432"/>
                </a:lnTo>
                <a:lnTo>
                  <a:pt x="1021" y="432"/>
                </a:lnTo>
                <a:lnTo>
                  <a:pt x="1014" y="443"/>
                </a:lnTo>
                <a:lnTo>
                  <a:pt x="1008" y="450"/>
                </a:lnTo>
                <a:lnTo>
                  <a:pt x="1001" y="456"/>
                </a:lnTo>
                <a:lnTo>
                  <a:pt x="995" y="420"/>
                </a:lnTo>
                <a:lnTo>
                  <a:pt x="995" y="420"/>
                </a:lnTo>
                <a:lnTo>
                  <a:pt x="990" y="436"/>
                </a:lnTo>
                <a:lnTo>
                  <a:pt x="985" y="445"/>
                </a:lnTo>
                <a:lnTo>
                  <a:pt x="984" y="448"/>
                </a:lnTo>
                <a:lnTo>
                  <a:pt x="982" y="448"/>
                </a:lnTo>
                <a:lnTo>
                  <a:pt x="982" y="447"/>
                </a:lnTo>
                <a:lnTo>
                  <a:pt x="982" y="447"/>
                </a:lnTo>
                <a:lnTo>
                  <a:pt x="976" y="430"/>
                </a:lnTo>
                <a:lnTo>
                  <a:pt x="974" y="421"/>
                </a:lnTo>
                <a:lnTo>
                  <a:pt x="972" y="420"/>
                </a:lnTo>
                <a:lnTo>
                  <a:pt x="970" y="420"/>
                </a:lnTo>
                <a:lnTo>
                  <a:pt x="970" y="420"/>
                </a:lnTo>
                <a:lnTo>
                  <a:pt x="964" y="436"/>
                </a:lnTo>
                <a:lnTo>
                  <a:pt x="961" y="443"/>
                </a:lnTo>
                <a:lnTo>
                  <a:pt x="959" y="444"/>
                </a:lnTo>
                <a:lnTo>
                  <a:pt x="958" y="444"/>
                </a:lnTo>
                <a:lnTo>
                  <a:pt x="958" y="444"/>
                </a:lnTo>
                <a:lnTo>
                  <a:pt x="956" y="437"/>
                </a:lnTo>
                <a:lnTo>
                  <a:pt x="952" y="422"/>
                </a:lnTo>
                <a:lnTo>
                  <a:pt x="948" y="410"/>
                </a:lnTo>
                <a:lnTo>
                  <a:pt x="947" y="408"/>
                </a:lnTo>
                <a:lnTo>
                  <a:pt x="946" y="408"/>
                </a:lnTo>
                <a:lnTo>
                  <a:pt x="946" y="408"/>
                </a:lnTo>
                <a:lnTo>
                  <a:pt x="946" y="408"/>
                </a:lnTo>
                <a:lnTo>
                  <a:pt x="945" y="416"/>
                </a:lnTo>
                <a:lnTo>
                  <a:pt x="940" y="426"/>
                </a:lnTo>
                <a:lnTo>
                  <a:pt x="934" y="438"/>
                </a:lnTo>
                <a:lnTo>
                  <a:pt x="911" y="414"/>
                </a:lnTo>
                <a:lnTo>
                  <a:pt x="911" y="414"/>
                </a:lnTo>
                <a:lnTo>
                  <a:pt x="898" y="428"/>
                </a:lnTo>
                <a:lnTo>
                  <a:pt x="889" y="437"/>
                </a:lnTo>
                <a:lnTo>
                  <a:pt x="885" y="440"/>
                </a:lnTo>
                <a:lnTo>
                  <a:pt x="883" y="442"/>
                </a:lnTo>
                <a:lnTo>
                  <a:pt x="883" y="442"/>
                </a:lnTo>
                <a:lnTo>
                  <a:pt x="879" y="438"/>
                </a:lnTo>
                <a:lnTo>
                  <a:pt x="873" y="433"/>
                </a:lnTo>
                <a:lnTo>
                  <a:pt x="866" y="426"/>
                </a:lnTo>
                <a:lnTo>
                  <a:pt x="866" y="426"/>
                </a:lnTo>
                <a:lnTo>
                  <a:pt x="860" y="442"/>
                </a:lnTo>
                <a:lnTo>
                  <a:pt x="855" y="457"/>
                </a:lnTo>
                <a:lnTo>
                  <a:pt x="850" y="477"/>
                </a:lnTo>
                <a:lnTo>
                  <a:pt x="850" y="477"/>
                </a:lnTo>
                <a:lnTo>
                  <a:pt x="847" y="499"/>
                </a:lnTo>
                <a:lnTo>
                  <a:pt x="845" y="522"/>
                </a:lnTo>
                <a:lnTo>
                  <a:pt x="844" y="542"/>
                </a:lnTo>
                <a:lnTo>
                  <a:pt x="844" y="558"/>
                </a:lnTo>
                <a:lnTo>
                  <a:pt x="844" y="558"/>
                </a:lnTo>
                <a:lnTo>
                  <a:pt x="847" y="573"/>
                </a:lnTo>
                <a:lnTo>
                  <a:pt x="851" y="587"/>
                </a:lnTo>
                <a:lnTo>
                  <a:pt x="855" y="599"/>
                </a:lnTo>
                <a:lnTo>
                  <a:pt x="856" y="607"/>
                </a:lnTo>
                <a:lnTo>
                  <a:pt x="856" y="607"/>
                </a:lnTo>
                <a:lnTo>
                  <a:pt x="854" y="642"/>
                </a:lnTo>
                <a:lnTo>
                  <a:pt x="854" y="642"/>
                </a:lnTo>
                <a:lnTo>
                  <a:pt x="853" y="663"/>
                </a:lnTo>
                <a:lnTo>
                  <a:pt x="851" y="678"/>
                </a:lnTo>
                <a:lnTo>
                  <a:pt x="848" y="693"/>
                </a:lnTo>
                <a:lnTo>
                  <a:pt x="848" y="693"/>
                </a:lnTo>
                <a:lnTo>
                  <a:pt x="844" y="700"/>
                </a:lnTo>
                <a:lnTo>
                  <a:pt x="839" y="707"/>
                </a:lnTo>
                <a:lnTo>
                  <a:pt x="834" y="715"/>
                </a:lnTo>
                <a:lnTo>
                  <a:pt x="828" y="721"/>
                </a:lnTo>
                <a:lnTo>
                  <a:pt x="821" y="726"/>
                </a:lnTo>
                <a:lnTo>
                  <a:pt x="814" y="729"/>
                </a:lnTo>
                <a:lnTo>
                  <a:pt x="807" y="732"/>
                </a:lnTo>
                <a:lnTo>
                  <a:pt x="799" y="732"/>
                </a:lnTo>
                <a:lnTo>
                  <a:pt x="799" y="732"/>
                </a:lnTo>
                <a:lnTo>
                  <a:pt x="792" y="732"/>
                </a:lnTo>
                <a:lnTo>
                  <a:pt x="783" y="732"/>
                </a:lnTo>
                <a:lnTo>
                  <a:pt x="766" y="732"/>
                </a:lnTo>
                <a:lnTo>
                  <a:pt x="757" y="731"/>
                </a:lnTo>
                <a:lnTo>
                  <a:pt x="748" y="729"/>
                </a:lnTo>
                <a:lnTo>
                  <a:pt x="740" y="726"/>
                </a:lnTo>
                <a:lnTo>
                  <a:pt x="734" y="720"/>
                </a:lnTo>
                <a:lnTo>
                  <a:pt x="734" y="720"/>
                </a:lnTo>
                <a:lnTo>
                  <a:pt x="728" y="714"/>
                </a:lnTo>
                <a:lnTo>
                  <a:pt x="724" y="707"/>
                </a:lnTo>
                <a:lnTo>
                  <a:pt x="722" y="701"/>
                </a:lnTo>
                <a:lnTo>
                  <a:pt x="719" y="695"/>
                </a:lnTo>
                <a:lnTo>
                  <a:pt x="719" y="690"/>
                </a:lnTo>
                <a:lnTo>
                  <a:pt x="720" y="687"/>
                </a:lnTo>
                <a:lnTo>
                  <a:pt x="722" y="683"/>
                </a:lnTo>
                <a:lnTo>
                  <a:pt x="724" y="681"/>
                </a:lnTo>
                <a:lnTo>
                  <a:pt x="724" y="681"/>
                </a:lnTo>
                <a:lnTo>
                  <a:pt x="729" y="678"/>
                </a:lnTo>
                <a:lnTo>
                  <a:pt x="731" y="676"/>
                </a:lnTo>
                <a:lnTo>
                  <a:pt x="734" y="673"/>
                </a:lnTo>
                <a:lnTo>
                  <a:pt x="740" y="669"/>
                </a:lnTo>
                <a:lnTo>
                  <a:pt x="740" y="669"/>
                </a:lnTo>
                <a:lnTo>
                  <a:pt x="746" y="665"/>
                </a:lnTo>
                <a:lnTo>
                  <a:pt x="753" y="663"/>
                </a:lnTo>
                <a:lnTo>
                  <a:pt x="760" y="660"/>
                </a:lnTo>
                <a:lnTo>
                  <a:pt x="760" y="660"/>
                </a:lnTo>
                <a:lnTo>
                  <a:pt x="764" y="642"/>
                </a:lnTo>
                <a:lnTo>
                  <a:pt x="765" y="626"/>
                </a:lnTo>
                <a:lnTo>
                  <a:pt x="766" y="612"/>
                </a:lnTo>
                <a:lnTo>
                  <a:pt x="766" y="612"/>
                </a:lnTo>
                <a:lnTo>
                  <a:pt x="766" y="598"/>
                </a:lnTo>
                <a:lnTo>
                  <a:pt x="766" y="579"/>
                </a:lnTo>
                <a:lnTo>
                  <a:pt x="766" y="516"/>
                </a:lnTo>
                <a:lnTo>
                  <a:pt x="766" y="516"/>
                </a:lnTo>
                <a:lnTo>
                  <a:pt x="762" y="518"/>
                </a:lnTo>
                <a:lnTo>
                  <a:pt x="754" y="519"/>
                </a:lnTo>
                <a:lnTo>
                  <a:pt x="754" y="519"/>
                </a:lnTo>
                <a:lnTo>
                  <a:pt x="751" y="517"/>
                </a:lnTo>
                <a:lnTo>
                  <a:pt x="747" y="512"/>
                </a:lnTo>
                <a:lnTo>
                  <a:pt x="742" y="504"/>
                </a:lnTo>
                <a:lnTo>
                  <a:pt x="742" y="504"/>
                </a:lnTo>
                <a:lnTo>
                  <a:pt x="741" y="505"/>
                </a:lnTo>
                <a:lnTo>
                  <a:pt x="737" y="507"/>
                </a:lnTo>
                <a:lnTo>
                  <a:pt x="734" y="507"/>
                </a:lnTo>
                <a:lnTo>
                  <a:pt x="729" y="506"/>
                </a:lnTo>
                <a:lnTo>
                  <a:pt x="723" y="505"/>
                </a:lnTo>
                <a:lnTo>
                  <a:pt x="716" y="501"/>
                </a:lnTo>
                <a:lnTo>
                  <a:pt x="716" y="501"/>
                </a:lnTo>
                <a:lnTo>
                  <a:pt x="700" y="495"/>
                </a:lnTo>
                <a:lnTo>
                  <a:pt x="688" y="490"/>
                </a:lnTo>
                <a:lnTo>
                  <a:pt x="677" y="488"/>
                </a:lnTo>
                <a:lnTo>
                  <a:pt x="667" y="483"/>
                </a:lnTo>
                <a:lnTo>
                  <a:pt x="667" y="483"/>
                </a:lnTo>
                <a:lnTo>
                  <a:pt x="650" y="473"/>
                </a:lnTo>
                <a:lnTo>
                  <a:pt x="640" y="468"/>
                </a:lnTo>
                <a:lnTo>
                  <a:pt x="640" y="468"/>
                </a:lnTo>
                <a:lnTo>
                  <a:pt x="643" y="478"/>
                </a:lnTo>
                <a:lnTo>
                  <a:pt x="645" y="490"/>
                </a:lnTo>
                <a:lnTo>
                  <a:pt x="646" y="504"/>
                </a:lnTo>
                <a:lnTo>
                  <a:pt x="648" y="519"/>
                </a:lnTo>
                <a:lnTo>
                  <a:pt x="645" y="535"/>
                </a:lnTo>
                <a:lnTo>
                  <a:pt x="644" y="542"/>
                </a:lnTo>
                <a:lnTo>
                  <a:pt x="642" y="550"/>
                </a:lnTo>
                <a:lnTo>
                  <a:pt x="638" y="556"/>
                </a:lnTo>
                <a:lnTo>
                  <a:pt x="634" y="561"/>
                </a:lnTo>
                <a:lnTo>
                  <a:pt x="634" y="561"/>
                </a:lnTo>
                <a:lnTo>
                  <a:pt x="618" y="578"/>
                </a:lnTo>
                <a:lnTo>
                  <a:pt x="609" y="585"/>
                </a:lnTo>
                <a:lnTo>
                  <a:pt x="603" y="587"/>
                </a:lnTo>
                <a:lnTo>
                  <a:pt x="601" y="589"/>
                </a:lnTo>
                <a:lnTo>
                  <a:pt x="614" y="552"/>
                </a:lnTo>
                <a:lnTo>
                  <a:pt x="614" y="552"/>
                </a:lnTo>
                <a:lnTo>
                  <a:pt x="603" y="564"/>
                </a:lnTo>
                <a:lnTo>
                  <a:pt x="593" y="574"/>
                </a:lnTo>
                <a:lnTo>
                  <a:pt x="583" y="582"/>
                </a:lnTo>
                <a:lnTo>
                  <a:pt x="583" y="582"/>
                </a:lnTo>
                <a:lnTo>
                  <a:pt x="581" y="584"/>
                </a:lnTo>
                <a:lnTo>
                  <a:pt x="580" y="584"/>
                </a:lnTo>
                <a:lnTo>
                  <a:pt x="578" y="582"/>
                </a:lnTo>
                <a:lnTo>
                  <a:pt x="577" y="581"/>
                </a:lnTo>
                <a:lnTo>
                  <a:pt x="575" y="578"/>
                </a:lnTo>
                <a:lnTo>
                  <a:pt x="574" y="572"/>
                </a:lnTo>
                <a:lnTo>
                  <a:pt x="571" y="561"/>
                </a:lnTo>
                <a:lnTo>
                  <a:pt x="571" y="555"/>
                </a:lnTo>
                <a:lnTo>
                  <a:pt x="571" y="555"/>
                </a:lnTo>
                <a:lnTo>
                  <a:pt x="570" y="561"/>
                </a:lnTo>
                <a:lnTo>
                  <a:pt x="567" y="574"/>
                </a:lnTo>
                <a:lnTo>
                  <a:pt x="565" y="582"/>
                </a:lnTo>
                <a:lnTo>
                  <a:pt x="561" y="590"/>
                </a:lnTo>
                <a:lnTo>
                  <a:pt x="558" y="596"/>
                </a:lnTo>
                <a:lnTo>
                  <a:pt x="553" y="601"/>
                </a:lnTo>
                <a:lnTo>
                  <a:pt x="553" y="601"/>
                </a:lnTo>
                <a:lnTo>
                  <a:pt x="536" y="612"/>
                </a:lnTo>
                <a:lnTo>
                  <a:pt x="531" y="614"/>
                </a:lnTo>
                <a:lnTo>
                  <a:pt x="530" y="614"/>
                </a:lnTo>
                <a:lnTo>
                  <a:pt x="529" y="612"/>
                </a:lnTo>
                <a:lnTo>
                  <a:pt x="529" y="612"/>
                </a:lnTo>
                <a:lnTo>
                  <a:pt x="532" y="601"/>
                </a:lnTo>
                <a:lnTo>
                  <a:pt x="537" y="582"/>
                </a:lnTo>
                <a:lnTo>
                  <a:pt x="542" y="569"/>
                </a:lnTo>
                <a:lnTo>
                  <a:pt x="542" y="565"/>
                </a:lnTo>
                <a:lnTo>
                  <a:pt x="541" y="567"/>
                </a:lnTo>
                <a:lnTo>
                  <a:pt x="541" y="567"/>
                </a:lnTo>
                <a:lnTo>
                  <a:pt x="540" y="572"/>
                </a:lnTo>
                <a:lnTo>
                  <a:pt x="540" y="575"/>
                </a:lnTo>
                <a:lnTo>
                  <a:pt x="540" y="578"/>
                </a:lnTo>
                <a:lnTo>
                  <a:pt x="538" y="581"/>
                </a:lnTo>
                <a:lnTo>
                  <a:pt x="536" y="586"/>
                </a:lnTo>
                <a:lnTo>
                  <a:pt x="531" y="590"/>
                </a:lnTo>
                <a:lnTo>
                  <a:pt x="524" y="595"/>
                </a:lnTo>
                <a:lnTo>
                  <a:pt x="510" y="601"/>
                </a:lnTo>
                <a:lnTo>
                  <a:pt x="510" y="601"/>
                </a:lnTo>
                <a:lnTo>
                  <a:pt x="498" y="604"/>
                </a:lnTo>
                <a:lnTo>
                  <a:pt x="487" y="608"/>
                </a:lnTo>
                <a:lnTo>
                  <a:pt x="472" y="610"/>
                </a:lnTo>
                <a:lnTo>
                  <a:pt x="467" y="612"/>
                </a:lnTo>
                <a:lnTo>
                  <a:pt x="461" y="614"/>
                </a:lnTo>
                <a:lnTo>
                  <a:pt x="456" y="619"/>
                </a:lnTo>
                <a:lnTo>
                  <a:pt x="451" y="627"/>
                </a:lnTo>
                <a:lnTo>
                  <a:pt x="451" y="627"/>
                </a:lnTo>
                <a:lnTo>
                  <a:pt x="445" y="635"/>
                </a:lnTo>
                <a:lnTo>
                  <a:pt x="439" y="641"/>
                </a:lnTo>
                <a:lnTo>
                  <a:pt x="432" y="646"/>
                </a:lnTo>
                <a:lnTo>
                  <a:pt x="426" y="649"/>
                </a:lnTo>
                <a:lnTo>
                  <a:pt x="418" y="654"/>
                </a:lnTo>
                <a:lnTo>
                  <a:pt x="411" y="659"/>
                </a:lnTo>
                <a:lnTo>
                  <a:pt x="404" y="667"/>
                </a:lnTo>
                <a:lnTo>
                  <a:pt x="396" y="678"/>
                </a:lnTo>
                <a:lnTo>
                  <a:pt x="396" y="678"/>
                </a:lnTo>
                <a:lnTo>
                  <a:pt x="392" y="689"/>
                </a:lnTo>
                <a:lnTo>
                  <a:pt x="388" y="698"/>
                </a:lnTo>
                <a:lnTo>
                  <a:pt x="384" y="710"/>
                </a:lnTo>
                <a:lnTo>
                  <a:pt x="383" y="714"/>
                </a:lnTo>
                <a:lnTo>
                  <a:pt x="379" y="717"/>
                </a:lnTo>
                <a:lnTo>
                  <a:pt x="375" y="722"/>
                </a:lnTo>
                <a:lnTo>
                  <a:pt x="367" y="726"/>
                </a:lnTo>
                <a:lnTo>
                  <a:pt x="367" y="726"/>
                </a:lnTo>
                <a:lnTo>
                  <a:pt x="358" y="731"/>
                </a:lnTo>
                <a:lnTo>
                  <a:pt x="347" y="733"/>
                </a:lnTo>
                <a:lnTo>
                  <a:pt x="337" y="733"/>
                </a:lnTo>
                <a:lnTo>
                  <a:pt x="327" y="733"/>
                </a:lnTo>
                <a:lnTo>
                  <a:pt x="318" y="732"/>
                </a:lnTo>
                <a:lnTo>
                  <a:pt x="310" y="729"/>
                </a:lnTo>
                <a:lnTo>
                  <a:pt x="298" y="726"/>
                </a:lnTo>
                <a:lnTo>
                  <a:pt x="298" y="726"/>
                </a:lnTo>
                <a:lnTo>
                  <a:pt x="287" y="723"/>
                </a:lnTo>
                <a:lnTo>
                  <a:pt x="276" y="721"/>
                </a:lnTo>
                <a:lnTo>
                  <a:pt x="271" y="718"/>
                </a:lnTo>
                <a:lnTo>
                  <a:pt x="267" y="715"/>
                </a:lnTo>
                <a:lnTo>
                  <a:pt x="265" y="709"/>
                </a:lnTo>
                <a:lnTo>
                  <a:pt x="265" y="703"/>
                </a:lnTo>
                <a:lnTo>
                  <a:pt x="265" y="703"/>
                </a:lnTo>
                <a:lnTo>
                  <a:pt x="267" y="695"/>
                </a:lnTo>
                <a:lnTo>
                  <a:pt x="269" y="689"/>
                </a:lnTo>
                <a:lnTo>
                  <a:pt x="271" y="684"/>
                </a:lnTo>
                <a:lnTo>
                  <a:pt x="276" y="681"/>
                </a:lnTo>
                <a:lnTo>
                  <a:pt x="280" y="678"/>
                </a:lnTo>
                <a:lnTo>
                  <a:pt x="286" y="676"/>
                </a:lnTo>
                <a:lnTo>
                  <a:pt x="298" y="672"/>
                </a:lnTo>
                <a:lnTo>
                  <a:pt x="298" y="672"/>
                </a:lnTo>
                <a:lnTo>
                  <a:pt x="311" y="669"/>
                </a:lnTo>
                <a:lnTo>
                  <a:pt x="324" y="665"/>
                </a:lnTo>
                <a:lnTo>
                  <a:pt x="328" y="663"/>
                </a:lnTo>
                <a:lnTo>
                  <a:pt x="332" y="659"/>
                </a:lnTo>
                <a:lnTo>
                  <a:pt x="336" y="655"/>
                </a:lnTo>
                <a:lnTo>
                  <a:pt x="337" y="652"/>
                </a:lnTo>
                <a:lnTo>
                  <a:pt x="337" y="652"/>
                </a:lnTo>
                <a:lnTo>
                  <a:pt x="343" y="618"/>
                </a:lnTo>
                <a:lnTo>
                  <a:pt x="343" y="618"/>
                </a:lnTo>
                <a:lnTo>
                  <a:pt x="344" y="616"/>
                </a:lnTo>
                <a:lnTo>
                  <a:pt x="349" y="610"/>
                </a:lnTo>
                <a:lnTo>
                  <a:pt x="355" y="604"/>
                </a:lnTo>
                <a:lnTo>
                  <a:pt x="359" y="602"/>
                </a:lnTo>
                <a:lnTo>
                  <a:pt x="364" y="601"/>
                </a:lnTo>
                <a:lnTo>
                  <a:pt x="364" y="601"/>
                </a:lnTo>
                <a:lnTo>
                  <a:pt x="373" y="596"/>
                </a:lnTo>
                <a:lnTo>
                  <a:pt x="384" y="591"/>
                </a:lnTo>
                <a:lnTo>
                  <a:pt x="400" y="582"/>
                </a:lnTo>
                <a:lnTo>
                  <a:pt x="400" y="582"/>
                </a:lnTo>
                <a:lnTo>
                  <a:pt x="406" y="578"/>
                </a:lnTo>
                <a:lnTo>
                  <a:pt x="413" y="572"/>
                </a:lnTo>
                <a:lnTo>
                  <a:pt x="422" y="563"/>
                </a:lnTo>
                <a:lnTo>
                  <a:pt x="430" y="550"/>
                </a:lnTo>
                <a:lnTo>
                  <a:pt x="430" y="550"/>
                </a:lnTo>
                <a:lnTo>
                  <a:pt x="449" y="516"/>
                </a:lnTo>
                <a:lnTo>
                  <a:pt x="455" y="501"/>
                </a:lnTo>
                <a:lnTo>
                  <a:pt x="457" y="495"/>
                </a:lnTo>
                <a:lnTo>
                  <a:pt x="457" y="489"/>
                </a:lnTo>
                <a:lnTo>
                  <a:pt x="457" y="489"/>
                </a:lnTo>
                <a:lnTo>
                  <a:pt x="457" y="473"/>
                </a:lnTo>
                <a:lnTo>
                  <a:pt x="457" y="468"/>
                </a:lnTo>
                <a:lnTo>
                  <a:pt x="439" y="504"/>
                </a:lnTo>
                <a:lnTo>
                  <a:pt x="439" y="504"/>
                </a:lnTo>
                <a:lnTo>
                  <a:pt x="439" y="488"/>
                </a:lnTo>
                <a:lnTo>
                  <a:pt x="438" y="479"/>
                </a:lnTo>
                <a:lnTo>
                  <a:pt x="436" y="477"/>
                </a:lnTo>
                <a:lnTo>
                  <a:pt x="436" y="477"/>
                </a:lnTo>
                <a:lnTo>
                  <a:pt x="436" y="477"/>
                </a:lnTo>
                <a:lnTo>
                  <a:pt x="424" y="504"/>
                </a:lnTo>
                <a:lnTo>
                  <a:pt x="424" y="465"/>
                </a:lnTo>
                <a:lnTo>
                  <a:pt x="424" y="465"/>
                </a:lnTo>
                <a:lnTo>
                  <a:pt x="424" y="465"/>
                </a:lnTo>
                <a:lnTo>
                  <a:pt x="423" y="462"/>
                </a:lnTo>
                <a:lnTo>
                  <a:pt x="417" y="456"/>
                </a:lnTo>
                <a:lnTo>
                  <a:pt x="402" y="447"/>
                </a:lnTo>
                <a:lnTo>
                  <a:pt x="402" y="447"/>
                </a:lnTo>
                <a:lnTo>
                  <a:pt x="399" y="444"/>
                </a:lnTo>
                <a:lnTo>
                  <a:pt x="394" y="440"/>
                </a:lnTo>
                <a:lnTo>
                  <a:pt x="388" y="433"/>
                </a:lnTo>
                <a:lnTo>
                  <a:pt x="384" y="423"/>
                </a:lnTo>
                <a:lnTo>
                  <a:pt x="382" y="415"/>
                </a:lnTo>
                <a:lnTo>
                  <a:pt x="381" y="407"/>
                </a:lnTo>
                <a:lnTo>
                  <a:pt x="379" y="398"/>
                </a:lnTo>
                <a:lnTo>
                  <a:pt x="379" y="387"/>
                </a:lnTo>
                <a:lnTo>
                  <a:pt x="379" y="387"/>
                </a:lnTo>
                <a:lnTo>
                  <a:pt x="378" y="383"/>
                </a:lnTo>
                <a:lnTo>
                  <a:pt x="376" y="380"/>
                </a:lnTo>
                <a:lnTo>
                  <a:pt x="372" y="375"/>
                </a:lnTo>
                <a:lnTo>
                  <a:pt x="369" y="371"/>
                </a:lnTo>
                <a:lnTo>
                  <a:pt x="364" y="368"/>
                </a:lnTo>
                <a:lnTo>
                  <a:pt x="358" y="366"/>
                </a:lnTo>
                <a:lnTo>
                  <a:pt x="352" y="365"/>
                </a:lnTo>
                <a:lnTo>
                  <a:pt x="345" y="366"/>
                </a:lnTo>
                <a:lnTo>
                  <a:pt x="345" y="366"/>
                </a:lnTo>
                <a:lnTo>
                  <a:pt x="341" y="368"/>
                </a:lnTo>
                <a:lnTo>
                  <a:pt x="337" y="370"/>
                </a:lnTo>
                <a:lnTo>
                  <a:pt x="332" y="375"/>
                </a:lnTo>
                <a:lnTo>
                  <a:pt x="330" y="376"/>
                </a:lnTo>
                <a:lnTo>
                  <a:pt x="327" y="377"/>
                </a:lnTo>
                <a:lnTo>
                  <a:pt x="322" y="376"/>
                </a:lnTo>
                <a:lnTo>
                  <a:pt x="316" y="375"/>
                </a:lnTo>
                <a:lnTo>
                  <a:pt x="316" y="375"/>
                </a:lnTo>
                <a:lnTo>
                  <a:pt x="301" y="369"/>
                </a:lnTo>
                <a:lnTo>
                  <a:pt x="285" y="363"/>
                </a:lnTo>
                <a:lnTo>
                  <a:pt x="271" y="358"/>
                </a:lnTo>
                <a:lnTo>
                  <a:pt x="265" y="357"/>
                </a:lnTo>
                <a:lnTo>
                  <a:pt x="262" y="357"/>
                </a:lnTo>
                <a:lnTo>
                  <a:pt x="262" y="357"/>
                </a:lnTo>
                <a:lnTo>
                  <a:pt x="250" y="359"/>
                </a:lnTo>
                <a:lnTo>
                  <a:pt x="245" y="362"/>
                </a:lnTo>
                <a:lnTo>
                  <a:pt x="237" y="366"/>
                </a:lnTo>
                <a:lnTo>
                  <a:pt x="237" y="366"/>
                </a:lnTo>
                <a:lnTo>
                  <a:pt x="227" y="374"/>
                </a:lnTo>
                <a:lnTo>
                  <a:pt x="223" y="375"/>
                </a:lnTo>
                <a:lnTo>
                  <a:pt x="211" y="363"/>
                </a:lnTo>
                <a:lnTo>
                  <a:pt x="211" y="363"/>
                </a:lnTo>
                <a:lnTo>
                  <a:pt x="208" y="365"/>
                </a:lnTo>
                <a:lnTo>
                  <a:pt x="203" y="369"/>
                </a:lnTo>
                <a:lnTo>
                  <a:pt x="201" y="371"/>
                </a:lnTo>
                <a:lnTo>
                  <a:pt x="199" y="373"/>
                </a:lnTo>
                <a:lnTo>
                  <a:pt x="197" y="371"/>
                </a:lnTo>
                <a:lnTo>
                  <a:pt x="196" y="369"/>
                </a:lnTo>
                <a:lnTo>
                  <a:pt x="196" y="369"/>
                </a:lnTo>
                <a:lnTo>
                  <a:pt x="194" y="363"/>
                </a:lnTo>
                <a:lnTo>
                  <a:pt x="190" y="357"/>
                </a:lnTo>
                <a:lnTo>
                  <a:pt x="187" y="351"/>
                </a:lnTo>
                <a:lnTo>
                  <a:pt x="166" y="360"/>
                </a:lnTo>
                <a:lnTo>
                  <a:pt x="166" y="360"/>
                </a:lnTo>
                <a:lnTo>
                  <a:pt x="161" y="356"/>
                </a:lnTo>
                <a:lnTo>
                  <a:pt x="156" y="353"/>
                </a:lnTo>
                <a:lnTo>
                  <a:pt x="155" y="353"/>
                </a:lnTo>
                <a:lnTo>
                  <a:pt x="154" y="354"/>
                </a:lnTo>
                <a:lnTo>
                  <a:pt x="154" y="354"/>
                </a:lnTo>
                <a:lnTo>
                  <a:pt x="150" y="359"/>
                </a:lnTo>
                <a:lnTo>
                  <a:pt x="144" y="364"/>
                </a:lnTo>
                <a:lnTo>
                  <a:pt x="136" y="373"/>
                </a:lnTo>
                <a:lnTo>
                  <a:pt x="127" y="360"/>
                </a:lnTo>
                <a:lnTo>
                  <a:pt x="109" y="366"/>
                </a:lnTo>
                <a:lnTo>
                  <a:pt x="109" y="366"/>
                </a:lnTo>
                <a:lnTo>
                  <a:pt x="104" y="360"/>
                </a:lnTo>
                <a:lnTo>
                  <a:pt x="100" y="357"/>
                </a:lnTo>
                <a:lnTo>
                  <a:pt x="97" y="354"/>
                </a:lnTo>
                <a:lnTo>
                  <a:pt x="93" y="354"/>
                </a:lnTo>
                <a:lnTo>
                  <a:pt x="93" y="354"/>
                </a:lnTo>
                <a:lnTo>
                  <a:pt x="89" y="353"/>
                </a:lnTo>
                <a:lnTo>
                  <a:pt x="83" y="349"/>
                </a:lnTo>
                <a:lnTo>
                  <a:pt x="68" y="341"/>
                </a:lnTo>
                <a:lnTo>
                  <a:pt x="51" y="331"/>
                </a:lnTo>
                <a:lnTo>
                  <a:pt x="36" y="322"/>
                </a:lnTo>
                <a:lnTo>
                  <a:pt x="36" y="322"/>
                </a:lnTo>
                <a:lnTo>
                  <a:pt x="26" y="313"/>
                </a:lnTo>
                <a:lnTo>
                  <a:pt x="19" y="305"/>
                </a:lnTo>
                <a:lnTo>
                  <a:pt x="13" y="297"/>
                </a:lnTo>
                <a:lnTo>
                  <a:pt x="13" y="297"/>
                </a:lnTo>
                <a:lnTo>
                  <a:pt x="11" y="296"/>
                </a:lnTo>
                <a:lnTo>
                  <a:pt x="4" y="292"/>
                </a:lnTo>
                <a:lnTo>
                  <a:pt x="2" y="289"/>
                </a:lnTo>
                <a:lnTo>
                  <a:pt x="1" y="284"/>
                </a:lnTo>
                <a:lnTo>
                  <a:pt x="0" y="279"/>
                </a:lnTo>
                <a:lnTo>
                  <a:pt x="1" y="273"/>
                </a:lnTo>
                <a:lnTo>
                  <a:pt x="1" y="273"/>
                </a:lnTo>
                <a:lnTo>
                  <a:pt x="4" y="263"/>
                </a:lnTo>
                <a:lnTo>
                  <a:pt x="8" y="257"/>
                </a:lnTo>
                <a:lnTo>
                  <a:pt x="12" y="255"/>
                </a:lnTo>
                <a:lnTo>
                  <a:pt x="13" y="255"/>
                </a:lnTo>
                <a:lnTo>
                  <a:pt x="13" y="255"/>
                </a:lnTo>
                <a:lnTo>
                  <a:pt x="21" y="246"/>
                </a:lnTo>
                <a:lnTo>
                  <a:pt x="31" y="240"/>
                </a:lnTo>
                <a:lnTo>
                  <a:pt x="40" y="234"/>
                </a:lnTo>
                <a:lnTo>
                  <a:pt x="40" y="234"/>
                </a:lnTo>
                <a:lnTo>
                  <a:pt x="45" y="233"/>
                </a:lnTo>
                <a:lnTo>
                  <a:pt x="52" y="232"/>
                </a:lnTo>
                <a:lnTo>
                  <a:pt x="68" y="232"/>
                </a:lnTo>
                <a:lnTo>
                  <a:pt x="82" y="233"/>
                </a:lnTo>
                <a:lnTo>
                  <a:pt x="86" y="232"/>
                </a:lnTo>
                <a:lnTo>
                  <a:pt x="88" y="231"/>
                </a:lnTo>
                <a:lnTo>
                  <a:pt x="88" y="231"/>
                </a:lnTo>
                <a:lnTo>
                  <a:pt x="87" y="220"/>
                </a:lnTo>
                <a:lnTo>
                  <a:pt x="85" y="198"/>
                </a:lnTo>
                <a:lnTo>
                  <a:pt x="85" y="184"/>
                </a:lnTo>
                <a:lnTo>
                  <a:pt x="85" y="170"/>
                </a:lnTo>
                <a:lnTo>
                  <a:pt x="87" y="157"/>
                </a:lnTo>
                <a:lnTo>
                  <a:pt x="91" y="144"/>
                </a:lnTo>
                <a:lnTo>
                  <a:pt x="91" y="144"/>
                </a:lnTo>
                <a:lnTo>
                  <a:pt x="98" y="125"/>
                </a:lnTo>
                <a:lnTo>
                  <a:pt x="102" y="116"/>
                </a:lnTo>
                <a:lnTo>
                  <a:pt x="106" y="110"/>
                </a:lnTo>
                <a:lnTo>
                  <a:pt x="111" y="104"/>
                </a:lnTo>
                <a:lnTo>
                  <a:pt x="116" y="98"/>
                </a:lnTo>
                <a:lnTo>
                  <a:pt x="123" y="93"/>
                </a:lnTo>
                <a:lnTo>
                  <a:pt x="133" y="87"/>
                </a:lnTo>
                <a:lnTo>
                  <a:pt x="133" y="87"/>
                </a:lnTo>
                <a:lnTo>
                  <a:pt x="149" y="76"/>
                </a:lnTo>
                <a:lnTo>
                  <a:pt x="159" y="70"/>
                </a:lnTo>
                <a:lnTo>
                  <a:pt x="166" y="64"/>
                </a:lnTo>
                <a:lnTo>
                  <a:pt x="174" y="61"/>
                </a:lnTo>
                <a:lnTo>
                  <a:pt x="174" y="61"/>
                </a:lnTo>
                <a:lnTo>
                  <a:pt x="193" y="53"/>
                </a:lnTo>
                <a:lnTo>
                  <a:pt x="218" y="45"/>
                </a:lnTo>
                <a:lnTo>
                  <a:pt x="250" y="36"/>
                </a:lnTo>
                <a:lnTo>
                  <a:pt x="250" y="36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3">
            <a:extLst>
              <a:ext uri="{FF2B5EF4-FFF2-40B4-BE49-F238E27FC236}">
                <a16:creationId xmlns:a16="http://schemas.microsoft.com/office/drawing/2014/main" id="{42828510-DF03-4E51-9916-3D861A7AA2C8}"/>
              </a:ext>
            </a:extLst>
          </p:cNvPr>
          <p:cNvSpPr>
            <a:spLocks/>
          </p:cNvSpPr>
          <p:nvPr/>
        </p:nvSpPr>
        <p:spPr bwMode="auto">
          <a:xfrm>
            <a:off x="6375207" y="722905"/>
            <a:ext cx="946150" cy="1816100"/>
          </a:xfrm>
          <a:custGeom>
            <a:avLst/>
            <a:gdLst>
              <a:gd name="T0" fmla="*/ 1 w 596"/>
              <a:gd name="T1" fmla="*/ 416 h 1144"/>
              <a:gd name="T2" fmla="*/ 41 w 596"/>
              <a:gd name="T3" fmla="*/ 475 h 1144"/>
              <a:gd name="T4" fmla="*/ 43 w 596"/>
              <a:gd name="T5" fmla="*/ 556 h 1144"/>
              <a:gd name="T6" fmla="*/ 49 w 596"/>
              <a:gd name="T7" fmla="*/ 625 h 1144"/>
              <a:gd name="T8" fmla="*/ 73 w 596"/>
              <a:gd name="T9" fmla="*/ 690 h 1144"/>
              <a:gd name="T10" fmla="*/ 66 w 596"/>
              <a:gd name="T11" fmla="*/ 775 h 1144"/>
              <a:gd name="T12" fmla="*/ 86 w 596"/>
              <a:gd name="T13" fmla="*/ 1021 h 1144"/>
              <a:gd name="T14" fmla="*/ 55 w 596"/>
              <a:gd name="T15" fmla="*/ 1099 h 1144"/>
              <a:gd name="T16" fmla="*/ 64 w 596"/>
              <a:gd name="T17" fmla="*/ 1131 h 1144"/>
              <a:gd name="T18" fmla="*/ 99 w 596"/>
              <a:gd name="T19" fmla="*/ 1144 h 1144"/>
              <a:gd name="T20" fmla="*/ 123 w 596"/>
              <a:gd name="T21" fmla="*/ 1137 h 1144"/>
              <a:gd name="T22" fmla="*/ 143 w 596"/>
              <a:gd name="T23" fmla="*/ 1117 h 1144"/>
              <a:gd name="T24" fmla="*/ 159 w 596"/>
              <a:gd name="T25" fmla="*/ 1072 h 1144"/>
              <a:gd name="T26" fmla="*/ 156 w 596"/>
              <a:gd name="T27" fmla="*/ 962 h 1144"/>
              <a:gd name="T28" fmla="*/ 201 w 596"/>
              <a:gd name="T29" fmla="*/ 809 h 1144"/>
              <a:gd name="T30" fmla="*/ 301 w 596"/>
              <a:gd name="T31" fmla="*/ 706 h 1144"/>
              <a:gd name="T32" fmla="*/ 320 w 596"/>
              <a:gd name="T33" fmla="*/ 686 h 1144"/>
              <a:gd name="T34" fmla="*/ 331 w 596"/>
              <a:gd name="T35" fmla="*/ 757 h 1144"/>
              <a:gd name="T36" fmla="*/ 345 w 596"/>
              <a:gd name="T37" fmla="*/ 792 h 1144"/>
              <a:gd name="T38" fmla="*/ 376 w 596"/>
              <a:gd name="T39" fmla="*/ 786 h 1144"/>
              <a:gd name="T40" fmla="*/ 376 w 596"/>
              <a:gd name="T41" fmla="*/ 758 h 1144"/>
              <a:gd name="T42" fmla="*/ 371 w 596"/>
              <a:gd name="T43" fmla="*/ 721 h 1144"/>
              <a:gd name="T44" fmla="*/ 378 w 596"/>
              <a:gd name="T45" fmla="*/ 697 h 1144"/>
              <a:gd name="T46" fmla="*/ 410 w 596"/>
              <a:gd name="T47" fmla="*/ 765 h 1144"/>
              <a:gd name="T48" fmla="*/ 395 w 596"/>
              <a:gd name="T49" fmla="*/ 886 h 1144"/>
              <a:gd name="T50" fmla="*/ 373 w 596"/>
              <a:gd name="T51" fmla="*/ 940 h 1144"/>
              <a:gd name="T52" fmla="*/ 376 w 596"/>
              <a:gd name="T53" fmla="*/ 974 h 1144"/>
              <a:gd name="T54" fmla="*/ 400 w 596"/>
              <a:gd name="T55" fmla="*/ 976 h 1144"/>
              <a:gd name="T56" fmla="*/ 433 w 596"/>
              <a:gd name="T57" fmla="*/ 983 h 1144"/>
              <a:gd name="T58" fmla="*/ 458 w 596"/>
              <a:gd name="T59" fmla="*/ 954 h 1144"/>
              <a:gd name="T60" fmla="*/ 448 w 596"/>
              <a:gd name="T61" fmla="*/ 890 h 1144"/>
              <a:gd name="T62" fmla="*/ 459 w 596"/>
              <a:gd name="T63" fmla="*/ 761 h 1144"/>
              <a:gd name="T64" fmla="*/ 494 w 596"/>
              <a:gd name="T65" fmla="*/ 836 h 1144"/>
              <a:gd name="T66" fmla="*/ 507 w 596"/>
              <a:gd name="T67" fmla="*/ 974 h 1144"/>
              <a:gd name="T68" fmla="*/ 513 w 596"/>
              <a:gd name="T69" fmla="*/ 1020 h 1144"/>
              <a:gd name="T70" fmla="*/ 550 w 596"/>
              <a:gd name="T71" fmla="*/ 1030 h 1144"/>
              <a:gd name="T72" fmla="*/ 576 w 596"/>
              <a:gd name="T73" fmla="*/ 1015 h 1144"/>
              <a:gd name="T74" fmla="*/ 594 w 596"/>
              <a:gd name="T75" fmla="*/ 1001 h 1144"/>
              <a:gd name="T76" fmla="*/ 582 w 596"/>
              <a:gd name="T77" fmla="*/ 912 h 1144"/>
              <a:gd name="T78" fmla="*/ 533 w 596"/>
              <a:gd name="T79" fmla="*/ 750 h 1144"/>
              <a:gd name="T80" fmla="*/ 527 w 596"/>
              <a:gd name="T81" fmla="*/ 644 h 1144"/>
              <a:gd name="T82" fmla="*/ 578 w 596"/>
              <a:gd name="T83" fmla="*/ 440 h 1144"/>
              <a:gd name="T84" fmla="*/ 551 w 596"/>
              <a:gd name="T85" fmla="*/ 290 h 1144"/>
              <a:gd name="T86" fmla="*/ 507 w 596"/>
              <a:gd name="T87" fmla="*/ 209 h 1144"/>
              <a:gd name="T88" fmla="*/ 498 w 596"/>
              <a:gd name="T89" fmla="*/ 54 h 1144"/>
              <a:gd name="T90" fmla="*/ 473 w 596"/>
              <a:gd name="T91" fmla="*/ 7 h 1144"/>
              <a:gd name="T92" fmla="*/ 415 w 596"/>
              <a:gd name="T93" fmla="*/ 8 h 1144"/>
              <a:gd name="T94" fmla="*/ 382 w 596"/>
              <a:gd name="T95" fmla="*/ 53 h 1144"/>
              <a:gd name="T96" fmla="*/ 408 w 596"/>
              <a:gd name="T97" fmla="*/ 99 h 1144"/>
              <a:gd name="T98" fmla="*/ 403 w 596"/>
              <a:gd name="T99" fmla="*/ 144 h 1144"/>
              <a:gd name="T100" fmla="*/ 388 w 596"/>
              <a:gd name="T101" fmla="*/ 176 h 1144"/>
              <a:gd name="T102" fmla="*/ 295 w 596"/>
              <a:gd name="T103" fmla="*/ 212 h 1144"/>
              <a:gd name="T104" fmla="*/ 228 w 596"/>
              <a:gd name="T105" fmla="*/ 277 h 1144"/>
              <a:gd name="T106" fmla="*/ 199 w 596"/>
              <a:gd name="T107" fmla="*/ 322 h 1144"/>
              <a:gd name="T108" fmla="*/ 181 w 596"/>
              <a:gd name="T109" fmla="*/ 354 h 1144"/>
              <a:gd name="T110" fmla="*/ 164 w 596"/>
              <a:gd name="T111" fmla="*/ 384 h 1144"/>
              <a:gd name="T112" fmla="*/ 143 w 596"/>
              <a:gd name="T113" fmla="*/ 391 h 1144"/>
              <a:gd name="T114" fmla="*/ 132 w 596"/>
              <a:gd name="T115" fmla="*/ 405 h 1144"/>
              <a:gd name="T116" fmla="*/ 128 w 596"/>
              <a:gd name="T117" fmla="*/ 421 h 1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96" h="1144">
                <a:moveTo>
                  <a:pt x="113" y="429"/>
                </a:moveTo>
                <a:lnTo>
                  <a:pt x="64" y="425"/>
                </a:lnTo>
                <a:lnTo>
                  <a:pt x="64" y="425"/>
                </a:lnTo>
                <a:lnTo>
                  <a:pt x="40" y="421"/>
                </a:lnTo>
                <a:lnTo>
                  <a:pt x="19" y="417"/>
                </a:lnTo>
                <a:lnTo>
                  <a:pt x="5" y="416"/>
                </a:lnTo>
                <a:lnTo>
                  <a:pt x="1" y="416"/>
                </a:lnTo>
                <a:lnTo>
                  <a:pt x="0" y="418"/>
                </a:lnTo>
                <a:lnTo>
                  <a:pt x="0" y="418"/>
                </a:lnTo>
                <a:lnTo>
                  <a:pt x="1" y="423"/>
                </a:lnTo>
                <a:lnTo>
                  <a:pt x="6" y="431"/>
                </a:lnTo>
                <a:lnTo>
                  <a:pt x="23" y="452"/>
                </a:lnTo>
                <a:lnTo>
                  <a:pt x="32" y="463"/>
                </a:lnTo>
                <a:lnTo>
                  <a:pt x="41" y="475"/>
                </a:lnTo>
                <a:lnTo>
                  <a:pt x="47" y="486"/>
                </a:lnTo>
                <a:lnTo>
                  <a:pt x="49" y="491"/>
                </a:lnTo>
                <a:lnTo>
                  <a:pt x="50" y="497"/>
                </a:lnTo>
                <a:lnTo>
                  <a:pt x="50" y="497"/>
                </a:lnTo>
                <a:lnTo>
                  <a:pt x="50" y="508"/>
                </a:lnTo>
                <a:lnTo>
                  <a:pt x="49" y="522"/>
                </a:lnTo>
                <a:lnTo>
                  <a:pt x="43" y="556"/>
                </a:lnTo>
                <a:lnTo>
                  <a:pt x="41" y="572"/>
                </a:lnTo>
                <a:lnTo>
                  <a:pt x="38" y="588"/>
                </a:lnTo>
                <a:lnTo>
                  <a:pt x="38" y="600"/>
                </a:lnTo>
                <a:lnTo>
                  <a:pt x="38" y="606"/>
                </a:lnTo>
                <a:lnTo>
                  <a:pt x="40" y="609"/>
                </a:lnTo>
                <a:lnTo>
                  <a:pt x="40" y="609"/>
                </a:lnTo>
                <a:lnTo>
                  <a:pt x="49" y="625"/>
                </a:lnTo>
                <a:lnTo>
                  <a:pt x="60" y="641"/>
                </a:lnTo>
                <a:lnTo>
                  <a:pt x="70" y="657"/>
                </a:lnTo>
                <a:lnTo>
                  <a:pt x="74" y="665"/>
                </a:lnTo>
                <a:lnTo>
                  <a:pt x="75" y="670"/>
                </a:lnTo>
                <a:lnTo>
                  <a:pt x="75" y="670"/>
                </a:lnTo>
                <a:lnTo>
                  <a:pt x="75" y="677"/>
                </a:lnTo>
                <a:lnTo>
                  <a:pt x="73" y="690"/>
                </a:lnTo>
                <a:lnTo>
                  <a:pt x="68" y="722"/>
                </a:lnTo>
                <a:lnTo>
                  <a:pt x="65" y="740"/>
                </a:lnTo>
                <a:lnTo>
                  <a:pt x="64" y="756"/>
                </a:lnTo>
                <a:lnTo>
                  <a:pt x="64" y="767"/>
                </a:lnTo>
                <a:lnTo>
                  <a:pt x="65" y="772"/>
                </a:lnTo>
                <a:lnTo>
                  <a:pt x="66" y="775"/>
                </a:lnTo>
                <a:lnTo>
                  <a:pt x="66" y="775"/>
                </a:lnTo>
                <a:lnTo>
                  <a:pt x="74" y="784"/>
                </a:lnTo>
                <a:lnTo>
                  <a:pt x="84" y="793"/>
                </a:lnTo>
                <a:lnTo>
                  <a:pt x="96" y="802"/>
                </a:lnTo>
                <a:lnTo>
                  <a:pt x="96" y="802"/>
                </a:lnTo>
                <a:lnTo>
                  <a:pt x="92" y="904"/>
                </a:lnTo>
                <a:lnTo>
                  <a:pt x="86" y="1021"/>
                </a:lnTo>
                <a:lnTo>
                  <a:pt x="86" y="1021"/>
                </a:lnTo>
                <a:lnTo>
                  <a:pt x="83" y="1035"/>
                </a:lnTo>
                <a:lnTo>
                  <a:pt x="79" y="1048"/>
                </a:lnTo>
                <a:lnTo>
                  <a:pt x="74" y="1061"/>
                </a:lnTo>
                <a:lnTo>
                  <a:pt x="74" y="1061"/>
                </a:lnTo>
                <a:lnTo>
                  <a:pt x="70" y="1067"/>
                </a:lnTo>
                <a:lnTo>
                  <a:pt x="63" y="1081"/>
                </a:lnTo>
                <a:lnTo>
                  <a:pt x="55" y="1099"/>
                </a:lnTo>
                <a:lnTo>
                  <a:pt x="54" y="1108"/>
                </a:lnTo>
                <a:lnTo>
                  <a:pt x="52" y="1116"/>
                </a:lnTo>
                <a:lnTo>
                  <a:pt x="52" y="1116"/>
                </a:lnTo>
                <a:lnTo>
                  <a:pt x="54" y="1121"/>
                </a:lnTo>
                <a:lnTo>
                  <a:pt x="56" y="1126"/>
                </a:lnTo>
                <a:lnTo>
                  <a:pt x="60" y="1129"/>
                </a:lnTo>
                <a:lnTo>
                  <a:pt x="64" y="1131"/>
                </a:lnTo>
                <a:lnTo>
                  <a:pt x="72" y="1134"/>
                </a:lnTo>
                <a:lnTo>
                  <a:pt x="75" y="1134"/>
                </a:lnTo>
                <a:lnTo>
                  <a:pt x="75" y="1134"/>
                </a:lnTo>
                <a:lnTo>
                  <a:pt x="82" y="1139"/>
                </a:lnTo>
                <a:lnTo>
                  <a:pt x="90" y="1142"/>
                </a:lnTo>
                <a:lnTo>
                  <a:pt x="99" y="1144"/>
                </a:lnTo>
                <a:lnTo>
                  <a:pt x="99" y="1144"/>
                </a:lnTo>
                <a:lnTo>
                  <a:pt x="110" y="1144"/>
                </a:lnTo>
                <a:lnTo>
                  <a:pt x="118" y="1144"/>
                </a:lnTo>
                <a:lnTo>
                  <a:pt x="124" y="1142"/>
                </a:lnTo>
                <a:lnTo>
                  <a:pt x="124" y="1140"/>
                </a:lnTo>
                <a:lnTo>
                  <a:pt x="124" y="1138"/>
                </a:lnTo>
                <a:lnTo>
                  <a:pt x="124" y="1138"/>
                </a:lnTo>
                <a:lnTo>
                  <a:pt x="123" y="1137"/>
                </a:lnTo>
                <a:lnTo>
                  <a:pt x="124" y="1135"/>
                </a:lnTo>
                <a:lnTo>
                  <a:pt x="129" y="1134"/>
                </a:lnTo>
                <a:lnTo>
                  <a:pt x="136" y="1130"/>
                </a:lnTo>
                <a:lnTo>
                  <a:pt x="140" y="1128"/>
                </a:lnTo>
                <a:lnTo>
                  <a:pt x="142" y="1124"/>
                </a:lnTo>
                <a:lnTo>
                  <a:pt x="142" y="1124"/>
                </a:lnTo>
                <a:lnTo>
                  <a:pt x="143" y="1117"/>
                </a:lnTo>
                <a:lnTo>
                  <a:pt x="145" y="1111"/>
                </a:lnTo>
                <a:lnTo>
                  <a:pt x="146" y="1094"/>
                </a:lnTo>
                <a:lnTo>
                  <a:pt x="146" y="1075"/>
                </a:lnTo>
                <a:lnTo>
                  <a:pt x="161" y="1076"/>
                </a:lnTo>
                <a:lnTo>
                  <a:pt x="161" y="1076"/>
                </a:lnTo>
                <a:lnTo>
                  <a:pt x="161" y="1075"/>
                </a:lnTo>
                <a:lnTo>
                  <a:pt x="159" y="1072"/>
                </a:lnTo>
                <a:lnTo>
                  <a:pt x="158" y="1065"/>
                </a:lnTo>
                <a:lnTo>
                  <a:pt x="156" y="1052"/>
                </a:lnTo>
                <a:lnTo>
                  <a:pt x="156" y="1052"/>
                </a:lnTo>
                <a:lnTo>
                  <a:pt x="155" y="1010"/>
                </a:lnTo>
                <a:lnTo>
                  <a:pt x="155" y="985"/>
                </a:lnTo>
                <a:lnTo>
                  <a:pt x="156" y="962"/>
                </a:lnTo>
                <a:lnTo>
                  <a:pt x="156" y="962"/>
                </a:lnTo>
                <a:lnTo>
                  <a:pt x="159" y="942"/>
                </a:lnTo>
                <a:lnTo>
                  <a:pt x="163" y="924"/>
                </a:lnTo>
                <a:lnTo>
                  <a:pt x="169" y="906"/>
                </a:lnTo>
                <a:lnTo>
                  <a:pt x="177" y="817"/>
                </a:lnTo>
                <a:lnTo>
                  <a:pt x="177" y="817"/>
                </a:lnTo>
                <a:lnTo>
                  <a:pt x="191" y="813"/>
                </a:lnTo>
                <a:lnTo>
                  <a:pt x="201" y="809"/>
                </a:lnTo>
                <a:lnTo>
                  <a:pt x="210" y="804"/>
                </a:lnTo>
                <a:lnTo>
                  <a:pt x="210" y="804"/>
                </a:lnTo>
                <a:lnTo>
                  <a:pt x="215" y="798"/>
                </a:lnTo>
                <a:lnTo>
                  <a:pt x="224" y="786"/>
                </a:lnTo>
                <a:lnTo>
                  <a:pt x="246" y="756"/>
                </a:lnTo>
                <a:lnTo>
                  <a:pt x="276" y="712"/>
                </a:lnTo>
                <a:lnTo>
                  <a:pt x="301" y="706"/>
                </a:lnTo>
                <a:lnTo>
                  <a:pt x="301" y="706"/>
                </a:lnTo>
                <a:lnTo>
                  <a:pt x="304" y="698"/>
                </a:lnTo>
                <a:lnTo>
                  <a:pt x="306" y="693"/>
                </a:lnTo>
                <a:lnTo>
                  <a:pt x="309" y="691"/>
                </a:lnTo>
                <a:lnTo>
                  <a:pt x="310" y="690"/>
                </a:lnTo>
                <a:lnTo>
                  <a:pt x="310" y="690"/>
                </a:lnTo>
                <a:lnTo>
                  <a:pt x="320" y="686"/>
                </a:lnTo>
                <a:lnTo>
                  <a:pt x="327" y="684"/>
                </a:lnTo>
                <a:lnTo>
                  <a:pt x="327" y="684"/>
                </a:lnTo>
                <a:lnTo>
                  <a:pt x="327" y="712"/>
                </a:lnTo>
                <a:lnTo>
                  <a:pt x="328" y="734"/>
                </a:lnTo>
                <a:lnTo>
                  <a:pt x="329" y="749"/>
                </a:lnTo>
                <a:lnTo>
                  <a:pt x="329" y="749"/>
                </a:lnTo>
                <a:lnTo>
                  <a:pt x="331" y="757"/>
                </a:lnTo>
                <a:lnTo>
                  <a:pt x="331" y="765"/>
                </a:lnTo>
                <a:lnTo>
                  <a:pt x="332" y="772"/>
                </a:lnTo>
                <a:lnTo>
                  <a:pt x="335" y="783"/>
                </a:lnTo>
                <a:lnTo>
                  <a:pt x="335" y="783"/>
                </a:lnTo>
                <a:lnTo>
                  <a:pt x="337" y="786"/>
                </a:lnTo>
                <a:lnTo>
                  <a:pt x="341" y="790"/>
                </a:lnTo>
                <a:lnTo>
                  <a:pt x="345" y="792"/>
                </a:lnTo>
                <a:lnTo>
                  <a:pt x="350" y="793"/>
                </a:lnTo>
                <a:lnTo>
                  <a:pt x="359" y="793"/>
                </a:lnTo>
                <a:lnTo>
                  <a:pt x="367" y="793"/>
                </a:lnTo>
                <a:lnTo>
                  <a:pt x="367" y="793"/>
                </a:lnTo>
                <a:lnTo>
                  <a:pt x="369" y="793"/>
                </a:lnTo>
                <a:lnTo>
                  <a:pt x="373" y="790"/>
                </a:lnTo>
                <a:lnTo>
                  <a:pt x="376" y="786"/>
                </a:lnTo>
                <a:lnTo>
                  <a:pt x="377" y="781"/>
                </a:lnTo>
                <a:lnTo>
                  <a:pt x="378" y="776"/>
                </a:lnTo>
                <a:lnTo>
                  <a:pt x="380" y="771"/>
                </a:lnTo>
                <a:lnTo>
                  <a:pt x="380" y="766"/>
                </a:lnTo>
                <a:lnTo>
                  <a:pt x="377" y="762"/>
                </a:lnTo>
                <a:lnTo>
                  <a:pt x="377" y="762"/>
                </a:lnTo>
                <a:lnTo>
                  <a:pt x="376" y="758"/>
                </a:lnTo>
                <a:lnTo>
                  <a:pt x="373" y="756"/>
                </a:lnTo>
                <a:lnTo>
                  <a:pt x="367" y="752"/>
                </a:lnTo>
                <a:lnTo>
                  <a:pt x="363" y="748"/>
                </a:lnTo>
                <a:lnTo>
                  <a:pt x="363" y="747"/>
                </a:lnTo>
                <a:lnTo>
                  <a:pt x="363" y="744"/>
                </a:lnTo>
                <a:lnTo>
                  <a:pt x="363" y="744"/>
                </a:lnTo>
                <a:lnTo>
                  <a:pt x="371" y="721"/>
                </a:lnTo>
                <a:lnTo>
                  <a:pt x="374" y="708"/>
                </a:lnTo>
                <a:lnTo>
                  <a:pt x="376" y="706"/>
                </a:lnTo>
                <a:lnTo>
                  <a:pt x="374" y="704"/>
                </a:lnTo>
                <a:lnTo>
                  <a:pt x="374" y="704"/>
                </a:lnTo>
                <a:lnTo>
                  <a:pt x="373" y="704"/>
                </a:lnTo>
                <a:lnTo>
                  <a:pt x="374" y="702"/>
                </a:lnTo>
                <a:lnTo>
                  <a:pt x="378" y="697"/>
                </a:lnTo>
                <a:lnTo>
                  <a:pt x="383" y="689"/>
                </a:lnTo>
                <a:lnTo>
                  <a:pt x="383" y="689"/>
                </a:lnTo>
                <a:lnTo>
                  <a:pt x="397" y="722"/>
                </a:lnTo>
                <a:lnTo>
                  <a:pt x="405" y="748"/>
                </a:lnTo>
                <a:lnTo>
                  <a:pt x="409" y="757"/>
                </a:lnTo>
                <a:lnTo>
                  <a:pt x="410" y="765"/>
                </a:lnTo>
                <a:lnTo>
                  <a:pt x="410" y="765"/>
                </a:lnTo>
                <a:lnTo>
                  <a:pt x="409" y="784"/>
                </a:lnTo>
                <a:lnTo>
                  <a:pt x="408" y="815"/>
                </a:lnTo>
                <a:lnTo>
                  <a:pt x="405" y="847"/>
                </a:lnTo>
                <a:lnTo>
                  <a:pt x="403" y="860"/>
                </a:lnTo>
                <a:lnTo>
                  <a:pt x="401" y="870"/>
                </a:lnTo>
                <a:lnTo>
                  <a:pt x="401" y="870"/>
                </a:lnTo>
                <a:lnTo>
                  <a:pt x="395" y="886"/>
                </a:lnTo>
                <a:lnTo>
                  <a:pt x="390" y="906"/>
                </a:lnTo>
                <a:lnTo>
                  <a:pt x="385" y="922"/>
                </a:lnTo>
                <a:lnTo>
                  <a:pt x="382" y="929"/>
                </a:lnTo>
                <a:lnTo>
                  <a:pt x="378" y="933"/>
                </a:lnTo>
                <a:lnTo>
                  <a:pt x="378" y="933"/>
                </a:lnTo>
                <a:lnTo>
                  <a:pt x="376" y="936"/>
                </a:lnTo>
                <a:lnTo>
                  <a:pt x="373" y="940"/>
                </a:lnTo>
                <a:lnTo>
                  <a:pt x="372" y="947"/>
                </a:lnTo>
                <a:lnTo>
                  <a:pt x="371" y="952"/>
                </a:lnTo>
                <a:lnTo>
                  <a:pt x="371" y="958"/>
                </a:lnTo>
                <a:lnTo>
                  <a:pt x="371" y="965"/>
                </a:lnTo>
                <a:lnTo>
                  <a:pt x="372" y="970"/>
                </a:lnTo>
                <a:lnTo>
                  <a:pt x="376" y="974"/>
                </a:lnTo>
                <a:lnTo>
                  <a:pt x="376" y="974"/>
                </a:lnTo>
                <a:lnTo>
                  <a:pt x="380" y="975"/>
                </a:lnTo>
                <a:lnTo>
                  <a:pt x="383" y="976"/>
                </a:lnTo>
                <a:lnTo>
                  <a:pt x="391" y="978"/>
                </a:lnTo>
                <a:lnTo>
                  <a:pt x="397" y="976"/>
                </a:lnTo>
                <a:lnTo>
                  <a:pt x="400" y="975"/>
                </a:lnTo>
                <a:lnTo>
                  <a:pt x="400" y="975"/>
                </a:lnTo>
                <a:lnTo>
                  <a:pt x="400" y="976"/>
                </a:lnTo>
                <a:lnTo>
                  <a:pt x="401" y="980"/>
                </a:lnTo>
                <a:lnTo>
                  <a:pt x="406" y="983"/>
                </a:lnTo>
                <a:lnTo>
                  <a:pt x="410" y="984"/>
                </a:lnTo>
                <a:lnTo>
                  <a:pt x="415" y="985"/>
                </a:lnTo>
                <a:lnTo>
                  <a:pt x="415" y="985"/>
                </a:lnTo>
                <a:lnTo>
                  <a:pt x="426" y="984"/>
                </a:lnTo>
                <a:lnTo>
                  <a:pt x="433" y="983"/>
                </a:lnTo>
                <a:lnTo>
                  <a:pt x="440" y="979"/>
                </a:lnTo>
                <a:lnTo>
                  <a:pt x="440" y="979"/>
                </a:lnTo>
                <a:lnTo>
                  <a:pt x="444" y="976"/>
                </a:lnTo>
                <a:lnTo>
                  <a:pt x="450" y="970"/>
                </a:lnTo>
                <a:lnTo>
                  <a:pt x="453" y="965"/>
                </a:lnTo>
                <a:lnTo>
                  <a:pt x="456" y="960"/>
                </a:lnTo>
                <a:lnTo>
                  <a:pt x="458" y="954"/>
                </a:lnTo>
                <a:lnTo>
                  <a:pt x="459" y="948"/>
                </a:lnTo>
                <a:lnTo>
                  <a:pt x="459" y="948"/>
                </a:lnTo>
                <a:lnTo>
                  <a:pt x="458" y="933"/>
                </a:lnTo>
                <a:lnTo>
                  <a:pt x="455" y="915"/>
                </a:lnTo>
                <a:lnTo>
                  <a:pt x="451" y="899"/>
                </a:lnTo>
                <a:lnTo>
                  <a:pt x="448" y="890"/>
                </a:lnTo>
                <a:lnTo>
                  <a:pt x="448" y="890"/>
                </a:lnTo>
                <a:lnTo>
                  <a:pt x="445" y="885"/>
                </a:lnTo>
                <a:lnTo>
                  <a:pt x="444" y="880"/>
                </a:lnTo>
                <a:lnTo>
                  <a:pt x="442" y="874"/>
                </a:lnTo>
                <a:lnTo>
                  <a:pt x="442" y="865"/>
                </a:lnTo>
                <a:lnTo>
                  <a:pt x="442" y="865"/>
                </a:lnTo>
                <a:lnTo>
                  <a:pt x="451" y="808"/>
                </a:lnTo>
                <a:lnTo>
                  <a:pt x="459" y="761"/>
                </a:lnTo>
                <a:lnTo>
                  <a:pt x="459" y="761"/>
                </a:lnTo>
                <a:lnTo>
                  <a:pt x="463" y="766"/>
                </a:lnTo>
                <a:lnTo>
                  <a:pt x="472" y="783"/>
                </a:lnTo>
                <a:lnTo>
                  <a:pt x="483" y="807"/>
                </a:lnTo>
                <a:lnTo>
                  <a:pt x="489" y="821"/>
                </a:lnTo>
                <a:lnTo>
                  <a:pt x="494" y="836"/>
                </a:lnTo>
                <a:lnTo>
                  <a:pt x="494" y="836"/>
                </a:lnTo>
                <a:lnTo>
                  <a:pt x="500" y="867"/>
                </a:lnTo>
                <a:lnTo>
                  <a:pt x="505" y="894"/>
                </a:lnTo>
                <a:lnTo>
                  <a:pt x="508" y="917"/>
                </a:lnTo>
                <a:lnTo>
                  <a:pt x="509" y="936"/>
                </a:lnTo>
                <a:lnTo>
                  <a:pt x="509" y="936"/>
                </a:lnTo>
                <a:lnTo>
                  <a:pt x="509" y="954"/>
                </a:lnTo>
                <a:lnTo>
                  <a:pt x="507" y="974"/>
                </a:lnTo>
                <a:lnTo>
                  <a:pt x="504" y="993"/>
                </a:lnTo>
                <a:lnTo>
                  <a:pt x="503" y="1008"/>
                </a:lnTo>
                <a:lnTo>
                  <a:pt x="503" y="1008"/>
                </a:lnTo>
                <a:lnTo>
                  <a:pt x="503" y="1012"/>
                </a:lnTo>
                <a:lnTo>
                  <a:pt x="504" y="1015"/>
                </a:lnTo>
                <a:lnTo>
                  <a:pt x="508" y="1019"/>
                </a:lnTo>
                <a:lnTo>
                  <a:pt x="513" y="1020"/>
                </a:lnTo>
                <a:lnTo>
                  <a:pt x="518" y="1021"/>
                </a:lnTo>
                <a:lnTo>
                  <a:pt x="530" y="1021"/>
                </a:lnTo>
                <a:lnTo>
                  <a:pt x="535" y="1020"/>
                </a:lnTo>
                <a:lnTo>
                  <a:pt x="535" y="1020"/>
                </a:lnTo>
                <a:lnTo>
                  <a:pt x="537" y="1022"/>
                </a:lnTo>
                <a:lnTo>
                  <a:pt x="542" y="1026"/>
                </a:lnTo>
                <a:lnTo>
                  <a:pt x="550" y="1030"/>
                </a:lnTo>
                <a:lnTo>
                  <a:pt x="554" y="1030"/>
                </a:lnTo>
                <a:lnTo>
                  <a:pt x="558" y="1030"/>
                </a:lnTo>
                <a:lnTo>
                  <a:pt x="558" y="1030"/>
                </a:lnTo>
                <a:lnTo>
                  <a:pt x="564" y="1026"/>
                </a:lnTo>
                <a:lnTo>
                  <a:pt x="571" y="1021"/>
                </a:lnTo>
                <a:lnTo>
                  <a:pt x="576" y="1015"/>
                </a:lnTo>
                <a:lnTo>
                  <a:pt x="576" y="1015"/>
                </a:lnTo>
                <a:lnTo>
                  <a:pt x="577" y="1016"/>
                </a:lnTo>
                <a:lnTo>
                  <a:pt x="581" y="1015"/>
                </a:lnTo>
                <a:lnTo>
                  <a:pt x="583" y="1013"/>
                </a:lnTo>
                <a:lnTo>
                  <a:pt x="587" y="1011"/>
                </a:lnTo>
                <a:lnTo>
                  <a:pt x="590" y="1006"/>
                </a:lnTo>
                <a:lnTo>
                  <a:pt x="594" y="1001"/>
                </a:lnTo>
                <a:lnTo>
                  <a:pt x="594" y="1001"/>
                </a:lnTo>
                <a:lnTo>
                  <a:pt x="595" y="992"/>
                </a:lnTo>
                <a:lnTo>
                  <a:pt x="596" y="981"/>
                </a:lnTo>
                <a:lnTo>
                  <a:pt x="595" y="967"/>
                </a:lnTo>
                <a:lnTo>
                  <a:pt x="592" y="953"/>
                </a:lnTo>
                <a:lnTo>
                  <a:pt x="590" y="939"/>
                </a:lnTo>
                <a:lnTo>
                  <a:pt x="586" y="925"/>
                </a:lnTo>
                <a:lnTo>
                  <a:pt x="582" y="912"/>
                </a:lnTo>
                <a:lnTo>
                  <a:pt x="577" y="902"/>
                </a:lnTo>
                <a:lnTo>
                  <a:pt x="577" y="902"/>
                </a:lnTo>
                <a:lnTo>
                  <a:pt x="566" y="870"/>
                </a:lnTo>
                <a:lnTo>
                  <a:pt x="550" y="824"/>
                </a:lnTo>
                <a:lnTo>
                  <a:pt x="539" y="779"/>
                </a:lnTo>
                <a:lnTo>
                  <a:pt x="535" y="761"/>
                </a:lnTo>
                <a:lnTo>
                  <a:pt x="533" y="750"/>
                </a:lnTo>
                <a:lnTo>
                  <a:pt x="533" y="750"/>
                </a:lnTo>
                <a:lnTo>
                  <a:pt x="533" y="743"/>
                </a:lnTo>
                <a:lnTo>
                  <a:pt x="532" y="731"/>
                </a:lnTo>
                <a:lnTo>
                  <a:pt x="528" y="703"/>
                </a:lnTo>
                <a:lnTo>
                  <a:pt x="526" y="672"/>
                </a:lnTo>
                <a:lnTo>
                  <a:pt x="526" y="658"/>
                </a:lnTo>
                <a:lnTo>
                  <a:pt x="527" y="644"/>
                </a:lnTo>
                <a:lnTo>
                  <a:pt x="527" y="644"/>
                </a:lnTo>
                <a:lnTo>
                  <a:pt x="531" y="626"/>
                </a:lnTo>
                <a:lnTo>
                  <a:pt x="537" y="600"/>
                </a:lnTo>
                <a:lnTo>
                  <a:pt x="557" y="534"/>
                </a:lnTo>
                <a:lnTo>
                  <a:pt x="566" y="499"/>
                </a:lnTo>
                <a:lnTo>
                  <a:pt x="573" y="467"/>
                </a:lnTo>
                <a:lnTo>
                  <a:pt x="578" y="440"/>
                </a:lnTo>
                <a:lnTo>
                  <a:pt x="580" y="429"/>
                </a:lnTo>
                <a:lnTo>
                  <a:pt x="580" y="421"/>
                </a:lnTo>
                <a:lnTo>
                  <a:pt x="580" y="421"/>
                </a:lnTo>
                <a:lnTo>
                  <a:pt x="577" y="404"/>
                </a:lnTo>
                <a:lnTo>
                  <a:pt x="573" y="384"/>
                </a:lnTo>
                <a:lnTo>
                  <a:pt x="563" y="336"/>
                </a:lnTo>
                <a:lnTo>
                  <a:pt x="551" y="290"/>
                </a:lnTo>
                <a:lnTo>
                  <a:pt x="545" y="254"/>
                </a:lnTo>
                <a:lnTo>
                  <a:pt x="545" y="254"/>
                </a:lnTo>
                <a:lnTo>
                  <a:pt x="541" y="243"/>
                </a:lnTo>
                <a:lnTo>
                  <a:pt x="536" y="234"/>
                </a:lnTo>
                <a:lnTo>
                  <a:pt x="530" y="226"/>
                </a:lnTo>
                <a:lnTo>
                  <a:pt x="522" y="219"/>
                </a:lnTo>
                <a:lnTo>
                  <a:pt x="507" y="209"/>
                </a:lnTo>
                <a:lnTo>
                  <a:pt x="499" y="205"/>
                </a:lnTo>
                <a:lnTo>
                  <a:pt x="492" y="201"/>
                </a:lnTo>
                <a:lnTo>
                  <a:pt x="469" y="182"/>
                </a:lnTo>
                <a:lnTo>
                  <a:pt x="469" y="182"/>
                </a:lnTo>
                <a:lnTo>
                  <a:pt x="483" y="122"/>
                </a:lnTo>
                <a:lnTo>
                  <a:pt x="494" y="74"/>
                </a:lnTo>
                <a:lnTo>
                  <a:pt x="498" y="54"/>
                </a:lnTo>
                <a:lnTo>
                  <a:pt x="499" y="39"/>
                </a:lnTo>
                <a:lnTo>
                  <a:pt x="499" y="39"/>
                </a:lnTo>
                <a:lnTo>
                  <a:pt x="498" y="28"/>
                </a:lnTo>
                <a:lnTo>
                  <a:pt x="494" y="21"/>
                </a:lnTo>
                <a:lnTo>
                  <a:pt x="489" y="14"/>
                </a:lnTo>
                <a:lnTo>
                  <a:pt x="482" y="10"/>
                </a:lnTo>
                <a:lnTo>
                  <a:pt x="473" y="7"/>
                </a:lnTo>
                <a:lnTo>
                  <a:pt x="464" y="5"/>
                </a:lnTo>
                <a:lnTo>
                  <a:pt x="445" y="1"/>
                </a:lnTo>
                <a:lnTo>
                  <a:pt x="445" y="1"/>
                </a:lnTo>
                <a:lnTo>
                  <a:pt x="440" y="0"/>
                </a:lnTo>
                <a:lnTo>
                  <a:pt x="435" y="1"/>
                </a:lnTo>
                <a:lnTo>
                  <a:pt x="424" y="4"/>
                </a:lnTo>
                <a:lnTo>
                  <a:pt x="415" y="8"/>
                </a:lnTo>
                <a:lnTo>
                  <a:pt x="406" y="14"/>
                </a:lnTo>
                <a:lnTo>
                  <a:pt x="399" y="22"/>
                </a:lnTo>
                <a:lnTo>
                  <a:pt x="392" y="30"/>
                </a:lnTo>
                <a:lnTo>
                  <a:pt x="387" y="37"/>
                </a:lnTo>
                <a:lnTo>
                  <a:pt x="383" y="45"/>
                </a:lnTo>
                <a:lnTo>
                  <a:pt x="383" y="45"/>
                </a:lnTo>
                <a:lnTo>
                  <a:pt x="382" y="53"/>
                </a:lnTo>
                <a:lnTo>
                  <a:pt x="381" y="63"/>
                </a:lnTo>
                <a:lnTo>
                  <a:pt x="378" y="83"/>
                </a:lnTo>
                <a:lnTo>
                  <a:pt x="378" y="109"/>
                </a:lnTo>
                <a:lnTo>
                  <a:pt x="404" y="95"/>
                </a:lnTo>
                <a:lnTo>
                  <a:pt x="404" y="95"/>
                </a:lnTo>
                <a:lnTo>
                  <a:pt x="405" y="96"/>
                </a:lnTo>
                <a:lnTo>
                  <a:pt x="408" y="99"/>
                </a:lnTo>
                <a:lnTo>
                  <a:pt x="410" y="104"/>
                </a:lnTo>
                <a:lnTo>
                  <a:pt x="410" y="108"/>
                </a:lnTo>
                <a:lnTo>
                  <a:pt x="410" y="113"/>
                </a:lnTo>
                <a:lnTo>
                  <a:pt x="410" y="113"/>
                </a:lnTo>
                <a:lnTo>
                  <a:pt x="409" y="123"/>
                </a:lnTo>
                <a:lnTo>
                  <a:pt x="406" y="134"/>
                </a:lnTo>
                <a:lnTo>
                  <a:pt x="403" y="144"/>
                </a:lnTo>
                <a:lnTo>
                  <a:pt x="399" y="151"/>
                </a:lnTo>
                <a:lnTo>
                  <a:pt x="399" y="151"/>
                </a:lnTo>
                <a:lnTo>
                  <a:pt x="395" y="159"/>
                </a:lnTo>
                <a:lnTo>
                  <a:pt x="394" y="166"/>
                </a:lnTo>
                <a:lnTo>
                  <a:pt x="392" y="171"/>
                </a:lnTo>
                <a:lnTo>
                  <a:pt x="391" y="173"/>
                </a:lnTo>
                <a:lnTo>
                  <a:pt x="388" y="176"/>
                </a:lnTo>
                <a:lnTo>
                  <a:pt x="388" y="176"/>
                </a:lnTo>
                <a:lnTo>
                  <a:pt x="374" y="182"/>
                </a:lnTo>
                <a:lnTo>
                  <a:pt x="350" y="193"/>
                </a:lnTo>
                <a:lnTo>
                  <a:pt x="324" y="203"/>
                </a:lnTo>
                <a:lnTo>
                  <a:pt x="304" y="209"/>
                </a:lnTo>
                <a:lnTo>
                  <a:pt x="304" y="209"/>
                </a:lnTo>
                <a:lnTo>
                  <a:pt x="295" y="212"/>
                </a:lnTo>
                <a:lnTo>
                  <a:pt x="286" y="219"/>
                </a:lnTo>
                <a:lnTo>
                  <a:pt x="274" y="227"/>
                </a:lnTo>
                <a:lnTo>
                  <a:pt x="263" y="237"/>
                </a:lnTo>
                <a:lnTo>
                  <a:pt x="244" y="257"/>
                </a:lnTo>
                <a:lnTo>
                  <a:pt x="233" y="268"/>
                </a:lnTo>
                <a:lnTo>
                  <a:pt x="233" y="268"/>
                </a:lnTo>
                <a:lnTo>
                  <a:pt x="228" y="277"/>
                </a:lnTo>
                <a:lnTo>
                  <a:pt x="222" y="291"/>
                </a:lnTo>
                <a:lnTo>
                  <a:pt x="213" y="305"/>
                </a:lnTo>
                <a:lnTo>
                  <a:pt x="209" y="311"/>
                </a:lnTo>
                <a:lnTo>
                  <a:pt x="205" y="314"/>
                </a:lnTo>
                <a:lnTo>
                  <a:pt x="205" y="314"/>
                </a:lnTo>
                <a:lnTo>
                  <a:pt x="201" y="317"/>
                </a:lnTo>
                <a:lnTo>
                  <a:pt x="199" y="322"/>
                </a:lnTo>
                <a:lnTo>
                  <a:pt x="193" y="331"/>
                </a:lnTo>
                <a:lnTo>
                  <a:pt x="191" y="340"/>
                </a:lnTo>
                <a:lnTo>
                  <a:pt x="188" y="343"/>
                </a:lnTo>
                <a:lnTo>
                  <a:pt x="186" y="345"/>
                </a:lnTo>
                <a:lnTo>
                  <a:pt x="186" y="345"/>
                </a:lnTo>
                <a:lnTo>
                  <a:pt x="183" y="349"/>
                </a:lnTo>
                <a:lnTo>
                  <a:pt x="181" y="354"/>
                </a:lnTo>
                <a:lnTo>
                  <a:pt x="174" y="368"/>
                </a:lnTo>
                <a:lnTo>
                  <a:pt x="169" y="380"/>
                </a:lnTo>
                <a:lnTo>
                  <a:pt x="168" y="384"/>
                </a:lnTo>
                <a:lnTo>
                  <a:pt x="167" y="385"/>
                </a:lnTo>
                <a:lnTo>
                  <a:pt x="167" y="384"/>
                </a:lnTo>
                <a:lnTo>
                  <a:pt x="167" y="384"/>
                </a:lnTo>
                <a:lnTo>
                  <a:pt x="164" y="384"/>
                </a:lnTo>
                <a:lnTo>
                  <a:pt x="163" y="384"/>
                </a:lnTo>
                <a:lnTo>
                  <a:pt x="159" y="386"/>
                </a:lnTo>
                <a:lnTo>
                  <a:pt x="154" y="390"/>
                </a:lnTo>
                <a:lnTo>
                  <a:pt x="151" y="390"/>
                </a:lnTo>
                <a:lnTo>
                  <a:pt x="149" y="391"/>
                </a:lnTo>
                <a:lnTo>
                  <a:pt x="149" y="391"/>
                </a:lnTo>
                <a:lnTo>
                  <a:pt x="143" y="391"/>
                </a:lnTo>
                <a:lnTo>
                  <a:pt x="138" y="393"/>
                </a:lnTo>
                <a:lnTo>
                  <a:pt x="134" y="395"/>
                </a:lnTo>
                <a:lnTo>
                  <a:pt x="132" y="398"/>
                </a:lnTo>
                <a:lnTo>
                  <a:pt x="132" y="398"/>
                </a:lnTo>
                <a:lnTo>
                  <a:pt x="132" y="399"/>
                </a:lnTo>
                <a:lnTo>
                  <a:pt x="132" y="405"/>
                </a:lnTo>
                <a:lnTo>
                  <a:pt x="132" y="405"/>
                </a:lnTo>
                <a:lnTo>
                  <a:pt x="131" y="412"/>
                </a:lnTo>
                <a:lnTo>
                  <a:pt x="132" y="418"/>
                </a:lnTo>
                <a:lnTo>
                  <a:pt x="132" y="422"/>
                </a:lnTo>
                <a:lnTo>
                  <a:pt x="132" y="422"/>
                </a:lnTo>
                <a:lnTo>
                  <a:pt x="129" y="422"/>
                </a:lnTo>
                <a:lnTo>
                  <a:pt x="129" y="422"/>
                </a:lnTo>
                <a:lnTo>
                  <a:pt x="128" y="421"/>
                </a:lnTo>
                <a:lnTo>
                  <a:pt x="125" y="422"/>
                </a:lnTo>
                <a:lnTo>
                  <a:pt x="119" y="423"/>
                </a:lnTo>
                <a:lnTo>
                  <a:pt x="113" y="429"/>
                </a:lnTo>
                <a:lnTo>
                  <a:pt x="113" y="429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4">
            <a:extLst>
              <a:ext uri="{FF2B5EF4-FFF2-40B4-BE49-F238E27FC236}">
                <a16:creationId xmlns:a16="http://schemas.microsoft.com/office/drawing/2014/main" id="{2BC3E3EB-A093-4DA8-815D-9ADF2517136D}"/>
              </a:ext>
            </a:extLst>
          </p:cNvPr>
          <p:cNvSpPr>
            <a:spLocks/>
          </p:cNvSpPr>
          <p:nvPr/>
        </p:nvSpPr>
        <p:spPr bwMode="auto">
          <a:xfrm>
            <a:off x="8058345" y="818036"/>
            <a:ext cx="1147763" cy="1622425"/>
          </a:xfrm>
          <a:custGeom>
            <a:avLst/>
            <a:gdLst>
              <a:gd name="T0" fmla="*/ 36 w 723"/>
              <a:gd name="T1" fmla="*/ 559 h 1022"/>
              <a:gd name="T2" fmla="*/ 0 w 723"/>
              <a:gd name="T3" fmla="*/ 565 h 1022"/>
              <a:gd name="T4" fmla="*/ 41 w 723"/>
              <a:gd name="T5" fmla="*/ 626 h 1022"/>
              <a:gd name="T6" fmla="*/ 36 w 723"/>
              <a:gd name="T7" fmla="*/ 713 h 1022"/>
              <a:gd name="T8" fmla="*/ 69 w 723"/>
              <a:gd name="T9" fmla="*/ 830 h 1022"/>
              <a:gd name="T10" fmla="*/ 61 w 723"/>
              <a:gd name="T11" fmla="*/ 903 h 1022"/>
              <a:gd name="T12" fmla="*/ 56 w 723"/>
              <a:gd name="T13" fmla="*/ 955 h 1022"/>
              <a:gd name="T14" fmla="*/ 24 w 723"/>
              <a:gd name="T15" fmla="*/ 1007 h 1022"/>
              <a:gd name="T16" fmla="*/ 58 w 723"/>
              <a:gd name="T17" fmla="*/ 1022 h 1022"/>
              <a:gd name="T18" fmla="*/ 92 w 723"/>
              <a:gd name="T19" fmla="*/ 1021 h 1022"/>
              <a:gd name="T20" fmla="*/ 126 w 723"/>
              <a:gd name="T21" fmla="*/ 1015 h 1022"/>
              <a:gd name="T22" fmla="*/ 150 w 723"/>
              <a:gd name="T23" fmla="*/ 965 h 1022"/>
              <a:gd name="T24" fmla="*/ 208 w 723"/>
              <a:gd name="T25" fmla="*/ 943 h 1022"/>
              <a:gd name="T26" fmla="*/ 279 w 723"/>
              <a:gd name="T27" fmla="*/ 851 h 1022"/>
              <a:gd name="T28" fmla="*/ 297 w 723"/>
              <a:gd name="T29" fmla="*/ 853 h 1022"/>
              <a:gd name="T30" fmla="*/ 332 w 723"/>
              <a:gd name="T31" fmla="*/ 849 h 1022"/>
              <a:gd name="T32" fmla="*/ 349 w 723"/>
              <a:gd name="T33" fmla="*/ 836 h 1022"/>
              <a:gd name="T34" fmla="*/ 355 w 723"/>
              <a:gd name="T35" fmla="*/ 783 h 1022"/>
              <a:gd name="T36" fmla="*/ 342 w 723"/>
              <a:gd name="T37" fmla="*/ 754 h 1022"/>
              <a:gd name="T38" fmla="*/ 359 w 723"/>
              <a:gd name="T39" fmla="*/ 703 h 1022"/>
              <a:gd name="T40" fmla="*/ 421 w 723"/>
              <a:gd name="T41" fmla="*/ 662 h 1022"/>
              <a:gd name="T42" fmla="*/ 460 w 723"/>
              <a:gd name="T43" fmla="*/ 652 h 1022"/>
              <a:gd name="T44" fmla="*/ 463 w 723"/>
              <a:gd name="T45" fmla="*/ 704 h 1022"/>
              <a:gd name="T46" fmla="*/ 473 w 723"/>
              <a:gd name="T47" fmla="*/ 724 h 1022"/>
              <a:gd name="T48" fmla="*/ 498 w 723"/>
              <a:gd name="T49" fmla="*/ 806 h 1022"/>
              <a:gd name="T50" fmla="*/ 487 w 723"/>
              <a:gd name="T51" fmla="*/ 913 h 1022"/>
              <a:gd name="T52" fmla="*/ 435 w 723"/>
              <a:gd name="T53" fmla="*/ 957 h 1022"/>
              <a:gd name="T54" fmla="*/ 437 w 723"/>
              <a:gd name="T55" fmla="*/ 975 h 1022"/>
              <a:gd name="T56" fmla="*/ 483 w 723"/>
              <a:gd name="T57" fmla="*/ 996 h 1022"/>
              <a:gd name="T58" fmla="*/ 525 w 723"/>
              <a:gd name="T59" fmla="*/ 994 h 1022"/>
              <a:gd name="T60" fmla="*/ 549 w 723"/>
              <a:gd name="T61" fmla="*/ 966 h 1022"/>
              <a:gd name="T62" fmla="*/ 564 w 723"/>
              <a:gd name="T63" fmla="*/ 862 h 1022"/>
              <a:gd name="T64" fmla="*/ 585 w 723"/>
              <a:gd name="T65" fmla="*/ 853 h 1022"/>
              <a:gd name="T66" fmla="*/ 600 w 723"/>
              <a:gd name="T67" fmla="*/ 795 h 1022"/>
              <a:gd name="T68" fmla="*/ 616 w 723"/>
              <a:gd name="T69" fmla="*/ 806 h 1022"/>
              <a:gd name="T70" fmla="*/ 640 w 723"/>
              <a:gd name="T71" fmla="*/ 803 h 1022"/>
              <a:gd name="T72" fmla="*/ 636 w 723"/>
              <a:gd name="T73" fmla="*/ 739 h 1022"/>
              <a:gd name="T74" fmla="*/ 619 w 723"/>
              <a:gd name="T75" fmla="*/ 663 h 1022"/>
              <a:gd name="T76" fmla="*/ 673 w 723"/>
              <a:gd name="T77" fmla="*/ 506 h 1022"/>
              <a:gd name="T78" fmla="*/ 717 w 723"/>
              <a:gd name="T79" fmla="*/ 361 h 1022"/>
              <a:gd name="T80" fmla="*/ 709 w 723"/>
              <a:gd name="T81" fmla="*/ 258 h 1022"/>
              <a:gd name="T82" fmla="*/ 718 w 723"/>
              <a:gd name="T83" fmla="*/ 118 h 1022"/>
              <a:gd name="T84" fmla="*/ 711 w 723"/>
              <a:gd name="T85" fmla="*/ 30 h 1022"/>
              <a:gd name="T86" fmla="*/ 631 w 723"/>
              <a:gd name="T87" fmla="*/ 5 h 1022"/>
              <a:gd name="T88" fmla="*/ 589 w 723"/>
              <a:gd name="T89" fmla="*/ 39 h 1022"/>
              <a:gd name="T90" fmla="*/ 564 w 723"/>
              <a:gd name="T91" fmla="*/ 130 h 1022"/>
              <a:gd name="T92" fmla="*/ 580 w 723"/>
              <a:gd name="T93" fmla="*/ 168 h 1022"/>
              <a:gd name="T94" fmla="*/ 554 w 723"/>
              <a:gd name="T95" fmla="*/ 180 h 1022"/>
              <a:gd name="T96" fmla="*/ 473 w 723"/>
              <a:gd name="T97" fmla="*/ 190 h 1022"/>
              <a:gd name="T98" fmla="*/ 359 w 723"/>
              <a:gd name="T99" fmla="*/ 250 h 1022"/>
              <a:gd name="T100" fmla="*/ 283 w 723"/>
              <a:gd name="T101" fmla="*/ 307 h 1022"/>
              <a:gd name="T102" fmla="*/ 236 w 723"/>
              <a:gd name="T103" fmla="*/ 362 h 1022"/>
              <a:gd name="T104" fmla="*/ 205 w 723"/>
              <a:gd name="T105" fmla="*/ 385 h 1022"/>
              <a:gd name="T106" fmla="*/ 190 w 723"/>
              <a:gd name="T107" fmla="*/ 434 h 1022"/>
              <a:gd name="T108" fmla="*/ 138 w 723"/>
              <a:gd name="T109" fmla="*/ 513 h 1022"/>
              <a:gd name="T110" fmla="*/ 123 w 723"/>
              <a:gd name="T111" fmla="*/ 544 h 1022"/>
              <a:gd name="T112" fmla="*/ 101 w 723"/>
              <a:gd name="T113" fmla="*/ 562 h 10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23" h="1022">
                <a:moveTo>
                  <a:pt x="87" y="575"/>
                </a:moveTo>
                <a:lnTo>
                  <a:pt x="87" y="575"/>
                </a:lnTo>
                <a:lnTo>
                  <a:pt x="83" y="572"/>
                </a:lnTo>
                <a:lnTo>
                  <a:pt x="73" y="568"/>
                </a:lnTo>
                <a:lnTo>
                  <a:pt x="58" y="563"/>
                </a:lnTo>
                <a:lnTo>
                  <a:pt x="47" y="561"/>
                </a:lnTo>
                <a:lnTo>
                  <a:pt x="36" y="559"/>
                </a:lnTo>
                <a:lnTo>
                  <a:pt x="36" y="559"/>
                </a:lnTo>
                <a:lnTo>
                  <a:pt x="16" y="558"/>
                </a:lnTo>
                <a:lnTo>
                  <a:pt x="5" y="558"/>
                </a:lnTo>
                <a:lnTo>
                  <a:pt x="2" y="559"/>
                </a:lnTo>
                <a:lnTo>
                  <a:pt x="1" y="561"/>
                </a:lnTo>
                <a:lnTo>
                  <a:pt x="0" y="562"/>
                </a:lnTo>
                <a:lnTo>
                  <a:pt x="0" y="565"/>
                </a:lnTo>
                <a:lnTo>
                  <a:pt x="0" y="565"/>
                </a:lnTo>
                <a:lnTo>
                  <a:pt x="1" y="568"/>
                </a:lnTo>
                <a:lnTo>
                  <a:pt x="6" y="575"/>
                </a:lnTo>
                <a:lnTo>
                  <a:pt x="19" y="593"/>
                </a:lnTo>
                <a:lnTo>
                  <a:pt x="32" y="612"/>
                </a:lnTo>
                <a:lnTo>
                  <a:pt x="41" y="626"/>
                </a:lnTo>
                <a:lnTo>
                  <a:pt x="41" y="626"/>
                </a:lnTo>
                <a:lnTo>
                  <a:pt x="49" y="645"/>
                </a:lnTo>
                <a:lnTo>
                  <a:pt x="51" y="652"/>
                </a:lnTo>
                <a:lnTo>
                  <a:pt x="51" y="657"/>
                </a:lnTo>
                <a:lnTo>
                  <a:pt x="51" y="657"/>
                </a:lnTo>
                <a:lnTo>
                  <a:pt x="42" y="685"/>
                </a:lnTo>
                <a:lnTo>
                  <a:pt x="37" y="706"/>
                </a:lnTo>
                <a:lnTo>
                  <a:pt x="36" y="713"/>
                </a:lnTo>
                <a:lnTo>
                  <a:pt x="36" y="718"/>
                </a:lnTo>
                <a:lnTo>
                  <a:pt x="36" y="718"/>
                </a:lnTo>
                <a:lnTo>
                  <a:pt x="41" y="735"/>
                </a:lnTo>
                <a:lnTo>
                  <a:pt x="51" y="763"/>
                </a:lnTo>
                <a:lnTo>
                  <a:pt x="67" y="801"/>
                </a:lnTo>
                <a:lnTo>
                  <a:pt x="67" y="801"/>
                </a:lnTo>
                <a:lnTo>
                  <a:pt x="69" y="830"/>
                </a:lnTo>
                <a:lnTo>
                  <a:pt x="69" y="852"/>
                </a:lnTo>
                <a:lnTo>
                  <a:pt x="68" y="861"/>
                </a:lnTo>
                <a:lnTo>
                  <a:pt x="67" y="867"/>
                </a:lnTo>
                <a:lnTo>
                  <a:pt x="67" y="867"/>
                </a:lnTo>
                <a:lnTo>
                  <a:pt x="64" y="876"/>
                </a:lnTo>
                <a:lnTo>
                  <a:pt x="63" y="885"/>
                </a:lnTo>
                <a:lnTo>
                  <a:pt x="61" y="903"/>
                </a:lnTo>
                <a:lnTo>
                  <a:pt x="61" y="903"/>
                </a:lnTo>
                <a:lnTo>
                  <a:pt x="61" y="907"/>
                </a:lnTo>
                <a:lnTo>
                  <a:pt x="64" y="911"/>
                </a:lnTo>
                <a:lnTo>
                  <a:pt x="69" y="920"/>
                </a:lnTo>
                <a:lnTo>
                  <a:pt x="77" y="929"/>
                </a:lnTo>
                <a:lnTo>
                  <a:pt x="56" y="955"/>
                </a:lnTo>
                <a:lnTo>
                  <a:pt x="56" y="955"/>
                </a:lnTo>
                <a:lnTo>
                  <a:pt x="50" y="961"/>
                </a:lnTo>
                <a:lnTo>
                  <a:pt x="37" y="976"/>
                </a:lnTo>
                <a:lnTo>
                  <a:pt x="31" y="987"/>
                </a:lnTo>
                <a:lnTo>
                  <a:pt x="25" y="996"/>
                </a:lnTo>
                <a:lnTo>
                  <a:pt x="24" y="999"/>
                </a:lnTo>
                <a:lnTo>
                  <a:pt x="24" y="1003"/>
                </a:lnTo>
                <a:lnTo>
                  <a:pt x="24" y="1007"/>
                </a:lnTo>
                <a:lnTo>
                  <a:pt x="25" y="1011"/>
                </a:lnTo>
                <a:lnTo>
                  <a:pt x="25" y="1011"/>
                </a:lnTo>
                <a:lnTo>
                  <a:pt x="31" y="1016"/>
                </a:lnTo>
                <a:lnTo>
                  <a:pt x="36" y="1020"/>
                </a:lnTo>
                <a:lnTo>
                  <a:pt x="42" y="1021"/>
                </a:lnTo>
                <a:lnTo>
                  <a:pt x="47" y="1022"/>
                </a:lnTo>
                <a:lnTo>
                  <a:pt x="58" y="1022"/>
                </a:lnTo>
                <a:lnTo>
                  <a:pt x="61" y="1021"/>
                </a:lnTo>
                <a:lnTo>
                  <a:pt x="61" y="1021"/>
                </a:lnTo>
                <a:lnTo>
                  <a:pt x="75" y="1022"/>
                </a:lnTo>
                <a:lnTo>
                  <a:pt x="86" y="1022"/>
                </a:lnTo>
                <a:lnTo>
                  <a:pt x="90" y="1022"/>
                </a:lnTo>
                <a:lnTo>
                  <a:pt x="92" y="1021"/>
                </a:lnTo>
                <a:lnTo>
                  <a:pt x="92" y="1021"/>
                </a:lnTo>
                <a:lnTo>
                  <a:pt x="96" y="1019"/>
                </a:lnTo>
                <a:lnTo>
                  <a:pt x="101" y="1017"/>
                </a:lnTo>
                <a:lnTo>
                  <a:pt x="113" y="1016"/>
                </a:lnTo>
                <a:lnTo>
                  <a:pt x="113" y="1016"/>
                </a:lnTo>
                <a:lnTo>
                  <a:pt x="118" y="1016"/>
                </a:lnTo>
                <a:lnTo>
                  <a:pt x="122" y="1016"/>
                </a:lnTo>
                <a:lnTo>
                  <a:pt x="126" y="1015"/>
                </a:lnTo>
                <a:lnTo>
                  <a:pt x="128" y="1011"/>
                </a:lnTo>
                <a:lnTo>
                  <a:pt x="128" y="1011"/>
                </a:lnTo>
                <a:lnTo>
                  <a:pt x="135" y="992"/>
                </a:lnTo>
                <a:lnTo>
                  <a:pt x="138" y="980"/>
                </a:lnTo>
                <a:lnTo>
                  <a:pt x="143" y="965"/>
                </a:lnTo>
                <a:lnTo>
                  <a:pt x="143" y="965"/>
                </a:lnTo>
                <a:lnTo>
                  <a:pt x="150" y="965"/>
                </a:lnTo>
                <a:lnTo>
                  <a:pt x="164" y="962"/>
                </a:lnTo>
                <a:lnTo>
                  <a:pt x="173" y="961"/>
                </a:lnTo>
                <a:lnTo>
                  <a:pt x="182" y="958"/>
                </a:lnTo>
                <a:lnTo>
                  <a:pt x="192" y="955"/>
                </a:lnTo>
                <a:lnTo>
                  <a:pt x="200" y="949"/>
                </a:lnTo>
                <a:lnTo>
                  <a:pt x="200" y="949"/>
                </a:lnTo>
                <a:lnTo>
                  <a:pt x="208" y="943"/>
                </a:lnTo>
                <a:lnTo>
                  <a:pt x="215" y="934"/>
                </a:lnTo>
                <a:lnTo>
                  <a:pt x="229" y="912"/>
                </a:lnTo>
                <a:lnTo>
                  <a:pt x="244" y="889"/>
                </a:lnTo>
                <a:lnTo>
                  <a:pt x="250" y="880"/>
                </a:lnTo>
                <a:lnTo>
                  <a:pt x="256" y="872"/>
                </a:lnTo>
                <a:lnTo>
                  <a:pt x="256" y="872"/>
                </a:lnTo>
                <a:lnTo>
                  <a:pt x="279" y="851"/>
                </a:lnTo>
                <a:lnTo>
                  <a:pt x="288" y="844"/>
                </a:lnTo>
                <a:lnTo>
                  <a:pt x="292" y="842"/>
                </a:lnTo>
                <a:lnTo>
                  <a:pt x="292" y="842"/>
                </a:lnTo>
                <a:lnTo>
                  <a:pt x="294" y="843"/>
                </a:lnTo>
                <a:lnTo>
                  <a:pt x="294" y="844"/>
                </a:lnTo>
                <a:lnTo>
                  <a:pt x="296" y="851"/>
                </a:lnTo>
                <a:lnTo>
                  <a:pt x="297" y="853"/>
                </a:lnTo>
                <a:lnTo>
                  <a:pt x="300" y="856"/>
                </a:lnTo>
                <a:lnTo>
                  <a:pt x="304" y="857"/>
                </a:lnTo>
                <a:lnTo>
                  <a:pt x="308" y="857"/>
                </a:lnTo>
                <a:lnTo>
                  <a:pt x="308" y="857"/>
                </a:lnTo>
                <a:lnTo>
                  <a:pt x="318" y="854"/>
                </a:lnTo>
                <a:lnTo>
                  <a:pt x="326" y="852"/>
                </a:lnTo>
                <a:lnTo>
                  <a:pt x="332" y="849"/>
                </a:lnTo>
                <a:lnTo>
                  <a:pt x="333" y="847"/>
                </a:lnTo>
                <a:lnTo>
                  <a:pt x="333" y="847"/>
                </a:lnTo>
                <a:lnTo>
                  <a:pt x="333" y="847"/>
                </a:lnTo>
                <a:lnTo>
                  <a:pt x="333" y="847"/>
                </a:lnTo>
                <a:lnTo>
                  <a:pt x="336" y="845"/>
                </a:lnTo>
                <a:lnTo>
                  <a:pt x="341" y="842"/>
                </a:lnTo>
                <a:lnTo>
                  <a:pt x="349" y="836"/>
                </a:lnTo>
                <a:lnTo>
                  <a:pt x="349" y="836"/>
                </a:lnTo>
                <a:lnTo>
                  <a:pt x="354" y="831"/>
                </a:lnTo>
                <a:lnTo>
                  <a:pt x="356" y="822"/>
                </a:lnTo>
                <a:lnTo>
                  <a:pt x="358" y="815"/>
                </a:lnTo>
                <a:lnTo>
                  <a:pt x="358" y="804"/>
                </a:lnTo>
                <a:lnTo>
                  <a:pt x="356" y="788"/>
                </a:lnTo>
                <a:lnTo>
                  <a:pt x="355" y="783"/>
                </a:lnTo>
                <a:lnTo>
                  <a:pt x="354" y="780"/>
                </a:lnTo>
                <a:lnTo>
                  <a:pt x="354" y="780"/>
                </a:lnTo>
                <a:lnTo>
                  <a:pt x="347" y="777"/>
                </a:lnTo>
                <a:lnTo>
                  <a:pt x="345" y="775"/>
                </a:lnTo>
                <a:lnTo>
                  <a:pt x="344" y="770"/>
                </a:lnTo>
                <a:lnTo>
                  <a:pt x="344" y="770"/>
                </a:lnTo>
                <a:lnTo>
                  <a:pt x="342" y="754"/>
                </a:lnTo>
                <a:lnTo>
                  <a:pt x="342" y="747"/>
                </a:lnTo>
                <a:lnTo>
                  <a:pt x="344" y="739"/>
                </a:lnTo>
                <a:lnTo>
                  <a:pt x="344" y="739"/>
                </a:lnTo>
                <a:lnTo>
                  <a:pt x="346" y="729"/>
                </a:lnTo>
                <a:lnTo>
                  <a:pt x="351" y="716"/>
                </a:lnTo>
                <a:lnTo>
                  <a:pt x="355" y="710"/>
                </a:lnTo>
                <a:lnTo>
                  <a:pt x="359" y="703"/>
                </a:lnTo>
                <a:lnTo>
                  <a:pt x="364" y="698"/>
                </a:lnTo>
                <a:lnTo>
                  <a:pt x="369" y="693"/>
                </a:lnTo>
                <a:lnTo>
                  <a:pt x="369" y="693"/>
                </a:lnTo>
                <a:lnTo>
                  <a:pt x="398" y="677"/>
                </a:lnTo>
                <a:lnTo>
                  <a:pt x="410" y="668"/>
                </a:lnTo>
                <a:lnTo>
                  <a:pt x="421" y="662"/>
                </a:lnTo>
                <a:lnTo>
                  <a:pt x="421" y="662"/>
                </a:lnTo>
                <a:lnTo>
                  <a:pt x="431" y="656"/>
                </a:lnTo>
                <a:lnTo>
                  <a:pt x="442" y="649"/>
                </a:lnTo>
                <a:lnTo>
                  <a:pt x="451" y="647"/>
                </a:lnTo>
                <a:lnTo>
                  <a:pt x="455" y="645"/>
                </a:lnTo>
                <a:lnTo>
                  <a:pt x="457" y="647"/>
                </a:lnTo>
                <a:lnTo>
                  <a:pt x="457" y="647"/>
                </a:lnTo>
                <a:lnTo>
                  <a:pt x="460" y="652"/>
                </a:lnTo>
                <a:lnTo>
                  <a:pt x="462" y="656"/>
                </a:lnTo>
                <a:lnTo>
                  <a:pt x="462" y="662"/>
                </a:lnTo>
                <a:lnTo>
                  <a:pt x="462" y="662"/>
                </a:lnTo>
                <a:lnTo>
                  <a:pt x="460" y="675"/>
                </a:lnTo>
                <a:lnTo>
                  <a:pt x="462" y="688"/>
                </a:lnTo>
                <a:lnTo>
                  <a:pt x="462" y="688"/>
                </a:lnTo>
                <a:lnTo>
                  <a:pt x="463" y="704"/>
                </a:lnTo>
                <a:lnTo>
                  <a:pt x="464" y="712"/>
                </a:lnTo>
                <a:lnTo>
                  <a:pt x="467" y="718"/>
                </a:lnTo>
                <a:lnTo>
                  <a:pt x="467" y="718"/>
                </a:lnTo>
                <a:lnTo>
                  <a:pt x="468" y="721"/>
                </a:lnTo>
                <a:lnTo>
                  <a:pt x="469" y="721"/>
                </a:lnTo>
                <a:lnTo>
                  <a:pt x="472" y="722"/>
                </a:lnTo>
                <a:lnTo>
                  <a:pt x="473" y="724"/>
                </a:lnTo>
                <a:lnTo>
                  <a:pt x="474" y="727"/>
                </a:lnTo>
                <a:lnTo>
                  <a:pt x="482" y="744"/>
                </a:lnTo>
                <a:lnTo>
                  <a:pt x="482" y="744"/>
                </a:lnTo>
                <a:lnTo>
                  <a:pt x="490" y="766"/>
                </a:lnTo>
                <a:lnTo>
                  <a:pt x="495" y="781"/>
                </a:lnTo>
                <a:lnTo>
                  <a:pt x="498" y="794"/>
                </a:lnTo>
                <a:lnTo>
                  <a:pt x="498" y="806"/>
                </a:lnTo>
                <a:lnTo>
                  <a:pt x="498" y="806"/>
                </a:lnTo>
                <a:lnTo>
                  <a:pt x="498" y="856"/>
                </a:lnTo>
                <a:lnTo>
                  <a:pt x="495" y="885"/>
                </a:lnTo>
                <a:lnTo>
                  <a:pt x="494" y="897"/>
                </a:lnTo>
                <a:lnTo>
                  <a:pt x="492" y="903"/>
                </a:lnTo>
                <a:lnTo>
                  <a:pt x="492" y="903"/>
                </a:lnTo>
                <a:lnTo>
                  <a:pt x="487" y="913"/>
                </a:lnTo>
                <a:lnTo>
                  <a:pt x="480" y="924"/>
                </a:lnTo>
                <a:lnTo>
                  <a:pt x="469" y="935"/>
                </a:lnTo>
                <a:lnTo>
                  <a:pt x="463" y="940"/>
                </a:lnTo>
                <a:lnTo>
                  <a:pt x="457" y="944"/>
                </a:lnTo>
                <a:lnTo>
                  <a:pt x="457" y="944"/>
                </a:lnTo>
                <a:lnTo>
                  <a:pt x="444" y="951"/>
                </a:lnTo>
                <a:lnTo>
                  <a:pt x="435" y="957"/>
                </a:lnTo>
                <a:lnTo>
                  <a:pt x="432" y="961"/>
                </a:lnTo>
                <a:lnTo>
                  <a:pt x="431" y="963"/>
                </a:lnTo>
                <a:lnTo>
                  <a:pt x="430" y="966"/>
                </a:lnTo>
                <a:lnTo>
                  <a:pt x="431" y="970"/>
                </a:lnTo>
                <a:lnTo>
                  <a:pt x="431" y="970"/>
                </a:lnTo>
                <a:lnTo>
                  <a:pt x="433" y="972"/>
                </a:lnTo>
                <a:lnTo>
                  <a:pt x="437" y="975"/>
                </a:lnTo>
                <a:lnTo>
                  <a:pt x="445" y="979"/>
                </a:lnTo>
                <a:lnTo>
                  <a:pt x="453" y="980"/>
                </a:lnTo>
                <a:lnTo>
                  <a:pt x="457" y="980"/>
                </a:lnTo>
                <a:lnTo>
                  <a:pt x="457" y="980"/>
                </a:lnTo>
                <a:lnTo>
                  <a:pt x="468" y="988"/>
                </a:lnTo>
                <a:lnTo>
                  <a:pt x="478" y="994"/>
                </a:lnTo>
                <a:lnTo>
                  <a:pt x="483" y="996"/>
                </a:lnTo>
                <a:lnTo>
                  <a:pt x="487" y="996"/>
                </a:lnTo>
                <a:lnTo>
                  <a:pt x="487" y="996"/>
                </a:lnTo>
                <a:lnTo>
                  <a:pt x="508" y="990"/>
                </a:lnTo>
                <a:lnTo>
                  <a:pt x="508" y="990"/>
                </a:lnTo>
                <a:lnTo>
                  <a:pt x="510" y="992"/>
                </a:lnTo>
                <a:lnTo>
                  <a:pt x="517" y="993"/>
                </a:lnTo>
                <a:lnTo>
                  <a:pt x="525" y="994"/>
                </a:lnTo>
                <a:lnTo>
                  <a:pt x="530" y="993"/>
                </a:lnTo>
                <a:lnTo>
                  <a:pt x="533" y="990"/>
                </a:lnTo>
                <a:lnTo>
                  <a:pt x="533" y="990"/>
                </a:lnTo>
                <a:lnTo>
                  <a:pt x="541" y="984"/>
                </a:lnTo>
                <a:lnTo>
                  <a:pt x="546" y="975"/>
                </a:lnTo>
                <a:lnTo>
                  <a:pt x="548" y="971"/>
                </a:lnTo>
                <a:lnTo>
                  <a:pt x="549" y="966"/>
                </a:lnTo>
                <a:lnTo>
                  <a:pt x="549" y="960"/>
                </a:lnTo>
                <a:lnTo>
                  <a:pt x="549" y="955"/>
                </a:lnTo>
                <a:lnTo>
                  <a:pt x="549" y="955"/>
                </a:lnTo>
                <a:lnTo>
                  <a:pt x="549" y="946"/>
                </a:lnTo>
                <a:lnTo>
                  <a:pt x="550" y="934"/>
                </a:lnTo>
                <a:lnTo>
                  <a:pt x="555" y="902"/>
                </a:lnTo>
                <a:lnTo>
                  <a:pt x="564" y="862"/>
                </a:lnTo>
                <a:lnTo>
                  <a:pt x="564" y="862"/>
                </a:lnTo>
                <a:lnTo>
                  <a:pt x="564" y="862"/>
                </a:lnTo>
                <a:lnTo>
                  <a:pt x="567" y="863"/>
                </a:lnTo>
                <a:lnTo>
                  <a:pt x="571" y="861"/>
                </a:lnTo>
                <a:lnTo>
                  <a:pt x="580" y="857"/>
                </a:lnTo>
                <a:lnTo>
                  <a:pt x="580" y="857"/>
                </a:lnTo>
                <a:lnTo>
                  <a:pt x="585" y="853"/>
                </a:lnTo>
                <a:lnTo>
                  <a:pt x="589" y="849"/>
                </a:lnTo>
                <a:lnTo>
                  <a:pt x="591" y="845"/>
                </a:lnTo>
                <a:lnTo>
                  <a:pt x="593" y="840"/>
                </a:lnTo>
                <a:lnTo>
                  <a:pt x="594" y="833"/>
                </a:lnTo>
                <a:lnTo>
                  <a:pt x="595" y="826"/>
                </a:lnTo>
                <a:lnTo>
                  <a:pt x="595" y="826"/>
                </a:lnTo>
                <a:lnTo>
                  <a:pt x="600" y="795"/>
                </a:lnTo>
                <a:lnTo>
                  <a:pt x="600" y="795"/>
                </a:lnTo>
                <a:lnTo>
                  <a:pt x="600" y="798"/>
                </a:lnTo>
                <a:lnTo>
                  <a:pt x="600" y="802"/>
                </a:lnTo>
                <a:lnTo>
                  <a:pt x="603" y="804"/>
                </a:lnTo>
                <a:lnTo>
                  <a:pt x="605" y="806"/>
                </a:lnTo>
                <a:lnTo>
                  <a:pt x="609" y="807"/>
                </a:lnTo>
                <a:lnTo>
                  <a:pt x="616" y="806"/>
                </a:lnTo>
                <a:lnTo>
                  <a:pt x="616" y="806"/>
                </a:lnTo>
                <a:lnTo>
                  <a:pt x="622" y="804"/>
                </a:lnTo>
                <a:lnTo>
                  <a:pt x="627" y="804"/>
                </a:lnTo>
                <a:lnTo>
                  <a:pt x="635" y="806"/>
                </a:lnTo>
                <a:lnTo>
                  <a:pt x="637" y="806"/>
                </a:lnTo>
                <a:lnTo>
                  <a:pt x="639" y="806"/>
                </a:lnTo>
                <a:lnTo>
                  <a:pt x="640" y="803"/>
                </a:lnTo>
                <a:lnTo>
                  <a:pt x="641" y="801"/>
                </a:lnTo>
                <a:lnTo>
                  <a:pt x="641" y="801"/>
                </a:lnTo>
                <a:lnTo>
                  <a:pt x="643" y="789"/>
                </a:lnTo>
                <a:lnTo>
                  <a:pt x="641" y="771"/>
                </a:lnTo>
                <a:lnTo>
                  <a:pt x="640" y="753"/>
                </a:lnTo>
                <a:lnTo>
                  <a:pt x="636" y="739"/>
                </a:lnTo>
                <a:lnTo>
                  <a:pt x="636" y="739"/>
                </a:lnTo>
                <a:lnTo>
                  <a:pt x="632" y="730"/>
                </a:lnTo>
                <a:lnTo>
                  <a:pt x="628" y="724"/>
                </a:lnTo>
                <a:lnTo>
                  <a:pt x="625" y="712"/>
                </a:lnTo>
                <a:lnTo>
                  <a:pt x="621" y="693"/>
                </a:lnTo>
                <a:lnTo>
                  <a:pt x="621" y="693"/>
                </a:lnTo>
                <a:lnTo>
                  <a:pt x="619" y="679"/>
                </a:lnTo>
                <a:lnTo>
                  <a:pt x="619" y="663"/>
                </a:lnTo>
                <a:lnTo>
                  <a:pt x="622" y="647"/>
                </a:lnTo>
                <a:lnTo>
                  <a:pt x="625" y="631"/>
                </a:lnTo>
                <a:lnTo>
                  <a:pt x="631" y="603"/>
                </a:lnTo>
                <a:lnTo>
                  <a:pt x="636" y="585"/>
                </a:lnTo>
                <a:lnTo>
                  <a:pt x="636" y="585"/>
                </a:lnTo>
                <a:lnTo>
                  <a:pt x="649" y="557"/>
                </a:lnTo>
                <a:lnTo>
                  <a:pt x="673" y="506"/>
                </a:lnTo>
                <a:lnTo>
                  <a:pt x="686" y="476"/>
                </a:lnTo>
                <a:lnTo>
                  <a:pt x="698" y="448"/>
                </a:lnTo>
                <a:lnTo>
                  <a:pt x="708" y="422"/>
                </a:lnTo>
                <a:lnTo>
                  <a:pt x="713" y="400"/>
                </a:lnTo>
                <a:lnTo>
                  <a:pt x="713" y="400"/>
                </a:lnTo>
                <a:lnTo>
                  <a:pt x="716" y="381"/>
                </a:lnTo>
                <a:lnTo>
                  <a:pt x="717" y="361"/>
                </a:lnTo>
                <a:lnTo>
                  <a:pt x="717" y="340"/>
                </a:lnTo>
                <a:lnTo>
                  <a:pt x="717" y="320"/>
                </a:lnTo>
                <a:lnTo>
                  <a:pt x="714" y="285"/>
                </a:lnTo>
                <a:lnTo>
                  <a:pt x="713" y="267"/>
                </a:lnTo>
                <a:lnTo>
                  <a:pt x="713" y="267"/>
                </a:lnTo>
                <a:lnTo>
                  <a:pt x="712" y="263"/>
                </a:lnTo>
                <a:lnTo>
                  <a:pt x="709" y="258"/>
                </a:lnTo>
                <a:lnTo>
                  <a:pt x="703" y="248"/>
                </a:lnTo>
                <a:lnTo>
                  <a:pt x="693" y="236"/>
                </a:lnTo>
                <a:lnTo>
                  <a:pt x="693" y="236"/>
                </a:lnTo>
                <a:lnTo>
                  <a:pt x="699" y="211"/>
                </a:lnTo>
                <a:lnTo>
                  <a:pt x="705" y="184"/>
                </a:lnTo>
                <a:lnTo>
                  <a:pt x="713" y="152"/>
                </a:lnTo>
                <a:lnTo>
                  <a:pt x="718" y="118"/>
                </a:lnTo>
                <a:lnTo>
                  <a:pt x="722" y="86"/>
                </a:lnTo>
                <a:lnTo>
                  <a:pt x="723" y="72"/>
                </a:lnTo>
                <a:lnTo>
                  <a:pt x="722" y="59"/>
                </a:lnTo>
                <a:lnTo>
                  <a:pt x="721" y="49"/>
                </a:lnTo>
                <a:lnTo>
                  <a:pt x="718" y="41"/>
                </a:lnTo>
                <a:lnTo>
                  <a:pt x="718" y="41"/>
                </a:lnTo>
                <a:lnTo>
                  <a:pt x="711" y="30"/>
                </a:lnTo>
                <a:lnTo>
                  <a:pt x="704" y="19"/>
                </a:lnTo>
                <a:lnTo>
                  <a:pt x="695" y="10"/>
                </a:lnTo>
                <a:lnTo>
                  <a:pt x="686" y="4"/>
                </a:lnTo>
                <a:lnTo>
                  <a:pt x="676" y="0"/>
                </a:lnTo>
                <a:lnTo>
                  <a:pt x="663" y="0"/>
                </a:lnTo>
                <a:lnTo>
                  <a:pt x="649" y="1"/>
                </a:lnTo>
                <a:lnTo>
                  <a:pt x="631" y="5"/>
                </a:lnTo>
                <a:lnTo>
                  <a:pt x="631" y="5"/>
                </a:lnTo>
                <a:lnTo>
                  <a:pt x="622" y="9"/>
                </a:lnTo>
                <a:lnTo>
                  <a:pt x="614" y="13"/>
                </a:lnTo>
                <a:lnTo>
                  <a:pt x="607" y="18"/>
                </a:lnTo>
                <a:lnTo>
                  <a:pt x="600" y="25"/>
                </a:lnTo>
                <a:lnTo>
                  <a:pt x="594" y="31"/>
                </a:lnTo>
                <a:lnTo>
                  <a:pt x="589" y="39"/>
                </a:lnTo>
                <a:lnTo>
                  <a:pt x="580" y="54"/>
                </a:lnTo>
                <a:lnTo>
                  <a:pt x="573" y="68"/>
                </a:lnTo>
                <a:lnTo>
                  <a:pt x="568" y="82"/>
                </a:lnTo>
                <a:lnTo>
                  <a:pt x="566" y="94"/>
                </a:lnTo>
                <a:lnTo>
                  <a:pt x="564" y="103"/>
                </a:lnTo>
                <a:lnTo>
                  <a:pt x="564" y="103"/>
                </a:lnTo>
                <a:lnTo>
                  <a:pt x="564" y="130"/>
                </a:lnTo>
                <a:lnTo>
                  <a:pt x="564" y="144"/>
                </a:lnTo>
                <a:lnTo>
                  <a:pt x="575" y="134"/>
                </a:lnTo>
                <a:lnTo>
                  <a:pt x="575" y="144"/>
                </a:lnTo>
                <a:lnTo>
                  <a:pt x="585" y="139"/>
                </a:lnTo>
                <a:lnTo>
                  <a:pt x="585" y="139"/>
                </a:lnTo>
                <a:lnTo>
                  <a:pt x="584" y="154"/>
                </a:lnTo>
                <a:lnTo>
                  <a:pt x="580" y="168"/>
                </a:lnTo>
                <a:lnTo>
                  <a:pt x="577" y="175"/>
                </a:lnTo>
                <a:lnTo>
                  <a:pt x="575" y="180"/>
                </a:lnTo>
                <a:lnTo>
                  <a:pt x="575" y="180"/>
                </a:lnTo>
                <a:lnTo>
                  <a:pt x="571" y="184"/>
                </a:lnTo>
                <a:lnTo>
                  <a:pt x="567" y="184"/>
                </a:lnTo>
                <a:lnTo>
                  <a:pt x="560" y="182"/>
                </a:lnTo>
                <a:lnTo>
                  <a:pt x="554" y="180"/>
                </a:lnTo>
                <a:lnTo>
                  <a:pt x="545" y="178"/>
                </a:lnTo>
                <a:lnTo>
                  <a:pt x="533" y="177"/>
                </a:lnTo>
                <a:lnTo>
                  <a:pt x="519" y="177"/>
                </a:lnTo>
                <a:lnTo>
                  <a:pt x="503" y="180"/>
                </a:lnTo>
                <a:lnTo>
                  <a:pt x="503" y="180"/>
                </a:lnTo>
                <a:lnTo>
                  <a:pt x="486" y="185"/>
                </a:lnTo>
                <a:lnTo>
                  <a:pt x="473" y="190"/>
                </a:lnTo>
                <a:lnTo>
                  <a:pt x="463" y="195"/>
                </a:lnTo>
                <a:lnTo>
                  <a:pt x="455" y="200"/>
                </a:lnTo>
                <a:lnTo>
                  <a:pt x="439" y="213"/>
                </a:lnTo>
                <a:lnTo>
                  <a:pt x="428" y="220"/>
                </a:lnTo>
                <a:lnTo>
                  <a:pt x="415" y="226"/>
                </a:lnTo>
                <a:lnTo>
                  <a:pt x="415" y="226"/>
                </a:lnTo>
                <a:lnTo>
                  <a:pt x="359" y="250"/>
                </a:lnTo>
                <a:lnTo>
                  <a:pt x="318" y="267"/>
                </a:lnTo>
                <a:lnTo>
                  <a:pt x="318" y="267"/>
                </a:lnTo>
                <a:lnTo>
                  <a:pt x="309" y="271"/>
                </a:lnTo>
                <a:lnTo>
                  <a:pt x="305" y="275"/>
                </a:lnTo>
                <a:lnTo>
                  <a:pt x="292" y="293"/>
                </a:lnTo>
                <a:lnTo>
                  <a:pt x="292" y="293"/>
                </a:lnTo>
                <a:lnTo>
                  <a:pt x="283" y="307"/>
                </a:lnTo>
                <a:lnTo>
                  <a:pt x="278" y="316"/>
                </a:lnTo>
                <a:lnTo>
                  <a:pt x="276" y="323"/>
                </a:lnTo>
                <a:lnTo>
                  <a:pt x="272" y="329"/>
                </a:lnTo>
                <a:lnTo>
                  <a:pt x="272" y="329"/>
                </a:lnTo>
                <a:lnTo>
                  <a:pt x="254" y="347"/>
                </a:lnTo>
                <a:lnTo>
                  <a:pt x="241" y="357"/>
                </a:lnTo>
                <a:lnTo>
                  <a:pt x="236" y="362"/>
                </a:lnTo>
                <a:lnTo>
                  <a:pt x="231" y="364"/>
                </a:lnTo>
                <a:lnTo>
                  <a:pt x="231" y="364"/>
                </a:lnTo>
                <a:lnTo>
                  <a:pt x="223" y="368"/>
                </a:lnTo>
                <a:lnTo>
                  <a:pt x="217" y="372"/>
                </a:lnTo>
                <a:lnTo>
                  <a:pt x="210" y="377"/>
                </a:lnTo>
                <a:lnTo>
                  <a:pt x="205" y="385"/>
                </a:lnTo>
                <a:lnTo>
                  <a:pt x="205" y="385"/>
                </a:lnTo>
                <a:lnTo>
                  <a:pt x="201" y="393"/>
                </a:lnTo>
                <a:lnTo>
                  <a:pt x="200" y="398"/>
                </a:lnTo>
                <a:lnTo>
                  <a:pt x="199" y="406"/>
                </a:lnTo>
                <a:lnTo>
                  <a:pt x="195" y="416"/>
                </a:lnTo>
                <a:lnTo>
                  <a:pt x="195" y="416"/>
                </a:lnTo>
                <a:lnTo>
                  <a:pt x="191" y="426"/>
                </a:lnTo>
                <a:lnTo>
                  <a:pt x="190" y="434"/>
                </a:lnTo>
                <a:lnTo>
                  <a:pt x="187" y="443"/>
                </a:lnTo>
                <a:lnTo>
                  <a:pt x="179" y="457"/>
                </a:lnTo>
                <a:lnTo>
                  <a:pt x="179" y="457"/>
                </a:lnTo>
                <a:lnTo>
                  <a:pt x="154" y="503"/>
                </a:lnTo>
                <a:lnTo>
                  <a:pt x="143" y="493"/>
                </a:lnTo>
                <a:lnTo>
                  <a:pt x="138" y="513"/>
                </a:lnTo>
                <a:lnTo>
                  <a:pt x="138" y="513"/>
                </a:lnTo>
                <a:lnTo>
                  <a:pt x="135" y="513"/>
                </a:lnTo>
                <a:lnTo>
                  <a:pt x="131" y="513"/>
                </a:lnTo>
                <a:lnTo>
                  <a:pt x="128" y="513"/>
                </a:lnTo>
                <a:lnTo>
                  <a:pt x="128" y="513"/>
                </a:lnTo>
                <a:lnTo>
                  <a:pt x="127" y="518"/>
                </a:lnTo>
                <a:lnTo>
                  <a:pt x="124" y="529"/>
                </a:lnTo>
                <a:lnTo>
                  <a:pt x="123" y="544"/>
                </a:lnTo>
                <a:lnTo>
                  <a:pt x="108" y="539"/>
                </a:lnTo>
                <a:lnTo>
                  <a:pt x="108" y="539"/>
                </a:lnTo>
                <a:lnTo>
                  <a:pt x="105" y="547"/>
                </a:lnTo>
                <a:lnTo>
                  <a:pt x="104" y="554"/>
                </a:lnTo>
                <a:lnTo>
                  <a:pt x="102" y="559"/>
                </a:lnTo>
                <a:lnTo>
                  <a:pt x="102" y="559"/>
                </a:lnTo>
                <a:lnTo>
                  <a:pt x="101" y="562"/>
                </a:lnTo>
                <a:lnTo>
                  <a:pt x="100" y="565"/>
                </a:lnTo>
                <a:lnTo>
                  <a:pt x="95" y="568"/>
                </a:lnTo>
                <a:lnTo>
                  <a:pt x="87" y="575"/>
                </a:lnTo>
                <a:lnTo>
                  <a:pt x="87" y="575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5">
            <a:extLst>
              <a:ext uri="{FF2B5EF4-FFF2-40B4-BE49-F238E27FC236}">
                <a16:creationId xmlns:a16="http://schemas.microsoft.com/office/drawing/2014/main" id="{98B3A2CB-AAFE-4848-8C51-950A889358AC}"/>
              </a:ext>
            </a:extLst>
          </p:cNvPr>
          <p:cNvSpPr>
            <a:spLocks/>
          </p:cNvSpPr>
          <p:nvPr/>
        </p:nvSpPr>
        <p:spPr bwMode="auto">
          <a:xfrm>
            <a:off x="384124" y="3038786"/>
            <a:ext cx="1584325" cy="1269902"/>
          </a:xfrm>
          <a:custGeom>
            <a:avLst/>
            <a:gdLst>
              <a:gd name="T0" fmla="*/ 136 w 1038"/>
              <a:gd name="T1" fmla="*/ 138 h 832"/>
              <a:gd name="T2" fmla="*/ 91 w 1038"/>
              <a:gd name="T3" fmla="*/ 193 h 832"/>
              <a:gd name="T4" fmla="*/ 62 w 1038"/>
              <a:gd name="T5" fmla="*/ 240 h 832"/>
              <a:gd name="T6" fmla="*/ 26 w 1038"/>
              <a:gd name="T7" fmla="*/ 311 h 832"/>
              <a:gd name="T8" fmla="*/ 1 w 1038"/>
              <a:gd name="T9" fmla="*/ 325 h 832"/>
              <a:gd name="T10" fmla="*/ 18 w 1038"/>
              <a:gd name="T11" fmla="*/ 353 h 832"/>
              <a:gd name="T12" fmla="*/ 86 w 1038"/>
              <a:gd name="T13" fmla="*/ 377 h 832"/>
              <a:gd name="T14" fmla="*/ 91 w 1038"/>
              <a:gd name="T15" fmla="*/ 393 h 832"/>
              <a:gd name="T16" fmla="*/ 94 w 1038"/>
              <a:gd name="T17" fmla="*/ 426 h 832"/>
              <a:gd name="T18" fmla="*/ 126 w 1038"/>
              <a:gd name="T19" fmla="*/ 457 h 832"/>
              <a:gd name="T20" fmla="*/ 271 w 1038"/>
              <a:gd name="T21" fmla="*/ 397 h 832"/>
              <a:gd name="T22" fmla="*/ 296 w 1038"/>
              <a:gd name="T23" fmla="*/ 417 h 832"/>
              <a:gd name="T24" fmla="*/ 325 w 1038"/>
              <a:gd name="T25" fmla="*/ 478 h 832"/>
              <a:gd name="T26" fmla="*/ 413 w 1038"/>
              <a:gd name="T27" fmla="*/ 563 h 832"/>
              <a:gd name="T28" fmla="*/ 339 w 1038"/>
              <a:gd name="T29" fmla="*/ 755 h 832"/>
              <a:gd name="T30" fmla="*/ 275 w 1038"/>
              <a:gd name="T31" fmla="*/ 791 h 832"/>
              <a:gd name="T32" fmla="*/ 230 w 1038"/>
              <a:gd name="T33" fmla="*/ 820 h 832"/>
              <a:gd name="T34" fmla="*/ 336 w 1038"/>
              <a:gd name="T35" fmla="*/ 830 h 832"/>
              <a:gd name="T36" fmla="*/ 403 w 1038"/>
              <a:gd name="T37" fmla="*/ 805 h 832"/>
              <a:gd name="T38" fmla="*/ 447 w 1038"/>
              <a:gd name="T39" fmla="*/ 776 h 832"/>
              <a:gd name="T40" fmla="*/ 484 w 1038"/>
              <a:gd name="T41" fmla="*/ 751 h 832"/>
              <a:gd name="T42" fmla="*/ 509 w 1038"/>
              <a:gd name="T43" fmla="*/ 744 h 832"/>
              <a:gd name="T44" fmla="*/ 484 w 1038"/>
              <a:gd name="T45" fmla="*/ 791 h 832"/>
              <a:gd name="T46" fmla="*/ 484 w 1038"/>
              <a:gd name="T47" fmla="*/ 815 h 832"/>
              <a:gd name="T48" fmla="*/ 583 w 1038"/>
              <a:gd name="T49" fmla="*/ 801 h 832"/>
              <a:gd name="T50" fmla="*/ 590 w 1038"/>
              <a:gd name="T51" fmla="*/ 769 h 832"/>
              <a:gd name="T52" fmla="*/ 585 w 1038"/>
              <a:gd name="T53" fmla="*/ 701 h 832"/>
              <a:gd name="T54" fmla="*/ 599 w 1038"/>
              <a:gd name="T55" fmla="*/ 648 h 832"/>
              <a:gd name="T56" fmla="*/ 598 w 1038"/>
              <a:gd name="T57" fmla="*/ 606 h 832"/>
              <a:gd name="T58" fmla="*/ 604 w 1038"/>
              <a:gd name="T59" fmla="*/ 549 h 832"/>
              <a:gd name="T60" fmla="*/ 720 w 1038"/>
              <a:gd name="T61" fmla="*/ 507 h 832"/>
              <a:gd name="T62" fmla="*/ 754 w 1038"/>
              <a:gd name="T63" fmla="*/ 599 h 832"/>
              <a:gd name="T64" fmla="*/ 730 w 1038"/>
              <a:gd name="T65" fmla="*/ 640 h 832"/>
              <a:gd name="T66" fmla="*/ 689 w 1038"/>
              <a:gd name="T67" fmla="*/ 684 h 832"/>
              <a:gd name="T68" fmla="*/ 686 w 1038"/>
              <a:gd name="T69" fmla="*/ 720 h 832"/>
              <a:gd name="T70" fmla="*/ 721 w 1038"/>
              <a:gd name="T71" fmla="*/ 726 h 832"/>
              <a:gd name="T72" fmla="*/ 765 w 1038"/>
              <a:gd name="T73" fmla="*/ 720 h 832"/>
              <a:gd name="T74" fmla="*/ 803 w 1038"/>
              <a:gd name="T75" fmla="*/ 656 h 832"/>
              <a:gd name="T76" fmla="*/ 837 w 1038"/>
              <a:gd name="T77" fmla="*/ 521 h 832"/>
              <a:gd name="T78" fmla="*/ 942 w 1038"/>
              <a:gd name="T79" fmla="*/ 610 h 832"/>
              <a:gd name="T80" fmla="*/ 939 w 1038"/>
              <a:gd name="T81" fmla="*/ 730 h 832"/>
              <a:gd name="T82" fmla="*/ 892 w 1038"/>
              <a:gd name="T83" fmla="*/ 774 h 832"/>
              <a:gd name="T84" fmla="*/ 914 w 1038"/>
              <a:gd name="T85" fmla="*/ 791 h 832"/>
              <a:gd name="T86" fmla="*/ 935 w 1038"/>
              <a:gd name="T87" fmla="*/ 787 h 832"/>
              <a:gd name="T88" fmla="*/ 969 w 1038"/>
              <a:gd name="T89" fmla="*/ 789 h 832"/>
              <a:gd name="T90" fmla="*/ 1002 w 1038"/>
              <a:gd name="T91" fmla="*/ 755 h 832"/>
              <a:gd name="T92" fmla="*/ 1020 w 1038"/>
              <a:gd name="T93" fmla="*/ 599 h 832"/>
              <a:gd name="T94" fmla="*/ 1028 w 1038"/>
              <a:gd name="T95" fmla="*/ 412 h 832"/>
              <a:gd name="T96" fmla="*/ 1015 w 1038"/>
              <a:gd name="T97" fmla="*/ 109 h 832"/>
              <a:gd name="T98" fmla="*/ 994 w 1038"/>
              <a:gd name="T99" fmla="*/ 76 h 832"/>
              <a:gd name="T100" fmla="*/ 922 w 1038"/>
              <a:gd name="T101" fmla="*/ 134 h 832"/>
              <a:gd name="T102" fmla="*/ 743 w 1038"/>
              <a:gd name="T103" fmla="*/ 116 h 832"/>
              <a:gd name="T104" fmla="*/ 584 w 1038"/>
              <a:gd name="T105" fmla="*/ 172 h 832"/>
              <a:gd name="T106" fmla="*/ 417 w 1038"/>
              <a:gd name="T107" fmla="*/ 186 h 832"/>
              <a:gd name="T108" fmla="*/ 427 w 1038"/>
              <a:gd name="T109" fmla="*/ 126 h 832"/>
              <a:gd name="T110" fmla="*/ 427 w 1038"/>
              <a:gd name="T111" fmla="*/ 32 h 832"/>
              <a:gd name="T112" fmla="*/ 395 w 1038"/>
              <a:gd name="T113" fmla="*/ 47 h 832"/>
              <a:gd name="T114" fmla="*/ 361 w 1038"/>
              <a:gd name="T115" fmla="*/ 17 h 832"/>
              <a:gd name="T116" fmla="*/ 329 w 1038"/>
              <a:gd name="T117" fmla="*/ 3 h 832"/>
              <a:gd name="T118" fmla="*/ 266 w 1038"/>
              <a:gd name="T119" fmla="*/ 67 h 8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38" h="832">
                <a:moveTo>
                  <a:pt x="228" y="126"/>
                </a:moveTo>
                <a:lnTo>
                  <a:pt x="228" y="126"/>
                </a:lnTo>
                <a:lnTo>
                  <a:pt x="218" y="126"/>
                </a:lnTo>
                <a:lnTo>
                  <a:pt x="194" y="126"/>
                </a:lnTo>
                <a:lnTo>
                  <a:pt x="178" y="126"/>
                </a:lnTo>
                <a:lnTo>
                  <a:pt x="163" y="129"/>
                </a:lnTo>
                <a:lnTo>
                  <a:pt x="149" y="132"/>
                </a:lnTo>
                <a:lnTo>
                  <a:pt x="136" y="138"/>
                </a:lnTo>
                <a:lnTo>
                  <a:pt x="136" y="138"/>
                </a:lnTo>
                <a:lnTo>
                  <a:pt x="127" y="144"/>
                </a:lnTo>
                <a:lnTo>
                  <a:pt x="121" y="150"/>
                </a:lnTo>
                <a:lnTo>
                  <a:pt x="117" y="158"/>
                </a:lnTo>
                <a:lnTo>
                  <a:pt x="113" y="165"/>
                </a:lnTo>
                <a:lnTo>
                  <a:pt x="108" y="177"/>
                </a:lnTo>
                <a:lnTo>
                  <a:pt x="105" y="183"/>
                </a:lnTo>
                <a:lnTo>
                  <a:pt x="101" y="186"/>
                </a:lnTo>
                <a:lnTo>
                  <a:pt x="101" y="186"/>
                </a:lnTo>
                <a:lnTo>
                  <a:pt x="91" y="193"/>
                </a:lnTo>
                <a:lnTo>
                  <a:pt x="83" y="195"/>
                </a:lnTo>
                <a:lnTo>
                  <a:pt x="77" y="200"/>
                </a:lnTo>
                <a:lnTo>
                  <a:pt x="75" y="203"/>
                </a:lnTo>
                <a:lnTo>
                  <a:pt x="72" y="208"/>
                </a:lnTo>
                <a:lnTo>
                  <a:pt x="72" y="208"/>
                </a:lnTo>
                <a:lnTo>
                  <a:pt x="66" y="225"/>
                </a:lnTo>
                <a:lnTo>
                  <a:pt x="63" y="231"/>
                </a:lnTo>
                <a:lnTo>
                  <a:pt x="62" y="240"/>
                </a:lnTo>
                <a:lnTo>
                  <a:pt x="62" y="240"/>
                </a:lnTo>
                <a:lnTo>
                  <a:pt x="60" y="252"/>
                </a:lnTo>
                <a:lnTo>
                  <a:pt x="58" y="262"/>
                </a:lnTo>
                <a:lnTo>
                  <a:pt x="58" y="262"/>
                </a:lnTo>
                <a:lnTo>
                  <a:pt x="57" y="271"/>
                </a:lnTo>
                <a:lnTo>
                  <a:pt x="54" y="276"/>
                </a:lnTo>
                <a:lnTo>
                  <a:pt x="48" y="283"/>
                </a:lnTo>
                <a:lnTo>
                  <a:pt x="48" y="283"/>
                </a:lnTo>
                <a:lnTo>
                  <a:pt x="33" y="302"/>
                </a:lnTo>
                <a:lnTo>
                  <a:pt x="26" y="311"/>
                </a:lnTo>
                <a:lnTo>
                  <a:pt x="26" y="311"/>
                </a:lnTo>
                <a:lnTo>
                  <a:pt x="23" y="311"/>
                </a:lnTo>
                <a:lnTo>
                  <a:pt x="21" y="310"/>
                </a:lnTo>
                <a:lnTo>
                  <a:pt x="17" y="310"/>
                </a:lnTo>
                <a:lnTo>
                  <a:pt x="13" y="311"/>
                </a:lnTo>
                <a:lnTo>
                  <a:pt x="8" y="313"/>
                </a:lnTo>
                <a:lnTo>
                  <a:pt x="5" y="318"/>
                </a:lnTo>
                <a:lnTo>
                  <a:pt x="1" y="325"/>
                </a:lnTo>
                <a:lnTo>
                  <a:pt x="1" y="325"/>
                </a:lnTo>
                <a:lnTo>
                  <a:pt x="0" y="333"/>
                </a:lnTo>
                <a:lnTo>
                  <a:pt x="1" y="339"/>
                </a:lnTo>
                <a:lnTo>
                  <a:pt x="3" y="343"/>
                </a:lnTo>
                <a:lnTo>
                  <a:pt x="7" y="347"/>
                </a:lnTo>
                <a:lnTo>
                  <a:pt x="9" y="348"/>
                </a:lnTo>
                <a:lnTo>
                  <a:pt x="13" y="349"/>
                </a:lnTo>
                <a:lnTo>
                  <a:pt x="15" y="351"/>
                </a:lnTo>
                <a:lnTo>
                  <a:pt x="15" y="351"/>
                </a:lnTo>
                <a:lnTo>
                  <a:pt x="18" y="353"/>
                </a:lnTo>
                <a:lnTo>
                  <a:pt x="23" y="361"/>
                </a:lnTo>
                <a:lnTo>
                  <a:pt x="31" y="369"/>
                </a:lnTo>
                <a:lnTo>
                  <a:pt x="36" y="372"/>
                </a:lnTo>
                <a:lnTo>
                  <a:pt x="41" y="375"/>
                </a:lnTo>
                <a:lnTo>
                  <a:pt x="41" y="375"/>
                </a:lnTo>
                <a:lnTo>
                  <a:pt x="46" y="377"/>
                </a:lnTo>
                <a:lnTo>
                  <a:pt x="54" y="377"/>
                </a:lnTo>
                <a:lnTo>
                  <a:pt x="71" y="379"/>
                </a:lnTo>
                <a:lnTo>
                  <a:pt x="86" y="377"/>
                </a:lnTo>
                <a:lnTo>
                  <a:pt x="94" y="379"/>
                </a:lnTo>
                <a:lnTo>
                  <a:pt x="94" y="379"/>
                </a:lnTo>
                <a:lnTo>
                  <a:pt x="96" y="380"/>
                </a:lnTo>
                <a:lnTo>
                  <a:pt x="99" y="380"/>
                </a:lnTo>
                <a:lnTo>
                  <a:pt x="99" y="381"/>
                </a:lnTo>
                <a:lnTo>
                  <a:pt x="98" y="385"/>
                </a:lnTo>
                <a:lnTo>
                  <a:pt x="98" y="385"/>
                </a:lnTo>
                <a:lnTo>
                  <a:pt x="95" y="389"/>
                </a:lnTo>
                <a:lnTo>
                  <a:pt x="91" y="393"/>
                </a:lnTo>
                <a:lnTo>
                  <a:pt x="82" y="402"/>
                </a:lnTo>
                <a:lnTo>
                  <a:pt x="77" y="406"/>
                </a:lnTo>
                <a:lnTo>
                  <a:pt x="75" y="410"/>
                </a:lnTo>
                <a:lnTo>
                  <a:pt x="72" y="413"/>
                </a:lnTo>
                <a:lnTo>
                  <a:pt x="72" y="417"/>
                </a:lnTo>
                <a:lnTo>
                  <a:pt x="72" y="417"/>
                </a:lnTo>
                <a:lnTo>
                  <a:pt x="76" y="421"/>
                </a:lnTo>
                <a:lnTo>
                  <a:pt x="81" y="424"/>
                </a:lnTo>
                <a:lnTo>
                  <a:pt x="94" y="426"/>
                </a:lnTo>
                <a:lnTo>
                  <a:pt x="107" y="428"/>
                </a:lnTo>
                <a:lnTo>
                  <a:pt x="112" y="429"/>
                </a:lnTo>
                <a:lnTo>
                  <a:pt x="112" y="429"/>
                </a:lnTo>
                <a:lnTo>
                  <a:pt x="113" y="433"/>
                </a:lnTo>
                <a:lnTo>
                  <a:pt x="116" y="442"/>
                </a:lnTo>
                <a:lnTo>
                  <a:pt x="119" y="452"/>
                </a:lnTo>
                <a:lnTo>
                  <a:pt x="122" y="456"/>
                </a:lnTo>
                <a:lnTo>
                  <a:pt x="126" y="457"/>
                </a:lnTo>
                <a:lnTo>
                  <a:pt x="126" y="457"/>
                </a:lnTo>
                <a:lnTo>
                  <a:pt x="131" y="456"/>
                </a:lnTo>
                <a:lnTo>
                  <a:pt x="139" y="454"/>
                </a:lnTo>
                <a:lnTo>
                  <a:pt x="160" y="445"/>
                </a:lnTo>
                <a:lnTo>
                  <a:pt x="204" y="425"/>
                </a:lnTo>
                <a:lnTo>
                  <a:pt x="246" y="403"/>
                </a:lnTo>
                <a:lnTo>
                  <a:pt x="246" y="403"/>
                </a:lnTo>
                <a:lnTo>
                  <a:pt x="261" y="397"/>
                </a:lnTo>
                <a:lnTo>
                  <a:pt x="266" y="395"/>
                </a:lnTo>
                <a:lnTo>
                  <a:pt x="271" y="397"/>
                </a:lnTo>
                <a:lnTo>
                  <a:pt x="271" y="397"/>
                </a:lnTo>
                <a:lnTo>
                  <a:pt x="277" y="399"/>
                </a:lnTo>
                <a:lnTo>
                  <a:pt x="285" y="403"/>
                </a:lnTo>
                <a:lnTo>
                  <a:pt x="291" y="408"/>
                </a:lnTo>
                <a:lnTo>
                  <a:pt x="296" y="415"/>
                </a:lnTo>
                <a:lnTo>
                  <a:pt x="296" y="415"/>
                </a:lnTo>
                <a:lnTo>
                  <a:pt x="298" y="417"/>
                </a:lnTo>
                <a:lnTo>
                  <a:pt x="296" y="417"/>
                </a:lnTo>
                <a:lnTo>
                  <a:pt x="296" y="417"/>
                </a:lnTo>
                <a:lnTo>
                  <a:pt x="307" y="431"/>
                </a:lnTo>
                <a:lnTo>
                  <a:pt x="307" y="431"/>
                </a:lnTo>
                <a:lnTo>
                  <a:pt x="313" y="444"/>
                </a:lnTo>
                <a:lnTo>
                  <a:pt x="314" y="447"/>
                </a:lnTo>
                <a:lnTo>
                  <a:pt x="314" y="448"/>
                </a:lnTo>
                <a:lnTo>
                  <a:pt x="314" y="451"/>
                </a:lnTo>
                <a:lnTo>
                  <a:pt x="316" y="456"/>
                </a:lnTo>
                <a:lnTo>
                  <a:pt x="318" y="465"/>
                </a:lnTo>
                <a:lnTo>
                  <a:pt x="325" y="478"/>
                </a:lnTo>
                <a:lnTo>
                  <a:pt x="325" y="478"/>
                </a:lnTo>
                <a:lnTo>
                  <a:pt x="329" y="487"/>
                </a:lnTo>
                <a:lnTo>
                  <a:pt x="334" y="494"/>
                </a:lnTo>
                <a:lnTo>
                  <a:pt x="346" y="508"/>
                </a:lnTo>
                <a:lnTo>
                  <a:pt x="359" y="521"/>
                </a:lnTo>
                <a:lnTo>
                  <a:pt x="373" y="533"/>
                </a:lnTo>
                <a:lnTo>
                  <a:pt x="399" y="552"/>
                </a:lnTo>
                <a:lnTo>
                  <a:pt x="408" y="558"/>
                </a:lnTo>
                <a:lnTo>
                  <a:pt x="413" y="563"/>
                </a:lnTo>
                <a:lnTo>
                  <a:pt x="413" y="563"/>
                </a:lnTo>
                <a:lnTo>
                  <a:pt x="435" y="592"/>
                </a:lnTo>
                <a:lnTo>
                  <a:pt x="453" y="614"/>
                </a:lnTo>
                <a:lnTo>
                  <a:pt x="453" y="614"/>
                </a:lnTo>
                <a:lnTo>
                  <a:pt x="357" y="726"/>
                </a:lnTo>
                <a:lnTo>
                  <a:pt x="357" y="726"/>
                </a:lnTo>
                <a:lnTo>
                  <a:pt x="349" y="737"/>
                </a:lnTo>
                <a:lnTo>
                  <a:pt x="344" y="744"/>
                </a:lnTo>
                <a:lnTo>
                  <a:pt x="339" y="755"/>
                </a:lnTo>
                <a:lnTo>
                  <a:pt x="339" y="755"/>
                </a:lnTo>
                <a:lnTo>
                  <a:pt x="337" y="760"/>
                </a:lnTo>
                <a:lnTo>
                  <a:pt x="335" y="766"/>
                </a:lnTo>
                <a:lnTo>
                  <a:pt x="330" y="773"/>
                </a:lnTo>
                <a:lnTo>
                  <a:pt x="321" y="780"/>
                </a:lnTo>
                <a:lnTo>
                  <a:pt x="321" y="780"/>
                </a:lnTo>
                <a:lnTo>
                  <a:pt x="313" y="784"/>
                </a:lnTo>
                <a:lnTo>
                  <a:pt x="302" y="787"/>
                </a:lnTo>
                <a:lnTo>
                  <a:pt x="275" y="791"/>
                </a:lnTo>
                <a:lnTo>
                  <a:pt x="249" y="793"/>
                </a:lnTo>
                <a:lnTo>
                  <a:pt x="240" y="796"/>
                </a:lnTo>
                <a:lnTo>
                  <a:pt x="236" y="798"/>
                </a:lnTo>
                <a:lnTo>
                  <a:pt x="236" y="798"/>
                </a:lnTo>
                <a:lnTo>
                  <a:pt x="232" y="803"/>
                </a:lnTo>
                <a:lnTo>
                  <a:pt x="228" y="811"/>
                </a:lnTo>
                <a:lnTo>
                  <a:pt x="228" y="815"/>
                </a:lnTo>
                <a:lnTo>
                  <a:pt x="228" y="817"/>
                </a:lnTo>
                <a:lnTo>
                  <a:pt x="230" y="820"/>
                </a:lnTo>
                <a:lnTo>
                  <a:pt x="232" y="823"/>
                </a:lnTo>
                <a:lnTo>
                  <a:pt x="232" y="823"/>
                </a:lnTo>
                <a:lnTo>
                  <a:pt x="241" y="825"/>
                </a:lnTo>
                <a:lnTo>
                  <a:pt x="252" y="826"/>
                </a:lnTo>
                <a:lnTo>
                  <a:pt x="282" y="829"/>
                </a:lnTo>
                <a:lnTo>
                  <a:pt x="282" y="829"/>
                </a:lnTo>
                <a:lnTo>
                  <a:pt x="302" y="830"/>
                </a:lnTo>
                <a:lnTo>
                  <a:pt x="321" y="832"/>
                </a:lnTo>
                <a:lnTo>
                  <a:pt x="336" y="830"/>
                </a:lnTo>
                <a:lnTo>
                  <a:pt x="346" y="829"/>
                </a:lnTo>
                <a:lnTo>
                  <a:pt x="346" y="829"/>
                </a:lnTo>
                <a:lnTo>
                  <a:pt x="341" y="832"/>
                </a:lnTo>
                <a:lnTo>
                  <a:pt x="340" y="832"/>
                </a:lnTo>
                <a:lnTo>
                  <a:pt x="343" y="830"/>
                </a:lnTo>
                <a:lnTo>
                  <a:pt x="361" y="823"/>
                </a:lnTo>
                <a:lnTo>
                  <a:pt x="361" y="823"/>
                </a:lnTo>
                <a:lnTo>
                  <a:pt x="403" y="805"/>
                </a:lnTo>
                <a:lnTo>
                  <a:pt x="403" y="805"/>
                </a:lnTo>
                <a:lnTo>
                  <a:pt x="414" y="800"/>
                </a:lnTo>
                <a:lnTo>
                  <a:pt x="420" y="796"/>
                </a:lnTo>
                <a:lnTo>
                  <a:pt x="423" y="791"/>
                </a:lnTo>
                <a:lnTo>
                  <a:pt x="423" y="791"/>
                </a:lnTo>
                <a:lnTo>
                  <a:pt x="429" y="780"/>
                </a:lnTo>
                <a:lnTo>
                  <a:pt x="431" y="778"/>
                </a:lnTo>
                <a:lnTo>
                  <a:pt x="435" y="776"/>
                </a:lnTo>
                <a:lnTo>
                  <a:pt x="435" y="776"/>
                </a:lnTo>
                <a:lnTo>
                  <a:pt x="447" y="776"/>
                </a:lnTo>
                <a:lnTo>
                  <a:pt x="452" y="775"/>
                </a:lnTo>
                <a:lnTo>
                  <a:pt x="456" y="773"/>
                </a:lnTo>
                <a:lnTo>
                  <a:pt x="456" y="773"/>
                </a:lnTo>
                <a:lnTo>
                  <a:pt x="461" y="770"/>
                </a:lnTo>
                <a:lnTo>
                  <a:pt x="467" y="767"/>
                </a:lnTo>
                <a:lnTo>
                  <a:pt x="473" y="765"/>
                </a:lnTo>
                <a:lnTo>
                  <a:pt x="477" y="762"/>
                </a:lnTo>
                <a:lnTo>
                  <a:pt x="477" y="762"/>
                </a:lnTo>
                <a:lnTo>
                  <a:pt x="484" y="751"/>
                </a:lnTo>
                <a:lnTo>
                  <a:pt x="488" y="744"/>
                </a:lnTo>
                <a:lnTo>
                  <a:pt x="490" y="742"/>
                </a:lnTo>
                <a:lnTo>
                  <a:pt x="491" y="740"/>
                </a:lnTo>
                <a:lnTo>
                  <a:pt x="491" y="740"/>
                </a:lnTo>
                <a:lnTo>
                  <a:pt x="495" y="739"/>
                </a:lnTo>
                <a:lnTo>
                  <a:pt x="500" y="735"/>
                </a:lnTo>
                <a:lnTo>
                  <a:pt x="506" y="730"/>
                </a:lnTo>
                <a:lnTo>
                  <a:pt x="506" y="730"/>
                </a:lnTo>
                <a:lnTo>
                  <a:pt x="509" y="744"/>
                </a:lnTo>
                <a:lnTo>
                  <a:pt x="512" y="756"/>
                </a:lnTo>
                <a:lnTo>
                  <a:pt x="513" y="761"/>
                </a:lnTo>
                <a:lnTo>
                  <a:pt x="513" y="766"/>
                </a:lnTo>
                <a:lnTo>
                  <a:pt x="513" y="766"/>
                </a:lnTo>
                <a:lnTo>
                  <a:pt x="511" y="770"/>
                </a:lnTo>
                <a:lnTo>
                  <a:pt x="508" y="774"/>
                </a:lnTo>
                <a:lnTo>
                  <a:pt x="498" y="780"/>
                </a:lnTo>
                <a:lnTo>
                  <a:pt x="488" y="787"/>
                </a:lnTo>
                <a:lnTo>
                  <a:pt x="484" y="791"/>
                </a:lnTo>
                <a:lnTo>
                  <a:pt x="481" y="794"/>
                </a:lnTo>
                <a:lnTo>
                  <a:pt x="481" y="794"/>
                </a:lnTo>
                <a:lnTo>
                  <a:pt x="477" y="801"/>
                </a:lnTo>
                <a:lnTo>
                  <a:pt x="477" y="807"/>
                </a:lnTo>
                <a:lnTo>
                  <a:pt x="477" y="810"/>
                </a:lnTo>
                <a:lnTo>
                  <a:pt x="479" y="812"/>
                </a:lnTo>
                <a:lnTo>
                  <a:pt x="481" y="814"/>
                </a:lnTo>
                <a:lnTo>
                  <a:pt x="484" y="815"/>
                </a:lnTo>
                <a:lnTo>
                  <a:pt x="484" y="815"/>
                </a:lnTo>
                <a:lnTo>
                  <a:pt x="498" y="816"/>
                </a:lnTo>
                <a:lnTo>
                  <a:pt x="518" y="815"/>
                </a:lnTo>
                <a:lnTo>
                  <a:pt x="548" y="812"/>
                </a:lnTo>
                <a:lnTo>
                  <a:pt x="548" y="812"/>
                </a:lnTo>
                <a:lnTo>
                  <a:pt x="561" y="810"/>
                </a:lnTo>
                <a:lnTo>
                  <a:pt x="570" y="807"/>
                </a:lnTo>
                <a:lnTo>
                  <a:pt x="576" y="805"/>
                </a:lnTo>
                <a:lnTo>
                  <a:pt x="576" y="805"/>
                </a:lnTo>
                <a:lnTo>
                  <a:pt x="583" y="801"/>
                </a:lnTo>
                <a:lnTo>
                  <a:pt x="589" y="797"/>
                </a:lnTo>
                <a:lnTo>
                  <a:pt x="593" y="792"/>
                </a:lnTo>
                <a:lnTo>
                  <a:pt x="594" y="787"/>
                </a:lnTo>
                <a:lnTo>
                  <a:pt x="594" y="787"/>
                </a:lnTo>
                <a:lnTo>
                  <a:pt x="594" y="783"/>
                </a:lnTo>
                <a:lnTo>
                  <a:pt x="592" y="780"/>
                </a:lnTo>
                <a:lnTo>
                  <a:pt x="590" y="775"/>
                </a:lnTo>
                <a:lnTo>
                  <a:pt x="590" y="769"/>
                </a:lnTo>
                <a:lnTo>
                  <a:pt x="590" y="769"/>
                </a:lnTo>
                <a:lnTo>
                  <a:pt x="593" y="753"/>
                </a:lnTo>
                <a:lnTo>
                  <a:pt x="594" y="740"/>
                </a:lnTo>
                <a:lnTo>
                  <a:pt x="594" y="740"/>
                </a:lnTo>
                <a:lnTo>
                  <a:pt x="594" y="738"/>
                </a:lnTo>
                <a:lnTo>
                  <a:pt x="592" y="734"/>
                </a:lnTo>
                <a:lnTo>
                  <a:pt x="589" y="729"/>
                </a:lnTo>
                <a:lnTo>
                  <a:pt x="588" y="720"/>
                </a:lnTo>
                <a:lnTo>
                  <a:pt x="588" y="720"/>
                </a:lnTo>
                <a:lnTo>
                  <a:pt x="585" y="701"/>
                </a:lnTo>
                <a:lnTo>
                  <a:pt x="584" y="692"/>
                </a:lnTo>
                <a:lnTo>
                  <a:pt x="584" y="692"/>
                </a:lnTo>
                <a:lnTo>
                  <a:pt x="581" y="676"/>
                </a:lnTo>
                <a:lnTo>
                  <a:pt x="580" y="667"/>
                </a:lnTo>
                <a:lnTo>
                  <a:pt x="580" y="662"/>
                </a:lnTo>
                <a:lnTo>
                  <a:pt x="580" y="662"/>
                </a:lnTo>
                <a:lnTo>
                  <a:pt x="584" y="658"/>
                </a:lnTo>
                <a:lnTo>
                  <a:pt x="592" y="653"/>
                </a:lnTo>
                <a:lnTo>
                  <a:pt x="599" y="648"/>
                </a:lnTo>
                <a:lnTo>
                  <a:pt x="600" y="647"/>
                </a:lnTo>
                <a:lnTo>
                  <a:pt x="602" y="646"/>
                </a:lnTo>
                <a:lnTo>
                  <a:pt x="602" y="646"/>
                </a:lnTo>
                <a:lnTo>
                  <a:pt x="599" y="637"/>
                </a:lnTo>
                <a:lnTo>
                  <a:pt x="598" y="630"/>
                </a:lnTo>
                <a:lnTo>
                  <a:pt x="598" y="624"/>
                </a:lnTo>
                <a:lnTo>
                  <a:pt x="598" y="624"/>
                </a:lnTo>
                <a:lnTo>
                  <a:pt x="598" y="611"/>
                </a:lnTo>
                <a:lnTo>
                  <a:pt x="598" y="606"/>
                </a:lnTo>
                <a:lnTo>
                  <a:pt x="598" y="606"/>
                </a:lnTo>
                <a:lnTo>
                  <a:pt x="600" y="603"/>
                </a:lnTo>
                <a:lnTo>
                  <a:pt x="602" y="599"/>
                </a:lnTo>
                <a:lnTo>
                  <a:pt x="602" y="596"/>
                </a:lnTo>
                <a:lnTo>
                  <a:pt x="602" y="596"/>
                </a:lnTo>
                <a:lnTo>
                  <a:pt x="600" y="585"/>
                </a:lnTo>
                <a:lnTo>
                  <a:pt x="602" y="581"/>
                </a:lnTo>
                <a:lnTo>
                  <a:pt x="604" y="549"/>
                </a:lnTo>
                <a:lnTo>
                  <a:pt x="604" y="549"/>
                </a:lnTo>
                <a:lnTo>
                  <a:pt x="620" y="542"/>
                </a:lnTo>
                <a:lnTo>
                  <a:pt x="656" y="524"/>
                </a:lnTo>
                <a:lnTo>
                  <a:pt x="675" y="516"/>
                </a:lnTo>
                <a:lnTo>
                  <a:pt x="693" y="508"/>
                </a:lnTo>
                <a:lnTo>
                  <a:pt x="707" y="503"/>
                </a:lnTo>
                <a:lnTo>
                  <a:pt x="712" y="503"/>
                </a:lnTo>
                <a:lnTo>
                  <a:pt x="715" y="503"/>
                </a:lnTo>
                <a:lnTo>
                  <a:pt x="715" y="503"/>
                </a:lnTo>
                <a:lnTo>
                  <a:pt x="720" y="507"/>
                </a:lnTo>
                <a:lnTo>
                  <a:pt x="726" y="513"/>
                </a:lnTo>
                <a:lnTo>
                  <a:pt x="731" y="524"/>
                </a:lnTo>
                <a:lnTo>
                  <a:pt x="738" y="534"/>
                </a:lnTo>
                <a:lnTo>
                  <a:pt x="747" y="555"/>
                </a:lnTo>
                <a:lnTo>
                  <a:pt x="751" y="567"/>
                </a:lnTo>
                <a:lnTo>
                  <a:pt x="751" y="567"/>
                </a:lnTo>
                <a:lnTo>
                  <a:pt x="754" y="580"/>
                </a:lnTo>
                <a:lnTo>
                  <a:pt x="756" y="589"/>
                </a:lnTo>
                <a:lnTo>
                  <a:pt x="754" y="599"/>
                </a:lnTo>
                <a:lnTo>
                  <a:pt x="754" y="599"/>
                </a:lnTo>
                <a:lnTo>
                  <a:pt x="752" y="610"/>
                </a:lnTo>
                <a:lnTo>
                  <a:pt x="752" y="619"/>
                </a:lnTo>
                <a:lnTo>
                  <a:pt x="751" y="626"/>
                </a:lnTo>
                <a:lnTo>
                  <a:pt x="749" y="629"/>
                </a:lnTo>
                <a:lnTo>
                  <a:pt x="747" y="630"/>
                </a:lnTo>
                <a:lnTo>
                  <a:pt x="747" y="630"/>
                </a:lnTo>
                <a:lnTo>
                  <a:pt x="735" y="638"/>
                </a:lnTo>
                <a:lnTo>
                  <a:pt x="730" y="640"/>
                </a:lnTo>
                <a:lnTo>
                  <a:pt x="726" y="646"/>
                </a:lnTo>
                <a:lnTo>
                  <a:pt x="726" y="646"/>
                </a:lnTo>
                <a:lnTo>
                  <a:pt x="716" y="665"/>
                </a:lnTo>
                <a:lnTo>
                  <a:pt x="708" y="680"/>
                </a:lnTo>
                <a:lnTo>
                  <a:pt x="708" y="680"/>
                </a:lnTo>
                <a:lnTo>
                  <a:pt x="704" y="680"/>
                </a:lnTo>
                <a:lnTo>
                  <a:pt x="698" y="680"/>
                </a:lnTo>
                <a:lnTo>
                  <a:pt x="694" y="681"/>
                </a:lnTo>
                <a:lnTo>
                  <a:pt x="689" y="684"/>
                </a:lnTo>
                <a:lnTo>
                  <a:pt x="686" y="688"/>
                </a:lnTo>
                <a:lnTo>
                  <a:pt x="683" y="694"/>
                </a:lnTo>
                <a:lnTo>
                  <a:pt x="683" y="694"/>
                </a:lnTo>
                <a:lnTo>
                  <a:pt x="680" y="707"/>
                </a:lnTo>
                <a:lnTo>
                  <a:pt x="680" y="715"/>
                </a:lnTo>
                <a:lnTo>
                  <a:pt x="681" y="717"/>
                </a:lnTo>
                <a:lnTo>
                  <a:pt x="683" y="719"/>
                </a:lnTo>
                <a:lnTo>
                  <a:pt x="684" y="720"/>
                </a:lnTo>
                <a:lnTo>
                  <a:pt x="686" y="720"/>
                </a:lnTo>
                <a:lnTo>
                  <a:pt x="686" y="720"/>
                </a:lnTo>
                <a:lnTo>
                  <a:pt x="697" y="716"/>
                </a:lnTo>
                <a:lnTo>
                  <a:pt x="702" y="715"/>
                </a:lnTo>
                <a:lnTo>
                  <a:pt x="704" y="716"/>
                </a:lnTo>
                <a:lnTo>
                  <a:pt x="704" y="716"/>
                </a:lnTo>
                <a:lnTo>
                  <a:pt x="707" y="719"/>
                </a:lnTo>
                <a:lnTo>
                  <a:pt x="712" y="723"/>
                </a:lnTo>
                <a:lnTo>
                  <a:pt x="716" y="725"/>
                </a:lnTo>
                <a:lnTo>
                  <a:pt x="721" y="726"/>
                </a:lnTo>
                <a:lnTo>
                  <a:pt x="726" y="726"/>
                </a:lnTo>
                <a:lnTo>
                  <a:pt x="733" y="726"/>
                </a:lnTo>
                <a:lnTo>
                  <a:pt x="733" y="726"/>
                </a:lnTo>
                <a:lnTo>
                  <a:pt x="743" y="724"/>
                </a:lnTo>
                <a:lnTo>
                  <a:pt x="749" y="721"/>
                </a:lnTo>
                <a:lnTo>
                  <a:pt x="753" y="720"/>
                </a:lnTo>
                <a:lnTo>
                  <a:pt x="757" y="720"/>
                </a:lnTo>
                <a:lnTo>
                  <a:pt x="757" y="720"/>
                </a:lnTo>
                <a:lnTo>
                  <a:pt x="765" y="720"/>
                </a:lnTo>
                <a:lnTo>
                  <a:pt x="772" y="719"/>
                </a:lnTo>
                <a:lnTo>
                  <a:pt x="780" y="716"/>
                </a:lnTo>
                <a:lnTo>
                  <a:pt x="781" y="714"/>
                </a:lnTo>
                <a:lnTo>
                  <a:pt x="783" y="712"/>
                </a:lnTo>
                <a:lnTo>
                  <a:pt x="783" y="712"/>
                </a:lnTo>
                <a:lnTo>
                  <a:pt x="785" y="703"/>
                </a:lnTo>
                <a:lnTo>
                  <a:pt x="790" y="687"/>
                </a:lnTo>
                <a:lnTo>
                  <a:pt x="797" y="669"/>
                </a:lnTo>
                <a:lnTo>
                  <a:pt x="803" y="656"/>
                </a:lnTo>
                <a:lnTo>
                  <a:pt x="803" y="656"/>
                </a:lnTo>
                <a:lnTo>
                  <a:pt x="811" y="644"/>
                </a:lnTo>
                <a:lnTo>
                  <a:pt x="820" y="630"/>
                </a:lnTo>
                <a:lnTo>
                  <a:pt x="828" y="614"/>
                </a:lnTo>
                <a:lnTo>
                  <a:pt x="830" y="606"/>
                </a:lnTo>
                <a:lnTo>
                  <a:pt x="833" y="599"/>
                </a:lnTo>
                <a:lnTo>
                  <a:pt x="833" y="599"/>
                </a:lnTo>
                <a:lnTo>
                  <a:pt x="835" y="569"/>
                </a:lnTo>
                <a:lnTo>
                  <a:pt x="837" y="521"/>
                </a:lnTo>
                <a:lnTo>
                  <a:pt x="839" y="457"/>
                </a:lnTo>
                <a:lnTo>
                  <a:pt x="879" y="429"/>
                </a:lnTo>
                <a:lnTo>
                  <a:pt x="879" y="429"/>
                </a:lnTo>
                <a:lnTo>
                  <a:pt x="896" y="472"/>
                </a:lnTo>
                <a:lnTo>
                  <a:pt x="921" y="539"/>
                </a:lnTo>
                <a:lnTo>
                  <a:pt x="921" y="539"/>
                </a:lnTo>
                <a:lnTo>
                  <a:pt x="934" y="579"/>
                </a:lnTo>
                <a:lnTo>
                  <a:pt x="942" y="610"/>
                </a:lnTo>
                <a:lnTo>
                  <a:pt x="942" y="610"/>
                </a:lnTo>
                <a:lnTo>
                  <a:pt x="943" y="619"/>
                </a:lnTo>
                <a:lnTo>
                  <a:pt x="944" y="630"/>
                </a:lnTo>
                <a:lnTo>
                  <a:pt x="944" y="657"/>
                </a:lnTo>
                <a:lnTo>
                  <a:pt x="942" y="698"/>
                </a:lnTo>
                <a:lnTo>
                  <a:pt x="942" y="698"/>
                </a:lnTo>
                <a:lnTo>
                  <a:pt x="942" y="714"/>
                </a:lnTo>
                <a:lnTo>
                  <a:pt x="940" y="723"/>
                </a:lnTo>
                <a:lnTo>
                  <a:pt x="939" y="730"/>
                </a:lnTo>
                <a:lnTo>
                  <a:pt x="939" y="730"/>
                </a:lnTo>
                <a:lnTo>
                  <a:pt x="937" y="734"/>
                </a:lnTo>
                <a:lnTo>
                  <a:pt x="931" y="738"/>
                </a:lnTo>
                <a:lnTo>
                  <a:pt x="920" y="744"/>
                </a:lnTo>
                <a:lnTo>
                  <a:pt x="907" y="752"/>
                </a:lnTo>
                <a:lnTo>
                  <a:pt x="903" y="756"/>
                </a:lnTo>
                <a:lnTo>
                  <a:pt x="899" y="758"/>
                </a:lnTo>
                <a:lnTo>
                  <a:pt x="899" y="758"/>
                </a:lnTo>
                <a:lnTo>
                  <a:pt x="896" y="766"/>
                </a:lnTo>
                <a:lnTo>
                  <a:pt x="892" y="774"/>
                </a:lnTo>
                <a:lnTo>
                  <a:pt x="890" y="782"/>
                </a:lnTo>
                <a:lnTo>
                  <a:pt x="890" y="784"/>
                </a:lnTo>
                <a:lnTo>
                  <a:pt x="893" y="787"/>
                </a:lnTo>
                <a:lnTo>
                  <a:pt x="893" y="787"/>
                </a:lnTo>
                <a:lnTo>
                  <a:pt x="896" y="789"/>
                </a:lnTo>
                <a:lnTo>
                  <a:pt x="898" y="791"/>
                </a:lnTo>
                <a:lnTo>
                  <a:pt x="905" y="791"/>
                </a:lnTo>
                <a:lnTo>
                  <a:pt x="910" y="791"/>
                </a:lnTo>
                <a:lnTo>
                  <a:pt x="914" y="791"/>
                </a:lnTo>
                <a:lnTo>
                  <a:pt x="914" y="791"/>
                </a:lnTo>
                <a:lnTo>
                  <a:pt x="915" y="791"/>
                </a:lnTo>
                <a:lnTo>
                  <a:pt x="917" y="789"/>
                </a:lnTo>
                <a:lnTo>
                  <a:pt x="921" y="787"/>
                </a:lnTo>
                <a:lnTo>
                  <a:pt x="925" y="785"/>
                </a:lnTo>
                <a:lnTo>
                  <a:pt x="928" y="785"/>
                </a:lnTo>
                <a:lnTo>
                  <a:pt x="931" y="785"/>
                </a:lnTo>
                <a:lnTo>
                  <a:pt x="935" y="787"/>
                </a:lnTo>
                <a:lnTo>
                  <a:pt x="935" y="787"/>
                </a:lnTo>
                <a:lnTo>
                  <a:pt x="943" y="792"/>
                </a:lnTo>
                <a:lnTo>
                  <a:pt x="949" y="793"/>
                </a:lnTo>
                <a:lnTo>
                  <a:pt x="957" y="794"/>
                </a:lnTo>
                <a:lnTo>
                  <a:pt x="964" y="794"/>
                </a:lnTo>
                <a:lnTo>
                  <a:pt x="964" y="794"/>
                </a:lnTo>
                <a:lnTo>
                  <a:pt x="966" y="793"/>
                </a:lnTo>
                <a:lnTo>
                  <a:pt x="967" y="793"/>
                </a:lnTo>
                <a:lnTo>
                  <a:pt x="967" y="791"/>
                </a:lnTo>
                <a:lnTo>
                  <a:pt x="969" y="789"/>
                </a:lnTo>
                <a:lnTo>
                  <a:pt x="970" y="788"/>
                </a:lnTo>
                <a:lnTo>
                  <a:pt x="982" y="787"/>
                </a:lnTo>
                <a:lnTo>
                  <a:pt x="982" y="787"/>
                </a:lnTo>
                <a:lnTo>
                  <a:pt x="988" y="787"/>
                </a:lnTo>
                <a:lnTo>
                  <a:pt x="993" y="784"/>
                </a:lnTo>
                <a:lnTo>
                  <a:pt x="996" y="782"/>
                </a:lnTo>
                <a:lnTo>
                  <a:pt x="998" y="778"/>
                </a:lnTo>
                <a:lnTo>
                  <a:pt x="999" y="769"/>
                </a:lnTo>
                <a:lnTo>
                  <a:pt x="1002" y="755"/>
                </a:lnTo>
                <a:lnTo>
                  <a:pt x="1002" y="755"/>
                </a:lnTo>
                <a:lnTo>
                  <a:pt x="1014" y="714"/>
                </a:lnTo>
                <a:lnTo>
                  <a:pt x="1020" y="680"/>
                </a:lnTo>
                <a:lnTo>
                  <a:pt x="1020" y="680"/>
                </a:lnTo>
                <a:lnTo>
                  <a:pt x="1020" y="667"/>
                </a:lnTo>
                <a:lnTo>
                  <a:pt x="1019" y="646"/>
                </a:lnTo>
                <a:lnTo>
                  <a:pt x="1019" y="620"/>
                </a:lnTo>
                <a:lnTo>
                  <a:pt x="1019" y="608"/>
                </a:lnTo>
                <a:lnTo>
                  <a:pt x="1020" y="599"/>
                </a:lnTo>
                <a:lnTo>
                  <a:pt x="1020" y="599"/>
                </a:lnTo>
                <a:lnTo>
                  <a:pt x="1025" y="572"/>
                </a:lnTo>
                <a:lnTo>
                  <a:pt x="1033" y="534"/>
                </a:lnTo>
                <a:lnTo>
                  <a:pt x="1038" y="494"/>
                </a:lnTo>
                <a:lnTo>
                  <a:pt x="1038" y="478"/>
                </a:lnTo>
                <a:lnTo>
                  <a:pt x="1038" y="463"/>
                </a:lnTo>
                <a:lnTo>
                  <a:pt x="1038" y="463"/>
                </a:lnTo>
                <a:lnTo>
                  <a:pt x="1034" y="439"/>
                </a:lnTo>
                <a:lnTo>
                  <a:pt x="1028" y="412"/>
                </a:lnTo>
                <a:lnTo>
                  <a:pt x="1021" y="381"/>
                </a:lnTo>
                <a:lnTo>
                  <a:pt x="1016" y="351"/>
                </a:lnTo>
                <a:lnTo>
                  <a:pt x="1016" y="351"/>
                </a:lnTo>
                <a:lnTo>
                  <a:pt x="1005" y="253"/>
                </a:lnTo>
                <a:lnTo>
                  <a:pt x="996" y="186"/>
                </a:lnTo>
                <a:lnTo>
                  <a:pt x="996" y="186"/>
                </a:lnTo>
                <a:lnTo>
                  <a:pt x="1001" y="170"/>
                </a:lnTo>
                <a:lnTo>
                  <a:pt x="1011" y="131"/>
                </a:lnTo>
                <a:lnTo>
                  <a:pt x="1015" y="109"/>
                </a:lnTo>
                <a:lnTo>
                  <a:pt x="1017" y="91"/>
                </a:lnTo>
                <a:lnTo>
                  <a:pt x="1019" y="84"/>
                </a:lnTo>
                <a:lnTo>
                  <a:pt x="1017" y="79"/>
                </a:lnTo>
                <a:lnTo>
                  <a:pt x="1016" y="75"/>
                </a:lnTo>
                <a:lnTo>
                  <a:pt x="1014" y="73"/>
                </a:lnTo>
                <a:lnTo>
                  <a:pt x="1014" y="73"/>
                </a:lnTo>
                <a:lnTo>
                  <a:pt x="1002" y="73"/>
                </a:lnTo>
                <a:lnTo>
                  <a:pt x="998" y="75"/>
                </a:lnTo>
                <a:lnTo>
                  <a:pt x="994" y="76"/>
                </a:lnTo>
                <a:lnTo>
                  <a:pt x="990" y="79"/>
                </a:lnTo>
                <a:lnTo>
                  <a:pt x="988" y="81"/>
                </a:lnTo>
                <a:lnTo>
                  <a:pt x="982" y="91"/>
                </a:lnTo>
                <a:lnTo>
                  <a:pt x="982" y="91"/>
                </a:lnTo>
                <a:lnTo>
                  <a:pt x="956" y="134"/>
                </a:lnTo>
                <a:lnTo>
                  <a:pt x="949" y="140"/>
                </a:lnTo>
                <a:lnTo>
                  <a:pt x="949" y="140"/>
                </a:lnTo>
                <a:lnTo>
                  <a:pt x="940" y="138"/>
                </a:lnTo>
                <a:lnTo>
                  <a:pt x="922" y="134"/>
                </a:lnTo>
                <a:lnTo>
                  <a:pt x="893" y="126"/>
                </a:lnTo>
                <a:lnTo>
                  <a:pt x="893" y="126"/>
                </a:lnTo>
                <a:lnTo>
                  <a:pt x="856" y="120"/>
                </a:lnTo>
                <a:lnTo>
                  <a:pt x="839" y="116"/>
                </a:lnTo>
                <a:lnTo>
                  <a:pt x="821" y="115"/>
                </a:lnTo>
                <a:lnTo>
                  <a:pt x="803" y="113"/>
                </a:lnTo>
                <a:lnTo>
                  <a:pt x="784" y="113"/>
                </a:lnTo>
                <a:lnTo>
                  <a:pt x="765" y="113"/>
                </a:lnTo>
                <a:lnTo>
                  <a:pt x="743" y="116"/>
                </a:lnTo>
                <a:lnTo>
                  <a:pt x="743" y="116"/>
                </a:lnTo>
                <a:lnTo>
                  <a:pt x="721" y="121"/>
                </a:lnTo>
                <a:lnTo>
                  <a:pt x="698" y="127"/>
                </a:lnTo>
                <a:lnTo>
                  <a:pt x="676" y="135"/>
                </a:lnTo>
                <a:lnTo>
                  <a:pt x="654" y="144"/>
                </a:lnTo>
                <a:lnTo>
                  <a:pt x="615" y="161"/>
                </a:lnTo>
                <a:lnTo>
                  <a:pt x="598" y="168"/>
                </a:lnTo>
                <a:lnTo>
                  <a:pt x="584" y="172"/>
                </a:lnTo>
                <a:lnTo>
                  <a:pt x="584" y="172"/>
                </a:lnTo>
                <a:lnTo>
                  <a:pt x="570" y="176"/>
                </a:lnTo>
                <a:lnTo>
                  <a:pt x="552" y="180"/>
                </a:lnTo>
                <a:lnTo>
                  <a:pt x="513" y="186"/>
                </a:lnTo>
                <a:lnTo>
                  <a:pt x="459" y="194"/>
                </a:lnTo>
                <a:lnTo>
                  <a:pt x="459" y="194"/>
                </a:lnTo>
                <a:lnTo>
                  <a:pt x="448" y="195"/>
                </a:lnTo>
                <a:lnTo>
                  <a:pt x="432" y="197"/>
                </a:lnTo>
                <a:lnTo>
                  <a:pt x="413" y="198"/>
                </a:lnTo>
                <a:lnTo>
                  <a:pt x="417" y="186"/>
                </a:lnTo>
                <a:lnTo>
                  <a:pt x="395" y="202"/>
                </a:lnTo>
                <a:lnTo>
                  <a:pt x="395" y="202"/>
                </a:lnTo>
                <a:lnTo>
                  <a:pt x="400" y="195"/>
                </a:lnTo>
                <a:lnTo>
                  <a:pt x="409" y="179"/>
                </a:lnTo>
                <a:lnTo>
                  <a:pt x="416" y="167"/>
                </a:lnTo>
                <a:lnTo>
                  <a:pt x="421" y="154"/>
                </a:lnTo>
                <a:lnTo>
                  <a:pt x="425" y="140"/>
                </a:lnTo>
                <a:lnTo>
                  <a:pt x="427" y="126"/>
                </a:lnTo>
                <a:lnTo>
                  <a:pt x="427" y="126"/>
                </a:lnTo>
                <a:lnTo>
                  <a:pt x="431" y="97"/>
                </a:lnTo>
                <a:lnTo>
                  <a:pt x="435" y="68"/>
                </a:lnTo>
                <a:lnTo>
                  <a:pt x="436" y="56"/>
                </a:lnTo>
                <a:lnTo>
                  <a:pt x="435" y="45"/>
                </a:lnTo>
                <a:lnTo>
                  <a:pt x="434" y="38"/>
                </a:lnTo>
                <a:lnTo>
                  <a:pt x="432" y="36"/>
                </a:lnTo>
                <a:lnTo>
                  <a:pt x="431" y="34"/>
                </a:lnTo>
                <a:lnTo>
                  <a:pt x="431" y="34"/>
                </a:lnTo>
                <a:lnTo>
                  <a:pt x="427" y="32"/>
                </a:lnTo>
                <a:lnTo>
                  <a:pt x="425" y="30"/>
                </a:lnTo>
                <a:lnTo>
                  <a:pt x="422" y="26"/>
                </a:lnTo>
                <a:lnTo>
                  <a:pt x="420" y="25"/>
                </a:lnTo>
                <a:lnTo>
                  <a:pt x="417" y="25"/>
                </a:lnTo>
                <a:lnTo>
                  <a:pt x="414" y="26"/>
                </a:lnTo>
                <a:lnTo>
                  <a:pt x="409" y="31"/>
                </a:lnTo>
                <a:lnTo>
                  <a:pt x="409" y="31"/>
                </a:lnTo>
                <a:lnTo>
                  <a:pt x="402" y="40"/>
                </a:lnTo>
                <a:lnTo>
                  <a:pt x="395" y="47"/>
                </a:lnTo>
                <a:lnTo>
                  <a:pt x="385" y="66"/>
                </a:lnTo>
                <a:lnTo>
                  <a:pt x="385" y="66"/>
                </a:lnTo>
                <a:lnTo>
                  <a:pt x="377" y="79"/>
                </a:lnTo>
                <a:lnTo>
                  <a:pt x="371" y="89"/>
                </a:lnTo>
                <a:lnTo>
                  <a:pt x="363" y="98"/>
                </a:lnTo>
                <a:lnTo>
                  <a:pt x="363" y="98"/>
                </a:lnTo>
                <a:lnTo>
                  <a:pt x="363" y="59"/>
                </a:lnTo>
                <a:lnTo>
                  <a:pt x="362" y="31"/>
                </a:lnTo>
                <a:lnTo>
                  <a:pt x="361" y="17"/>
                </a:lnTo>
                <a:lnTo>
                  <a:pt x="361" y="17"/>
                </a:lnTo>
                <a:lnTo>
                  <a:pt x="357" y="11"/>
                </a:lnTo>
                <a:lnTo>
                  <a:pt x="354" y="8"/>
                </a:lnTo>
                <a:lnTo>
                  <a:pt x="352" y="4"/>
                </a:lnTo>
                <a:lnTo>
                  <a:pt x="348" y="2"/>
                </a:lnTo>
                <a:lnTo>
                  <a:pt x="343" y="0"/>
                </a:lnTo>
                <a:lnTo>
                  <a:pt x="336" y="0"/>
                </a:lnTo>
                <a:lnTo>
                  <a:pt x="329" y="3"/>
                </a:lnTo>
                <a:lnTo>
                  <a:pt x="329" y="3"/>
                </a:lnTo>
                <a:lnTo>
                  <a:pt x="313" y="8"/>
                </a:lnTo>
                <a:lnTo>
                  <a:pt x="300" y="12"/>
                </a:lnTo>
                <a:lnTo>
                  <a:pt x="295" y="16"/>
                </a:lnTo>
                <a:lnTo>
                  <a:pt x="290" y="21"/>
                </a:lnTo>
                <a:lnTo>
                  <a:pt x="286" y="26"/>
                </a:lnTo>
                <a:lnTo>
                  <a:pt x="282" y="34"/>
                </a:lnTo>
                <a:lnTo>
                  <a:pt x="282" y="34"/>
                </a:lnTo>
                <a:lnTo>
                  <a:pt x="273" y="52"/>
                </a:lnTo>
                <a:lnTo>
                  <a:pt x="266" y="67"/>
                </a:lnTo>
                <a:lnTo>
                  <a:pt x="258" y="81"/>
                </a:lnTo>
                <a:lnTo>
                  <a:pt x="250" y="91"/>
                </a:lnTo>
                <a:lnTo>
                  <a:pt x="250" y="91"/>
                </a:lnTo>
                <a:lnTo>
                  <a:pt x="243" y="102"/>
                </a:lnTo>
                <a:lnTo>
                  <a:pt x="236" y="113"/>
                </a:lnTo>
                <a:lnTo>
                  <a:pt x="228" y="126"/>
                </a:lnTo>
                <a:lnTo>
                  <a:pt x="228" y="126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6">
            <a:extLst>
              <a:ext uri="{FF2B5EF4-FFF2-40B4-BE49-F238E27FC236}">
                <a16:creationId xmlns:a16="http://schemas.microsoft.com/office/drawing/2014/main" id="{8A83FD52-FAA5-422F-9CC0-0560F80CE586}"/>
              </a:ext>
            </a:extLst>
          </p:cNvPr>
          <p:cNvSpPr>
            <a:spLocks/>
          </p:cNvSpPr>
          <p:nvPr/>
        </p:nvSpPr>
        <p:spPr bwMode="auto">
          <a:xfrm>
            <a:off x="2326101" y="3156909"/>
            <a:ext cx="1501775" cy="981075"/>
          </a:xfrm>
          <a:custGeom>
            <a:avLst/>
            <a:gdLst>
              <a:gd name="T0" fmla="*/ 103 w 946"/>
              <a:gd name="T1" fmla="*/ 203 h 618"/>
              <a:gd name="T2" fmla="*/ 47 w 946"/>
              <a:gd name="T3" fmla="*/ 170 h 618"/>
              <a:gd name="T4" fmla="*/ 25 w 946"/>
              <a:gd name="T5" fmla="*/ 199 h 618"/>
              <a:gd name="T6" fmla="*/ 52 w 946"/>
              <a:gd name="T7" fmla="*/ 299 h 618"/>
              <a:gd name="T8" fmla="*/ 31 w 946"/>
              <a:gd name="T9" fmla="*/ 339 h 618"/>
              <a:gd name="T10" fmla="*/ 0 w 946"/>
              <a:gd name="T11" fmla="*/ 407 h 618"/>
              <a:gd name="T12" fmla="*/ 34 w 946"/>
              <a:gd name="T13" fmla="*/ 498 h 618"/>
              <a:gd name="T14" fmla="*/ 25 w 946"/>
              <a:gd name="T15" fmla="*/ 551 h 618"/>
              <a:gd name="T16" fmla="*/ 30 w 946"/>
              <a:gd name="T17" fmla="*/ 573 h 618"/>
              <a:gd name="T18" fmla="*/ 81 w 946"/>
              <a:gd name="T19" fmla="*/ 568 h 618"/>
              <a:gd name="T20" fmla="*/ 101 w 946"/>
              <a:gd name="T21" fmla="*/ 568 h 618"/>
              <a:gd name="T22" fmla="*/ 127 w 946"/>
              <a:gd name="T23" fmla="*/ 576 h 618"/>
              <a:gd name="T24" fmla="*/ 157 w 946"/>
              <a:gd name="T25" fmla="*/ 540 h 618"/>
              <a:gd name="T26" fmla="*/ 175 w 946"/>
              <a:gd name="T27" fmla="*/ 492 h 618"/>
              <a:gd name="T28" fmla="*/ 170 w 946"/>
              <a:gd name="T29" fmla="*/ 541 h 618"/>
              <a:gd name="T30" fmla="*/ 183 w 946"/>
              <a:gd name="T31" fmla="*/ 559 h 618"/>
              <a:gd name="T32" fmla="*/ 216 w 946"/>
              <a:gd name="T33" fmla="*/ 537 h 618"/>
              <a:gd name="T34" fmla="*/ 248 w 946"/>
              <a:gd name="T35" fmla="*/ 455 h 618"/>
              <a:gd name="T36" fmla="*/ 298 w 946"/>
              <a:gd name="T37" fmla="*/ 415 h 618"/>
              <a:gd name="T38" fmla="*/ 429 w 946"/>
              <a:gd name="T39" fmla="*/ 451 h 618"/>
              <a:gd name="T40" fmla="*/ 444 w 946"/>
              <a:gd name="T41" fmla="*/ 560 h 618"/>
              <a:gd name="T42" fmla="*/ 420 w 946"/>
              <a:gd name="T43" fmla="*/ 591 h 618"/>
              <a:gd name="T44" fmla="*/ 438 w 946"/>
              <a:gd name="T45" fmla="*/ 617 h 618"/>
              <a:gd name="T46" fmla="*/ 496 w 946"/>
              <a:gd name="T47" fmla="*/ 609 h 618"/>
              <a:gd name="T48" fmla="*/ 500 w 946"/>
              <a:gd name="T49" fmla="*/ 573 h 618"/>
              <a:gd name="T50" fmla="*/ 505 w 946"/>
              <a:gd name="T51" fmla="*/ 500 h 618"/>
              <a:gd name="T52" fmla="*/ 514 w 946"/>
              <a:gd name="T53" fmla="*/ 346 h 618"/>
              <a:gd name="T54" fmla="*/ 580 w 946"/>
              <a:gd name="T55" fmla="*/ 319 h 618"/>
              <a:gd name="T56" fmla="*/ 619 w 946"/>
              <a:gd name="T57" fmla="*/ 333 h 618"/>
              <a:gd name="T58" fmla="*/ 650 w 946"/>
              <a:gd name="T59" fmla="*/ 341 h 618"/>
              <a:gd name="T60" fmla="*/ 689 w 946"/>
              <a:gd name="T61" fmla="*/ 423 h 618"/>
              <a:gd name="T62" fmla="*/ 677 w 946"/>
              <a:gd name="T63" fmla="*/ 532 h 618"/>
              <a:gd name="T64" fmla="*/ 637 w 946"/>
              <a:gd name="T65" fmla="*/ 566 h 618"/>
              <a:gd name="T66" fmla="*/ 678 w 946"/>
              <a:gd name="T67" fmla="*/ 578 h 618"/>
              <a:gd name="T68" fmla="*/ 701 w 946"/>
              <a:gd name="T69" fmla="*/ 568 h 618"/>
              <a:gd name="T70" fmla="*/ 720 w 946"/>
              <a:gd name="T71" fmla="*/ 550 h 618"/>
              <a:gd name="T72" fmla="*/ 754 w 946"/>
              <a:gd name="T73" fmla="*/ 460 h 618"/>
              <a:gd name="T74" fmla="*/ 746 w 946"/>
              <a:gd name="T75" fmla="*/ 404 h 618"/>
              <a:gd name="T76" fmla="*/ 752 w 946"/>
              <a:gd name="T77" fmla="*/ 310 h 618"/>
              <a:gd name="T78" fmla="*/ 792 w 946"/>
              <a:gd name="T79" fmla="*/ 359 h 618"/>
              <a:gd name="T80" fmla="*/ 886 w 946"/>
              <a:gd name="T81" fmla="*/ 483 h 618"/>
              <a:gd name="T82" fmla="*/ 887 w 946"/>
              <a:gd name="T83" fmla="*/ 584 h 618"/>
              <a:gd name="T84" fmla="*/ 898 w 946"/>
              <a:gd name="T85" fmla="*/ 607 h 618"/>
              <a:gd name="T86" fmla="*/ 941 w 946"/>
              <a:gd name="T87" fmla="*/ 596 h 618"/>
              <a:gd name="T88" fmla="*/ 936 w 946"/>
              <a:gd name="T89" fmla="*/ 576 h 618"/>
              <a:gd name="T90" fmla="*/ 933 w 946"/>
              <a:gd name="T91" fmla="*/ 494 h 618"/>
              <a:gd name="T92" fmla="*/ 916 w 946"/>
              <a:gd name="T93" fmla="*/ 430 h 618"/>
              <a:gd name="T94" fmla="*/ 883 w 946"/>
              <a:gd name="T95" fmla="*/ 290 h 618"/>
              <a:gd name="T96" fmla="*/ 863 w 946"/>
              <a:gd name="T97" fmla="*/ 177 h 618"/>
              <a:gd name="T98" fmla="*/ 873 w 946"/>
              <a:gd name="T99" fmla="*/ 72 h 618"/>
              <a:gd name="T100" fmla="*/ 887 w 946"/>
              <a:gd name="T101" fmla="*/ 1 h 618"/>
              <a:gd name="T102" fmla="*/ 852 w 946"/>
              <a:gd name="T103" fmla="*/ 18 h 618"/>
              <a:gd name="T104" fmla="*/ 800 w 946"/>
              <a:gd name="T105" fmla="*/ 55 h 618"/>
              <a:gd name="T106" fmla="*/ 738 w 946"/>
              <a:gd name="T107" fmla="*/ 20 h 618"/>
              <a:gd name="T108" fmla="*/ 548 w 946"/>
              <a:gd name="T109" fmla="*/ 22 h 618"/>
              <a:gd name="T110" fmla="*/ 474 w 946"/>
              <a:gd name="T111" fmla="*/ 51 h 618"/>
              <a:gd name="T112" fmla="*/ 284 w 946"/>
              <a:gd name="T113" fmla="*/ 99 h 618"/>
              <a:gd name="T114" fmla="*/ 248 w 946"/>
              <a:gd name="T115" fmla="*/ 114 h 618"/>
              <a:gd name="T116" fmla="*/ 226 w 946"/>
              <a:gd name="T117" fmla="*/ 150 h 618"/>
              <a:gd name="T118" fmla="*/ 210 w 946"/>
              <a:gd name="T119" fmla="*/ 174 h 618"/>
              <a:gd name="T120" fmla="*/ 189 w 946"/>
              <a:gd name="T121" fmla="*/ 186 h 618"/>
              <a:gd name="T122" fmla="*/ 167 w 946"/>
              <a:gd name="T123" fmla="*/ 201 h 618"/>
              <a:gd name="T124" fmla="*/ 118 w 946"/>
              <a:gd name="T125" fmla="*/ 240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46" h="618">
                <a:moveTo>
                  <a:pt x="107" y="241"/>
                </a:moveTo>
                <a:lnTo>
                  <a:pt x="107" y="241"/>
                </a:lnTo>
                <a:lnTo>
                  <a:pt x="108" y="237"/>
                </a:lnTo>
                <a:lnTo>
                  <a:pt x="110" y="231"/>
                </a:lnTo>
                <a:lnTo>
                  <a:pt x="110" y="224"/>
                </a:lnTo>
                <a:lnTo>
                  <a:pt x="108" y="217"/>
                </a:lnTo>
                <a:lnTo>
                  <a:pt x="107" y="209"/>
                </a:lnTo>
                <a:lnTo>
                  <a:pt x="103" y="203"/>
                </a:lnTo>
                <a:lnTo>
                  <a:pt x="95" y="195"/>
                </a:lnTo>
                <a:lnTo>
                  <a:pt x="95" y="195"/>
                </a:lnTo>
                <a:lnTo>
                  <a:pt x="81" y="183"/>
                </a:lnTo>
                <a:lnTo>
                  <a:pt x="68" y="173"/>
                </a:lnTo>
                <a:lnTo>
                  <a:pt x="62" y="170"/>
                </a:lnTo>
                <a:lnTo>
                  <a:pt x="57" y="168"/>
                </a:lnTo>
                <a:lnTo>
                  <a:pt x="52" y="168"/>
                </a:lnTo>
                <a:lnTo>
                  <a:pt x="47" y="170"/>
                </a:lnTo>
                <a:lnTo>
                  <a:pt x="47" y="170"/>
                </a:lnTo>
                <a:lnTo>
                  <a:pt x="36" y="177"/>
                </a:lnTo>
                <a:lnTo>
                  <a:pt x="30" y="182"/>
                </a:lnTo>
                <a:lnTo>
                  <a:pt x="27" y="186"/>
                </a:lnTo>
                <a:lnTo>
                  <a:pt x="26" y="190"/>
                </a:lnTo>
                <a:lnTo>
                  <a:pt x="25" y="194"/>
                </a:lnTo>
                <a:lnTo>
                  <a:pt x="25" y="199"/>
                </a:lnTo>
                <a:lnTo>
                  <a:pt x="25" y="199"/>
                </a:lnTo>
                <a:lnTo>
                  <a:pt x="29" y="217"/>
                </a:lnTo>
                <a:lnTo>
                  <a:pt x="35" y="242"/>
                </a:lnTo>
                <a:lnTo>
                  <a:pt x="43" y="268"/>
                </a:lnTo>
                <a:lnTo>
                  <a:pt x="47" y="283"/>
                </a:lnTo>
                <a:lnTo>
                  <a:pt x="47" y="283"/>
                </a:lnTo>
                <a:lnTo>
                  <a:pt x="48" y="290"/>
                </a:lnTo>
                <a:lnTo>
                  <a:pt x="51" y="295"/>
                </a:lnTo>
                <a:lnTo>
                  <a:pt x="52" y="299"/>
                </a:lnTo>
                <a:lnTo>
                  <a:pt x="52" y="301"/>
                </a:lnTo>
                <a:lnTo>
                  <a:pt x="51" y="305"/>
                </a:lnTo>
                <a:lnTo>
                  <a:pt x="51" y="305"/>
                </a:lnTo>
                <a:lnTo>
                  <a:pt x="42" y="323"/>
                </a:lnTo>
                <a:lnTo>
                  <a:pt x="38" y="330"/>
                </a:lnTo>
                <a:lnTo>
                  <a:pt x="35" y="333"/>
                </a:lnTo>
                <a:lnTo>
                  <a:pt x="35" y="333"/>
                </a:lnTo>
                <a:lnTo>
                  <a:pt x="31" y="339"/>
                </a:lnTo>
                <a:lnTo>
                  <a:pt x="22" y="346"/>
                </a:lnTo>
                <a:lnTo>
                  <a:pt x="17" y="353"/>
                </a:lnTo>
                <a:lnTo>
                  <a:pt x="12" y="360"/>
                </a:lnTo>
                <a:lnTo>
                  <a:pt x="7" y="369"/>
                </a:lnTo>
                <a:lnTo>
                  <a:pt x="4" y="380"/>
                </a:lnTo>
                <a:lnTo>
                  <a:pt x="4" y="380"/>
                </a:lnTo>
                <a:lnTo>
                  <a:pt x="2" y="392"/>
                </a:lnTo>
                <a:lnTo>
                  <a:pt x="0" y="407"/>
                </a:lnTo>
                <a:lnTo>
                  <a:pt x="2" y="422"/>
                </a:lnTo>
                <a:lnTo>
                  <a:pt x="3" y="437"/>
                </a:lnTo>
                <a:lnTo>
                  <a:pt x="6" y="453"/>
                </a:lnTo>
                <a:lnTo>
                  <a:pt x="9" y="466"/>
                </a:lnTo>
                <a:lnTo>
                  <a:pt x="13" y="476"/>
                </a:lnTo>
                <a:lnTo>
                  <a:pt x="18" y="482"/>
                </a:lnTo>
                <a:lnTo>
                  <a:pt x="18" y="482"/>
                </a:lnTo>
                <a:lnTo>
                  <a:pt x="34" y="498"/>
                </a:lnTo>
                <a:lnTo>
                  <a:pt x="38" y="503"/>
                </a:lnTo>
                <a:lnTo>
                  <a:pt x="39" y="508"/>
                </a:lnTo>
                <a:lnTo>
                  <a:pt x="39" y="508"/>
                </a:lnTo>
                <a:lnTo>
                  <a:pt x="35" y="530"/>
                </a:lnTo>
                <a:lnTo>
                  <a:pt x="31" y="542"/>
                </a:lnTo>
                <a:lnTo>
                  <a:pt x="29" y="550"/>
                </a:lnTo>
                <a:lnTo>
                  <a:pt x="29" y="550"/>
                </a:lnTo>
                <a:lnTo>
                  <a:pt x="25" y="551"/>
                </a:lnTo>
                <a:lnTo>
                  <a:pt x="22" y="553"/>
                </a:lnTo>
                <a:lnTo>
                  <a:pt x="21" y="554"/>
                </a:lnTo>
                <a:lnTo>
                  <a:pt x="21" y="557"/>
                </a:lnTo>
                <a:lnTo>
                  <a:pt x="21" y="564"/>
                </a:lnTo>
                <a:lnTo>
                  <a:pt x="21" y="564"/>
                </a:lnTo>
                <a:lnTo>
                  <a:pt x="22" y="567"/>
                </a:lnTo>
                <a:lnTo>
                  <a:pt x="25" y="569"/>
                </a:lnTo>
                <a:lnTo>
                  <a:pt x="30" y="573"/>
                </a:lnTo>
                <a:lnTo>
                  <a:pt x="36" y="575"/>
                </a:lnTo>
                <a:lnTo>
                  <a:pt x="44" y="576"/>
                </a:lnTo>
                <a:lnTo>
                  <a:pt x="57" y="576"/>
                </a:lnTo>
                <a:lnTo>
                  <a:pt x="65" y="575"/>
                </a:lnTo>
                <a:lnTo>
                  <a:pt x="65" y="575"/>
                </a:lnTo>
                <a:lnTo>
                  <a:pt x="72" y="573"/>
                </a:lnTo>
                <a:lnTo>
                  <a:pt x="79" y="571"/>
                </a:lnTo>
                <a:lnTo>
                  <a:pt x="81" y="568"/>
                </a:lnTo>
                <a:lnTo>
                  <a:pt x="81" y="568"/>
                </a:lnTo>
                <a:lnTo>
                  <a:pt x="86" y="564"/>
                </a:lnTo>
                <a:lnTo>
                  <a:pt x="95" y="559"/>
                </a:lnTo>
                <a:lnTo>
                  <a:pt x="107" y="554"/>
                </a:lnTo>
                <a:lnTo>
                  <a:pt x="107" y="554"/>
                </a:lnTo>
                <a:lnTo>
                  <a:pt x="104" y="557"/>
                </a:lnTo>
                <a:lnTo>
                  <a:pt x="102" y="564"/>
                </a:lnTo>
                <a:lnTo>
                  <a:pt x="101" y="568"/>
                </a:lnTo>
                <a:lnTo>
                  <a:pt x="99" y="572"/>
                </a:lnTo>
                <a:lnTo>
                  <a:pt x="101" y="576"/>
                </a:lnTo>
                <a:lnTo>
                  <a:pt x="103" y="578"/>
                </a:lnTo>
                <a:lnTo>
                  <a:pt x="103" y="578"/>
                </a:lnTo>
                <a:lnTo>
                  <a:pt x="108" y="580"/>
                </a:lnTo>
                <a:lnTo>
                  <a:pt x="113" y="580"/>
                </a:lnTo>
                <a:lnTo>
                  <a:pt x="121" y="578"/>
                </a:lnTo>
                <a:lnTo>
                  <a:pt x="127" y="576"/>
                </a:lnTo>
                <a:lnTo>
                  <a:pt x="142" y="568"/>
                </a:lnTo>
                <a:lnTo>
                  <a:pt x="147" y="564"/>
                </a:lnTo>
                <a:lnTo>
                  <a:pt x="149" y="560"/>
                </a:lnTo>
                <a:lnTo>
                  <a:pt x="149" y="560"/>
                </a:lnTo>
                <a:lnTo>
                  <a:pt x="156" y="551"/>
                </a:lnTo>
                <a:lnTo>
                  <a:pt x="157" y="546"/>
                </a:lnTo>
                <a:lnTo>
                  <a:pt x="157" y="540"/>
                </a:lnTo>
                <a:lnTo>
                  <a:pt x="157" y="540"/>
                </a:lnTo>
                <a:lnTo>
                  <a:pt x="154" y="532"/>
                </a:lnTo>
                <a:lnTo>
                  <a:pt x="153" y="526"/>
                </a:lnTo>
                <a:lnTo>
                  <a:pt x="153" y="519"/>
                </a:lnTo>
                <a:lnTo>
                  <a:pt x="157" y="512"/>
                </a:lnTo>
                <a:lnTo>
                  <a:pt x="157" y="512"/>
                </a:lnTo>
                <a:lnTo>
                  <a:pt x="160" y="507"/>
                </a:lnTo>
                <a:lnTo>
                  <a:pt x="163" y="501"/>
                </a:lnTo>
                <a:lnTo>
                  <a:pt x="175" y="492"/>
                </a:lnTo>
                <a:lnTo>
                  <a:pt x="188" y="482"/>
                </a:lnTo>
                <a:lnTo>
                  <a:pt x="188" y="482"/>
                </a:lnTo>
                <a:lnTo>
                  <a:pt x="185" y="501"/>
                </a:lnTo>
                <a:lnTo>
                  <a:pt x="181" y="526"/>
                </a:lnTo>
                <a:lnTo>
                  <a:pt x="181" y="526"/>
                </a:lnTo>
                <a:lnTo>
                  <a:pt x="178" y="531"/>
                </a:lnTo>
                <a:lnTo>
                  <a:pt x="172" y="537"/>
                </a:lnTo>
                <a:lnTo>
                  <a:pt x="170" y="541"/>
                </a:lnTo>
                <a:lnTo>
                  <a:pt x="169" y="545"/>
                </a:lnTo>
                <a:lnTo>
                  <a:pt x="169" y="550"/>
                </a:lnTo>
                <a:lnTo>
                  <a:pt x="171" y="554"/>
                </a:lnTo>
                <a:lnTo>
                  <a:pt x="171" y="554"/>
                </a:lnTo>
                <a:lnTo>
                  <a:pt x="174" y="558"/>
                </a:lnTo>
                <a:lnTo>
                  <a:pt x="176" y="559"/>
                </a:lnTo>
                <a:lnTo>
                  <a:pt x="179" y="560"/>
                </a:lnTo>
                <a:lnTo>
                  <a:pt x="183" y="559"/>
                </a:lnTo>
                <a:lnTo>
                  <a:pt x="188" y="557"/>
                </a:lnTo>
                <a:lnTo>
                  <a:pt x="195" y="554"/>
                </a:lnTo>
                <a:lnTo>
                  <a:pt x="195" y="554"/>
                </a:lnTo>
                <a:lnTo>
                  <a:pt x="208" y="549"/>
                </a:lnTo>
                <a:lnTo>
                  <a:pt x="211" y="546"/>
                </a:lnTo>
                <a:lnTo>
                  <a:pt x="213" y="544"/>
                </a:lnTo>
                <a:lnTo>
                  <a:pt x="213" y="544"/>
                </a:lnTo>
                <a:lnTo>
                  <a:pt x="216" y="537"/>
                </a:lnTo>
                <a:lnTo>
                  <a:pt x="224" y="522"/>
                </a:lnTo>
                <a:lnTo>
                  <a:pt x="224" y="522"/>
                </a:lnTo>
                <a:lnTo>
                  <a:pt x="233" y="499"/>
                </a:lnTo>
                <a:lnTo>
                  <a:pt x="238" y="486"/>
                </a:lnTo>
                <a:lnTo>
                  <a:pt x="238" y="486"/>
                </a:lnTo>
                <a:lnTo>
                  <a:pt x="240" y="480"/>
                </a:lnTo>
                <a:lnTo>
                  <a:pt x="243" y="468"/>
                </a:lnTo>
                <a:lnTo>
                  <a:pt x="248" y="455"/>
                </a:lnTo>
                <a:lnTo>
                  <a:pt x="252" y="449"/>
                </a:lnTo>
                <a:lnTo>
                  <a:pt x="256" y="444"/>
                </a:lnTo>
                <a:lnTo>
                  <a:pt x="256" y="444"/>
                </a:lnTo>
                <a:lnTo>
                  <a:pt x="261" y="439"/>
                </a:lnTo>
                <a:lnTo>
                  <a:pt x="266" y="435"/>
                </a:lnTo>
                <a:lnTo>
                  <a:pt x="280" y="426"/>
                </a:lnTo>
                <a:lnTo>
                  <a:pt x="298" y="415"/>
                </a:lnTo>
                <a:lnTo>
                  <a:pt x="298" y="415"/>
                </a:lnTo>
                <a:lnTo>
                  <a:pt x="308" y="409"/>
                </a:lnTo>
                <a:lnTo>
                  <a:pt x="316" y="405"/>
                </a:lnTo>
                <a:lnTo>
                  <a:pt x="398" y="405"/>
                </a:lnTo>
                <a:lnTo>
                  <a:pt x="412" y="412"/>
                </a:lnTo>
                <a:lnTo>
                  <a:pt x="412" y="412"/>
                </a:lnTo>
                <a:lnTo>
                  <a:pt x="415" y="418"/>
                </a:lnTo>
                <a:lnTo>
                  <a:pt x="423" y="432"/>
                </a:lnTo>
                <a:lnTo>
                  <a:pt x="429" y="451"/>
                </a:lnTo>
                <a:lnTo>
                  <a:pt x="432" y="462"/>
                </a:lnTo>
                <a:lnTo>
                  <a:pt x="433" y="472"/>
                </a:lnTo>
                <a:lnTo>
                  <a:pt x="433" y="472"/>
                </a:lnTo>
                <a:lnTo>
                  <a:pt x="437" y="495"/>
                </a:lnTo>
                <a:lnTo>
                  <a:pt x="441" y="522"/>
                </a:lnTo>
                <a:lnTo>
                  <a:pt x="443" y="545"/>
                </a:lnTo>
                <a:lnTo>
                  <a:pt x="444" y="554"/>
                </a:lnTo>
                <a:lnTo>
                  <a:pt x="444" y="560"/>
                </a:lnTo>
                <a:lnTo>
                  <a:pt x="444" y="560"/>
                </a:lnTo>
                <a:lnTo>
                  <a:pt x="442" y="568"/>
                </a:lnTo>
                <a:lnTo>
                  <a:pt x="438" y="575"/>
                </a:lnTo>
                <a:lnTo>
                  <a:pt x="434" y="578"/>
                </a:lnTo>
                <a:lnTo>
                  <a:pt x="430" y="582"/>
                </a:lnTo>
                <a:lnTo>
                  <a:pt x="430" y="582"/>
                </a:lnTo>
                <a:lnTo>
                  <a:pt x="424" y="586"/>
                </a:lnTo>
                <a:lnTo>
                  <a:pt x="420" y="591"/>
                </a:lnTo>
                <a:lnTo>
                  <a:pt x="417" y="594"/>
                </a:lnTo>
                <a:lnTo>
                  <a:pt x="417" y="596"/>
                </a:lnTo>
                <a:lnTo>
                  <a:pt x="417" y="600"/>
                </a:lnTo>
                <a:lnTo>
                  <a:pt x="419" y="604"/>
                </a:lnTo>
                <a:lnTo>
                  <a:pt x="419" y="604"/>
                </a:lnTo>
                <a:lnTo>
                  <a:pt x="425" y="610"/>
                </a:lnTo>
                <a:lnTo>
                  <a:pt x="432" y="616"/>
                </a:lnTo>
                <a:lnTo>
                  <a:pt x="438" y="617"/>
                </a:lnTo>
                <a:lnTo>
                  <a:pt x="447" y="618"/>
                </a:lnTo>
                <a:lnTo>
                  <a:pt x="447" y="618"/>
                </a:lnTo>
                <a:lnTo>
                  <a:pt x="461" y="618"/>
                </a:lnTo>
                <a:lnTo>
                  <a:pt x="476" y="617"/>
                </a:lnTo>
                <a:lnTo>
                  <a:pt x="484" y="617"/>
                </a:lnTo>
                <a:lnTo>
                  <a:pt x="491" y="614"/>
                </a:lnTo>
                <a:lnTo>
                  <a:pt x="494" y="612"/>
                </a:lnTo>
                <a:lnTo>
                  <a:pt x="496" y="609"/>
                </a:lnTo>
                <a:lnTo>
                  <a:pt x="497" y="607"/>
                </a:lnTo>
                <a:lnTo>
                  <a:pt x="497" y="607"/>
                </a:lnTo>
                <a:lnTo>
                  <a:pt x="498" y="599"/>
                </a:lnTo>
                <a:lnTo>
                  <a:pt x="497" y="593"/>
                </a:lnTo>
                <a:lnTo>
                  <a:pt x="497" y="587"/>
                </a:lnTo>
                <a:lnTo>
                  <a:pt x="497" y="582"/>
                </a:lnTo>
                <a:lnTo>
                  <a:pt x="497" y="582"/>
                </a:lnTo>
                <a:lnTo>
                  <a:pt x="500" y="573"/>
                </a:lnTo>
                <a:lnTo>
                  <a:pt x="501" y="560"/>
                </a:lnTo>
                <a:lnTo>
                  <a:pt x="501" y="560"/>
                </a:lnTo>
                <a:lnTo>
                  <a:pt x="501" y="549"/>
                </a:lnTo>
                <a:lnTo>
                  <a:pt x="501" y="544"/>
                </a:lnTo>
                <a:lnTo>
                  <a:pt x="501" y="544"/>
                </a:lnTo>
                <a:lnTo>
                  <a:pt x="502" y="528"/>
                </a:lnTo>
                <a:lnTo>
                  <a:pt x="505" y="500"/>
                </a:lnTo>
                <a:lnTo>
                  <a:pt x="505" y="500"/>
                </a:lnTo>
                <a:lnTo>
                  <a:pt x="505" y="480"/>
                </a:lnTo>
                <a:lnTo>
                  <a:pt x="505" y="455"/>
                </a:lnTo>
                <a:lnTo>
                  <a:pt x="503" y="430"/>
                </a:lnTo>
                <a:lnTo>
                  <a:pt x="505" y="405"/>
                </a:lnTo>
                <a:lnTo>
                  <a:pt x="505" y="405"/>
                </a:lnTo>
                <a:lnTo>
                  <a:pt x="506" y="382"/>
                </a:lnTo>
                <a:lnTo>
                  <a:pt x="508" y="363"/>
                </a:lnTo>
                <a:lnTo>
                  <a:pt x="514" y="346"/>
                </a:lnTo>
                <a:lnTo>
                  <a:pt x="516" y="341"/>
                </a:lnTo>
                <a:lnTo>
                  <a:pt x="519" y="337"/>
                </a:lnTo>
                <a:lnTo>
                  <a:pt x="519" y="337"/>
                </a:lnTo>
                <a:lnTo>
                  <a:pt x="524" y="335"/>
                </a:lnTo>
                <a:lnTo>
                  <a:pt x="532" y="331"/>
                </a:lnTo>
                <a:lnTo>
                  <a:pt x="555" y="323"/>
                </a:lnTo>
                <a:lnTo>
                  <a:pt x="568" y="321"/>
                </a:lnTo>
                <a:lnTo>
                  <a:pt x="580" y="319"/>
                </a:lnTo>
                <a:lnTo>
                  <a:pt x="592" y="318"/>
                </a:lnTo>
                <a:lnTo>
                  <a:pt x="600" y="319"/>
                </a:lnTo>
                <a:lnTo>
                  <a:pt x="600" y="319"/>
                </a:lnTo>
                <a:lnTo>
                  <a:pt x="606" y="322"/>
                </a:lnTo>
                <a:lnTo>
                  <a:pt x="611" y="324"/>
                </a:lnTo>
                <a:lnTo>
                  <a:pt x="615" y="328"/>
                </a:lnTo>
                <a:lnTo>
                  <a:pt x="618" y="332"/>
                </a:lnTo>
                <a:lnTo>
                  <a:pt x="619" y="333"/>
                </a:lnTo>
                <a:lnTo>
                  <a:pt x="621" y="333"/>
                </a:lnTo>
                <a:lnTo>
                  <a:pt x="621" y="333"/>
                </a:lnTo>
                <a:lnTo>
                  <a:pt x="632" y="335"/>
                </a:lnTo>
                <a:lnTo>
                  <a:pt x="636" y="335"/>
                </a:lnTo>
                <a:lnTo>
                  <a:pt x="639" y="337"/>
                </a:lnTo>
                <a:lnTo>
                  <a:pt x="639" y="337"/>
                </a:lnTo>
                <a:lnTo>
                  <a:pt x="643" y="340"/>
                </a:lnTo>
                <a:lnTo>
                  <a:pt x="650" y="341"/>
                </a:lnTo>
                <a:lnTo>
                  <a:pt x="653" y="344"/>
                </a:lnTo>
                <a:lnTo>
                  <a:pt x="656" y="345"/>
                </a:lnTo>
                <a:lnTo>
                  <a:pt x="657" y="348"/>
                </a:lnTo>
                <a:lnTo>
                  <a:pt x="657" y="348"/>
                </a:lnTo>
                <a:lnTo>
                  <a:pt x="664" y="363"/>
                </a:lnTo>
                <a:lnTo>
                  <a:pt x="677" y="391"/>
                </a:lnTo>
                <a:lnTo>
                  <a:pt x="684" y="408"/>
                </a:lnTo>
                <a:lnTo>
                  <a:pt x="689" y="423"/>
                </a:lnTo>
                <a:lnTo>
                  <a:pt x="695" y="439"/>
                </a:lnTo>
                <a:lnTo>
                  <a:pt x="696" y="451"/>
                </a:lnTo>
                <a:lnTo>
                  <a:pt x="696" y="451"/>
                </a:lnTo>
                <a:lnTo>
                  <a:pt x="696" y="463"/>
                </a:lnTo>
                <a:lnTo>
                  <a:pt x="693" y="476"/>
                </a:lnTo>
                <a:lnTo>
                  <a:pt x="687" y="503"/>
                </a:lnTo>
                <a:lnTo>
                  <a:pt x="680" y="526"/>
                </a:lnTo>
                <a:lnTo>
                  <a:pt x="677" y="532"/>
                </a:lnTo>
                <a:lnTo>
                  <a:pt x="674" y="536"/>
                </a:lnTo>
                <a:lnTo>
                  <a:pt x="674" y="536"/>
                </a:lnTo>
                <a:lnTo>
                  <a:pt x="662" y="544"/>
                </a:lnTo>
                <a:lnTo>
                  <a:pt x="650" y="550"/>
                </a:lnTo>
                <a:lnTo>
                  <a:pt x="650" y="550"/>
                </a:lnTo>
                <a:lnTo>
                  <a:pt x="644" y="555"/>
                </a:lnTo>
                <a:lnTo>
                  <a:pt x="638" y="562"/>
                </a:lnTo>
                <a:lnTo>
                  <a:pt x="637" y="566"/>
                </a:lnTo>
                <a:lnTo>
                  <a:pt x="636" y="569"/>
                </a:lnTo>
                <a:lnTo>
                  <a:pt x="637" y="572"/>
                </a:lnTo>
                <a:lnTo>
                  <a:pt x="639" y="575"/>
                </a:lnTo>
                <a:lnTo>
                  <a:pt x="639" y="575"/>
                </a:lnTo>
                <a:lnTo>
                  <a:pt x="643" y="577"/>
                </a:lnTo>
                <a:lnTo>
                  <a:pt x="648" y="578"/>
                </a:lnTo>
                <a:lnTo>
                  <a:pt x="661" y="578"/>
                </a:lnTo>
                <a:lnTo>
                  <a:pt x="678" y="578"/>
                </a:lnTo>
                <a:lnTo>
                  <a:pt x="678" y="578"/>
                </a:lnTo>
                <a:lnTo>
                  <a:pt x="683" y="578"/>
                </a:lnTo>
                <a:lnTo>
                  <a:pt x="689" y="577"/>
                </a:lnTo>
                <a:lnTo>
                  <a:pt x="696" y="575"/>
                </a:lnTo>
                <a:lnTo>
                  <a:pt x="698" y="573"/>
                </a:lnTo>
                <a:lnTo>
                  <a:pt x="700" y="572"/>
                </a:lnTo>
                <a:lnTo>
                  <a:pt x="700" y="572"/>
                </a:lnTo>
                <a:lnTo>
                  <a:pt x="701" y="568"/>
                </a:lnTo>
                <a:lnTo>
                  <a:pt x="701" y="564"/>
                </a:lnTo>
                <a:lnTo>
                  <a:pt x="702" y="562"/>
                </a:lnTo>
                <a:lnTo>
                  <a:pt x="706" y="558"/>
                </a:lnTo>
                <a:lnTo>
                  <a:pt x="706" y="558"/>
                </a:lnTo>
                <a:lnTo>
                  <a:pt x="712" y="555"/>
                </a:lnTo>
                <a:lnTo>
                  <a:pt x="718" y="554"/>
                </a:lnTo>
                <a:lnTo>
                  <a:pt x="719" y="553"/>
                </a:lnTo>
                <a:lnTo>
                  <a:pt x="720" y="550"/>
                </a:lnTo>
                <a:lnTo>
                  <a:pt x="724" y="540"/>
                </a:lnTo>
                <a:lnTo>
                  <a:pt x="724" y="540"/>
                </a:lnTo>
                <a:lnTo>
                  <a:pt x="733" y="507"/>
                </a:lnTo>
                <a:lnTo>
                  <a:pt x="737" y="492"/>
                </a:lnTo>
                <a:lnTo>
                  <a:pt x="742" y="480"/>
                </a:lnTo>
                <a:lnTo>
                  <a:pt x="742" y="480"/>
                </a:lnTo>
                <a:lnTo>
                  <a:pt x="747" y="469"/>
                </a:lnTo>
                <a:lnTo>
                  <a:pt x="754" y="460"/>
                </a:lnTo>
                <a:lnTo>
                  <a:pt x="759" y="454"/>
                </a:lnTo>
                <a:lnTo>
                  <a:pt x="760" y="450"/>
                </a:lnTo>
                <a:lnTo>
                  <a:pt x="760" y="448"/>
                </a:lnTo>
                <a:lnTo>
                  <a:pt x="760" y="448"/>
                </a:lnTo>
                <a:lnTo>
                  <a:pt x="755" y="433"/>
                </a:lnTo>
                <a:lnTo>
                  <a:pt x="750" y="415"/>
                </a:lnTo>
                <a:lnTo>
                  <a:pt x="750" y="415"/>
                </a:lnTo>
                <a:lnTo>
                  <a:pt x="746" y="404"/>
                </a:lnTo>
                <a:lnTo>
                  <a:pt x="745" y="390"/>
                </a:lnTo>
                <a:lnTo>
                  <a:pt x="742" y="376"/>
                </a:lnTo>
                <a:lnTo>
                  <a:pt x="742" y="362"/>
                </a:lnTo>
                <a:lnTo>
                  <a:pt x="742" y="362"/>
                </a:lnTo>
                <a:lnTo>
                  <a:pt x="743" y="346"/>
                </a:lnTo>
                <a:lnTo>
                  <a:pt x="747" y="328"/>
                </a:lnTo>
                <a:lnTo>
                  <a:pt x="751" y="314"/>
                </a:lnTo>
                <a:lnTo>
                  <a:pt x="752" y="310"/>
                </a:lnTo>
                <a:lnTo>
                  <a:pt x="752" y="309"/>
                </a:lnTo>
                <a:lnTo>
                  <a:pt x="752" y="309"/>
                </a:lnTo>
                <a:lnTo>
                  <a:pt x="757" y="313"/>
                </a:lnTo>
                <a:lnTo>
                  <a:pt x="768" y="323"/>
                </a:lnTo>
                <a:lnTo>
                  <a:pt x="780" y="339"/>
                </a:lnTo>
                <a:lnTo>
                  <a:pt x="787" y="348"/>
                </a:lnTo>
                <a:lnTo>
                  <a:pt x="792" y="359"/>
                </a:lnTo>
                <a:lnTo>
                  <a:pt x="792" y="359"/>
                </a:lnTo>
                <a:lnTo>
                  <a:pt x="798" y="371"/>
                </a:lnTo>
                <a:lnTo>
                  <a:pt x="809" y="386"/>
                </a:lnTo>
                <a:lnTo>
                  <a:pt x="832" y="417"/>
                </a:lnTo>
                <a:lnTo>
                  <a:pt x="855" y="445"/>
                </a:lnTo>
                <a:lnTo>
                  <a:pt x="870" y="462"/>
                </a:lnTo>
                <a:lnTo>
                  <a:pt x="870" y="462"/>
                </a:lnTo>
                <a:lnTo>
                  <a:pt x="878" y="472"/>
                </a:lnTo>
                <a:lnTo>
                  <a:pt x="886" y="483"/>
                </a:lnTo>
                <a:lnTo>
                  <a:pt x="892" y="496"/>
                </a:lnTo>
                <a:lnTo>
                  <a:pt x="895" y="503"/>
                </a:lnTo>
                <a:lnTo>
                  <a:pt x="895" y="508"/>
                </a:lnTo>
                <a:lnTo>
                  <a:pt x="895" y="508"/>
                </a:lnTo>
                <a:lnTo>
                  <a:pt x="896" y="546"/>
                </a:lnTo>
                <a:lnTo>
                  <a:pt x="898" y="575"/>
                </a:lnTo>
                <a:lnTo>
                  <a:pt x="898" y="575"/>
                </a:lnTo>
                <a:lnTo>
                  <a:pt x="887" y="584"/>
                </a:lnTo>
                <a:lnTo>
                  <a:pt x="878" y="591"/>
                </a:lnTo>
                <a:lnTo>
                  <a:pt x="873" y="596"/>
                </a:lnTo>
                <a:lnTo>
                  <a:pt x="873" y="596"/>
                </a:lnTo>
                <a:lnTo>
                  <a:pt x="874" y="599"/>
                </a:lnTo>
                <a:lnTo>
                  <a:pt x="875" y="600"/>
                </a:lnTo>
                <a:lnTo>
                  <a:pt x="882" y="604"/>
                </a:lnTo>
                <a:lnTo>
                  <a:pt x="891" y="607"/>
                </a:lnTo>
                <a:lnTo>
                  <a:pt x="898" y="607"/>
                </a:lnTo>
                <a:lnTo>
                  <a:pt x="898" y="607"/>
                </a:lnTo>
                <a:lnTo>
                  <a:pt x="907" y="608"/>
                </a:lnTo>
                <a:lnTo>
                  <a:pt x="920" y="607"/>
                </a:lnTo>
                <a:lnTo>
                  <a:pt x="927" y="605"/>
                </a:lnTo>
                <a:lnTo>
                  <a:pt x="932" y="604"/>
                </a:lnTo>
                <a:lnTo>
                  <a:pt x="937" y="600"/>
                </a:lnTo>
                <a:lnTo>
                  <a:pt x="941" y="596"/>
                </a:lnTo>
                <a:lnTo>
                  <a:pt x="941" y="596"/>
                </a:lnTo>
                <a:lnTo>
                  <a:pt x="945" y="590"/>
                </a:lnTo>
                <a:lnTo>
                  <a:pt x="946" y="586"/>
                </a:lnTo>
                <a:lnTo>
                  <a:pt x="943" y="584"/>
                </a:lnTo>
                <a:lnTo>
                  <a:pt x="941" y="578"/>
                </a:lnTo>
                <a:lnTo>
                  <a:pt x="941" y="578"/>
                </a:lnTo>
                <a:lnTo>
                  <a:pt x="940" y="576"/>
                </a:lnTo>
                <a:lnTo>
                  <a:pt x="938" y="576"/>
                </a:lnTo>
                <a:lnTo>
                  <a:pt x="936" y="576"/>
                </a:lnTo>
                <a:lnTo>
                  <a:pt x="934" y="575"/>
                </a:lnTo>
                <a:lnTo>
                  <a:pt x="934" y="572"/>
                </a:lnTo>
                <a:lnTo>
                  <a:pt x="933" y="554"/>
                </a:lnTo>
                <a:lnTo>
                  <a:pt x="933" y="554"/>
                </a:lnTo>
                <a:lnTo>
                  <a:pt x="933" y="532"/>
                </a:lnTo>
                <a:lnTo>
                  <a:pt x="933" y="518"/>
                </a:lnTo>
                <a:lnTo>
                  <a:pt x="933" y="508"/>
                </a:lnTo>
                <a:lnTo>
                  <a:pt x="933" y="494"/>
                </a:lnTo>
                <a:lnTo>
                  <a:pt x="933" y="494"/>
                </a:lnTo>
                <a:lnTo>
                  <a:pt x="934" y="485"/>
                </a:lnTo>
                <a:lnTo>
                  <a:pt x="933" y="476"/>
                </a:lnTo>
                <a:lnTo>
                  <a:pt x="932" y="468"/>
                </a:lnTo>
                <a:lnTo>
                  <a:pt x="929" y="460"/>
                </a:lnTo>
                <a:lnTo>
                  <a:pt x="923" y="444"/>
                </a:lnTo>
                <a:lnTo>
                  <a:pt x="916" y="430"/>
                </a:lnTo>
                <a:lnTo>
                  <a:pt x="916" y="430"/>
                </a:lnTo>
                <a:lnTo>
                  <a:pt x="907" y="415"/>
                </a:lnTo>
                <a:lnTo>
                  <a:pt x="898" y="403"/>
                </a:lnTo>
                <a:lnTo>
                  <a:pt x="892" y="392"/>
                </a:lnTo>
                <a:lnTo>
                  <a:pt x="887" y="383"/>
                </a:lnTo>
                <a:lnTo>
                  <a:pt x="887" y="383"/>
                </a:lnTo>
                <a:lnTo>
                  <a:pt x="886" y="364"/>
                </a:lnTo>
                <a:lnTo>
                  <a:pt x="886" y="330"/>
                </a:lnTo>
                <a:lnTo>
                  <a:pt x="883" y="290"/>
                </a:lnTo>
                <a:lnTo>
                  <a:pt x="882" y="272"/>
                </a:lnTo>
                <a:lnTo>
                  <a:pt x="881" y="255"/>
                </a:lnTo>
                <a:lnTo>
                  <a:pt x="881" y="255"/>
                </a:lnTo>
                <a:lnTo>
                  <a:pt x="877" y="231"/>
                </a:lnTo>
                <a:lnTo>
                  <a:pt x="873" y="209"/>
                </a:lnTo>
                <a:lnTo>
                  <a:pt x="869" y="192"/>
                </a:lnTo>
                <a:lnTo>
                  <a:pt x="863" y="177"/>
                </a:lnTo>
                <a:lnTo>
                  <a:pt x="863" y="177"/>
                </a:lnTo>
                <a:lnTo>
                  <a:pt x="857" y="162"/>
                </a:lnTo>
                <a:lnTo>
                  <a:pt x="852" y="145"/>
                </a:lnTo>
                <a:lnTo>
                  <a:pt x="848" y="120"/>
                </a:lnTo>
                <a:lnTo>
                  <a:pt x="848" y="120"/>
                </a:lnTo>
                <a:lnTo>
                  <a:pt x="850" y="117"/>
                </a:lnTo>
                <a:lnTo>
                  <a:pt x="852" y="110"/>
                </a:lnTo>
                <a:lnTo>
                  <a:pt x="861" y="92"/>
                </a:lnTo>
                <a:lnTo>
                  <a:pt x="873" y="72"/>
                </a:lnTo>
                <a:lnTo>
                  <a:pt x="877" y="60"/>
                </a:lnTo>
                <a:lnTo>
                  <a:pt x="881" y="50"/>
                </a:lnTo>
                <a:lnTo>
                  <a:pt x="881" y="50"/>
                </a:lnTo>
                <a:lnTo>
                  <a:pt x="886" y="31"/>
                </a:lnTo>
                <a:lnTo>
                  <a:pt x="890" y="15"/>
                </a:lnTo>
                <a:lnTo>
                  <a:pt x="890" y="9"/>
                </a:lnTo>
                <a:lnTo>
                  <a:pt x="890" y="4"/>
                </a:lnTo>
                <a:lnTo>
                  <a:pt x="887" y="1"/>
                </a:lnTo>
                <a:lnTo>
                  <a:pt x="884" y="0"/>
                </a:lnTo>
                <a:lnTo>
                  <a:pt x="884" y="0"/>
                </a:lnTo>
                <a:lnTo>
                  <a:pt x="879" y="0"/>
                </a:lnTo>
                <a:lnTo>
                  <a:pt x="875" y="1"/>
                </a:lnTo>
                <a:lnTo>
                  <a:pt x="866" y="5"/>
                </a:lnTo>
                <a:lnTo>
                  <a:pt x="859" y="11"/>
                </a:lnTo>
                <a:lnTo>
                  <a:pt x="852" y="18"/>
                </a:lnTo>
                <a:lnTo>
                  <a:pt x="852" y="18"/>
                </a:lnTo>
                <a:lnTo>
                  <a:pt x="846" y="26"/>
                </a:lnTo>
                <a:lnTo>
                  <a:pt x="838" y="35"/>
                </a:lnTo>
                <a:lnTo>
                  <a:pt x="829" y="44"/>
                </a:lnTo>
                <a:lnTo>
                  <a:pt x="823" y="47"/>
                </a:lnTo>
                <a:lnTo>
                  <a:pt x="816" y="50"/>
                </a:lnTo>
                <a:lnTo>
                  <a:pt x="816" y="50"/>
                </a:lnTo>
                <a:lnTo>
                  <a:pt x="806" y="54"/>
                </a:lnTo>
                <a:lnTo>
                  <a:pt x="800" y="55"/>
                </a:lnTo>
                <a:lnTo>
                  <a:pt x="796" y="55"/>
                </a:lnTo>
                <a:lnTo>
                  <a:pt x="792" y="54"/>
                </a:lnTo>
                <a:lnTo>
                  <a:pt x="780" y="46"/>
                </a:lnTo>
                <a:lnTo>
                  <a:pt x="780" y="46"/>
                </a:lnTo>
                <a:lnTo>
                  <a:pt x="768" y="36"/>
                </a:lnTo>
                <a:lnTo>
                  <a:pt x="755" y="27"/>
                </a:lnTo>
                <a:lnTo>
                  <a:pt x="747" y="23"/>
                </a:lnTo>
                <a:lnTo>
                  <a:pt x="738" y="20"/>
                </a:lnTo>
                <a:lnTo>
                  <a:pt x="727" y="19"/>
                </a:lnTo>
                <a:lnTo>
                  <a:pt x="714" y="18"/>
                </a:lnTo>
                <a:lnTo>
                  <a:pt x="714" y="18"/>
                </a:lnTo>
                <a:lnTo>
                  <a:pt x="647" y="17"/>
                </a:lnTo>
                <a:lnTo>
                  <a:pt x="579" y="18"/>
                </a:lnTo>
                <a:lnTo>
                  <a:pt x="579" y="18"/>
                </a:lnTo>
                <a:lnTo>
                  <a:pt x="564" y="19"/>
                </a:lnTo>
                <a:lnTo>
                  <a:pt x="548" y="22"/>
                </a:lnTo>
                <a:lnTo>
                  <a:pt x="533" y="24"/>
                </a:lnTo>
                <a:lnTo>
                  <a:pt x="519" y="28"/>
                </a:lnTo>
                <a:lnTo>
                  <a:pt x="507" y="33"/>
                </a:lnTo>
                <a:lnTo>
                  <a:pt x="497" y="37"/>
                </a:lnTo>
                <a:lnTo>
                  <a:pt x="488" y="42"/>
                </a:lnTo>
                <a:lnTo>
                  <a:pt x="483" y="46"/>
                </a:lnTo>
                <a:lnTo>
                  <a:pt x="483" y="46"/>
                </a:lnTo>
                <a:lnTo>
                  <a:pt x="474" y="51"/>
                </a:lnTo>
                <a:lnTo>
                  <a:pt x="458" y="56"/>
                </a:lnTo>
                <a:lnTo>
                  <a:pt x="411" y="69"/>
                </a:lnTo>
                <a:lnTo>
                  <a:pt x="362" y="82"/>
                </a:lnTo>
                <a:lnTo>
                  <a:pt x="326" y="88"/>
                </a:lnTo>
                <a:lnTo>
                  <a:pt x="326" y="88"/>
                </a:lnTo>
                <a:lnTo>
                  <a:pt x="308" y="92"/>
                </a:lnTo>
                <a:lnTo>
                  <a:pt x="294" y="95"/>
                </a:lnTo>
                <a:lnTo>
                  <a:pt x="284" y="99"/>
                </a:lnTo>
                <a:lnTo>
                  <a:pt x="278" y="103"/>
                </a:lnTo>
                <a:lnTo>
                  <a:pt x="278" y="103"/>
                </a:lnTo>
                <a:lnTo>
                  <a:pt x="270" y="108"/>
                </a:lnTo>
                <a:lnTo>
                  <a:pt x="260" y="111"/>
                </a:lnTo>
                <a:lnTo>
                  <a:pt x="252" y="114"/>
                </a:lnTo>
                <a:lnTo>
                  <a:pt x="249" y="114"/>
                </a:lnTo>
                <a:lnTo>
                  <a:pt x="248" y="114"/>
                </a:lnTo>
                <a:lnTo>
                  <a:pt x="248" y="114"/>
                </a:lnTo>
                <a:lnTo>
                  <a:pt x="248" y="111"/>
                </a:lnTo>
                <a:lnTo>
                  <a:pt x="246" y="110"/>
                </a:lnTo>
                <a:lnTo>
                  <a:pt x="244" y="111"/>
                </a:lnTo>
                <a:lnTo>
                  <a:pt x="242" y="117"/>
                </a:lnTo>
                <a:lnTo>
                  <a:pt x="242" y="117"/>
                </a:lnTo>
                <a:lnTo>
                  <a:pt x="228" y="153"/>
                </a:lnTo>
                <a:lnTo>
                  <a:pt x="228" y="153"/>
                </a:lnTo>
                <a:lnTo>
                  <a:pt x="226" y="150"/>
                </a:lnTo>
                <a:lnTo>
                  <a:pt x="224" y="150"/>
                </a:lnTo>
                <a:lnTo>
                  <a:pt x="220" y="153"/>
                </a:lnTo>
                <a:lnTo>
                  <a:pt x="220" y="153"/>
                </a:lnTo>
                <a:lnTo>
                  <a:pt x="217" y="159"/>
                </a:lnTo>
                <a:lnTo>
                  <a:pt x="216" y="164"/>
                </a:lnTo>
                <a:lnTo>
                  <a:pt x="213" y="170"/>
                </a:lnTo>
                <a:lnTo>
                  <a:pt x="212" y="172"/>
                </a:lnTo>
                <a:lnTo>
                  <a:pt x="210" y="174"/>
                </a:lnTo>
                <a:lnTo>
                  <a:pt x="210" y="174"/>
                </a:lnTo>
                <a:lnTo>
                  <a:pt x="203" y="178"/>
                </a:lnTo>
                <a:lnTo>
                  <a:pt x="197" y="183"/>
                </a:lnTo>
                <a:lnTo>
                  <a:pt x="190" y="188"/>
                </a:lnTo>
                <a:lnTo>
                  <a:pt x="189" y="188"/>
                </a:lnTo>
                <a:lnTo>
                  <a:pt x="188" y="188"/>
                </a:lnTo>
                <a:lnTo>
                  <a:pt x="188" y="188"/>
                </a:lnTo>
                <a:lnTo>
                  <a:pt x="189" y="186"/>
                </a:lnTo>
                <a:lnTo>
                  <a:pt x="190" y="185"/>
                </a:lnTo>
                <a:lnTo>
                  <a:pt x="193" y="182"/>
                </a:lnTo>
                <a:lnTo>
                  <a:pt x="193" y="182"/>
                </a:lnTo>
                <a:lnTo>
                  <a:pt x="188" y="185"/>
                </a:lnTo>
                <a:lnTo>
                  <a:pt x="188" y="185"/>
                </a:lnTo>
                <a:lnTo>
                  <a:pt x="180" y="190"/>
                </a:lnTo>
                <a:lnTo>
                  <a:pt x="172" y="196"/>
                </a:lnTo>
                <a:lnTo>
                  <a:pt x="167" y="201"/>
                </a:lnTo>
                <a:lnTo>
                  <a:pt x="163" y="206"/>
                </a:lnTo>
                <a:lnTo>
                  <a:pt x="163" y="206"/>
                </a:lnTo>
                <a:lnTo>
                  <a:pt x="157" y="213"/>
                </a:lnTo>
                <a:lnTo>
                  <a:pt x="147" y="223"/>
                </a:lnTo>
                <a:lnTo>
                  <a:pt x="131" y="238"/>
                </a:lnTo>
                <a:lnTo>
                  <a:pt x="131" y="238"/>
                </a:lnTo>
                <a:lnTo>
                  <a:pt x="127" y="240"/>
                </a:lnTo>
                <a:lnTo>
                  <a:pt x="118" y="240"/>
                </a:lnTo>
                <a:lnTo>
                  <a:pt x="107" y="241"/>
                </a:lnTo>
                <a:lnTo>
                  <a:pt x="107" y="241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7">
            <a:extLst>
              <a:ext uri="{FF2B5EF4-FFF2-40B4-BE49-F238E27FC236}">
                <a16:creationId xmlns:a16="http://schemas.microsoft.com/office/drawing/2014/main" id="{7F889A59-6A84-4E94-B849-CDE1CDB672EB}"/>
              </a:ext>
            </a:extLst>
          </p:cNvPr>
          <p:cNvSpPr>
            <a:spLocks/>
          </p:cNvSpPr>
          <p:nvPr/>
        </p:nvSpPr>
        <p:spPr bwMode="auto">
          <a:xfrm>
            <a:off x="4160837" y="3002922"/>
            <a:ext cx="1584325" cy="1289050"/>
          </a:xfrm>
          <a:custGeom>
            <a:avLst/>
            <a:gdLst>
              <a:gd name="T0" fmla="*/ 184 w 998"/>
              <a:gd name="T1" fmla="*/ 101 h 812"/>
              <a:gd name="T2" fmla="*/ 175 w 998"/>
              <a:gd name="T3" fmla="*/ 89 h 812"/>
              <a:gd name="T4" fmla="*/ 195 w 998"/>
              <a:gd name="T5" fmla="*/ 12 h 812"/>
              <a:gd name="T6" fmla="*/ 144 w 998"/>
              <a:gd name="T7" fmla="*/ 16 h 812"/>
              <a:gd name="T8" fmla="*/ 70 w 998"/>
              <a:gd name="T9" fmla="*/ 105 h 812"/>
              <a:gd name="T10" fmla="*/ 21 w 998"/>
              <a:gd name="T11" fmla="*/ 165 h 812"/>
              <a:gd name="T12" fmla="*/ 3 w 998"/>
              <a:gd name="T13" fmla="*/ 261 h 812"/>
              <a:gd name="T14" fmla="*/ 12 w 998"/>
              <a:gd name="T15" fmla="*/ 315 h 812"/>
              <a:gd name="T16" fmla="*/ 54 w 998"/>
              <a:gd name="T17" fmla="*/ 337 h 812"/>
              <a:gd name="T18" fmla="*/ 18 w 998"/>
              <a:gd name="T19" fmla="*/ 364 h 812"/>
              <a:gd name="T20" fmla="*/ 49 w 998"/>
              <a:gd name="T21" fmla="*/ 399 h 812"/>
              <a:gd name="T22" fmla="*/ 120 w 998"/>
              <a:gd name="T23" fmla="*/ 392 h 812"/>
              <a:gd name="T24" fmla="*/ 161 w 998"/>
              <a:gd name="T25" fmla="*/ 418 h 812"/>
              <a:gd name="T26" fmla="*/ 177 w 998"/>
              <a:gd name="T27" fmla="*/ 441 h 812"/>
              <a:gd name="T28" fmla="*/ 200 w 998"/>
              <a:gd name="T29" fmla="*/ 478 h 812"/>
              <a:gd name="T30" fmla="*/ 233 w 998"/>
              <a:gd name="T31" fmla="*/ 523 h 812"/>
              <a:gd name="T32" fmla="*/ 262 w 998"/>
              <a:gd name="T33" fmla="*/ 541 h 812"/>
              <a:gd name="T34" fmla="*/ 272 w 998"/>
              <a:gd name="T35" fmla="*/ 597 h 812"/>
              <a:gd name="T36" fmla="*/ 235 w 998"/>
              <a:gd name="T37" fmla="*/ 677 h 812"/>
              <a:gd name="T38" fmla="*/ 212 w 998"/>
              <a:gd name="T39" fmla="*/ 712 h 812"/>
              <a:gd name="T40" fmla="*/ 188 w 998"/>
              <a:gd name="T41" fmla="*/ 747 h 812"/>
              <a:gd name="T42" fmla="*/ 176 w 998"/>
              <a:gd name="T43" fmla="*/ 787 h 812"/>
              <a:gd name="T44" fmla="*/ 265 w 998"/>
              <a:gd name="T45" fmla="*/ 808 h 812"/>
              <a:gd name="T46" fmla="*/ 285 w 998"/>
              <a:gd name="T47" fmla="*/ 796 h 812"/>
              <a:gd name="T48" fmla="*/ 331 w 998"/>
              <a:gd name="T49" fmla="*/ 796 h 812"/>
              <a:gd name="T50" fmla="*/ 361 w 998"/>
              <a:gd name="T51" fmla="*/ 747 h 812"/>
              <a:gd name="T52" fmla="*/ 361 w 998"/>
              <a:gd name="T53" fmla="*/ 715 h 812"/>
              <a:gd name="T54" fmla="*/ 454 w 998"/>
              <a:gd name="T55" fmla="*/ 626 h 812"/>
              <a:gd name="T56" fmla="*/ 483 w 998"/>
              <a:gd name="T57" fmla="*/ 581 h 812"/>
              <a:gd name="T58" fmla="*/ 483 w 998"/>
              <a:gd name="T59" fmla="*/ 497 h 812"/>
              <a:gd name="T60" fmla="*/ 608 w 998"/>
              <a:gd name="T61" fmla="*/ 456 h 812"/>
              <a:gd name="T62" fmla="*/ 726 w 998"/>
              <a:gd name="T63" fmla="*/ 428 h 812"/>
              <a:gd name="T64" fmla="*/ 769 w 998"/>
              <a:gd name="T65" fmla="*/ 613 h 812"/>
              <a:gd name="T66" fmla="*/ 765 w 998"/>
              <a:gd name="T67" fmla="*/ 715 h 812"/>
              <a:gd name="T68" fmla="*/ 700 w 998"/>
              <a:gd name="T69" fmla="*/ 763 h 812"/>
              <a:gd name="T70" fmla="*/ 748 w 998"/>
              <a:gd name="T71" fmla="*/ 786 h 812"/>
              <a:gd name="T72" fmla="*/ 787 w 998"/>
              <a:gd name="T73" fmla="*/ 790 h 812"/>
              <a:gd name="T74" fmla="*/ 833 w 998"/>
              <a:gd name="T75" fmla="*/ 676 h 812"/>
              <a:gd name="T76" fmla="*/ 892 w 998"/>
              <a:gd name="T77" fmla="*/ 606 h 812"/>
              <a:gd name="T78" fmla="*/ 887 w 998"/>
              <a:gd name="T79" fmla="*/ 691 h 812"/>
              <a:gd name="T80" fmla="*/ 861 w 998"/>
              <a:gd name="T81" fmla="*/ 732 h 812"/>
              <a:gd name="T82" fmla="*/ 947 w 998"/>
              <a:gd name="T83" fmla="*/ 731 h 812"/>
              <a:gd name="T84" fmla="*/ 964 w 998"/>
              <a:gd name="T85" fmla="*/ 687 h 812"/>
              <a:gd name="T86" fmla="*/ 929 w 998"/>
              <a:gd name="T87" fmla="*/ 545 h 812"/>
              <a:gd name="T88" fmla="*/ 925 w 998"/>
              <a:gd name="T89" fmla="*/ 392 h 812"/>
              <a:gd name="T90" fmla="*/ 916 w 998"/>
              <a:gd name="T91" fmla="*/ 256 h 812"/>
              <a:gd name="T92" fmla="*/ 991 w 998"/>
              <a:gd name="T93" fmla="*/ 105 h 812"/>
              <a:gd name="T94" fmla="*/ 966 w 998"/>
              <a:gd name="T95" fmla="*/ 89 h 812"/>
              <a:gd name="T96" fmla="*/ 855 w 998"/>
              <a:gd name="T97" fmla="*/ 145 h 812"/>
              <a:gd name="T98" fmla="*/ 592 w 998"/>
              <a:gd name="T99" fmla="*/ 129 h 812"/>
              <a:gd name="T100" fmla="*/ 453 w 998"/>
              <a:gd name="T101" fmla="*/ 169 h 812"/>
              <a:gd name="T102" fmla="*/ 357 w 998"/>
              <a:gd name="T103" fmla="*/ 188 h 812"/>
              <a:gd name="T104" fmla="*/ 304 w 998"/>
              <a:gd name="T105" fmla="*/ 180 h 812"/>
              <a:gd name="T106" fmla="*/ 334 w 998"/>
              <a:gd name="T107" fmla="*/ 83 h 812"/>
              <a:gd name="T108" fmla="*/ 343 w 998"/>
              <a:gd name="T109" fmla="*/ 5 h 812"/>
              <a:gd name="T110" fmla="*/ 312 w 998"/>
              <a:gd name="T111" fmla="*/ 18 h 812"/>
              <a:gd name="T112" fmla="*/ 272 w 998"/>
              <a:gd name="T113" fmla="*/ 51 h 812"/>
              <a:gd name="T114" fmla="*/ 230 w 998"/>
              <a:gd name="T115" fmla="*/ 83 h 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98" h="812">
                <a:moveTo>
                  <a:pt x="204" y="119"/>
                </a:moveTo>
                <a:lnTo>
                  <a:pt x="204" y="119"/>
                </a:lnTo>
                <a:lnTo>
                  <a:pt x="199" y="116"/>
                </a:lnTo>
                <a:lnTo>
                  <a:pt x="195" y="115"/>
                </a:lnTo>
                <a:lnTo>
                  <a:pt x="190" y="111"/>
                </a:lnTo>
                <a:lnTo>
                  <a:pt x="190" y="111"/>
                </a:lnTo>
                <a:lnTo>
                  <a:pt x="188" y="109"/>
                </a:lnTo>
                <a:lnTo>
                  <a:pt x="186" y="106"/>
                </a:lnTo>
                <a:lnTo>
                  <a:pt x="184" y="101"/>
                </a:lnTo>
                <a:lnTo>
                  <a:pt x="184" y="101"/>
                </a:lnTo>
                <a:lnTo>
                  <a:pt x="183" y="98"/>
                </a:lnTo>
                <a:lnTo>
                  <a:pt x="183" y="97"/>
                </a:lnTo>
                <a:lnTo>
                  <a:pt x="183" y="97"/>
                </a:lnTo>
                <a:lnTo>
                  <a:pt x="180" y="97"/>
                </a:lnTo>
                <a:lnTo>
                  <a:pt x="180" y="97"/>
                </a:lnTo>
                <a:lnTo>
                  <a:pt x="170" y="97"/>
                </a:lnTo>
                <a:lnTo>
                  <a:pt x="162" y="97"/>
                </a:lnTo>
                <a:lnTo>
                  <a:pt x="162" y="97"/>
                </a:lnTo>
                <a:lnTo>
                  <a:pt x="166" y="96"/>
                </a:lnTo>
                <a:lnTo>
                  <a:pt x="175" y="89"/>
                </a:lnTo>
                <a:lnTo>
                  <a:pt x="179" y="84"/>
                </a:lnTo>
                <a:lnTo>
                  <a:pt x="184" y="79"/>
                </a:lnTo>
                <a:lnTo>
                  <a:pt x="188" y="73"/>
                </a:lnTo>
                <a:lnTo>
                  <a:pt x="190" y="65"/>
                </a:lnTo>
                <a:lnTo>
                  <a:pt x="190" y="65"/>
                </a:lnTo>
                <a:lnTo>
                  <a:pt x="195" y="48"/>
                </a:lnTo>
                <a:lnTo>
                  <a:pt x="197" y="38"/>
                </a:lnTo>
                <a:lnTo>
                  <a:pt x="198" y="29"/>
                </a:lnTo>
                <a:lnTo>
                  <a:pt x="198" y="20"/>
                </a:lnTo>
                <a:lnTo>
                  <a:pt x="195" y="12"/>
                </a:lnTo>
                <a:lnTo>
                  <a:pt x="193" y="7"/>
                </a:lnTo>
                <a:lnTo>
                  <a:pt x="190" y="6"/>
                </a:lnTo>
                <a:lnTo>
                  <a:pt x="186" y="5"/>
                </a:lnTo>
                <a:lnTo>
                  <a:pt x="186" y="5"/>
                </a:lnTo>
                <a:lnTo>
                  <a:pt x="181" y="5"/>
                </a:lnTo>
                <a:lnTo>
                  <a:pt x="175" y="5"/>
                </a:lnTo>
                <a:lnTo>
                  <a:pt x="165" y="7"/>
                </a:lnTo>
                <a:lnTo>
                  <a:pt x="156" y="11"/>
                </a:lnTo>
                <a:lnTo>
                  <a:pt x="144" y="16"/>
                </a:lnTo>
                <a:lnTo>
                  <a:pt x="144" y="16"/>
                </a:lnTo>
                <a:lnTo>
                  <a:pt x="141" y="18"/>
                </a:lnTo>
                <a:lnTo>
                  <a:pt x="138" y="20"/>
                </a:lnTo>
                <a:lnTo>
                  <a:pt x="129" y="28"/>
                </a:lnTo>
                <a:lnTo>
                  <a:pt x="118" y="39"/>
                </a:lnTo>
                <a:lnTo>
                  <a:pt x="108" y="52"/>
                </a:lnTo>
                <a:lnTo>
                  <a:pt x="90" y="77"/>
                </a:lnTo>
                <a:lnTo>
                  <a:pt x="80" y="91"/>
                </a:lnTo>
                <a:lnTo>
                  <a:pt x="80" y="91"/>
                </a:lnTo>
                <a:lnTo>
                  <a:pt x="76" y="96"/>
                </a:lnTo>
                <a:lnTo>
                  <a:pt x="70" y="105"/>
                </a:lnTo>
                <a:lnTo>
                  <a:pt x="63" y="115"/>
                </a:lnTo>
                <a:lnTo>
                  <a:pt x="63" y="115"/>
                </a:lnTo>
                <a:lnTo>
                  <a:pt x="48" y="123"/>
                </a:lnTo>
                <a:lnTo>
                  <a:pt x="36" y="132"/>
                </a:lnTo>
                <a:lnTo>
                  <a:pt x="31" y="136"/>
                </a:lnTo>
                <a:lnTo>
                  <a:pt x="27" y="139"/>
                </a:lnTo>
                <a:lnTo>
                  <a:pt x="27" y="139"/>
                </a:lnTo>
                <a:lnTo>
                  <a:pt x="25" y="145"/>
                </a:lnTo>
                <a:lnTo>
                  <a:pt x="23" y="151"/>
                </a:lnTo>
                <a:lnTo>
                  <a:pt x="21" y="165"/>
                </a:lnTo>
                <a:lnTo>
                  <a:pt x="17" y="189"/>
                </a:lnTo>
                <a:lnTo>
                  <a:pt x="17" y="189"/>
                </a:lnTo>
                <a:lnTo>
                  <a:pt x="14" y="202"/>
                </a:lnTo>
                <a:lnTo>
                  <a:pt x="13" y="218"/>
                </a:lnTo>
                <a:lnTo>
                  <a:pt x="12" y="231"/>
                </a:lnTo>
                <a:lnTo>
                  <a:pt x="9" y="239"/>
                </a:lnTo>
                <a:lnTo>
                  <a:pt x="9" y="239"/>
                </a:lnTo>
                <a:lnTo>
                  <a:pt x="5" y="247"/>
                </a:lnTo>
                <a:lnTo>
                  <a:pt x="4" y="254"/>
                </a:lnTo>
                <a:lnTo>
                  <a:pt x="3" y="261"/>
                </a:lnTo>
                <a:lnTo>
                  <a:pt x="3" y="261"/>
                </a:lnTo>
                <a:lnTo>
                  <a:pt x="0" y="272"/>
                </a:lnTo>
                <a:lnTo>
                  <a:pt x="0" y="278"/>
                </a:lnTo>
                <a:lnTo>
                  <a:pt x="3" y="290"/>
                </a:lnTo>
                <a:lnTo>
                  <a:pt x="3" y="290"/>
                </a:lnTo>
                <a:lnTo>
                  <a:pt x="5" y="306"/>
                </a:lnTo>
                <a:lnTo>
                  <a:pt x="7" y="310"/>
                </a:lnTo>
                <a:lnTo>
                  <a:pt x="9" y="314"/>
                </a:lnTo>
                <a:lnTo>
                  <a:pt x="9" y="314"/>
                </a:lnTo>
                <a:lnTo>
                  <a:pt x="12" y="315"/>
                </a:lnTo>
                <a:lnTo>
                  <a:pt x="16" y="316"/>
                </a:lnTo>
                <a:lnTo>
                  <a:pt x="25" y="316"/>
                </a:lnTo>
                <a:lnTo>
                  <a:pt x="41" y="314"/>
                </a:lnTo>
                <a:lnTo>
                  <a:pt x="41" y="314"/>
                </a:lnTo>
                <a:lnTo>
                  <a:pt x="48" y="314"/>
                </a:lnTo>
                <a:lnTo>
                  <a:pt x="53" y="315"/>
                </a:lnTo>
                <a:lnTo>
                  <a:pt x="59" y="318"/>
                </a:lnTo>
                <a:lnTo>
                  <a:pt x="59" y="318"/>
                </a:lnTo>
                <a:lnTo>
                  <a:pt x="57" y="328"/>
                </a:lnTo>
                <a:lnTo>
                  <a:pt x="54" y="337"/>
                </a:lnTo>
                <a:lnTo>
                  <a:pt x="52" y="340"/>
                </a:lnTo>
                <a:lnTo>
                  <a:pt x="49" y="342"/>
                </a:lnTo>
                <a:lnTo>
                  <a:pt x="49" y="342"/>
                </a:lnTo>
                <a:lnTo>
                  <a:pt x="27" y="351"/>
                </a:lnTo>
                <a:lnTo>
                  <a:pt x="17" y="356"/>
                </a:lnTo>
                <a:lnTo>
                  <a:pt x="13" y="359"/>
                </a:lnTo>
                <a:lnTo>
                  <a:pt x="13" y="360"/>
                </a:lnTo>
                <a:lnTo>
                  <a:pt x="13" y="360"/>
                </a:lnTo>
                <a:lnTo>
                  <a:pt x="14" y="361"/>
                </a:lnTo>
                <a:lnTo>
                  <a:pt x="18" y="364"/>
                </a:lnTo>
                <a:lnTo>
                  <a:pt x="26" y="366"/>
                </a:lnTo>
                <a:lnTo>
                  <a:pt x="38" y="370"/>
                </a:lnTo>
                <a:lnTo>
                  <a:pt x="38" y="370"/>
                </a:lnTo>
                <a:lnTo>
                  <a:pt x="39" y="379"/>
                </a:lnTo>
                <a:lnTo>
                  <a:pt x="41" y="392"/>
                </a:lnTo>
                <a:lnTo>
                  <a:pt x="41" y="392"/>
                </a:lnTo>
                <a:lnTo>
                  <a:pt x="44" y="397"/>
                </a:lnTo>
                <a:lnTo>
                  <a:pt x="45" y="399"/>
                </a:lnTo>
                <a:lnTo>
                  <a:pt x="49" y="399"/>
                </a:lnTo>
                <a:lnTo>
                  <a:pt x="49" y="399"/>
                </a:lnTo>
                <a:lnTo>
                  <a:pt x="67" y="402"/>
                </a:lnTo>
                <a:lnTo>
                  <a:pt x="79" y="404"/>
                </a:lnTo>
                <a:lnTo>
                  <a:pt x="84" y="404"/>
                </a:lnTo>
                <a:lnTo>
                  <a:pt x="88" y="402"/>
                </a:lnTo>
                <a:lnTo>
                  <a:pt x="88" y="402"/>
                </a:lnTo>
                <a:lnTo>
                  <a:pt x="95" y="400"/>
                </a:lnTo>
                <a:lnTo>
                  <a:pt x="103" y="397"/>
                </a:lnTo>
                <a:lnTo>
                  <a:pt x="111" y="395"/>
                </a:lnTo>
                <a:lnTo>
                  <a:pt x="120" y="392"/>
                </a:lnTo>
                <a:lnTo>
                  <a:pt x="120" y="392"/>
                </a:lnTo>
                <a:lnTo>
                  <a:pt x="129" y="388"/>
                </a:lnTo>
                <a:lnTo>
                  <a:pt x="136" y="387"/>
                </a:lnTo>
                <a:lnTo>
                  <a:pt x="148" y="384"/>
                </a:lnTo>
                <a:lnTo>
                  <a:pt x="148" y="384"/>
                </a:lnTo>
                <a:lnTo>
                  <a:pt x="158" y="384"/>
                </a:lnTo>
                <a:lnTo>
                  <a:pt x="162" y="384"/>
                </a:lnTo>
                <a:lnTo>
                  <a:pt x="162" y="384"/>
                </a:lnTo>
                <a:lnTo>
                  <a:pt x="161" y="401"/>
                </a:lnTo>
                <a:lnTo>
                  <a:pt x="161" y="413"/>
                </a:lnTo>
                <a:lnTo>
                  <a:pt x="161" y="418"/>
                </a:lnTo>
                <a:lnTo>
                  <a:pt x="162" y="420"/>
                </a:lnTo>
                <a:lnTo>
                  <a:pt x="162" y="420"/>
                </a:lnTo>
                <a:lnTo>
                  <a:pt x="163" y="422"/>
                </a:lnTo>
                <a:lnTo>
                  <a:pt x="166" y="423"/>
                </a:lnTo>
                <a:lnTo>
                  <a:pt x="170" y="424"/>
                </a:lnTo>
                <a:lnTo>
                  <a:pt x="175" y="425"/>
                </a:lnTo>
                <a:lnTo>
                  <a:pt x="176" y="428"/>
                </a:lnTo>
                <a:lnTo>
                  <a:pt x="176" y="431"/>
                </a:lnTo>
                <a:lnTo>
                  <a:pt x="176" y="431"/>
                </a:lnTo>
                <a:lnTo>
                  <a:pt x="177" y="441"/>
                </a:lnTo>
                <a:lnTo>
                  <a:pt x="180" y="451"/>
                </a:lnTo>
                <a:lnTo>
                  <a:pt x="184" y="460"/>
                </a:lnTo>
                <a:lnTo>
                  <a:pt x="186" y="467"/>
                </a:lnTo>
                <a:lnTo>
                  <a:pt x="186" y="467"/>
                </a:lnTo>
                <a:lnTo>
                  <a:pt x="191" y="470"/>
                </a:lnTo>
                <a:lnTo>
                  <a:pt x="195" y="473"/>
                </a:lnTo>
                <a:lnTo>
                  <a:pt x="199" y="476"/>
                </a:lnTo>
                <a:lnTo>
                  <a:pt x="202" y="477"/>
                </a:lnTo>
                <a:lnTo>
                  <a:pt x="202" y="477"/>
                </a:lnTo>
                <a:lnTo>
                  <a:pt x="200" y="478"/>
                </a:lnTo>
                <a:lnTo>
                  <a:pt x="199" y="479"/>
                </a:lnTo>
                <a:lnTo>
                  <a:pt x="200" y="483"/>
                </a:lnTo>
                <a:lnTo>
                  <a:pt x="204" y="491"/>
                </a:lnTo>
                <a:lnTo>
                  <a:pt x="204" y="491"/>
                </a:lnTo>
                <a:lnTo>
                  <a:pt x="212" y="501"/>
                </a:lnTo>
                <a:lnTo>
                  <a:pt x="221" y="510"/>
                </a:lnTo>
                <a:lnTo>
                  <a:pt x="226" y="515"/>
                </a:lnTo>
                <a:lnTo>
                  <a:pt x="230" y="520"/>
                </a:lnTo>
                <a:lnTo>
                  <a:pt x="230" y="520"/>
                </a:lnTo>
                <a:lnTo>
                  <a:pt x="233" y="523"/>
                </a:lnTo>
                <a:lnTo>
                  <a:pt x="236" y="526"/>
                </a:lnTo>
                <a:lnTo>
                  <a:pt x="244" y="531"/>
                </a:lnTo>
                <a:lnTo>
                  <a:pt x="244" y="531"/>
                </a:lnTo>
                <a:lnTo>
                  <a:pt x="248" y="532"/>
                </a:lnTo>
                <a:lnTo>
                  <a:pt x="253" y="532"/>
                </a:lnTo>
                <a:lnTo>
                  <a:pt x="259" y="535"/>
                </a:lnTo>
                <a:lnTo>
                  <a:pt x="261" y="536"/>
                </a:lnTo>
                <a:lnTo>
                  <a:pt x="262" y="537"/>
                </a:lnTo>
                <a:lnTo>
                  <a:pt x="262" y="537"/>
                </a:lnTo>
                <a:lnTo>
                  <a:pt x="262" y="541"/>
                </a:lnTo>
                <a:lnTo>
                  <a:pt x="263" y="545"/>
                </a:lnTo>
                <a:lnTo>
                  <a:pt x="265" y="550"/>
                </a:lnTo>
                <a:lnTo>
                  <a:pt x="265" y="559"/>
                </a:lnTo>
                <a:lnTo>
                  <a:pt x="265" y="559"/>
                </a:lnTo>
                <a:lnTo>
                  <a:pt x="267" y="569"/>
                </a:lnTo>
                <a:lnTo>
                  <a:pt x="270" y="578"/>
                </a:lnTo>
                <a:lnTo>
                  <a:pt x="271" y="585"/>
                </a:lnTo>
                <a:lnTo>
                  <a:pt x="272" y="591"/>
                </a:lnTo>
                <a:lnTo>
                  <a:pt x="272" y="591"/>
                </a:lnTo>
                <a:lnTo>
                  <a:pt x="272" y="597"/>
                </a:lnTo>
                <a:lnTo>
                  <a:pt x="272" y="602"/>
                </a:lnTo>
                <a:lnTo>
                  <a:pt x="276" y="615"/>
                </a:lnTo>
                <a:lnTo>
                  <a:pt x="276" y="615"/>
                </a:lnTo>
                <a:lnTo>
                  <a:pt x="279" y="627"/>
                </a:lnTo>
                <a:lnTo>
                  <a:pt x="279" y="627"/>
                </a:lnTo>
                <a:lnTo>
                  <a:pt x="263" y="644"/>
                </a:lnTo>
                <a:lnTo>
                  <a:pt x="240" y="669"/>
                </a:lnTo>
                <a:lnTo>
                  <a:pt x="240" y="669"/>
                </a:lnTo>
                <a:lnTo>
                  <a:pt x="238" y="673"/>
                </a:lnTo>
                <a:lnTo>
                  <a:pt x="235" y="677"/>
                </a:lnTo>
                <a:lnTo>
                  <a:pt x="233" y="686"/>
                </a:lnTo>
                <a:lnTo>
                  <a:pt x="230" y="694"/>
                </a:lnTo>
                <a:lnTo>
                  <a:pt x="229" y="696"/>
                </a:lnTo>
                <a:lnTo>
                  <a:pt x="226" y="697"/>
                </a:lnTo>
                <a:lnTo>
                  <a:pt x="226" y="697"/>
                </a:lnTo>
                <a:lnTo>
                  <a:pt x="221" y="700"/>
                </a:lnTo>
                <a:lnTo>
                  <a:pt x="217" y="703"/>
                </a:lnTo>
                <a:lnTo>
                  <a:pt x="213" y="706"/>
                </a:lnTo>
                <a:lnTo>
                  <a:pt x="212" y="712"/>
                </a:lnTo>
                <a:lnTo>
                  <a:pt x="212" y="712"/>
                </a:lnTo>
                <a:lnTo>
                  <a:pt x="209" y="727"/>
                </a:lnTo>
                <a:lnTo>
                  <a:pt x="208" y="735"/>
                </a:lnTo>
                <a:lnTo>
                  <a:pt x="207" y="738"/>
                </a:lnTo>
                <a:lnTo>
                  <a:pt x="204" y="740"/>
                </a:lnTo>
                <a:lnTo>
                  <a:pt x="204" y="740"/>
                </a:lnTo>
                <a:lnTo>
                  <a:pt x="203" y="741"/>
                </a:lnTo>
                <a:lnTo>
                  <a:pt x="200" y="742"/>
                </a:lnTo>
                <a:lnTo>
                  <a:pt x="194" y="744"/>
                </a:lnTo>
                <a:lnTo>
                  <a:pt x="190" y="745"/>
                </a:lnTo>
                <a:lnTo>
                  <a:pt x="188" y="747"/>
                </a:lnTo>
                <a:lnTo>
                  <a:pt x="184" y="751"/>
                </a:lnTo>
                <a:lnTo>
                  <a:pt x="180" y="758"/>
                </a:lnTo>
                <a:lnTo>
                  <a:pt x="180" y="758"/>
                </a:lnTo>
                <a:lnTo>
                  <a:pt x="177" y="764"/>
                </a:lnTo>
                <a:lnTo>
                  <a:pt x="176" y="771"/>
                </a:lnTo>
                <a:lnTo>
                  <a:pt x="175" y="778"/>
                </a:lnTo>
                <a:lnTo>
                  <a:pt x="176" y="783"/>
                </a:lnTo>
                <a:lnTo>
                  <a:pt x="176" y="786"/>
                </a:lnTo>
                <a:lnTo>
                  <a:pt x="176" y="786"/>
                </a:lnTo>
                <a:lnTo>
                  <a:pt x="176" y="787"/>
                </a:lnTo>
                <a:lnTo>
                  <a:pt x="179" y="788"/>
                </a:lnTo>
                <a:lnTo>
                  <a:pt x="185" y="792"/>
                </a:lnTo>
                <a:lnTo>
                  <a:pt x="208" y="800"/>
                </a:lnTo>
                <a:lnTo>
                  <a:pt x="208" y="800"/>
                </a:lnTo>
                <a:lnTo>
                  <a:pt x="234" y="809"/>
                </a:lnTo>
                <a:lnTo>
                  <a:pt x="245" y="812"/>
                </a:lnTo>
                <a:lnTo>
                  <a:pt x="251" y="812"/>
                </a:lnTo>
                <a:lnTo>
                  <a:pt x="254" y="812"/>
                </a:lnTo>
                <a:lnTo>
                  <a:pt x="254" y="812"/>
                </a:lnTo>
                <a:lnTo>
                  <a:pt x="265" y="808"/>
                </a:lnTo>
                <a:lnTo>
                  <a:pt x="267" y="806"/>
                </a:lnTo>
                <a:lnTo>
                  <a:pt x="268" y="804"/>
                </a:lnTo>
                <a:lnTo>
                  <a:pt x="268" y="804"/>
                </a:lnTo>
                <a:lnTo>
                  <a:pt x="270" y="800"/>
                </a:lnTo>
                <a:lnTo>
                  <a:pt x="272" y="794"/>
                </a:lnTo>
                <a:lnTo>
                  <a:pt x="276" y="786"/>
                </a:lnTo>
                <a:lnTo>
                  <a:pt x="276" y="786"/>
                </a:lnTo>
                <a:lnTo>
                  <a:pt x="277" y="788"/>
                </a:lnTo>
                <a:lnTo>
                  <a:pt x="281" y="794"/>
                </a:lnTo>
                <a:lnTo>
                  <a:pt x="285" y="796"/>
                </a:lnTo>
                <a:lnTo>
                  <a:pt x="289" y="799"/>
                </a:lnTo>
                <a:lnTo>
                  <a:pt x="294" y="800"/>
                </a:lnTo>
                <a:lnTo>
                  <a:pt x="301" y="800"/>
                </a:lnTo>
                <a:lnTo>
                  <a:pt x="301" y="800"/>
                </a:lnTo>
                <a:lnTo>
                  <a:pt x="311" y="799"/>
                </a:lnTo>
                <a:lnTo>
                  <a:pt x="319" y="797"/>
                </a:lnTo>
                <a:lnTo>
                  <a:pt x="325" y="796"/>
                </a:lnTo>
                <a:lnTo>
                  <a:pt x="329" y="796"/>
                </a:lnTo>
                <a:lnTo>
                  <a:pt x="329" y="796"/>
                </a:lnTo>
                <a:lnTo>
                  <a:pt x="331" y="796"/>
                </a:lnTo>
                <a:lnTo>
                  <a:pt x="336" y="795"/>
                </a:lnTo>
                <a:lnTo>
                  <a:pt x="345" y="787"/>
                </a:lnTo>
                <a:lnTo>
                  <a:pt x="354" y="777"/>
                </a:lnTo>
                <a:lnTo>
                  <a:pt x="357" y="772"/>
                </a:lnTo>
                <a:lnTo>
                  <a:pt x="357" y="768"/>
                </a:lnTo>
                <a:lnTo>
                  <a:pt x="357" y="768"/>
                </a:lnTo>
                <a:lnTo>
                  <a:pt x="357" y="763"/>
                </a:lnTo>
                <a:lnTo>
                  <a:pt x="357" y="756"/>
                </a:lnTo>
                <a:lnTo>
                  <a:pt x="360" y="751"/>
                </a:lnTo>
                <a:lnTo>
                  <a:pt x="361" y="747"/>
                </a:lnTo>
                <a:lnTo>
                  <a:pt x="361" y="747"/>
                </a:lnTo>
                <a:lnTo>
                  <a:pt x="363" y="744"/>
                </a:lnTo>
                <a:lnTo>
                  <a:pt x="367" y="741"/>
                </a:lnTo>
                <a:lnTo>
                  <a:pt x="369" y="737"/>
                </a:lnTo>
                <a:lnTo>
                  <a:pt x="369" y="736"/>
                </a:lnTo>
                <a:lnTo>
                  <a:pt x="369" y="733"/>
                </a:lnTo>
                <a:lnTo>
                  <a:pt x="369" y="733"/>
                </a:lnTo>
                <a:lnTo>
                  <a:pt x="363" y="724"/>
                </a:lnTo>
                <a:lnTo>
                  <a:pt x="361" y="720"/>
                </a:lnTo>
                <a:lnTo>
                  <a:pt x="361" y="715"/>
                </a:lnTo>
                <a:lnTo>
                  <a:pt x="361" y="697"/>
                </a:lnTo>
                <a:lnTo>
                  <a:pt x="361" y="697"/>
                </a:lnTo>
                <a:lnTo>
                  <a:pt x="395" y="674"/>
                </a:lnTo>
                <a:lnTo>
                  <a:pt x="422" y="655"/>
                </a:lnTo>
                <a:lnTo>
                  <a:pt x="433" y="647"/>
                </a:lnTo>
                <a:lnTo>
                  <a:pt x="439" y="641"/>
                </a:lnTo>
                <a:lnTo>
                  <a:pt x="439" y="641"/>
                </a:lnTo>
                <a:lnTo>
                  <a:pt x="446" y="633"/>
                </a:lnTo>
                <a:lnTo>
                  <a:pt x="449" y="629"/>
                </a:lnTo>
                <a:lnTo>
                  <a:pt x="454" y="626"/>
                </a:lnTo>
                <a:lnTo>
                  <a:pt x="461" y="619"/>
                </a:lnTo>
                <a:lnTo>
                  <a:pt x="461" y="619"/>
                </a:lnTo>
                <a:lnTo>
                  <a:pt x="467" y="613"/>
                </a:lnTo>
                <a:lnTo>
                  <a:pt x="474" y="608"/>
                </a:lnTo>
                <a:lnTo>
                  <a:pt x="478" y="604"/>
                </a:lnTo>
                <a:lnTo>
                  <a:pt x="479" y="601"/>
                </a:lnTo>
                <a:lnTo>
                  <a:pt x="481" y="596"/>
                </a:lnTo>
                <a:lnTo>
                  <a:pt x="481" y="591"/>
                </a:lnTo>
                <a:lnTo>
                  <a:pt x="481" y="591"/>
                </a:lnTo>
                <a:lnTo>
                  <a:pt x="483" y="581"/>
                </a:lnTo>
                <a:lnTo>
                  <a:pt x="484" y="573"/>
                </a:lnTo>
                <a:lnTo>
                  <a:pt x="485" y="565"/>
                </a:lnTo>
                <a:lnTo>
                  <a:pt x="485" y="551"/>
                </a:lnTo>
                <a:lnTo>
                  <a:pt x="485" y="551"/>
                </a:lnTo>
                <a:lnTo>
                  <a:pt x="484" y="536"/>
                </a:lnTo>
                <a:lnTo>
                  <a:pt x="485" y="523"/>
                </a:lnTo>
                <a:lnTo>
                  <a:pt x="485" y="513"/>
                </a:lnTo>
                <a:lnTo>
                  <a:pt x="485" y="505"/>
                </a:lnTo>
                <a:lnTo>
                  <a:pt x="485" y="505"/>
                </a:lnTo>
                <a:lnTo>
                  <a:pt x="483" y="497"/>
                </a:lnTo>
                <a:lnTo>
                  <a:pt x="479" y="486"/>
                </a:lnTo>
                <a:lnTo>
                  <a:pt x="476" y="476"/>
                </a:lnTo>
                <a:lnTo>
                  <a:pt x="475" y="470"/>
                </a:lnTo>
                <a:lnTo>
                  <a:pt x="475" y="470"/>
                </a:lnTo>
                <a:lnTo>
                  <a:pt x="480" y="469"/>
                </a:lnTo>
                <a:lnTo>
                  <a:pt x="494" y="468"/>
                </a:lnTo>
                <a:lnTo>
                  <a:pt x="540" y="465"/>
                </a:lnTo>
                <a:lnTo>
                  <a:pt x="566" y="463"/>
                </a:lnTo>
                <a:lnTo>
                  <a:pt x="589" y="460"/>
                </a:lnTo>
                <a:lnTo>
                  <a:pt x="608" y="456"/>
                </a:lnTo>
                <a:lnTo>
                  <a:pt x="615" y="455"/>
                </a:lnTo>
                <a:lnTo>
                  <a:pt x="620" y="452"/>
                </a:lnTo>
                <a:lnTo>
                  <a:pt x="620" y="452"/>
                </a:lnTo>
                <a:lnTo>
                  <a:pt x="639" y="440"/>
                </a:lnTo>
                <a:lnTo>
                  <a:pt x="644" y="437"/>
                </a:lnTo>
                <a:lnTo>
                  <a:pt x="652" y="434"/>
                </a:lnTo>
                <a:lnTo>
                  <a:pt x="652" y="434"/>
                </a:lnTo>
                <a:lnTo>
                  <a:pt x="670" y="432"/>
                </a:lnTo>
                <a:lnTo>
                  <a:pt x="700" y="429"/>
                </a:lnTo>
                <a:lnTo>
                  <a:pt x="726" y="428"/>
                </a:lnTo>
                <a:lnTo>
                  <a:pt x="741" y="428"/>
                </a:lnTo>
                <a:lnTo>
                  <a:pt x="741" y="428"/>
                </a:lnTo>
                <a:lnTo>
                  <a:pt x="742" y="429"/>
                </a:lnTo>
                <a:lnTo>
                  <a:pt x="743" y="436"/>
                </a:lnTo>
                <a:lnTo>
                  <a:pt x="747" y="455"/>
                </a:lnTo>
                <a:lnTo>
                  <a:pt x="757" y="517"/>
                </a:lnTo>
                <a:lnTo>
                  <a:pt x="766" y="578"/>
                </a:lnTo>
                <a:lnTo>
                  <a:pt x="769" y="609"/>
                </a:lnTo>
                <a:lnTo>
                  <a:pt x="769" y="609"/>
                </a:lnTo>
                <a:lnTo>
                  <a:pt x="769" y="613"/>
                </a:lnTo>
                <a:lnTo>
                  <a:pt x="770" y="619"/>
                </a:lnTo>
                <a:lnTo>
                  <a:pt x="771" y="629"/>
                </a:lnTo>
                <a:lnTo>
                  <a:pt x="773" y="644"/>
                </a:lnTo>
                <a:lnTo>
                  <a:pt x="773" y="644"/>
                </a:lnTo>
                <a:lnTo>
                  <a:pt x="773" y="659"/>
                </a:lnTo>
                <a:lnTo>
                  <a:pt x="773" y="669"/>
                </a:lnTo>
                <a:lnTo>
                  <a:pt x="771" y="677"/>
                </a:lnTo>
                <a:lnTo>
                  <a:pt x="769" y="687"/>
                </a:lnTo>
                <a:lnTo>
                  <a:pt x="769" y="687"/>
                </a:lnTo>
                <a:lnTo>
                  <a:pt x="765" y="715"/>
                </a:lnTo>
                <a:lnTo>
                  <a:pt x="761" y="728"/>
                </a:lnTo>
                <a:lnTo>
                  <a:pt x="759" y="733"/>
                </a:lnTo>
                <a:lnTo>
                  <a:pt x="755" y="736"/>
                </a:lnTo>
                <a:lnTo>
                  <a:pt x="755" y="736"/>
                </a:lnTo>
                <a:lnTo>
                  <a:pt x="742" y="741"/>
                </a:lnTo>
                <a:lnTo>
                  <a:pt x="724" y="747"/>
                </a:lnTo>
                <a:lnTo>
                  <a:pt x="715" y="751"/>
                </a:lnTo>
                <a:lnTo>
                  <a:pt x="707" y="755"/>
                </a:lnTo>
                <a:lnTo>
                  <a:pt x="701" y="760"/>
                </a:lnTo>
                <a:lnTo>
                  <a:pt x="700" y="763"/>
                </a:lnTo>
                <a:lnTo>
                  <a:pt x="698" y="765"/>
                </a:lnTo>
                <a:lnTo>
                  <a:pt x="698" y="765"/>
                </a:lnTo>
                <a:lnTo>
                  <a:pt x="696" y="774"/>
                </a:lnTo>
                <a:lnTo>
                  <a:pt x="696" y="782"/>
                </a:lnTo>
                <a:lnTo>
                  <a:pt x="696" y="786"/>
                </a:lnTo>
                <a:lnTo>
                  <a:pt x="698" y="788"/>
                </a:lnTo>
                <a:lnTo>
                  <a:pt x="701" y="790"/>
                </a:lnTo>
                <a:lnTo>
                  <a:pt x="705" y="790"/>
                </a:lnTo>
                <a:lnTo>
                  <a:pt x="705" y="790"/>
                </a:lnTo>
                <a:lnTo>
                  <a:pt x="748" y="786"/>
                </a:lnTo>
                <a:lnTo>
                  <a:pt x="748" y="786"/>
                </a:lnTo>
                <a:lnTo>
                  <a:pt x="755" y="790"/>
                </a:lnTo>
                <a:lnTo>
                  <a:pt x="761" y="792"/>
                </a:lnTo>
                <a:lnTo>
                  <a:pt x="765" y="794"/>
                </a:lnTo>
                <a:lnTo>
                  <a:pt x="769" y="794"/>
                </a:lnTo>
                <a:lnTo>
                  <a:pt x="769" y="794"/>
                </a:lnTo>
                <a:lnTo>
                  <a:pt x="779" y="792"/>
                </a:lnTo>
                <a:lnTo>
                  <a:pt x="783" y="792"/>
                </a:lnTo>
                <a:lnTo>
                  <a:pt x="787" y="790"/>
                </a:lnTo>
                <a:lnTo>
                  <a:pt x="787" y="790"/>
                </a:lnTo>
                <a:lnTo>
                  <a:pt x="792" y="786"/>
                </a:lnTo>
                <a:lnTo>
                  <a:pt x="797" y="781"/>
                </a:lnTo>
                <a:lnTo>
                  <a:pt x="801" y="776"/>
                </a:lnTo>
                <a:lnTo>
                  <a:pt x="801" y="776"/>
                </a:lnTo>
                <a:lnTo>
                  <a:pt x="805" y="753"/>
                </a:lnTo>
                <a:lnTo>
                  <a:pt x="809" y="726"/>
                </a:lnTo>
                <a:lnTo>
                  <a:pt x="809" y="726"/>
                </a:lnTo>
                <a:lnTo>
                  <a:pt x="811" y="719"/>
                </a:lnTo>
                <a:lnTo>
                  <a:pt x="818" y="706"/>
                </a:lnTo>
                <a:lnTo>
                  <a:pt x="833" y="676"/>
                </a:lnTo>
                <a:lnTo>
                  <a:pt x="833" y="676"/>
                </a:lnTo>
                <a:lnTo>
                  <a:pt x="843" y="654"/>
                </a:lnTo>
                <a:lnTo>
                  <a:pt x="847" y="645"/>
                </a:lnTo>
                <a:lnTo>
                  <a:pt x="851" y="633"/>
                </a:lnTo>
                <a:lnTo>
                  <a:pt x="851" y="633"/>
                </a:lnTo>
                <a:lnTo>
                  <a:pt x="856" y="615"/>
                </a:lnTo>
                <a:lnTo>
                  <a:pt x="865" y="594"/>
                </a:lnTo>
                <a:lnTo>
                  <a:pt x="875" y="567"/>
                </a:lnTo>
                <a:lnTo>
                  <a:pt x="875" y="567"/>
                </a:lnTo>
                <a:lnTo>
                  <a:pt x="892" y="606"/>
                </a:lnTo>
                <a:lnTo>
                  <a:pt x="902" y="637"/>
                </a:lnTo>
                <a:lnTo>
                  <a:pt x="906" y="649"/>
                </a:lnTo>
                <a:lnTo>
                  <a:pt x="907" y="655"/>
                </a:lnTo>
                <a:lnTo>
                  <a:pt x="907" y="655"/>
                </a:lnTo>
                <a:lnTo>
                  <a:pt x="907" y="661"/>
                </a:lnTo>
                <a:lnTo>
                  <a:pt x="907" y="668"/>
                </a:lnTo>
                <a:lnTo>
                  <a:pt x="904" y="674"/>
                </a:lnTo>
                <a:lnTo>
                  <a:pt x="897" y="683"/>
                </a:lnTo>
                <a:lnTo>
                  <a:pt x="897" y="683"/>
                </a:lnTo>
                <a:lnTo>
                  <a:pt x="887" y="691"/>
                </a:lnTo>
                <a:lnTo>
                  <a:pt x="879" y="697"/>
                </a:lnTo>
                <a:lnTo>
                  <a:pt x="873" y="704"/>
                </a:lnTo>
                <a:lnTo>
                  <a:pt x="870" y="708"/>
                </a:lnTo>
                <a:lnTo>
                  <a:pt x="869" y="712"/>
                </a:lnTo>
                <a:lnTo>
                  <a:pt x="869" y="712"/>
                </a:lnTo>
                <a:lnTo>
                  <a:pt x="868" y="717"/>
                </a:lnTo>
                <a:lnTo>
                  <a:pt x="865" y="720"/>
                </a:lnTo>
                <a:lnTo>
                  <a:pt x="862" y="727"/>
                </a:lnTo>
                <a:lnTo>
                  <a:pt x="861" y="729"/>
                </a:lnTo>
                <a:lnTo>
                  <a:pt x="861" y="732"/>
                </a:lnTo>
                <a:lnTo>
                  <a:pt x="864" y="733"/>
                </a:lnTo>
                <a:lnTo>
                  <a:pt x="869" y="733"/>
                </a:lnTo>
                <a:lnTo>
                  <a:pt x="869" y="733"/>
                </a:lnTo>
                <a:lnTo>
                  <a:pt x="889" y="731"/>
                </a:lnTo>
                <a:lnTo>
                  <a:pt x="900" y="729"/>
                </a:lnTo>
                <a:lnTo>
                  <a:pt x="915" y="729"/>
                </a:lnTo>
                <a:lnTo>
                  <a:pt x="915" y="729"/>
                </a:lnTo>
                <a:lnTo>
                  <a:pt x="929" y="731"/>
                </a:lnTo>
                <a:lnTo>
                  <a:pt x="942" y="731"/>
                </a:lnTo>
                <a:lnTo>
                  <a:pt x="947" y="731"/>
                </a:lnTo>
                <a:lnTo>
                  <a:pt x="951" y="729"/>
                </a:lnTo>
                <a:lnTo>
                  <a:pt x="955" y="727"/>
                </a:lnTo>
                <a:lnTo>
                  <a:pt x="957" y="722"/>
                </a:lnTo>
                <a:lnTo>
                  <a:pt x="957" y="722"/>
                </a:lnTo>
                <a:lnTo>
                  <a:pt x="963" y="713"/>
                </a:lnTo>
                <a:lnTo>
                  <a:pt x="965" y="706"/>
                </a:lnTo>
                <a:lnTo>
                  <a:pt x="966" y="703"/>
                </a:lnTo>
                <a:lnTo>
                  <a:pt x="966" y="699"/>
                </a:lnTo>
                <a:lnTo>
                  <a:pt x="964" y="687"/>
                </a:lnTo>
                <a:lnTo>
                  <a:pt x="964" y="687"/>
                </a:lnTo>
                <a:lnTo>
                  <a:pt x="960" y="676"/>
                </a:lnTo>
                <a:lnTo>
                  <a:pt x="956" y="665"/>
                </a:lnTo>
                <a:lnTo>
                  <a:pt x="951" y="655"/>
                </a:lnTo>
                <a:lnTo>
                  <a:pt x="947" y="641"/>
                </a:lnTo>
                <a:lnTo>
                  <a:pt x="947" y="641"/>
                </a:lnTo>
                <a:lnTo>
                  <a:pt x="939" y="611"/>
                </a:lnTo>
                <a:lnTo>
                  <a:pt x="936" y="587"/>
                </a:lnTo>
                <a:lnTo>
                  <a:pt x="936" y="587"/>
                </a:lnTo>
                <a:lnTo>
                  <a:pt x="933" y="567"/>
                </a:lnTo>
                <a:lnTo>
                  <a:pt x="929" y="545"/>
                </a:lnTo>
                <a:lnTo>
                  <a:pt x="929" y="545"/>
                </a:lnTo>
                <a:lnTo>
                  <a:pt x="925" y="527"/>
                </a:lnTo>
                <a:lnTo>
                  <a:pt x="918" y="504"/>
                </a:lnTo>
                <a:lnTo>
                  <a:pt x="907" y="474"/>
                </a:lnTo>
                <a:lnTo>
                  <a:pt x="907" y="474"/>
                </a:lnTo>
                <a:lnTo>
                  <a:pt x="909" y="463"/>
                </a:lnTo>
                <a:lnTo>
                  <a:pt x="914" y="441"/>
                </a:lnTo>
                <a:lnTo>
                  <a:pt x="920" y="415"/>
                </a:lnTo>
                <a:lnTo>
                  <a:pt x="925" y="392"/>
                </a:lnTo>
                <a:lnTo>
                  <a:pt x="925" y="392"/>
                </a:lnTo>
                <a:lnTo>
                  <a:pt x="930" y="361"/>
                </a:lnTo>
                <a:lnTo>
                  <a:pt x="933" y="349"/>
                </a:lnTo>
                <a:lnTo>
                  <a:pt x="933" y="332"/>
                </a:lnTo>
                <a:lnTo>
                  <a:pt x="933" y="332"/>
                </a:lnTo>
                <a:lnTo>
                  <a:pt x="932" y="318"/>
                </a:lnTo>
                <a:lnTo>
                  <a:pt x="929" y="309"/>
                </a:lnTo>
                <a:lnTo>
                  <a:pt x="927" y="298"/>
                </a:lnTo>
                <a:lnTo>
                  <a:pt x="921" y="278"/>
                </a:lnTo>
                <a:lnTo>
                  <a:pt x="921" y="278"/>
                </a:lnTo>
                <a:lnTo>
                  <a:pt x="916" y="256"/>
                </a:lnTo>
                <a:lnTo>
                  <a:pt x="911" y="241"/>
                </a:lnTo>
                <a:lnTo>
                  <a:pt x="910" y="231"/>
                </a:lnTo>
                <a:lnTo>
                  <a:pt x="910" y="225"/>
                </a:lnTo>
                <a:lnTo>
                  <a:pt x="911" y="222"/>
                </a:lnTo>
                <a:lnTo>
                  <a:pt x="911" y="222"/>
                </a:lnTo>
                <a:lnTo>
                  <a:pt x="916" y="213"/>
                </a:lnTo>
                <a:lnTo>
                  <a:pt x="929" y="196"/>
                </a:lnTo>
                <a:lnTo>
                  <a:pt x="963" y="150"/>
                </a:lnTo>
                <a:lnTo>
                  <a:pt x="978" y="125"/>
                </a:lnTo>
                <a:lnTo>
                  <a:pt x="991" y="105"/>
                </a:lnTo>
                <a:lnTo>
                  <a:pt x="996" y="97"/>
                </a:lnTo>
                <a:lnTo>
                  <a:pt x="998" y="89"/>
                </a:lnTo>
                <a:lnTo>
                  <a:pt x="998" y="86"/>
                </a:lnTo>
                <a:lnTo>
                  <a:pt x="997" y="84"/>
                </a:lnTo>
                <a:lnTo>
                  <a:pt x="996" y="83"/>
                </a:lnTo>
                <a:lnTo>
                  <a:pt x="996" y="83"/>
                </a:lnTo>
                <a:lnTo>
                  <a:pt x="992" y="83"/>
                </a:lnTo>
                <a:lnTo>
                  <a:pt x="988" y="83"/>
                </a:lnTo>
                <a:lnTo>
                  <a:pt x="978" y="86"/>
                </a:lnTo>
                <a:lnTo>
                  <a:pt x="966" y="89"/>
                </a:lnTo>
                <a:lnTo>
                  <a:pt x="954" y="95"/>
                </a:lnTo>
                <a:lnTo>
                  <a:pt x="928" y="107"/>
                </a:lnTo>
                <a:lnTo>
                  <a:pt x="907" y="119"/>
                </a:lnTo>
                <a:lnTo>
                  <a:pt x="907" y="119"/>
                </a:lnTo>
                <a:lnTo>
                  <a:pt x="893" y="127"/>
                </a:lnTo>
                <a:lnTo>
                  <a:pt x="882" y="133"/>
                </a:lnTo>
                <a:lnTo>
                  <a:pt x="871" y="138"/>
                </a:lnTo>
                <a:lnTo>
                  <a:pt x="861" y="143"/>
                </a:lnTo>
                <a:lnTo>
                  <a:pt x="861" y="143"/>
                </a:lnTo>
                <a:lnTo>
                  <a:pt x="855" y="145"/>
                </a:lnTo>
                <a:lnTo>
                  <a:pt x="847" y="145"/>
                </a:lnTo>
                <a:lnTo>
                  <a:pt x="827" y="139"/>
                </a:lnTo>
                <a:lnTo>
                  <a:pt x="798" y="133"/>
                </a:lnTo>
                <a:lnTo>
                  <a:pt x="782" y="130"/>
                </a:lnTo>
                <a:lnTo>
                  <a:pt x="762" y="129"/>
                </a:lnTo>
                <a:lnTo>
                  <a:pt x="762" y="129"/>
                </a:lnTo>
                <a:lnTo>
                  <a:pt x="716" y="128"/>
                </a:lnTo>
                <a:lnTo>
                  <a:pt x="666" y="127"/>
                </a:lnTo>
                <a:lnTo>
                  <a:pt x="621" y="128"/>
                </a:lnTo>
                <a:lnTo>
                  <a:pt x="592" y="129"/>
                </a:lnTo>
                <a:lnTo>
                  <a:pt x="592" y="129"/>
                </a:lnTo>
                <a:lnTo>
                  <a:pt x="575" y="130"/>
                </a:lnTo>
                <a:lnTo>
                  <a:pt x="561" y="130"/>
                </a:lnTo>
                <a:lnTo>
                  <a:pt x="546" y="133"/>
                </a:lnTo>
                <a:lnTo>
                  <a:pt x="537" y="136"/>
                </a:lnTo>
                <a:lnTo>
                  <a:pt x="524" y="139"/>
                </a:lnTo>
                <a:lnTo>
                  <a:pt x="524" y="139"/>
                </a:lnTo>
                <a:lnTo>
                  <a:pt x="498" y="150"/>
                </a:lnTo>
                <a:lnTo>
                  <a:pt x="475" y="160"/>
                </a:lnTo>
                <a:lnTo>
                  <a:pt x="453" y="169"/>
                </a:lnTo>
                <a:lnTo>
                  <a:pt x="435" y="179"/>
                </a:lnTo>
                <a:lnTo>
                  <a:pt x="435" y="179"/>
                </a:lnTo>
                <a:lnTo>
                  <a:pt x="404" y="196"/>
                </a:lnTo>
                <a:lnTo>
                  <a:pt x="389" y="204"/>
                </a:lnTo>
                <a:lnTo>
                  <a:pt x="389" y="204"/>
                </a:lnTo>
                <a:lnTo>
                  <a:pt x="378" y="197"/>
                </a:lnTo>
                <a:lnTo>
                  <a:pt x="367" y="192"/>
                </a:lnTo>
                <a:lnTo>
                  <a:pt x="361" y="189"/>
                </a:lnTo>
                <a:lnTo>
                  <a:pt x="361" y="189"/>
                </a:lnTo>
                <a:lnTo>
                  <a:pt x="357" y="188"/>
                </a:lnTo>
                <a:lnTo>
                  <a:pt x="352" y="186"/>
                </a:lnTo>
                <a:lnTo>
                  <a:pt x="347" y="183"/>
                </a:lnTo>
                <a:lnTo>
                  <a:pt x="339" y="183"/>
                </a:lnTo>
                <a:lnTo>
                  <a:pt x="339" y="183"/>
                </a:lnTo>
                <a:lnTo>
                  <a:pt x="333" y="183"/>
                </a:lnTo>
                <a:lnTo>
                  <a:pt x="325" y="184"/>
                </a:lnTo>
                <a:lnTo>
                  <a:pt x="319" y="186"/>
                </a:lnTo>
                <a:lnTo>
                  <a:pt x="319" y="186"/>
                </a:lnTo>
                <a:lnTo>
                  <a:pt x="310" y="183"/>
                </a:lnTo>
                <a:lnTo>
                  <a:pt x="304" y="180"/>
                </a:lnTo>
                <a:lnTo>
                  <a:pt x="302" y="178"/>
                </a:lnTo>
                <a:lnTo>
                  <a:pt x="301" y="175"/>
                </a:lnTo>
                <a:lnTo>
                  <a:pt x="301" y="175"/>
                </a:lnTo>
                <a:lnTo>
                  <a:pt x="299" y="171"/>
                </a:lnTo>
                <a:lnTo>
                  <a:pt x="301" y="168"/>
                </a:lnTo>
                <a:lnTo>
                  <a:pt x="308" y="147"/>
                </a:lnTo>
                <a:lnTo>
                  <a:pt x="308" y="147"/>
                </a:lnTo>
                <a:lnTo>
                  <a:pt x="322" y="111"/>
                </a:lnTo>
                <a:lnTo>
                  <a:pt x="322" y="111"/>
                </a:lnTo>
                <a:lnTo>
                  <a:pt x="334" y="83"/>
                </a:lnTo>
                <a:lnTo>
                  <a:pt x="340" y="64"/>
                </a:lnTo>
                <a:lnTo>
                  <a:pt x="343" y="53"/>
                </a:lnTo>
                <a:lnTo>
                  <a:pt x="343" y="45"/>
                </a:lnTo>
                <a:lnTo>
                  <a:pt x="343" y="45"/>
                </a:lnTo>
                <a:lnTo>
                  <a:pt x="344" y="28"/>
                </a:lnTo>
                <a:lnTo>
                  <a:pt x="347" y="16"/>
                </a:lnTo>
                <a:lnTo>
                  <a:pt x="347" y="10"/>
                </a:lnTo>
                <a:lnTo>
                  <a:pt x="345" y="7"/>
                </a:lnTo>
                <a:lnTo>
                  <a:pt x="343" y="5"/>
                </a:lnTo>
                <a:lnTo>
                  <a:pt x="343" y="5"/>
                </a:lnTo>
                <a:lnTo>
                  <a:pt x="338" y="1"/>
                </a:lnTo>
                <a:lnTo>
                  <a:pt x="333" y="0"/>
                </a:lnTo>
                <a:lnTo>
                  <a:pt x="330" y="0"/>
                </a:lnTo>
                <a:lnTo>
                  <a:pt x="326" y="0"/>
                </a:lnTo>
                <a:lnTo>
                  <a:pt x="322" y="2"/>
                </a:lnTo>
                <a:lnTo>
                  <a:pt x="319" y="5"/>
                </a:lnTo>
                <a:lnTo>
                  <a:pt x="319" y="5"/>
                </a:lnTo>
                <a:lnTo>
                  <a:pt x="315" y="9"/>
                </a:lnTo>
                <a:lnTo>
                  <a:pt x="313" y="12"/>
                </a:lnTo>
                <a:lnTo>
                  <a:pt x="312" y="18"/>
                </a:lnTo>
                <a:lnTo>
                  <a:pt x="311" y="21"/>
                </a:lnTo>
                <a:lnTo>
                  <a:pt x="310" y="24"/>
                </a:lnTo>
                <a:lnTo>
                  <a:pt x="306" y="29"/>
                </a:lnTo>
                <a:lnTo>
                  <a:pt x="301" y="33"/>
                </a:lnTo>
                <a:lnTo>
                  <a:pt x="301" y="33"/>
                </a:lnTo>
                <a:lnTo>
                  <a:pt x="290" y="41"/>
                </a:lnTo>
                <a:lnTo>
                  <a:pt x="284" y="43"/>
                </a:lnTo>
                <a:lnTo>
                  <a:pt x="280" y="46"/>
                </a:lnTo>
                <a:lnTo>
                  <a:pt x="272" y="51"/>
                </a:lnTo>
                <a:lnTo>
                  <a:pt x="272" y="51"/>
                </a:lnTo>
                <a:lnTo>
                  <a:pt x="263" y="57"/>
                </a:lnTo>
                <a:lnTo>
                  <a:pt x="256" y="61"/>
                </a:lnTo>
                <a:lnTo>
                  <a:pt x="251" y="65"/>
                </a:lnTo>
                <a:lnTo>
                  <a:pt x="244" y="69"/>
                </a:lnTo>
                <a:lnTo>
                  <a:pt x="244" y="69"/>
                </a:lnTo>
                <a:lnTo>
                  <a:pt x="240" y="73"/>
                </a:lnTo>
                <a:lnTo>
                  <a:pt x="238" y="75"/>
                </a:lnTo>
                <a:lnTo>
                  <a:pt x="235" y="78"/>
                </a:lnTo>
                <a:lnTo>
                  <a:pt x="230" y="83"/>
                </a:lnTo>
                <a:lnTo>
                  <a:pt x="230" y="83"/>
                </a:lnTo>
                <a:lnTo>
                  <a:pt x="222" y="89"/>
                </a:lnTo>
                <a:lnTo>
                  <a:pt x="220" y="93"/>
                </a:lnTo>
                <a:lnTo>
                  <a:pt x="216" y="101"/>
                </a:lnTo>
                <a:lnTo>
                  <a:pt x="216" y="101"/>
                </a:lnTo>
                <a:lnTo>
                  <a:pt x="208" y="111"/>
                </a:lnTo>
                <a:lnTo>
                  <a:pt x="204" y="119"/>
                </a:lnTo>
                <a:lnTo>
                  <a:pt x="204" y="119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0">
            <a:extLst>
              <a:ext uri="{FF2B5EF4-FFF2-40B4-BE49-F238E27FC236}">
                <a16:creationId xmlns:a16="http://schemas.microsoft.com/office/drawing/2014/main" id="{2D515983-87A0-4D6E-9DC4-32C8755DD584}"/>
              </a:ext>
            </a:extLst>
          </p:cNvPr>
          <p:cNvSpPr>
            <a:spLocks/>
          </p:cNvSpPr>
          <p:nvPr/>
        </p:nvSpPr>
        <p:spPr bwMode="auto">
          <a:xfrm>
            <a:off x="6078123" y="2887034"/>
            <a:ext cx="1450975" cy="1404938"/>
          </a:xfrm>
          <a:custGeom>
            <a:avLst/>
            <a:gdLst>
              <a:gd name="T0" fmla="*/ 589 w 914"/>
              <a:gd name="T1" fmla="*/ 124 h 885"/>
              <a:gd name="T2" fmla="*/ 481 w 914"/>
              <a:gd name="T3" fmla="*/ 95 h 885"/>
              <a:gd name="T4" fmla="*/ 309 w 914"/>
              <a:gd name="T5" fmla="*/ 123 h 885"/>
              <a:gd name="T6" fmla="*/ 210 w 914"/>
              <a:gd name="T7" fmla="*/ 173 h 885"/>
              <a:gd name="T8" fmla="*/ 197 w 914"/>
              <a:gd name="T9" fmla="*/ 139 h 885"/>
              <a:gd name="T10" fmla="*/ 220 w 914"/>
              <a:gd name="T11" fmla="*/ 119 h 885"/>
              <a:gd name="T12" fmla="*/ 228 w 914"/>
              <a:gd name="T13" fmla="*/ 66 h 885"/>
              <a:gd name="T14" fmla="*/ 205 w 914"/>
              <a:gd name="T15" fmla="*/ 40 h 885"/>
              <a:gd name="T16" fmla="*/ 166 w 914"/>
              <a:gd name="T17" fmla="*/ 18 h 885"/>
              <a:gd name="T18" fmla="*/ 72 w 914"/>
              <a:gd name="T19" fmla="*/ 34 h 885"/>
              <a:gd name="T20" fmla="*/ 22 w 914"/>
              <a:gd name="T21" fmla="*/ 79 h 885"/>
              <a:gd name="T22" fmla="*/ 0 w 914"/>
              <a:gd name="T23" fmla="*/ 185 h 885"/>
              <a:gd name="T24" fmla="*/ 25 w 914"/>
              <a:gd name="T25" fmla="*/ 236 h 885"/>
              <a:gd name="T26" fmla="*/ 111 w 914"/>
              <a:gd name="T27" fmla="*/ 279 h 885"/>
              <a:gd name="T28" fmla="*/ 134 w 914"/>
              <a:gd name="T29" fmla="*/ 328 h 885"/>
              <a:gd name="T30" fmla="*/ 147 w 914"/>
              <a:gd name="T31" fmla="*/ 384 h 885"/>
              <a:gd name="T32" fmla="*/ 195 w 914"/>
              <a:gd name="T33" fmla="*/ 471 h 885"/>
              <a:gd name="T34" fmla="*/ 208 w 914"/>
              <a:gd name="T35" fmla="*/ 535 h 885"/>
              <a:gd name="T36" fmla="*/ 222 w 914"/>
              <a:gd name="T37" fmla="*/ 637 h 885"/>
              <a:gd name="T38" fmla="*/ 212 w 914"/>
              <a:gd name="T39" fmla="*/ 708 h 885"/>
              <a:gd name="T40" fmla="*/ 273 w 914"/>
              <a:gd name="T41" fmla="*/ 784 h 885"/>
              <a:gd name="T42" fmla="*/ 280 w 914"/>
              <a:gd name="T43" fmla="*/ 820 h 885"/>
              <a:gd name="T44" fmla="*/ 320 w 914"/>
              <a:gd name="T45" fmla="*/ 838 h 885"/>
              <a:gd name="T46" fmla="*/ 405 w 914"/>
              <a:gd name="T47" fmla="*/ 839 h 885"/>
              <a:gd name="T48" fmla="*/ 422 w 914"/>
              <a:gd name="T49" fmla="*/ 826 h 885"/>
              <a:gd name="T50" fmla="*/ 353 w 914"/>
              <a:gd name="T51" fmla="*/ 792 h 885"/>
              <a:gd name="T52" fmla="*/ 321 w 914"/>
              <a:gd name="T53" fmla="*/ 759 h 885"/>
              <a:gd name="T54" fmla="*/ 332 w 914"/>
              <a:gd name="T55" fmla="*/ 654 h 885"/>
              <a:gd name="T56" fmla="*/ 390 w 914"/>
              <a:gd name="T57" fmla="*/ 708 h 885"/>
              <a:gd name="T58" fmla="*/ 404 w 914"/>
              <a:gd name="T59" fmla="*/ 732 h 885"/>
              <a:gd name="T60" fmla="*/ 475 w 914"/>
              <a:gd name="T61" fmla="*/ 743 h 885"/>
              <a:gd name="T62" fmla="*/ 491 w 914"/>
              <a:gd name="T63" fmla="*/ 725 h 885"/>
              <a:gd name="T64" fmla="*/ 432 w 914"/>
              <a:gd name="T65" fmla="*/ 637 h 885"/>
              <a:gd name="T66" fmla="*/ 404 w 914"/>
              <a:gd name="T67" fmla="*/ 527 h 885"/>
              <a:gd name="T68" fmla="*/ 520 w 914"/>
              <a:gd name="T69" fmla="*/ 765 h 885"/>
              <a:gd name="T70" fmla="*/ 515 w 914"/>
              <a:gd name="T71" fmla="*/ 842 h 885"/>
              <a:gd name="T72" fmla="*/ 531 w 914"/>
              <a:gd name="T73" fmla="*/ 881 h 885"/>
              <a:gd name="T74" fmla="*/ 582 w 914"/>
              <a:gd name="T75" fmla="*/ 882 h 885"/>
              <a:gd name="T76" fmla="*/ 609 w 914"/>
              <a:gd name="T77" fmla="*/ 875 h 885"/>
              <a:gd name="T78" fmla="*/ 620 w 914"/>
              <a:gd name="T79" fmla="*/ 814 h 885"/>
              <a:gd name="T80" fmla="*/ 614 w 914"/>
              <a:gd name="T81" fmla="*/ 626 h 885"/>
              <a:gd name="T82" fmla="*/ 703 w 914"/>
              <a:gd name="T83" fmla="*/ 593 h 885"/>
              <a:gd name="T84" fmla="*/ 734 w 914"/>
              <a:gd name="T85" fmla="*/ 723 h 885"/>
              <a:gd name="T86" fmla="*/ 764 w 914"/>
              <a:gd name="T87" fmla="*/ 759 h 885"/>
              <a:gd name="T88" fmla="*/ 820 w 914"/>
              <a:gd name="T89" fmla="*/ 791 h 885"/>
              <a:gd name="T90" fmla="*/ 863 w 914"/>
              <a:gd name="T91" fmla="*/ 783 h 885"/>
              <a:gd name="T92" fmla="*/ 882 w 914"/>
              <a:gd name="T93" fmla="*/ 773 h 885"/>
              <a:gd name="T94" fmla="*/ 888 w 914"/>
              <a:gd name="T95" fmla="*/ 751 h 885"/>
              <a:gd name="T96" fmla="*/ 869 w 914"/>
              <a:gd name="T97" fmla="*/ 720 h 885"/>
              <a:gd name="T98" fmla="*/ 820 w 914"/>
              <a:gd name="T99" fmla="*/ 689 h 885"/>
              <a:gd name="T100" fmla="*/ 835 w 914"/>
              <a:gd name="T101" fmla="*/ 538 h 885"/>
              <a:gd name="T102" fmla="*/ 885 w 914"/>
              <a:gd name="T103" fmla="*/ 489 h 885"/>
              <a:gd name="T104" fmla="*/ 910 w 914"/>
              <a:gd name="T105" fmla="*/ 422 h 885"/>
              <a:gd name="T106" fmla="*/ 907 w 914"/>
              <a:gd name="T107" fmla="*/ 289 h 885"/>
              <a:gd name="T108" fmla="*/ 913 w 914"/>
              <a:gd name="T109" fmla="*/ 189 h 885"/>
              <a:gd name="T110" fmla="*/ 863 w 914"/>
              <a:gd name="T111" fmla="*/ 126 h 885"/>
              <a:gd name="T112" fmla="*/ 780 w 914"/>
              <a:gd name="T113" fmla="*/ 156 h 885"/>
              <a:gd name="T114" fmla="*/ 737 w 914"/>
              <a:gd name="T115" fmla="*/ 25 h 885"/>
              <a:gd name="T116" fmla="*/ 703 w 914"/>
              <a:gd name="T117" fmla="*/ 1 h 885"/>
              <a:gd name="T118" fmla="*/ 672 w 914"/>
              <a:gd name="T119" fmla="*/ 52 h 885"/>
              <a:gd name="T120" fmla="*/ 667 w 914"/>
              <a:gd name="T121" fmla="*/ 130 h 8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14" h="885">
                <a:moveTo>
                  <a:pt x="670" y="151"/>
                </a:moveTo>
                <a:lnTo>
                  <a:pt x="642" y="151"/>
                </a:lnTo>
                <a:lnTo>
                  <a:pt x="642" y="151"/>
                </a:lnTo>
                <a:lnTo>
                  <a:pt x="627" y="142"/>
                </a:lnTo>
                <a:lnTo>
                  <a:pt x="610" y="134"/>
                </a:lnTo>
                <a:lnTo>
                  <a:pt x="589" y="124"/>
                </a:lnTo>
                <a:lnTo>
                  <a:pt x="564" y="115"/>
                </a:lnTo>
                <a:lnTo>
                  <a:pt x="538" y="105"/>
                </a:lnTo>
                <a:lnTo>
                  <a:pt x="509" y="98"/>
                </a:lnTo>
                <a:lnTo>
                  <a:pt x="495" y="97"/>
                </a:lnTo>
                <a:lnTo>
                  <a:pt x="481" y="95"/>
                </a:lnTo>
                <a:lnTo>
                  <a:pt x="481" y="95"/>
                </a:lnTo>
                <a:lnTo>
                  <a:pt x="452" y="95"/>
                </a:lnTo>
                <a:lnTo>
                  <a:pt x="422" y="98"/>
                </a:lnTo>
                <a:lnTo>
                  <a:pt x="392" y="102"/>
                </a:lnTo>
                <a:lnTo>
                  <a:pt x="363" y="108"/>
                </a:lnTo>
                <a:lnTo>
                  <a:pt x="334" y="115"/>
                </a:lnTo>
                <a:lnTo>
                  <a:pt x="309" y="123"/>
                </a:lnTo>
                <a:lnTo>
                  <a:pt x="288" y="131"/>
                </a:lnTo>
                <a:lnTo>
                  <a:pt x="271" y="139"/>
                </a:lnTo>
                <a:lnTo>
                  <a:pt x="271" y="139"/>
                </a:lnTo>
                <a:lnTo>
                  <a:pt x="246" y="153"/>
                </a:lnTo>
                <a:lnTo>
                  <a:pt x="228" y="164"/>
                </a:lnTo>
                <a:lnTo>
                  <a:pt x="210" y="173"/>
                </a:lnTo>
                <a:lnTo>
                  <a:pt x="210" y="173"/>
                </a:lnTo>
                <a:lnTo>
                  <a:pt x="208" y="169"/>
                </a:lnTo>
                <a:lnTo>
                  <a:pt x="201" y="157"/>
                </a:lnTo>
                <a:lnTo>
                  <a:pt x="199" y="152"/>
                </a:lnTo>
                <a:lnTo>
                  <a:pt x="197" y="145"/>
                </a:lnTo>
                <a:lnTo>
                  <a:pt x="197" y="139"/>
                </a:lnTo>
                <a:lnTo>
                  <a:pt x="199" y="134"/>
                </a:lnTo>
                <a:lnTo>
                  <a:pt x="199" y="134"/>
                </a:lnTo>
                <a:lnTo>
                  <a:pt x="204" y="130"/>
                </a:lnTo>
                <a:lnTo>
                  <a:pt x="208" y="127"/>
                </a:lnTo>
                <a:lnTo>
                  <a:pt x="217" y="123"/>
                </a:lnTo>
                <a:lnTo>
                  <a:pt x="220" y="119"/>
                </a:lnTo>
                <a:lnTo>
                  <a:pt x="224" y="113"/>
                </a:lnTo>
                <a:lnTo>
                  <a:pt x="226" y="106"/>
                </a:lnTo>
                <a:lnTo>
                  <a:pt x="227" y="95"/>
                </a:lnTo>
                <a:lnTo>
                  <a:pt x="227" y="95"/>
                </a:lnTo>
                <a:lnTo>
                  <a:pt x="227" y="74"/>
                </a:lnTo>
                <a:lnTo>
                  <a:pt x="228" y="66"/>
                </a:lnTo>
                <a:lnTo>
                  <a:pt x="227" y="59"/>
                </a:lnTo>
                <a:lnTo>
                  <a:pt x="224" y="54"/>
                </a:lnTo>
                <a:lnTo>
                  <a:pt x="220" y="48"/>
                </a:lnTo>
                <a:lnTo>
                  <a:pt x="215" y="44"/>
                </a:lnTo>
                <a:lnTo>
                  <a:pt x="205" y="40"/>
                </a:lnTo>
                <a:lnTo>
                  <a:pt x="205" y="40"/>
                </a:lnTo>
                <a:lnTo>
                  <a:pt x="197" y="36"/>
                </a:lnTo>
                <a:lnTo>
                  <a:pt x="191" y="32"/>
                </a:lnTo>
                <a:lnTo>
                  <a:pt x="187" y="25"/>
                </a:lnTo>
                <a:lnTo>
                  <a:pt x="184" y="21"/>
                </a:lnTo>
                <a:lnTo>
                  <a:pt x="177" y="19"/>
                </a:lnTo>
                <a:lnTo>
                  <a:pt x="166" y="18"/>
                </a:lnTo>
                <a:lnTo>
                  <a:pt x="150" y="18"/>
                </a:lnTo>
                <a:lnTo>
                  <a:pt x="150" y="18"/>
                </a:lnTo>
                <a:lnTo>
                  <a:pt x="129" y="19"/>
                </a:lnTo>
                <a:lnTo>
                  <a:pt x="110" y="23"/>
                </a:lnTo>
                <a:lnTo>
                  <a:pt x="90" y="27"/>
                </a:lnTo>
                <a:lnTo>
                  <a:pt x="72" y="34"/>
                </a:lnTo>
                <a:lnTo>
                  <a:pt x="57" y="41"/>
                </a:lnTo>
                <a:lnTo>
                  <a:pt x="45" y="50"/>
                </a:lnTo>
                <a:lnTo>
                  <a:pt x="35" y="59"/>
                </a:lnTo>
                <a:lnTo>
                  <a:pt x="28" y="68"/>
                </a:lnTo>
                <a:lnTo>
                  <a:pt x="28" y="68"/>
                </a:lnTo>
                <a:lnTo>
                  <a:pt x="22" y="79"/>
                </a:lnTo>
                <a:lnTo>
                  <a:pt x="15" y="95"/>
                </a:lnTo>
                <a:lnTo>
                  <a:pt x="9" y="116"/>
                </a:lnTo>
                <a:lnTo>
                  <a:pt x="3" y="138"/>
                </a:lnTo>
                <a:lnTo>
                  <a:pt x="0" y="162"/>
                </a:lnTo>
                <a:lnTo>
                  <a:pt x="0" y="174"/>
                </a:lnTo>
                <a:lnTo>
                  <a:pt x="0" y="185"/>
                </a:lnTo>
                <a:lnTo>
                  <a:pt x="3" y="196"/>
                </a:lnTo>
                <a:lnTo>
                  <a:pt x="6" y="207"/>
                </a:lnTo>
                <a:lnTo>
                  <a:pt x="10" y="218"/>
                </a:lnTo>
                <a:lnTo>
                  <a:pt x="17" y="228"/>
                </a:lnTo>
                <a:lnTo>
                  <a:pt x="17" y="228"/>
                </a:lnTo>
                <a:lnTo>
                  <a:pt x="25" y="236"/>
                </a:lnTo>
                <a:lnTo>
                  <a:pt x="33" y="245"/>
                </a:lnTo>
                <a:lnTo>
                  <a:pt x="43" y="252"/>
                </a:lnTo>
                <a:lnTo>
                  <a:pt x="53" y="257"/>
                </a:lnTo>
                <a:lnTo>
                  <a:pt x="72" y="267"/>
                </a:lnTo>
                <a:lnTo>
                  <a:pt x="93" y="274"/>
                </a:lnTo>
                <a:lnTo>
                  <a:pt x="111" y="279"/>
                </a:lnTo>
                <a:lnTo>
                  <a:pt x="125" y="282"/>
                </a:lnTo>
                <a:lnTo>
                  <a:pt x="139" y="283"/>
                </a:lnTo>
                <a:lnTo>
                  <a:pt x="139" y="283"/>
                </a:lnTo>
                <a:lnTo>
                  <a:pt x="137" y="293"/>
                </a:lnTo>
                <a:lnTo>
                  <a:pt x="134" y="314"/>
                </a:lnTo>
                <a:lnTo>
                  <a:pt x="134" y="328"/>
                </a:lnTo>
                <a:lnTo>
                  <a:pt x="134" y="341"/>
                </a:lnTo>
                <a:lnTo>
                  <a:pt x="136" y="355"/>
                </a:lnTo>
                <a:lnTo>
                  <a:pt x="139" y="366"/>
                </a:lnTo>
                <a:lnTo>
                  <a:pt x="139" y="366"/>
                </a:lnTo>
                <a:lnTo>
                  <a:pt x="143" y="376"/>
                </a:lnTo>
                <a:lnTo>
                  <a:pt x="147" y="384"/>
                </a:lnTo>
                <a:lnTo>
                  <a:pt x="157" y="398"/>
                </a:lnTo>
                <a:lnTo>
                  <a:pt x="169" y="418"/>
                </a:lnTo>
                <a:lnTo>
                  <a:pt x="176" y="429"/>
                </a:lnTo>
                <a:lnTo>
                  <a:pt x="183" y="444"/>
                </a:lnTo>
                <a:lnTo>
                  <a:pt x="183" y="444"/>
                </a:lnTo>
                <a:lnTo>
                  <a:pt x="195" y="471"/>
                </a:lnTo>
                <a:lnTo>
                  <a:pt x="202" y="489"/>
                </a:lnTo>
                <a:lnTo>
                  <a:pt x="205" y="503"/>
                </a:lnTo>
                <a:lnTo>
                  <a:pt x="205" y="516"/>
                </a:lnTo>
                <a:lnTo>
                  <a:pt x="205" y="516"/>
                </a:lnTo>
                <a:lnTo>
                  <a:pt x="206" y="524"/>
                </a:lnTo>
                <a:lnTo>
                  <a:pt x="208" y="535"/>
                </a:lnTo>
                <a:lnTo>
                  <a:pt x="213" y="564"/>
                </a:lnTo>
                <a:lnTo>
                  <a:pt x="217" y="581"/>
                </a:lnTo>
                <a:lnTo>
                  <a:pt x="220" y="599"/>
                </a:lnTo>
                <a:lnTo>
                  <a:pt x="222" y="618"/>
                </a:lnTo>
                <a:lnTo>
                  <a:pt x="222" y="637"/>
                </a:lnTo>
                <a:lnTo>
                  <a:pt x="222" y="637"/>
                </a:lnTo>
                <a:lnTo>
                  <a:pt x="220" y="655"/>
                </a:lnTo>
                <a:lnTo>
                  <a:pt x="219" y="669"/>
                </a:lnTo>
                <a:lnTo>
                  <a:pt x="213" y="689"/>
                </a:lnTo>
                <a:lnTo>
                  <a:pt x="212" y="696"/>
                </a:lnTo>
                <a:lnTo>
                  <a:pt x="212" y="702"/>
                </a:lnTo>
                <a:lnTo>
                  <a:pt x="212" y="708"/>
                </a:lnTo>
                <a:lnTo>
                  <a:pt x="216" y="715"/>
                </a:lnTo>
                <a:lnTo>
                  <a:pt x="216" y="715"/>
                </a:lnTo>
                <a:lnTo>
                  <a:pt x="230" y="732"/>
                </a:lnTo>
                <a:lnTo>
                  <a:pt x="249" y="752"/>
                </a:lnTo>
                <a:lnTo>
                  <a:pt x="267" y="774"/>
                </a:lnTo>
                <a:lnTo>
                  <a:pt x="273" y="784"/>
                </a:lnTo>
                <a:lnTo>
                  <a:pt x="277" y="792"/>
                </a:lnTo>
                <a:lnTo>
                  <a:pt x="277" y="792"/>
                </a:lnTo>
                <a:lnTo>
                  <a:pt x="278" y="799"/>
                </a:lnTo>
                <a:lnTo>
                  <a:pt x="278" y="806"/>
                </a:lnTo>
                <a:lnTo>
                  <a:pt x="278" y="816"/>
                </a:lnTo>
                <a:lnTo>
                  <a:pt x="280" y="820"/>
                </a:lnTo>
                <a:lnTo>
                  <a:pt x="281" y="824"/>
                </a:lnTo>
                <a:lnTo>
                  <a:pt x="287" y="827"/>
                </a:lnTo>
                <a:lnTo>
                  <a:pt x="293" y="831"/>
                </a:lnTo>
                <a:lnTo>
                  <a:pt x="293" y="831"/>
                </a:lnTo>
                <a:lnTo>
                  <a:pt x="304" y="835"/>
                </a:lnTo>
                <a:lnTo>
                  <a:pt x="320" y="838"/>
                </a:lnTo>
                <a:lnTo>
                  <a:pt x="336" y="841"/>
                </a:lnTo>
                <a:lnTo>
                  <a:pt x="354" y="844"/>
                </a:lnTo>
                <a:lnTo>
                  <a:pt x="372" y="844"/>
                </a:lnTo>
                <a:lnTo>
                  <a:pt x="389" y="844"/>
                </a:lnTo>
                <a:lnTo>
                  <a:pt x="401" y="841"/>
                </a:lnTo>
                <a:lnTo>
                  <a:pt x="405" y="839"/>
                </a:lnTo>
                <a:lnTo>
                  <a:pt x="410" y="837"/>
                </a:lnTo>
                <a:lnTo>
                  <a:pt x="410" y="837"/>
                </a:lnTo>
                <a:lnTo>
                  <a:pt x="415" y="832"/>
                </a:lnTo>
                <a:lnTo>
                  <a:pt x="419" y="830"/>
                </a:lnTo>
                <a:lnTo>
                  <a:pt x="423" y="827"/>
                </a:lnTo>
                <a:lnTo>
                  <a:pt x="422" y="826"/>
                </a:lnTo>
                <a:lnTo>
                  <a:pt x="419" y="824"/>
                </a:lnTo>
                <a:lnTo>
                  <a:pt x="404" y="814"/>
                </a:lnTo>
                <a:lnTo>
                  <a:pt x="404" y="814"/>
                </a:lnTo>
                <a:lnTo>
                  <a:pt x="392" y="808"/>
                </a:lnTo>
                <a:lnTo>
                  <a:pt x="379" y="803"/>
                </a:lnTo>
                <a:lnTo>
                  <a:pt x="353" y="792"/>
                </a:lnTo>
                <a:lnTo>
                  <a:pt x="342" y="787"/>
                </a:lnTo>
                <a:lnTo>
                  <a:pt x="332" y="780"/>
                </a:lnTo>
                <a:lnTo>
                  <a:pt x="328" y="776"/>
                </a:lnTo>
                <a:lnTo>
                  <a:pt x="324" y="770"/>
                </a:lnTo>
                <a:lnTo>
                  <a:pt x="322" y="765"/>
                </a:lnTo>
                <a:lnTo>
                  <a:pt x="321" y="759"/>
                </a:lnTo>
                <a:lnTo>
                  <a:pt x="321" y="759"/>
                </a:lnTo>
                <a:lnTo>
                  <a:pt x="321" y="744"/>
                </a:lnTo>
                <a:lnTo>
                  <a:pt x="321" y="727"/>
                </a:lnTo>
                <a:lnTo>
                  <a:pt x="325" y="694"/>
                </a:lnTo>
                <a:lnTo>
                  <a:pt x="329" y="665"/>
                </a:lnTo>
                <a:lnTo>
                  <a:pt x="332" y="654"/>
                </a:lnTo>
                <a:lnTo>
                  <a:pt x="332" y="654"/>
                </a:lnTo>
                <a:lnTo>
                  <a:pt x="356" y="675"/>
                </a:lnTo>
                <a:lnTo>
                  <a:pt x="374" y="690"/>
                </a:lnTo>
                <a:lnTo>
                  <a:pt x="387" y="704"/>
                </a:lnTo>
                <a:lnTo>
                  <a:pt x="387" y="704"/>
                </a:lnTo>
                <a:lnTo>
                  <a:pt x="390" y="708"/>
                </a:lnTo>
                <a:lnTo>
                  <a:pt x="390" y="711"/>
                </a:lnTo>
                <a:lnTo>
                  <a:pt x="387" y="715"/>
                </a:lnTo>
                <a:lnTo>
                  <a:pt x="387" y="718"/>
                </a:lnTo>
                <a:lnTo>
                  <a:pt x="389" y="722"/>
                </a:lnTo>
                <a:lnTo>
                  <a:pt x="394" y="726"/>
                </a:lnTo>
                <a:lnTo>
                  <a:pt x="404" y="732"/>
                </a:lnTo>
                <a:lnTo>
                  <a:pt x="404" y="732"/>
                </a:lnTo>
                <a:lnTo>
                  <a:pt x="418" y="737"/>
                </a:lnTo>
                <a:lnTo>
                  <a:pt x="432" y="741"/>
                </a:lnTo>
                <a:lnTo>
                  <a:pt x="447" y="744"/>
                </a:lnTo>
                <a:lnTo>
                  <a:pt x="461" y="744"/>
                </a:lnTo>
                <a:lnTo>
                  <a:pt x="475" y="743"/>
                </a:lnTo>
                <a:lnTo>
                  <a:pt x="484" y="740"/>
                </a:lnTo>
                <a:lnTo>
                  <a:pt x="491" y="737"/>
                </a:lnTo>
                <a:lnTo>
                  <a:pt x="493" y="734"/>
                </a:lnTo>
                <a:lnTo>
                  <a:pt x="493" y="732"/>
                </a:lnTo>
                <a:lnTo>
                  <a:pt x="493" y="732"/>
                </a:lnTo>
                <a:lnTo>
                  <a:pt x="491" y="725"/>
                </a:lnTo>
                <a:lnTo>
                  <a:pt x="488" y="719"/>
                </a:lnTo>
                <a:lnTo>
                  <a:pt x="481" y="714"/>
                </a:lnTo>
                <a:lnTo>
                  <a:pt x="470" y="698"/>
                </a:lnTo>
                <a:lnTo>
                  <a:pt x="470" y="698"/>
                </a:lnTo>
                <a:lnTo>
                  <a:pt x="450" y="665"/>
                </a:lnTo>
                <a:lnTo>
                  <a:pt x="432" y="637"/>
                </a:lnTo>
                <a:lnTo>
                  <a:pt x="432" y="637"/>
                </a:lnTo>
                <a:lnTo>
                  <a:pt x="426" y="626"/>
                </a:lnTo>
                <a:lnTo>
                  <a:pt x="422" y="611"/>
                </a:lnTo>
                <a:lnTo>
                  <a:pt x="414" y="574"/>
                </a:lnTo>
                <a:lnTo>
                  <a:pt x="407" y="541"/>
                </a:lnTo>
                <a:lnTo>
                  <a:pt x="404" y="527"/>
                </a:lnTo>
                <a:lnTo>
                  <a:pt x="498" y="566"/>
                </a:lnTo>
                <a:lnTo>
                  <a:pt x="498" y="566"/>
                </a:lnTo>
                <a:lnTo>
                  <a:pt x="509" y="650"/>
                </a:lnTo>
                <a:lnTo>
                  <a:pt x="517" y="716"/>
                </a:lnTo>
                <a:lnTo>
                  <a:pt x="519" y="744"/>
                </a:lnTo>
                <a:lnTo>
                  <a:pt x="520" y="765"/>
                </a:lnTo>
                <a:lnTo>
                  <a:pt x="520" y="765"/>
                </a:lnTo>
                <a:lnTo>
                  <a:pt x="519" y="791"/>
                </a:lnTo>
                <a:lnTo>
                  <a:pt x="517" y="809"/>
                </a:lnTo>
                <a:lnTo>
                  <a:pt x="515" y="826"/>
                </a:lnTo>
                <a:lnTo>
                  <a:pt x="515" y="842"/>
                </a:lnTo>
                <a:lnTo>
                  <a:pt x="515" y="842"/>
                </a:lnTo>
                <a:lnTo>
                  <a:pt x="516" y="857"/>
                </a:lnTo>
                <a:lnTo>
                  <a:pt x="519" y="870"/>
                </a:lnTo>
                <a:lnTo>
                  <a:pt x="520" y="874"/>
                </a:lnTo>
                <a:lnTo>
                  <a:pt x="523" y="878"/>
                </a:lnTo>
                <a:lnTo>
                  <a:pt x="527" y="880"/>
                </a:lnTo>
                <a:lnTo>
                  <a:pt x="531" y="881"/>
                </a:lnTo>
                <a:lnTo>
                  <a:pt x="531" y="881"/>
                </a:lnTo>
                <a:lnTo>
                  <a:pt x="542" y="882"/>
                </a:lnTo>
                <a:lnTo>
                  <a:pt x="556" y="881"/>
                </a:lnTo>
                <a:lnTo>
                  <a:pt x="575" y="881"/>
                </a:lnTo>
                <a:lnTo>
                  <a:pt x="575" y="881"/>
                </a:lnTo>
                <a:lnTo>
                  <a:pt x="582" y="882"/>
                </a:lnTo>
                <a:lnTo>
                  <a:pt x="592" y="884"/>
                </a:lnTo>
                <a:lnTo>
                  <a:pt x="596" y="885"/>
                </a:lnTo>
                <a:lnTo>
                  <a:pt x="602" y="884"/>
                </a:lnTo>
                <a:lnTo>
                  <a:pt x="606" y="881"/>
                </a:lnTo>
                <a:lnTo>
                  <a:pt x="609" y="875"/>
                </a:lnTo>
                <a:lnTo>
                  <a:pt x="609" y="875"/>
                </a:lnTo>
                <a:lnTo>
                  <a:pt x="614" y="863"/>
                </a:lnTo>
                <a:lnTo>
                  <a:pt x="617" y="850"/>
                </a:lnTo>
                <a:lnTo>
                  <a:pt x="620" y="839"/>
                </a:lnTo>
                <a:lnTo>
                  <a:pt x="620" y="826"/>
                </a:lnTo>
                <a:lnTo>
                  <a:pt x="620" y="826"/>
                </a:lnTo>
                <a:lnTo>
                  <a:pt x="620" y="814"/>
                </a:lnTo>
                <a:lnTo>
                  <a:pt x="620" y="806"/>
                </a:lnTo>
                <a:lnTo>
                  <a:pt x="620" y="792"/>
                </a:lnTo>
                <a:lnTo>
                  <a:pt x="620" y="770"/>
                </a:lnTo>
                <a:lnTo>
                  <a:pt x="620" y="770"/>
                </a:lnTo>
                <a:lnTo>
                  <a:pt x="617" y="691"/>
                </a:lnTo>
                <a:lnTo>
                  <a:pt x="614" y="626"/>
                </a:lnTo>
                <a:lnTo>
                  <a:pt x="614" y="626"/>
                </a:lnTo>
                <a:lnTo>
                  <a:pt x="616" y="611"/>
                </a:lnTo>
                <a:lnTo>
                  <a:pt x="617" y="599"/>
                </a:lnTo>
                <a:lnTo>
                  <a:pt x="620" y="588"/>
                </a:lnTo>
                <a:lnTo>
                  <a:pt x="703" y="593"/>
                </a:lnTo>
                <a:lnTo>
                  <a:pt x="703" y="593"/>
                </a:lnTo>
                <a:lnTo>
                  <a:pt x="712" y="644"/>
                </a:lnTo>
                <a:lnTo>
                  <a:pt x="722" y="684"/>
                </a:lnTo>
                <a:lnTo>
                  <a:pt x="726" y="702"/>
                </a:lnTo>
                <a:lnTo>
                  <a:pt x="730" y="715"/>
                </a:lnTo>
                <a:lnTo>
                  <a:pt x="730" y="715"/>
                </a:lnTo>
                <a:lnTo>
                  <a:pt x="734" y="723"/>
                </a:lnTo>
                <a:lnTo>
                  <a:pt x="739" y="730"/>
                </a:lnTo>
                <a:lnTo>
                  <a:pt x="748" y="741"/>
                </a:lnTo>
                <a:lnTo>
                  <a:pt x="757" y="749"/>
                </a:lnTo>
                <a:lnTo>
                  <a:pt x="761" y="754"/>
                </a:lnTo>
                <a:lnTo>
                  <a:pt x="764" y="759"/>
                </a:lnTo>
                <a:lnTo>
                  <a:pt x="764" y="759"/>
                </a:lnTo>
                <a:lnTo>
                  <a:pt x="768" y="765"/>
                </a:lnTo>
                <a:lnTo>
                  <a:pt x="776" y="772"/>
                </a:lnTo>
                <a:lnTo>
                  <a:pt x="786" y="777"/>
                </a:lnTo>
                <a:lnTo>
                  <a:pt x="797" y="784"/>
                </a:lnTo>
                <a:lnTo>
                  <a:pt x="809" y="788"/>
                </a:lnTo>
                <a:lnTo>
                  <a:pt x="820" y="791"/>
                </a:lnTo>
                <a:lnTo>
                  <a:pt x="831" y="794"/>
                </a:lnTo>
                <a:lnTo>
                  <a:pt x="841" y="792"/>
                </a:lnTo>
                <a:lnTo>
                  <a:pt x="841" y="792"/>
                </a:lnTo>
                <a:lnTo>
                  <a:pt x="853" y="788"/>
                </a:lnTo>
                <a:lnTo>
                  <a:pt x="860" y="784"/>
                </a:lnTo>
                <a:lnTo>
                  <a:pt x="863" y="783"/>
                </a:lnTo>
                <a:lnTo>
                  <a:pt x="863" y="781"/>
                </a:lnTo>
                <a:lnTo>
                  <a:pt x="863" y="781"/>
                </a:lnTo>
                <a:lnTo>
                  <a:pt x="867" y="781"/>
                </a:lnTo>
                <a:lnTo>
                  <a:pt x="874" y="779"/>
                </a:lnTo>
                <a:lnTo>
                  <a:pt x="880" y="776"/>
                </a:lnTo>
                <a:lnTo>
                  <a:pt x="882" y="773"/>
                </a:lnTo>
                <a:lnTo>
                  <a:pt x="885" y="770"/>
                </a:lnTo>
                <a:lnTo>
                  <a:pt x="885" y="765"/>
                </a:lnTo>
                <a:lnTo>
                  <a:pt x="885" y="765"/>
                </a:lnTo>
                <a:lnTo>
                  <a:pt x="885" y="759"/>
                </a:lnTo>
                <a:lnTo>
                  <a:pt x="887" y="755"/>
                </a:lnTo>
                <a:lnTo>
                  <a:pt x="888" y="751"/>
                </a:lnTo>
                <a:lnTo>
                  <a:pt x="888" y="747"/>
                </a:lnTo>
                <a:lnTo>
                  <a:pt x="887" y="743"/>
                </a:lnTo>
                <a:lnTo>
                  <a:pt x="884" y="737"/>
                </a:lnTo>
                <a:lnTo>
                  <a:pt x="878" y="730"/>
                </a:lnTo>
                <a:lnTo>
                  <a:pt x="869" y="720"/>
                </a:lnTo>
                <a:lnTo>
                  <a:pt x="869" y="720"/>
                </a:lnTo>
                <a:lnTo>
                  <a:pt x="858" y="712"/>
                </a:lnTo>
                <a:lnTo>
                  <a:pt x="848" y="707"/>
                </a:lnTo>
                <a:lnTo>
                  <a:pt x="831" y="700"/>
                </a:lnTo>
                <a:lnTo>
                  <a:pt x="826" y="697"/>
                </a:lnTo>
                <a:lnTo>
                  <a:pt x="822" y="694"/>
                </a:lnTo>
                <a:lnTo>
                  <a:pt x="820" y="689"/>
                </a:lnTo>
                <a:lnTo>
                  <a:pt x="819" y="682"/>
                </a:lnTo>
                <a:lnTo>
                  <a:pt x="819" y="682"/>
                </a:lnTo>
                <a:lnTo>
                  <a:pt x="822" y="649"/>
                </a:lnTo>
                <a:lnTo>
                  <a:pt x="827" y="601"/>
                </a:lnTo>
                <a:lnTo>
                  <a:pt x="835" y="538"/>
                </a:lnTo>
                <a:lnTo>
                  <a:pt x="835" y="538"/>
                </a:lnTo>
                <a:lnTo>
                  <a:pt x="841" y="535"/>
                </a:lnTo>
                <a:lnTo>
                  <a:pt x="848" y="531"/>
                </a:lnTo>
                <a:lnTo>
                  <a:pt x="856" y="524"/>
                </a:lnTo>
                <a:lnTo>
                  <a:pt x="864" y="516"/>
                </a:lnTo>
                <a:lnTo>
                  <a:pt x="876" y="503"/>
                </a:lnTo>
                <a:lnTo>
                  <a:pt x="885" y="489"/>
                </a:lnTo>
                <a:lnTo>
                  <a:pt x="896" y="471"/>
                </a:lnTo>
                <a:lnTo>
                  <a:pt x="896" y="471"/>
                </a:lnTo>
                <a:lnTo>
                  <a:pt x="900" y="460"/>
                </a:lnTo>
                <a:lnTo>
                  <a:pt x="905" y="449"/>
                </a:lnTo>
                <a:lnTo>
                  <a:pt x="907" y="435"/>
                </a:lnTo>
                <a:lnTo>
                  <a:pt x="910" y="422"/>
                </a:lnTo>
                <a:lnTo>
                  <a:pt x="911" y="391"/>
                </a:lnTo>
                <a:lnTo>
                  <a:pt x="913" y="361"/>
                </a:lnTo>
                <a:lnTo>
                  <a:pt x="911" y="333"/>
                </a:lnTo>
                <a:lnTo>
                  <a:pt x="910" y="310"/>
                </a:lnTo>
                <a:lnTo>
                  <a:pt x="907" y="289"/>
                </a:lnTo>
                <a:lnTo>
                  <a:pt x="907" y="289"/>
                </a:lnTo>
                <a:lnTo>
                  <a:pt x="909" y="279"/>
                </a:lnTo>
                <a:lnTo>
                  <a:pt x="913" y="253"/>
                </a:lnTo>
                <a:lnTo>
                  <a:pt x="914" y="221"/>
                </a:lnTo>
                <a:lnTo>
                  <a:pt x="914" y="204"/>
                </a:lnTo>
                <a:lnTo>
                  <a:pt x="913" y="189"/>
                </a:lnTo>
                <a:lnTo>
                  <a:pt x="913" y="189"/>
                </a:lnTo>
                <a:lnTo>
                  <a:pt x="909" y="175"/>
                </a:lnTo>
                <a:lnTo>
                  <a:pt x="903" y="162"/>
                </a:lnTo>
                <a:lnTo>
                  <a:pt x="893" y="151"/>
                </a:lnTo>
                <a:lnTo>
                  <a:pt x="884" y="139"/>
                </a:lnTo>
                <a:lnTo>
                  <a:pt x="873" y="131"/>
                </a:lnTo>
                <a:lnTo>
                  <a:pt x="863" y="126"/>
                </a:lnTo>
                <a:lnTo>
                  <a:pt x="853" y="121"/>
                </a:lnTo>
                <a:lnTo>
                  <a:pt x="849" y="121"/>
                </a:lnTo>
                <a:lnTo>
                  <a:pt x="846" y="123"/>
                </a:lnTo>
                <a:lnTo>
                  <a:pt x="846" y="123"/>
                </a:lnTo>
                <a:lnTo>
                  <a:pt x="808" y="142"/>
                </a:lnTo>
                <a:lnTo>
                  <a:pt x="780" y="156"/>
                </a:lnTo>
                <a:lnTo>
                  <a:pt x="747" y="145"/>
                </a:lnTo>
                <a:lnTo>
                  <a:pt x="747" y="51"/>
                </a:lnTo>
                <a:lnTo>
                  <a:pt x="747" y="51"/>
                </a:lnTo>
                <a:lnTo>
                  <a:pt x="746" y="43"/>
                </a:lnTo>
                <a:lnTo>
                  <a:pt x="743" y="34"/>
                </a:lnTo>
                <a:lnTo>
                  <a:pt x="737" y="25"/>
                </a:lnTo>
                <a:lnTo>
                  <a:pt x="732" y="15"/>
                </a:lnTo>
                <a:lnTo>
                  <a:pt x="725" y="8"/>
                </a:lnTo>
                <a:lnTo>
                  <a:pt x="718" y="3"/>
                </a:lnTo>
                <a:lnTo>
                  <a:pt x="710" y="0"/>
                </a:lnTo>
                <a:lnTo>
                  <a:pt x="707" y="0"/>
                </a:lnTo>
                <a:lnTo>
                  <a:pt x="703" y="1"/>
                </a:lnTo>
                <a:lnTo>
                  <a:pt x="703" y="1"/>
                </a:lnTo>
                <a:lnTo>
                  <a:pt x="696" y="7"/>
                </a:lnTo>
                <a:lnTo>
                  <a:pt x="689" y="15"/>
                </a:lnTo>
                <a:lnTo>
                  <a:pt x="683" y="26"/>
                </a:lnTo>
                <a:lnTo>
                  <a:pt x="678" y="38"/>
                </a:lnTo>
                <a:lnTo>
                  <a:pt x="672" y="52"/>
                </a:lnTo>
                <a:lnTo>
                  <a:pt x="668" y="66"/>
                </a:lnTo>
                <a:lnTo>
                  <a:pt x="665" y="79"/>
                </a:lnTo>
                <a:lnTo>
                  <a:pt x="664" y="90"/>
                </a:lnTo>
                <a:lnTo>
                  <a:pt x="664" y="90"/>
                </a:lnTo>
                <a:lnTo>
                  <a:pt x="664" y="110"/>
                </a:lnTo>
                <a:lnTo>
                  <a:pt x="667" y="130"/>
                </a:lnTo>
                <a:lnTo>
                  <a:pt x="670" y="151"/>
                </a:lnTo>
                <a:lnTo>
                  <a:pt x="670" y="151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8">
            <a:extLst>
              <a:ext uri="{FF2B5EF4-FFF2-40B4-BE49-F238E27FC236}">
                <a16:creationId xmlns:a16="http://schemas.microsoft.com/office/drawing/2014/main" id="{CFC159EF-0728-42DB-914F-2FF779863DE0}"/>
              </a:ext>
            </a:extLst>
          </p:cNvPr>
          <p:cNvSpPr>
            <a:spLocks/>
          </p:cNvSpPr>
          <p:nvPr/>
        </p:nvSpPr>
        <p:spPr bwMode="auto">
          <a:xfrm>
            <a:off x="7937425" y="2829138"/>
            <a:ext cx="1519238" cy="1479550"/>
          </a:xfrm>
          <a:custGeom>
            <a:avLst/>
            <a:gdLst>
              <a:gd name="T0" fmla="*/ 372 w 957"/>
              <a:gd name="T1" fmla="*/ 102 h 932"/>
              <a:gd name="T2" fmla="*/ 347 w 957"/>
              <a:gd name="T3" fmla="*/ 40 h 932"/>
              <a:gd name="T4" fmla="*/ 287 w 957"/>
              <a:gd name="T5" fmla="*/ 3 h 932"/>
              <a:gd name="T6" fmla="*/ 225 w 957"/>
              <a:gd name="T7" fmla="*/ 10 h 932"/>
              <a:gd name="T8" fmla="*/ 163 w 957"/>
              <a:gd name="T9" fmla="*/ 25 h 932"/>
              <a:gd name="T10" fmla="*/ 153 w 957"/>
              <a:gd name="T11" fmla="*/ 43 h 932"/>
              <a:gd name="T12" fmla="*/ 99 w 957"/>
              <a:gd name="T13" fmla="*/ 73 h 932"/>
              <a:gd name="T14" fmla="*/ 77 w 957"/>
              <a:gd name="T15" fmla="*/ 98 h 932"/>
              <a:gd name="T16" fmla="*/ 44 w 957"/>
              <a:gd name="T17" fmla="*/ 135 h 932"/>
              <a:gd name="T18" fmla="*/ 11 w 957"/>
              <a:gd name="T19" fmla="*/ 173 h 932"/>
              <a:gd name="T20" fmla="*/ 12 w 957"/>
              <a:gd name="T21" fmla="*/ 210 h 932"/>
              <a:gd name="T22" fmla="*/ 16 w 957"/>
              <a:gd name="T23" fmla="*/ 239 h 932"/>
              <a:gd name="T24" fmla="*/ 0 w 957"/>
              <a:gd name="T25" fmla="*/ 322 h 932"/>
              <a:gd name="T26" fmla="*/ 8 w 957"/>
              <a:gd name="T27" fmla="*/ 379 h 932"/>
              <a:gd name="T28" fmla="*/ 27 w 957"/>
              <a:gd name="T29" fmla="*/ 438 h 932"/>
              <a:gd name="T30" fmla="*/ 61 w 957"/>
              <a:gd name="T31" fmla="*/ 483 h 932"/>
              <a:gd name="T32" fmla="*/ 98 w 957"/>
              <a:gd name="T33" fmla="*/ 528 h 932"/>
              <a:gd name="T34" fmla="*/ 124 w 957"/>
              <a:gd name="T35" fmla="*/ 538 h 932"/>
              <a:gd name="T36" fmla="*/ 188 w 957"/>
              <a:gd name="T37" fmla="*/ 532 h 932"/>
              <a:gd name="T38" fmla="*/ 232 w 957"/>
              <a:gd name="T39" fmla="*/ 510 h 932"/>
              <a:gd name="T40" fmla="*/ 255 w 957"/>
              <a:gd name="T41" fmla="*/ 491 h 932"/>
              <a:gd name="T42" fmla="*/ 276 w 957"/>
              <a:gd name="T43" fmla="*/ 532 h 932"/>
              <a:gd name="T44" fmla="*/ 275 w 957"/>
              <a:gd name="T45" fmla="*/ 632 h 932"/>
              <a:gd name="T46" fmla="*/ 271 w 957"/>
              <a:gd name="T47" fmla="*/ 744 h 932"/>
              <a:gd name="T48" fmla="*/ 323 w 957"/>
              <a:gd name="T49" fmla="*/ 790 h 932"/>
              <a:gd name="T50" fmla="*/ 394 w 957"/>
              <a:gd name="T51" fmla="*/ 798 h 932"/>
              <a:gd name="T52" fmla="*/ 359 w 957"/>
              <a:gd name="T53" fmla="*/ 726 h 932"/>
              <a:gd name="T54" fmla="*/ 361 w 957"/>
              <a:gd name="T55" fmla="*/ 665 h 932"/>
              <a:gd name="T56" fmla="*/ 387 w 957"/>
              <a:gd name="T57" fmla="*/ 675 h 932"/>
              <a:gd name="T58" fmla="*/ 484 w 957"/>
              <a:gd name="T59" fmla="*/ 812 h 932"/>
              <a:gd name="T60" fmla="*/ 547 w 957"/>
              <a:gd name="T61" fmla="*/ 875 h 932"/>
              <a:gd name="T62" fmla="*/ 558 w 957"/>
              <a:gd name="T63" fmla="*/ 909 h 932"/>
              <a:gd name="T64" fmla="*/ 603 w 957"/>
              <a:gd name="T65" fmla="*/ 925 h 932"/>
              <a:gd name="T66" fmla="*/ 655 w 957"/>
              <a:gd name="T67" fmla="*/ 929 h 932"/>
              <a:gd name="T68" fmla="*/ 686 w 957"/>
              <a:gd name="T69" fmla="*/ 914 h 932"/>
              <a:gd name="T70" fmla="*/ 625 w 957"/>
              <a:gd name="T71" fmla="*/ 809 h 932"/>
              <a:gd name="T72" fmla="*/ 576 w 957"/>
              <a:gd name="T73" fmla="*/ 709 h 932"/>
              <a:gd name="T74" fmla="*/ 654 w 957"/>
              <a:gd name="T75" fmla="*/ 705 h 932"/>
              <a:gd name="T76" fmla="*/ 755 w 957"/>
              <a:gd name="T77" fmla="*/ 643 h 932"/>
              <a:gd name="T78" fmla="*/ 766 w 957"/>
              <a:gd name="T79" fmla="*/ 678 h 932"/>
              <a:gd name="T80" fmla="*/ 757 w 957"/>
              <a:gd name="T81" fmla="*/ 831 h 932"/>
              <a:gd name="T82" fmla="*/ 766 w 957"/>
              <a:gd name="T83" fmla="*/ 878 h 932"/>
              <a:gd name="T84" fmla="*/ 825 w 957"/>
              <a:gd name="T85" fmla="*/ 914 h 932"/>
              <a:gd name="T86" fmla="*/ 894 w 957"/>
              <a:gd name="T87" fmla="*/ 913 h 932"/>
              <a:gd name="T88" fmla="*/ 893 w 957"/>
              <a:gd name="T89" fmla="*/ 875 h 932"/>
              <a:gd name="T90" fmla="*/ 857 w 957"/>
              <a:gd name="T91" fmla="*/ 792 h 932"/>
              <a:gd name="T92" fmla="*/ 912 w 957"/>
              <a:gd name="T93" fmla="*/ 715 h 932"/>
              <a:gd name="T94" fmla="*/ 894 w 957"/>
              <a:gd name="T95" fmla="*/ 628 h 932"/>
              <a:gd name="T96" fmla="*/ 857 w 957"/>
              <a:gd name="T97" fmla="*/ 532 h 932"/>
              <a:gd name="T98" fmla="*/ 858 w 957"/>
              <a:gd name="T99" fmla="*/ 445 h 932"/>
              <a:gd name="T100" fmla="*/ 933 w 957"/>
              <a:gd name="T101" fmla="*/ 425 h 932"/>
              <a:gd name="T102" fmla="*/ 934 w 957"/>
              <a:gd name="T103" fmla="*/ 333 h 932"/>
              <a:gd name="T104" fmla="*/ 954 w 957"/>
              <a:gd name="T105" fmla="*/ 234 h 932"/>
              <a:gd name="T106" fmla="*/ 944 w 957"/>
              <a:gd name="T107" fmla="*/ 159 h 932"/>
              <a:gd name="T108" fmla="*/ 898 w 957"/>
              <a:gd name="T109" fmla="*/ 113 h 932"/>
              <a:gd name="T110" fmla="*/ 798 w 957"/>
              <a:gd name="T111" fmla="*/ 88 h 932"/>
              <a:gd name="T112" fmla="*/ 724 w 957"/>
              <a:gd name="T113" fmla="*/ 61 h 932"/>
              <a:gd name="T114" fmla="*/ 713 w 957"/>
              <a:gd name="T115" fmla="*/ 76 h 932"/>
              <a:gd name="T116" fmla="*/ 662 w 957"/>
              <a:gd name="T117" fmla="*/ 102 h 932"/>
              <a:gd name="T118" fmla="*/ 630 w 957"/>
              <a:gd name="T119" fmla="*/ 140 h 932"/>
              <a:gd name="T120" fmla="*/ 590 w 957"/>
              <a:gd name="T121" fmla="*/ 169 h 932"/>
              <a:gd name="T122" fmla="*/ 583 w 957"/>
              <a:gd name="T123" fmla="*/ 189 h 932"/>
              <a:gd name="T124" fmla="*/ 504 w 957"/>
              <a:gd name="T125" fmla="*/ 187 h 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57" h="932">
                <a:moveTo>
                  <a:pt x="370" y="178"/>
                </a:moveTo>
                <a:lnTo>
                  <a:pt x="370" y="178"/>
                </a:lnTo>
                <a:lnTo>
                  <a:pt x="370" y="160"/>
                </a:lnTo>
                <a:lnTo>
                  <a:pt x="369" y="142"/>
                </a:lnTo>
                <a:lnTo>
                  <a:pt x="370" y="123"/>
                </a:lnTo>
                <a:lnTo>
                  <a:pt x="370" y="123"/>
                </a:lnTo>
                <a:lnTo>
                  <a:pt x="372" y="102"/>
                </a:lnTo>
                <a:lnTo>
                  <a:pt x="372" y="81"/>
                </a:lnTo>
                <a:lnTo>
                  <a:pt x="372" y="73"/>
                </a:lnTo>
                <a:lnTo>
                  <a:pt x="369" y="64"/>
                </a:lnTo>
                <a:lnTo>
                  <a:pt x="365" y="57"/>
                </a:lnTo>
                <a:lnTo>
                  <a:pt x="359" y="51"/>
                </a:lnTo>
                <a:lnTo>
                  <a:pt x="359" y="51"/>
                </a:lnTo>
                <a:lnTo>
                  <a:pt x="347" y="40"/>
                </a:lnTo>
                <a:lnTo>
                  <a:pt x="336" y="29"/>
                </a:lnTo>
                <a:lnTo>
                  <a:pt x="323" y="19"/>
                </a:lnTo>
                <a:lnTo>
                  <a:pt x="316" y="15"/>
                </a:lnTo>
                <a:lnTo>
                  <a:pt x="309" y="12"/>
                </a:lnTo>
                <a:lnTo>
                  <a:pt x="309" y="12"/>
                </a:lnTo>
                <a:lnTo>
                  <a:pt x="297" y="7"/>
                </a:lnTo>
                <a:lnTo>
                  <a:pt x="287" y="3"/>
                </a:lnTo>
                <a:lnTo>
                  <a:pt x="282" y="0"/>
                </a:lnTo>
                <a:lnTo>
                  <a:pt x="275" y="0"/>
                </a:lnTo>
                <a:lnTo>
                  <a:pt x="268" y="0"/>
                </a:lnTo>
                <a:lnTo>
                  <a:pt x="260" y="1"/>
                </a:lnTo>
                <a:lnTo>
                  <a:pt x="260" y="1"/>
                </a:lnTo>
                <a:lnTo>
                  <a:pt x="242" y="5"/>
                </a:lnTo>
                <a:lnTo>
                  <a:pt x="225" y="10"/>
                </a:lnTo>
                <a:lnTo>
                  <a:pt x="204" y="18"/>
                </a:lnTo>
                <a:lnTo>
                  <a:pt x="204" y="18"/>
                </a:lnTo>
                <a:lnTo>
                  <a:pt x="199" y="21"/>
                </a:lnTo>
                <a:lnTo>
                  <a:pt x="192" y="22"/>
                </a:lnTo>
                <a:lnTo>
                  <a:pt x="177" y="23"/>
                </a:lnTo>
                <a:lnTo>
                  <a:pt x="177" y="23"/>
                </a:lnTo>
                <a:lnTo>
                  <a:pt x="163" y="25"/>
                </a:lnTo>
                <a:lnTo>
                  <a:pt x="160" y="26"/>
                </a:lnTo>
                <a:lnTo>
                  <a:pt x="157" y="29"/>
                </a:lnTo>
                <a:lnTo>
                  <a:pt x="156" y="30"/>
                </a:lnTo>
                <a:lnTo>
                  <a:pt x="155" y="34"/>
                </a:lnTo>
                <a:lnTo>
                  <a:pt x="155" y="34"/>
                </a:lnTo>
                <a:lnTo>
                  <a:pt x="155" y="40"/>
                </a:lnTo>
                <a:lnTo>
                  <a:pt x="153" y="43"/>
                </a:lnTo>
                <a:lnTo>
                  <a:pt x="150" y="46"/>
                </a:lnTo>
                <a:lnTo>
                  <a:pt x="143" y="51"/>
                </a:lnTo>
                <a:lnTo>
                  <a:pt x="143" y="51"/>
                </a:lnTo>
                <a:lnTo>
                  <a:pt x="132" y="57"/>
                </a:lnTo>
                <a:lnTo>
                  <a:pt x="121" y="62"/>
                </a:lnTo>
                <a:lnTo>
                  <a:pt x="110" y="68"/>
                </a:lnTo>
                <a:lnTo>
                  <a:pt x="99" y="73"/>
                </a:lnTo>
                <a:lnTo>
                  <a:pt x="99" y="73"/>
                </a:lnTo>
                <a:lnTo>
                  <a:pt x="83" y="86"/>
                </a:lnTo>
                <a:lnTo>
                  <a:pt x="79" y="91"/>
                </a:lnTo>
                <a:lnTo>
                  <a:pt x="77" y="93"/>
                </a:lnTo>
                <a:lnTo>
                  <a:pt x="77" y="95"/>
                </a:lnTo>
                <a:lnTo>
                  <a:pt x="77" y="95"/>
                </a:lnTo>
                <a:lnTo>
                  <a:pt x="77" y="98"/>
                </a:lnTo>
                <a:lnTo>
                  <a:pt x="76" y="102"/>
                </a:lnTo>
                <a:lnTo>
                  <a:pt x="69" y="112"/>
                </a:lnTo>
                <a:lnTo>
                  <a:pt x="62" y="122"/>
                </a:lnTo>
                <a:lnTo>
                  <a:pt x="55" y="129"/>
                </a:lnTo>
                <a:lnTo>
                  <a:pt x="55" y="129"/>
                </a:lnTo>
                <a:lnTo>
                  <a:pt x="49" y="133"/>
                </a:lnTo>
                <a:lnTo>
                  <a:pt x="44" y="135"/>
                </a:lnTo>
                <a:lnTo>
                  <a:pt x="37" y="141"/>
                </a:lnTo>
                <a:lnTo>
                  <a:pt x="27" y="151"/>
                </a:lnTo>
                <a:lnTo>
                  <a:pt x="27" y="151"/>
                </a:lnTo>
                <a:lnTo>
                  <a:pt x="19" y="162"/>
                </a:lnTo>
                <a:lnTo>
                  <a:pt x="14" y="167"/>
                </a:lnTo>
                <a:lnTo>
                  <a:pt x="11" y="173"/>
                </a:lnTo>
                <a:lnTo>
                  <a:pt x="11" y="173"/>
                </a:lnTo>
                <a:lnTo>
                  <a:pt x="20" y="178"/>
                </a:lnTo>
                <a:lnTo>
                  <a:pt x="26" y="184"/>
                </a:lnTo>
                <a:lnTo>
                  <a:pt x="27" y="187"/>
                </a:lnTo>
                <a:lnTo>
                  <a:pt x="27" y="189"/>
                </a:lnTo>
                <a:lnTo>
                  <a:pt x="27" y="189"/>
                </a:lnTo>
                <a:lnTo>
                  <a:pt x="18" y="203"/>
                </a:lnTo>
                <a:lnTo>
                  <a:pt x="12" y="210"/>
                </a:lnTo>
                <a:lnTo>
                  <a:pt x="11" y="217"/>
                </a:lnTo>
                <a:lnTo>
                  <a:pt x="11" y="217"/>
                </a:lnTo>
                <a:lnTo>
                  <a:pt x="12" y="223"/>
                </a:lnTo>
                <a:lnTo>
                  <a:pt x="14" y="228"/>
                </a:lnTo>
                <a:lnTo>
                  <a:pt x="16" y="235"/>
                </a:lnTo>
                <a:lnTo>
                  <a:pt x="16" y="239"/>
                </a:lnTo>
                <a:lnTo>
                  <a:pt x="16" y="239"/>
                </a:lnTo>
                <a:lnTo>
                  <a:pt x="12" y="253"/>
                </a:lnTo>
                <a:lnTo>
                  <a:pt x="5" y="272"/>
                </a:lnTo>
                <a:lnTo>
                  <a:pt x="5" y="272"/>
                </a:lnTo>
                <a:lnTo>
                  <a:pt x="2" y="285"/>
                </a:lnTo>
                <a:lnTo>
                  <a:pt x="1" y="299"/>
                </a:lnTo>
                <a:lnTo>
                  <a:pt x="0" y="312"/>
                </a:lnTo>
                <a:lnTo>
                  <a:pt x="0" y="322"/>
                </a:lnTo>
                <a:lnTo>
                  <a:pt x="0" y="322"/>
                </a:lnTo>
                <a:lnTo>
                  <a:pt x="4" y="343"/>
                </a:lnTo>
                <a:lnTo>
                  <a:pt x="5" y="355"/>
                </a:lnTo>
                <a:lnTo>
                  <a:pt x="5" y="366"/>
                </a:lnTo>
                <a:lnTo>
                  <a:pt x="5" y="366"/>
                </a:lnTo>
                <a:lnTo>
                  <a:pt x="5" y="375"/>
                </a:lnTo>
                <a:lnTo>
                  <a:pt x="8" y="379"/>
                </a:lnTo>
                <a:lnTo>
                  <a:pt x="9" y="382"/>
                </a:lnTo>
                <a:lnTo>
                  <a:pt x="11" y="383"/>
                </a:lnTo>
                <a:lnTo>
                  <a:pt x="11" y="383"/>
                </a:lnTo>
                <a:lnTo>
                  <a:pt x="15" y="402"/>
                </a:lnTo>
                <a:lnTo>
                  <a:pt x="20" y="419"/>
                </a:lnTo>
                <a:lnTo>
                  <a:pt x="27" y="438"/>
                </a:lnTo>
                <a:lnTo>
                  <a:pt x="27" y="438"/>
                </a:lnTo>
                <a:lnTo>
                  <a:pt x="31" y="447"/>
                </a:lnTo>
                <a:lnTo>
                  <a:pt x="36" y="454"/>
                </a:lnTo>
                <a:lnTo>
                  <a:pt x="45" y="463"/>
                </a:lnTo>
                <a:lnTo>
                  <a:pt x="55" y="472"/>
                </a:lnTo>
                <a:lnTo>
                  <a:pt x="58" y="477"/>
                </a:lnTo>
                <a:lnTo>
                  <a:pt x="61" y="483"/>
                </a:lnTo>
                <a:lnTo>
                  <a:pt x="61" y="483"/>
                </a:lnTo>
                <a:lnTo>
                  <a:pt x="69" y="502"/>
                </a:lnTo>
                <a:lnTo>
                  <a:pt x="72" y="509"/>
                </a:lnTo>
                <a:lnTo>
                  <a:pt x="77" y="516"/>
                </a:lnTo>
                <a:lnTo>
                  <a:pt x="77" y="516"/>
                </a:lnTo>
                <a:lnTo>
                  <a:pt x="81" y="519"/>
                </a:lnTo>
                <a:lnTo>
                  <a:pt x="85" y="523"/>
                </a:lnTo>
                <a:lnTo>
                  <a:pt x="98" y="528"/>
                </a:lnTo>
                <a:lnTo>
                  <a:pt x="109" y="532"/>
                </a:lnTo>
                <a:lnTo>
                  <a:pt x="113" y="535"/>
                </a:lnTo>
                <a:lnTo>
                  <a:pt x="116" y="538"/>
                </a:lnTo>
                <a:lnTo>
                  <a:pt x="116" y="538"/>
                </a:lnTo>
                <a:lnTo>
                  <a:pt x="117" y="539"/>
                </a:lnTo>
                <a:lnTo>
                  <a:pt x="120" y="541"/>
                </a:lnTo>
                <a:lnTo>
                  <a:pt x="124" y="538"/>
                </a:lnTo>
                <a:lnTo>
                  <a:pt x="131" y="534"/>
                </a:lnTo>
                <a:lnTo>
                  <a:pt x="134" y="532"/>
                </a:lnTo>
                <a:lnTo>
                  <a:pt x="138" y="532"/>
                </a:lnTo>
                <a:lnTo>
                  <a:pt x="138" y="532"/>
                </a:lnTo>
                <a:lnTo>
                  <a:pt x="163" y="532"/>
                </a:lnTo>
                <a:lnTo>
                  <a:pt x="177" y="531"/>
                </a:lnTo>
                <a:lnTo>
                  <a:pt x="188" y="532"/>
                </a:lnTo>
                <a:lnTo>
                  <a:pt x="188" y="532"/>
                </a:lnTo>
                <a:lnTo>
                  <a:pt x="193" y="532"/>
                </a:lnTo>
                <a:lnTo>
                  <a:pt x="199" y="530"/>
                </a:lnTo>
                <a:lnTo>
                  <a:pt x="213" y="523"/>
                </a:lnTo>
                <a:lnTo>
                  <a:pt x="225" y="516"/>
                </a:lnTo>
                <a:lnTo>
                  <a:pt x="232" y="510"/>
                </a:lnTo>
                <a:lnTo>
                  <a:pt x="232" y="510"/>
                </a:lnTo>
                <a:lnTo>
                  <a:pt x="236" y="508"/>
                </a:lnTo>
                <a:lnTo>
                  <a:pt x="244" y="503"/>
                </a:lnTo>
                <a:lnTo>
                  <a:pt x="250" y="499"/>
                </a:lnTo>
                <a:lnTo>
                  <a:pt x="253" y="496"/>
                </a:lnTo>
                <a:lnTo>
                  <a:pt x="254" y="494"/>
                </a:lnTo>
                <a:lnTo>
                  <a:pt x="254" y="494"/>
                </a:lnTo>
                <a:lnTo>
                  <a:pt x="255" y="491"/>
                </a:lnTo>
                <a:lnTo>
                  <a:pt x="257" y="490"/>
                </a:lnTo>
                <a:lnTo>
                  <a:pt x="262" y="488"/>
                </a:lnTo>
                <a:lnTo>
                  <a:pt x="271" y="488"/>
                </a:lnTo>
                <a:lnTo>
                  <a:pt x="271" y="488"/>
                </a:lnTo>
                <a:lnTo>
                  <a:pt x="273" y="503"/>
                </a:lnTo>
                <a:lnTo>
                  <a:pt x="276" y="519"/>
                </a:lnTo>
                <a:lnTo>
                  <a:pt x="276" y="532"/>
                </a:lnTo>
                <a:lnTo>
                  <a:pt x="276" y="532"/>
                </a:lnTo>
                <a:lnTo>
                  <a:pt x="276" y="546"/>
                </a:lnTo>
                <a:lnTo>
                  <a:pt x="276" y="564"/>
                </a:lnTo>
                <a:lnTo>
                  <a:pt x="276" y="584"/>
                </a:lnTo>
                <a:lnTo>
                  <a:pt x="276" y="604"/>
                </a:lnTo>
                <a:lnTo>
                  <a:pt x="276" y="604"/>
                </a:lnTo>
                <a:lnTo>
                  <a:pt x="275" y="632"/>
                </a:lnTo>
                <a:lnTo>
                  <a:pt x="271" y="665"/>
                </a:lnTo>
                <a:lnTo>
                  <a:pt x="271" y="665"/>
                </a:lnTo>
                <a:lnTo>
                  <a:pt x="268" y="691"/>
                </a:lnTo>
                <a:lnTo>
                  <a:pt x="265" y="714"/>
                </a:lnTo>
                <a:lnTo>
                  <a:pt x="267" y="725"/>
                </a:lnTo>
                <a:lnTo>
                  <a:pt x="268" y="734"/>
                </a:lnTo>
                <a:lnTo>
                  <a:pt x="271" y="744"/>
                </a:lnTo>
                <a:lnTo>
                  <a:pt x="276" y="754"/>
                </a:lnTo>
                <a:lnTo>
                  <a:pt x="276" y="754"/>
                </a:lnTo>
                <a:lnTo>
                  <a:pt x="283" y="763"/>
                </a:lnTo>
                <a:lnTo>
                  <a:pt x="291" y="772"/>
                </a:lnTo>
                <a:lnTo>
                  <a:pt x="301" y="779"/>
                </a:lnTo>
                <a:lnTo>
                  <a:pt x="312" y="784"/>
                </a:lnTo>
                <a:lnTo>
                  <a:pt x="323" y="790"/>
                </a:lnTo>
                <a:lnTo>
                  <a:pt x="336" y="792"/>
                </a:lnTo>
                <a:lnTo>
                  <a:pt x="347" y="797"/>
                </a:lnTo>
                <a:lnTo>
                  <a:pt x="359" y="798"/>
                </a:lnTo>
                <a:lnTo>
                  <a:pt x="359" y="798"/>
                </a:lnTo>
                <a:lnTo>
                  <a:pt x="380" y="799"/>
                </a:lnTo>
                <a:lnTo>
                  <a:pt x="387" y="799"/>
                </a:lnTo>
                <a:lnTo>
                  <a:pt x="394" y="798"/>
                </a:lnTo>
                <a:lnTo>
                  <a:pt x="397" y="797"/>
                </a:lnTo>
                <a:lnTo>
                  <a:pt x="399" y="795"/>
                </a:lnTo>
                <a:lnTo>
                  <a:pt x="399" y="791"/>
                </a:lnTo>
                <a:lnTo>
                  <a:pt x="398" y="787"/>
                </a:lnTo>
                <a:lnTo>
                  <a:pt x="398" y="787"/>
                </a:lnTo>
                <a:lnTo>
                  <a:pt x="377" y="754"/>
                </a:lnTo>
                <a:lnTo>
                  <a:pt x="359" y="726"/>
                </a:lnTo>
                <a:lnTo>
                  <a:pt x="359" y="726"/>
                </a:lnTo>
                <a:lnTo>
                  <a:pt x="356" y="715"/>
                </a:lnTo>
                <a:lnTo>
                  <a:pt x="355" y="698"/>
                </a:lnTo>
                <a:lnTo>
                  <a:pt x="354" y="676"/>
                </a:lnTo>
                <a:lnTo>
                  <a:pt x="354" y="676"/>
                </a:lnTo>
                <a:lnTo>
                  <a:pt x="355" y="672"/>
                </a:lnTo>
                <a:lnTo>
                  <a:pt x="361" y="665"/>
                </a:lnTo>
                <a:lnTo>
                  <a:pt x="363" y="662"/>
                </a:lnTo>
                <a:lnTo>
                  <a:pt x="367" y="661"/>
                </a:lnTo>
                <a:lnTo>
                  <a:pt x="372" y="661"/>
                </a:lnTo>
                <a:lnTo>
                  <a:pt x="376" y="665"/>
                </a:lnTo>
                <a:lnTo>
                  <a:pt x="376" y="665"/>
                </a:lnTo>
                <a:lnTo>
                  <a:pt x="380" y="671"/>
                </a:lnTo>
                <a:lnTo>
                  <a:pt x="387" y="675"/>
                </a:lnTo>
                <a:lnTo>
                  <a:pt x="399" y="680"/>
                </a:lnTo>
                <a:lnTo>
                  <a:pt x="409" y="685"/>
                </a:lnTo>
                <a:lnTo>
                  <a:pt x="413" y="686"/>
                </a:lnTo>
                <a:lnTo>
                  <a:pt x="414" y="687"/>
                </a:lnTo>
                <a:lnTo>
                  <a:pt x="414" y="687"/>
                </a:lnTo>
                <a:lnTo>
                  <a:pt x="455" y="761"/>
                </a:lnTo>
                <a:lnTo>
                  <a:pt x="484" y="812"/>
                </a:lnTo>
                <a:lnTo>
                  <a:pt x="496" y="831"/>
                </a:lnTo>
                <a:lnTo>
                  <a:pt x="503" y="842"/>
                </a:lnTo>
                <a:lnTo>
                  <a:pt x="503" y="842"/>
                </a:lnTo>
                <a:lnTo>
                  <a:pt x="509" y="848"/>
                </a:lnTo>
                <a:lnTo>
                  <a:pt x="515" y="855"/>
                </a:lnTo>
                <a:lnTo>
                  <a:pt x="529" y="864"/>
                </a:lnTo>
                <a:lnTo>
                  <a:pt x="547" y="875"/>
                </a:lnTo>
                <a:lnTo>
                  <a:pt x="547" y="875"/>
                </a:lnTo>
                <a:lnTo>
                  <a:pt x="546" y="878"/>
                </a:lnTo>
                <a:lnTo>
                  <a:pt x="544" y="887"/>
                </a:lnTo>
                <a:lnTo>
                  <a:pt x="544" y="892"/>
                </a:lnTo>
                <a:lnTo>
                  <a:pt x="547" y="898"/>
                </a:lnTo>
                <a:lnTo>
                  <a:pt x="551" y="903"/>
                </a:lnTo>
                <a:lnTo>
                  <a:pt x="558" y="909"/>
                </a:lnTo>
                <a:lnTo>
                  <a:pt x="558" y="909"/>
                </a:lnTo>
                <a:lnTo>
                  <a:pt x="567" y="914"/>
                </a:lnTo>
                <a:lnTo>
                  <a:pt x="575" y="917"/>
                </a:lnTo>
                <a:lnTo>
                  <a:pt x="589" y="923"/>
                </a:lnTo>
                <a:lnTo>
                  <a:pt x="598" y="925"/>
                </a:lnTo>
                <a:lnTo>
                  <a:pt x="603" y="925"/>
                </a:lnTo>
                <a:lnTo>
                  <a:pt x="603" y="925"/>
                </a:lnTo>
                <a:lnTo>
                  <a:pt x="607" y="927"/>
                </a:lnTo>
                <a:lnTo>
                  <a:pt x="616" y="929"/>
                </a:lnTo>
                <a:lnTo>
                  <a:pt x="630" y="932"/>
                </a:lnTo>
                <a:lnTo>
                  <a:pt x="638" y="932"/>
                </a:lnTo>
                <a:lnTo>
                  <a:pt x="647" y="931"/>
                </a:lnTo>
                <a:lnTo>
                  <a:pt x="647" y="931"/>
                </a:lnTo>
                <a:lnTo>
                  <a:pt x="655" y="929"/>
                </a:lnTo>
                <a:lnTo>
                  <a:pt x="662" y="929"/>
                </a:lnTo>
                <a:lnTo>
                  <a:pt x="674" y="928"/>
                </a:lnTo>
                <a:lnTo>
                  <a:pt x="680" y="927"/>
                </a:lnTo>
                <a:lnTo>
                  <a:pt x="683" y="925"/>
                </a:lnTo>
                <a:lnTo>
                  <a:pt x="686" y="921"/>
                </a:lnTo>
                <a:lnTo>
                  <a:pt x="686" y="914"/>
                </a:lnTo>
                <a:lnTo>
                  <a:pt x="686" y="914"/>
                </a:lnTo>
                <a:lnTo>
                  <a:pt x="684" y="902"/>
                </a:lnTo>
                <a:lnTo>
                  <a:pt x="683" y="893"/>
                </a:lnTo>
                <a:lnTo>
                  <a:pt x="676" y="882"/>
                </a:lnTo>
                <a:lnTo>
                  <a:pt x="663" y="864"/>
                </a:lnTo>
                <a:lnTo>
                  <a:pt x="663" y="864"/>
                </a:lnTo>
                <a:lnTo>
                  <a:pt x="644" y="838"/>
                </a:lnTo>
                <a:lnTo>
                  <a:pt x="625" y="809"/>
                </a:lnTo>
                <a:lnTo>
                  <a:pt x="625" y="809"/>
                </a:lnTo>
                <a:lnTo>
                  <a:pt x="608" y="781"/>
                </a:lnTo>
                <a:lnTo>
                  <a:pt x="596" y="754"/>
                </a:lnTo>
                <a:lnTo>
                  <a:pt x="580" y="721"/>
                </a:lnTo>
                <a:lnTo>
                  <a:pt x="580" y="721"/>
                </a:lnTo>
                <a:lnTo>
                  <a:pt x="578" y="714"/>
                </a:lnTo>
                <a:lnTo>
                  <a:pt x="576" y="709"/>
                </a:lnTo>
                <a:lnTo>
                  <a:pt x="578" y="705"/>
                </a:lnTo>
                <a:lnTo>
                  <a:pt x="580" y="704"/>
                </a:lnTo>
                <a:lnTo>
                  <a:pt x="580" y="704"/>
                </a:lnTo>
                <a:lnTo>
                  <a:pt x="593" y="704"/>
                </a:lnTo>
                <a:lnTo>
                  <a:pt x="616" y="705"/>
                </a:lnTo>
                <a:lnTo>
                  <a:pt x="643" y="707"/>
                </a:lnTo>
                <a:lnTo>
                  <a:pt x="654" y="705"/>
                </a:lnTo>
                <a:lnTo>
                  <a:pt x="663" y="704"/>
                </a:lnTo>
                <a:lnTo>
                  <a:pt x="663" y="704"/>
                </a:lnTo>
                <a:lnTo>
                  <a:pt x="673" y="698"/>
                </a:lnTo>
                <a:lnTo>
                  <a:pt x="688" y="689"/>
                </a:lnTo>
                <a:lnTo>
                  <a:pt x="724" y="662"/>
                </a:lnTo>
                <a:lnTo>
                  <a:pt x="741" y="651"/>
                </a:lnTo>
                <a:lnTo>
                  <a:pt x="755" y="643"/>
                </a:lnTo>
                <a:lnTo>
                  <a:pt x="760" y="642"/>
                </a:lnTo>
                <a:lnTo>
                  <a:pt x="764" y="642"/>
                </a:lnTo>
                <a:lnTo>
                  <a:pt x="767" y="644"/>
                </a:lnTo>
                <a:lnTo>
                  <a:pt x="768" y="649"/>
                </a:lnTo>
                <a:lnTo>
                  <a:pt x="768" y="649"/>
                </a:lnTo>
                <a:lnTo>
                  <a:pt x="768" y="662"/>
                </a:lnTo>
                <a:lnTo>
                  <a:pt x="766" y="678"/>
                </a:lnTo>
                <a:lnTo>
                  <a:pt x="760" y="712"/>
                </a:lnTo>
                <a:lnTo>
                  <a:pt x="752" y="765"/>
                </a:lnTo>
                <a:lnTo>
                  <a:pt x="752" y="765"/>
                </a:lnTo>
                <a:lnTo>
                  <a:pt x="752" y="780"/>
                </a:lnTo>
                <a:lnTo>
                  <a:pt x="753" y="798"/>
                </a:lnTo>
                <a:lnTo>
                  <a:pt x="755" y="817"/>
                </a:lnTo>
                <a:lnTo>
                  <a:pt x="757" y="831"/>
                </a:lnTo>
                <a:lnTo>
                  <a:pt x="757" y="831"/>
                </a:lnTo>
                <a:lnTo>
                  <a:pt x="759" y="842"/>
                </a:lnTo>
                <a:lnTo>
                  <a:pt x="760" y="852"/>
                </a:lnTo>
                <a:lnTo>
                  <a:pt x="762" y="860"/>
                </a:lnTo>
                <a:lnTo>
                  <a:pt x="763" y="870"/>
                </a:lnTo>
                <a:lnTo>
                  <a:pt x="763" y="870"/>
                </a:lnTo>
                <a:lnTo>
                  <a:pt x="766" y="878"/>
                </a:lnTo>
                <a:lnTo>
                  <a:pt x="768" y="884"/>
                </a:lnTo>
                <a:lnTo>
                  <a:pt x="773" y="888"/>
                </a:lnTo>
                <a:lnTo>
                  <a:pt x="780" y="892"/>
                </a:lnTo>
                <a:lnTo>
                  <a:pt x="780" y="892"/>
                </a:lnTo>
                <a:lnTo>
                  <a:pt x="793" y="899"/>
                </a:lnTo>
                <a:lnTo>
                  <a:pt x="814" y="910"/>
                </a:lnTo>
                <a:lnTo>
                  <a:pt x="825" y="914"/>
                </a:lnTo>
                <a:lnTo>
                  <a:pt x="836" y="918"/>
                </a:lnTo>
                <a:lnTo>
                  <a:pt x="847" y="920"/>
                </a:lnTo>
                <a:lnTo>
                  <a:pt x="857" y="920"/>
                </a:lnTo>
                <a:lnTo>
                  <a:pt x="857" y="920"/>
                </a:lnTo>
                <a:lnTo>
                  <a:pt x="874" y="917"/>
                </a:lnTo>
                <a:lnTo>
                  <a:pt x="889" y="914"/>
                </a:lnTo>
                <a:lnTo>
                  <a:pt x="894" y="913"/>
                </a:lnTo>
                <a:lnTo>
                  <a:pt x="898" y="909"/>
                </a:lnTo>
                <a:lnTo>
                  <a:pt x="901" y="905"/>
                </a:lnTo>
                <a:lnTo>
                  <a:pt x="901" y="898"/>
                </a:lnTo>
                <a:lnTo>
                  <a:pt x="901" y="898"/>
                </a:lnTo>
                <a:lnTo>
                  <a:pt x="900" y="891"/>
                </a:lnTo>
                <a:lnTo>
                  <a:pt x="898" y="885"/>
                </a:lnTo>
                <a:lnTo>
                  <a:pt x="893" y="875"/>
                </a:lnTo>
                <a:lnTo>
                  <a:pt x="883" y="863"/>
                </a:lnTo>
                <a:lnTo>
                  <a:pt x="879" y="853"/>
                </a:lnTo>
                <a:lnTo>
                  <a:pt x="874" y="842"/>
                </a:lnTo>
                <a:lnTo>
                  <a:pt x="874" y="842"/>
                </a:lnTo>
                <a:lnTo>
                  <a:pt x="860" y="809"/>
                </a:lnTo>
                <a:lnTo>
                  <a:pt x="857" y="799"/>
                </a:lnTo>
                <a:lnTo>
                  <a:pt x="857" y="792"/>
                </a:lnTo>
                <a:lnTo>
                  <a:pt x="857" y="792"/>
                </a:lnTo>
                <a:lnTo>
                  <a:pt x="860" y="787"/>
                </a:lnTo>
                <a:lnTo>
                  <a:pt x="865" y="779"/>
                </a:lnTo>
                <a:lnTo>
                  <a:pt x="883" y="758"/>
                </a:lnTo>
                <a:lnTo>
                  <a:pt x="901" y="734"/>
                </a:lnTo>
                <a:lnTo>
                  <a:pt x="908" y="723"/>
                </a:lnTo>
                <a:lnTo>
                  <a:pt x="912" y="715"/>
                </a:lnTo>
                <a:lnTo>
                  <a:pt x="912" y="715"/>
                </a:lnTo>
                <a:lnTo>
                  <a:pt x="914" y="711"/>
                </a:lnTo>
                <a:lnTo>
                  <a:pt x="914" y="705"/>
                </a:lnTo>
                <a:lnTo>
                  <a:pt x="912" y="691"/>
                </a:lnTo>
                <a:lnTo>
                  <a:pt x="909" y="676"/>
                </a:lnTo>
                <a:lnTo>
                  <a:pt x="905" y="660"/>
                </a:lnTo>
                <a:lnTo>
                  <a:pt x="894" y="628"/>
                </a:lnTo>
                <a:lnTo>
                  <a:pt x="885" y="604"/>
                </a:lnTo>
                <a:lnTo>
                  <a:pt x="885" y="604"/>
                </a:lnTo>
                <a:lnTo>
                  <a:pt x="876" y="586"/>
                </a:lnTo>
                <a:lnTo>
                  <a:pt x="868" y="566"/>
                </a:lnTo>
                <a:lnTo>
                  <a:pt x="861" y="548"/>
                </a:lnTo>
                <a:lnTo>
                  <a:pt x="857" y="532"/>
                </a:lnTo>
                <a:lnTo>
                  <a:pt x="857" y="532"/>
                </a:lnTo>
                <a:lnTo>
                  <a:pt x="853" y="521"/>
                </a:lnTo>
                <a:lnTo>
                  <a:pt x="847" y="509"/>
                </a:lnTo>
                <a:lnTo>
                  <a:pt x="843" y="498"/>
                </a:lnTo>
                <a:lnTo>
                  <a:pt x="840" y="488"/>
                </a:lnTo>
                <a:lnTo>
                  <a:pt x="835" y="449"/>
                </a:lnTo>
                <a:lnTo>
                  <a:pt x="835" y="449"/>
                </a:lnTo>
                <a:lnTo>
                  <a:pt x="858" y="445"/>
                </a:lnTo>
                <a:lnTo>
                  <a:pt x="878" y="441"/>
                </a:lnTo>
                <a:lnTo>
                  <a:pt x="890" y="438"/>
                </a:lnTo>
                <a:lnTo>
                  <a:pt x="890" y="438"/>
                </a:lnTo>
                <a:lnTo>
                  <a:pt x="901" y="436"/>
                </a:lnTo>
                <a:lnTo>
                  <a:pt x="915" y="431"/>
                </a:lnTo>
                <a:lnTo>
                  <a:pt x="927" y="427"/>
                </a:lnTo>
                <a:lnTo>
                  <a:pt x="933" y="425"/>
                </a:lnTo>
                <a:lnTo>
                  <a:pt x="934" y="422"/>
                </a:lnTo>
                <a:lnTo>
                  <a:pt x="934" y="422"/>
                </a:lnTo>
                <a:lnTo>
                  <a:pt x="934" y="408"/>
                </a:lnTo>
                <a:lnTo>
                  <a:pt x="934" y="383"/>
                </a:lnTo>
                <a:lnTo>
                  <a:pt x="934" y="357"/>
                </a:lnTo>
                <a:lnTo>
                  <a:pt x="934" y="333"/>
                </a:lnTo>
                <a:lnTo>
                  <a:pt x="934" y="333"/>
                </a:lnTo>
                <a:lnTo>
                  <a:pt x="936" y="315"/>
                </a:lnTo>
                <a:lnTo>
                  <a:pt x="939" y="297"/>
                </a:lnTo>
                <a:lnTo>
                  <a:pt x="941" y="282"/>
                </a:lnTo>
                <a:lnTo>
                  <a:pt x="945" y="267"/>
                </a:lnTo>
                <a:lnTo>
                  <a:pt x="945" y="267"/>
                </a:lnTo>
                <a:lnTo>
                  <a:pt x="951" y="250"/>
                </a:lnTo>
                <a:lnTo>
                  <a:pt x="954" y="234"/>
                </a:lnTo>
                <a:lnTo>
                  <a:pt x="957" y="218"/>
                </a:lnTo>
                <a:lnTo>
                  <a:pt x="957" y="206"/>
                </a:lnTo>
                <a:lnTo>
                  <a:pt x="957" y="206"/>
                </a:lnTo>
                <a:lnTo>
                  <a:pt x="955" y="195"/>
                </a:lnTo>
                <a:lnTo>
                  <a:pt x="952" y="180"/>
                </a:lnTo>
                <a:lnTo>
                  <a:pt x="950" y="170"/>
                </a:lnTo>
                <a:lnTo>
                  <a:pt x="944" y="159"/>
                </a:lnTo>
                <a:lnTo>
                  <a:pt x="939" y="148"/>
                </a:lnTo>
                <a:lnTo>
                  <a:pt x="929" y="134"/>
                </a:lnTo>
                <a:lnTo>
                  <a:pt x="929" y="134"/>
                </a:lnTo>
                <a:lnTo>
                  <a:pt x="923" y="127"/>
                </a:lnTo>
                <a:lnTo>
                  <a:pt x="916" y="122"/>
                </a:lnTo>
                <a:lnTo>
                  <a:pt x="908" y="117"/>
                </a:lnTo>
                <a:lnTo>
                  <a:pt x="898" y="113"/>
                </a:lnTo>
                <a:lnTo>
                  <a:pt x="880" y="108"/>
                </a:lnTo>
                <a:lnTo>
                  <a:pt x="861" y="104"/>
                </a:lnTo>
                <a:lnTo>
                  <a:pt x="842" y="102"/>
                </a:lnTo>
                <a:lnTo>
                  <a:pt x="827" y="101"/>
                </a:lnTo>
                <a:lnTo>
                  <a:pt x="813" y="101"/>
                </a:lnTo>
                <a:lnTo>
                  <a:pt x="813" y="101"/>
                </a:lnTo>
                <a:lnTo>
                  <a:pt x="798" y="88"/>
                </a:lnTo>
                <a:lnTo>
                  <a:pt x="780" y="79"/>
                </a:lnTo>
                <a:lnTo>
                  <a:pt x="757" y="68"/>
                </a:lnTo>
                <a:lnTo>
                  <a:pt x="757" y="68"/>
                </a:lnTo>
                <a:lnTo>
                  <a:pt x="746" y="64"/>
                </a:lnTo>
                <a:lnTo>
                  <a:pt x="738" y="62"/>
                </a:lnTo>
                <a:lnTo>
                  <a:pt x="730" y="61"/>
                </a:lnTo>
                <a:lnTo>
                  <a:pt x="724" y="61"/>
                </a:lnTo>
                <a:lnTo>
                  <a:pt x="720" y="62"/>
                </a:lnTo>
                <a:lnTo>
                  <a:pt x="716" y="64"/>
                </a:lnTo>
                <a:lnTo>
                  <a:pt x="715" y="65"/>
                </a:lnTo>
                <a:lnTo>
                  <a:pt x="713" y="68"/>
                </a:lnTo>
                <a:lnTo>
                  <a:pt x="713" y="68"/>
                </a:lnTo>
                <a:lnTo>
                  <a:pt x="713" y="72"/>
                </a:lnTo>
                <a:lnTo>
                  <a:pt x="713" y="76"/>
                </a:lnTo>
                <a:lnTo>
                  <a:pt x="712" y="77"/>
                </a:lnTo>
                <a:lnTo>
                  <a:pt x="709" y="79"/>
                </a:lnTo>
                <a:lnTo>
                  <a:pt x="697" y="84"/>
                </a:lnTo>
                <a:lnTo>
                  <a:pt x="697" y="84"/>
                </a:lnTo>
                <a:lnTo>
                  <a:pt x="681" y="90"/>
                </a:lnTo>
                <a:lnTo>
                  <a:pt x="670" y="97"/>
                </a:lnTo>
                <a:lnTo>
                  <a:pt x="662" y="102"/>
                </a:lnTo>
                <a:lnTo>
                  <a:pt x="658" y="106"/>
                </a:lnTo>
                <a:lnTo>
                  <a:pt x="658" y="106"/>
                </a:lnTo>
                <a:lnTo>
                  <a:pt x="647" y="123"/>
                </a:lnTo>
                <a:lnTo>
                  <a:pt x="640" y="133"/>
                </a:lnTo>
                <a:lnTo>
                  <a:pt x="634" y="137"/>
                </a:lnTo>
                <a:lnTo>
                  <a:pt x="630" y="140"/>
                </a:lnTo>
                <a:lnTo>
                  <a:pt x="630" y="140"/>
                </a:lnTo>
                <a:lnTo>
                  <a:pt x="622" y="142"/>
                </a:lnTo>
                <a:lnTo>
                  <a:pt x="615" y="142"/>
                </a:lnTo>
                <a:lnTo>
                  <a:pt x="609" y="144"/>
                </a:lnTo>
                <a:lnTo>
                  <a:pt x="605" y="146"/>
                </a:lnTo>
                <a:lnTo>
                  <a:pt x="603" y="151"/>
                </a:lnTo>
                <a:lnTo>
                  <a:pt x="603" y="151"/>
                </a:lnTo>
                <a:lnTo>
                  <a:pt x="590" y="169"/>
                </a:lnTo>
                <a:lnTo>
                  <a:pt x="586" y="178"/>
                </a:lnTo>
                <a:lnTo>
                  <a:pt x="586" y="178"/>
                </a:lnTo>
                <a:lnTo>
                  <a:pt x="587" y="180"/>
                </a:lnTo>
                <a:lnTo>
                  <a:pt x="587" y="184"/>
                </a:lnTo>
                <a:lnTo>
                  <a:pt x="587" y="185"/>
                </a:lnTo>
                <a:lnTo>
                  <a:pt x="586" y="188"/>
                </a:lnTo>
                <a:lnTo>
                  <a:pt x="583" y="189"/>
                </a:lnTo>
                <a:lnTo>
                  <a:pt x="580" y="189"/>
                </a:lnTo>
                <a:lnTo>
                  <a:pt x="580" y="189"/>
                </a:lnTo>
                <a:lnTo>
                  <a:pt x="569" y="189"/>
                </a:lnTo>
                <a:lnTo>
                  <a:pt x="542" y="189"/>
                </a:lnTo>
                <a:lnTo>
                  <a:pt x="542" y="189"/>
                </a:lnTo>
                <a:lnTo>
                  <a:pt x="521" y="188"/>
                </a:lnTo>
                <a:lnTo>
                  <a:pt x="504" y="187"/>
                </a:lnTo>
                <a:lnTo>
                  <a:pt x="492" y="184"/>
                </a:lnTo>
                <a:lnTo>
                  <a:pt x="481" y="184"/>
                </a:lnTo>
                <a:lnTo>
                  <a:pt x="481" y="184"/>
                </a:lnTo>
                <a:lnTo>
                  <a:pt x="420" y="181"/>
                </a:lnTo>
                <a:lnTo>
                  <a:pt x="370" y="178"/>
                </a:lnTo>
                <a:lnTo>
                  <a:pt x="370" y="178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1">
            <a:extLst>
              <a:ext uri="{FF2B5EF4-FFF2-40B4-BE49-F238E27FC236}">
                <a16:creationId xmlns:a16="http://schemas.microsoft.com/office/drawing/2014/main" id="{73CD636E-D4A6-45EE-8FE9-DF9BD498E8D9}"/>
              </a:ext>
            </a:extLst>
          </p:cNvPr>
          <p:cNvSpPr>
            <a:spLocks/>
          </p:cNvSpPr>
          <p:nvPr/>
        </p:nvSpPr>
        <p:spPr bwMode="auto">
          <a:xfrm>
            <a:off x="421452" y="4827295"/>
            <a:ext cx="1624771" cy="1414573"/>
          </a:xfrm>
          <a:custGeom>
            <a:avLst/>
            <a:gdLst>
              <a:gd name="T0" fmla="*/ 618 w 1144"/>
              <a:gd name="T1" fmla="*/ 145 h 996"/>
              <a:gd name="T2" fmla="*/ 488 w 1144"/>
              <a:gd name="T3" fmla="*/ 163 h 996"/>
              <a:gd name="T4" fmla="*/ 406 w 1144"/>
              <a:gd name="T5" fmla="*/ 152 h 996"/>
              <a:gd name="T6" fmla="*/ 301 w 1144"/>
              <a:gd name="T7" fmla="*/ 157 h 996"/>
              <a:gd name="T8" fmla="*/ 236 w 1144"/>
              <a:gd name="T9" fmla="*/ 149 h 996"/>
              <a:gd name="T10" fmla="*/ 112 w 1144"/>
              <a:gd name="T11" fmla="*/ 216 h 996"/>
              <a:gd name="T12" fmla="*/ 0 w 1144"/>
              <a:gd name="T13" fmla="*/ 256 h 996"/>
              <a:gd name="T14" fmla="*/ 71 w 1144"/>
              <a:gd name="T15" fmla="*/ 300 h 996"/>
              <a:gd name="T16" fmla="*/ 56 w 1144"/>
              <a:gd name="T17" fmla="*/ 439 h 996"/>
              <a:gd name="T18" fmla="*/ 71 w 1144"/>
              <a:gd name="T19" fmla="*/ 462 h 996"/>
              <a:gd name="T20" fmla="*/ 148 w 1144"/>
              <a:gd name="T21" fmla="*/ 452 h 996"/>
              <a:gd name="T22" fmla="*/ 127 w 1144"/>
              <a:gd name="T23" fmla="*/ 492 h 996"/>
              <a:gd name="T24" fmla="*/ 143 w 1144"/>
              <a:gd name="T25" fmla="*/ 513 h 996"/>
              <a:gd name="T26" fmla="*/ 193 w 1144"/>
              <a:gd name="T27" fmla="*/ 504 h 996"/>
              <a:gd name="T28" fmla="*/ 255 w 1144"/>
              <a:gd name="T29" fmla="*/ 490 h 996"/>
              <a:gd name="T30" fmla="*/ 327 w 1144"/>
              <a:gd name="T31" fmla="*/ 637 h 996"/>
              <a:gd name="T32" fmla="*/ 343 w 1144"/>
              <a:gd name="T33" fmla="*/ 847 h 996"/>
              <a:gd name="T34" fmla="*/ 284 w 1144"/>
              <a:gd name="T35" fmla="*/ 888 h 996"/>
              <a:gd name="T36" fmla="*/ 242 w 1144"/>
              <a:gd name="T37" fmla="*/ 924 h 996"/>
              <a:gd name="T38" fmla="*/ 265 w 1144"/>
              <a:gd name="T39" fmla="*/ 926 h 996"/>
              <a:gd name="T40" fmla="*/ 323 w 1144"/>
              <a:gd name="T41" fmla="*/ 939 h 996"/>
              <a:gd name="T42" fmla="*/ 409 w 1144"/>
              <a:gd name="T43" fmla="*/ 856 h 996"/>
              <a:gd name="T44" fmla="*/ 446 w 1144"/>
              <a:gd name="T45" fmla="*/ 628 h 996"/>
              <a:gd name="T46" fmla="*/ 465 w 1144"/>
              <a:gd name="T47" fmla="*/ 690 h 996"/>
              <a:gd name="T48" fmla="*/ 438 w 1144"/>
              <a:gd name="T49" fmla="*/ 853 h 996"/>
              <a:gd name="T50" fmla="*/ 496 w 1144"/>
              <a:gd name="T51" fmla="*/ 860 h 996"/>
              <a:gd name="T52" fmla="*/ 517 w 1144"/>
              <a:gd name="T53" fmla="*/ 779 h 996"/>
              <a:gd name="T54" fmla="*/ 559 w 1144"/>
              <a:gd name="T55" fmla="*/ 678 h 996"/>
              <a:gd name="T56" fmla="*/ 636 w 1144"/>
              <a:gd name="T57" fmla="*/ 606 h 996"/>
              <a:gd name="T58" fmla="*/ 714 w 1144"/>
              <a:gd name="T59" fmla="*/ 596 h 996"/>
              <a:gd name="T60" fmla="*/ 744 w 1144"/>
              <a:gd name="T61" fmla="*/ 604 h 996"/>
              <a:gd name="T62" fmla="*/ 780 w 1144"/>
              <a:gd name="T63" fmla="*/ 730 h 996"/>
              <a:gd name="T64" fmla="*/ 859 w 1144"/>
              <a:gd name="T65" fmla="*/ 832 h 996"/>
              <a:gd name="T66" fmla="*/ 849 w 1144"/>
              <a:gd name="T67" fmla="*/ 925 h 996"/>
              <a:gd name="T68" fmla="*/ 785 w 1144"/>
              <a:gd name="T69" fmla="*/ 957 h 996"/>
              <a:gd name="T70" fmla="*/ 828 w 1144"/>
              <a:gd name="T71" fmla="*/ 991 h 996"/>
              <a:gd name="T72" fmla="*/ 887 w 1144"/>
              <a:gd name="T73" fmla="*/ 985 h 996"/>
              <a:gd name="T74" fmla="*/ 909 w 1144"/>
              <a:gd name="T75" fmla="*/ 947 h 996"/>
              <a:gd name="T76" fmla="*/ 923 w 1144"/>
              <a:gd name="T77" fmla="*/ 796 h 996"/>
              <a:gd name="T78" fmla="*/ 930 w 1144"/>
              <a:gd name="T79" fmla="*/ 722 h 996"/>
              <a:gd name="T80" fmla="*/ 969 w 1144"/>
              <a:gd name="T81" fmla="*/ 801 h 996"/>
              <a:gd name="T82" fmla="*/ 953 w 1144"/>
              <a:gd name="T83" fmla="*/ 920 h 996"/>
              <a:gd name="T84" fmla="*/ 940 w 1144"/>
              <a:gd name="T85" fmla="*/ 964 h 996"/>
              <a:gd name="T86" fmla="*/ 1005 w 1144"/>
              <a:gd name="T87" fmla="*/ 950 h 996"/>
              <a:gd name="T88" fmla="*/ 1031 w 1144"/>
              <a:gd name="T89" fmla="*/ 801 h 996"/>
              <a:gd name="T90" fmla="*/ 1031 w 1144"/>
              <a:gd name="T91" fmla="*/ 734 h 996"/>
              <a:gd name="T92" fmla="*/ 1089 w 1144"/>
              <a:gd name="T93" fmla="*/ 554 h 996"/>
              <a:gd name="T94" fmla="*/ 1077 w 1144"/>
              <a:gd name="T95" fmla="*/ 416 h 996"/>
              <a:gd name="T96" fmla="*/ 1077 w 1144"/>
              <a:gd name="T97" fmla="*/ 252 h 996"/>
              <a:gd name="T98" fmla="*/ 1113 w 1144"/>
              <a:gd name="T99" fmla="*/ 185 h 996"/>
              <a:gd name="T100" fmla="*/ 1126 w 1144"/>
              <a:gd name="T101" fmla="*/ 91 h 996"/>
              <a:gd name="T102" fmla="*/ 1116 w 1144"/>
              <a:gd name="T103" fmla="*/ 44 h 996"/>
              <a:gd name="T104" fmla="*/ 1071 w 1144"/>
              <a:gd name="T105" fmla="*/ 13 h 996"/>
              <a:gd name="T106" fmla="*/ 1036 w 1144"/>
              <a:gd name="T107" fmla="*/ 5 h 996"/>
              <a:gd name="T108" fmla="*/ 969 w 1144"/>
              <a:gd name="T109" fmla="*/ 5 h 996"/>
              <a:gd name="T110" fmla="*/ 913 w 1144"/>
              <a:gd name="T111" fmla="*/ 34 h 996"/>
              <a:gd name="T112" fmla="*/ 832 w 1144"/>
              <a:gd name="T113" fmla="*/ 116 h 9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44" h="996">
                <a:moveTo>
                  <a:pt x="805" y="144"/>
                </a:moveTo>
                <a:lnTo>
                  <a:pt x="805" y="144"/>
                </a:lnTo>
                <a:lnTo>
                  <a:pt x="790" y="143"/>
                </a:lnTo>
                <a:lnTo>
                  <a:pt x="750" y="141"/>
                </a:lnTo>
                <a:lnTo>
                  <a:pt x="696" y="141"/>
                </a:lnTo>
                <a:lnTo>
                  <a:pt x="668" y="143"/>
                </a:lnTo>
                <a:lnTo>
                  <a:pt x="641" y="144"/>
                </a:lnTo>
                <a:lnTo>
                  <a:pt x="641" y="144"/>
                </a:lnTo>
                <a:lnTo>
                  <a:pt x="618" y="145"/>
                </a:lnTo>
                <a:lnTo>
                  <a:pt x="601" y="145"/>
                </a:lnTo>
                <a:lnTo>
                  <a:pt x="578" y="144"/>
                </a:lnTo>
                <a:lnTo>
                  <a:pt x="568" y="144"/>
                </a:lnTo>
                <a:lnTo>
                  <a:pt x="559" y="144"/>
                </a:lnTo>
                <a:lnTo>
                  <a:pt x="547" y="145"/>
                </a:lnTo>
                <a:lnTo>
                  <a:pt x="533" y="149"/>
                </a:lnTo>
                <a:lnTo>
                  <a:pt x="533" y="149"/>
                </a:lnTo>
                <a:lnTo>
                  <a:pt x="506" y="158"/>
                </a:lnTo>
                <a:lnTo>
                  <a:pt x="488" y="163"/>
                </a:lnTo>
                <a:lnTo>
                  <a:pt x="477" y="167"/>
                </a:lnTo>
                <a:lnTo>
                  <a:pt x="467" y="170"/>
                </a:lnTo>
                <a:lnTo>
                  <a:pt x="467" y="170"/>
                </a:lnTo>
                <a:lnTo>
                  <a:pt x="461" y="170"/>
                </a:lnTo>
                <a:lnTo>
                  <a:pt x="455" y="167"/>
                </a:lnTo>
                <a:lnTo>
                  <a:pt x="441" y="161"/>
                </a:lnTo>
                <a:lnTo>
                  <a:pt x="431" y="158"/>
                </a:lnTo>
                <a:lnTo>
                  <a:pt x="419" y="154"/>
                </a:lnTo>
                <a:lnTo>
                  <a:pt x="406" y="152"/>
                </a:lnTo>
                <a:lnTo>
                  <a:pt x="390" y="149"/>
                </a:lnTo>
                <a:lnTo>
                  <a:pt x="390" y="149"/>
                </a:lnTo>
                <a:lnTo>
                  <a:pt x="373" y="148"/>
                </a:lnTo>
                <a:lnTo>
                  <a:pt x="356" y="148"/>
                </a:lnTo>
                <a:lnTo>
                  <a:pt x="342" y="149"/>
                </a:lnTo>
                <a:lnTo>
                  <a:pt x="328" y="150"/>
                </a:lnTo>
                <a:lnTo>
                  <a:pt x="318" y="152"/>
                </a:lnTo>
                <a:lnTo>
                  <a:pt x="309" y="154"/>
                </a:lnTo>
                <a:lnTo>
                  <a:pt x="301" y="157"/>
                </a:lnTo>
                <a:lnTo>
                  <a:pt x="297" y="159"/>
                </a:lnTo>
                <a:lnTo>
                  <a:pt x="297" y="159"/>
                </a:lnTo>
                <a:lnTo>
                  <a:pt x="293" y="161"/>
                </a:lnTo>
                <a:lnTo>
                  <a:pt x="289" y="159"/>
                </a:lnTo>
                <a:lnTo>
                  <a:pt x="278" y="154"/>
                </a:lnTo>
                <a:lnTo>
                  <a:pt x="270" y="152"/>
                </a:lnTo>
                <a:lnTo>
                  <a:pt x="260" y="149"/>
                </a:lnTo>
                <a:lnTo>
                  <a:pt x="248" y="148"/>
                </a:lnTo>
                <a:lnTo>
                  <a:pt x="236" y="149"/>
                </a:lnTo>
                <a:lnTo>
                  <a:pt x="236" y="149"/>
                </a:lnTo>
                <a:lnTo>
                  <a:pt x="228" y="150"/>
                </a:lnTo>
                <a:lnTo>
                  <a:pt x="219" y="154"/>
                </a:lnTo>
                <a:lnTo>
                  <a:pt x="200" y="162"/>
                </a:lnTo>
                <a:lnTo>
                  <a:pt x="179" y="173"/>
                </a:lnTo>
                <a:lnTo>
                  <a:pt x="160" y="185"/>
                </a:lnTo>
                <a:lnTo>
                  <a:pt x="127" y="207"/>
                </a:lnTo>
                <a:lnTo>
                  <a:pt x="112" y="216"/>
                </a:lnTo>
                <a:lnTo>
                  <a:pt x="112" y="216"/>
                </a:lnTo>
                <a:lnTo>
                  <a:pt x="80" y="230"/>
                </a:lnTo>
                <a:lnTo>
                  <a:pt x="53" y="240"/>
                </a:lnTo>
                <a:lnTo>
                  <a:pt x="41" y="244"/>
                </a:lnTo>
                <a:lnTo>
                  <a:pt x="30" y="247"/>
                </a:lnTo>
                <a:lnTo>
                  <a:pt x="30" y="247"/>
                </a:lnTo>
                <a:lnTo>
                  <a:pt x="15" y="249"/>
                </a:lnTo>
                <a:lnTo>
                  <a:pt x="6" y="250"/>
                </a:lnTo>
                <a:lnTo>
                  <a:pt x="1" y="253"/>
                </a:lnTo>
                <a:lnTo>
                  <a:pt x="0" y="256"/>
                </a:lnTo>
                <a:lnTo>
                  <a:pt x="0" y="257"/>
                </a:lnTo>
                <a:lnTo>
                  <a:pt x="0" y="257"/>
                </a:lnTo>
                <a:lnTo>
                  <a:pt x="2" y="259"/>
                </a:lnTo>
                <a:lnTo>
                  <a:pt x="11" y="265"/>
                </a:lnTo>
                <a:lnTo>
                  <a:pt x="37" y="277"/>
                </a:lnTo>
                <a:lnTo>
                  <a:pt x="71" y="293"/>
                </a:lnTo>
                <a:lnTo>
                  <a:pt x="71" y="293"/>
                </a:lnTo>
                <a:lnTo>
                  <a:pt x="71" y="294"/>
                </a:lnTo>
                <a:lnTo>
                  <a:pt x="71" y="300"/>
                </a:lnTo>
                <a:lnTo>
                  <a:pt x="73" y="320"/>
                </a:lnTo>
                <a:lnTo>
                  <a:pt x="77" y="354"/>
                </a:lnTo>
                <a:lnTo>
                  <a:pt x="77" y="354"/>
                </a:lnTo>
                <a:lnTo>
                  <a:pt x="79" y="362"/>
                </a:lnTo>
                <a:lnTo>
                  <a:pt x="82" y="371"/>
                </a:lnTo>
                <a:lnTo>
                  <a:pt x="87" y="380"/>
                </a:lnTo>
                <a:lnTo>
                  <a:pt x="61" y="436"/>
                </a:lnTo>
                <a:lnTo>
                  <a:pt x="61" y="436"/>
                </a:lnTo>
                <a:lnTo>
                  <a:pt x="56" y="439"/>
                </a:lnTo>
                <a:lnTo>
                  <a:pt x="52" y="443"/>
                </a:lnTo>
                <a:lnTo>
                  <a:pt x="51" y="444"/>
                </a:lnTo>
                <a:lnTo>
                  <a:pt x="51" y="447"/>
                </a:lnTo>
                <a:lnTo>
                  <a:pt x="51" y="447"/>
                </a:lnTo>
                <a:lnTo>
                  <a:pt x="52" y="452"/>
                </a:lnTo>
                <a:lnTo>
                  <a:pt x="57" y="457"/>
                </a:lnTo>
                <a:lnTo>
                  <a:pt x="64" y="461"/>
                </a:lnTo>
                <a:lnTo>
                  <a:pt x="68" y="462"/>
                </a:lnTo>
                <a:lnTo>
                  <a:pt x="71" y="462"/>
                </a:lnTo>
                <a:lnTo>
                  <a:pt x="87" y="462"/>
                </a:lnTo>
                <a:lnTo>
                  <a:pt x="87" y="462"/>
                </a:lnTo>
                <a:lnTo>
                  <a:pt x="96" y="465"/>
                </a:lnTo>
                <a:lnTo>
                  <a:pt x="107" y="467"/>
                </a:lnTo>
                <a:lnTo>
                  <a:pt x="107" y="467"/>
                </a:lnTo>
                <a:lnTo>
                  <a:pt x="115" y="466"/>
                </a:lnTo>
                <a:lnTo>
                  <a:pt x="129" y="460"/>
                </a:lnTo>
                <a:lnTo>
                  <a:pt x="148" y="452"/>
                </a:lnTo>
                <a:lnTo>
                  <a:pt x="148" y="452"/>
                </a:lnTo>
                <a:lnTo>
                  <a:pt x="145" y="465"/>
                </a:lnTo>
                <a:lnTo>
                  <a:pt x="142" y="472"/>
                </a:lnTo>
                <a:lnTo>
                  <a:pt x="139" y="476"/>
                </a:lnTo>
                <a:lnTo>
                  <a:pt x="138" y="477"/>
                </a:lnTo>
                <a:lnTo>
                  <a:pt x="138" y="477"/>
                </a:lnTo>
                <a:lnTo>
                  <a:pt x="134" y="480"/>
                </a:lnTo>
                <a:lnTo>
                  <a:pt x="129" y="485"/>
                </a:lnTo>
                <a:lnTo>
                  <a:pt x="128" y="489"/>
                </a:lnTo>
                <a:lnTo>
                  <a:pt x="127" y="492"/>
                </a:lnTo>
                <a:lnTo>
                  <a:pt x="127" y="495"/>
                </a:lnTo>
                <a:lnTo>
                  <a:pt x="128" y="498"/>
                </a:lnTo>
                <a:lnTo>
                  <a:pt x="128" y="498"/>
                </a:lnTo>
                <a:lnTo>
                  <a:pt x="129" y="501"/>
                </a:lnTo>
                <a:lnTo>
                  <a:pt x="129" y="503"/>
                </a:lnTo>
                <a:lnTo>
                  <a:pt x="127" y="506"/>
                </a:lnTo>
                <a:lnTo>
                  <a:pt x="127" y="507"/>
                </a:lnTo>
                <a:lnTo>
                  <a:pt x="129" y="508"/>
                </a:lnTo>
                <a:lnTo>
                  <a:pt x="143" y="513"/>
                </a:lnTo>
                <a:lnTo>
                  <a:pt x="143" y="513"/>
                </a:lnTo>
                <a:lnTo>
                  <a:pt x="153" y="516"/>
                </a:lnTo>
                <a:lnTo>
                  <a:pt x="161" y="516"/>
                </a:lnTo>
                <a:lnTo>
                  <a:pt x="169" y="516"/>
                </a:lnTo>
                <a:lnTo>
                  <a:pt x="174" y="516"/>
                </a:lnTo>
                <a:lnTo>
                  <a:pt x="183" y="512"/>
                </a:lnTo>
                <a:lnTo>
                  <a:pt x="189" y="508"/>
                </a:lnTo>
                <a:lnTo>
                  <a:pt x="189" y="508"/>
                </a:lnTo>
                <a:lnTo>
                  <a:pt x="193" y="504"/>
                </a:lnTo>
                <a:lnTo>
                  <a:pt x="196" y="502"/>
                </a:lnTo>
                <a:lnTo>
                  <a:pt x="202" y="499"/>
                </a:lnTo>
                <a:lnTo>
                  <a:pt x="215" y="498"/>
                </a:lnTo>
                <a:lnTo>
                  <a:pt x="215" y="498"/>
                </a:lnTo>
                <a:lnTo>
                  <a:pt x="229" y="497"/>
                </a:lnTo>
                <a:lnTo>
                  <a:pt x="237" y="495"/>
                </a:lnTo>
                <a:lnTo>
                  <a:pt x="246" y="493"/>
                </a:lnTo>
                <a:lnTo>
                  <a:pt x="246" y="493"/>
                </a:lnTo>
                <a:lnTo>
                  <a:pt x="255" y="490"/>
                </a:lnTo>
                <a:lnTo>
                  <a:pt x="259" y="489"/>
                </a:lnTo>
                <a:lnTo>
                  <a:pt x="261" y="488"/>
                </a:lnTo>
                <a:lnTo>
                  <a:pt x="261" y="488"/>
                </a:lnTo>
                <a:lnTo>
                  <a:pt x="266" y="486"/>
                </a:lnTo>
                <a:lnTo>
                  <a:pt x="275" y="486"/>
                </a:lnTo>
                <a:lnTo>
                  <a:pt x="287" y="488"/>
                </a:lnTo>
                <a:lnTo>
                  <a:pt x="287" y="488"/>
                </a:lnTo>
                <a:lnTo>
                  <a:pt x="310" y="574"/>
                </a:lnTo>
                <a:lnTo>
                  <a:pt x="327" y="637"/>
                </a:lnTo>
                <a:lnTo>
                  <a:pt x="332" y="660"/>
                </a:lnTo>
                <a:lnTo>
                  <a:pt x="333" y="672"/>
                </a:lnTo>
                <a:lnTo>
                  <a:pt x="333" y="672"/>
                </a:lnTo>
                <a:lnTo>
                  <a:pt x="334" y="705"/>
                </a:lnTo>
                <a:lnTo>
                  <a:pt x="338" y="761"/>
                </a:lnTo>
                <a:lnTo>
                  <a:pt x="342" y="817"/>
                </a:lnTo>
                <a:lnTo>
                  <a:pt x="343" y="837"/>
                </a:lnTo>
                <a:lnTo>
                  <a:pt x="343" y="847"/>
                </a:lnTo>
                <a:lnTo>
                  <a:pt x="343" y="847"/>
                </a:lnTo>
                <a:lnTo>
                  <a:pt x="341" y="852"/>
                </a:lnTo>
                <a:lnTo>
                  <a:pt x="337" y="858"/>
                </a:lnTo>
                <a:lnTo>
                  <a:pt x="327" y="874"/>
                </a:lnTo>
                <a:lnTo>
                  <a:pt x="313" y="893"/>
                </a:lnTo>
                <a:lnTo>
                  <a:pt x="313" y="893"/>
                </a:lnTo>
                <a:lnTo>
                  <a:pt x="307" y="891"/>
                </a:lnTo>
                <a:lnTo>
                  <a:pt x="301" y="889"/>
                </a:lnTo>
                <a:lnTo>
                  <a:pt x="293" y="888"/>
                </a:lnTo>
                <a:lnTo>
                  <a:pt x="284" y="888"/>
                </a:lnTo>
                <a:lnTo>
                  <a:pt x="275" y="889"/>
                </a:lnTo>
                <a:lnTo>
                  <a:pt x="265" y="892"/>
                </a:lnTo>
                <a:lnTo>
                  <a:pt x="256" y="898"/>
                </a:lnTo>
                <a:lnTo>
                  <a:pt x="256" y="898"/>
                </a:lnTo>
                <a:lnTo>
                  <a:pt x="248" y="906"/>
                </a:lnTo>
                <a:lnTo>
                  <a:pt x="243" y="911"/>
                </a:lnTo>
                <a:lnTo>
                  <a:pt x="241" y="916"/>
                </a:lnTo>
                <a:lnTo>
                  <a:pt x="241" y="921"/>
                </a:lnTo>
                <a:lnTo>
                  <a:pt x="242" y="924"/>
                </a:lnTo>
                <a:lnTo>
                  <a:pt x="245" y="926"/>
                </a:lnTo>
                <a:lnTo>
                  <a:pt x="247" y="928"/>
                </a:lnTo>
                <a:lnTo>
                  <a:pt x="251" y="929"/>
                </a:lnTo>
                <a:lnTo>
                  <a:pt x="251" y="929"/>
                </a:lnTo>
                <a:lnTo>
                  <a:pt x="255" y="929"/>
                </a:lnTo>
                <a:lnTo>
                  <a:pt x="257" y="929"/>
                </a:lnTo>
                <a:lnTo>
                  <a:pt x="261" y="926"/>
                </a:lnTo>
                <a:lnTo>
                  <a:pt x="263" y="926"/>
                </a:lnTo>
                <a:lnTo>
                  <a:pt x="265" y="926"/>
                </a:lnTo>
                <a:lnTo>
                  <a:pt x="268" y="926"/>
                </a:lnTo>
                <a:lnTo>
                  <a:pt x="272" y="929"/>
                </a:lnTo>
                <a:lnTo>
                  <a:pt x="272" y="929"/>
                </a:lnTo>
                <a:lnTo>
                  <a:pt x="277" y="932"/>
                </a:lnTo>
                <a:lnTo>
                  <a:pt x="283" y="934"/>
                </a:lnTo>
                <a:lnTo>
                  <a:pt x="298" y="938"/>
                </a:lnTo>
                <a:lnTo>
                  <a:pt x="313" y="939"/>
                </a:lnTo>
                <a:lnTo>
                  <a:pt x="319" y="939"/>
                </a:lnTo>
                <a:lnTo>
                  <a:pt x="323" y="939"/>
                </a:lnTo>
                <a:lnTo>
                  <a:pt x="323" y="939"/>
                </a:lnTo>
                <a:lnTo>
                  <a:pt x="328" y="937"/>
                </a:lnTo>
                <a:lnTo>
                  <a:pt x="338" y="929"/>
                </a:lnTo>
                <a:lnTo>
                  <a:pt x="364" y="908"/>
                </a:lnTo>
                <a:lnTo>
                  <a:pt x="390" y="885"/>
                </a:lnTo>
                <a:lnTo>
                  <a:pt x="400" y="875"/>
                </a:lnTo>
                <a:lnTo>
                  <a:pt x="405" y="867"/>
                </a:lnTo>
                <a:lnTo>
                  <a:pt x="405" y="867"/>
                </a:lnTo>
                <a:lnTo>
                  <a:pt x="409" y="856"/>
                </a:lnTo>
                <a:lnTo>
                  <a:pt x="413" y="835"/>
                </a:lnTo>
                <a:lnTo>
                  <a:pt x="420" y="781"/>
                </a:lnTo>
                <a:lnTo>
                  <a:pt x="428" y="728"/>
                </a:lnTo>
                <a:lnTo>
                  <a:pt x="431" y="698"/>
                </a:lnTo>
                <a:lnTo>
                  <a:pt x="431" y="698"/>
                </a:lnTo>
                <a:lnTo>
                  <a:pt x="433" y="679"/>
                </a:lnTo>
                <a:lnTo>
                  <a:pt x="438" y="649"/>
                </a:lnTo>
                <a:lnTo>
                  <a:pt x="442" y="637"/>
                </a:lnTo>
                <a:lnTo>
                  <a:pt x="446" y="628"/>
                </a:lnTo>
                <a:lnTo>
                  <a:pt x="449" y="624"/>
                </a:lnTo>
                <a:lnTo>
                  <a:pt x="451" y="622"/>
                </a:lnTo>
                <a:lnTo>
                  <a:pt x="454" y="624"/>
                </a:lnTo>
                <a:lnTo>
                  <a:pt x="456" y="626"/>
                </a:lnTo>
                <a:lnTo>
                  <a:pt x="456" y="626"/>
                </a:lnTo>
                <a:lnTo>
                  <a:pt x="459" y="631"/>
                </a:lnTo>
                <a:lnTo>
                  <a:pt x="460" y="639"/>
                </a:lnTo>
                <a:lnTo>
                  <a:pt x="464" y="662"/>
                </a:lnTo>
                <a:lnTo>
                  <a:pt x="465" y="690"/>
                </a:lnTo>
                <a:lnTo>
                  <a:pt x="465" y="721"/>
                </a:lnTo>
                <a:lnTo>
                  <a:pt x="464" y="778"/>
                </a:lnTo>
                <a:lnTo>
                  <a:pt x="463" y="797"/>
                </a:lnTo>
                <a:lnTo>
                  <a:pt x="461" y="806"/>
                </a:lnTo>
                <a:lnTo>
                  <a:pt x="461" y="806"/>
                </a:lnTo>
                <a:lnTo>
                  <a:pt x="441" y="842"/>
                </a:lnTo>
                <a:lnTo>
                  <a:pt x="441" y="842"/>
                </a:lnTo>
                <a:lnTo>
                  <a:pt x="438" y="848"/>
                </a:lnTo>
                <a:lnTo>
                  <a:pt x="438" y="853"/>
                </a:lnTo>
                <a:lnTo>
                  <a:pt x="438" y="858"/>
                </a:lnTo>
                <a:lnTo>
                  <a:pt x="441" y="862"/>
                </a:lnTo>
                <a:lnTo>
                  <a:pt x="441" y="862"/>
                </a:lnTo>
                <a:lnTo>
                  <a:pt x="446" y="864"/>
                </a:lnTo>
                <a:lnTo>
                  <a:pt x="455" y="864"/>
                </a:lnTo>
                <a:lnTo>
                  <a:pt x="472" y="862"/>
                </a:lnTo>
                <a:lnTo>
                  <a:pt x="472" y="862"/>
                </a:lnTo>
                <a:lnTo>
                  <a:pt x="482" y="862"/>
                </a:lnTo>
                <a:lnTo>
                  <a:pt x="496" y="860"/>
                </a:lnTo>
                <a:lnTo>
                  <a:pt x="502" y="858"/>
                </a:lnTo>
                <a:lnTo>
                  <a:pt x="508" y="856"/>
                </a:lnTo>
                <a:lnTo>
                  <a:pt x="511" y="852"/>
                </a:lnTo>
                <a:lnTo>
                  <a:pt x="513" y="847"/>
                </a:lnTo>
                <a:lnTo>
                  <a:pt x="513" y="847"/>
                </a:lnTo>
                <a:lnTo>
                  <a:pt x="513" y="830"/>
                </a:lnTo>
                <a:lnTo>
                  <a:pt x="514" y="805"/>
                </a:lnTo>
                <a:lnTo>
                  <a:pt x="515" y="792"/>
                </a:lnTo>
                <a:lnTo>
                  <a:pt x="517" y="779"/>
                </a:lnTo>
                <a:lnTo>
                  <a:pt x="519" y="767"/>
                </a:lnTo>
                <a:lnTo>
                  <a:pt x="523" y="760"/>
                </a:lnTo>
                <a:lnTo>
                  <a:pt x="523" y="760"/>
                </a:lnTo>
                <a:lnTo>
                  <a:pt x="533" y="742"/>
                </a:lnTo>
                <a:lnTo>
                  <a:pt x="545" y="719"/>
                </a:lnTo>
                <a:lnTo>
                  <a:pt x="554" y="696"/>
                </a:lnTo>
                <a:lnTo>
                  <a:pt x="558" y="685"/>
                </a:lnTo>
                <a:lnTo>
                  <a:pt x="559" y="678"/>
                </a:lnTo>
                <a:lnTo>
                  <a:pt x="559" y="678"/>
                </a:lnTo>
                <a:lnTo>
                  <a:pt x="563" y="658"/>
                </a:lnTo>
                <a:lnTo>
                  <a:pt x="570" y="633"/>
                </a:lnTo>
                <a:lnTo>
                  <a:pt x="579" y="601"/>
                </a:lnTo>
                <a:lnTo>
                  <a:pt x="579" y="601"/>
                </a:lnTo>
                <a:lnTo>
                  <a:pt x="605" y="604"/>
                </a:lnTo>
                <a:lnTo>
                  <a:pt x="624" y="607"/>
                </a:lnTo>
                <a:lnTo>
                  <a:pt x="631" y="607"/>
                </a:lnTo>
                <a:lnTo>
                  <a:pt x="636" y="606"/>
                </a:lnTo>
                <a:lnTo>
                  <a:pt x="636" y="606"/>
                </a:lnTo>
                <a:lnTo>
                  <a:pt x="649" y="598"/>
                </a:lnTo>
                <a:lnTo>
                  <a:pt x="656" y="596"/>
                </a:lnTo>
                <a:lnTo>
                  <a:pt x="662" y="596"/>
                </a:lnTo>
                <a:lnTo>
                  <a:pt x="662" y="596"/>
                </a:lnTo>
                <a:lnTo>
                  <a:pt x="670" y="597"/>
                </a:lnTo>
                <a:lnTo>
                  <a:pt x="687" y="596"/>
                </a:lnTo>
                <a:lnTo>
                  <a:pt x="687" y="596"/>
                </a:lnTo>
                <a:lnTo>
                  <a:pt x="700" y="596"/>
                </a:lnTo>
                <a:lnTo>
                  <a:pt x="714" y="596"/>
                </a:lnTo>
                <a:lnTo>
                  <a:pt x="723" y="597"/>
                </a:lnTo>
                <a:lnTo>
                  <a:pt x="727" y="597"/>
                </a:lnTo>
                <a:lnTo>
                  <a:pt x="728" y="596"/>
                </a:lnTo>
                <a:lnTo>
                  <a:pt x="728" y="596"/>
                </a:lnTo>
                <a:lnTo>
                  <a:pt x="731" y="594"/>
                </a:lnTo>
                <a:lnTo>
                  <a:pt x="736" y="594"/>
                </a:lnTo>
                <a:lnTo>
                  <a:pt x="744" y="596"/>
                </a:lnTo>
                <a:lnTo>
                  <a:pt x="744" y="596"/>
                </a:lnTo>
                <a:lnTo>
                  <a:pt x="744" y="604"/>
                </a:lnTo>
                <a:lnTo>
                  <a:pt x="744" y="626"/>
                </a:lnTo>
                <a:lnTo>
                  <a:pt x="745" y="640"/>
                </a:lnTo>
                <a:lnTo>
                  <a:pt x="747" y="655"/>
                </a:lnTo>
                <a:lnTo>
                  <a:pt x="750" y="669"/>
                </a:lnTo>
                <a:lnTo>
                  <a:pt x="754" y="683"/>
                </a:lnTo>
                <a:lnTo>
                  <a:pt x="754" y="683"/>
                </a:lnTo>
                <a:lnTo>
                  <a:pt x="760" y="697"/>
                </a:lnTo>
                <a:lnTo>
                  <a:pt x="769" y="714"/>
                </a:lnTo>
                <a:lnTo>
                  <a:pt x="780" y="730"/>
                </a:lnTo>
                <a:lnTo>
                  <a:pt x="791" y="747"/>
                </a:lnTo>
                <a:lnTo>
                  <a:pt x="815" y="779"/>
                </a:lnTo>
                <a:lnTo>
                  <a:pt x="827" y="792"/>
                </a:lnTo>
                <a:lnTo>
                  <a:pt x="836" y="801"/>
                </a:lnTo>
                <a:lnTo>
                  <a:pt x="836" y="801"/>
                </a:lnTo>
                <a:lnTo>
                  <a:pt x="844" y="808"/>
                </a:lnTo>
                <a:lnTo>
                  <a:pt x="850" y="816"/>
                </a:lnTo>
                <a:lnTo>
                  <a:pt x="855" y="824"/>
                </a:lnTo>
                <a:lnTo>
                  <a:pt x="859" y="832"/>
                </a:lnTo>
                <a:lnTo>
                  <a:pt x="864" y="847"/>
                </a:lnTo>
                <a:lnTo>
                  <a:pt x="867" y="862"/>
                </a:lnTo>
                <a:lnTo>
                  <a:pt x="867" y="862"/>
                </a:lnTo>
                <a:lnTo>
                  <a:pt x="867" y="871"/>
                </a:lnTo>
                <a:lnTo>
                  <a:pt x="865" y="882"/>
                </a:lnTo>
                <a:lnTo>
                  <a:pt x="862" y="893"/>
                </a:lnTo>
                <a:lnTo>
                  <a:pt x="858" y="905"/>
                </a:lnTo>
                <a:lnTo>
                  <a:pt x="853" y="916"/>
                </a:lnTo>
                <a:lnTo>
                  <a:pt x="849" y="925"/>
                </a:lnTo>
                <a:lnTo>
                  <a:pt x="845" y="932"/>
                </a:lnTo>
                <a:lnTo>
                  <a:pt x="841" y="934"/>
                </a:lnTo>
                <a:lnTo>
                  <a:pt x="841" y="934"/>
                </a:lnTo>
                <a:lnTo>
                  <a:pt x="830" y="937"/>
                </a:lnTo>
                <a:lnTo>
                  <a:pt x="810" y="943"/>
                </a:lnTo>
                <a:lnTo>
                  <a:pt x="800" y="947"/>
                </a:lnTo>
                <a:lnTo>
                  <a:pt x="792" y="951"/>
                </a:lnTo>
                <a:lnTo>
                  <a:pt x="787" y="956"/>
                </a:lnTo>
                <a:lnTo>
                  <a:pt x="785" y="957"/>
                </a:lnTo>
                <a:lnTo>
                  <a:pt x="785" y="960"/>
                </a:lnTo>
                <a:lnTo>
                  <a:pt x="785" y="960"/>
                </a:lnTo>
                <a:lnTo>
                  <a:pt x="786" y="967"/>
                </a:lnTo>
                <a:lnTo>
                  <a:pt x="789" y="973"/>
                </a:lnTo>
                <a:lnTo>
                  <a:pt x="792" y="976"/>
                </a:lnTo>
                <a:lnTo>
                  <a:pt x="800" y="980"/>
                </a:lnTo>
                <a:lnTo>
                  <a:pt x="800" y="980"/>
                </a:lnTo>
                <a:lnTo>
                  <a:pt x="812" y="985"/>
                </a:lnTo>
                <a:lnTo>
                  <a:pt x="828" y="991"/>
                </a:lnTo>
                <a:lnTo>
                  <a:pt x="845" y="994"/>
                </a:lnTo>
                <a:lnTo>
                  <a:pt x="851" y="996"/>
                </a:lnTo>
                <a:lnTo>
                  <a:pt x="857" y="996"/>
                </a:lnTo>
                <a:lnTo>
                  <a:pt x="857" y="996"/>
                </a:lnTo>
                <a:lnTo>
                  <a:pt x="867" y="994"/>
                </a:lnTo>
                <a:lnTo>
                  <a:pt x="876" y="992"/>
                </a:lnTo>
                <a:lnTo>
                  <a:pt x="885" y="988"/>
                </a:lnTo>
                <a:lnTo>
                  <a:pt x="886" y="987"/>
                </a:lnTo>
                <a:lnTo>
                  <a:pt x="887" y="985"/>
                </a:lnTo>
                <a:lnTo>
                  <a:pt x="887" y="985"/>
                </a:lnTo>
                <a:lnTo>
                  <a:pt x="889" y="984"/>
                </a:lnTo>
                <a:lnTo>
                  <a:pt x="890" y="980"/>
                </a:lnTo>
                <a:lnTo>
                  <a:pt x="898" y="974"/>
                </a:lnTo>
                <a:lnTo>
                  <a:pt x="904" y="965"/>
                </a:lnTo>
                <a:lnTo>
                  <a:pt x="907" y="960"/>
                </a:lnTo>
                <a:lnTo>
                  <a:pt x="908" y="955"/>
                </a:lnTo>
                <a:lnTo>
                  <a:pt x="908" y="955"/>
                </a:lnTo>
                <a:lnTo>
                  <a:pt x="909" y="947"/>
                </a:lnTo>
                <a:lnTo>
                  <a:pt x="913" y="934"/>
                </a:lnTo>
                <a:lnTo>
                  <a:pt x="925" y="902"/>
                </a:lnTo>
                <a:lnTo>
                  <a:pt x="935" y="869"/>
                </a:lnTo>
                <a:lnTo>
                  <a:pt x="939" y="856"/>
                </a:lnTo>
                <a:lnTo>
                  <a:pt x="939" y="847"/>
                </a:lnTo>
                <a:lnTo>
                  <a:pt x="939" y="847"/>
                </a:lnTo>
                <a:lnTo>
                  <a:pt x="936" y="834"/>
                </a:lnTo>
                <a:lnTo>
                  <a:pt x="932" y="821"/>
                </a:lnTo>
                <a:lnTo>
                  <a:pt x="923" y="796"/>
                </a:lnTo>
                <a:lnTo>
                  <a:pt x="923" y="796"/>
                </a:lnTo>
                <a:lnTo>
                  <a:pt x="921" y="783"/>
                </a:lnTo>
                <a:lnTo>
                  <a:pt x="919" y="773"/>
                </a:lnTo>
                <a:lnTo>
                  <a:pt x="919" y="765"/>
                </a:lnTo>
                <a:lnTo>
                  <a:pt x="918" y="760"/>
                </a:lnTo>
                <a:lnTo>
                  <a:pt x="918" y="760"/>
                </a:lnTo>
                <a:lnTo>
                  <a:pt x="918" y="755"/>
                </a:lnTo>
                <a:lnTo>
                  <a:pt x="921" y="746"/>
                </a:lnTo>
                <a:lnTo>
                  <a:pt x="930" y="722"/>
                </a:lnTo>
                <a:lnTo>
                  <a:pt x="939" y="699"/>
                </a:lnTo>
                <a:lnTo>
                  <a:pt x="942" y="694"/>
                </a:lnTo>
                <a:lnTo>
                  <a:pt x="944" y="693"/>
                </a:lnTo>
                <a:lnTo>
                  <a:pt x="944" y="693"/>
                </a:lnTo>
                <a:lnTo>
                  <a:pt x="944" y="693"/>
                </a:lnTo>
                <a:lnTo>
                  <a:pt x="957" y="740"/>
                </a:lnTo>
                <a:lnTo>
                  <a:pt x="964" y="775"/>
                </a:lnTo>
                <a:lnTo>
                  <a:pt x="969" y="801"/>
                </a:lnTo>
                <a:lnTo>
                  <a:pt x="969" y="801"/>
                </a:lnTo>
                <a:lnTo>
                  <a:pt x="969" y="812"/>
                </a:lnTo>
                <a:lnTo>
                  <a:pt x="969" y="826"/>
                </a:lnTo>
                <a:lnTo>
                  <a:pt x="968" y="864"/>
                </a:lnTo>
                <a:lnTo>
                  <a:pt x="964" y="897"/>
                </a:lnTo>
                <a:lnTo>
                  <a:pt x="962" y="908"/>
                </a:lnTo>
                <a:lnTo>
                  <a:pt x="960" y="912"/>
                </a:lnTo>
                <a:lnTo>
                  <a:pt x="959" y="914"/>
                </a:lnTo>
                <a:lnTo>
                  <a:pt x="959" y="914"/>
                </a:lnTo>
                <a:lnTo>
                  <a:pt x="953" y="920"/>
                </a:lnTo>
                <a:lnTo>
                  <a:pt x="944" y="930"/>
                </a:lnTo>
                <a:lnTo>
                  <a:pt x="936" y="942"/>
                </a:lnTo>
                <a:lnTo>
                  <a:pt x="935" y="946"/>
                </a:lnTo>
                <a:lnTo>
                  <a:pt x="933" y="950"/>
                </a:lnTo>
                <a:lnTo>
                  <a:pt x="933" y="950"/>
                </a:lnTo>
                <a:lnTo>
                  <a:pt x="933" y="955"/>
                </a:lnTo>
                <a:lnTo>
                  <a:pt x="935" y="960"/>
                </a:lnTo>
                <a:lnTo>
                  <a:pt x="936" y="961"/>
                </a:lnTo>
                <a:lnTo>
                  <a:pt x="940" y="964"/>
                </a:lnTo>
                <a:lnTo>
                  <a:pt x="949" y="965"/>
                </a:lnTo>
                <a:lnTo>
                  <a:pt x="949" y="965"/>
                </a:lnTo>
                <a:lnTo>
                  <a:pt x="963" y="965"/>
                </a:lnTo>
                <a:lnTo>
                  <a:pt x="980" y="962"/>
                </a:lnTo>
                <a:lnTo>
                  <a:pt x="987" y="960"/>
                </a:lnTo>
                <a:lnTo>
                  <a:pt x="995" y="957"/>
                </a:lnTo>
                <a:lnTo>
                  <a:pt x="1001" y="953"/>
                </a:lnTo>
                <a:lnTo>
                  <a:pt x="1005" y="950"/>
                </a:lnTo>
                <a:lnTo>
                  <a:pt x="1005" y="950"/>
                </a:lnTo>
                <a:lnTo>
                  <a:pt x="1008" y="943"/>
                </a:lnTo>
                <a:lnTo>
                  <a:pt x="1012" y="933"/>
                </a:lnTo>
                <a:lnTo>
                  <a:pt x="1016" y="907"/>
                </a:lnTo>
                <a:lnTo>
                  <a:pt x="1021" y="857"/>
                </a:lnTo>
                <a:lnTo>
                  <a:pt x="1021" y="857"/>
                </a:lnTo>
                <a:lnTo>
                  <a:pt x="1023" y="841"/>
                </a:lnTo>
                <a:lnTo>
                  <a:pt x="1026" y="825"/>
                </a:lnTo>
                <a:lnTo>
                  <a:pt x="1030" y="812"/>
                </a:lnTo>
                <a:lnTo>
                  <a:pt x="1031" y="801"/>
                </a:lnTo>
                <a:lnTo>
                  <a:pt x="1031" y="801"/>
                </a:lnTo>
                <a:lnTo>
                  <a:pt x="1032" y="775"/>
                </a:lnTo>
                <a:lnTo>
                  <a:pt x="1032" y="765"/>
                </a:lnTo>
                <a:lnTo>
                  <a:pt x="1031" y="760"/>
                </a:lnTo>
                <a:lnTo>
                  <a:pt x="1031" y="760"/>
                </a:lnTo>
                <a:lnTo>
                  <a:pt x="1030" y="756"/>
                </a:lnTo>
                <a:lnTo>
                  <a:pt x="1030" y="751"/>
                </a:lnTo>
                <a:lnTo>
                  <a:pt x="1030" y="743"/>
                </a:lnTo>
                <a:lnTo>
                  <a:pt x="1031" y="734"/>
                </a:lnTo>
                <a:lnTo>
                  <a:pt x="1031" y="734"/>
                </a:lnTo>
                <a:lnTo>
                  <a:pt x="1039" y="710"/>
                </a:lnTo>
                <a:lnTo>
                  <a:pt x="1054" y="666"/>
                </a:lnTo>
                <a:lnTo>
                  <a:pt x="1069" y="622"/>
                </a:lnTo>
                <a:lnTo>
                  <a:pt x="1075" y="606"/>
                </a:lnTo>
                <a:lnTo>
                  <a:pt x="1077" y="596"/>
                </a:lnTo>
                <a:lnTo>
                  <a:pt x="1077" y="596"/>
                </a:lnTo>
                <a:lnTo>
                  <a:pt x="1081" y="578"/>
                </a:lnTo>
                <a:lnTo>
                  <a:pt x="1089" y="554"/>
                </a:lnTo>
                <a:lnTo>
                  <a:pt x="1095" y="530"/>
                </a:lnTo>
                <a:lnTo>
                  <a:pt x="1096" y="521"/>
                </a:lnTo>
                <a:lnTo>
                  <a:pt x="1098" y="513"/>
                </a:lnTo>
                <a:lnTo>
                  <a:pt x="1098" y="513"/>
                </a:lnTo>
                <a:lnTo>
                  <a:pt x="1096" y="497"/>
                </a:lnTo>
                <a:lnTo>
                  <a:pt x="1091" y="474"/>
                </a:lnTo>
                <a:lnTo>
                  <a:pt x="1085" y="445"/>
                </a:lnTo>
                <a:lnTo>
                  <a:pt x="1077" y="416"/>
                </a:lnTo>
                <a:lnTo>
                  <a:pt x="1077" y="416"/>
                </a:lnTo>
                <a:lnTo>
                  <a:pt x="1063" y="367"/>
                </a:lnTo>
                <a:lnTo>
                  <a:pt x="1057" y="349"/>
                </a:lnTo>
                <a:lnTo>
                  <a:pt x="1057" y="349"/>
                </a:lnTo>
                <a:lnTo>
                  <a:pt x="1058" y="331"/>
                </a:lnTo>
                <a:lnTo>
                  <a:pt x="1059" y="317"/>
                </a:lnTo>
                <a:lnTo>
                  <a:pt x="1062" y="303"/>
                </a:lnTo>
                <a:lnTo>
                  <a:pt x="1062" y="303"/>
                </a:lnTo>
                <a:lnTo>
                  <a:pt x="1072" y="268"/>
                </a:lnTo>
                <a:lnTo>
                  <a:pt x="1077" y="252"/>
                </a:lnTo>
                <a:lnTo>
                  <a:pt x="1080" y="245"/>
                </a:lnTo>
                <a:lnTo>
                  <a:pt x="1082" y="241"/>
                </a:lnTo>
                <a:lnTo>
                  <a:pt x="1082" y="241"/>
                </a:lnTo>
                <a:lnTo>
                  <a:pt x="1094" y="227"/>
                </a:lnTo>
                <a:lnTo>
                  <a:pt x="1103" y="216"/>
                </a:lnTo>
                <a:lnTo>
                  <a:pt x="1103" y="216"/>
                </a:lnTo>
                <a:lnTo>
                  <a:pt x="1107" y="207"/>
                </a:lnTo>
                <a:lnTo>
                  <a:pt x="1113" y="185"/>
                </a:lnTo>
                <a:lnTo>
                  <a:pt x="1113" y="185"/>
                </a:lnTo>
                <a:lnTo>
                  <a:pt x="1116" y="177"/>
                </a:lnTo>
                <a:lnTo>
                  <a:pt x="1121" y="168"/>
                </a:lnTo>
                <a:lnTo>
                  <a:pt x="1131" y="154"/>
                </a:lnTo>
                <a:lnTo>
                  <a:pt x="1140" y="143"/>
                </a:lnTo>
                <a:lnTo>
                  <a:pt x="1144" y="139"/>
                </a:lnTo>
                <a:lnTo>
                  <a:pt x="1144" y="113"/>
                </a:lnTo>
                <a:lnTo>
                  <a:pt x="1144" y="113"/>
                </a:lnTo>
                <a:lnTo>
                  <a:pt x="1134" y="102"/>
                </a:lnTo>
                <a:lnTo>
                  <a:pt x="1126" y="91"/>
                </a:lnTo>
                <a:lnTo>
                  <a:pt x="1123" y="86"/>
                </a:lnTo>
                <a:lnTo>
                  <a:pt x="1123" y="82"/>
                </a:lnTo>
                <a:lnTo>
                  <a:pt x="1123" y="82"/>
                </a:lnTo>
                <a:lnTo>
                  <a:pt x="1125" y="66"/>
                </a:lnTo>
                <a:lnTo>
                  <a:pt x="1123" y="52"/>
                </a:lnTo>
                <a:lnTo>
                  <a:pt x="1123" y="52"/>
                </a:lnTo>
                <a:lnTo>
                  <a:pt x="1122" y="48"/>
                </a:lnTo>
                <a:lnTo>
                  <a:pt x="1120" y="45"/>
                </a:lnTo>
                <a:lnTo>
                  <a:pt x="1116" y="44"/>
                </a:lnTo>
                <a:lnTo>
                  <a:pt x="1113" y="41"/>
                </a:lnTo>
                <a:lnTo>
                  <a:pt x="1113" y="41"/>
                </a:lnTo>
                <a:lnTo>
                  <a:pt x="1098" y="26"/>
                </a:lnTo>
                <a:lnTo>
                  <a:pt x="1089" y="18"/>
                </a:lnTo>
                <a:lnTo>
                  <a:pt x="1085" y="16"/>
                </a:lnTo>
                <a:lnTo>
                  <a:pt x="1082" y="16"/>
                </a:lnTo>
                <a:lnTo>
                  <a:pt x="1082" y="16"/>
                </a:lnTo>
                <a:lnTo>
                  <a:pt x="1077" y="16"/>
                </a:lnTo>
                <a:lnTo>
                  <a:pt x="1071" y="13"/>
                </a:lnTo>
                <a:lnTo>
                  <a:pt x="1066" y="11"/>
                </a:lnTo>
                <a:lnTo>
                  <a:pt x="1062" y="11"/>
                </a:lnTo>
                <a:lnTo>
                  <a:pt x="1062" y="11"/>
                </a:lnTo>
                <a:lnTo>
                  <a:pt x="1059" y="11"/>
                </a:lnTo>
                <a:lnTo>
                  <a:pt x="1053" y="8"/>
                </a:lnTo>
                <a:lnTo>
                  <a:pt x="1045" y="5"/>
                </a:lnTo>
                <a:lnTo>
                  <a:pt x="1041" y="5"/>
                </a:lnTo>
                <a:lnTo>
                  <a:pt x="1036" y="5"/>
                </a:lnTo>
                <a:lnTo>
                  <a:pt x="1036" y="5"/>
                </a:lnTo>
                <a:lnTo>
                  <a:pt x="1031" y="5"/>
                </a:lnTo>
                <a:lnTo>
                  <a:pt x="1025" y="5"/>
                </a:lnTo>
                <a:lnTo>
                  <a:pt x="1012" y="3"/>
                </a:lnTo>
                <a:lnTo>
                  <a:pt x="1001" y="0"/>
                </a:lnTo>
                <a:lnTo>
                  <a:pt x="995" y="0"/>
                </a:lnTo>
                <a:lnTo>
                  <a:pt x="995" y="0"/>
                </a:lnTo>
                <a:lnTo>
                  <a:pt x="984" y="3"/>
                </a:lnTo>
                <a:lnTo>
                  <a:pt x="976" y="5"/>
                </a:lnTo>
                <a:lnTo>
                  <a:pt x="969" y="5"/>
                </a:lnTo>
                <a:lnTo>
                  <a:pt x="969" y="5"/>
                </a:lnTo>
                <a:lnTo>
                  <a:pt x="957" y="5"/>
                </a:lnTo>
                <a:lnTo>
                  <a:pt x="950" y="7"/>
                </a:lnTo>
                <a:lnTo>
                  <a:pt x="944" y="11"/>
                </a:lnTo>
                <a:lnTo>
                  <a:pt x="944" y="11"/>
                </a:lnTo>
                <a:lnTo>
                  <a:pt x="931" y="21"/>
                </a:lnTo>
                <a:lnTo>
                  <a:pt x="918" y="31"/>
                </a:lnTo>
                <a:lnTo>
                  <a:pt x="918" y="31"/>
                </a:lnTo>
                <a:lnTo>
                  <a:pt x="913" y="34"/>
                </a:lnTo>
                <a:lnTo>
                  <a:pt x="908" y="36"/>
                </a:lnTo>
                <a:lnTo>
                  <a:pt x="892" y="41"/>
                </a:lnTo>
                <a:lnTo>
                  <a:pt x="885" y="45"/>
                </a:lnTo>
                <a:lnTo>
                  <a:pt x="877" y="52"/>
                </a:lnTo>
                <a:lnTo>
                  <a:pt x="869" y="58"/>
                </a:lnTo>
                <a:lnTo>
                  <a:pt x="862" y="67"/>
                </a:lnTo>
                <a:lnTo>
                  <a:pt x="862" y="67"/>
                </a:lnTo>
                <a:lnTo>
                  <a:pt x="846" y="90"/>
                </a:lnTo>
                <a:lnTo>
                  <a:pt x="832" y="116"/>
                </a:lnTo>
                <a:lnTo>
                  <a:pt x="815" y="144"/>
                </a:lnTo>
                <a:lnTo>
                  <a:pt x="805" y="144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8">
            <a:extLst>
              <a:ext uri="{FF2B5EF4-FFF2-40B4-BE49-F238E27FC236}">
                <a16:creationId xmlns:a16="http://schemas.microsoft.com/office/drawing/2014/main" id="{62B16265-DEBA-4A16-A705-22EE96762F77}"/>
              </a:ext>
            </a:extLst>
          </p:cNvPr>
          <p:cNvSpPr>
            <a:spLocks/>
          </p:cNvSpPr>
          <p:nvPr/>
        </p:nvSpPr>
        <p:spPr bwMode="auto">
          <a:xfrm>
            <a:off x="4143019" y="4885744"/>
            <a:ext cx="1618294" cy="1249351"/>
          </a:xfrm>
          <a:custGeom>
            <a:avLst/>
            <a:gdLst>
              <a:gd name="T0" fmla="*/ 979 w 1408"/>
              <a:gd name="T1" fmla="*/ 236 h 1087"/>
              <a:gd name="T2" fmla="*/ 929 w 1408"/>
              <a:gd name="T3" fmla="*/ 258 h 1087"/>
              <a:gd name="T4" fmla="*/ 836 w 1408"/>
              <a:gd name="T5" fmla="*/ 253 h 1087"/>
              <a:gd name="T6" fmla="*/ 703 w 1408"/>
              <a:gd name="T7" fmla="*/ 243 h 1087"/>
              <a:gd name="T8" fmla="*/ 600 w 1408"/>
              <a:gd name="T9" fmla="*/ 233 h 1087"/>
              <a:gd name="T10" fmla="*/ 487 w 1408"/>
              <a:gd name="T11" fmla="*/ 222 h 1087"/>
              <a:gd name="T12" fmla="*/ 450 w 1408"/>
              <a:gd name="T13" fmla="*/ 62 h 1087"/>
              <a:gd name="T14" fmla="*/ 351 w 1408"/>
              <a:gd name="T15" fmla="*/ 0 h 1087"/>
              <a:gd name="T16" fmla="*/ 281 w 1408"/>
              <a:gd name="T17" fmla="*/ 41 h 1087"/>
              <a:gd name="T18" fmla="*/ 231 w 1408"/>
              <a:gd name="T19" fmla="*/ 125 h 1087"/>
              <a:gd name="T20" fmla="*/ 129 w 1408"/>
              <a:gd name="T21" fmla="*/ 138 h 1087"/>
              <a:gd name="T22" fmla="*/ 206 w 1408"/>
              <a:gd name="T23" fmla="*/ 168 h 1087"/>
              <a:gd name="T24" fmla="*/ 95 w 1408"/>
              <a:gd name="T25" fmla="*/ 199 h 1087"/>
              <a:gd name="T26" fmla="*/ 91 w 1408"/>
              <a:gd name="T27" fmla="*/ 215 h 1087"/>
              <a:gd name="T28" fmla="*/ 154 w 1408"/>
              <a:gd name="T29" fmla="*/ 231 h 1087"/>
              <a:gd name="T30" fmla="*/ 77 w 1408"/>
              <a:gd name="T31" fmla="*/ 279 h 1087"/>
              <a:gd name="T32" fmla="*/ 10 w 1408"/>
              <a:gd name="T33" fmla="*/ 292 h 1087"/>
              <a:gd name="T34" fmla="*/ 115 w 1408"/>
              <a:gd name="T35" fmla="*/ 316 h 1087"/>
              <a:gd name="T36" fmla="*/ 54 w 1408"/>
              <a:gd name="T37" fmla="*/ 370 h 1087"/>
              <a:gd name="T38" fmla="*/ 54 w 1408"/>
              <a:gd name="T39" fmla="*/ 420 h 1087"/>
              <a:gd name="T40" fmla="*/ 149 w 1408"/>
              <a:gd name="T41" fmla="*/ 366 h 1087"/>
              <a:gd name="T42" fmla="*/ 217 w 1408"/>
              <a:gd name="T43" fmla="*/ 442 h 1087"/>
              <a:gd name="T44" fmla="*/ 273 w 1408"/>
              <a:gd name="T45" fmla="*/ 380 h 1087"/>
              <a:gd name="T46" fmla="*/ 338 w 1408"/>
              <a:gd name="T47" fmla="*/ 325 h 1087"/>
              <a:gd name="T48" fmla="*/ 364 w 1408"/>
              <a:gd name="T49" fmla="*/ 397 h 1087"/>
              <a:gd name="T50" fmla="*/ 342 w 1408"/>
              <a:gd name="T51" fmla="*/ 551 h 1087"/>
              <a:gd name="T52" fmla="*/ 410 w 1408"/>
              <a:gd name="T53" fmla="*/ 853 h 1087"/>
              <a:gd name="T54" fmla="*/ 380 w 1408"/>
              <a:gd name="T55" fmla="*/ 930 h 1087"/>
              <a:gd name="T56" fmla="*/ 345 w 1408"/>
              <a:gd name="T57" fmla="*/ 1046 h 1087"/>
              <a:gd name="T58" fmla="*/ 369 w 1408"/>
              <a:gd name="T59" fmla="*/ 1069 h 1087"/>
              <a:gd name="T60" fmla="*/ 435 w 1408"/>
              <a:gd name="T61" fmla="*/ 1084 h 1087"/>
              <a:gd name="T62" fmla="*/ 427 w 1408"/>
              <a:gd name="T63" fmla="*/ 1038 h 1087"/>
              <a:gd name="T64" fmla="*/ 430 w 1408"/>
              <a:gd name="T65" fmla="*/ 955 h 1087"/>
              <a:gd name="T66" fmla="*/ 533 w 1408"/>
              <a:gd name="T67" fmla="*/ 951 h 1087"/>
              <a:gd name="T68" fmla="*/ 595 w 1408"/>
              <a:gd name="T69" fmla="*/ 991 h 1087"/>
              <a:gd name="T70" fmla="*/ 649 w 1408"/>
              <a:gd name="T71" fmla="*/ 968 h 1087"/>
              <a:gd name="T72" fmla="*/ 619 w 1408"/>
              <a:gd name="T73" fmla="*/ 933 h 1087"/>
              <a:gd name="T74" fmla="*/ 558 w 1408"/>
              <a:gd name="T75" fmla="*/ 886 h 1087"/>
              <a:gd name="T76" fmla="*/ 549 w 1408"/>
              <a:gd name="T77" fmla="*/ 784 h 1087"/>
              <a:gd name="T78" fmla="*/ 646 w 1408"/>
              <a:gd name="T79" fmla="*/ 691 h 1087"/>
              <a:gd name="T80" fmla="*/ 763 w 1408"/>
              <a:gd name="T81" fmla="*/ 715 h 1087"/>
              <a:gd name="T82" fmla="*/ 879 w 1408"/>
              <a:gd name="T83" fmla="*/ 724 h 1087"/>
              <a:gd name="T84" fmla="*/ 953 w 1408"/>
              <a:gd name="T85" fmla="*/ 785 h 1087"/>
              <a:gd name="T86" fmla="*/ 1022 w 1408"/>
              <a:gd name="T87" fmla="*/ 775 h 1087"/>
              <a:gd name="T88" fmla="*/ 1093 w 1408"/>
              <a:gd name="T89" fmla="*/ 751 h 1087"/>
              <a:gd name="T90" fmla="*/ 1172 w 1408"/>
              <a:gd name="T91" fmla="*/ 823 h 1087"/>
              <a:gd name="T92" fmla="*/ 1260 w 1408"/>
              <a:gd name="T93" fmla="*/ 862 h 1087"/>
              <a:gd name="T94" fmla="*/ 1361 w 1408"/>
              <a:gd name="T95" fmla="*/ 842 h 1087"/>
              <a:gd name="T96" fmla="*/ 1406 w 1408"/>
              <a:gd name="T97" fmla="*/ 818 h 1087"/>
              <a:gd name="T98" fmla="*/ 1302 w 1408"/>
              <a:gd name="T99" fmla="*/ 792 h 1087"/>
              <a:gd name="T100" fmla="*/ 1225 w 1408"/>
              <a:gd name="T101" fmla="*/ 765 h 1087"/>
              <a:gd name="T102" fmla="*/ 1160 w 1408"/>
              <a:gd name="T103" fmla="*/ 669 h 1087"/>
              <a:gd name="T104" fmla="*/ 1190 w 1408"/>
              <a:gd name="T105" fmla="*/ 538 h 1087"/>
              <a:gd name="T106" fmla="*/ 1247 w 1408"/>
              <a:gd name="T107" fmla="*/ 535 h 1087"/>
              <a:gd name="T108" fmla="*/ 1339 w 1408"/>
              <a:gd name="T109" fmla="*/ 546 h 1087"/>
              <a:gd name="T110" fmla="*/ 1374 w 1408"/>
              <a:gd name="T111" fmla="*/ 498 h 1087"/>
              <a:gd name="T112" fmla="*/ 1372 w 1408"/>
              <a:gd name="T113" fmla="*/ 451 h 1087"/>
              <a:gd name="T114" fmla="*/ 1294 w 1408"/>
              <a:gd name="T115" fmla="*/ 410 h 1087"/>
              <a:gd name="T116" fmla="*/ 1280 w 1408"/>
              <a:gd name="T117" fmla="*/ 295 h 1087"/>
              <a:gd name="T118" fmla="*/ 1311 w 1408"/>
              <a:gd name="T119" fmla="*/ 221 h 1087"/>
              <a:gd name="T120" fmla="*/ 1221 w 1408"/>
              <a:gd name="T121" fmla="*/ 238 h 1087"/>
              <a:gd name="T122" fmla="*/ 1170 w 1408"/>
              <a:gd name="T123" fmla="*/ 184 h 1087"/>
              <a:gd name="T124" fmla="*/ 1115 w 1408"/>
              <a:gd name="T125" fmla="*/ 186 h 10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08" h="1087">
                <a:moveTo>
                  <a:pt x="1057" y="217"/>
                </a:moveTo>
                <a:lnTo>
                  <a:pt x="1057" y="217"/>
                </a:lnTo>
                <a:lnTo>
                  <a:pt x="1038" y="217"/>
                </a:lnTo>
                <a:lnTo>
                  <a:pt x="1020" y="220"/>
                </a:lnTo>
                <a:lnTo>
                  <a:pt x="1006" y="222"/>
                </a:lnTo>
                <a:lnTo>
                  <a:pt x="1006" y="222"/>
                </a:lnTo>
                <a:lnTo>
                  <a:pt x="995" y="226"/>
                </a:lnTo>
                <a:lnTo>
                  <a:pt x="986" y="230"/>
                </a:lnTo>
                <a:lnTo>
                  <a:pt x="979" y="236"/>
                </a:lnTo>
                <a:lnTo>
                  <a:pt x="970" y="243"/>
                </a:lnTo>
                <a:lnTo>
                  <a:pt x="970" y="243"/>
                </a:lnTo>
                <a:lnTo>
                  <a:pt x="962" y="251"/>
                </a:lnTo>
                <a:lnTo>
                  <a:pt x="957" y="256"/>
                </a:lnTo>
                <a:lnTo>
                  <a:pt x="953" y="257"/>
                </a:lnTo>
                <a:lnTo>
                  <a:pt x="948" y="258"/>
                </a:lnTo>
                <a:lnTo>
                  <a:pt x="939" y="258"/>
                </a:lnTo>
                <a:lnTo>
                  <a:pt x="929" y="258"/>
                </a:lnTo>
                <a:lnTo>
                  <a:pt x="929" y="258"/>
                </a:lnTo>
                <a:lnTo>
                  <a:pt x="912" y="257"/>
                </a:lnTo>
                <a:lnTo>
                  <a:pt x="907" y="254"/>
                </a:lnTo>
                <a:lnTo>
                  <a:pt x="902" y="253"/>
                </a:lnTo>
                <a:lnTo>
                  <a:pt x="888" y="253"/>
                </a:lnTo>
                <a:lnTo>
                  <a:pt x="888" y="253"/>
                </a:lnTo>
                <a:lnTo>
                  <a:pt x="871" y="253"/>
                </a:lnTo>
                <a:lnTo>
                  <a:pt x="862" y="252"/>
                </a:lnTo>
                <a:lnTo>
                  <a:pt x="853" y="252"/>
                </a:lnTo>
                <a:lnTo>
                  <a:pt x="836" y="253"/>
                </a:lnTo>
                <a:lnTo>
                  <a:pt x="836" y="253"/>
                </a:lnTo>
                <a:lnTo>
                  <a:pt x="785" y="258"/>
                </a:lnTo>
                <a:lnTo>
                  <a:pt x="761" y="260"/>
                </a:lnTo>
                <a:lnTo>
                  <a:pt x="752" y="260"/>
                </a:lnTo>
                <a:lnTo>
                  <a:pt x="744" y="258"/>
                </a:lnTo>
                <a:lnTo>
                  <a:pt x="744" y="258"/>
                </a:lnTo>
                <a:lnTo>
                  <a:pt x="725" y="252"/>
                </a:lnTo>
                <a:lnTo>
                  <a:pt x="703" y="243"/>
                </a:lnTo>
                <a:lnTo>
                  <a:pt x="703" y="243"/>
                </a:lnTo>
                <a:lnTo>
                  <a:pt x="693" y="238"/>
                </a:lnTo>
                <a:lnTo>
                  <a:pt x="687" y="235"/>
                </a:lnTo>
                <a:lnTo>
                  <a:pt x="678" y="234"/>
                </a:lnTo>
                <a:lnTo>
                  <a:pt x="662" y="233"/>
                </a:lnTo>
                <a:lnTo>
                  <a:pt x="662" y="233"/>
                </a:lnTo>
                <a:lnTo>
                  <a:pt x="643" y="230"/>
                </a:lnTo>
                <a:lnTo>
                  <a:pt x="630" y="229"/>
                </a:lnTo>
                <a:lnTo>
                  <a:pt x="617" y="229"/>
                </a:lnTo>
                <a:lnTo>
                  <a:pt x="600" y="233"/>
                </a:lnTo>
                <a:lnTo>
                  <a:pt x="600" y="233"/>
                </a:lnTo>
                <a:lnTo>
                  <a:pt x="582" y="238"/>
                </a:lnTo>
                <a:lnTo>
                  <a:pt x="567" y="242"/>
                </a:lnTo>
                <a:lnTo>
                  <a:pt x="553" y="243"/>
                </a:lnTo>
                <a:lnTo>
                  <a:pt x="544" y="243"/>
                </a:lnTo>
                <a:lnTo>
                  <a:pt x="544" y="243"/>
                </a:lnTo>
                <a:lnTo>
                  <a:pt x="512" y="231"/>
                </a:lnTo>
                <a:lnTo>
                  <a:pt x="487" y="222"/>
                </a:lnTo>
                <a:lnTo>
                  <a:pt x="487" y="222"/>
                </a:lnTo>
                <a:lnTo>
                  <a:pt x="487" y="206"/>
                </a:lnTo>
                <a:lnTo>
                  <a:pt x="485" y="167"/>
                </a:lnTo>
                <a:lnTo>
                  <a:pt x="481" y="143"/>
                </a:lnTo>
                <a:lnTo>
                  <a:pt x="477" y="120"/>
                </a:lnTo>
                <a:lnTo>
                  <a:pt x="471" y="98"/>
                </a:lnTo>
                <a:lnTo>
                  <a:pt x="467" y="88"/>
                </a:lnTo>
                <a:lnTo>
                  <a:pt x="462" y="79"/>
                </a:lnTo>
                <a:lnTo>
                  <a:pt x="462" y="79"/>
                </a:lnTo>
                <a:lnTo>
                  <a:pt x="450" y="62"/>
                </a:lnTo>
                <a:lnTo>
                  <a:pt x="437" y="45"/>
                </a:lnTo>
                <a:lnTo>
                  <a:pt x="421" y="30"/>
                </a:lnTo>
                <a:lnTo>
                  <a:pt x="412" y="24"/>
                </a:lnTo>
                <a:lnTo>
                  <a:pt x="403" y="17"/>
                </a:lnTo>
                <a:lnTo>
                  <a:pt x="392" y="11"/>
                </a:lnTo>
                <a:lnTo>
                  <a:pt x="382" y="7"/>
                </a:lnTo>
                <a:lnTo>
                  <a:pt x="372" y="3"/>
                </a:lnTo>
                <a:lnTo>
                  <a:pt x="362" y="2"/>
                </a:lnTo>
                <a:lnTo>
                  <a:pt x="351" y="0"/>
                </a:lnTo>
                <a:lnTo>
                  <a:pt x="340" y="0"/>
                </a:lnTo>
                <a:lnTo>
                  <a:pt x="329" y="3"/>
                </a:lnTo>
                <a:lnTo>
                  <a:pt x="318" y="7"/>
                </a:lnTo>
                <a:lnTo>
                  <a:pt x="318" y="7"/>
                </a:lnTo>
                <a:lnTo>
                  <a:pt x="308" y="12"/>
                </a:lnTo>
                <a:lnTo>
                  <a:pt x="299" y="18"/>
                </a:lnTo>
                <a:lnTo>
                  <a:pt x="292" y="26"/>
                </a:lnTo>
                <a:lnTo>
                  <a:pt x="286" y="34"/>
                </a:lnTo>
                <a:lnTo>
                  <a:pt x="281" y="41"/>
                </a:lnTo>
                <a:lnTo>
                  <a:pt x="277" y="50"/>
                </a:lnTo>
                <a:lnTo>
                  <a:pt x="270" y="68"/>
                </a:lnTo>
                <a:lnTo>
                  <a:pt x="264" y="86"/>
                </a:lnTo>
                <a:lnTo>
                  <a:pt x="260" y="94"/>
                </a:lnTo>
                <a:lnTo>
                  <a:pt x="256" y="103"/>
                </a:lnTo>
                <a:lnTo>
                  <a:pt x="251" y="109"/>
                </a:lnTo>
                <a:lnTo>
                  <a:pt x="246" y="116"/>
                </a:lnTo>
                <a:lnTo>
                  <a:pt x="240" y="121"/>
                </a:lnTo>
                <a:lnTo>
                  <a:pt x="231" y="125"/>
                </a:lnTo>
                <a:lnTo>
                  <a:pt x="231" y="125"/>
                </a:lnTo>
                <a:lnTo>
                  <a:pt x="211" y="130"/>
                </a:lnTo>
                <a:lnTo>
                  <a:pt x="192" y="134"/>
                </a:lnTo>
                <a:lnTo>
                  <a:pt x="172" y="134"/>
                </a:lnTo>
                <a:lnTo>
                  <a:pt x="154" y="134"/>
                </a:lnTo>
                <a:lnTo>
                  <a:pt x="124" y="131"/>
                </a:lnTo>
                <a:lnTo>
                  <a:pt x="113" y="130"/>
                </a:lnTo>
                <a:lnTo>
                  <a:pt x="113" y="130"/>
                </a:lnTo>
                <a:lnTo>
                  <a:pt x="129" y="138"/>
                </a:lnTo>
                <a:lnTo>
                  <a:pt x="145" y="144"/>
                </a:lnTo>
                <a:lnTo>
                  <a:pt x="164" y="151"/>
                </a:lnTo>
                <a:lnTo>
                  <a:pt x="164" y="151"/>
                </a:lnTo>
                <a:lnTo>
                  <a:pt x="182" y="156"/>
                </a:lnTo>
                <a:lnTo>
                  <a:pt x="197" y="158"/>
                </a:lnTo>
                <a:lnTo>
                  <a:pt x="210" y="161"/>
                </a:lnTo>
                <a:lnTo>
                  <a:pt x="210" y="161"/>
                </a:lnTo>
                <a:lnTo>
                  <a:pt x="209" y="165"/>
                </a:lnTo>
                <a:lnTo>
                  <a:pt x="206" y="168"/>
                </a:lnTo>
                <a:lnTo>
                  <a:pt x="201" y="174"/>
                </a:lnTo>
                <a:lnTo>
                  <a:pt x="193" y="180"/>
                </a:lnTo>
                <a:lnTo>
                  <a:pt x="183" y="185"/>
                </a:lnTo>
                <a:lnTo>
                  <a:pt x="168" y="192"/>
                </a:lnTo>
                <a:lnTo>
                  <a:pt x="149" y="197"/>
                </a:lnTo>
                <a:lnTo>
                  <a:pt x="149" y="197"/>
                </a:lnTo>
                <a:lnTo>
                  <a:pt x="128" y="201"/>
                </a:lnTo>
                <a:lnTo>
                  <a:pt x="110" y="201"/>
                </a:lnTo>
                <a:lnTo>
                  <a:pt x="95" y="199"/>
                </a:lnTo>
                <a:lnTo>
                  <a:pt x="83" y="197"/>
                </a:lnTo>
                <a:lnTo>
                  <a:pt x="73" y="193"/>
                </a:lnTo>
                <a:lnTo>
                  <a:pt x="66" y="190"/>
                </a:lnTo>
                <a:lnTo>
                  <a:pt x="61" y="186"/>
                </a:lnTo>
                <a:lnTo>
                  <a:pt x="61" y="186"/>
                </a:lnTo>
                <a:lnTo>
                  <a:pt x="65" y="192"/>
                </a:lnTo>
                <a:lnTo>
                  <a:pt x="75" y="202"/>
                </a:lnTo>
                <a:lnTo>
                  <a:pt x="83" y="208"/>
                </a:lnTo>
                <a:lnTo>
                  <a:pt x="91" y="215"/>
                </a:lnTo>
                <a:lnTo>
                  <a:pt x="99" y="220"/>
                </a:lnTo>
                <a:lnTo>
                  <a:pt x="108" y="222"/>
                </a:lnTo>
                <a:lnTo>
                  <a:pt x="108" y="222"/>
                </a:lnTo>
                <a:lnTo>
                  <a:pt x="117" y="224"/>
                </a:lnTo>
                <a:lnTo>
                  <a:pt x="126" y="225"/>
                </a:lnTo>
                <a:lnTo>
                  <a:pt x="142" y="224"/>
                </a:lnTo>
                <a:lnTo>
                  <a:pt x="159" y="222"/>
                </a:lnTo>
                <a:lnTo>
                  <a:pt x="159" y="222"/>
                </a:lnTo>
                <a:lnTo>
                  <a:pt x="154" y="231"/>
                </a:lnTo>
                <a:lnTo>
                  <a:pt x="146" y="239"/>
                </a:lnTo>
                <a:lnTo>
                  <a:pt x="137" y="249"/>
                </a:lnTo>
                <a:lnTo>
                  <a:pt x="126" y="260"/>
                </a:lnTo>
                <a:lnTo>
                  <a:pt x="111" y="269"/>
                </a:lnTo>
                <a:lnTo>
                  <a:pt x="104" y="272"/>
                </a:lnTo>
                <a:lnTo>
                  <a:pt x="95" y="276"/>
                </a:lnTo>
                <a:lnTo>
                  <a:pt x="86" y="278"/>
                </a:lnTo>
                <a:lnTo>
                  <a:pt x="77" y="279"/>
                </a:lnTo>
                <a:lnTo>
                  <a:pt x="77" y="279"/>
                </a:lnTo>
                <a:lnTo>
                  <a:pt x="59" y="279"/>
                </a:lnTo>
                <a:lnTo>
                  <a:pt x="43" y="279"/>
                </a:lnTo>
                <a:lnTo>
                  <a:pt x="19" y="278"/>
                </a:lnTo>
                <a:lnTo>
                  <a:pt x="5" y="275"/>
                </a:lnTo>
                <a:lnTo>
                  <a:pt x="0" y="274"/>
                </a:lnTo>
                <a:lnTo>
                  <a:pt x="0" y="274"/>
                </a:lnTo>
                <a:lnTo>
                  <a:pt x="2" y="279"/>
                </a:lnTo>
                <a:lnTo>
                  <a:pt x="6" y="285"/>
                </a:lnTo>
                <a:lnTo>
                  <a:pt x="10" y="292"/>
                </a:lnTo>
                <a:lnTo>
                  <a:pt x="16" y="298"/>
                </a:lnTo>
                <a:lnTo>
                  <a:pt x="24" y="304"/>
                </a:lnTo>
                <a:lnTo>
                  <a:pt x="34" y="311"/>
                </a:lnTo>
                <a:lnTo>
                  <a:pt x="46" y="315"/>
                </a:lnTo>
                <a:lnTo>
                  <a:pt x="46" y="315"/>
                </a:lnTo>
                <a:lnTo>
                  <a:pt x="59" y="317"/>
                </a:lnTo>
                <a:lnTo>
                  <a:pt x="72" y="319"/>
                </a:lnTo>
                <a:lnTo>
                  <a:pt x="97" y="317"/>
                </a:lnTo>
                <a:lnTo>
                  <a:pt x="115" y="316"/>
                </a:lnTo>
                <a:lnTo>
                  <a:pt x="123" y="315"/>
                </a:lnTo>
                <a:lnTo>
                  <a:pt x="123" y="315"/>
                </a:lnTo>
                <a:lnTo>
                  <a:pt x="114" y="320"/>
                </a:lnTo>
                <a:lnTo>
                  <a:pt x="104" y="325"/>
                </a:lnTo>
                <a:lnTo>
                  <a:pt x="92" y="331"/>
                </a:lnTo>
                <a:lnTo>
                  <a:pt x="79" y="342"/>
                </a:lnTo>
                <a:lnTo>
                  <a:pt x="68" y="352"/>
                </a:lnTo>
                <a:lnTo>
                  <a:pt x="58" y="363"/>
                </a:lnTo>
                <a:lnTo>
                  <a:pt x="54" y="370"/>
                </a:lnTo>
                <a:lnTo>
                  <a:pt x="51" y="376"/>
                </a:lnTo>
                <a:lnTo>
                  <a:pt x="51" y="376"/>
                </a:lnTo>
                <a:lnTo>
                  <a:pt x="47" y="389"/>
                </a:lnTo>
                <a:lnTo>
                  <a:pt x="43" y="403"/>
                </a:lnTo>
                <a:lnTo>
                  <a:pt x="38" y="425"/>
                </a:lnTo>
                <a:lnTo>
                  <a:pt x="36" y="448"/>
                </a:lnTo>
                <a:lnTo>
                  <a:pt x="36" y="448"/>
                </a:lnTo>
                <a:lnTo>
                  <a:pt x="41" y="439"/>
                </a:lnTo>
                <a:lnTo>
                  <a:pt x="54" y="420"/>
                </a:lnTo>
                <a:lnTo>
                  <a:pt x="61" y="408"/>
                </a:lnTo>
                <a:lnTo>
                  <a:pt x="72" y="397"/>
                </a:lnTo>
                <a:lnTo>
                  <a:pt x="82" y="388"/>
                </a:lnTo>
                <a:lnTo>
                  <a:pt x="92" y="381"/>
                </a:lnTo>
                <a:lnTo>
                  <a:pt x="92" y="381"/>
                </a:lnTo>
                <a:lnTo>
                  <a:pt x="102" y="378"/>
                </a:lnTo>
                <a:lnTo>
                  <a:pt x="114" y="374"/>
                </a:lnTo>
                <a:lnTo>
                  <a:pt x="133" y="369"/>
                </a:lnTo>
                <a:lnTo>
                  <a:pt x="149" y="366"/>
                </a:lnTo>
                <a:lnTo>
                  <a:pt x="154" y="366"/>
                </a:lnTo>
                <a:lnTo>
                  <a:pt x="133" y="422"/>
                </a:lnTo>
                <a:lnTo>
                  <a:pt x="185" y="397"/>
                </a:lnTo>
                <a:lnTo>
                  <a:pt x="185" y="397"/>
                </a:lnTo>
                <a:lnTo>
                  <a:pt x="193" y="413"/>
                </a:lnTo>
                <a:lnTo>
                  <a:pt x="202" y="428"/>
                </a:lnTo>
                <a:lnTo>
                  <a:pt x="210" y="438"/>
                </a:lnTo>
                <a:lnTo>
                  <a:pt x="210" y="438"/>
                </a:lnTo>
                <a:lnTo>
                  <a:pt x="217" y="442"/>
                </a:lnTo>
                <a:lnTo>
                  <a:pt x="226" y="446"/>
                </a:lnTo>
                <a:lnTo>
                  <a:pt x="247" y="452"/>
                </a:lnTo>
                <a:lnTo>
                  <a:pt x="277" y="458"/>
                </a:lnTo>
                <a:lnTo>
                  <a:pt x="277" y="458"/>
                </a:lnTo>
                <a:lnTo>
                  <a:pt x="274" y="435"/>
                </a:lnTo>
                <a:lnTo>
                  <a:pt x="273" y="413"/>
                </a:lnTo>
                <a:lnTo>
                  <a:pt x="272" y="387"/>
                </a:lnTo>
                <a:lnTo>
                  <a:pt x="272" y="387"/>
                </a:lnTo>
                <a:lnTo>
                  <a:pt x="273" y="380"/>
                </a:lnTo>
                <a:lnTo>
                  <a:pt x="274" y="374"/>
                </a:lnTo>
                <a:lnTo>
                  <a:pt x="278" y="367"/>
                </a:lnTo>
                <a:lnTo>
                  <a:pt x="282" y="362"/>
                </a:lnTo>
                <a:lnTo>
                  <a:pt x="292" y="352"/>
                </a:lnTo>
                <a:lnTo>
                  <a:pt x="305" y="342"/>
                </a:lnTo>
                <a:lnTo>
                  <a:pt x="318" y="335"/>
                </a:lnTo>
                <a:lnTo>
                  <a:pt x="328" y="330"/>
                </a:lnTo>
                <a:lnTo>
                  <a:pt x="338" y="325"/>
                </a:lnTo>
                <a:lnTo>
                  <a:pt x="338" y="325"/>
                </a:lnTo>
                <a:lnTo>
                  <a:pt x="345" y="331"/>
                </a:lnTo>
                <a:lnTo>
                  <a:pt x="350" y="339"/>
                </a:lnTo>
                <a:lnTo>
                  <a:pt x="356" y="349"/>
                </a:lnTo>
                <a:lnTo>
                  <a:pt x="362" y="361"/>
                </a:lnTo>
                <a:lnTo>
                  <a:pt x="365" y="372"/>
                </a:lnTo>
                <a:lnTo>
                  <a:pt x="367" y="379"/>
                </a:lnTo>
                <a:lnTo>
                  <a:pt x="367" y="385"/>
                </a:lnTo>
                <a:lnTo>
                  <a:pt x="365" y="390"/>
                </a:lnTo>
                <a:lnTo>
                  <a:pt x="364" y="397"/>
                </a:lnTo>
                <a:lnTo>
                  <a:pt x="364" y="397"/>
                </a:lnTo>
                <a:lnTo>
                  <a:pt x="345" y="442"/>
                </a:lnTo>
                <a:lnTo>
                  <a:pt x="336" y="465"/>
                </a:lnTo>
                <a:lnTo>
                  <a:pt x="328" y="489"/>
                </a:lnTo>
                <a:lnTo>
                  <a:pt x="328" y="489"/>
                </a:lnTo>
                <a:lnTo>
                  <a:pt x="328" y="498"/>
                </a:lnTo>
                <a:lnTo>
                  <a:pt x="331" y="512"/>
                </a:lnTo>
                <a:lnTo>
                  <a:pt x="336" y="530"/>
                </a:lnTo>
                <a:lnTo>
                  <a:pt x="342" y="551"/>
                </a:lnTo>
                <a:lnTo>
                  <a:pt x="360" y="601"/>
                </a:lnTo>
                <a:lnTo>
                  <a:pt x="382" y="656"/>
                </a:lnTo>
                <a:lnTo>
                  <a:pt x="422" y="753"/>
                </a:lnTo>
                <a:lnTo>
                  <a:pt x="441" y="797"/>
                </a:lnTo>
                <a:lnTo>
                  <a:pt x="441" y="797"/>
                </a:lnTo>
                <a:lnTo>
                  <a:pt x="431" y="819"/>
                </a:lnTo>
                <a:lnTo>
                  <a:pt x="421" y="837"/>
                </a:lnTo>
                <a:lnTo>
                  <a:pt x="410" y="853"/>
                </a:lnTo>
                <a:lnTo>
                  <a:pt x="410" y="853"/>
                </a:lnTo>
                <a:lnTo>
                  <a:pt x="403" y="865"/>
                </a:lnTo>
                <a:lnTo>
                  <a:pt x="399" y="875"/>
                </a:lnTo>
                <a:lnTo>
                  <a:pt x="395" y="886"/>
                </a:lnTo>
                <a:lnTo>
                  <a:pt x="390" y="894"/>
                </a:lnTo>
                <a:lnTo>
                  <a:pt x="390" y="894"/>
                </a:lnTo>
                <a:lnTo>
                  <a:pt x="386" y="902"/>
                </a:lnTo>
                <a:lnTo>
                  <a:pt x="385" y="907"/>
                </a:lnTo>
                <a:lnTo>
                  <a:pt x="383" y="916"/>
                </a:lnTo>
                <a:lnTo>
                  <a:pt x="380" y="930"/>
                </a:lnTo>
                <a:lnTo>
                  <a:pt x="380" y="930"/>
                </a:lnTo>
                <a:lnTo>
                  <a:pt x="374" y="948"/>
                </a:lnTo>
                <a:lnTo>
                  <a:pt x="371" y="965"/>
                </a:lnTo>
                <a:lnTo>
                  <a:pt x="365" y="982"/>
                </a:lnTo>
                <a:lnTo>
                  <a:pt x="359" y="1002"/>
                </a:lnTo>
                <a:lnTo>
                  <a:pt x="359" y="1002"/>
                </a:lnTo>
                <a:lnTo>
                  <a:pt x="351" y="1023"/>
                </a:lnTo>
                <a:lnTo>
                  <a:pt x="346" y="1039"/>
                </a:lnTo>
                <a:lnTo>
                  <a:pt x="345" y="1046"/>
                </a:lnTo>
                <a:lnTo>
                  <a:pt x="345" y="1052"/>
                </a:lnTo>
                <a:lnTo>
                  <a:pt x="346" y="1056"/>
                </a:lnTo>
                <a:lnTo>
                  <a:pt x="349" y="1059"/>
                </a:lnTo>
                <a:lnTo>
                  <a:pt x="349" y="1059"/>
                </a:lnTo>
                <a:lnTo>
                  <a:pt x="355" y="1061"/>
                </a:lnTo>
                <a:lnTo>
                  <a:pt x="362" y="1064"/>
                </a:lnTo>
                <a:lnTo>
                  <a:pt x="365" y="1066"/>
                </a:lnTo>
                <a:lnTo>
                  <a:pt x="369" y="1069"/>
                </a:lnTo>
                <a:lnTo>
                  <a:pt x="369" y="1069"/>
                </a:lnTo>
                <a:lnTo>
                  <a:pt x="373" y="1073"/>
                </a:lnTo>
                <a:lnTo>
                  <a:pt x="381" y="1078"/>
                </a:lnTo>
                <a:lnTo>
                  <a:pt x="391" y="1082"/>
                </a:lnTo>
                <a:lnTo>
                  <a:pt x="405" y="1084"/>
                </a:lnTo>
                <a:lnTo>
                  <a:pt x="405" y="1084"/>
                </a:lnTo>
                <a:lnTo>
                  <a:pt x="419" y="1086"/>
                </a:lnTo>
                <a:lnTo>
                  <a:pt x="430" y="1087"/>
                </a:lnTo>
                <a:lnTo>
                  <a:pt x="432" y="1086"/>
                </a:lnTo>
                <a:lnTo>
                  <a:pt x="435" y="1084"/>
                </a:lnTo>
                <a:lnTo>
                  <a:pt x="436" y="1083"/>
                </a:lnTo>
                <a:lnTo>
                  <a:pt x="436" y="1079"/>
                </a:lnTo>
                <a:lnTo>
                  <a:pt x="436" y="1079"/>
                </a:lnTo>
                <a:lnTo>
                  <a:pt x="436" y="1068"/>
                </a:lnTo>
                <a:lnTo>
                  <a:pt x="435" y="1063"/>
                </a:lnTo>
                <a:lnTo>
                  <a:pt x="431" y="1054"/>
                </a:lnTo>
                <a:lnTo>
                  <a:pt x="431" y="1054"/>
                </a:lnTo>
                <a:lnTo>
                  <a:pt x="428" y="1045"/>
                </a:lnTo>
                <a:lnTo>
                  <a:pt x="427" y="1038"/>
                </a:lnTo>
                <a:lnTo>
                  <a:pt x="427" y="1032"/>
                </a:lnTo>
                <a:lnTo>
                  <a:pt x="426" y="1023"/>
                </a:lnTo>
                <a:lnTo>
                  <a:pt x="426" y="1023"/>
                </a:lnTo>
                <a:lnTo>
                  <a:pt x="424" y="1011"/>
                </a:lnTo>
                <a:lnTo>
                  <a:pt x="423" y="998"/>
                </a:lnTo>
                <a:lnTo>
                  <a:pt x="423" y="984"/>
                </a:lnTo>
                <a:lnTo>
                  <a:pt x="426" y="966"/>
                </a:lnTo>
                <a:lnTo>
                  <a:pt x="426" y="966"/>
                </a:lnTo>
                <a:lnTo>
                  <a:pt x="430" y="955"/>
                </a:lnTo>
                <a:lnTo>
                  <a:pt x="436" y="939"/>
                </a:lnTo>
                <a:lnTo>
                  <a:pt x="444" y="924"/>
                </a:lnTo>
                <a:lnTo>
                  <a:pt x="453" y="907"/>
                </a:lnTo>
                <a:lnTo>
                  <a:pt x="469" y="880"/>
                </a:lnTo>
                <a:lnTo>
                  <a:pt x="477" y="869"/>
                </a:lnTo>
                <a:lnTo>
                  <a:pt x="477" y="869"/>
                </a:lnTo>
                <a:lnTo>
                  <a:pt x="498" y="898"/>
                </a:lnTo>
                <a:lnTo>
                  <a:pt x="533" y="951"/>
                </a:lnTo>
                <a:lnTo>
                  <a:pt x="533" y="951"/>
                </a:lnTo>
                <a:lnTo>
                  <a:pt x="540" y="961"/>
                </a:lnTo>
                <a:lnTo>
                  <a:pt x="544" y="969"/>
                </a:lnTo>
                <a:lnTo>
                  <a:pt x="549" y="979"/>
                </a:lnTo>
                <a:lnTo>
                  <a:pt x="551" y="983"/>
                </a:lnTo>
                <a:lnTo>
                  <a:pt x="554" y="984"/>
                </a:lnTo>
                <a:lnTo>
                  <a:pt x="558" y="986"/>
                </a:lnTo>
                <a:lnTo>
                  <a:pt x="564" y="987"/>
                </a:lnTo>
                <a:lnTo>
                  <a:pt x="564" y="987"/>
                </a:lnTo>
                <a:lnTo>
                  <a:pt x="595" y="991"/>
                </a:lnTo>
                <a:lnTo>
                  <a:pt x="610" y="991"/>
                </a:lnTo>
                <a:lnTo>
                  <a:pt x="618" y="989"/>
                </a:lnTo>
                <a:lnTo>
                  <a:pt x="626" y="987"/>
                </a:lnTo>
                <a:lnTo>
                  <a:pt x="626" y="987"/>
                </a:lnTo>
                <a:lnTo>
                  <a:pt x="639" y="980"/>
                </a:lnTo>
                <a:lnTo>
                  <a:pt x="643" y="978"/>
                </a:lnTo>
                <a:lnTo>
                  <a:pt x="646" y="974"/>
                </a:lnTo>
                <a:lnTo>
                  <a:pt x="648" y="971"/>
                </a:lnTo>
                <a:lnTo>
                  <a:pt x="649" y="968"/>
                </a:lnTo>
                <a:lnTo>
                  <a:pt x="648" y="965"/>
                </a:lnTo>
                <a:lnTo>
                  <a:pt x="646" y="961"/>
                </a:lnTo>
                <a:lnTo>
                  <a:pt x="646" y="961"/>
                </a:lnTo>
                <a:lnTo>
                  <a:pt x="643" y="955"/>
                </a:lnTo>
                <a:lnTo>
                  <a:pt x="640" y="948"/>
                </a:lnTo>
                <a:lnTo>
                  <a:pt x="635" y="943"/>
                </a:lnTo>
                <a:lnTo>
                  <a:pt x="626" y="936"/>
                </a:lnTo>
                <a:lnTo>
                  <a:pt x="626" y="936"/>
                </a:lnTo>
                <a:lnTo>
                  <a:pt x="619" y="933"/>
                </a:lnTo>
                <a:lnTo>
                  <a:pt x="614" y="930"/>
                </a:lnTo>
                <a:lnTo>
                  <a:pt x="603" y="929"/>
                </a:lnTo>
                <a:lnTo>
                  <a:pt x="592" y="929"/>
                </a:lnTo>
                <a:lnTo>
                  <a:pt x="589" y="928"/>
                </a:lnTo>
                <a:lnTo>
                  <a:pt x="585" y="925"/>
                </a:lnTo>
                <a:lnTo>
                  <a:pt x="585" y="925"/>
                </a:lnTo>
                <a:lnTo>
                  <a:pt x="575" y="911"/>
                </a:lnTo>
                <a:lnTo>
                  <a:pt x="566" y="900"/>
                </a:lnTo>
                <a:lnTo>
                  <a:pt x="558" y="886"/>
                </a:lnTo>
                <a:lnTo>
                  <a:pt x="550" y="870"/>
                </a:lnTo>
                <a:lnTo>
                  <a:pt x="544" y="856"/>
                </a:lnTo>
                <a:lnTo>
                  <a:pt x="540" y="841"/>
                </a:lnTo>
                <a:lnTo>
                  <a:pt x="539" y="834"/>
                </a:lnTo>
                <a:lnTo>
                  <a:pt x="539" y="828"/>
                </a:lnTo>
                <a:lnTo>
                  <a:pt x="539" y="828"/>
                </a:lnTo>
                <a:lnTo>
                  <a:pt x="540" y="815"/>
                </a:lnTo>
                <a:lnTo>
                  <a:pt x="544" y="800"/>
                </a:lnTo>
                <a:lnTo>
                  <a:pt x="549" y="784"/>
                </a:lnTo>
                <a:lnTo>
                  <a:pt x="554" y="769"/>
                </a:lnTo>
                <a:lnTo>
                  <a:pt x="560" y="755"/>
                </a:lnTo>
                <a:lnTo>
                  <a:pt x="566" y="743"/>
                </a:lnTo>
                <a:lnTo>
                  <a:pt x="571" y="734"/>
                </a:lnTo>
                <a:lnTo>
                  <a:pt x="575" y="730"/>
                </a:lnTo>
                <a:lnTo>
                  <a:pt x="575" y="730"/>
                </a:lnTo>
                <a:lnTo>
                  <a:pt x="613" y="707"/>
                </a:lnTo>
                <a:lnTo>
                  <a:pt x="637" y="694"/>
                </a:lnTo>
                <a:lnTo>
                  <a:pt x="646" y="691"/>
                </a:lnTo>
                <a:lnTo>
                  <a:pt x="651" y="689"/>
                </a:lnTo>
                <a:lnTo>
                  <a:pt x="651" y="689"/>
                </a:lnTo>
                <a:lnTo>
                  <a:pt x="655" y="689"/>
                </a:lnTo>
                <a:lnTo>
                  <a:pt x="662" y="689"/>
                </a:lnTo>
                <a:lnTo>
                  <a:pt x="675" y="692"/>
                </a:lnTo>
                <a:lnTo>
                  <a:pt x="703" y="700"/>
                </a:lnTo>
                <a:lnTo>
                  <a:pt x="703" y="700"/>
                </a:lnTo>
                <a:lnTo>
                  <a:pt x="736" y="709"/>
                </a:lnTo>
                <a:lnTo>
                  <a:pt x="763" y="715"/>
                </a:lnTo>
                <a:lnTo>
                  <a:pt x="786" y="719"/>
                </a:lnTo>
                <a:lnTo>
                  <a:pt x="795" y="720"/>
                </a:lnTo>
                <a:lnTo>
                  <a:pt x="805" y="720"/>
                </a:lnTo>
                <a:lnTo>
                  <a:pt x="805" y="720"/>
                </a:lnTo>
                <a:lnTo>
                  <a:pt x="846" y="719"/>
                </a:lnTo>
                <a:lnTo>
                  <a:pt x="863" y="719"/>
                </a:lnTo>
                <a:lnTo>
                  <a:pt x="872" y="720"/>
                </a:lnTo>
                <a:lnTo>
                  <a:pt x="872" y="720"/>
                </a:lnTo>
                <a:lnTo>
                  <a:pt x="879" y="724"/>
                </a:lnTo>
                <a:lnTo>
                  <a:pt x="888" y="730"/>
                </a:lnTo>
                <a:lnTo>
                  <a:pt x="895" y="737"/>
                </a:lnTo>
                <a:lnTo>
                  <a:pt x="903" y="741"/>
                </a:lnTo>
                <a:lnTo>
                  <a:pt x="903" y="741"/>
                </a:lnTo>
                <a:lnTo>
                  <a:pt x="907" y="743"/>
                </a:lnTo>
                <a:lnTo>
                  <a:pt x="913" y="750"/>
                </a:lnTo>
                <a:lnTo>
                  <a:pt x="931" y="768"/>
                </a:lnTo>
                <a:lnTo>
                  <a:pt x="941" y="776"/>
                </a:lnTo>
                <a:lnTo>
                  <a:pt x="953" y="785"/>
                </a:lnTo>
                <a:lnTo>
                  <a:pt x="963" y="792"/>
                </a:lnTo>
                <a:lnTo>
                  <a:pt x="975" y="797"/>
                </a:lnTo>
                <a:lnTo>
                  <a:pt x="975" y="797"/>
                </a:lnTo>
                <a:lnTo>
                  <a:pt x="980" y="798"/>
                </a:lnTo>
                <a:lnTo>
                  <a:pt x="986" y="797"/>
                </a:lnTo>
                <a:lnTo>
                  <a:pt x="991" y="796"/>
                </a:lnTo>
                <a:lnTo>
                  <a:pt x="998" y="793"/>
                </a:lnTo>
                <a:lnTo>
                  <a:pt x="1011" y="784"/>
                </a:lnTo>
                <a:lnTo>
                  <a:pt x="1022" y="775"/>
                </a:lnTo>
                <a:lnTo>
                  <a:pt x="1044" y="755"/>
                </a:lnTo>
                <a:lnTo>
                  <a:pt x="1054" y="748"/>
                </a:lnTo>
                <a:lnTo>
                  <a:pt x="1058" y="747"/>
                </a:lnTo>
                <a:lnTo>
                  <a:pt x="1062" y="746"/>
                </a:lnTo>
                <a:lnTo>
                  <a:pt x="1062" y="746"/>
                </a:lnTo>
                <a:lnTo>
                  <a:pt x="1074" y="747"/>
                </a:lnTo>
                <a:lnTo>
                  <a:pt x="1083" y="748"/>
                </a:lnTo>
                <a:lnTo>
                  <a:pt x="1088" y="750"/>
                </a:lnTo>
                <a:lnTo>
                  <a:pt x="1093" y="751"/>
                </a:lnTo>
                <a:lnTo>
                  <a:pt x="1093" y="751"/>
                </a:lnTo>
                <a:lnTo>
                  <a:pt x="1097" y="752"/>
                </a:lnTo>
                <a:lnTo>
                  <a:pt x="1103" y="756"/>
                </a:lnTo>
                <a:lnTo>
                  <a:pt x="1122" y="770"/>
                </a:lnTo>
                <a:lnTo>
                  <a:pt x="1144" y="791"/>
                </a:lnTo>
                <a:lnTo>
                  <a:pt x="1154" y="801"/>
                </a:lnTo>
                <a:lnTo>
                  <a:pt x="1165" y="812"/>
                </a:lnTo>
                <a:lnTo>
                  <a:pt x="1165" y="812"/>
                </a:lnTo>
                <a:lnTo>
                  <a:pt x="1172" y="823"/>
                </a:lnTo>
                <a:lnTo>
                  <a:pt x="1176" y="829"/>
                </a:lnTo>
                <a:lnTo>
                  <a:pt x="1183" y="839"/>
                </a:lnTo>
                <a:lnTo>
                  <a:pt x="1186" y="843"/>
                </a:lnTo>
                <a:lnTo>
                  <a:pt x="1193" y="846"/>
                </a:lnTo>
                <a:lnTo>
                  <a:pt x="1202" y="850"/>
                </a:lnTo>
                <a:lnTo>
                  <a:pt x="1216" y="853"/>
                </a:lnTo>
                <a:lnTo>
                  <a:pt x="1216" y="853"/>
                </a:lnTo>
                <a:lnTo>
                  <a:pt x="1247" y="860"/>
                </a:lnTo>
                <a:lnTo>
                  <a:pt x="1260" y="862"/>
                </a:lnTo>
                <a:lnTo>
                  <a:pt x="1272" y="862"/>
                </a:lnTo>
                <a:lnTo>
                  <a:pt x="1283" y="864"/>
                </a:lnTo>
                <a:lnTo>
                  <a:pt x="1294" y="862"/>
                </a:lnTo>
                <a:lnTo>
                  <a:pt x="1303" y="861"/>
                </a:lnTo>
                <a:lnTo>
                  <a:pt x="1313" y="859"/>
                </a:lnTo>
                <a:lnTo>
                  <a:pt x="1313" y="859"/>
                </a:lnTo>
                <a:lnTo>
                  <a:pt x="1331" y="853"/>
                </a:lnTo>
                <a:lnTo>
                  <a:pt x="1347" y="847"/>
                </a:lnTo>
                <a:lnTo>
                  <a:pt x="1361" y="842"/>
                </a:lnTo>
                <a:lnTo>
                  <a:pt x="1375" y="838"/>
                </a:lnTo>
                <a:lnTo>
                  <a:pt x="1375" y="838"/>
                </a:lnTo>
                <a:lnTo>
                  <a:pt x="1389" y="834"/>
                </a:lnTo>
                <a:lnTo>
                  <a:pt x="1402" y="830"/>
                </a:lnTo>
                <a:lnTo>
                  <a:pt x="1406" y="828"/>
                </a:lnTo>
                <a:lnTo>
                  <a:pt x="1407" y="824"/>
                </a:lnTo>
                <a:lnTo>
                  <a:pt x="1408" y="821"/>
                </a:lnTo>
                <a:lnTo>
                  <a:pt x="1406" y="818"/>
                </a:lnTo>
                <a:lnTo>
                  <a:pt x="1406" y="818"/>
                </a:lnTo>
                <a:lnTo>
                  <a:pt x="1397" y="809"/>
                </a:lnTo>
                <a:lnTo>
                  <a:pt x="1385" y="801"/>
                </a:lnTo>
                <a:lnTo>
                  <a:pt x="1379" y="797"/>
                </a:lnTo>
                <a:lnTo>
                  <a:pt x="1371" y="794"/>
                </a:lnTo>
                <a:lnTo>
                  <a:pt x="1362" y="793"/>
                </a:lnTo>
                <a:lnTo>
                  <a:pt x="1355" y="792"/>
                </a:lnTo>
                <a:lnTo>
                  <a:pt x="1313" y="792"/>
                </a:lnTo>
                <a:lnTo>
                  <a:pt x="1313" y="792"/>
                </a:lnTo>
                <a:lnTo>
                  <a:pt x="1302" y="792"/>
                </a:lnTo>
                <a:lnTo>
                  <a:pt x="1290" y="789"/>
                </a:lnTo>
                <a:lnTo>
                  <a:pt x="1271" y="784"/>
                </a:lnTo>
                <a:lnTo>
                  <a:pt x="1254" y="779"/>
                </a:lnTo>
                <a:lnTo>
                  <a:pt x="1247" y="776"/>
                </a:lnTo>
                <a:lnTo>
                  <a:pt x="1247" y="776"/>
                </a:lnTo>
                <a:lnTo>
                  <a:pt x="1242" y="775"/>
                </a:lnTo>
                <a:lnTo>
                  <a:pt x="1234" y="773"/>
                </a:lnTo>
                <a:lnTo>
                  <a:pt x="1230" y="770"/>
                </a:lnTo>
                <a:lnTo>
                  <a:pt x="1225" y="765"/>
                </a:lnTo>
                <a:lnTo>
                  <a:pt x="1221" y="760"/>
                </a:lnTo>
                <a:lnTo>
                  <a:pt x="1216" y="751"/>
                </a:lnTo>
                <a:lnTo>
                  <a:pt x="1216" y="751"/>
                </a:lnTo>
                <a:lnTo>
                  <a:pt x="1202" y="719"/>
                </a:lnTo>
                <a:lnTo>
                  <a:pt x="1197" y="709"/>
                </a:lnTo>
                <a:lnTo>
                  <a:pt x="1190" y="700"/>
                </a:lnTo>
                <a:lnTo>
                  <a:pt x="1190" y="700"/>
                </a:lnTo>
                <a:lnTo>
                  <a:pt x="1175" y="684"/>
                </a:lnTo>
                <a:lnTo>
                  <a:pt x="1160" y="669"/>
                </a:lnTo>
                <a:lnTo>
                  <a:pt x="1160" y="669"/>
                </a:lnTo>
                <a:lnTo>
                  <a:pt x="1153" y="662"/>
                </a:lnTo>
                <a:lnTo>
                  <a:pt x="1148" y="655"/>
                </a:lnTo>
                <a:lnTo>
                  <a:pt x="1144" y="648"/>
                </a:lnTo>
                <a:lnTo>
                  <a:pt x="1134" y="582"/>
                </a:lnTo>
                <a:lnTo>
                  <a:pt x="1134" y="546"/>
                </a:lnTo>
                <a:lnTo>
                  <a:pt x="1134" y="546"/>
                </a:lnTo>
                <a:lnTo>
                  <a:pt x="1166" y="542"/>
                </a:lnTo>
                <a:lnTo>
                  <a:pt x="1190" y="538"/>
                </a:lnTo>
                <a:lnTo>
                  <a:pt x="1206" y="535"/>
                </a:lnTo>
                <a:lnTo>
                  <a:pt x="1206" y="535"/>
                </a:lnTo>
                <a:lnTo>
                  <a:pt x="1215" y="533"/>
                </a:lnTo>
                <a:lnTo>
                  <a:pt x="1225" y="530"/>
                </a:lnTo>
                <a:lnTo>
                  <a:pt x="1230" y="530"/>
                </a:lnTo>
                <a:lnTo>
                  <a:pt x="1236" y="531"/>
                </a:lnTo>
                <a:lnTo>
                  <a:pt x="1242" y="533"/>
                </a:lnTo>
                <a:lnTo>
                  <a:pt x="1247" y="535"/>
                </a:lnTo>
                <a:lnTo>
                  <a:pt x="1247" y="535"/>
                </a:lnTo>
                <a:lnTo>
                  <a:pt x="1254" y="539"/>
                </a:lnTo>
                <a:lnTo>
                  <a:pt x="1265" y="542"/>
                </a:lnTo>
                <a:lnTo>
                  <a:pt x="1292" y="548"/>
                </a:lnTo>
                <a:lnTo>
                  <a:pt x="1317" y="551"/>
                </a:lnTo>
                <a:lnTo>
                  <a:pt x="1328" y="552"/>
                </a:lnTo>
                <a:lnTo>
                  <a:pt x="1334" y="551"/>
                </a:lnTo>
                <a:lnTo>
                  <a:pt x="1334" y="551"/>
                </a:lnTo>
                <a:lnTo>
                  <a:pt x="1338" y="548"/>
                </a:lnTo>
                <a:lnTo>
                  <a:pt x="1339" y="546"/>
                </a:lnTo>
                <a:lnTo>
                  <a:pt x="1342" y="538"/>
                </a:lnTo>
                <a:lnTo>
                  <a:pt x="1344" y="530"/>
                </a:lnTo>
                <a:lnTo>
                  <a:pt x="1346" y="528"/>
                </a:lnTo>
                <a:lnTo>
                  <a:pt x="1349" y="525"/>
                </a:lnTo>
                <a:lnTo>
                  <a:pt x="1349" y="525"/>
                </a:lnTo>
                <a:lnTo>
                  <a:pt x="1355" y="523"/>
                </a:lnTo>
                <a:lnTo>
                  <a:pt x="1361" y="516"/>
                </a:lnTo>
                <a:lnTo>
                  <a:pt x="1367" y="508"/>
                </a:lnTo>
                <a:lnTo>
                  <a:pt x="1374" y="498"/>
                </a:lnTo>
                <a:lnTo>
                  <a:pt x="1379" y="489"/>
                </a:lnTo>
                <a:lnTo>
                  <a:pt x="1381" y="479"/>
                </a:lnTo>
                <a:lnTo>
                  <a:pt x="1383" y="470"/>
                </a:lnTo>
                <a:lnTo>
                  <a:pt x="1381" y="466"/>
                </a:lnTo>
                <a:lnTo>
                  <a:pt x="1380" y="464"/>
                </a:lnTo>
                <a:lnTo>
                  <a:pt x="1380" y="464"/>
                </a:lnTo>
                <a:lnTo>
                  <a:pt x="1375" y="456"/>
                </a:lnTo>
                <a:lnTo>
                  <a:pt x="1375" y="453"/>
                </a:lnTo>
                <a:lnTo>
                  <a:pt x="1372" y="451"/>
                </a:lnTo>
                <a:lnTo>
                  <a:pt x="1360" y="443"/>
                </a:lnTo>
                <a:lnTo>
                  <a:pt x="1360" y="443"/>
                </a:lnTo>
                <a:lnTo>
                  <a:pt x="1322" y="419"/>
                </a:lnTo>
                <a:lnTo>
                  <a:pt x="1303" y="407"/>
                </a:lnTo>
                <a:lnTo>
                  <a:pt x="1303" y="407"/>
                </a:lnTo>
                <a:lnTo>
                  <a:pt x="1301" y="410"/>
                </a:lnTo>
                <a:lnTo>
                  <a:pt x="1299" y="412"/>
                </a:lnTo>
                <a:lnTo>
                  <a:pt x="1297" y="412"/>
                </a:lnTo>
                <a:lnTo>
                  <a:pt x="1294" y="410"/>
                </a:lnTo>
                <a:lnTo>
                  <a:pt x="1293" y="404"/>
                </a:lnTo>
                <a:lnTo>
                  <a:pt x="1293" y="393"/>
                </a:lnTo>
                <a:lnTo>
                  <a:pt x="1293" y="376"/>
                </a:lnTo>
                <a:lnTo>
                  <a:pt x="1293" y="376"/>
                </a:lnTo>
                <a:lnTo>
                  <a:pt x="1293" y="356"/>
                </a:lnTo>
                <a:lnTo>
                  <a:pt x="1292" y="338"/>
                </a:lnTo>
                <a:lnTo>
                  <a:pt x="1288" y="321"/>
                </a:lnTo>
                <a:lnTo>
                  <a:pt x="1284" y="307"/>
                </a:lnTo>
                <a:lnTo>
                  <a:pt x="1280" y="295"/>
                </a:lnTo>
                <a:lnTo>
                  <a:pt x="1276" y="286"/>
                </a:lnTo>
                <a:lnTo>
                  <a:pt x="1272" y="279"/>
                </a:lnTo>
                <a:lnTo>
                  <a:pt x="1272" y="279"/>
                </a:lnTo>
                <a:lnTo>
                  <a:pt x="1280" y="270"/>
                </a:lnTo>
                <a:lnTo>
                  <a:pt x="1296" y="249"/>
                </a:lnTo>
                <a:lnTo>
                  <a:pt x="1303" y="239"/>
                </a:lnTo>
                <a:lnTo>
                  <a:pt x="1308" y="229"/>
                </a:lnTo>
                <a:lnTo>
                  <a:pt x="1310" y="225"/>
                </a:lnTo>
                <a:lnTo>
                  <a:pt x="1311" y="221"/>
                </a:lnTo>
                <a:lnTo>
                  <a:pt x="1310" y="219"/>
                </a:lnTo>
                <a:lnTo>
                  <a:pt x="1308" y="217"/>
                </a:lnTo>
                <a:lnTo>
                  <a:pt x="1308" y="217"/>
                </a:lnTo>
                <a:lnTo>
                  <a:pt x="1302" y="216"/>
                </a:lnTo>
                <a:lnTo>
                  <a:pt x="1294" y="217"/>
                </a:lnTo>
                <a:lnTo>
                  <a:pt x="1278" y="220"/>
                </a:lnTo>
                <a:lnTo>
                  <a:pt x="1263" y="225"/>
                </a:lnTo>
                <a:lnTo>
                  <a:pt x="1257" y="227"/>
                </a:lnTo>
                <a:lnTo>
                  <a:pt x="1221" y="238"/>
                </a:lnTo>
                <a:lnTo>
                  <a:pt x="1160" y="222"/>
                </a:lnTo>
                <a:lnTo>
                  <a:pt x="1160" y="222"/>
                </a:lnTo>
                <a:lnTo>
                  <a:pt x="1163" y="216"/>
                </a:lnTo>
                <a:lnTo>
                  <a:pt x="1167" y="210"/>
                </a:lnTo>
                <a:lnTo>
                  <a:pt x="1170" y="202"/>
                </a:lnTo>
                <a:lnTo>
                  <a:pt x="1172" y="194"/>
                </a:lnTo>
                <a:lnTo>
                  <a:pt x="1172" y="190"/>
                </a:lnTo>
                <a:lnTo>
                  <a:pt x="1171" y="186"/>
                </a:lnTo>
                <a:lnTo>
                  <a:pt x="1170" y="184"/>
                </a:lnTo>
                <a:lnTo>
                  <a:pt x="1167" y="181"/>
                </a:lnTo>
                <a:lnTo>
                  <a:pt x="1163" y="180"/>
                </a:lnTo>
                <a:lnTo>
                  <a:pt x="1158" y="180"/>
                </a:lnTo>
                <a:lnTo>
                  <a:pt x="1158" y="180"/>
                </a:lnTo>
                <a:lnTo>
                  <a:pt x="1147" y="180"/>
                </a:lnTo>
                <a:lnTo>
                  <a:pt x="1138" y="180"/>
                </a:lnTo>
                <a:lnTo>
                  <a:pt x="1129" y="181"/>
                </a:lnTo>
                <a:lnTo>
                  <a:pt x="1121" y="184"/>
                </a:lnTo>
                <a:lnTo>
                  <a:pt x="1115" y="186"/>
                </a:lnTo>
                <a:lnTo>
                  <a:pt x="1108" y="189"/>
                </a:lnTo>
                <a:lnTo>
                  <a:pt x="1098" y="197"/>
                </a:lnTo>
                <a:lnTo>
                  <a:pt x="1098" y="197"/>
                </a:lnTo>
                <a:lnTo>
                  <a:pt x="1086" y="204"/>
                </a:lnTo>
                <a:lnTo>
                  <a:pt x="1074" y="211"/>
                </a:lnTo>
                <a:lnTo>
                  <a:pt x="1057" y="217"/>
                </a:lnTo>
                <a:lnTo>
                  <a:pt x="1057" y="217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9">
            <a:extLst>
              <a:ext uri="{FF2B5EF4-FFF2-40B4-BE49-F238E27FC236}">
                <a16:creationId xmlns:a16="http://schemas.microsoft.com/office/drawing/2014/main" id="{43D40776-1ACC-417C-82A6-D362D4F81717}"/>
              </a:ext>
            </a:extLst>
          </p:cNvPr>
          <p:cNvSpPr>
            <a:spLocks/>
          </p:cNvSpPr>
          <p:nvPr/>
        </p:nvSpPr>
        <p:spPr bwMode="auto">
          <a:xfrm>
            <a:off x="2402125" y="4835526"/>
            <a:ext cx="1425751" cy="1494739"/>
          </a:xfrm>
          <a:custGeom>
            <a:avLst/>
            <a:gdLst>
              <a:gd name="T0" fmla="*/ 858 w 1178"/>
              <a:gd name="T1" fmla="*/ 164 h 1235"/>
              <a:gd name="T2" fmla="*/ 767 w 1178"/>
              <a:gd name="T3" fmla="*/ 205 h 1235"/>
              <a:gd name="T4" fmla="*/ 729 w 1178"/>
              <a:gd name="T5" fmla="*/ 262 h 1235"/>
              <a:gd name="T6" fmla="*/ 631 w 1178"/>
              <a:gd name="T7" fmla="*/ 286 h 1235"/>
              <a:gd name="T8" fmla="*/ 514 w 1178"/>
              <a:gd name="T9" fmla="*/ 235 h 1235"/>
              <a:gd name="T10" fmla="*/ 391 w 1178"/>
              <a:gd name="T11" fmla="*/ 240 h 1235"/>
              <a:gd name="T12" fmla="*/ 284 w 1178"/>
              <a:gd name="T13" fmla="*/ 220 h 1235"/>
              <a:gd name="T14" fmla="*/ 244 w 1178"/>
              <a:gd name="T15" fmla="*/ 130 h 1235"/>
              <a:gd name="T16" fmla="*/ 304 w 1178"/>
              <a:gd name="T17" fmla="*/ 51 h 1235"/>
              <a:gd name="T18" fmla="*/ 155 w 1178"/>
              <a:gd name="T19" fmla="*/ 31 h 1235"/>
              <a:gd name="T20" fmla="*/ 22 w 1178"/>
              <a:gd name="T21" fmla="*/ 128 h 1235"/>
              <a:gd name="T22" fmla="*/ 1 w 1178"/>
              <a:gd name="T23" fmla="*/ 300 h 1235"/>
              <a:gd name="T24" fmla="*/ 51 w 1178"/>
              <a:gd name="T25" fmla="*/ 386 h 1235"/>
              <a:gd name="T26" fmla="*/ 139 w 1178"/>
              <a:gd name="T27" fmla="*/ 509 h 1235"/>
              <a:gd name="T28" fmla="*/ 184 w 1178"/>
              <a:gd name="T29" fmla="*/ 562 h 1235"/>
              <a:gd name="T30" fmla="*/ 181 w 1178"/>
              <a:gd name="T31" fmla="*/ 647 h 1235"/>
              <a:gd name="T32" fmla="*/ 210 w 1178"/>
              <a:gd name="T33" fmla="*/ 661 h 1235"/>
              <a:gd name="T34" fmla="*/ 293 w 1178"/>
              <a:gd name="T35" fmla="*/ 869 h 1235"/>
              <a:gd name="T36" fmla="*/ 326 w 1178"/>
              <a:gd name="T37" fmla="*/ 1058 h 1235"/>
              <a:gd name="T38" fmla="*/ 312 w 1178"/>
              <a:gd name="T39" fmla="*/ 1196 h 1235"/>
              <a:gd name="T40" fmla="*/ 396 w 1178"/>
              <a:gd name="T41" fmla="*/ 1216 h 1235"/>
              <a:gd name="T42" fmla="*/ 445 w 1178"/>
              <a:gd name="T43" fmla="*/ 1235 h 1235"/>
              <a:gd name="T44" fmla="*/ 541 w 1178"/>
              <a:gd name="T45" fmla="*/ 1217 h 1235"/>
              <a:gd name="T46" fmla="*/ 484 w 1178"/>
              <a:gd name="T47" fmla="*/ 1149 h 1235"/>
              <a:gd name="T48" fmla="*/ 462 w 1178"/>
              <a:gd name="T49" fmla="*/ 1024 h 1235"/>
              <a:gd name="T50" fmla="*/ 489 w 1178"/>
              <a:gd name="T51" fmla="*/ 913 h 1235"/>
              <a:gd name="T52" fmla="*/ 530 w 1178"/>
              <a:gd name="T53" fmla="*/ 913 h 1235"/>
              <a:gd name="T54" fmla="*/ 709 w 1178"/>
              <a:gd name="T55" fmla="*/ 996 h 1235"/>
              <a:gd name="T56" fmla="*/ 825 w 1178"/>
              <a:gd name="T57" fmla="*/ 1066 h 1235"/>
              <a:gd name="T58" fmla="*/ 870 w 1178"/>
              <a:gd name="T59" fmla="*/ 1112 h 1235"/>
              <a:gd name="T60" fmla="*/ 960 w 1178"/>
              <a:gd name="T61" fmla="*/ 1132 h 1235"/>
              <a:gd name="T62" fmla="*/ 966 w 1178"/>
              <a:gd name="T63" fmla="*/ 1111 h 1235"/>
              <a:gd name="T64" fmla="*/ 924 w 1178"/>
              <a:gd name="T65" fmla="*/ 1071 h 1235"/>
              <a:gd name="T66" fmla="*/ 845 w 1178"/>
              <a:gd name="T67" fmla="*/ 1011 h 1235"/>
              <a:gd name="T68" fmla="*/ 688 w 1178"/>
              <a:gd name="T69" fmla="*/ 930 h 1235"/>
              <a:gd name="T70" fmla="*/ 683 w 1178"/>
              <a:gd name="T71" fmla="*/ 876 h 1235"/>
              <a:gd name="T72" fmla="*/ 758 w 1178"/>
              <a:gd name="T73" fmla="*/ 858 h 1235"/>
              <a:gd name="T74" fmla="*/ 866 w 1178"/>
              <a:gd name="T75" fmla="*/ 949 h 1235"/>
              <a:gd name="T76" fmla="*/ 951 w 1178"/>
              <a:gd name="T77" fmla="*/ 1052 h 1235"/>
              <a:gd name="T78" fmla="*/ 1028 w 1178"/>
              <a:gd name="T79" fmla="*/ 1098 h 1235"/>
              <a:gd name="T80" fmla="*/ 1096 w 1178"/>
              <a:gd name="T81" fmla="*/ 1064 h 1235"/>
              <a:gd name="T82" fmla="*/ 1047 w 1178"/>
              <a:gd name="T83" fmla="*/ 1037 h 1235"/>
              <a:gd name="T84" fmla="*/ 971 w 1178"/>
              <a:gd name="T85" fmla="*/ 980 h 1235"/>
              <a:gd name="T86" fmla="*/ 876 w 1178"/>
              <a:gd name="T87" fmla="*/ 804 h 1235"/>
              <a:gd name="T88" fmla="*/ 887 w 1178"/>
              <a:gd name="T89" fmla="*/ 633 h 1235"/>
              <a:gd name="T90" fmla="*/ 942 w 1178"/>
              <a:gd name="T91" fmla="*/ 549 h 1235"/>
              <a:gd name="T92" fmla="*/ 981 w 1178"/>
              <a:gd name="T93" fmla="*/ 539 h 1235"/>
              <a:gd name="T94" fmla="*/ 971 w 1178"/>
              <a:gd name="T95" fmla="*/ 509 h 1235"/>
              <a:gd name="T96" fmla="*/ 1142 w 1178"/>
              <a:gd name="T97" fmla="*/ 518 h 1235"/>
              <a:gd name="T98" fmla="*/ 1162 w 1178"/>
              <a:gd name="T99" fmla="*/ 485 h 1235"/>
              <a:gd name="T100" fmla="*/ 1176 w 1178"/>
              <a:gd name="T101" fmla="*/ 447 h 1235"/>
              <a:gd name="T102" fmla="*/ 1141 w 1178"/>
              <a:gd name="T103" fmla="*/ 395 h 1235"/>
              <a:gd name="T104" fmla="*/ 1106 w 1178"/>
              <a:gd name="T105" fmla="*/ 394 h 1235"/>
              <a:gd name="T106" fmla="*/ 1111 w 1178"/>
              <a:gd name="T107" fmla="*/ 338 h 1235"/>
              <a:gd name="T108" fmla="*/ 1084 w 1178"/>
              <a:gd name="T109" fmla="*/ 239 h 1235"/>
              <a:gd name="T110" fmla="*/ 1033 w 1178"/>
              <a:gd name="T111" fmla="*/ 180 h 1235"/>
              <a:gd name="T112" fmla="*/ 1016 w 1178"/>
              <a:gd name="T113" fmla="*/ 146 h 1235"/>
              <a:gd name="T114" fmla="*/ 929 w 1178"/>
              <a:gd name="T115" fmla="*/ 185 h 1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78" h="1235">
                <a:moveTo>
                  <a:pt x="869" y="195"/>
                </a:moveTo>
                <a:lnTo>
                  <a:pt x="869" y="195"/>
                </a:lnTo>
                <a:lnTo>
                  <a:pt x="870" y="190"/>
                </a:lnTo>
                <a:lnTo>
                  <a:pt x="871" y="185"/>
                </a:lnTo>
                <a:lnTo>
                  <a:pt x="870" y="178"/>
                </a:lnTo>
                <a:lnTo>
                  <a:pt x="869" y="172"/>
                </a:lnTo>
                <a:lnTo>
                  <a:pt x="865" y="168"/>
                </a:lnTo>
                <a:lnTo>
                  <a:pt x="862" y="166"/>
                </a:lnTo>
                <a:lnTo>
                  <a:pt x="858" y="164"/>
                </a:lnTo>
                <a:lnTo>
                  <a:pt x="853" y="164"/>
                </a:lnTo>
                <a:lnTo>
                  <a:pt x="848" y="164"/>
                </a:lnTo>
                <a:lnTo>
                  <a:pt x="848" y="164"/>
                </a:lnTo>
                <a:lnTo>
                  <a:pt x="835" y="167"/>
                </a:lnTo>
                <a:lnTo>
                  <a:pt x="821" y="172"/>
                </a:lnTo>
                <a:lnTo>
                  <a:pt x="807" y="178"/>
                </a:lnTo>
                <a:lnTo>
                  <a:pt x="793" y="187"/>
                </a:lnTo>
                <a:lnTo>
                  <a:pt x="779" y="196"/>
                </a:lnTo>
                <a:lnTo>
                  <a:pt x="767" y="205"/>
                </a:lnTo>
                <a:lnTo>
                  <a:pt x="757" y="216"/>
                </a:lnTo>
                <a:lnTo>
                  <a:pt x="751" y="226"/>
                </a:lnTo>
                <a:lnTo>
                  <a:pt x="751" y="226"/>
                </a:lnTo>
                <a:lnTo>
                  <a:pt x="747" y="235"/>
                </a:lnTo>
                <a:lnTo>
                  <a:pt x="744" y="241"/>
                </a:lnTo>
                <a:lnTo>
                  <a:pt x="742" y="250"/>
                </a:lnTo>
                <a:lnTo>
                  <a:pt x="739" y="254"/>
                </a:lnTo>
                <a:lnTo>
                  <a:pt x="735" y="258"/>
                </a:lnTo>
                <a:lnTo>
                  <a:pt x="729" y="262"/>
                </a:lnTo>
                <a:lnTo>
                  <a:pt x="720" y="267"/>
                </a:lnTo>
                <a:lnTo>
                  <a:pt x="720" y="267"/>
                </a:lnTo>
                <a:lnTo>
                  <a:pt x="699" y="276"/>
                </a:lnTo>
                <a:lnTo>
                  <a:pt x="684" y="282"/>
                </a:lnTo>
                <a:lnTo>
                  <a:pt x="670" y="286"/>
                </a:lnTo>
                <a:lnTo>
                  <a:pt x="658" y="288"/>
                </a:lnTo>
                <a:lnTo>
                  <a:pt x="658" y="288"/>
                </a:lnTo>
                <a:lnTo>
                  <a:pt x="645" y="288"/>
                </a:lnTo>
                <a:lnTo>
                  <a:pt x="631" y="286"/>
                </a:lnTo>
                <a:lnTo>
                  <a:pt x="622" y="285"/>
                </a:lnTo>
                <a:lnTo>
                  <a:pt x="613" y="281"/>
                </a:lnTo>
                <a:lnTo>
                  <a:pt x="603" y="277"/>
                </a:lnTo>
                <a:lnTo>
                  <a:pt x="591" y="272"/>
                </a:lnTo>
                <a:lnTo>
                  <a:pt x="591" y="272"/>
                </a:lnTo>
                <a:lnTo>
                  <a:pt x="566" y="258"/>
                </a:lnTo>
                <a:lnTo>
                  <a:pt x="539" y="245"/>
                </a:lnTo>
                <a:lnTo>
                  <a:pt x="526" y="239"/>
                </a:lnTo>
                <a:lnTo>
                  <a:pt x="514" y="235"/>
                </a:lnTo>
                <a:lnTo>
                  <a:pt x="503" y="231"/>
                </a:lnTo>
                <a:lnTo>
                  <a:pt x="494" y="231"/>
                </a:lnTo>
                <a:lnTo>
                  <a:pt x="494" y="231"/>
                </a:lnTo>
                <a:lnTo>
                  <a:pt x="467" y="232"/>
                </a:lnTo>
                <a:lnTo>
                  <a:pt x="454" y="234"/>
                </a:lnTo>
                <a:lnTo>
                  <a:pt x="438" y="236"/>
                </a:lnTo>
                <a:lnTo>
                  <a:pt x="438" y="236"/>
                </a:lnTo>
                <a:lnTo>
                  <a:pt x="416" y="239"/>
                </a:lnTo>
                <a:lnTo>
                  <a:pt x="391" y="240"/>
                </a:lnTo>
                <a:lnTo>
                  <a:pt x="355" y="241"/>
                </a:lnTo>
                <a:lnTo>
                  <a:pt x="355" y="241"/>
                </a:lnTo>
                <a:lnTo>
                  <a:pt x="339" y="243"/>
                </a:lnTo>
                <a:lnTo>
                  <a:pt x="327" y="240"/>
                </a:lnTo>
                <a:lnTo>
                  <a:pt x="309" y="236"/>
                </a:lnTo>
                <a:lnTo>
                  <a:pt x="309" y="236"/>
                </a:lnTo>
                <a:lnTo>
                  <a:pt x="303" y="234"/>
                </a:lnTo>
                <a:lnTo>
                  <a:pt x="296" y="230"/>
                </a:lnTo>
                <a:lnTo>
                  <a:pt x="284" y="220"/>
                </a:lnTo>
                <a:lnTo>
                  <a:pt x="269" y="205"/>
                </a:lnTo>
                <a:lnTo>
                  <a:pt x="257" y="187"/>
                </a:lnTo>
                <a:lnTo>
                  <a:pt x="251" y="180"/>
                </a:lnTo>
                <a:lnTo>
                  <a:pt x="246" y="171"/>
                </a:lnTo>
                <a:lnTo>
                  <a:pt x="244" y="162"/>
                </a:lnTo>
                <a:lnTo>
                  <a:pt x="241" y="153"/>
                </a:lnTo>
                <a:lnTo>
                  <a:pt x="240" y="144"/>
                </a:lnTo>
                <a:lnTo>
                  <a:pt x="241" y="136"/>
                </a:lnTo>
                <a:lnTo>
                  <a:pt x="244" y="130"/>
                </a:lnTo>
                <a:lnTo>
                  <a:pt x="248" y="123"/>
                </a:lnTo>
                <a:lnTo>
                  <a:pt x="248" y="123"/>
                </a:lnTo>
                <a:lnTo>
                  <a:pt x="259" y="112"/>
                </a:lnTo>
                <a:lnTo>
                  <a:pt x="273" y="102"/>
                </a:lnTo>
                <a:lnTo>
                  <a:pt x="286" y="93"/>
                </a:lnTo>
                <a:lnTo>
                  <a:pt x="300" y="84"/>
                </a:lnTo>
                <a:lnTo>
                  <a:pt x="321" y="71"/>
                </a:lnTo>
                <a:lnTo>
                  <a:pt x="330" y="67"/>
                </a:lnTo>
                <a:lnTo>
                  <a:pt x="304" y="51"/>
                </a:lnTo>
                <a:lnTo>
                  <a:pt x="335" y="41"/>
                </a:lnTo>
                <a:lnTo>
                  <a:pt x="294" y="26"/>
                </a:lnTo>
                <a:lnTo>
                  <a:pt x="299" y="0"/>
                </a:lnTo>
                <a:lnTo>
                  <a:pt x="299" y="0"/>
                </a:lnTo>
                <a:lnTo>
                  <a:pt x="285" y="1"/>
                </a:lnTo>
                <a:lnTo>
                  <a:pt x="249" y="8"/>
                </a:lnTo>
                <a:lnTo>
                  <a:pt x="203" y="17"/>
                </a:lnTo>
                <a:lnTo>
                  <a:pt x="178" y="23"/>
                </a:lnTo>
                <a:lnTo>
                  <a:pt x="155" y="31"/>
                </a:lnTo>
                <a:lnTo>
                  <a:pt x="155" y="31"/>
                </a:lnTo>
                <a:lnTo>
                  <a:pt x="133" y="39"/>
                </a:lnTo>
                <a:lnTo>
                  <a:pt x="113" y="49"/>
                </a:lnTo>
                <a:lnTo>
                  <a:pt x="94" y="59"/>
                </a:lnTo>
                <a:lnTo>
                  <a:pt x="77" y="71"/>
                </a:lnTo>
                <a:lnTo>
                  <a:pt x="60" y="84"/>
                </a:lnTo>
                <a:lnTo>
                  <a:pt x="45" y="98"/>
                </a:lnTo>
                <a:lnTo>
                  <a:pt x="32" y="112"/>
                </a:lnTo>
                <a:lnTo>
                  <a:pt x="22" y="128"/>
                </a:lnTo>
                <a:lnTo>
                  <a:pt x="22" y="128"/>
                </a:lnTo>
                <a:lnTo>
                  <a:pt x="17" y="137"/>
                </a:lnTo>
                <a:lnTo>
                  <a:pt x="13" y="149"/>
                </a:lnTo>
                <a:lnTo>
                  <a:pt x="10" y="162"/>
                </a:lnTo>
                <a:lnTo>
                  <a:pt x="6" y="176"/>
                </a:lnTo>
                <a:lnTo>
                  <a:pt x="3" y="207"/>
                </a:lnTo>
                <a:lnTo>
                  <a:pt x="0" y="239"/>
                </a:lnTo>
                <a:lnTo>
                  <a:pt x="0" y="271"/>
                </a:lnTo>
                <a:lnTo>
                  <a:pt x="1" y="300"/>
                </a:lnTo>
                <a:lnTo>
                  <a:pt x="5" y="326"/>
                </a:lnTo>
                <a:lnTo>
                  <a:pt x="8" y="336"/>
                </a:lnTo>
                <a:lnTo>
                  <a:pt x="12" y="344"/>
                </a:lnTo>
                <a:lnTo>
                  <a:pt x="12" y="344"/>
                </a:lnTo>
                <a:lnTo>
                  <a:pt x="19" y="357"/>
                </a:lnTo>
                <a:lnTo>
                  <a:pt x="27" y="366"/>
                </a:lnTo>
                <a:lnTo>
                  <a:pt x="35" y="372"/>
                </a:lnTo>
                <a:lnTo>
                  <a:pt x="44" y="379"/>
                </a:lnTo>
                <a:lnTo>
                  <a:pt x="51" y="386"/>
                </a:lnTo>
                <a:lnTo>
                  <a:pt x="60" y="395"/>
                </a:lnTo>
                <a:lnTo>
                  <a:pt x="69" y="406"/>
                </a:lnTo>
                <a:lnTo>
                  <a:pt x="78" y="421"/>
                </a:lnTo>
                <a:lnTo>
                  <a:pt x="78" y="421"/>
                </a:lnTo>
                <a:lnTo>
                  <a:pt x="108" y="479"/>
                </a:lnTo>
                <a:lnTo>
                  <a:pt x="119" y="503"/>
                </a:lnTo>
                <a:lnTo>
                  <a:pt x="130" y="482"/>
                </a:lnTo>
                <a:lnTo>
                  <a:pt x="130" y="482"/>
                </a:lnTo>
                <a:lnTo>
                  <a:pt x="139" y="509"/>
                </a:lnTo>
                <a:lnTo>
                  <a:pt x="150" y="544"/>
                </a:lnTo>
                <a:lnTo>
                  <a:pt x="150" y="544"/>
                </a:lnTo>
                <a:lnTo>
                  <a:pt x="153" y="553"/>
                </a:lnTo>
                <a:lnTo>
                  <a:pt x="155" y="561"/>
                </a:lnTo>
                <a:lnTo>
                  <a:pt x="155" y="570"/>
                </a:lnTo>
                <a:lnTo>
                  <a:pt x="176" y="549"/>
                </a:lnTo>
                <a:lnTo>
                  <a:pt x="176" y="549"/>
                </a:lnTo>
                <a:lnTo>
                  <a:pt x="178" y="553"/>
                </a:lnTo>
                <a:lnTo>
                  <a:pt x="184" y="562"/>
                </a:lnTo>
                <a:lnTo>
                  <a:pt x="186" y="570"/>
                </a:lnTo>
                <a:lnTo>
                  <a:pt x="189" y="577"/>
                </a:lnTo>
                <a:lnTo>
                  <a:pt x="190" y="586"/>
                </a:lnTo>
                <a:lnTo>
                  <a:pt x="191" y="595"/>
                </a:lnTo>
                <a:lnTo>
                  <a:pt x="191" y="595"/>
                </a:lnTo>
                <a:lnTo>
                  <a:pt x="191" y="604"/>
                </a:lnTo>
                <a:lnTo>
                  <a:pt x="190" y="615"/>
                </a:lnTo>
                <a:lnTo>
                  <a:pt x="186" y="630"/>
                </a:lnTo>
                <a:lnTo>
                  <a:pt x="181" y="647"/>
                </a:lnTo>
                <a:lnTo>
                  <a:pt x="181" y="647"/>
                </a:lnTo>
                <a:lnTo>
                  <a:pt x="191" y="634"/>
                </a:lnTo>
                <a:lnTo>
                  <a:pt x="199" y="626"/>
                </a:lnTo>
                <a:lnTo>
                  <a:pt x="201" y="625"/>
                </a:lnTo>
                <a:lnTo>
                  <a:pt x="201" y="626"/>
                </a:lnTo>
                <a:lnTo>
                  <a:pt x="201" y="626"/>
                </a:lnTo>
                <a:lnTo>
                  <a:pt x="201" y="631"/>
                </a:lnTo>
                <a:lnTo>
                  <a:pt x="204" y="639"/>
                </a:lnTo>
                <a:lnTo>
                  <a:pt x="210" y="661"/>
                </a:lnTo>
                <a:lnTo>
                  <a:pt x="227" y="708"/>
                </a:lnTo>
                <a:lnTo>
                  <a:pt x="227" y="708"/>
                </a:lnTo>
                <a:lnTo>
                  <a:pt x="237" y="730"/>
                </a:lnTo>
                <a:lnTo>
                  <a:pt x="251" y="760"/>
                </a:lnTo>
                <a:lnTo>
                  <a:pt x="266" y="793"/>
                </a:lnTo>
                <a:lnTo>
                  <a:pt x="272" y="810"/>
                </a:lnTo>
                <a:lnTo>
                  <a:pt x="278" y="826"/>
                </a:lnTo>
                <a:lnTo>
                  <a:pt x="278" y="826"/>
                </a:lnTo>
                <a:lnTo>
                  <a:pt x="293" y="869"/>
                </a:lnTo>
                <a:lnTo>
                  <a:pt x="304" y="903"/>
                </a:lnTo>
                <a:lnTo>
                  <a:pt x="304" y="903"/>
                </a:lnTo>
                <a:lnTo>
                  <a:pt x="311" y="921"/>
                </a:lnTo>
                <a:lnTo>
                  <a:pt x="314" y="930"/>
                </a:lnTo>
                <a:lnTo>
                  <a:pt x="317" y="942"/>
                </a:lnTo>
                <a:lnTo>
                  <a:pt x="319" y="965"/>
                </a:lnTo>
                <a:lnTo>
                  <a:pt x="319" y="965"/>
                </a:lnTo>
                <a:lnTo>
                  <a:pt x="323" y="1007"/>
                </a:lnTo>
                <a:lnTo>
                  <a:pt x="326" y="1058"/>
                </a:lnTo>
                <a:lnTo>
                  <a:pt x="326" y="1084"/>
                </a:lnTo>
                <a:lnTo>
                  <a:pt x="325" y="1107"/>
                </a:lnTo>
                <a:lnTo>
                  <a:pt x="322" y="1125"/>
                </a:lnTo>
                <a:lnTo>
                  <a:pt x="319" y="1139"/>
                </a:lnTo>
                <a:lnTo>
                  <a:pt x="319" y="1139"/>
                </a:lnTo>
                <a:lnTo>
                  <a:pt x="316" y="1149"/>
                </a:lnTo>
                <a:lnTo>
                  <a:pt x="314" y="1160"/>
                </a:lnTo>
                <a:lnTo>
                  <a:pt x="312" y="1179"/>
                </a:lnTo>
                <a:lnTo>
                  <a:pt x="312" y="1196"/>
                </a:lnTo>
                <a:lnTo>
                  <a:pt x="314" y="1206"/>
                </a:lnTo>
                <a:lnTo>
                  <a:pt x="314" y="1206"/>
                </a:lnTo>
                <a:lnTo>
                  <a:pt x="316" y="1207"/>
                </a:lnTo>
                <a:lnTo>
                  <a:pt x="319" y="1208"/>
                </a:lnTo>
                <a:lnTo>
                  <a:pt x="328" y="1211"/>
                </a:lnTo>
                <a:lnTo>
                  <a:pt x="357" y="1215"/>
                </a:lnTo>
                <a:lnTo>
                  <a:pt x="384" y="1216"/>
                </a:lnTo>
                <a:lnTo>
                  <a:pt x="396" y="1216"/>
                </a:lnTo>
                <a:lnTo>
                  <a:pt x="396" y="1216"/>
                </a:lnTo>
                <a:lnTo>
                  <a:pt x="396" y="1217"/>
                </a:lnTo>
                <a:lnTo>
                  <a:pt x="398" y="1220"/>
                </a:lnTo>
                <a:lnTo>
                  <a:pt x="399" y="1223"/>
                </a:lnTo>
                <a:lnTo>
                  <a:pt x="403" y="1225"/>
                </a:lnTo>
                <a:lnTo>
                  <a:pt x="409" y="1229"/>
                </a:lnTo>
                <a:lnTo>
                  <a:pt x="417" y="1232"/>
                </a:lnTo>
                <a:lnTo>
                  <a:pt x="417" y="1232"/>
                </a:lnTo>
                <a:lnTo>
                  <a:pt x="429" y="1234"/>
                </a:lnTo>
                <a:lnTo>
                  <a:pt x="445" y="1235"/>
                </a:lnTo>
                <a:lnTo>
                  <a:pt x="462" y="1235"/>
                </a:lnTo>
                <a:lnTo>
                  <a:pt x="481" y="1234"/>
                </a:lnTo>
                <a:lnTo>
                  <a:pt x="516" y="1232"/>
                </a:lnTo>
                <a:lnTo>
                  <a:pt x="527" y="1229"/>
                </a:lnTo>
                <a:lnTo>
                  <a:pt x="535" y="1226"/>
                </a:lnTo>
                <a:lnTo>
                  <a:pt x="535" y="1226"/>
                </a:lnTo>
                <a:lnTo>
                  <a:pt x="539" y="1224"/>
                </a:lnTo>
                <a:lnTo>
                  <a:pt x="540" y="1220"/>
                </a:lnTo>
                <a:lnTo>
                  <a:pt x="541" y="1217"/>
                </a:lnTo>
                <a:lnTo>
                  <a:pt x="541" y="1214"/>
                </a:lnTo>
                <a:lnTo>
                  <a:pt x="539" y="1207"/>
                </a:lnTo>
                <a:lnTo>
                  <a:pt x="535" y="1201"/>
                </a:lnTo>
                <a:lnTo>
                  <a:pt x="535" y="1201"/>
                </a:lnTo>
                <a:lnTo>
                  <a:pt x="527" y="1193"/>
                </a:lnTo>
                <a:lnTo>
                  <a:pt x="513" y="1180"/>
                </a:lnTo>
                <a:lnTo>
                  <a:pt x="498" y="1165"/>
                </a:lnTo>
                <a:lnTo>
                  <a:pt x="484" y="1149"/>
                </a:lnTo>
                <a:lnTo>
                  <a:pt x="484" y="1149"/>
                </a:lnTo>
                <a:lnTo>
                  <a:pt x="471" y="1137"/>
                </a:lnTo>
                <a:lnTo>
                  <a:pt x="462" y="1124"/>
                </a:lnTo>
                <a:lnTo>
                  <a:pt x="458" y="1117"/>
                </a:lnTo>
                <a:lnTo>
                  <a:pt x="454" y="1111"/>
                </a:lnTo>
                <a:lnTo>
                  <a:pt x="453" y="1105"/>
                </a:lnTo>
                <a:lnTo>
                  <a:pt x="453" y="1098"/>
                </a:lnTo>
                <a:lnTo>
                  <a:pt x="453" y="1098"/>
                </a:lnTo>
                <a:lnTo>
                  <a:pt x="459" y="1048"/>
                </a:lnTo>
                <a:lnTo>
                  <a:pt x="462" y="1024"/>
                </a:lnTo>
                <a:lnTo>
                  <a:pt x="463" y="1011"/>
                </a:lnTo>
                <a:lnTo>
                  <a:pt x="463" y="1011"/>
                </a:lnTo>
                <a:lnTo>
                  <a:pt x="463" y="1007"/>
                </a:lnTo>
                <a:lnTo>
                  <a:pt x="466" y="1001"/>
                </a:lnTo>
                <a:lnTo>
                  <a:pt x="470" y="993"/>
                </a:lnTo>
                <a:lnTo>
                  <a:pt x="473" y="980"/>
                </a:lnTo>
                <a:lnTo>
                  <a:pt x="473" y="980"/>
                </a:lnTo>
                <a:lnTo>
                  <a:pt x="484" y="939"/>
                </a:lnTo>
                <a:lnTo>
                  <a:pt x="489" y="913"/>
                </a:lnTo>
                <a:lnTo>
                  <a:pt x="489" y="913"/>
                </a:lnTo>
                <a:lnTo>
                  <a:pt x="491" y="910"/>
                </a:lnTo>
                <a:lnTo>
                  <a:pt x="494" y="906"/>
                </a:lnTo>
                <a:lnTo>
                  <a:pt x="498" y="902"/>
                </a:lnTo>
                <a:lnTo>
                  <a:pt x="504" y="901"/>
                </a:lnTo>
                <a:lnTo>
                  <a:pt x="511" y="901"/>
                </a:lnTo>
                <a:lnTo>
                  <a:pt x="516" y="903"/>
                </a:lnTo>
                <a:lnTo>
                  <a:pt x="520" y="904"/>
                </a:lnTo>
                <a:lnTo>
                  <a:pt x="530" y="913"/>
                </a:lnTo>
                <a:lnTo>
                  <a:pt x="530" y="913"/>
                </a:lnTo>
                <a:lnTo>
                  <a:pt x="536" y="919"/>
                </a:lnTo>
                <a:lnTo>
                  <a:pt x="544" y="924"/>
                </a:lnTo>
                <a:lnTo>
                  <a:pt x="565" y="934"/>
                </a:lnTo>
                <a:lnTo>
                  <a:pt x="588" y="944"/>
                </a:lnTo>
                <a:lnTo>
                  <a:pt x="615" y="955"/>
                </a:lnTo>
                <a:lnTo>
                  <a:pt x="667" y="975"/>
                </a:lnTo>
                <a:lnTo>
                  <a:pt x="690" y="985"/>
                </a:lnTo>
                <a:lnTo>
                  <a:pt x="709" y="996"/>
                </a:lnTo>
                <a:lnTo>
                  <a:pt x="709" y="996"/>
                </a:lnTo>
                <a:lnTo>
                  <a:pt x="743" y="1016"/>
                </a:lnTo>
                <a:lnTo>
                  <a:pt x="772" y="1031"/>
                </a:lnTo>
                <a:lnTo>
                  <a:pt x="797" y="1046"/>
                </a:lnTo>
                <a:lnTo>
                  <a:pt x="806" y="1052"/>
                </a:lnTo>
                <a:lnTo>
                  <a:pt x="812" y="1057"/>
                </a:lnTo>
                <a:lnTo>
                  <a:pt x="812" y="1057"/>
                </a:lnTo>
                <a:lnTo>
                  <a:pt x="817" y="1062"/>
                </a:lnTo>
                <a:lnTo>
                  <a:pt x="825" y="1066"/>
                </a:lnTo>
                <a:lnTo>
                  <a:pt x="839" y="1075"/>
                </a:lnTo>
                <a:lnTo>
                  <a:pt x="845" y="1079"/>
                </a:lnTo>
                <a:lnTo>
                  <a:pt x="851" y="1084"/>
                </a:lnTo>
                <a:lnTo>
                  <a:pt x="856" y="1090"/>
                </a:lnTo>
                <a:lnTo>
                  <a:pt x="858" y="1098"/>
                </a:lnTo>
                <a:lnTo>
                  <a:pt x="858" y="1098"/>
                </a:lnTo>
                <a:lnTo>
                  <a:pt x="860" y="1102"/>
                </a:lnTo>
                <a:lnTo>
                  <a:pt x="862" y="1106"/>
                </a:lnTo>
                <a:lnTo>
                  <a:pt x="870" y="1112"/>
                </a:lnTo>
                <a:lnTo>
                  <a:pt x="880" y="1119"/>
                </a:lnTo>
                <a:lnTo>
                  <a:pt x="892" y="1123"/>
                </a:lnTo>
                <a:lnTo>
                  <a:pt x="903" y="1128"/>
                </a:lnTo>
                <a:lnTo>
                  <a:pt x="915" y="1130"/>
                </a:lnTo>
                <a:lnTo>
                  <a:pt x="935" y="1134"/>
                </a:lnTo>
                <a:lnTo>
                  <a:pt x="935" y="1134"/>
                </a:lnTo>
                <a:lnTo>
                  <a:pt x="943" y="1134"/>
                </a:lnTo>
                <a:lnTo>
                  <a:pt x="952" y="1134"/>
                </a:lnTo>
                <a:lnTo>
                  <a:pt x="960" y="1132"/>
                </a:lnTo>
                <a:lnTo>
                  <a:pt x="966" y="1129"/>
                </a:lnTo>
                <a:lnTo>
                  <a:pt x="971" y="1125"/>
                </a:lnTo>
                <a:lnTo>
                  <a:pt x="974" y="1121"/>
                </a:lnTo>
                <a:lnTo>
                  <a:pt x="975" y="1120"/>
                </a:lnTo>
                <a:lnTo>
                  <a:pt x="975" y="1117"/>
                </a:lnTo>
                <a:lnTo>
                  <a:pt x="974" y="1116"/>
                </a:lnTo>
                <a:lnTo>
                  <a:pt x="971" y="1114"/>
                </a:lnTo>
                <a:lnTo>
                  <a:pt x="971" y="1114"/>
                </a:lnTo>
                <a:lnTo>
                  <a:pt x="966" y="1111"/>
                </a:lnTo>
                <a:lnTo>
                  <a:pt x="964" y="1108"/>
                </a:lnTo>
                <a:lnTo>
                  <a:pt x="956" y="1107"/>
                </a:lnTo>
                <a:lnTo>
                  <a:pt x="953" y="1106"/>
                </a:lnTo>
                <a:lnTo>
                  <a:pt x="948" y="1102"/>
                </a:lnTo>
                <a:lnTo>
                  <a:pt x="943" y="1097"/>
                </a:lnTo>
                <a:lnTo>
                  <a:pt x="935" y="1088"/>
                </a:lnTo>
                <a:lnTo>
                  <a:pt x="935" y="1088"/>
                </a:lnTo>
                <a:lnTo>
                  <a:pt x="929" y="1079"/>
                </a:lnTo>
                <a:lnTo>
                  <a:pt x="924" y="1071"/>
                </a:lnTo>
                <a:lnTo>
                  <a:pt x="919" y="1061"/>
                </a:lnTo>
                <a:lnTo>
                  <a:pt x="915" y="1057"/>
                </a:lnTo>
                <a:lnTo>
                  <a:pt x="911" y="1052"/>
                </a:lnTo>
                <a:lnTo>
                  <a:pt x="904" y="1047"/>
                </a:lnTo>
                <a:lnTo>
                  <a:pt x="894" y="1042"/>
                </a:lnTo>
                <a:lnTo>
                  <a:pt x="894" y="1042"/>
                </a:lnTo>
                <a:lnTo>
                  <a:pt x="875" y="1030"/>
                </a:lnTo>
                <a:lnTo>
                  <a:pt x="860" y="1020"/>
                </a:lnTo>
                <a:lnTo>
                  <a:pt x="845" y="1011"/>
                </a:lnTo>
                <a:lnTo>
                  <a:pt x="828" y="1001"/>
                </a:lnTo>
                <a:lnTo>
                  <a:pt x="828" y="1001"/>
                </a:lnTo>
                <a:lnTo>
                  <a:pt x="774" y="974"/>
                </a:lnTo>
                <a:lnTo>
                  <a:pt x="748" y="962"/>
                </a:lnTo>
                <a:lnTo>
                  <a:pt x="735" y="955"/>
                </a:lnTo>
                <a:lnTo>
                  <a:pt x="735" y="955"/>
                </a:lnTo>
                <a:lnTo>
                  <a:pt x="724" y="948"/>
                </a:lnTo>
                <a:lnTo>
                  <a:pt x="706" y="939"/>
                </a:lnTo>
                <a:lnTo>
                  <a:pt x="688" y="930"/>
                </a:lnTo>
                <a:lnTo>
                  <a:pt x="681" y="926"/>
                </a:lnTo>
                <a:lnTo>
                  <a:pt x="679" y="924"/>
                </a:lnTo>
                <a:lnTo>
                  <a:pt x="679" y="924"/>
                </a:lnTo>
                <a:lnTo>
                  <a:pt x="676" y="913"/>
                </a:lnTo>
                <a:lnTo>
                  <a:pt x="675" y="907"/>
                </a:lnTo>
                <a:lnTo>
                  <a:pt x="675" y="899"/>
                </a:lnTo>
                <a:lnTo>
                  <a:pt x="676" y="890"/>
                </a:lnTo>
                <a:lnTo>
                  <a:pt x="679" y="883"/>
                </a:lnTo>
                <a:lnTo>
                  <a:pt x="683" y="876"/>
                </a:lnTo>
                <a:lnTo>
                  <a:pt x="685" y="874"/>
                </a:lnTo>
                <a:lnTo>
                  <a:pt x="689" y="872"/>
                </a:lnTo>
                <a:lnTo>
                  <a:pt x="689" y="872"/>
                </a:lnTo>
                <a:lnTo>
                  <a:pt x="707" y="865"/>
                </a:lnTo>
                <a:lnTo>
                  <a:pt x="718" y="861"/>
                </a:lnTo>
                <a:lnTo>
                  <a:pt x="731" y="858"/>
                </a:lnTo>
                <a:lnTo>
                  <a:pt x="743" y="857"/>
                </a:lnTo>
                <a:lnTo>
                  <a:pt x="753" y="857"/>
                </a:lnTo>
                <a:lnTo>
                  <a:pt x="758" y="858"/>
                </a:lnTo>
                <a:lnTo>
                  <a:pt x="763" y="861"/>
                </a:lnTo>
                <a:lnTo>
                  <a:pt x="767" y="863"/>
                </a:lnTo>
                <a:lnTo>
                  <a:pt x="771" y="867"/>
                </a:lnTo>
                <a:lnTo>
                  <a:pt x="771" y="867"/>
                </a:lnTo>
                <a:lnTo>
                  <a:pt x="780" y="878"/>
                </a:lnTo>
                <a:lnTo>
                  <a:pt x="794" y="889"/>
                </a:lnTo>
                <a:lnTo>
                  <a:pt x="830" y="919"/>
                </a:lnTo>
                <a:lnTo>
                  <a:pt x="849" y="935"/>
                </a:lnTo>
                <a:lnTo>
                  <a:pt x="866" y="949"/>
                </a:lnTo>
                <a:lnTo>
                  <a:pt x="880" y="964"/>
                </a:lnTo>
                <a:lnTo>
                  <a:pt x="885" y="970"/>
                </a:lnTo>
                <a:lnTo>
                  <a:pt x="889" y="975"/>
                </a:lnTo>
                <a:lnTo>
                  <a:pt x="889" y="975"/>
                </a:lnTo>
                <a:lnTo>
                  <a:pt x="896" y="985"/>
                </a:lnTo>
                <a:lnTo>
                  <a:pt x="902" y="994"/>
                </a:lnTo>
                <a:lnTo>
                  <a:pt x="917" y="1014"/>
                </a:lnTo>
                <a:lnTo>
                  <a:pt x="934" y="1033"/>
                </a:lnTo>
                <a:lnTo>
                  <a:pt x="951" y="1052"/>
                </a:lnTo>
                <a:lnTo>
                  <a:pt x="951" y="1052"/>
                </a:lnTo>
                <a:lnTo>
                  <a:pt x="967" y="1071"/>
                </a:lnTo>
                <a:lnTo>
                  <a:pt x="976" y="1079"/>
                </a:lnTo>
                <a:lnTo>
                  <a:pt x="984" y="1085"/>
                </a:lnTo>
                <a:lnTo>
                  <a:pt x="994" y="1092"/>
                </a:lnTo>
                <a:lnTo>
                  <a:pt x="1005" y="1096"/>
                </a:lnTo>
                <a:lnTo>
                  <a:pt x="1015" y="1098"/>
                </a:lnTo>
                <a:lnTo>
                  <a:pt x="1028" y="1098"/>
                </a:lnTo>
                <a:lnTo>
                  <a:pt x="1028" y="1098"/>
                </a:lnTo>
                <a:lnTo>
                  <a:pt x="1051" y="1098"/>
                </a:lnTo>
                <a:lnTo>
                  <a:pt x="1069" y="1098"/>
                </a:lnTo>
                <a:lnTo>
                  <a:pt x="1075" y="1096"/>
                </a:lnTo>
                <a:lnTo>
                  <a:pt x="1080" y="1093"/>
                </a:lnTo>
                <a:lnTo>
                  <a:pt x="1085" y="1089"/>
                </a:lnTo>
                <a:lnTo>
                  <a:pt x="1089" y="1083"/>
                </a:lnTo>
                <a:lnTo>
                  <a:pt x="1089" y="1083"/>
                </a:lnTo>
                <a:lnTo>
                  <a:pt x="1094" y="1069"/>
                </a:lnTo>
                <a:lnTo>
                  <a:pt x="1096" y="1064"/>
                </a:lnTo>
                <a:lnTo>
                  <a:pt x="1097" y="1058"/>
                </a:lnTo>
                <a:lnTo>
                  <a:pt x="1094" y="1053"/>
                </a:lnTo>
                <a:lnTo>
                  <a:pt x="1091" y="1049"/>
                </a:lnTo>
                <a:lnTo>
                  <a:pt x="1084" y="1046"/>
                </a:lnTo>
                <a:lnTo>
                  <a:pt x="1074" y="1042"/>
                </a:lnTo>
                <a:lnTo>
                  <a:pt x="1074" y="1042"/>
                </a:lnTo>
                <a:lnTo>
                  <a:pt x="1064" y="1039"/>
                </a:lnTo>
                <a:lnTo>
                  <a:pt x="1057" y="1038"/>
                </a:lnTo>
                <a:lnTo>
                  <a:pt x="1047" y="1037"/>
                </a:lnTo>
                <a:lnTo>
                  <a:pt x="1043" y="1037"/>
                </a:lnTo>
                <a:lnTo>
                  <a:pt x="1039" y="1034"/>
                </a:lnTo>
                <a:lnTo>
                  <a:pt x="1034" y="1031"/>
                </a:lnTo>
                <a:lnTo>
                  <a:pt x="1028" y="1026"/>
                </a:lnTo>
                <a:lnTo>
                  <a:pt x="1028" y="1026"/>
                </a:lnTo>
                <a:lnTo>
                  <a:pt x="998" y="1003"/>
                </a:lnTo>
                <a:lnTo>
                  <a:pt x="984" y="992"/>
                </a:lnTo>
                <a:lnTo>
                  <a:pt x="971" y="980"/>
                </a:lnTo>
                <a:lnTo>
                  <a:pt x="971" y="980"/>
                </a:lnTo>
                <a:lnTo>
                  <a:pt x="956" y="964"/>
                </a:lnTo>
                <a:lnTo>
                  <a:pt x="938" y="938"/>
                </a:lnTo>
                <a:lnTo>
                  <a:pt x="928" y="922"/>
                </a:lnTo>
                <a:lnTo>
                  <a:pt x="917" y="906"/>
                </a:lnTo>
                <a:lnTo>
                  <a:pt x="908" y="887"/>
                </a:lnTo>
                <a:lnTo>
                  <a:pt x="899" y="867"/>
                </a:lnTo>
                <a:lnTo>
                  <a:pt x="899" y="867"/>
                </a:lnTo>
                <a:lnTo>
                  <a:pt x="885" y="831"/>
                </a:lnTo>
                <a:lnTo>
                  <a:pt x="876" y="804"/>
                </a:lnTo>
                <a:lnTo>
                  <a:pt x="874" y="792"/>
                </a:lnTo>
                <a:lnTo>
                  <a:pt x="871" y="780"/>
                </a:lnTo>
                <a:lnTo>
                  <a:pt x="869" y="754"/>
                </a:lnTo>
                <a:lnTo>
                  <a:pt x="869" y="754"/>
                </a:lnTo>
                <a:lnTo>
                  <a:pt x="869" y="738"/>
                </a:lnTo>
                <a:lnTo>
                  <a:pt x="871" y="717"/>
                </a:lnTo>
                <a:lnTo>
                  <a:pt x="874" y="695"/>
                </a:lnTo>
                <a:lnTo>
                  <a:pt x="879" y="672"/>
                </a:lnTo>
                <a:lnTo>
                  <a:pt x="887" y="633"/>
                </a:lnTo>
                <a:lnTo>
                  <a:pt x="892" y="618"/>
                </a:lnTo>
                <a:lnTo>
                  <a:pt x="894" y="611"/>
                </a:lnTo>
                <a:lnTo>
                  <a:pt x="894" y="611"/>
                </a:lnTo>
                <a:lnTo>
                  <a:pt x="902" y="595"/>
                </a:lnTo>
                <a:lnTo>
                  <a:pt x="915" y="575"/>
                </a:lnTo>
                <a:lnTo>
                  <a:pt x="922" y="565"/>
                </a:lnTo>
                <a:lnTo>
                  <a:pt x="930" y="557"/>
                </a:lnTo>
                <a:lnTo>
                  <a:pt x="938" y="550"/>
                </a:lnTo>
                <a:lnTo>
                  <a:pt x="942" y="549"/>
                </a:lnTo>
                <a:lnTo>
                  <a:pt x="946" y="549"/>
                </a:lnTo>
                <a:lnTo>
                  <a:pt x="946" y="549"/>
                </a:lnTo>
                <a:lnTo>
                  <a:pt x="952" y="549"/>
                </a:lnTo>
                <a:lnTo>
                  <a:pt x="956" y="545"/>
                </a:lnTo>
                <a:lnTo>
                  <a:pt x="958" y="541"/>
                </a:lnTo>
                <a:lnTo>
                  <a:pt x="961" y="536"/>
                </a:lnTo>
                <a:lnTo>
                  <a:pt x="961" y="527"/>
                </a:lnTo>
                <a:lnTo>
                  <a:pt x="961" y="524"/>
                </a:lnTo>
                <a:lnTo>
                  <a:pt x="981" y="539"/>
                </a:lnTo>
                <a:lnTo>
                  <a:pt x="981" y="539"/>
                </a:lnTo>
                <a:lnTo>
                  <a:pt x="976" y="534"/>
                </a:lnTo>
                <a:lnTo>
                  <a:pt x="972" y="529"/>
                </a:lnTo>
                <a:lnTo>
                  <a:pt x="969" y="524"/>
                </a:lnTo>
                <a:lnTo>
                  <a:pt x="966" y="518"/>
                </a:lnTo>
                <a:lnTo>
                  <a:pt x="966" y="516"/>
                </a:lnTo>
                <a:lnTo>
                  <a:pt x="966" y="513"/>
                </a:lnTo>
                <a:lnTo>
                  <a:pt x="969" y="511"/>
                </a:lnTo>
                <a:lnTo>
                  <a:pt x="971" y="509"/>
                </a:lnTo>
                <a:lnTo>
                  <a:pt x="975" y="508"/>
                </a:lnTo>
                <a:lnTo>
                  <a:pt x="981" y="508"/>
                </a:lnTo>
                <a:lnTo>
                  <a:pt x="981" y="508"/>
                </a:lnTo>
                <a:lnTo>
                  <a:pt x="1046" y="508"/>
                </a:lnTo>
                <a:lnTo>
                  <a:pt x="1078" y="511"/>
                </a:lnTo>
                <a:lnTo>
                  <a:pt x="1105" y="513"/>
                </a:lnTo>
                <a:lnTo>
                  <a:pt x="1105" y="513"/>
                </a:lnTo>
                <a:lnTo>
                  <a:pt x="1125" y="517"/>
                </a:lnTo>
                <a:lnTo>
                  <a:pt x="1142" y="518"/>
                </a:lnTo>
                <a:lnTo>
                  <a:pt x="1148" y="517"/>
                </a:lnTo>
                <a:lnTo>
                  <a:pt x="1153" y="516"/>
                </a:lnTo>
                <a:lnTo>
                  <a:pt x="1159" y="512"/>
                </a:lnTo>
                <a:lnTo>
                  <a:pt x="1161" y="508"/>
                </a:lnTo>
                <a:lnTo>
                  <a:pt x="1161" y="508"/>
                </a:lnTo>
                <a:lnTo>
                  <a:pt x="1164" y="503"/>
                </a:lnTo>
                <a:lnTo>
                  <a:pt x="1164" y="498"/>
                </a:lnTo>
                <a:lnTo>
                  <a:pt x="1164" y="490"/>
                </a:lnTo>
                <a:lnTo>
                  <a:pt x="1162" y="485"/>
                </a:lnTo>
                <a:lnTo>
                  <a:pt x="1161" y="482"/>
                </a:lnTo>
                <a:lnTo>
                  <a:pt x="1161" y="482"/>
                </a:lnTo>
                <a:lnTo>
                  <a:pt x="1164" y="479"/>
                </a:lnTo>
                <a:lnTo>
                  <a:pt x="1171" y="468"/>
                </a:lnTo>
                <a:lnTo>
                  <a:pt x="1174" y="462"/>
                </a:lnTo>
                <a:lnTo>
                  <a:pt x="1176" y="457"/>
                </a:lnTo>
                <a:lnTo>
                  <a:pt x="1178" y="450"/>
                </a:lnTo>
                <a:lnTo>
                  <a:pt x="1176" y="447"/>
                </a:lnTo>
                <a:lnTo>
                  <a:pt x="1176" y="447"/>
                </a:lnTo>
                <a:lnTo>
                  <a:pt x="1167" y="430"/>
                </a:lnTo>
                <a:lnTo>
                  <a:pt x="1161" y="421"/>
                </a:lnTo>
                <a:lnTo>
                  <a:pt x="1161" y="421"/>
                </a:lnTo>
                <a:lnTo>
                  <a:pt x="1161" y="408"/>
                </a:lnTo>
                <a:lnTo>
                  <a:pt x="1160" y="399"/>
                </a:lnTo>
                <a:lnTo>
                  <a:pt x="1159" y="397"/>
                </a:lnTo>
                <a:lnTo>
                  <a:pt x="1156" y="395"/>
                </a:lnTo>
                <a:lnTo>
                  <a:pt x="1156" y="395"/>
                </a:lnTo>
                <a:lnTo>
                  <a:pt x="1141" y="395"/>
                </a:lnTo>
                <a:lnTo>
                  <a:pt x="1132" y="397"/>
                </a:lnTo>
                <a:lnTo>
                  <a:pt x="1125" y="395"/>
                </a:lnTo>
                <a:lnTo>
                  <a:pt x="1125" y="395"/>
                </a:lnTo>
                <a:lnTo>
                  <a:pt x="1123" y="395"/>
                </a:lnTo>
                <a:lnTo>
                  <a:pt x="1119" y="397"/>
                </a:lnTo>
                <a:lnTo>
                  <a:pt x="1116" y="398"/>
                </a:lnTo>
                <a:lnTo>
                  <a:pt x="1112" y="398"/>
                </a:lnTo>
                <a:lnTo>
                  <a:pt x="1108" y="397"/>
                </a:lnTo>
                <a:lnTo>
                  <a:pt x="1106" y="394"/>
                </a:lnTo>
                <a:lnTo>
                  <a:pt x="1102" y="389"/>
                </a:lnTo>
                <a:lnTo>
                  <a:pt x="1099" y="380"/>
                </a:lnTo>
                <a:lnTo>
                  <a:pt x="1099" y="380"/>
                </a:lnTo>
                <a:lnTo>
                  <a:pt x="1098" y="375"/>
                </a:lnTo>
                <a:lnTo>
                  <a:pt x="1098" y="370"/>
                </a:lnTo>
                <a:lnTo>
                  <a:pt x="1101" y="362"/>
                </a:lnTo>
                <a:lnTo>
                  <a:pt x="1103" y="354"/>
                </a:lnTo>
                <a:lnTo>
                  <a:pt x="1108" y="347"/>
                </a:lnTo>
                <a:lnTo>
                  <a:pt x="1111" y="338"/>
                </a:lnTo>
                <a:lnTo>
                  <a:pt x="1114" y="327"/>
                </a:lnTo>
                <a:lnTo>
                  <a:pt x="1114" y="314"/>
                </a:lnTo>
                <a:lnTo>
                  <a:pt x="1112" y="307"/>
                </a:lnTo>
                <a:lnTo>
                  <a:pt x="1110" y="298"/>
                </a:lnTo>
                <a:lnTo>
                  <a:pt x="1110" y="298"/>
                </a:lnTo>
                <a:lnTo>
                  <a:pt x="1099" y="267"/>
                </a:lnTo>
                <a:lnTo>
                  <a:pt x="1092" y="249"/>
                </a:lnTo>
                <a:lnTo>
                  <a:pt x="1088" y="243"/>
                </a:lnTo>
                <a:lnTo>
                  <a:pt x="1084" y="239"/>
                </a:lnTo>
                <a:lnTo>
                  <a:pt x="1079" y="235"/>
                </a:lnTo>
                <a:lnTo>
                  <a:pt x="1074" y="231"/>
                </a:lnTo>
                <a:lnTo>
                  <a:pt x="1074" y="231"/>
                </a:lnTo>
                <a:lnTo>
                  <a:pt x="1060" y="222"/>
                </a:lnTo>
                <a:lnTo>
                  <a:pt x="1046" y="212"/>
                </a:lnTo>
                <a:lnTo>
                  <a:pt x="1028" y="200"/>
                </a:lnTo>
                <a:lnTo>
                  <a:pt x="1028" y="200"/>
                </a:lnTo>
                <a:lnTo>
                  <a:pt x="1030" y="194"/>
                </a:lnTo>
                <a:lnTo>
                  <a:pt x="1033" y="180"/>
                </a:lnTo>
                <a:lnTo>
                  <a:pt x="1034" y="172"/>
                </a:lnTo>
                <a:lnTo>
                  <a:pt x="1034" y="163"/>
                </a:lnTo>
                <a:lnTo>
                  <a:pt x="1031" y="155"/>
                </a:lnTo>
                <a:lnTo>
                  <a:pt x="1028" y="149"/>
                </a:lnTo>
                <a:lnTo>
                  <a:pt x="1028" y="149"/>
                </a:lnTo>
                <a:lnTo>
                  <a:pt x="1025" y="146"/>
                </a:lnTo>
                <a:lnTo>
                  <a:pt x="1023" y="145"/>
                </a:lnTo>
                <a:lnTo>
                  <a:pt x="1019" y="145"/>
                </a:lnTo>
                <a:lnTo>
                  <a:pt x="1016" y="146"/>
                </a:lnTo>
                <a:lnTo>
                  <a:pt x="1010" y="150"/>
                </a:lnTo>
                <a:lnTo>
                  <a:pt x="1003" y="157"/>
                </a:lnTo>
                <a:lnTo>
                  <a:pt x="990" y="173"/>
                </a:lnTo>
                <a:lnTo>
                  <a:pt x="981" y="185"/>
                </a:lnTo>
                <a:lnTo>
                  <a:pt x="981" y="185"/>
                </a:lnTo>
                <a:lnTo>
                  <a:pt x="978" y="184"/>
                </a:lnTo>
                <a:lnTo>
                  <a:pt x="974" y="182"/>
                </a:lnTo>
                <a:lnTo>
                  <a:pt x="962" y="182"/>
                </a:lnTo>
                <a:lnTo>
                  <a:pt x="929" y="185"/>
                </a:lnTo>
                <a:lnTo>
                  <a:pt x="929" y="185"/>
                </a:lnTo>
                <a:lnTo>
                  <a:pt x="906" y="187"/>
                </a:lnTo>
                <a:lnTo>
                  <a:pt x="887" y="190"/>
                </a:lnTo>
                <a:lnTo>
                  <a:pt x="869" y="195"/>
                </a:lnTo>
                <a:lnTo>
                  <a:pt x="869" y="195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1">
            <a:extLst>
              <a:ext uri="{FF2B5EF4-FFF2-40B4-BE49-F238E27FC236}">
                <a16:creationId xmlns:a16="http://schemas.microsoft.com/office/drawing/2014/main" id="{B038B4D3-C53A-4A50-BF99-2BD5ABDB1577}"/>
              </a:ext>
            </a:extLst>
          </p:cNvPr>
          <p:cNvSpPr>
            <a:spLocks/>
          </p:cNvSpPr>
          <p:nvPr/>
        </p:nvSpPr>
        <p:spPr bwMode="auto">
          <a:xfrm>
            <a:off x="6292019" y="4755545"/>
            <a:ext cx="1023182" cy="1458752"/>
          </a:xfrm>
          <a:custGeom>
            <a:avLst/>
            <a:gdLst>
              <a:gd name="T0" fmla="*/ 157 w 747"/>
              <a:gd name="T1" fmla="*/ 51 h 1065"/>
              <a:gd name="T2" fmla="*/ 137 w 747"/>
              <a:gd name="T3" fmla="*/ 83 h 1065"/>
              <a:gd name="T4" fmla="*/ 118 w 747"/>
              <a:gd name="T5" fmla="*/ 128 h 1065"/>
              <a:gd name="T6" fmla="*/ 90 w 747"/>
              <a:gd name="T7" fmla="*/ 206 h 1065"/>
              <a:gd name="T8" fmla="*/ 89 w 747"/>
              <a:gd name="T9" fmla="*/ 240 h 1065"/>
              <a:gd name="T10" fmla="*/ 78 w 747"/>
              <a:gd name="T11" fmla="*/ 272 h 1065"/>
              <a:gd name="T12" fmla="*/ 20 w 747"/>
              <a:gd name="T13" fmla="*/ 354 h 1065"/>
              <a:gd name="T14" fmla="*/ 0 w 747"/>
              <a:gd name="T15" fmla="*/ 420 h 1065"/>
              <a:gd name="T16" fmla="*/ 29 w 747"/>
              <a:gd name="T17" fmla="*/ 637 h 1065"/>
              <a:gd name="T18" fmla="*/ 42 w 747"/>
              <a:gd name="T19" fmla="*/ 758 h 1065"/>
              <a:gd name="T20" fmla="*/ 74 w 747"/>
              <a:gd name="T21" fmla="*/ 808 h 1065"/>
              <a:gd name="T22" fmla="*/ 81 w 747"/>
              <a:gd name="T23" fmla="*/ 888 h 1065"/>
              <a:gd name="T24" fmla="*/ 71 w 747"/>
              <a:gd name="T25" fmla="*/ 949 h 1065"/>
              <a:gd name="T26" fmla="*/ 87 w 747"/>
              <a:gd name="T27" fmla="*/ 960 h 1065"/>
              <a:gd name="T28" fmla="*/ 146 w 747"/>
              <a:gd name="T29" fmla="*/ 947 h 1065"/>
              <a:gd name="T30" fmla="*/ 234 w 747"/>
              <a:gd name="T31" fmla="*/ 1014 h 1065"/>
              <a:gd name="T32" fmla="*/ 234 w 747"/>
              <a:gd name="T33" fmla="*/ 1029 h 1065"/>
              <a:gd name="T34" fmla="*/ 303 w 747"/>
              <a:gd name="T35" fmla="*/ 1055 h 1065"/>
              <a:gd name="T36" fmla="*/ 356 w 747"/>
              <a:gd name="T37" fmla="*/ 1047 h 1065"/>
              <a:gd name="T38" fmla="*/ 339 w 747"/>
              <a:gd name="T39" fmla="*/ 975 h 1065"/>
              <a:gd name="T40" fmla="*/ 323 w 747"/>
              <a:gd name="T41" fmla="*/ 920 h 1065"/>
              <a:gd name="T42" fmla="*/ 374 w 747"/>
              <a:gd name="T43" fmla="*/ 896 h 1065"/>
              <a:gd name="T44" fmla="*/ 389 w 747"/>
              <a:gd name="T45" fmla="*/ 870 h 1065"/>
              <a:gd name="T46" fmla="*/ 374 w 747"/>
              <a:gd name="T47" fmla="*/ 778 h 1065"/>
              <a:gd name="T48" fmla="*/ 401 w 747"/>
              <a:gd name="T49" fmla="*/ 784 h 1065"/>
              <a:gd name="T50" fmla="*/ 422 w 747"/>
              <a:gd name="T51" fmla="*/ 986 h 1065"/>
              <a:gd name="T52" fmla="*/ 444 w 747"/>
              <a:gd name="T53" fmla="*/ 1036 h 1065"/>
              <a:gd name="T54" fmla="*/ 488 w 747"/>
              <a:gd name="T55" fmla="*/ 1052 h 1065"/>
              <a:gd name="T56" fmla="*/ 564 w 747"/>
              <a:gd name="T57" fmla="*/ 1065 h 1065"/>
              <a:gd name="T58" fmla="*/ 582 w 747"/>
              <a:gd name="T59" fmla="*/ 1047 h 1065"/>
              <a:gd name="T60" fmla="*/ 558 w 747"/>
              <a:gd name="T61" fmla="*/ 993 h 1065"/>
              <a:gd name="T62" fmla="*/ 527 w 747"/>
              <a:gd name="T63" fmla="*/ 936 h 1065"/>
              <a:gd name="T64" fmla="*/ 563 w 747"/>
              <a:gd name="T65" fmla="*/ 772 h 1065"/>
              <a:gd name="T66" fmla="*/ 560 w 747"/>
              <a:gd name="T67" fmla="*/ 676 h 1065"/>
              <a:gd name="T68" fmla="*/ 563 w 747"/>
              <a:gd name="T69" fmla="*/ 608 h 1065"/>
              <a:gd name="T70" fmla="*/ 616 w 747"/>
              <a:gd name="T71" fmla="*/ 601 h 1065"/>
              <a:gd name="T72" fmla="*/ 650 w 747"/>
              <a:gd name="T73" fmla="*/ 579 h 1065"/>
              <a:gd name="T74" fmla="*/ 670 w 747"/>
              <a:gd name="T75" fmla="*/ 571 h 1065"/>
              <a:gd name="T76" fmla="*/ 726 w 747"/>
              <a:gd name="T77" fmla="*/ 543 h 1065"/>
              <a:gd name="T78" fmla="*/ 735 w 747"/>
              <a:gd name="T79" fmla="*/ 500 h 1065"/>
              <a:gd name="T80" fmla="*/ 725 w 747"/>
              <a:gd name="T81" fmla="*/ 420 h 1065"/>
              <a:gd name="T82" fmla="*/ 746 w 747"/>
              <a:gd name="T83" fmla="*/ 366 h 1065"/>
              <a:gd name="T84" fmla="*/ 730 w 747"/>
              <a:gd name="T85" fmla="*/ 300 h 1065"/>
              <a:gd name="T86" fmla="*/ 682 w 747"/>
              <a:gd name="T87" fmla="*/ 256 h 1065"/>
              <a:gd name="T88" fmla="*/ 627 w 747"/>
              <a:gd name="T89" fmla="*/ 233 h 1065"/>
              <a:gd name="T90" fmla="*/ 566 w 747"/>
              <a:gd name="T91" fmla="*/ 225 h 1065"/>
              <a:gd name="T92" fmla="*/ 486 w 747"/>
              <a:gd name="T93" fmla="*/ 264 h 1065"/>
              <a:gd name="T94" fmla="*/ 459 w 747"/>
              <a:gd name="T95" fmla="*/ 286 h 1065"/>
              <a:gd name="T96" fmla="*/ 455 w 747"/>
              <a:gd name="T97" fmla="*/ 245 h 1065"/>
              <a:gd name="T98" fmla="*/ 497 w 747"/>
              <a:gd name="T99" fmla="*/ 182 h 1065"/>
              <a:gd name="T100" fmla="*/ 477 w 747"/>
              <a:gd name="T101" fmla="*/ 168 h 1065"/>
              <a:gd name="T102" fmla="*/ 439 w 747"/>
              <a:gd name="T103" fmla="*/ 112 h 1065"/>
              <a:gd name="T104" fmla="*/ 447 w 747"/>
              <a:gd name="T105" fmla="*/ 80 h 1065"/>
              <a:gd name="T106" fmla="*/ 404 w 747"/>
              <a:gd name="T107" fmla="*/ 69 h 1065"/>
              <a:gd name="T108" fmla="*/ 339 w 747"/>
              <a:gd name="T109" fmla="*/ 44 h 1065"/>
              <a:gd name="T110" fmla="*/ 289 w 747"/>
              <a:gd name="T111" fmla="*/ 40 h 1065"/>
              <a:gd name="T112" fmla="*/ 302 w 747"/>
              <a:gd name="T113" fmla="*/ 5 h 1065"/>
              <a:gd name="T114" fmla="*/ 269 w 747"/>
              <a:gd name="T115" fmla="*/ 5 h 1065"/>
              <a:gd name="T116" fmla="*/ 219 w 747"/>
              <a:gd name="T117" fmla="*/ 0 h 1065"/>
              <a:gd name="T118" fmla="*/ 201 w 747"/>
              <a:gd name="T119" fmla="*/ 29 h 10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47" h="1065">
                <a:moveTo>
                  <a:pt x="184" y="29"/>
                </a:moveTo>
                <a:lnTo>
                  <a:pt x="184" y="29"/>
                </a:lnTo>
                <a:lnTo>
                  <a:pt x="170" y="37"/>
                </a:lnTo>
                <a:lnTo>
                  <a:pt x="164" y="44"/>
                </a:lnTo>
                <a:lnTo>
                  <a:pt x="157" y="51"/>
                </a:lnTo>
                <a:lnTo>
                  <a:pt x="157" y="51"/>
                </a:lnTo>
                <a:lnTo>
                  <a:pt x="144" y="66"/>
                </a:lnTo>
                <a:lnTo>
                  <a:pt x="141" y="73"/>
                </a:lnTo>
                <a:lnTo>
                  <a:pt x="140" y="79"/>
                </a:lnTo>
                <a:lnTo>
                  <a:pt x="140" y="79"/>
                </a:lnTo>
                <a:lnTo>
                  <a:pt x="140" y="80"/>
                </a:lnTo>
                <a:lnTo>
                  <a:pt x="137" y="83"/>
                </a:lnTo>
                <a:lnTo>
                  <a:pt x="132" y="87"/>
                </a:lnTo>
                <a:lnTo>
                  <a:pt x="126" y="91"/>
                </a:lnTo>
                <a:lnTo>
                  <a:pt x="123" y="95"/>
                </a:lnTo>
                <a:lnTo>
                  <a:pt x="123" y="95"/>
                </a:lnTo>
                <a:lnTo>
                  <a:pt x="121" y="113"/>
                </a:lnTo>
                <a:lnTo>
                  <a:pt x="118" y="128"/>
                </a:lnTo>
                <a:lnTo>
                  <a:pt x="101" y="156"/>
                </a:lnTo>
                <a:lnTo>
                  <a:pt x="96" y="178"/>
                </a:lnTo>
                <a:lnTo>
                  <a:pt x="96" y="178"/>
                </a:lnTo>
                <a:lnTo>
                  <a:pt x="94" y="184"/>
                </a:lnTo>
                <a:lnTo>
                  <a:pt x="90" y="206"/>
                </a:lnTo>
                <a:lnTo>
                  <a:pt x="90" y="206"/>
                </a:lnTo>
                <a:lnTo>
                  <a:pt x="89" y="220"/>
                </a:lnTo>
                <a:lnTo>
                  <a:pt x="89" y="225"/>
                </a:lnTo>
                <a:lnTo>
                  <a:pt x="90" y="229"/>
                </a:lnTo>
                <a:lnTo>
                  <a:pt x="90" y="233"/>
                </a:lnTo>
                <a:lnTo>
                  <a:pt x="90" y="233"/>
                </a:lnTo>
                <a:lnTo>
                  <a:pt x="89" y="240"/>
                </a:lnTo>
                <a:lnTo>
                  <a:pt x="86" y="250"/>
                </a:lnTo>
                <a:lnTo>
                  <a:pt x="82" y="260"/>
                </a:lnTo>
                <a:lnTo>
                  <a:pt x="79" y="267"/>
                </a:lnTo>
                <a:lnTo>
                  <a:pt x="79" y="267"/>
                </a:lnTo>
                <a:lnTo>
                  <a:pt x="78" y="269"/>
                </a:lnTo>
                <a:lnTo>
                  <a:pt x="78" y="272"/>
                </a:lnTo>
                <a:lnTo>
                  <a:pt x="74" y="281"/>
                </a:lnTo>
                <a:lnTo>
                  <a:pt x="63" y="294"/>
                </a:lnTo>
                <a:lnTo>
                  <a:pt x="63" y="294"/>
                </a:lnTo>
                <a:lnTo>
                  <a:pt x="46" y="315"/>
                </a:lnTo>
                <a:lnTo>
                  <a:pt x="28" y="340"/>
                </a:lnTo>
                <a:lnTo>
                  <a:pt x="20" y="354"/>
                </a:lnTo>
                <a:lnTo>
                  <a:pt x="13" y="369"/>
                </a:lnTo>
                <a:lnTo>
                  <a:pt x="7" y="384"/>
                </a:lnTo>
                <a:lnTo>
                  <a:pt x="2" y="399"/>
                </a:lnTo>
                <a:lnTo>
                  <a:pt x="2" y="399"/>
                </a:lnTo>
                <a:lnTo>
                  <a:pt x="0" y="409"/>
                </a:lnTo>
                <a:lnTo>
                  <a:pt x="0" y="420"/>
                </a:lnTo>
                <a:lnTo>
                  <a:pt x="2" y="451"/>
                </a:lnTo>
                <a:lnTo>
                  <a:pt x="6" y="485"/>
                </a:lnTo>
                <a:lnTo>
                  <a:pt x="11" y="523"/>
                </a:lnTo>
                <a:lnTo>
                  <a:pt x="24" y="593"/>
                </a:lnTo>
                <a:lnTo>
                  <a:pt x="28" y="619"/>
                </a:lnTo>
                <a:lnTo>
                  <a:pt x="29" y="637"/>
                </a:lnTo>
                <a:lnTo>
                  <a:pt x="29" y="637"/>
                </a:lnTo>
                <a:lnTo>
                  <a:pt x="31" y="689"/>
                </a:lnTo>
                <a:lnTo>
                  <a:pt x="32" y="712"/>
                </a:lnTo>
                <a:lnTo>
                  <a:pt x="35" y="731"/>
                </a:lnTo>
                <a:lnTo>
                  <a:pt x="35" y="731"/>
                </a:lnTo>
                <a:lnTo>
                  <a:pt x="42" y="758"/>
                </a:lnTo>
                <a:lnTo>
                  <a:pt x="45" y="770"/>
                </a:lnTo>
                <a:lnTo>
                  <a:pt x="52" y="781"/>
                </a:lnTo>
                <a:lnTo>
                  <a:pt x="52" y="781"/>
                </a:lnTo>
                <a:lnTo>
                  <a:pt x="61" y="792"/>
                </a:lnTo>
                <a:lnTo>
                  <a:pt x="69" y="802"/>
                </a:lnTo>
                <a:lnTo>
                  <a:pt x="74" y="808"/>
                </a:lnTo>
                <a:lnTo>
                  <a:pt x="76" y="816"/>
                </a:lnTo>
                <a:lnTo>
                  <a:pt x="78" y="826"/>
                </a:lnTo>
                <a:lnTo>
                  <a:pt x="79" y="837"/>
                </a:lnTo>
                <a:lnTo>
                  <a:pt x="79" y="837"/>
                </a:lnTo>
                <a:lnTo>
                  <a:pt x="79" y="875"/>
                </a:lnTo>
                <a:lnTo>
                  <a:pt x="81" y="888"/>
                </a:lnTo>
                <a:lnTo>
                  <a:pt x="79" y="897"/>
                </a:lnTo>
                <a:lnTo>
                  <a:pt x="79" y="897"/>
                </a:lnTo>
                <a:lnTo>
                  <a:pt x="76" y="911"/>
                </a:lnTo>
                <a:lnTo>
                  <a:pt x="72" y="931"/>
                </a:lnTo>
                <a:lnTo>
                  <a:pt x="71" y="940"/>
                </a:lnTo>
                <a:lnTo>
                  <a:pt x="71" y="949"/>
                </a:lnTo>
                <a:lnTo>
                  <a:pt x="72" y="953"/>
                </a:lnTo>
                <a:lnTo>
                  <a:pt x="74" y="956"/>
                </a:lnTo>
                <a:lnTo>
                  <a:pt x="76" y="957"/>
                </a:lnTo>
                <a:lnTo>
                  <a:pt x="79" y="958"/>
                </a:lnTo>
                <a:lnTo>
                  <a:pt x="79" y="958"/>
                </a:lnTo>
                <a:lnTo>
                  <a:pt x="87" y="960"/>
                </a:lnTo>
                <a:lnTo>
                  <a:pt x="96" y="960"/>
                </a:lnTo>
                <a:lnTo>
                  <a:pt x="115" y="957"/>
                </a:lnTo>
                <a:lnTo>
                  <a:pt x="133" y="953"/>
                </a:lnTo>
                <a:lnTo>
                  <a:pt x="140" y="950"/>
                </a:lnTo>
                <a:lnTo>
                  <a:pt x="146" y="947"/>
                </a:lnTo>
                <a:lnTo>
                  <a:pt x="146" y="947"/>
                </a:lnTo>
                <a:lnTo>
                  <a:pt x="154" y="940"/>
                </a:lnTo>
                <a:lnTo>
                  <a:pt x="161" y="931"/>
                </a:lnTo>
                <a:lnTo>
                  <a:pt x="168" y="920"/>
                </a:lnTo>
                <a:lnTo>
                  <a:pt x="168" y="920"/>
                </a:lnTo>
                <a:lnTo>
                  <a:pt x="197" y="958"/>
                </a:lnTo>
                <a:lnTo>
                  <a:pt x="234" y="1014"/>
                </a:lnTo>
                <a:lnTo>
                  <a:pt x="234" y="1014"/>
                </a:lnTo>
                <a:lnTo>
                  <a:pt x="237" y="1019"/>
                </a:lnTo>
                <a:lnTo>
                  <a:pt x="237" y="1023"/>
                </a:lnTo>
                <a:lnTo>
                  <a:pt x="235" y="1026"/>
                </a:lnTo>
                <a:lnTo>
                  <a:pt x="234" y="1027"/>
                </a:lnTo>
                <a:lnTo>
                  <a:pt x="234" y="1029"/>
                </a:lnTo>
                <a:lnTo>
                  <a:pt x="237" y="1032"/>
                </a:lnTo>
                <a:lnTo>
                  <a:pt x="256" y="1041"/>
                </a:lnTo>
                <a:lnTo>
                  <a:pt x="256" y="1041"/>
                </a:lnTo>
                <a:lnTo>
                  <a:pt x="273" y="1048"/>
                </a:lnTo>
                <a:lnTo>
                  <a:pt x="288" y="1052"/>
                </a:lnTo>
                <a:lnTo>
                  <a:pt x="303" y="1055"/>
                </a:lnTo>
                <a:lnTo>
                  <a:pt x="318" y="1057"/>
                </a:lnTo>
                <a:lnTo>
                  <a:pt x="331" y="1057"/>
                </a:lnTo>
                <a:lnTo>
                  <a:pt x="342" y="1054"/>
                </a:lnTo>
                <a:lnTo>
                  <a:pt x="350" y="1051"/>
                </a:lnTo>
                <a:lnTo>
                  <a:pt x="356" y="1047"/>
                </a:lnTo>
                <a:lnTo>
                  <a:pt x="356" y="1047"/>
                </a:lnTo>
                <a:lnTo>
                  <a:pt x="358" y="1041"/>
                </a:lnTo>
                <a:lnTo>
                  <a:pt x="360" y="1034"/>
                </a:lnTo>
                <a:lnTo>
                  <a:pt x="358" y="1025"/>
                </a:lnTo>
                <a:lnTo>
                  <a:pt x="356" y="1016"/>
                </a:lnTo>
                <a:lnTo>
                  <a:pt x="347" y="996"/>
                </a:lnTo>
                <a:lnTo>
                  <a:pt x="339" y="975"/>
                </a:lnTo>
                <a:lnTo>
                  <a:pt x="339" y="975"/>
                </a:lnTo>
                <a:lnTo>
                  <a:pt x="332" y="956"/>
                </a:lnTo>
                <a:lnTo>
                  <a:pt x="327" y="939"/>
                </a:lnTo>
                <a:lnTo>
                  <a:pt x="323" y="926"/>
                </a:lnTo>
                <a:lnTo>
                  <a:pt x="323" y="920"/>
                </a:lnTo>
                <a:lnTo>
                  <a:pt x="323" y="920"/>
                </a:lnTo>
                <a:lnTo>
                  <a:pt x="324" y="917"/>
                </a:lnTo>
                <a:lnTo>
                  <a:pt x="329" y="914"/>
                </a:lnTo>
                <a:lnTo>
                  <a:pt x="339" y="910"/>
                </a:lnTo>
                <a:lnTo>
                  <a:pt x="356" y="903"/>
                </a:lnTo>
                <a:lnTo>
                  <a:pt x="356" y="903"/>
                </a:lnTo>
                <a:lnTo>
                  <a:pt x="374" y="896"/>
                </a:lnTo>
                <a:lnTo>
                  <a:pt x="385" y="892"/>
                </a:lnTo>
                <a:lnTo>
                  <a:pt x="387" y="889"/>
                </a:lnTo>
                <a:lnTo>
                  <a:pt x="389" y="885"/>
                </a:lnTo>
                <a:lnTo>
                  <a:pt x="390" y="878"/>
                </a:lnTo>
                <a:lnTo>
                  <a:pt x="389" y="870"/>
                </a:lnTo>
                <a:lnTo>
                  <a:pt x="389" y="870"/>
                </a:lnTo>
                <a:lnTo>
                  <a:pt x="383" y="843"/>
                </a:lnTo>
                <a:lnTo>
                  <a:pt x="375" y="812"/>
                </a:lnTo>
                <a:lnTo>
                  <a:pt x="374" y="798"/>
                </a:lnTo>
                <a:lnTo>
                  <a:pt x="372" y="785"/>
                </a:lnTo>
                <a:lnTo>
                  <a:pt x="372" y="781"/>
                </a:lnTo>
                <a:lnTo>
                  <a:pt x="374" y="778"/>
                </a:lnTo>
                <a:lnTo>
                  <a:pt x="375" y="776"/>
                </a:lnTo>
                <a:lnTo>
                  <a:pt x="378" y="776"/>
                </a:lnTo>
                <a:lnTo>
                  <a:pt x="378" y="776"/>
                </a:lnTo>
                <a:lnTo>
                  <a:pt x="383" y="777"/>
                </a:lnTo>
                <a:lnTo>
                  <a:pt x="390" y="778"/>
                </a:lnTo>
                <a:lnTo>
                  <a:pt x="401" y="784"/>
                </a:lnTo>
                <a:lnTo>
                  <a:pt x="411" y="792"/>
                </a:lnTo>
                <a:lnTo>
                  <a:pt x="411" y="792"/>
                </a:lnTo>
                <a:lnTo>
                  <a:pt x="415" y="878"/>
                </a:lnTo>
                <a:lnTo>
                  <a:pt x="419" y="944"/>
                </a:lnTo>
                <a:lnTo>
                  <a:pt x="422" y="986"/>
                </a:lnTo>
                <a:lnTo>
                  <a:pt x="422" y="986"/>
                </a:lnTo>
                <a:lnTo>
                  <a:pt x="423" y="1003"/>
                </a:lnTo>
                <a:lnTo>
                  <a:pt x="425" y="1015"/>
                </a:lnTo>
                <a:lnTo>
                  <a:pt x="426" y="1021"/>
                </a:lnTo>
                <a:lnTo>
                  <a:pt x="430" y="1025"/>
                </a:lnTo>
                <a:lnTo>
                  <a:pt x="436" y="1030"/>
                </a:lnTo>
                <a:lnTo>
                  <a:pt x="444" y="1036"/>
                </a:lnTo>
                <a:lnTo>
                  <a:pt x="444" y="1036"/>
                </a:lnTo>
                <a:lnTo>
                  <a:pt x="457" y="1045"/>
                </a:lnTo>
                <a:lnTo>
                  <a:pt x="462" y="1050"/>
                </a:lnTo>
                <a:lnTo>
                  <a:pt x="469" y="1051"/>
                </a:lnTo>
                <a:lnTo>
                  <a:pt x="488" y="1052"/>
                </a:lnTo>
                <a:lnTo>
                  <a:pt x="488" y="1052"/>
                </a:lnTo>
                <a:lnTo>
                  <a:pt x="502" y="1054"/>
                </a:lnTo>
                <a:lnTo>
                  <a:pt x="517" y="1058"/>
                </a:lnTo>
                <a:lnTo>
                  <a:pt x="533" y="1061"/>
                </a:lnTo>
                <a:lnTo>
                  <a:pt x="547" y="1063"/>
                </a:lnTo>
                <a:lnTo>
                  <a:pt x="559" y="1065"/>
                </a:lnTo>
                <a:lnTo>
                  <a:pt x="564" y="1065"/>
                </a:lnTo>
                <a:lnTo>
                  <a:pt x="570" y="1063"/>
                </a:lnTo>
                <a:lnTo>
                  <a:pt x="574" y="1061"/>
                </a:lnTo>
                <a:lnTo>
                  <a:pt x="578" y="1058"/>
                </a:lnTo>
                <a:lnTo>
                  <a:pt x="581" y="1052"/>
                </a:lnTo>
                <a:lnTo>
                  <a:pt x="582" y="1047"/>
                </a:lnTo>
                <a:lnTo>
                  <a:pt x="582" y="1047"/>
                </a:lnTo>
                <a:lnTo>
                  <a:pt x="584" y="1034"/>
                </a:lnTo>
                <a:lnTo>
                  <a:pt x="584" y="1026"/>
                </a:lnTo>
                <a:lnTo>
                  <a:pt x="581" y="1021"/>
                </a:lnTo>
                <a:lnTo>
                  <a:pt x="577" y="1015"/>
                </a:lnTo>
                <a:lnTo>
                  <a:pt x="566" y="1003"/>
                </a:lnTo>
                <a:lnTo>
                  <a:pt x="558" y="993"/>
                </a:lnTo>
                <a:lnTo>
                  <a:pt x="549" y="980"/>
                </a:lnTo>
                <a:lnTo>
                  <a:pt x="549" y="980"/>
                </a:lnTo>
                <a:lnTo>
                  <a:pt x="535" y="957"/>
                </a:lnTo>
                <a:lnTo>
                  <a:pt x="530" y="943"/>
                </a:lnTo>
                <a:lnTo>
                  <a:pt x="527" y="938"/>
                </a:lnTo>
                <a:lnTo>
                  <a:pt x="527" y="936"/>
                </a:lnTo>
                <a:lnTo>
                  <a:pt x="527" y="936"/>
                </a:lnTo>
                <a:lnTo>
                  <a:pt x="541" y="867"/>
                </a:lnTo>
                <a:lnTo>
                  <a:pt x="552" y="816"/>
                </a:lnTo>
                <a:lnTo>
                  <a:pt x="560" y="781"/>
                </a:lnTo>
                <a:lnTo>
                  <a:pt x="560" y="781"/>
                </a:lnTo>
                <a:lnTo>
                  <a:pt x="563" y="772"/>
                </a:lnTo>
                <a:lnTo>
                  <a:pt x="564" y="762"/>
                </a:lnTo>
                <a:lnTo>
                  <a:pt x="566" y="745"/>
                </a:lnTo>
                <a:lnTo>
                  <a:pt x="566" y="726"/>
                </a:lnTo>
                <a:lnTo>
                  <a:pt x="566" y="726"/>
                </a:lnTo>
                <a:lnTo>
                  <a:pt x="563" y="709"/>
                </a:lnTo>
                <a:lnTo>
                  <a:pt x="560" y="676"/>
                </a:lnTo>
                <a:lnTo>
                  <a:pt x="560" y="676"/>
                </a:lnTo>
                <a:lnTo>
                  <a:pt x="555" y="621"/>
                </a:lnTo>
                <a:lnTo>
                  <a:pt x="555" y="621"/>
                </a:lnTo>
                <a:lnTo>
                  <a:pt x="556" y="618"/>
                </a:lnTo>
                <a:lnTo>
                  <a:pt x="560" y="612"/>
                </a:lnTo>
                <a:lnTo>
                  <a:pt x="563" y="608"/>
                </a:lnTo>
                <a:lnTo>
                  <a:pt x="566" y="606"/>
                </a:lnTo>
                <a:lnTo>
                  <a:pt x="571" y="604"/>
                </a:lnTo>
                <a:lnTo>
                  <a:pt x="577" y="604"/>
                </a:lnTo>
                <a:lnTo>
                  <a:pt x="577" y="604"/>
                </a:lnTo>
                <a:lnTo>
                  <a:pt x="594" y="604"/>
                </a:lnTo>
                <a:lnTo>
                  <a:pt x="616" y="601"/>
                </a:lnTo>
                <a:lnTo>
                  <a:pt x="635" y="599"/>
                </a:lnTo>
                <a:lnTo>
                  <a:pt x="641" y="596"/>
                </a:lnTo>
                <a:lnTo>
                  <a:pt x="643" y="593"/>
                </a:lnTo>
                <a:lnTo>
                  <a:pt x="643" y="593"/>
                </a:lnTo>
                <a:lnTo>
                  <a:pt x="646" y="586"/>
                </a:lnTo>
                <a:lnTo>
                  <a:pt x="650" y="579"/>
                </a:lnTo>
                <a:lnTo>
                  <a:pt x="654" y="572"/>
                </a:lnTo>
                <a:lnTo>
                  <a:pt x="657" y="571"/>
                </a:lnTo>
                <a:lnTo>
                  <a:pt x="660" y="571"/>
                </a:lnTo>
                <a:lnTo>
                  <a:pt x="660" y="571"/>
                </a:lnTo>
                <a:lnTo>
                  <a:pt x="664" y="571"/>
                </a:lnTo>
                <a:lnTo>
                  <a:pt x="670" y="571"/>
                </a:lnTo>
                <a:lnTo>
                  <a:pt x="686" y="565"/>
                </a:lnTo>
                <a:lnTo>
                  <a:pt x="704" y="559"/>
                </a:lnTo>
                <a:lnTo>
                  <a:pt x="714" y="554"/>
                </a:lnTo>
                <a:lnTo>
                  <a:pt x="721" y="549"/>
                </a:lnTo>
                <a:lnTo>
                  <a:pt x="721" y="549"/>
                </a:lnTo>
                <a:lnTo>
                  <a:pt x="726" y="543"/>
                </a:lnTo>
                <a:lnTo>
                  <a:pt x="732" y="536"/>
                </a:lnTo>
                <a:lnTo>
                  <a:pt x="735" y="529"/>
                </a:lnTo>
                <a:lnTo>
                  <a:pt x="736" y="523"/>
                </a:lnTo>
                <a:lnTo>
                  <a:pt x="736" y="516"/>
                </a:lnTo>
                <a:lnTo>
                  <a:pt x="736" y="507"/>
                </a:lnTo>
                <a:lnTo>
                  <a:pt x="735" y="500"/>
                </a:lnTo>
                <a:lnTo>
                  <a:pt x="732" y="494"/>
                </a:lnTo>
                <a:lnTo>
                  <a:pt x="732" y="494"/>
                </a:lnTo>
                <a:lnTo>
                  <a:pt x="728" y="477"/>
                </a:lnTo>
                <a:lnTo>
                  <a:pt x="725" y="455"/>
                </a:lnTo>
                <a:lnTo>
                  <a:pt x="723" y="431"/>
                </a:lnTo>
                <a:lnTo>
                  <a:pt x="725" y="420"/>
                </a:lnTo>
                <a:lnTo>
                  <a:pt x="726" y="411"/>
                </a:lnTo>
                <a:lnTo>
                  <a:pt x="726" y="411"/>
                </a:lnTo>
                <a:lnTo>
                  <a:pt x="729" y="401"/>
                </a:lnTo>
                <a:lnTo>
                  <a:pt x="733" y="393"/>
                </a:lnTo>
                <a:lnTo>
                  <a:pt x="743" y="375"/>
                </a:lnTo>
                <a:lnTo>
                  <a:pt x="746" y="366"/>
                </a:lnTo>
                <a:lnTo>
                  <a:pt x="747" y="355"/>
                </a:lnTo>
                <a:lnTo>
                  <a:pt x="747" y="343"/>
                </a:lnTo>
                <a:lnTo>
                  <a:pt x="743" y="328"/>
                </a:lnTo>
                <a:lnTo>
                  <a:pt x="743" y="328"/>
                </a:lnTo>
                <a:lnTo>
                  <a:pt x="737" y="312"/>
                </a:lnTo>
                <a:lnTo>
                  <a:pt x="730" y="300"/>
                </a:lnTo>
                <a:lnTo>
                  <a:pt x="723" y="289"/>
                </a:lnTo>
                <a:lnTo>
                  <a:pt x="717" y="279"/>
                </a:lnTo>
                <a:lnTo>
                  <a:pt x="708" y="272"/>
                </a:lnTo>
                <a:lnTo>
                  <a:pt x="700" y="265"/>
                </a:lnTo>
                <a:lnTo>
                  <a:pt x="692" y="260"/>
                </a:lnTo>
                <a:lnTo>
                  <a:pt x="682" y="256"/>
                </a:lnTo>
                <a:lnTo>
                  <a:pt x="682" y="256"/>
                </a:lnTo>
                <a:lnTo>
                  <a:pt x="665" y="247"/>
                </a:lnTo>
                <a:lnTo>
                  <a:pt x="653" y="240"/>
                </a:lnTo>
                <a:lnTo>
                  <a:pt x="641" y="236"/>
                </a:lnTo>
                <a:lnTo>
                  <a:pt x="635" y="235"/>
                </a:lnTo>
                <a:lnTo>
                  <a:pt x="627" y="233"/>
                </a:lnTo>
                <a:lnTo>
                  <a:pt x="627" y="233"/>
                </a:lnTo>
                <a:lnTo>
                  <a:pt x="609" y="231"/>
                </a:lnTo>
                <a:lnTo>
                  <a:pt x="589" y="227"/>
                </a:lnTo>
                <a:lnTo>
                  <a:pt x="581" y="225"/>
                </a:lnTo>
                <a:lnTo>
                  <a:pt x="573" y="225"/>
                </a:lnTo>
                <a:lnTo>
                  <a:pt x="566" y="225"/>
                </a:lnTo>
                <a:lnTo>
                  <a:pt x="560" y="228"/>
                </a:lnTo>
                <a:lnTo>
                  <a:pt x="560" y="228"/>
                </a:lnTo>
                <a:lnTo>
                  <a:pt x="544" y="238"/>
                </a:lnTo>
                <a:lnTo>
                  <a:pt x="517" y="249"/>
                </a:lnTo>
                <a:lnTo>
                  <a:pt x="494" y="260"/>
                </a:lnTo>
                <a:lnTo>
                  <a:pt x="486" y="264"/>
                </a:lnTo>
                <a:lnTo>
                  <a:pt x="483" y="267"/>
                </a:lnTo>
                <a:lnTo>
                  <a:pt x="483" y="267"/>
                </a:lnTo>
                <a:lnTo>
                  <a:pt x="482" y="269"/>
                </a:lnTo>
                <a:lnTo>
                  <a:pt x="477" y="274"/>
                </a:lnTo>
                <a:lnTo>
                  <a:pt x="465" y="283"/>
                </a:lnTo>
                <a:lnTo>
                  <a:pt x="459" y="286"/>
                </a:lnTo>
                <a:lnTo>
                  <a:pt x="454" y="287"/>
                </a:lnTo>
                <a:lnTo>
                  <a:pt x="451" y="287"/>
                </a:lnTo>
                <a:lnTo>
                  <a:pt x="450" y="286"/>
                </a:lnTo>
                <a:lnTo>
                  <a:pt x="450" y="283"/>
                </a:lnTo>
                <a:lnTo>
                  <a:pt x="450" y="283"/>
                </a:lnTo>
                <a:lnTo>
                  <a:pt x="455" y="245"/>
                </a:lnTo>
                <a:lnTo>
                  <a:pt x="461" y="217"/>
                </a:lnTo>
                <a:lnTo>
                  <a:pt x="461" y="217"/>
                </a:lnTo>
                <a:lnTo>
                  <a:pt x="469" y="211"/>
                </a:lnTo>
                <a:lnTo>
                  <a:pt x="484" y="196"/>
                </a:lnTo>
                <a:lnTo>
                  <a:pt x="491" y="189"/>
                </a:lnTo>
                <a:lnTo>
                  <a:pt x="497" y="182"/>
                </a:lnTo>
                <a:lnTo>
                  <a:pt x="498" y="178"/>
                </a:lnTo>
                <a:lnTo>
                  <a:pt x="498" y="177"/>
                </a:lnTo>
                <a:lnTo>
                  <a:pt x="497" y="174"/>
                </a:lnTo>
                <a:lnTo>
                  <a:pt x="494" y="173"/>
                </a:lnTo>
                <a:lnTo>
                  <a:pt x="494" y="173"/>
                </a:lnTo>
                <a:lnTo>
                  <a:pt x="477" y="168"/>
                </a:lnTo>
                <a:lnTo>
                  <a:pt x="459" y="164"/>
                </a:lnTo>
                <a:lnTo>
                  <a:pt x="439" y="162"/>
                </a:lnTo>
                <a:lnTo>
                  <a:pt x="461" y="123"/>
                </a:lnTo>
                <a:lnTo>
                  <a:pt x="433" y="117"/>
                </a:lnTo>
                <a:lnTo>
                  <a:pt x="433" y="117"/>
                </a:lnTo>
                <a:lnTo>
                  <a:pt x="439" y="112"/>
                </a:lnTo>
                <a:lnTo>
                  <a:pt x="443" y="105"/>
                </a:lnTo>
                <a:lnTo>
                  <a:pt x="447" y="98"/>
                </a:lnTo>
                <a:lnTo>
                  <a:pt x="450" y="90"/>
                </a:lnTo>
                <a:lnTo>
                  <a:pt x="450" y="87"/>
                </a:lnTo>
                <a:lnTo>
                  <a:pt x="448" y="83"/>
                </a:lnTo>
                <a:lnTo>
                  <a:pt x="447" y="80"/>
                </a:lnTo>
                <a:lnTo>
                  <a:pt x="444" y="77"/>
                </a:lnTo>
                <a:lnTo>
                  <a:pt x="439" y="74"/>
                </a:lnTo>
                <a:lnTo>
                  <a:pt x="433" y="73"/>
                </a:lnTo>
                <a:lnTo>
                  <a:pt x="433" y="73"/>
                </a:lnTo>
                <a:lnTo>
                  <a:pt x="419" y="70"/>
                </a:lnTo>
                <a:lnTo>
                  <a:pt x="404" y="69"/>
                </a:lnTo>
                <a:lnTo>
                  <a:pt x="375" y="67"/>
                </a:lnTo>
                <a:lnTo>
                  <a:pt x="345" y="67"/>
                </a:lnTo>
                <a:lnTo>
                  <a:pt x="345" y="67"/>
                </a:lnTo>
                <a:lnTo>
                  <a:pt x="345" y="62"/>
                </a:lnTo>
                <a:lnTo>
                  <a:pt x="342" y="51"/>
                </a:lnTo>
                <a:lnTo>
                  <a:pt x="339" y="44"/>
                </a:lnTo>
                <a:lnTo>
                  <a:pt x="336" y="38"/>
                </a:lnTo>
                <a:lnTo>
                  <a:pt x="334" y="36"/>
                </a:lnTo>
                <a:lnTo>
                  <a:pt x="331" y="34"/>
                </a:lnTo>
                <a:lnTo>
                  <a:pt x="328" y="34"/>
                </a:lnTo>
                <a:lnTo>
                  <a:pt x="328" y="34"/>
                </a:lnTo>
                <a:lnTo>
                  <a:pt x="289" y="40"/>
                </a:lnTo>
                <a:lnTo>
                  <a:pt x="289" y="40"/>
                </a:lnTo>
                <a:lnTo>
                  <a:pt x="293" y="33"/>
                </a:lnTo>
                <a:lnTo>
                  <a:pt x="298" y="26"/>
                </a:lnTo>
                <a:lnTo>
                  <a:pt x="300" y="19"/>
                </a:lnTo>
                <a:lnTo>
                  <a:pt x="302" y="12"/>
                </a:lnTo>
                <a:lnTo>
                  <a:pt x="302" y="5"/>
                </a:lnTo>
                <a:lnTo>
                  <a:pt x="300" y="4"/>
                </a:lnTo>
                <a:lnTo>
                  <a:pt x="298" y="1"/>
                </a:lnTo>
                <a:lnTo>
                  <a:pt x="295" y="1"/>
                </a:lnTo>
                <a:lnTo>
                  <a:pt x="289" y="1"/>
                </a:lnTo>
                <a:lnTo>
                  <a:pt x="289" y="1"/>
                </a:lnTo>
                <a:lnTo>
                  <a:pt x="269" y="5"/>
                </a:lnTo>
                <a:lnTo>
                  <a:pt x="251" y="11"/>
                </a:lnTo>
                <a:lnTo>
                  <a:pt x="234" y="18"/>
                </a:lnTo>
                <a:lnTo>
                  <a:pt x="234" y="18"/>
                </a:lnTo>
                <a:lnTo>
                  <a:pt x="226" y="7"/>
                </a:lnTo>
                <a:lnTo>
                  <a:pt x="220" y="1"/>
                </a:lnTo>
                <a:lnTo>
                  <a:pt x="219" y="0"/>
                </a:lnTo>
                <a:lnTo>
                  <a:pt x="217" y="1"/>
                </a:lnTo>
                <a:lnTo>
                  <a:pt x="217" y="1"/>
                </a:lnTo>
                <a:lnTo>
                  <a:pt x="215" y="8"/>
                </a:lnTo>
                <a:lnTo>
                  <a:pt x="209" y="16"/>
                </a:lnTo>
                <a:lnTo>
                  <a:pt x="201" y="29"/>
                </a:lnTo>
                <a:lnTo>
                  <a:pt x="201" y="29"/>
                </a:lnTo>
                <a:lnTo>
                  <a:pt x="197" y="26"/>
                </a:lnTo>
                <a:lnTo>
                  <a:pt x="191" y="26"/>
                </a:lnTo>
                <a:lnTo>
                  <a:pt x="184" y="29"/>
                </a:lnTo>
                <a:lnTo>
                  <a:pt x="184" y="29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6">
            <a:extLst>
              <a:ext uri="{FF2B5EF4-FFF2-40B4-BE49-F238E27FC236}">
                <a16:creationId xmlns:a16="http://schemas.microsoft.com/office/drawing/2014/main" id="{E3861321-3870-452B-9B7D-5C10A2D81076}"/>
              </a:ext>
            </a:extLst>
          </p:cNvPr>
          <p:cNvSpPr>
            <a:spLocks/>
          </p:cNvSpPr>
          <p:nvPr/>
        </p:nvSpPr>
        <p:spPr bwMode="auto">
          <a:xfrm>
            <a:off x="8004836" y="4774696"/>
            <a:ext cx="1382991" cy="1461274"/>
          </a:xfrm>
          <a:custGeom>
            <a:avLst/>
            <a:gdLst>
              <a:gd name="T0" fmla="*/ 115 w 1272"/>
              <a:gd name="T1" fmla="*/ 441 h 1344"/>
              <a:gd name="T2" fmla="*/ 1 w 1272"/>
              <a:gd name="T3" fmla="*/ 382 h 1344"/>
              <a:gd name="T4" fmla="*/ 1 w 1272"/>
              <a:gd name="T5" fmla="*/ 579 h 1344"/>
              <a:gd name="T6" fmla="*/ 48 w 1272"/>
              <a:gd name="T7" fmla="*/ 767 h 1344"/>
              <a:gd name="T8" fmla="*/ 92 w 1272"/>
              <a:gd name="T9" fmla="*/ 839 h 1344"/>
              <a:gd name="T10" fmla="*/ 133 w 1272"/>
              <a:gd name="T11" fmla="*/ 1012 h 1344"/>
              <a:gd name="T12" fmla="*/ 139 w 1272"/>
              <a:gd name="T13" fmla="*/ 1079 h 1344"/>
              <a:gd name="T14" fmla="*/ 112 w 1272"/>
              <a:gd name="T15" fmla="*/ 1216 h 1344"/>
              <a:gd name="T16" fmla="*/ 73 w 1272"/>
              <a:gd name="T17" fmla="*/ 1271 h 1344"/>
              <a:gd name="T18" fmla="*/ 23 w 1272"/>
              <a:gd name="T19" fmla="*/ 1308 h 1344"/>
              <a:gd name="T20" fmla="*/ 54 w 1272"/>
              <a:gd name="T21" fmla="*/ 1343 h 1344"/>
              <a:gd name="T22" fmla="*/ 168 w 1272"/>
              <a:gd name="T23" fmla="*/ 1336 h 1344"/>
              <a:gd name="T24" fmla="*/ 233 w 1272"/>
              <a:gd name="T25" fmla="*/ 1278 h 1344"/>
              <a:gd name="T26" fmla="*/ 319 w 1272"/>
              <a:gd name="T27" fmla="*/ 1202 h 1344"/>
              <a:gd name="T28" fmla="*/ 358 w 1272"/>
              <a:gd name="T29" fmla="*/ 1047 h 1344"/>
              <a:gd name="T30" fmla="*/ 399 w 1272"/>
              <a:gd name="T31" fmla="*/ 1010 h 1344"/>
              <a:gd name="T32" fmla="*/ 482 w 1272"/>
              <a:gd name="T33" fmla="*/ 1004 h 1344"/>
              <a:gd name="T34" fmla="*/ 616 w 1272"/>
              <a:gd name="T35" fmla="*/ 1062 h 1344"/>
              <a:gd name="T36" fmla="*/ 705 w 1272"/>
              <a:gd name="T37" fmla="*/ 1158 h 1344"/>
              <a:gd name="T38" fmla="*/ 748 w 1272"/>
              <a:gd name="T39" fmla="*/ 1254 h 1344"/>
              <a:gd name="T40" fmla="*/ 723 w 1272"/>
              <a:gd name="T41" fmla="*/ 1306 h 1344"/>
              <a:gd name="T42" fmla="*/ 733 w 1272"/>
              <a:gd name="T43" fmla="*/ 1336 h 1344"/>
              <a:gd name="T44" fmla="*/ 825 w 1272"/>
              <a:gd name="T45" fmla="*/ 1333 h 1344"/>
              <a:gd name="T46" fmla="*/ 868 w 1272"/>
              <a:gd name="T47" fmla="*/ 1319 h 1344"/>
              <a:gd name="T48" fmla="*/ 883 w 1272"/>
              <a:gd name="T49" fmla="*/ 1200 h 1344"/>
              <a:gd name="T50" fmla="*/ 889 w 1272"/>
              <a:gd name="T51" fmla="*/ 1068 h 1344"/>
              <a:gd name="T52" fmla="*/ 840 w 1272"/>
              <a:gd name="T53" fmla="*/ 971 h 1344"/>
              <a:gd name="T54" fmla="*/ 804 w 1272"/>
              <a:gd name="T55" fmla="*/ 839 h 1344"/>
              <a:gd name="T56" fmla="*/ 836 w 1272"/>
              <a:gd name="T57" fmla="*/ 791 h 1344"/>
              <a:gd name="T58" fmla="*/ 878 w 1272"/>
              <a:gd name="T59" fmla="*/ 888 h 1344"/>
              <a:gd name="T60" fmla="*/ 954 w 1272"/>
              <a:gd name="T61" fmla="*/ 994 h 1344"/>
              <a:gd name="T62" fmla="*/ 947 w 1272"/>
              <a:gd name="T63" fmla="*/ 1041 h 1344"/>
              <a:gd name="T64" fmla="*/ 934 w 1272"/>
              <a:gd name="T65" fmla="*/ 1090 h 1344"/>
              <a:gd name="T66" fmla="*/ 1009 w 1272"/>
              <a:gd name="T67" fmla="*/ 1095 h 1344"/>
              <a:gd name="T68" fmla="*/ 1041 w 1272"/>
              <a:gd name="T69" fmla="*/ 1054 h 1344"/>
              <a:gd name="T70" fmla="*/ 1070 w 1272"/>
              <a:gd name="T71" fmla="*/ 982 h 1344"/>
              <a:gd name="T72" fmla="*/ 1181 w 1272"/>
              <a:gd name="T73" fmla="*/ 1086 h 1344"/>
              <a:gd name="T74" fmla="*/ 1181 w 1272"/>
              <a:gd name="T75" fmla="*/ 1127 h 1344"/>
              <a:gd name="T76" fmla="*/ 1239 w 1272"/>
              <a:gd name="T77" fmla="*/ 1148 h 1344"/>
              <a:gd name="T78" fmla="*/ 1264 w 1272"/>
              <a:gd name="T79" fmla="*/ 1116 h 1344"/>
              <a:gd name="T80" fmla="*/ 1268 w 1272"/>
              <a:gd name="T81" fmla="*/ 1033 h 1344"/>
              <a:gd name="T82" fmla="*/ 1215 w 1272"/>
              <a:gd name="T83" fmla="*/ 885 h 1344"/>
              <a:gd name="T84" fmla="*/ 1160 w 1272"/>
              <a:gd name="T85" fmla="*/ 795 h 1344"/>
              <a:gd name="T86" fmla="*/ 1132 w 1272"/>
              <a:gd name="T87" fmla="*/ 632 h 1344"/>
              <a:gd name="T88" fmla="*/ 1176 w 1272"/>
              <a:gd name="T89" fmla="*/ 496 h 1344"/>
              <a:gd name="T90" fmla="*/ 1248 w 1272"/>
              <a:gd name="T91" fmla="*/ 394 h 1344"/>
              <a:gd name="T92" fmla="*/ 1259 w 1272"/>
              <a:gd name="T93" fmla="*/ 311 h 1344"/>
              <a:gd name="T94" fmla="*/ 1176 w 1272"/>
              <a:gd name="T95" fmla="*/ 115 h 1344"/>
              <a:gd name="T96" fmla="*/ 1064 w 1272"/>
              <a:gd name="T97" fmla="*/ 65 h 1344"/>
              <a:gd name="T98" fmla="*/ 735 w 1272"/>
              <a:gd name="T99" fmla="*/ 73 h 1344"/>
              <a:gd name="T100" fmla="*/ 701 w 1272"/>
              <a:gd name="T101" fmla="*/ 174 h 1344"/>
              <a:gd name="T102" fmla="*/ 709 w 1272"/>
              <a:gd name="T103" fmla="*/ 256 h 1344"/>
              <a:gd name="T104" fmla="*/ 687 w 1272"/>
              <a:gd name="T105" fmla="*/ 296 h 1344"/>
              <a:gd name="T106" fmla="*/ 373 w 1272"/>
              <a:gd name="T107" fmla="*/ 413 h 1344"/>
              <a:gd name="T108" fmla="*/ 316 w 1272"/>
              <a:gd name="T109" fmla="*/ 393 h 1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72" h="1344">
                <a:moveTo>
                  <a:pt x="242" y="447"/>
                </a:moveTo>
                <a:lnTo>
                  <a:pt x="242" y="447"/>
                </a:lnTo>
                <a:lnTo>
                  <a:pt x="192" y="451"/>
                </a:lnTo>
                <a:lnTo>
                  <a:pt x="157" y="453"/>
                </a:lnTo>
                <a:lnTo>
                  <a:pt x="138" y="453"/>
                </a:lnTo>
                <a:lnTo>
                  <a:pt x="138" y="453"/>
                </a:lnTo>
                <a:lnTo>
                  <a:pt x="115" y="441"/>
                </a:lnTo>
                <a:lnTo>
                  <a:pt x="69" y="413"/>
                </a:lnTo>
                <a:lnTo>
                  <a:pt x="44" y="400"/>
                </a:lnTo>
                <a:lnTo>
                  <a:pt x="23" y="388"/>
                </a:lnTo>
                <a:lnTo>
                  <a:pt x="7" y="382"/>
                </a:lnTo>
                <a:lnTo>
                  <a:pt x="3" y="380"/>
                </a:lnTo>
                <a:lnTo>
                  <a:pt x="1" y="382"/>
                </a:lnTo>
                <a:lnTo>
                  <a:pt x="1" y="382"/>
                </a:lnTo>
                <a:lnTo>
                  <a:pt x="0" y="388"/>
                </a:lnTo>
                <a:lnTo>
                  <a:pt x="0" y="404"/>
                </a:lnTo>
                <a:lnTo>
                  <a:pt x="3" y="442"/>
                </a:lnTo>
                <a:lnTo>
                  <a:pt x="8" y="496"/>
                </a:lnTo>
                <a:lnTo>
                  <a:pt x="8" y="496"/>
                </a:lnTo>
                <a:lnTo>
                  <a:pt x="4" y="541"/>
                </a:lnTo>
                <a:lnTo>
                  <a:pt x="1" y="579"/>
                </a:lnTo>
                <a:lnTo>
                  <a:pt x="1" y="613"/>
                </a:lnTo>
                <a:lnTo>
                  <a:pt x="1" y="613"/>
                </a:lnTo>
                <a:lnTo>
                  <a:pt x="3" y="629"/>
                </a:lnTo>
                <a:lnTo>
                  <a:pt x="9" y="654"/>
                </a:lnTo>
                <a:lnTo>
                  <a:pt x="18" y="682"/>
                </a:lnTo>
                <a:lnTo>
                  <a:pt x="27" y="712"/>
                </a:lnTo>
                <a:lnTo>
                  <a:pt x="48" y="767"/>
                </a:lnTo>
                <a:lnTo>
                  <a:pt x="62" y="801"/>
                </a:lnTo>
                <a:lnTo>
                  <a:pt x="62" y="801"/>
                </a:lnTo>
                <a:lnTo>
                  <a:pt x="69" y="813"/>
                </a:lnTo>
                <a:lnTo>
                  <a:pt x="74" y="823"/>
                </a:lnTo>
                <a:lnTo>
                  <a:pt x="81" y="830"/>
                </a:lnTo>
                <a:lnTo>
                  <a:pt x="92" y="839"/>
                </a:lnTo>
                <a:lnTo>
                  <a:pt x="92" y="839"/>
                </a:lnTo>
                <a:lnTo>
                  <a:pt x="110" y="850"/>
                </a:lnTo>
                <a:lnTo>
                  <a:pt x="130" y="860"/>
                </a:lnTo>
                <a:lnTo>
                  <a:pt x="153" y="870"/>
                </a:lnTo>
                <a:lnTo>
                  <a:pt x="153" y="870"/>
                </a:lnTo>
                <a:lnTo>
                  <a:pt x="142" y="932"/>
                </a:lnTo>
                <a:lnTo>
                  <a:pt x="135" y="986"/>
                </a:lnTo>
                <a:lnTo>
                  <a:pt x="133" y="1012"/>
                </a:lnTo>
                <a:lnTo>
                  <a:pt x="131" y="1036"/>
                </a:lnTo>
                <a:lnTo>
                  <a:pt x="131" y="1036"/>
                </a:lnTo>
                <a:lnTo>
                  <a:pt x="131" y="1052"/>
                </a:lnTo>
                <a:lnTo>
                  <a:pt x="134" y="1062"/>
                </a:lnTo>
                <a:lnTo>
                  <a:pt x="135" y="1069"/>
                </a:lnTo>
                <a:lnTo>
                  <a:pt x="138" y="1073"/>
                </a:lnTo>
                <a:lnTo>
                  <a:pt x="139" y="1079"/>
                </a:lnTo>
                <a:lnTo>
                  <a:pt x="139" y="1087"/>
                </a:lnTo>
                <a:lnTo>
                  <a:pt x="137" y="1104"/>
                </a:lnTo>
                <a:lnTo>
                  <a:pt x="131" y="1127"/>
                </a:lnTo>
                <a:lnTo>
                  <a:pt x="131" y="1127"/>
                </a:lnTo>
                <a:lnTo>
                  <a:pt x="124" y="1155"/>
                </a:lnTo>
                <a:lnTo>
                  <a:pt x="119" y="1180"/>
                </a:lnTo>
                <a:lnTo>
                  <a:pt x="112" y="1216"/>
                </a:lnTo>
                <a:lnTo>
                  <a:pt x="109" y="1231"/>
                </a:lnTo>
                <a:lnTo>
                  <a:pt x="105" y="1242"/>
                </a:lnTo>
                <a:lnTo>
                  <a:pt x="99" y="1252"/>
                </a:lnTo>
                <a:lnTo>
                  <a:pt x="92" y="1259"/>
                </a:lnTo>
                <a:lnTo>
                  <a:pt x="92" y="1259"/>
                </a:lnTo>
                <a:lnTo>
                  <a:pt x="83" y="1265"/>
                </a:lnTo>
                <a:lnTo>
                  <a:pt x="73" y="1271"/>
                </a:lnTo>
                <a:lnTo>
                  <a:pt x="51" y="1282"/>
                </a:lnTo>
                <a:lnTo>
                  <a:pt x="41" y="1288"/>
                </a:lnTo>
                <a:lnTo>
                  <a:pt x="33" y="1294"/>
                </a:lnTo>
                <a:lnTo>
                  <a:pt x="26" y="1301"/>
                </a:lnTo>
                <a:lnTo>
                  <a:pt x="25" y="1304"/>
                </a:lnTo>
                <a:lnTo>
                  <a:pt x="23" y="1308"/>
                </a:lnTo>
                <a:lnTo>
                  <a:pt x="23" y="1308"/>
                </a:lnTo>
                <a:lnTo>
                  <a:pt x="21" y="1324"/>
                </a:lnTo>
                <a:lnTo>
                  <a:pt x="19" y="1329"/>
                </a:lnTo>
                <a:lnTo>
                  <a:pt x="19" y="1333"/>
                </a:lnTo>
                <a:lnTo>
                  <a:pt x="23" y="1337"/>
                </a:lnTo>
                <a:lnTo>
                  <a:pt x="29" y="1340"/>
                </a:lnTo>
                <a:lnTo>
                  <a:pt x="38" y="1342"/>
                </a:lnTo>
                <a:lnTo>
                  <a:pt x="54" y="1343"/>
                </a:lnTo>
                <a:lnTo>
                  <a:pt x="54" y="1343"/>
                </a:lnTo>
                <a:lnTo>
                  <a:pt x="90" y="1344"/>
                </a:lnTo>
                <a:lnTo>
                  <a:pt x="121" y="1343"/>
                </a:lnTo>
                <a:lnTo>
                  <a:pt x="149" y="1340"/>
                </a:lnTo>
                <a:lnTo>
                  <a:pt x="160" y="1339"/>
                </a:lnTo>
                <a:lnTo>
                  <a:pt x="168" y="1336"/>
                </a:lnTo>
                <a:lnTo>
                  <a:pt x="168" y="1336"/>
                </a:lnTo>
                <a:lnTo>
                  <a:pt x="177" y="1332"/>
                </a:lnTo>
                <a:lnTo>
                  <a:pt x="184" y="1326"/>
                </a:lnTo>
                <a:lnTo>
                  <a:pt x="199" y="1311"/>
                </a:lnTo>
                <a:lnTo>
                  <a:pt x="215" y="1294"/>
                </a:lnTo>
                <a:lnTo>
                  <a:pt x="224" y="1286"/>
                </a:lnTo>
                <a:lnTo>
                  <a:pt x="233" y="1278"/>
                </a:lnTo>
                <a:lnTo>
                  <a:pt x="233" y="1278"/>
                </a:lnTo>
                <a:lnTo>
                  <a:pt x="257" y="1264"/>
                </a:lnTo>
                <a:lnTo>
                  <a:pt x="269" y="1256"/>
                </a:lnTo>
                <a:lnTo>
                  <a:pt x="282" y="1247"/>
                </a:lnTo>
                <a:lnTo>
                  <a:pt x="294" y="1236"/>
                </a:lnTo>
                <a:lnTo>
                  <a:pt x="305" y="1225"/>
                </a:lnTo>
                <a:lnTo>
                  <a:pt x="315" y="1210"/>
                </a:lnTo>
                <a:lnTo>
                  <a:pt x="319" y="1202"/>
                </a:lnTo>
                <a:lnTo>
                  <a:pt x="322" y="1194"/>
                </a:lnTo>
                <a:lnTo>
                  <a:pt x="322" y="1194"/>
                </a:lnTo>
                <a:lnTo>
                  <a:pt x="329" y="1173"/>
                </a:lnTo>
                <a:lnTo>
                  <a:pt x="334" y="1149"/>
                </a:lnTo>
                <a:lnTo>
                  <a:pt x="345" y="1102"/>
                </a:lnTo>
                <a:lnTo>
                  <a:pt x="354" y="1061"/>
                </a:lnTo>
                <a:lnTo>
                  <a:pt x="358" y="1047"/>
                </a:lnTo>
                <a:lnTo>
                  <a:pt x="361" y="1039"/>
                </a:lnTo>
                <a:lnTo>
                  <a:pt x="361" y="1039"/>
                </a:lnTo>
                <a:lnTo>
                  <a:pt x="366" y="1030"/>
                </a:lnTo>
                <a:lnTo>
                  <a:pt x="372" y="1025"/>
                </a:lnTo>
                <a:lnTo>
                  <a:pt x="379" y="1021"/>
                </a:lnTo>
                <a:lnTo>
                  <a:pt x="387" y="1015"/>
                </a:lnTo>
                <a:lnTo>
                  <a:pt x="399" y="1010"/>
                </a:lnTo>
                <a:lnTo>
                  <a:pt x="415" y="1005"/>
                </a:lnTo>
                <a:lnTo>
                  <a:pt x="433" y="1001"/>
                </a:lnTo>
                <a:lnTo>
                  <a:pt x="433" y="1001"/>
                </a:lnTo>
                <a:lnTo>
                  <a:pt x="444" y="1000"/>
                </a:lnTo>
                <a:lnTo>
                  <a:pt x="456" y="1000"/>
                </a:lnTo>
                <a:lnTo>
                  <a:pt x="468" y="1001"/>
                </a:lnTo>
                <a:lnTo>
                  <a:pt x="482" y="1004"/>
                </a:lnTo>
                <a:lnTo>
                  <a:pt x="510" y="1014"/>
                </a:lnTo>
                <a:lnTo>
                  <a:pt x="538" y="1025"/>
                </a:lnTo>
                <a:lnTo>
                  <a:pt x="564" y="1037"/>
                </a:lnTo>
                <a:lnTo>
                  <a:pt x="586" y="1048"/>
                </a:lnTo>
                <a:lnTo>
                  <a:pt x="605" y="1058"/>
                </a:lnTo>
                <a:lnTo>
                  <a:pt x="616" y="1062"/>
                </a:lnTo>
                <a:lnTo>
                  <a:pt x="616" y="1062"/>
                </a:lnTo>
                <a:lnTo>
                  <a:pt x="622" y="1065"/>
                </a:lnTo>
                <a:lnTo>
                  <a:pt x="627" y="1068"/>
                </a:lnTo>
                <a:lnTo>
                  <a:pt x="641" y="1080"/>
                </a:lnTo>
                <a:lnTo>
                  <a:pt x="658" y="1097"/>
                </a:lnTo>
                <a:lnTo>
                  <a:pt x="675" y="1116"/>
                </a:lnTo>
                <a:lnTo>
                  <a:pt x="691" y="1137"/>
                </a:lnTo>
                <a:lnTo>
                  <a:pt x="705" y="1158"/>
                </a:lnTo>
                <a:lnTo>
                  <a:pt x="717" y="1176"/>
                </a:lnTo>
                <a:lnTo>
                  <a:pt x="724" y="1189"/>
                </a:lnTo>
                <a:lnTo>
                  <a:pt x="724" y="1189"/>
                </a:lnTo>
                <a:lnTo>
                  <a:pt x="734" y="1213"/>
                </a:lnTo>
                <a:lnTo>
                  <a:pt x="742" y="1235"/>
                </a:lnTo>
                <a:lnTo>
                  <a:pt x="745" y="1246"/>
                </a:lnTo>
                <a:lnTo>
                  <a:pt x="748" y="1254"/>
                </a:lnTo>
                <a:lnTo>
                  <a:pt x="748" y="1263"/>
                </a:lnTo>
                <a:lnTo>
                  <a:pt x="748" y="1270"/>
                </a:lnTo>
                <a:lnTo>
                  <a:pt x="748" y="1270"/>
                </a:lnTo>
                <a:lnTo>
                  <a:pt x="744" y="1277"/>
                </a:lnTo>
                <a:lnTo>
                  <a:pt x="739" y="1283"/>
                </a:lnTo>
                <a:lnTo>
                  <a:pt x="727" y="1299"/>
                </a:lnTo>
                <a:lnTo>
                  <a:pt x="723" y="1306"/>
                </a:lnTo>
                <a:lnTo>
                  <a:pt x="722" y="1314"/>
                </a:lnTo>
                <a:lnTo>
                  <a:pt x="722" y="1318"/>
                </a:lnTo>
                <a:lnTo>
                  <a:pt x="723" y="1322"/>
                </a:lnTo>
                <a:lnTo>
                  <a:pt x="724" y="1328"/>
                </a:lnTo>
                <a:lnTo>
                  <a:pt x="728" y="1332"/>
                </a:lnTo>
                <a:lnTo>
                  <a:pt x="728" y="1332"/>
                </a:lnTo>
                <a:lnTo>
                  <a:pt x="733" y="1336"/>
                </a:lnTo>
                <a:lnTo>
                  <a:pt x="738" y="1339"/>
                </a:lnTo>
                <a:lnTo>
                  <a:pt x="744" y="1342"/>
                </a:lnTo>
                <a:lnTo>
                  <a:pt x="751" y="1343"/>
                </a:lnTo>
                <a:lnTo>
                  <a:pt x="766" y="1343"/>
                </a:lnTo>
                <a:lnTo>
                  <a:pt x="782" y="1342"/>
                </a:lnTo>
                <a:lnTo>
                  <a:pt x="813" y="1336"/>
                </a:lnTo>
                <a:lnTo>
                  <a:pt x="825" y="1333"/>
                </a:lnTo>
                <a:lnTo>
                  <a:pt x="835" y="1332"/>
                </a:lnTo>
                <a:lnTo>
                  <a:pt x="835" y="1332"/>
                </a:lnTo>
                <a:lnTo>
                  <a:pt x="850" y="1332"/>
                </a:lnTo>
                <a:lnTo>
                  <a:pt x="856" y="1330"/>
                </a:lnTo>
                <a:lnTo>
                  <a:pt x="861" y="1329"/>
                </a:lnTo>
                <a:lnTo>
                  <a:pt x="864" y="1326"/>
                </a:lnTo>
                <a:lnTo>
                  <a:pt x="868" y="1319"/>
                </a:lnTo>
                <a:lnTo>
                  <a:pt x="869" y="1310"/>
                </a:lnTo>
                <a:lnTo>
                  <a:pt x="869" y="1297"/>
                </a:lnTo>
                <a:lnTo>
                  <a:pt x="869" y="1297"/>
                </a:lnTo>
                <a:lnTo>
                  <a:pt x="871" y="1282"/>
                </a:lnTo>
                <a:lnTo>
                  <a:pt x="872" y="1267"/>
                </a:lnTo>
                <a:lnTo>
                  <a:pt x="878" y="1236"/>
                </a:lnTo>
                <a:lnTo>
                  <a:pt x="883" y="1200"/>
                </a:lnTo>
                <a:lnTo>
                  <a:pt x="885" y="1180"/>
                </a:lnTo>
                <a:lnTo>
                  <a:pt x="885" y="1155"/>
                </a:lnTo>
                <a:lnTo>
                  <a:pt x="885" y="1155"/>
                </a:lnTo>
                <a:lnTo>
                  <a:pt x="886" y="1131"/>
                </a:lnTo>
                <a:lnTo>
                  <a:pt x="886" y="1111"/>
                </a:lnTo>
                <a:lnTo>
                  <a:pt x="889" y="1080"/>
                </a:lnTo>
                <a:lnTo>
                  <a:pt x="889" y="1068"/>
                </a:lnTo>
                <a:lnTo>
                  <a:pt x="887" y="1057"/>
                </a:lnTo>
                <a:lnTo>
                  <a:pt x="883" y="1044"/>
                </a:lnTo>
                <a:lnTo>
                  <a:pt x="878" y="1032"/>
                </a:lnTo>
                <a:lnTo>
                  <a:pt x="878" y="1032"/>
                </a:lnTo>
                <a:lnTo>
                  <a:pt x="863" y="1007"/>
                </a:lnTo>
                <a:lnTo>
                  <a:pt x="850" y="987"/>
                </a:lnTo>
                <a:lnTo>
                  <a:pt x="840" y="971"/>
                </a:lnTo>
                <a:lnTo>
                  <a:pt x="838" y="964"/>
                </a:lnTo>
                <a:lnTo>
                  <a:pt x="835" y="958"/>
                </a:lnTo>
                <a:lnTo>
                  <a:pt x="835" y="958"/>
                </a:lnTo>
                <a:lnTo>
                  <a:pt x="818" y="902"/>
                </a:lnTo>
                <a:lnTo>
                  <a:pt x="810" y="864"/>
                </a:lnTo>
                <a:lnTo>
                  <a:pt x="806" y="849"/>
                </a:lnTo>
                <a:lnTo>
                  <a:pt x="804" y="839"/>
                </a:lnTo>
                <a:lnTo>
                  <a:pt x="804" y="839"/>
                </a:lnTo>
                <a:lnTo>
                  <a:pt x="804" y="835"/>
                </a:lnTo>
                <a:lnTo>
                  <a:pt x="806" y="831"/>
                </a:lnTo>
                <a:lnTo>
                  <a:pt x="810" y="821"/>
                </a:lnTo>
                <a:lnTo>
                  <a:pt x="816" y="812"/>
                </a:lnTo>
                <a:lnTo>
                  <a:pt x="824" y="803"/>
                </a:lnTo>
                <a:lnTo>
                  <a:pt x="836" y="791"/>
                </a:lnTo>
                <a:lnTo>
                  <a:pt x="843" y="785"/>
                </a:lnTo>
                <a:lnTo>
                  <a:pt x="843" y="785"/>
                </a:lnTo>
                <a:lnTo>
                  <a:pt x="850" y="810"/>
                </a:lnTo>
                <a:lnTo>
                  <a:pt x="860" y="839"/>
                </a:lnTo>
                <a:lnTo>
                  <a:pt x="874" y="878"/>
                </a:lnTo>
                <a:lnTo>
                  <a:pt x="874" y="878"/>
                </a:lnTo>
                <a:lnTo>
                  <a:pt x="878" y="888"/>
                </a:lnTo>
                <a:lnTo>
                  <a:pt x="883" y="897"/>
                </a:lnTo>
                <a:lnTo>
                  <a:pt x="896" y="917"/>
                </a:lnTo>
                <a:lnTo>
                  <a:pt x="911" y="936"/>
                </a:lnTo>
                <a:lnTo>
                  <a:pt x="925" y="954"/>
                </a:lnTo>
                <a:lnTo>
                  <a:pt x="939" y="971"/>
                </a:lnTo>
                <a:lnTo>
                  <a:pt x="950" y="986"/>
                </a:lnTo>
                <a:lnTo>
                  <a:pt x="954" y="994"/>
                </a:lnTo>
                <a:lnTo>
                  <a:pt x="957" y="1001"/>
                </a:lnTo>
                <a:lnTo>
                  <a:pt x="958" y="1010"/>
                </a:lnTo>
                <a:lnTo>
                  <a:pt x="958" y="1016"/>
                </a:lnTo>
                <a:lnTo>
                  <a:pt x="958" y="1016"/>
                </a:lnTo>
                <a:lnTo>
                  <a:pt x="957" y="1023"/>
                </a:lnTo>
                <a:lnTo>
                  <a:pt x="954" y="1029"/>
                </a:lnTo>
                <a:lnTo>
                  <a:pt x="947" y="1041"/>
                </a:lnTo>
                <a:lnTo>
                  <a:pt x="930" y="1061"/>
                </a:lnTo>
                <a:lnTo>
                  <a:pt x="925" y="1070"/>
                </a:lnTo>
                <a:lnTo>
                  <a:pt x="923" y="1075"/>
                </a:lnTo>
                <a:lnTo>
                  <a:pt x="923" y="1079"/>
                </a:lnTo>
                <a:lnTo>
                  <a:pt x="925" y="1081"/>
                </a:lnTo>
                <a:lnTo>
                  <a:pt x="929" y="1086"/>
                </a:lnTo>
                <a:lnTo>
                  <a:pt x="934" y="1090"/>
                </a:lnTo>
                <a:lnTo>
                  <a:pt x="943" y="1093"/>
                </a:lnTo>
                <a:lnTo>
                  <a:pt x="943" y="1093"/>
                </a:lnTo>
                <a:lnTo>
                  <a:pt x="959" y="1098"/>
                </a:lnTo>
                <a:lnTo>
                  <a:pt x="975" y="1101"/>
                </a:lnTo>
                <a:lnTo>
                  <a:pt x="988" y="1101"/>
                </a:lnTo>
                <a:lnTo>
                  <a:pt x="999" y="1099"/>
                </a:lnTo>
                <a:lnTo>
                  <a:pt x="1009" y="1095"/>
                </a:lnTo>
                <a:lnTo>
                  <a:pt x="1017" y="1090"/>
                </a:lnTo>
                <a:lnTo>
                  <a:pt x="1024" y="1084"/>
                </a:lnTo>
                <a:lnTo>
                  <a:pt x="1031" y="1077"/>
                </a:lnTo>
                <a:lnTo>
                  <a:pt x="1031" y="1077"/>
                </a:lnTo>
                <a:lnTo>
                  <a:pt x="1035" y="1072"/>
                </a:lnTo>
                <a:lnTo>
                  <a:pt x="1038" y="1066"/>
                </a:lnTo>
                <a:lnTo>
                  <a:pt x="1041" y="1054"/>
                </a:lnTo>
                <a:lnTo>
                  <a:pt x="1042" y="1041"/>
                </a:lnTo>
                <a:lnTo>
                  <a:pt x="1045" y="1034"/>
                </a:lnTo>
                <a:lnTo>
                  <a:pt x="1049" y="1028"/>
                </a:lnTo>
                <a:lnTo>
                  <a:pt x="1049" y="1028"/>
                </a:lnTo>
                <a:lnTo>
                  <a:pt x="1055" y="1018"/>
                </a:lnTo>
                <a:lnTo>
                  <a:pt x="1060" y="1007"/>
                </a:lnTo>
                <a:lnTo>
                  <a:pt x="1070" y="982"/>
                </a:lnTo>
                <a:lnTo>
                  <a:pt x="1081" y="950"/>
                </a:lnTo>
                <a:lnTo>
                  <a:pt x="1149" y="982"/>
                </a:lnTo>
                <a:lnTo>
                  <a:pt x="1149" y="982"/>
                </a:lnTo>
                <a:lnTo>
                  <a:pt x="1164" y="1030"/>
                </a:lnTo>
                <a:lnTo>
                  <a:pt x="1175" y="1065"/>
                </a:lnTo>
                <a:lnTo>
                  <a:pt x="1181" y="1086"/>
                </a:lnTo>
                <a:lnTo>
                  <a:pt x="1181" y="1086"/>
                </a:lnTo>
                <a:lnTo>
                  <a:pt x="1179" y="1090"/>
                </a:lnTo>
                <a:lnTo>
                  <a:pt x="1178" y="1095"/>
                </a:lnTo>
                <a:lnTo>
                  <a:pt x="1176" y="1102"/>
                </a:lnTo>
                <a:lnTo>
                  <a:pt x="1175" y="1111"/>
                </a:lnTo>
                <a:lnTo>
                  <a:pt x="1175" y="1117"/>
                </a:lnTo>
                <a:lnTo>
                  <a:pt x="1178" y="1124"/>
                </a:lnTo>
                <a:lnTo>
                  <a:pt x="1181" y="1127"/>
                </a:lnTo>
                <a:lnTo>
                  <a:pt x="1185" y="1131"/>
                </a:lnTo>
                <a:lnTo>
                  <a:pt x="1189" y="1133"/>
                </a:lnTo>
                <a:lnTo>
                  <a:pt x="1196" y="1135"/>
                </a:lnTo>
                <a:lnTo>
                  <a:pt x="1196" y="1135"/>
                </a:lnTo>
                <a:lnTo>
                  <a:pt x="1219" y="1144"/>
                </a:lnTo>
                <a:lnTo>
                  <a:pt x="1230" y="1146"/>
                </a:lnTo>
                <a:lnTo>
                  <a:pt x="1239" y="1148"/>
                </a:lnTo>
                <a:lnTo>
                  <a:pt x="1244" y="1146"/>
                </a:lnTo>
                <a:lnTo>
                  <a:pt x="1247" y="1146"/>
                </a:lnTo>
                <a:lnTo>
                  <a:pt x="1251" y="1144"/>
                </a:lnTo>
                <a:lnTo>
                  <a:pt x="1254" y="1141"/>
                </a:lnTo>
                <a:lnTo>
                  <a:pt x="1258" y="1137"/>
                </a:lnTo>
                <a:lnTo>
                  <a:pt x="1259" y="1131"/>
                </a:lnTo>
                <a:lnTo>
                  <a:pt x="1264" y="1116"/>
                </a:lnTo>
                <a:lnTo>
                  <a:pt x="1264" y="1116"/>
                </a:lnTo>
                <a:lnTo>
                  <a:pt x="1269" y="1088"/>
                </a:lnTo>
                <a:lnTo>
                  <a:pt x="1270" y="1072"/>
                </a:lnTo>
                <a:lnTo>
                  <a:pt x="1272" y="1051"/>
                </a:lnTo>
                <a:lnTo>
                  <a:pt x="1272" y="1051"/>
                </a:lnTo>
                <a:lnTo>
                  <a:pt x="1270" y="1043"/>
                </a:lnTo>
                <a:lnTo>
                  <a:pt x="1268" y="1033"/>
                </a:lnTo>
                <a:lnTo>
                  <a:pt x="1258" y="1010"/>
                </a:lnTo>
                <a:lnTo>
                  <a:pt x="1246" y="980"/>
                </a:lnTo>
                <a:lnTo>
                  <a:pt x="1233" y="950"/>
                </a:lnTo>
                <a:lnTo>
                  <a:pt x="1233" y="950"/>
                </a:lnTo>
                <a:lnTo>
                  <a:pt x="1225" y="922"/>
                </a:lnTo>
                <a:lnTo>
                  <a:pt x="1219" y="899"/>
                </a:lnTo>
                <a:lnTo>
                  <a:pt x="1215" y="885"/>
                </a:lnTo>
                <a:lnTo>
                  <a:pt x="1211" y="871"/>
                </a:lnTo>
                <a:lnTo>
                  <a:pt x="1204" y="856"/>
                </a:lnTo>
                <a:lnTo>
                  <a:pt x="1196" y="839"/>
                </a:lnTo>
                <a:lnTo>
                  <a:pt x="1196" y="839"/>
                </a:lnTo>
                <a:lnTo>
                  <a:pt x="1185" y="823"/>
                </a:lnTo>
                <a:lnTo>
                  <a:pt x="1176" y="812"/>
                </a:lnTo>
                <a:lnTo>
                  <a:pt x="1160" y="795"/>
                </a:lnTo>
                <a:lnTo>
                  <a:pt x="1153" y="787"/>
                </a:lnTo>
                <a:lnTo>
                  <a:pt x="1147" y="776"/>
                </a:lnTo>
                <a:lnTo>
                  <a:pt x="1143" y="761"/>
                </a:lnTo>
                <a:lnTo>
                  <a:pt x="1142" y="738"/>
                </a:lnTo>
                <a:lnTo>
                  <a:pt x="1142" y="738"/>
                </a:lnTo>
                <a:lnTo>
                  <a:pt x="1138" y="684"/>
                </a:lnTo>
                <a:lnTo>
                  <a:pt x="1132" y="632"/>
                </a:lnTo>
                <a:lnTo>
                  <a:pt x="1127" y="577"/>
                </a:lnTo>
                <a:lnTo>
                  <a:pt x="1127" y="577"/>
                </a:lnTo>
                <a:lnTo>
                  <a:pt x="1131" y="567"/>
                </a:lnTo>
                <a:lnTo>
                  <a:pt x="1145" y="541"/>
                </a:lnTo>
                <a:lnTo>
                  <a:pt x="1154" y="525"/>
                </a:lnTo>
                <a:lnTo>
                  <a:pt x="1164" y="510"/>
                </a:lnTo>
                <a:lnTo>
                  <a:pt x="1176" y="496"/>
                </a:lnTo>
                <a:lnTo>
                  <a:pt x="1187" y="485"/>
                </a:lnTo>
                <a:lnTo>
                  <a:pt x="1187" y="485"/>
                </a:lnTo>
                <a:lnTo>
                  <a:pt x="1200" y="473"/>
                </a:lnTo>
                <a:lnTo>
                  <a:pt x="1214" y="456"/>
                </a:lnTo>
                <a:lnTo>
                  <a:pt x="1226" y="437"/>
                </a:lnTo>
                <a:lnTo>
                  <a:pt x="1239" y="416"/>
                </a:lnTo>
                <a:lnTo>
                  <a:pt x="1248" y="394"/>
                </a:lnTo>
                <a:lnTo>
                  <a:pt x="1257" y="375"/>
                </a:lnTo>
                <a:lnTo>
                  <a:pt x="1262" y="357"/>
                </a:lnTo>
                <a:lnTo>
                  <a:pt x="1264" y="348"/>
                </a:lnTo>
                <a:lnTo>
                  <a:pt x="1264" y="343"/>
                </a:lnTo>
                <a:lnTo>
                  <a:pt x="1264" y="343"/>
                </a:lnTo>
                <a:lnTo>
                  <a:pt x="1262" y="329"/>
                </a:lnTo>
                <a:lnTo>
                  <a:pt x="1259" y="311"/>
                </a:lnTo>
                <a:lnTo>
                  <a:pt x="1250" y="272"/>
                </a:lnTo>
                <a:lnTo>
                  <a:pt x="1240" y="234"/>
                </a:lnTo>
                <a:lnTo>
                  <a:pt x="1233" y="207"/>
                </a:lnTo>
                <a:lnTo>
                  <a:pt x="1233" y="207"/>
                </a:lnTo>
                <a:lnTo>
                  <a:pt x="1222" y="131"/>
                </a:lnTo>
                <a:lnTo>
                  <a:pt x="1176" y="115"/>
                </a:lnTo>
                <a:lnTo>
                  <a:pt x="1176" y="115"/>
                </a:lnTo>
                <a:lnTo>
                  <a:pt x="1152" y="87"/>
                </a:lnTo>
                <a:lnTo>
                  <a:pt x="1134" y="66"/>
                </a:lnTo>
                <a:lnTo>
                  <a:pt x="1127" y="61"/>
                </a:lnTo>
                <a:lnTo>
                  <a:pt x="1122" y="58"/>
                </a:lnTo>
                <a:lnTo>
                  <a:pt x="1122" y="58"/>
                </a:lnTo>
                <a:lnTo>
                  <a:pt x="1092" y="62"/>
                </a:lnTo>
                <a:lnTo>
                  <a:pt x="1064" y="65"/>
                </a:lnTo>
                <a:lnTo>
                  <a:pt x="997" y="30"/>
                </a:lnTo>
                <a:lnTo>
                  <a:pt x="947" y="30"/>
                </a:lnTo>
                <a:lnTo>
                  <a:pt x="850" y="0"/>
                </a:lnTo>
                <a:lnTo>
                  <a:pt x="831" y="15"/>
                </a:lnTo>
                <a:lnTo>
                  <a:pt x="781" y="38"/>
                </a:lnTo>
                <a:lnTo>
                  <a:pt x="774" y="54"/>
                </a:lnTo>
                <a:lnTo>
                  <a:pt x="735" y="73"/>
                </a:lnTo>
                <a:lnTo>
                  <a:pt x="748" y="115"/>
                </a:lnTo>
                <a:lnTo>
                  <a:pt x="724" y="146"/>
                </a:lnTo>
                <a:lnTo>
                  <a:pt x="724" y="162"/>
                </a:lnTo>
                <a:lnTo>
                  <a:pt x="724" y="162"/>
                </a:lnTo>
                <a:lnTo>
                  <a:pt x="720" y="163"/>
                </a:lnTo>
                <a:lnTo>
                  <a:pt x="710" y="167"/>
                </a:lnTo>
                <a:lnTo>
                  <a:pt x="701" y="174"/>
                </a:lnTo>
                <a:lnTo>
                  <a:pt x="698" y="177"/>
                </a:lnTo>
                <a:lnTo>
                  <a:pt x="698" y="181"/>
                </a:lnTo>
                <a:lnTo>
                  <a:pt x="698" y="181"/>
                </a:lnTo>
                <a:lnTo>
                  <a:pt x="705" y="221"/>
                </a:lnTo>
                <a:lnTo>
                  <a:pt x="713" y="254"/>
                </a:lnTo>
                <a:lnTo>
                  <a:pt x="713" y="254"/>
                </a:lnTo>
                <a:lnTo>
                  <a:pt x="709" y="256"/>
                </a:lnTo>
                <a:lnTo>
                  <a:pt x="699" y="261"/>
                </a:lnTo>
                <a:lnTo>
                  <a:pt x="694" y="265"/>
                </a:lnTo>
                <a:lnTo>
                  <a:pt x="690" y="270"/>
                </a:lnTo>
                <a:lnTo>
                  <a:pt x="687" y="275"/>
                </a:lnTo>
                <a:lnTo>
                  <a:pt x="686" y="281"/>
                </a:lnTo>
                <a:lnTo>
                  <a:pt x="686" y="281"/>
                </a:lnTo>
                <a:lnTo>
                  <a:pt x="687" y="296"/>
                </a:lnTo>
                <a:lnTo>
                  <a:pt x="690" y="311"/>
                </a:lnTo>
                <a:lnTo>
                  <a:pt x="694" y="330"/>
                </a:lnTo>
                <a:lnTo>
                  <a:pt x="621" y="358"/>
                </a:lnTo>
                <a:lnTo>
                  <a:pt x="449" y="423"/>
                </a:lnTo>
                <a:lnTo>
                  <a:pt x="399" y="438"/>
                </a:lnTo>
                <a:lnTo>
                  <a:pt x="399" y="438"/>
                </a:lnTo>
                <a:lnTo>
                  <a:pt x="373" y="413"/>
                </a:lnTo>
                <a:lnTo>
                  <a:pt x="352" y="395"/>
                </a:lnTo>
                <a:lnTo>
                  <a:pt x="344" y="388"/>
                </a:lnTo>
                <a:lnTo>
                  <a:pt x="337" y="384"/>
                </a:lnTo>
                <a:lnTo>
                  <a:pt x="337" y="384"/>
                </a:lnTo>
                <a:lnTo>
                  <a:pt x="334" y="384"/>
                </a:lnTo>
                <a:lnTo>
                  <a:pt x="329" y="386"/>
                </a:lnTo>
                <a:lnTo>
                  <a:pt x="316" y="393"/>
                </a:lnTo>
                <a:lnTo>
                  <a:pt x="301" y="402"/>
                </a:lnTo>
                <a:lnTo>
                  <a:pt x="285" y="415"/>
                </a:lnTo>
                <a:lnTo>
                  <a:pt x="254" y="435"/>
                </a:lnTo>
                <a:lnTo>
                  <a:pt x="242" y="447"/>
                </a:lnTo>
                <a:lnTo>
                  <a:pt x="242" y="447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pptx851_バイクに乗る人のシルエット（２）</dc:title>
  <dc:subject>pptx851_バイクに乗る人のシルエット（２）</dc:subject>
  <dc:creator>digipot.net</dc:creator>
  <cp:revision>1</cp:revision>
  <dcterms:created xsi:type="dcterms:W3CDTF">2018-05-20T00:31:01Z</dcterms:created>
  <dcterms:modified xsi:type="dcterms:W3CDTF">2018-09-17T16:28:20Z</dcterms:modified>
  <cp:version>1</cp:version>
</cp:coreProperties>
</file>