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7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583F4560-CA4A-49A1-8DCE-FE2EE4D41C0E}"/>
              </a:ext>
            </a:extLst>
          </p:cNvPr>
          <p:cNvSpPr>
            <a:spLocks noEditPoints="1"/>
          </p:cNvSpPr>
          <p:nvPr/>
        </p:nvSpPr>
        <p:spPr bwMode="auto">
          <a:xfrm>
            <a:off x="715053" y="1797332"/>
            <a:ext cx="2607657" cy="1178096"/>
          </a:xfrm>
          <a:custGeom>
            <a:avLst/>
            <a:gdLst>
              <a:gd name="T0" fmla="*/ 259 w 1711"/>
              <a:gd name="T1" fmla="*/ 97 h 773"/>
              <a:gd name="T2" fmla="*/ 168 w 1711"/>
              <a:gd name="T3" fmla="*/ 129 h 773"/>
              <a:gd name="T4" fmla="*/ 131 w 1711"/>
              <a:gd name="T5" fmla="*/ 288 h 773"/>
              <a:gd name="T6" fmla="*/ 24 w 1711"/>
              <a:gd name="T7" fmla="*/ 364 h 773"/>
              <a:gd name="T8" fmla="*/ 40 w 1711"/>
              <a:gd name="T9" fmla="*/ 336 h 773"/>
              <a:gd name="T10" fmla="*/ 77 w 1711"/>
              <a:gd name="T11" fmla="*/ 304 h 773"/>
              <a:gd name="T12" fmla="*/ 44 w 1711"/>
              <a:gd name="T13" fmla="*/ 318 h 773"/>
              <a:gd name="T14" fmla="*/ 24 w 1711"/>
              <a:gd name="T15" fmla="*/ 327 h 773"/>
              <a:gd name="T16" fmla="*/ 38 w 1711"/>
              <a:gd name="T17" fmla="*/ 241 h 773"/>
              <a:gd name="T18" fmla="*/ 10 w 1711"/>
              <a:gd name="T19" fmla="*/ 242 h 773"/>
              <a:gd name="T20" fmla="*/ 1 w 1711"/>
              <a:gd name="T21" fmla="*/ 321 h 773"/>
              <a:gd name="T22" fmla="*/ 19 w 1711"/>
              <a:gd name="T23" fmla="*/ 375 h 773"/>
              <a:gd name="T24" fmla="*/ 92 w 1711"/>
              <a:gd name="T25" fmla="*/ 400 h 773"/>
              <a:gd name="T26" fmla="*/ 121 w 1711"/>
              <a:gd name="T27" fmla="*/ 588 h 773"/>
              <a:gd name="T28" fmla="*/ 121 w 1711"/>
              <a:gd name="T29" fmla="*/ 648 h 773"/>
              <a:gd name="T30" fmla="*/ 188 w 1711"/>
              <a:gd name="T31" fmla="*/ 652 h 773"/>
              <a:gd name="T32" fmla="*/ 279 w 1711"/>
              <a:gd name="T33" fmla="*/ 670 h 773"/>
              <a:gd name="T34" fmla="*/ 324 w 1711"/>
              <a:gd name="T35" fmla="*/ 746 h 773"/>
              <a:gd name="T36" fmla="*/ 396 w 1711"/>
              <a:gd name="T37" fmla="*/ 753 h 773"/>
              <a:gd name="T38" fmla="*/ 427 w 1711"/>
              <a:gd name="T39" fmla="*/ 683 h 773"/>
              <a:gd name="T40" fmla="*/ 601 w 1711"/>
              <a:gd name="T41" fmla="*/ 694 h 773"/>
              <a:gd name="T42" fmla="*/ 658 w 1711"/>
              <a:gd name="T43" fmla="*/ 732 h 773"/>
              <a:gd name="T44" fmla="*/ 722 w 1711"/>
              <a:gd name="T45" fmla="*/ 706 h 773"/>
              <a:gd name="T46" fmla="*/ 836 w 1711"/>
              <a:gd name="T47" fmla="*/ 668 h 773"/>
              <a:gd name="T48" fmla="*/ 890 w 1711"/>
              <a:gd name="T49" fmla="*/ 754 h 773"/>
              <a:gd name="T50" fmla="*/ 972 w 1711"/>
              <a:gd name="T51" fmla="*/ 771 h 773"/>
              <a:gd name="T52" fmla="*/ 1022 w 1711"/>
              <a:gd name="T53" fmla="*/ 765 h 773"/>
              <a:gd name="T54" fmla="*/ 1078 w 1711"/>
              <a:gd name="T55" fmla="*/ 749 h 773"/>
              <a:gd name="T56" fmla="*/ 1114 w 1711"/>
              <a:gd name="T57" fmla="*/ 698 h 773"/>
              <a:gd name="T58" fmla="*/ 1181 w 1711"/>
              <a:gd name="T59" fmla="*/ 747 h 773"/>
              <a:gd name="T60" fmla="*/ 1248 w 1711"/>
              <a:gd name="T61" fmla="*/ 735 h 773"/>
              <a:gd name="T62" fmla="*/ 1291 w 1711"/>
              <a:gd name="T63" fmla="*/ 737 h 773"/>
              <a:gd name="T64" fmla="*/ 1342 w 1711"/>
              <a:gd name="T65" fmla="*/ 710 h 773"/>
              <a:gd name="T66" fmla="*/ 1626 w 1711"/>
              <a:gd name="T67" fmla="*/ 610 h 773"/>
              <a:gd name="T68" fmla="*/ 1704 w 1711"/>
              <a:gd name="T69" fmla="*/ 518 h 773"/>
              <a:gd name="T70" fmla="*/ 1704 w 1711"/>
              <a:gd name="T71" fmla="*/ 504 h 773"/>
              <a:gd name="T72" fmla="*/ 1657 w 1711"/>
              <a:gd name="T73" fmla="*/ 391 h 773"/>
              <a:gd name="T74" fmla="*/ 1616 w 1711"/>
              <a:gd name="T75" fmla="*/ 283 h 773"/>
              <a:gd name="T76" fmla="*/ 1632 w 1711"/>
              <a:gd name="T77" fmla="*/ 251 h 773"/>
              <a:gd name="T78" fmla="*/ 1628 w 1711"/>
              <a:gd name="T79" fmla="*/ 208 h 773"/>
              <a:gd name="T80" fmla="*/ 1589 w 1711"/>
              <a:gd name="T81" fmla="*/ 174 h 773"/>
              <a:gd name="T82" fmla="*/ 1530 w 1711"/>
              <a:gd name="T83" fmla="*/ 138 h 773"/>
              <a:gd name="T84" fmla="*/ 1568 w 1711"/>
              <a:gd name="T85" fmla="*/ 129 h 773"/>
              <a:gd name="T86" fmla="*/ 1560 w 1711"/>
              <a:gd name="T87" fmla="*/ 101 h 773"/>
              <a:gd name="T88" fmla="*/ 1588 w 1711"/>
              <a:gd name="T89" fmla="*/ 81 h 773"/>
              <a:gd name="T90" fmla="*/ 1599 w 1711"/>
              <a:gd name="T91" fmla="*/ 44 h 773"/>
              <a:gd name="T92" fmla="*/ 1557 w 1711"/>
              <a:gd name="T93" fmla="*/ 44 h 773"/>
              <a:gd name="T94" fmla="*/ 1369 w 1711"/>
              <a:gd name="T95" fmla="*/ 43 h 773"/>
              <a:gd name="T96" fmla="*/ 988 w 1711"/>
              <a:gd name="T97" fmla="*/ 4 h 773"/>
              <a:gd name="T98" fmla="*/ 920 w 1711"/>
              <a:gd name="T99" fmla="*/ 37 h 773"/>
              <a:gd name="T100" fmla="*/ 521 w 1711"/>
              <a:gd name="T101" fmla="*/ 34 h 773"/>
              <a:gd name="T102" fmla="*/ 162 w 1711"/>
              <a:gd name="T103" fmla="*/ 347 h 773"/>
              <a:gd name="T104" fmla="*/ 179 w 1711"/>
              <a:gd name="T105" fmla="*/ 270 h 773"/>
              <a:gd name="T106" fmla="*/ 189 w 1711"/>
              <a:gd name="T107" fmla="*/ 216 h 773"/>
              <a:gd name="T108" fmla="*/ 175 w 1711"/>
              <a:gd name="T109" fmla="*/ 189 h 773"/>
              <a:gd name="T110" fmla="*/ 337 w 1711"/>
              <a:gd name="T111" fmla="*/ 143 h 773"/>
              <a:gd name="T112" fmla="*/ 322 w 1711"/>
              <a:gd name="T113" fmla="*/ 294 h 773"/>
              <a:gd name="T114" fmla="*/ 173 w 1711"/>
              <a:gd name="T115" fmla="*/ 213 h 773"/>
              <a:gd name="T116" fmla="*/ 175 w 1711"/>
              <a:gd name="T117" fmla="*/ 261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1" h="773">
                <a:moveTo>
                  <a:pt x="514" y="79"/>
                </a:moveTo>
                <a:lnTo>
                  <a:pt x="514" y="79"/>
                </a:lnTo>
                <a:lnTo>
                  <a:pt x="468" y="79"/>
                </a:lnTo>
                <a:lnTo>
                  <a:pt x="420" y="81"/>
                </a:lnTo>
                <a:lnTo>
                  <a:pt x="362" y="85"/>
                </a:lnTo>
                <a:lnTo>
                  <a:pt x="362" y="85"/>
                </a:lnTo>
                <a:lnTo>
                  <a:pt x="305" y="91"/>
                </a:lnTo>
                <a:lnTo>
                  <a:pt x="259" y="97"/>
                </a:lnTo>
                <a:lnTo>
                  <a:pt x="221" y="105"/>
                </a:lnTo>
                <a:lnTo>
                  <a:pt x="204" y="110"/>
                </a:lnTo>
                <a:lnTo>
                  <a:pt x="189" y="114"/>
                </a:lnTo>
                <a:lnTo>
                  <a:pt x="189" y="114"/>
                </a:lnTo>
                <a:lnTo>
                  <a:pt x="183" y="116"/>
                </a:lnTo>
                <a:lnTo>
                  <a:pt x="177" y="120"/>
                </a:lnTo>
                <a:lnTo>
                  <a:pt x="172" y="124"/>
                </a:lnTo>
                <a:lnTo>
                  <a:pt x="168" y="129"/>
                </a:lnTo>
                <a:lnTo>
                  <a:pt x="162" y="139"/>
                </a:lnTo>
                <a:lnTo>
                  <a:pt x="157" y="150"/>
                </a:lnTo>
                <a:lnTo>
                  <a:pt x="153" y="162"/>
                </a:lnTo>
                <a:lnTo>
                  <a:pt x="151" y="173"/>
                </a:lnTo>
                <a:lnTo>
                  <a:pt x="148" y="189"/>
                </a:lnTo>
                <a:lnTo>
                  <a:pt x="148" y="189"/>
                </a:lnTo>
                <a:lnTo>
                  <a:pt x="141" y="225"/>
                </a:lnTo>
                <a:lnTo>
                  <a:pt x="131" y="288"/>
                </a:lnTo>
                <a:lnTo>
                  <a:pt x="117" y="376"/>
                </a:lnTo>
                <a:lnTo>
                  <a:pt x="106" y="367"/>
                </a:lnTo>
                <a:lnTo>
                  <a:pt x="35" y="370"/>
                </a:lnTo>
                <a:lnTo>
                  <a:pt x="35" y="370"/>
                </a:lnTo>
                <a:lnTo>
                  <a:pt x="30" y="369"/>
                </a:lnTo>
                <a:lnTo>
                  <a:pt x="27" y="366"/>
                </a:lnTo>
                <a:lnTo>
                  <a:pt x="24" y="364"/>
                </a:lnTo>
                <a:lnTo>
                  <a:pt x="24" y="364"/>
                </a:lnTo>
                <a:lnTo>
                  <a:pt x="21" y="356"/>
                </a:lnTo>
                <a:lnTo>
                  <a:pt x="20" y="352"/>
                </a:lnTo>
                <a:lnTo>
                  <a:pt x="20" y="346"/>
                </a:lnTo>
                <a:lnTo>
                  <a:pt x="35" y="336"/>
                </a:lnTo>
                <a:lnTo>
                  <a:pt x="35" y="336"/>
                </a:lnTo>
                <a:lnTo>
                  <a:pt x="35" y="336"/>
                </a:lnTo>
                <a:lnTo>
                  <a:pt x="37" y="336"/>
                </a:lnTo>
                <a:lnTo>
                  <a:pt x="40" y="336"/>
                </a:lnTo>
                <a:lnTo>
                  <a:pt x="47" y="335"/>
                </a:lnTo>
                <a:lnTo>
                  <a:pt x="47" y="335"/>
                </a:lnTo>
                <a:lnTo>
                  <a:pt x="52" y="332"/>
                </a:lnTo>
                <a:lnTo>
                  <a:pt x="57" y="328"/>
                </a:lnTo>
                <a:lnTo>
                  <a:pt x="67" y="319"/>
                </a:lnTo>
                <a:lnTo>
                  <a:pt x="74" y="311"/>
                </a:lnTo>
                <a:lnTo>
                  <a:pt x="76" y="307"/>
                </a:lnTo>
                <a:lnTo>
                  <a:pt x="77" y="304"/>
                </a:lnTo>
                <a:lnTo>
                  <a:pt x="77" y="304"/>
                </a:lnTo>
                <a:lnTo>
                  <a:pt x="74" y="300"/>
                </a:lnTo>
                <a:lnTo>
                  <a:pt x="73" y="299"/>
                </a:lnTo>
                <a:lnTo>
                  <a:pt x="68" y="298"/>
                </a:lnTo>
                <a:lnTo>
                  <a:pt x="68" y="298"/>
                </a:lnTo>
                <a:lnTo>
                  <a:pt x="63" y="302"/>
                </a:lnTo>
                <a:lnTo>
                  <a:pt x="53" y="309"/>
                </a:lnTo>
                <a:lnTo>
                  <a:pt x="44" y="318"/>
                </a:lnTo>
                <a:lnTo>
                  <a:pt x="40" y="323"/>
                </a:lnTo>
                <a:lnTo>
                  <a:pt x="40" y="323"/>
                </a:lnTo>
                <a:lnTo>
                  <a:pt x="38" y="326"/>
                </a:lnTo>
                <a:lnTo>
                  <a:pt x="32" y="330"/>
                </a:lnTo>
                <a:lnTo>
                  <a:pt x="23" y="336"/>
                </a:lnTo>
                <a:lnTo>
                  <a:pt x="23" y="327"/>
                </a:lnTo>
                <a:lnTo>
                  <a:pt x="23" y="327"/>
                </a:lnTo>
                <a:lnTo>
                  <a:pt x="24" y="327"/>
                </a:lnTo>
                <a:lnTo>
                  <a:pt x="28" y="326"/>
                </a:lnTo>
                <a:lnTo>
                  <a:pt x="32" y="323"/>
                </a:lnTo>
                <a:lnTo>
                  <a:pt x="33" y="321"/>
                </a:lnTo>
                <a:lnTo>
                  <a:pt x="34" y="317"/>
                </a:lnTo>
                <a:lnTo>
                  <a:pt x="34" y="317"/>
                </a:lnTo>
                <a:lnTo>
                  <a:pt x="35" y="302"/>
                </a:lnTo>
                <a:lnTo>
                  <a:pt x="37" y="276"/>
                </a:lnTo>
                <a:lnTo>
                  <a:pt x="38" y="241"/>
                </a:lnTo>
                <a:lnTo>
                  <a:pt x="38" y="241"/>
                </a:lnTo>
                <a:lnTo>
                  <a:pt x="37" y="240"/>
                </a:lnTo>
                <a:lnTo>
                  <a:pt x="33" y="239"/>
                </a:lnTo>
                <a:lnTo>
                  <a:pt x="20" y="237"/>
                </a:lnTo>
                <a:lnTo>
                  <a:pt x="20" y="237"/>
                </a:lnTo>
                <a:lnTo>
                  <a:pt x="18" y="237"/>
                </a:lnTo>
                <a:lnTo>
                  <a:pt x="14" y="240"/>
                </a:lnTo>
                <a:lnTo>
                  <a:pt x="10" y="242"/>
                </a:lnTo>
                <a:lnTo>
                  <a:pt x="8" y="246"/>
                </a:lnTo>
                <a:lnTo>
                  <a:pt x="4" y="255"/>
                </a:lnTo>
                <a:lnTo>
                  <a:pt x="3" y="260"/>
                </a:lnTo>
                <a:lnTo>
                  <a:pt x="1" y="265"/>
                </a:lnTo>
                <a:lnTo>
                  <a:pt x="1" y="265"/>
                </a:lnTo>
                <a:lnTo>
                  <a:pt x="0" y="297"/>
                </a:lnTo>
                <a:lnTo>
                  <a:pt x="0" y="312"/>
                </a:lnTo>
                <a:lnTo>
                  <a:pt x="1" y="321"/>
                </a:lnTo>
                <a:lnTo>
                  <a:pt x="1" y="321"/>
                </a:lnTo>
                <a:lnTo>
                  <a:pt x="4" y="323"/>
                </a:lnTo>
                <a:lnTo>
                  <a:pt x="6" y="324"/>
                </a:lnTo>
                <a:lnTo>
                  <a:pt x="11" y="327"/>
                </a:lnTo>
                <a:lnTo>
                  <a:pt x="11" y="327"/>
                </a:lnTo>
                <a:lnTo>
                  <a:pt x="14" y="351"/>
                </a:lnTo>
                <a:lnTo>
                  <a:pt x="16" y="369"/>
                </a:lnTo>
                <a:lnTo>
                  <a:pt x="19" y="375"/>
                </a:lnTo>
                <a:lnTo>
                  <a:pt x="21" y="378"/>
                </a:lnTo>
                <a:lnTo>
                  <a:pt x="21" y="378"/>
                </a:lnTo>
                <a:lnTo>
                  <a:pt x="37" y="379"/>
                </a:lnTo>
                <a:lnTo>
                  <a:pt x="61" y="379"/>
                </a:lnTo>
                <a:lnTo>
                  <a:pt x="95" y="380"/>
                </a:lnTo>
                <a:lnTo>
                  <a:pt x="95" y="380"/>
                </a:lnTo>
                <a:lnTo>
                  <a:pt x="93" y="391"/>
                </a:lnTo>
                <a:lnTo>
                  <a:pt x="92" y="400"/>
                </a:lnTo>
                <a:lnTo>
                  <a:pt x="93" y="407"/>
                </a:lnTo>
                <a:lnTo>
                  <a:pt x="93" y="407"/>
                </a:lnTo>
                <a:lnTo>
                  <a:pt x="97" y="409"/>
                </a:lnTo>
                <a:lnTo>
                  <a:pt x="105" y="414"/>
                </a:lnTo>
                <a:lnTo>
                  <a:pt x="115" y="419"/>
                </a:lnTo>
                <a:lnTo>
                  <a:pt x="127" y="580"/>
                </a:lnTo>
                <a:lnTo>
                  <a:pt x="127" y="580"/>
                </a:lnTo>
                <a:lnTo>
                  <a:pt x="121" y="588"/>
                </a:lnTo>
                <a:lnTo>
                  <a:pt x="117" y="596"/>
                </a:lnTo>
                <a:lnTo>
                  <a:pt x="116" y="600"/>
                </a:lnTo>
                <a:lnTo>
                  <a:pt x="116" y="602"/>
                </a:lnTo>
                <a:lnTo>
                  <a:pt x="116" y="602"/>
                </a:lnTo>
                <a:lnTo>
                  <a:pt x="117" y="626"/>
                </a:lnTo>
                <a:lnTo>
                  <a:pt x="117" y="640"/>
                </a:lnTo>
                <a:lnTo>
                  <a:pt x="119" y="645"/>
                </a:lnTo>
                <a:lnTo>
                  <a:pt x="121" y="648"/>
                </a:lnTo>
                <a:lnTo>
                  <a:pt x="121" y="648"/>
                </a:lnTo>
                <a:lnTo>
                  <a:pt x="127" y="653"/>
                </a:lnTo>
                <a:lnTo>
                  <a:pt x="138" y="655"/>
                </a:lnTo>
                <a:lnTo>
                  <a:pt x="138" y="655"/>
                </a:lnTo>
                <a:lnTo>
                  <a:pt x="144" y="654"/>
                </a:lnTo>
                <a:lnTo>
                  <a:pt x="148" y="654"/>
                </a:lnTo>
                <a:lnTo>
                  <a:pt x="151" y="652"/>
                </a:lnTo>
                <a:lnTo>
                  <a:pt x="188" y="652"/>
                </a:lnTo>
                <a:lnTo>
                  <a:pt x="188" y="652"/>
                </a:lnTo>
                <a:lnTo>
                  <a:pt x="222" y="653"/>
                </a:lnTo>
                <a:lnTo>
                  <a:pt x="230" y="646"/>
                </a:lnTo>
                <a:lnTo>
                  <a:pt x="254" y="648"/>
                </a:lnTo>
                <a:lnTo>
                  <a:pt x="276" y="646"/>
                </a:lnTo>
                <a:lnTo>
                  <a:pt x="276" y="646"/>
                </a:lnTo>
                <a:lnTo>
                  <a:pt x="278" y="653"/>
                </a:lnTo>
                <a:lnTo>
                  <a:pt x="279" y="670"/>
                </a:lnTo>
                <a:lnTo>
                  <a:pt x="283" y="692"/>
                </a:lnTo>
                <a:lnTo>
                  <a:pt x="287" y="705"/>
                </a:lnTo>
                <a:lnTo>
                  <a:pt x="290" y="715"/>
                </a:lnTo>
                <a:lnTo>
                  <a:pt x="290" y="715"/>
                </a:lnTo>
                <a:lnTo>
                  <a:pt x="295" y="725"/>
                </a:lnTo>
                <a:lnTo>
                  <a:pt x="304" y="732"/>
                </a:lnTo>
                <a:lnTo>
                  <a:pt x="313" y="740"/>
                </a:lnTo>
                <a:lnTo>
                  <a:pt x="324" y="746"/>
                </a:lnTo>
                <a:lnTo>
                  <a:pt x="334" y="750"/>
                </a:lnTo>
                <a:lnTo>
                  <a:pt x="345" y="754"/>
                </a:lnTo>
                <a:lnTo>
                  <a:pt x="362" y="758"/>
                </a:lnTo>
                <a:lnTo>
                  <a:pt x="362" y="758"/>
                </a:lnTo>
                <a:lnTo>
                  <a:pt x="369" y="759"/>
                </a:lnTo>
                <a:lnTo>
                  <a:pt x="376" y="758"/>
                </a:lnTo>
                <a:lnTo>
                  <a:pt x="390" y="755"/>
                </a:lnTo>
                <a:lnTo>
                  <a:pt x="396" y="753"/>
                </a:lnTo>
                <a:lnTo>
                  <a:pt x="404" y="750"/>
                </a:lnTo>
                <a:lnTo>
                  <a:pt x="409" y="745"/>
                </a:lnTo>
                <a:lnTo>
                  <a:pt x="414" y="741"/>
                </a:lnTo>
                <a:lnTo>
                  <a:pt x="414" y="741"/>
                </a:lnTo>
                <a:lnTo>
                  <a:pt x="417" y="735"/>
                </a:lnTo>
                <a:lnTo>
                  <a:pt x="420" y="726"/>
                </a:lnTo>
                <a:lnTo>
                  <a:pt x="424" y="703"/>
                </a:lnTo>
                <a:lnTo>
                  <a:pt x="427" y="683"/>
                </a:lnTo>
                <a:lnTo>
                  <a:pt x="427" y="674"/>
                </a:lnTo>
                <a:lnTo>
                  <a:pt x="535" y="683"/>
                </a:lnTo>
                <a:lnTo>
                  <a:pt x="534" y="700"/>
                </a:lnTo>
                <a:lnTo>
                  <a:pt x="574" y="702"/>
                </a:lnTo>
                <a:lnTo>
                  <a:pt x="582" y="691"/>
                </a:lnTo>
                <a:lnTo>
                  <a:pt x="598" y="691"/>
                </a:lnTo>
                <a:lnTo>
                  <a:pt x="598" y="691"/>
                </a:lnTo>
                <a:lnTo>
                  <a:pt x="601" y="694"/>
                </a:lnTo>
                <a:lnTo>
                  <a:pt x="605" y="703"/>
                </a:lnTo>
                <a:lnTo>
                  <a:pt x="612" y="713"/>
                </a:lnTo>
                <a:lnTo>
                  <a:pt x="616" y="717"/>
                </a:lnTo>
                <a:lnTo>
                  <a:pt x="622" y="721"/>
                </a:lnTo>
                <a:lnTo>
                  <a:pt x="622" y="721"/>
                </a:lnTo>
                <a:lnTo>
                  <a:pt x="637" y="727"/>
                </a:lnTo>
                <a:lnTo>
                  <a:pt x="647" y="730"/>
                </a:lnTo>
                <a:lnTo>
                  <a:pt x="658" y="732"/>
                </a:lnTo>
                <a:lnTo>
                  <a:pt x="669" y="734"/>
                </a:lnTo>
                <a:lnTo>
                  <a:pt x="680" y="734"/>
                </a:lnTo>
                <a:lnTo>
                  <a:pt x="690" y="731"/>
                </a:lnTo>
                <a:lnTo>
                  <a:pt x="699" y="727"/>
                </a:lnTo>
                <a:lnTo>
                  <a:pt x="699" y="727"/>
                </a:lnTo>
                <a:lnTo>
                  <a:pt x="708" y="721"/>
                </a:lnTo>
                <a:lnTo>
                  <a:pt x="716" y="715"/>
                </a:lnTo>
                <a:lnTo>
                  <a:pt x="722" y="706"/>
                </a:lnTo>
                <a:lnTo>
                  <a:pt x="727" y="698"/>
                </a:lnTo>
                <a:lnTo>
                  <a:pt x="733" y="686"/>
                </a:lnTo>
                <a:lnTo>
                  <a:pt x="736" y="681"/>
                </a:lnTo>
                <a:lnTo>
                  <a:pt x="776" y="681"/>
                </a:lnTo>
                <a:lnTo>
                  <a:pt x="777" y="674"/>
                </a:lnTo>
                <a:lnTo>
                  <a:pt x="828" y="677"/>
                </a:lnTo>
                <a:lnTo>
                  <a:pt x="836" y="668"/>
                </a:lnTo>
                <a:lnTo>
                  <a:pt x="836" y="668"/>
                </a:lnTo>
                <a:lnTo>
                  <a:pt x="838" y="676"/>
                </a:lnTo>
                <a:lnTo>
                  <a:pt x="846" y="696"/>
                </a:lnTo>
                <a:lnTo>
                  <a:pt x="852" y="708"/>
                </a:lnTo>
                <a:lnTo>
                  <a:pt x="860" y="721"/>
                </a:lnTo>
                <a:lnTo>
                  <a:pt x="868" y="734"/>
                </a:lnTo>
                <a:lnTo>
                  <a:pt x="878" y="744"/>
                </a:lnTo>
                <a:lnTo>
                  <a:pt x="878" y="744"/>
                </a:lnTo>
                <a:lnTo>
                  <a:pt x="890" y="754"/>
                </a:lnTo>
                <a:lnTo>
                  <a:pt x="901" y="760"/>
                </a:lnTo>
                <a:lnTo>
                  <a:pt x="913" y="765"/>
                </a:lnTo>
                <a:lnTo>
                  <a:pt x="924" y="769"/>
                </a:lnTo>
                <a:lnTo>
                  <a:pt x="934" y="771"/>
                </a:lnTo>
                <a:lnTo>
                  <a:pt x="943" y="771"/>
                </a:lnTo>
                <a:lnTo>
                  <a:pt x="958" y="773"/>
                </a:lnTo>
                <a:lnTo>
                  <a:pt x="958" y="773"/>
                </a:lnTo>
                <a:lnTo>
                  <a:pt x="972" y="771"/>
                </a:lnTo>
                <a:lnTo>
                  <a:pt x="988" y="770"/>
                </a:lnTo>
                <a:lnTo>
                  <a:pt x="1011" y="768"/>
                </a:lnTo>
                <a:lnTo>
                  <a:pt x="1011" y="768"/>
                </a:lnTo>
                <a:lnTo>
                  <a:pt x="1017" y="764"/>
                </a:lnTo>
                <a:lnTo>
                  <a:pt x="1020" y="763"/>
                </a:lnTo>
                <a:lnTo>
                  <a:pt x="1020" y="763"/>
                </a:lnTo>
                <a:lnTo>
                  <a:pt x="1020" y="763"/>
                </a:lnTo>
                <a:lnTo>
                  <a:pt x="1022" y="765"/>
                </a:lnTo>
                <a:lnTo>
                  <a:pt x="1027" y="766"/>
                </a:lnTo>
                <a:lnTo>
                  <a:pt x="1035" y="768"/>
                </a:lnTo>
                <a:lnTo>
                  <a:pt x="1035" y="768"/>
                </a:lnTo>
                <a:lnTo>
                  <a:pt x="1041" y="766"/>
                </a:lnTo>
                <a:lnTo>
                  <a:pt x="1046" y="765"/>
                </a:lnTo>
                <a:lnTo>
                  <a:pt x="1059" y="760"/>
                </a:lnTo>
                <a:lnTo>
                  <a:pt x="1069" y="754"/>
                </a:lnTo>
                <a:lnTo>
                  <a:pt x="1078" y="749"/>
                </a:lnTo>
                <a:lnTo>
                  <a:pt x="1078" y="749"/>
                </a:lnTo>
                <a:lnTo>
                  <a:pt x="1080" y="744"/>
                </a:lnTo>
                <a:lnTo>
                  <a:pt x="1084" y="737"/>
                </a:lnTo>
                <a:lnTo>
                  <a:pt x="1092" y="720"/>
                </a:lnTo>
                <a:lnTo>
                  <a:pt x="1099" y="694"/>
                </a:lnTo>
                <a:lnTo>
                  <a:pt x="1111" y="692"/>
                </a:lnTo>
                <a:lnTo>
                  <a:pt x="1111" y="692"/>
                </a:lnTo>
                <a:lnTo>
                  <a:pt x="1114" y="698"/>
                </a:lnTo>
                <a:lnTo>
                  <a:pt x="1127" y="712"/>
                </a:lnTo>
                <a:lnTo>
                  <a:pt x="1136" y="721"/>
                </a:lnTo>
                <a:lnTo>
                  <a:pt x="1145" y="729"/>
                </a:lnTo>
                <a:lnTo>
                  <a:pt x="1154" y="736"/>
                </a:lnTo>
                <a:lnTo>
                  <a:pt x="1162" y="741"/>
                </a:lnTo>
                <a:lnTo>
                  <a:pt x="1162" y="741"/>
                </a:lnTo>
                <a:lnTo>
                  <a:pt x="1173" y="745"/>
                </a:lnTo>
                <a:lnTo>
                  <a:pt x="1181" y="747"/>
                </a:lnTo>
                <a:lnTo>
                  <a:pt x="1191" y="749"/>
                </a:lnTo>
                <a:lnTo>
                  <a:pt x="1200" y="749"/>
                </a:lnTo>
                <a:lnTo>
                  <a:pt x="1215" y="749"/>
                </a:lnTo>
                <a:lnTo>
                  <a:pt x="1228" y="746"/>
                </a:lnTo>
                <a:lnTo>
                  <a:pt x="1228" y="746"/>
                </a:lnTo>
                <a:lnTo>
                  <a:pt x="1237" y="742"/>
                </a:lnTo>
                <a:lnTo>
                  <a:pt x="1243" y="739"/>
                </a:lnTo>
                <a:lnTo>
                  <a:pt x="1248" y="735"/>
                </a:lnTo>
                <a:lnTo>
                  <a:pt x="1248" y="735"/>
                </a:lnTo>
                <a:lnTo>
                  <a:pt x="1252" y="736"/>
                </a:lnTo>
                <a:lnTo>
                  <a:pt x="1261" y="739"/>
                </a:lnTo>
                <a:lnTo>
                  <a:pt x="1267" y="740"/>
                </a:lnTo>
                <a:lnTo>
                  <a:pt x="1274" y="740"/>
                </a:lnTo>
                <a:lnTo>
                  <a:pt x="1282" y="739"/>
                </a:lnTo>
                <a:lnTo>
                  <a:pt x="1291" y="737"/>
                </a:lnTo>
                <a:lnTo>
                  <a:pt x="1291" y="737"/>
                </a:lnTo>
                <a:lnTo>
                  <a:pt x="1308" y="734"/>
                </a:lnTo>
                <a:lnTo>
                  <a:pt x="1319" y="731"/>
                </a:lnTo>
                <a:lnTo>
                  <a:pt x="1324" y="730"/>
                </a:lnTo>
                <a:lnTo>
                  <a:pt x="1329" y="727"/>
                </a:lnTo>
                <a:lnTo>
                  <a:pt x="1333" y="723"/>
                </a:lnTo>
                <a:lnTo>
                  <a:pt x="1338" y="717"/>
                </a:lnTo>
                <a:lnTo>
                  <a:pt x="1338" y="717"/>
                </a:lnTo>
                <a:lnTo>
                  <a:pt x="1342" y="710"/>
                </a:lnTo>
                <a:lnTo>
                  <a:pt x="1345" y="701"/>
                </a:lnTo>
                <a:lnTo>
                  <a:pt x="1352" y="683"/>
                </a:lnTo>
                <a:lnTo>
                  <a:pt x="1358" y="663"/>
                </a:lnTo>
                <a:lnTo>
                  <a:pt x="1414" y="652"/>
                </a:lnTo>
                <a:lnTo>
                  <a:pt x="1415" y="635"/>
                </a:lnTo>
                <a:lnTo>
                  <a:pt x="1619" y="620"/>
                </a:lnTo>
                <a:lnTo>
                  <a:pt x="1619" y="610"/>
                </a:lnTo>
                <a:lnTo>
                  <a:pt x="1626" y="610"/>
                </a:lnTo>
                <a:lnTo>
                  <a:pt x="1638" y="616"/>
                </a:lnTo>
                <a:lnTo>
                  <a:pt x="1677" y="614"/>
                </a:lnTo>
                <a:lnTo>
                  <a:pt x="1681" y="563"/>
                </a:lnTo>
                <a:lnTo>
                  <a:pt x="1660" y="561"/>
                </a:lnTo>
                <a:lnTo>
                  <a:pt x="1660" y="556"/>
                </a:lnTo>
                <a:lnTo>
                  <a:pt x="1669" y="553"/>
                </a:lnTo>
                <a:lnTo>
                  <a:pt x="1670" y="520"/>
                </a:lnTo>
                <a:lnTo>
                  <a:pt x="1704" y="518"/>
                </a:lnTo>
                <a:lnTo>
                  <a:pt x="1704" y="518"/>
                </a:lnTo>
                <a:lnTo>
                  <a:pt x="1708" y="515"/>
                </a:lnTo>
                <a:lnTo>
                  <a:pt x="1710" y="513"/>
                </a:lnTo>
                <a:lnTo>
                  <a:pt x="1711" y="510"/>
                </a:lnTo>
                <a:lnTo>
                  <a:pt x="1711" y="510"/>
                </a:lnTo>
                <a:lnTo>
                  <a:pt x="1710" y="508"/>
                </a:lnTo>
                <a:lnTo>
                  <a:pt x="1708" y="506"/>
                </a:lnTo>
                <a:lnTo>
                  <a:pt x="1704" y="504"/>
                </a:lnTo>
                <a:lnTo>
                  <a:pt x="1670" y="504"/>
                </a:lnTo>
                <a:lnTo>
                  <a:pt x="1670" y="504"/>
                </a:lnTo>
                <a:lnTo>
                  <a:pt x="1671" y="494"/>
                </a:lnTo>
                <a:lnTo>
                  <a:pt x="1670" y="467"/>
                </a:lnTo>
                <a:lnTo>
                  <a:pt x="1669" y="449"/>
                </a:lnTo>
                <a:lnTo>
                  <a:pt x="1666" y="431"/>
                </a:lnTo>
                <a:lnTo>
                  <a:pt x="1662" y="410"/>
                </a:lnTo>
                <a:lnTo>
                  <a:pt x="1657" y="391"/>
                </a:lnTo>
                <a:lnTo>
                  <a:pt x="1657" y="391"/>
                </a:lnTo>
                <a:lnTo>
                  <a:pt x="1650" y="371"/>
                </a:lnTo>
                <a:lnTo>
                  <a:pt x="1642" y="352"/>
                </a:lnTo>
                <a:lnTo>
                  <a:pt x="1624" y="318"/>
                </a:lnTo>
                <a:lnTo>
                  <a:pt x="1611" y="293"/>
                </a:lnTo>
                <a:lnTo>
                  <a:pt x="1605" y="284"/>
                </a:lnTo>
                <a:lnTo>
                  <a:pt x="1605" y="284"/>
                </a:lnTo>
                <a:lnTo>
                  <a:pt x="1616" y="283"/>
                </a:lnTo>
                <a:lnTo>
                  <a:pt x="1623" y="280"/>
                </a:lnTo>
                <a:lnTo>
                  <a:pt x="1627" y="279"/>
                </a:lnTo>
                <a:lnTo>
                  <a:pt x="1627" y="279"/>
                </a:lnTo>
                <a:lnTo>
                  <a:pt x="1629" y="274"/>
                </a:lnTo>
                <a:lnTo>
                  <a:pt x="1631" y="266"/>
                </a:lnTo>
                <a:lnTo>
                  <a:pt x="1632" y="259"/>
                </a:lnTo>
                <a:lnTo>
                  <a:pt x="1632" y="251"/>
                </a:lnTo>
                <a:lnTo>
                  <a:pt x="1632" y="251"/>
                </a:lnTo>
                <a:lnTo>
                  <a:pt x="1631" y="245"/>
                </a:lnTo>
                <a:lnTo>
                  <a:pt x="1628" y="240"/>
                </a:lnTo>
                <a:lnTo>
                  <a:pt x="1624" y="234"/>
                </a:lnTo>
                <a:lnTo>
                  <a:pt x="1624" y="227"/>
                </a:lnTo>
                <a:lnTo>
                  <a:pt x="1624" y="227"/>
                </a:lnTo>
                <a:lnTo>
                  <a:pt x="1627" y="215"/>
                </a:lnTo>
                <a:lnTo>
                  <a:pt x="1627" y="215"/>
                </a:lnTo>
                <a:lnTo>
                  <a:pt x="1628" y="208"/>
                </a:lnTo>
                <a:lnTo>
                  <a:pt x="1628" y="201"/>
                </a:lnTo>
                <a:lnTo>
                  <a:pt x="1626" y="189"/>
                </a:lnTo>
                <a:lnTo>
                  <a:pt x="1626" y="189"/>
                </a:lnTo>
                <a:lnTo>
                  <a:pt x="1623" y="184"/>
                </a:lnTo>
                <a:lnTo>
                  <a:pt x="1622" y="183"/>
                </a:lnTo>
                <a:lnTo>
                  <a:pt x="1590" y="181"/>
                </a:lnTo>
                <a:lnTo>
                  <a:pt x="1590" y="181"/>
                </a:lnTo>
                <a:lnTo>
                  <a:pt x="1589" y="174"/>
                </a:lnTo>
                <a:lnTo>
                  <a:pt x="1587" y="169"/>
                </a:lnTo>
                <a:lnTo>
                  <a:pt x="1584" y="168"/>
                </a:lnTo>
                <a:lnTo>
                  <a:pt x="1581" y="167"/>
                </a:lnTo>
                <a:lnTo>
                  <a:pt x="1581" y="167"/>
                </a:lnTo>
                <a:lnTo>
                  <a:pt x="1574" y="167"/>
                </a:lnTo>
                <a:lnTo>
                  <a:pt x="1571" y="167"/>
                </a:lnTo>
                <a:lnTo>
                  <a:pt x="1530" y="168"/>
                </a:lnTo>
                <a:lnTo>
                  <a:pt x="1530" y="138"/>
                </a:lnTo>
                <a:lnTo>
                  <a:pt x="1565" y="138"/>
                </a:lnTo>
                <a:lnTo>
                  <a:pt x="1565" y="138"/>
                </a:lnTo>
                <a:lnTo>
                  <a:pt x="1569" y="135"/>
                </a:lnTo>
                <a:lnTo>
                  <a:pt x="1570" y="133"/>
                </a:lnTo>
                <a:lnTo>
                  <a:pt x="1571" y="131"/>
                </a:lnTo>
                <a:lnTo>
                  <a:pt x="1571" y="131"/>
                </a:lnTo>
                <a:lnTo>
                  <a:pt x="1570" y="130"/>
                </a:lnTo>
                <a:lnTo>
                  <a:pt x="1568" y="129"/>
                </a:lnTo>
                <a:lnTo>
                  <a:pt x="1565" y="129"/>
                </a:lnTo>
                <a:lnTo>
                  <a:pt x="1530" y="129"/>
                </a:lnTo>
                <a:lnTo>
                  <a:pt x="1530" y="100"/>
                </a:lnTo>
                <a:lnTo>
                  <a:pt x="1530" y="100"/>
                </a:lnTo>
                <a:lnTo>
                  <a:pt x="1542" y="101"/>
                </a:lnTo>
                <a:lnTo>
                  <a:pt x="1552" y="102"/>
                </a:lnTo>
                <a:lnTo>
                  <a:pt x="1560" y="101"/>
                </a:lnTo>
                <a:lnTo>
                  <a:pt x="1560" y="101"/>
                </a:lnTo>
                <a:lnTo>
                  <a:pt x="1564" y="100"/>
                </a:lnTo>
                <a:lnTo>
                  <a:pt x="1565" y="96"/>
                </a:lnTo>
                <a:lnTo>
                  <a:pt x="1568" y="92"/>
                </a:lnTo>
                <a:lnTo>
                  <a:pt x="1571" y="82"/>
                </a:lnTo>
                <a:lnTo>
                  <a:pt x="1571" y="82"/>
                </a:lnTo>
                <a:lnTo>
                  <a:pt x="1579" y="82"/>
                </a:lnTo>
                <a:lnTo>
                  <a:pt x="1584" y="82"/>
                </a:lnTo>
                <a:lnTo>
                  <a:pt x="1588" y="81"/>
                </a:lnTo>
                <a:lnTo>
                  <a:pt x="1588" y="81"/>
                </a:lnTo>
                <a:lnTo>
                  <a:pt x="1593" y="76"/>
                </a:lnTo>
                <a:lnTo>
                  <a:pt x="1599" y="66"/>
                </a:lnTo>
                <a:lnTo>
                  <a:pt x="1603" y="54"/>
                </a:lnTo>
                <a:lnTo>
                  <a:pt x="1604" y="49"/>
                </a:lnTo>
                <a:lnTo>
                  <a:pt x="1603" y="47"/>
                </a:lnTo>
                <a:lnTo>
                  <a:pt x="1603" y="47"/>
                </a:lnTo>
                <a:lnTo>
                  <a:pt x="1599" y="44"/>
                </a:lnTo>
                <a:lnTo>
                  <a:pt x="1594" y="42"/>
                </a:lnTo>
                <a:lnTo>
                  <a:pt x="1587" y="42"/>
                </a:lnTo>
                <a:lnTo>
                  <a:pt x="1578" y="42"/>
                </a:lnTo>
                <a:lnTo>
                  <a:pt x="1578" y="42"/>
                </a:lnTo>
                <a:lnTo>
                  <a:pt x="1565" y="42"/>
                </a:lnTo>
                <a:lnTo>
                  <a:pt x="1559" y="43"/>
                </a:lnTo>
                <a:lnTo>
                  <a:pt x="1559" y="43"/>
                </a:lnTo>
                <a:lnTo>
                  <a:pt x="1557" y="44"/>
                </a:lnTo>
                <a:lnTo>
                  <a:pt x="1555" y="48"/>
                </a:lnTo>
                <a:lnTo>
                  <a:pt x="1551" y="58"/>
                </a:lnTo>
                <a:lnTo>
                  <a:pt x="1546" y="73"/>
                </a:lnTo>
                <a:lnTo>
                  <a:pt x="1544" y="30"/>
                </a:lnTo>
                <a:lnTo>
                  <a:pt x="1479" y="32"/>
                </a:lnTo>
                <a:lnTo>
                  <a:pt x="1479" y="24"/>
                </a:lnTo>
                <a:lnTo>
                  <a:pt x="1373" y="23"/>
                </a:lnTo>
                <a:lnTo>
                  <a:pt x="1369" y="43"/>
                </a:lnTo>
                <a:lnTo>
                  <a:pt x="1369" y="43"/>
                </a:lnTo>
                <a:lnTo>
                  <a:pt x="1301" y="21"/>
                </a:lnTo>
                <a:lnTo>
                  <a:pt x="1256" y="8"/>
                </a:lnTo>
                <a:lnTo>
                  <a:pt x="1236" y="0"/>
                </a:lnTo>
                <a:lnTo>
                  <a:pt x="1236" y="0"/>
                </a:lnTo>
                <a:lnTo>
                  <a:pt x="1191" y="0"/>
                </a:lnTo>
                <a:lnTo>
                  <a:pt x="1091" y="1"/>
                </a:lnTo>
                <a:lnTo>
                  <a:pt x="988" y="4"/>
                </a:lnTo>
                <a:lnTo>
                  <a:pt x="940" y="5"/>
                </a:lnTo>
                <a:lnTo>
                  <a:pt x="940" y="5"/>
                </a:lnTo>
                <a:lnTo>
                  <a:pt x="938" y="8"/>
                </a:lnTo>
                <a:lnTo>
                  <a:pt x="937" y="10"/>
                </a:lnTo>
                <a:lnTo>
                  <a:pt x="934" y="14"/>
                </a:lnTo>
                <a:lnTo>
                  <a:pt x="931" y="25"/>
                </a:lnTo>
                <a:lnTo>
                  <a:pt x="921" y="28"/>
                </a:lnTo>
                <a:lnTo>
                  <a:pt x="920" y="37"/>
                </a:lnTo>
                <a:lnTo>
                  <a:pt x="608" y="47"/>
                </a:lnTo>
                <a:lnTo>
                  <a:pt x="605" y="33"/>
                </a:lnTo>
                <a:lnTo>
                  <a:pt x="579" y="33"/>
                </a:lnTo>
                <a:lnTo>
                  <a:pt x="579" y="33"/>
                </a:lnTo>
                <a:lnTo>
                  <a:pt x="538" y="32"/>
                </a:lnTo>
                <a:lnTo>
                  <a:pt x="525" y="33"/>
                </a:lnTo>
                <a:lnTo>
                  <a:pt x="523" y="33"/>
                </a:lnTo>
                <a:lnTo>
                  <a:pt x="521" y="34"/>
                </a:lnTo>
                <a:lnTo>
                  <a:pt x="521" y="34"/>
                </a:lnTo>
                <a:lnTo>
                  <a:pt x="520" y="68"/>
                </a:lnTo>
                <a:lnTo>
                  <a:pt x="514" y="79"/>
                </a:lnTo>
                <a:close/>
                <a:moveTo>
                  <a:pt x="164" y="375"/>
                </a:moveTo>
                <a:lnTo>
                  <a:pt x="162" y="376"/>
                </a:lnTo>
                <a:lnTo>
                  <a:pt x="162" y="376"/>
                </a:lnTo>
                <a:lnTo>
                  <a:pt x="162" y="361"/>
                </a:lnTo>
                <a:lnTo>
                  <a:pt x="162" y="347"/>
                </a:lnTo>
                <a:lnTo>
                  <a:pt x="163" y="333"/>
                </a:lnTo>
                <a:lnTo>
                  <a:pt x="163" y="333"/>
                </a:lnTo>
                <a:lnTo>
                  <a:pt x="164" y="295"/>
                </a:lnTo>
                <a:lnTo>
                  <a:pt x="165" y="270"/>
                </a:lnTo>
                <a:lnTo>
                  <a:pt x="165" y="270"/>
                </a:lnTo>
                <a:lnTo>
                  <a:pt x="170" y="270"/>
                </a:lnTo>
                <a:lnTo>
                  <a:pt x="175" y="271"/>
                </a:lnTo>
                <a:lnTo>
                  <a:pt x="179" y="270"/>
                </a:lnTo>
                <a:lnTo>
                  <a:pt x="179" y="270"/>
                </a:lnTo>
                <a:lnTo>
                  <a:pt x="181" y="268"/>
                </a:lnTo>
                <a:lnTo>
                  <a:pt x="183" y="264"/>
                </a:lnTo>
                <a:lnTo>
                  <a:pt x="186" y="252"/>
                </a:lnTo>
                <a:lnTo>
                  <a:pt x="188" y="231"/>
                </a:lnTo>
                <a:lnTo>
                  <a:pt x="188" y="231"/>
                </a:lnTo>
                <a:lnTo>
                  <a:pt x="189" y="220"/>
                </a:lnTo>
                <a:lnTo>
                  <a:pt x="189" y="216"/>
                </a:lnTo>
                <a:lnTo>
                  <a:pt x="188" y="212"/>
                </a:lnTo>
                <a:lnTo>
                  <a:pt x="188" y="212"/>
                </a:lnTo>
                <a:lnTo>
                  <a:pt x="184" y="210"/>
                </a:lnTo>
                <a:lnTo>
                  <a:pt x="179" y="207"/>
                </a:lnTo>
                <a:lnTo>
                  <a:pt x="173" y="205"/>
                </a:lnTo>
                <a:lnTo>
                  <a:pt x="173" y="205"/>
                </a:lnTo>
                <a:lnTo>
                  <a:pt x="174" y="199"/>
                </a:lnTo>
                <a:lnTo>
                  <a:pt x="175" y="189"/>
                </a:lnTo>
                <a:lnTo>
                  <a:pt x="175" y="189"/>
                </a:lnTo>
                <a:lnTo>
                  <a:pt x="184" y="173"/>
                </a:lnTo>
                <a:lnTo>
                  <a:pt x="192" y="158"/>
                </a:lnTo>
                <a:lnTo>
                  <a:pt x="192" y="158"/>
                </a:lnTo>
                <a:lnTo>
                  <a:pt x="261" y="149"/>
                </a:lnTo>
                <a:lnTo>
                  <a:pt x="311" y="144"/>
                </a:lnTo>
                <a:lnTo>
                  <a:pt x="328" y="143"/>
                </a:lnTo>
                <a:lnTo>
                  <a:pt x="337" y="143"/>
                </a:lnTo>
                <a:lnTo>
                  <a:pt x="337" y="143"/>
                </a:lnTo>
                <a:lnTo>
                  <a:pt x="341" y="144"/>
                </a:lnTo>
                <a:lnTo>
                  <a:pt x="343" y="146"/>
                </a:lnTo>
                <a:lnTo>
                  <a:pt x="345" y="148"/>
                </a:lnTo>
                <a:lnTo>
                  <a:pt x="352" y="146"/>
                </a:lnTo>
                <a:lnTo>
                  <a:pt x="345" y="289"/>
                </a:lnTo>
                <a:lnTo>
                  <a:pt x="345" y="289"/>
                </a:lnTo>
                <a:lnTo>
                  <a:pt x="322" y="294"/>
                </a:lnTo>
                <a:lnTo>
                  <a:pt x="303" y="299"/>
                </a:lnTo>
                <a:lnTo>
                  <a:pt x="290" y="304"/>
                </a:lnTo>
                <a:lnTo>
                  <a:pt x="290" y="304"/>
                </a:lnTo>
                <a:lnTo>
                  <a:pt x="164" y="375"/>
                </a:lnTo>
                <a:lnTo>
                  <a:pt x="164" y="375"/>
                </a:lnTo>
                <a:close/>
                <a:moveTo>
                  <a:pt x="170" y="213"/>
                </a:moveTo>
                <a:lnTo>
                  <a:pt x="170" y="213"/>
                </a:lnTo>
                <a:lnTo>
                  <a:pt x="173" y="213"/>
                </a:lnTo>
                <a:lnTo>
                  <a:pt x="177" y="213"/>
                </a:lnTo>
                <a:lnTo>
                  <a:pt x="181" y="216"/>
                </a:lnTo>
                <a:lnTo>
                  <a:pt x="183" y="218"/>
                </a:lnTo>
                <a:lnTo>
                  <a:pt x="183" y="218"/>
                </a:lnTo>
                <a:lnTo>
                  <a:pt x="183" y="226"/>
                </a:lnTo>
                <a:lnTo>
                  <a:pt x="181" y="241"/>
                </a:lnTo>
                <a:lnTo>
                  <a:pt x="175" y="261"/>
                </a:lnTo>
                <a:lnTo>
                  <a:pt x="175" y="261"/>
                </a:lnTo>
                <a:lnTo>
                  <a:pt x="169" y="261"/>
                </a:lnTo>
                <a:lnTo>
                  <a:pt x="164" y="261"/>
                </a:lnTo>
                <a:lnTo>
                  <a:pt x="164" y="261"/>
                </a:lnTo>
                <a:lnTo>
                  <a:pt x="167" y="237"/>
                </a:lnTo>
                <a:lnTo>
                  <a:pt x="170" y="213"/>
                </a:lnTo>
                <a:lnTo>
                  <a:pt x="170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3C15A8B4-643E-41DF-825E-E1E32DCC0B65}"/>
              </a:ext>
            </a:extLst>
          </p:cNvPr>
          <p:cNvSpPr>
            <a:spLocks noEditPoints="1"/>
          </p:cNvSpPr>
          <p:nvPr/>
        </p:nvSpPr>
        <p:spPr bwMode="auto">
          <a:xfrm>
            <a:off x="791030" y="4758067"/>
            <a:ext cx="2531680" cy="1074351"/>
          </a:xfrm>
          <a:custGeom>
            <a:avLst/>
            <a:gdLst>
              <a:gd name="T0" fmla="*/ 533 w 1765"/>
              <a:gd name="T1" fmla="*/ 127 h 749"/>
              <a:gd name="T2" fmla="*/ 301 w 1765"/>
              <a:gd name="T3" fmla="*/ 130 h 749"/>
              <a:gd name="T4" fmla="*/ 196 w 1765"/>
              <a:gd name="T5" fmla="*/ 146 h 749"/>
              <a:gd name="T6" fmla="*/ 142 w 1765"/>
              <a:gd name="T7" fmla="*/ 279 h 749"/>
              <a:gd name="T8" fmla="*/ 122 w 1765"/>
              <a:gd name="T9" fmla="*/ 346 h 749"/>
              <a:gd name="T10" fmla="*/ 112 w 1765"/>
              <a:gd name="T11" fmla="*/ 358 h 749"/>
              <a:gd name="T12" fmla="*/ 18 w 1765"/>
              <a:gd name="T13" fmla="*/ 358 h 749"/>
              <a:gd name="T14" fmla="*/ 11 w 1765"/>
              <a:gd name="T15" fmla="*/ 329 h 749"/>
              <a:gd name="T16" fmla="*/ 29 w 1765"/>
              <a:gd name="T17" fmla="*/ 320 h 749"/>
              <a:gd name="T18" fmla="*/ 25 w 1765"/>
              <a:gd name="T19" fmla="*/ 300 h 749"/>
              <a:gd name="T20" fmla="*/ 21 w 1765"/>
              <a:gd name="T21" fmla="*/ 265 h 749"/>
              <a:gd name="T22" fmla="*/ 11 w 1765"/>
              <a:gd name="T23" fmla="*/ 236 h 749"/>
              <a:gd name="T24" fmla="*/ 4 w 1765"/>
              <a:gd name="T25" fmla="*/ 322 h 749"/>
              <a:gd name="T26" fmla="*/ 18 w 1765"/>
              <a:gd name="T27" fmla="*/ 367 h 749"/>
              <a:gd name="T28" fmla="*/ 91 w 1765"/>
              <a:gd name="T29" fmla="*/ 397 h 749"/>
              <a:gd name="T30" fmla="*/ 93 w 1765"/>
              <a:gd name="T31" fmla="*/ 557 h 749"/>
              <a:gd name="T32" fmla="*/ 92 w 1765"/>
              <a:gd name="T33" fmla="*/ 607 h 749"/>
              <a:gd name="T34" fmla="*/ 104 w 1765"/>
              <a:gd name="T35" fmla="*/ 627 h 749"/>
              <a:gd name="T36" fmla="*/ 252 w 1765"/>
              <a:gd name="T37" fmla="*/ 645 h 749"/>
              <a:gd name="T38" fmla="*/ 284 w 1765"/>
              <a:gd name="T39" fmla="*/ 713 h 749"/>
              <a:gd name="T40" fmla="*/ 344 w 1765"/>
              <a:gd name="T41" fmla="*/ 739 h 749"/>
              <a:gd name="T42" fmla="*/ 417 w 1765"/>
              <a:gd name="T43" fmla="*/ 723 h 749"/>
              <a:gd name="T44" fmla="*/ 461 w 1765"/>
              <a:gd name="T45" fmla="*/ 694 h 749"/>
              <a:gd name="T46" fmla="*/ 519 w 1765"/>
              <a:gd name="T47" fmla="*/ 725 h 749"/>
              <a:gd name="T48" fmla="*/ 576 w 1765"/>
              <a:gd name="T49" fmla="*/ 713 h 749"/>
              <a:gd name="T50" fmla="*/ 806 w 1765"/>
              <a:gd name="T51" fmla="*/ 666 h 749"/>
              <a:gd name="T52" fmla="*/ 974 w 1765"/>
              <a:gd name="T53" fmla="*/ 688 h 749"/>
              <a:gd name="T54" fmla="*/ 1029 w 1765"/>
              <a:gd name="T55" fmla="*/ 740 h 749"/>
              <a:gd name="T56" fmla="*/ 1109 w 1765"/>
              <a:gd name="T57" fmla="*/ 745 h 749"/>
              <a:gd name="T58" fmla="*/ 1158 w 1765"/>
              <a:gd name="T59" fmla="*/ 728 h 749"/>
              <a:gd name="T60" fmla="*/ 1234 w 1765"/>
              <a:gd name="T61" fmla="*/ 745 h 749"/>
              <a:gd name="T62" fmla="*/ 1294 w 1765"/>
              <a:gd name="T63" fmla="*/ 725 h 749"/>
              <a:gd name="T64" fmla="*/ 1360 w 1765"/>
              <a:gd name="T65" fmla="*/ 667 h 749"/>
              <a:gd name="T66" fmla="*/ 1386 w 1765"/>
              <a:gd name="T67" fmla="*/ 681 h 749"/>
              <a:gd name="T68" fmla="*/ 1394 w 1765"/>
              <a:gd name="T69" fmla="*/ 661 h 749"/>
              <a:gd name="T70" fmla="*/ 1710 w 1765"/>
              <a:gd name="T71" fmla="*/ 642 h 749"/>
              <a:gd name="T72" fmla="*/ 1747 w 1765"/>
              <a:gd name="T73" fmla="*/ 569 h 749"/>
              <a:gd name="T74" fmla="*/ 1739 w 1765"/>
              <a:gd name="T75" fmla="*/ 445 h 749"/>
              <a:gd name="T76" fmla="*/ 1718 w 1765"/>
              <a:gd name="T77" fmla="*/ 334 h 749"/>
              <a:gd name="T78" fmla="*/ 1645 w 1765"/>
              <a:gd name="T79" fmla="*/ 288 h 749"/>
              <a:gd name="T80" fmla="*/ 1646 w 1765"/>
              <a:gd name="T81" fmla="*/ 195 h 749"/>
              <a:gd name="T82" fmla="*/ 1627 w 1765"/>
              <a:gd name="T83" fmla="*/ 194 h 749"/>
              <a:gd name="T84" fmla="*/ 1426 w 1765"/>
              <a:gd name="T85" fmla="*/ 40 h 749"/>
              <a:gd name="T86" fmla="*/ 1123 w 1765"/>
              <a:gd name="T87" fmla="*/ 25 h 749"/>
              <a:gd name="T88" fmla="*/ 548 w 1765"/>
              <a:gd name="T89" fmla="*/ 135 h 749"/>
              <a:gd name="T90" fmla="*/ 267 w 1765"/>
              <a:gd name="T91" fmla="*/ 154 h 749"/>
              <a:gd name="T92" fmla="*/ 381 w 1765"/>
              <a:gd name="T93" fmla="*/ 145 h 749"/>
              <a:gd name="T94" fmla="*/ 404 w 1765"/>
              <a:gd name="T95" fmla="*/ 160 h 749"/>
              <a:gd name="T96" fmla="*/ 384 w 1765"/>
              <a:gd name="T97" fmla="*/ 291 h 749"/>
              <a:gd name="T98" fmla="*/ 283 w 1765"/>
              <a:gd name="T99" fmla="*/ 324 h 749"/>
              <a:gd name="T100" fmla="*/ 166 w 1765"/>
              <a:gd name="T101" fmla="*/ 368 h 749"/>
              <a:gd name="T102" fmla="*/ 176 w 1765"/>
              <a:gd name="T103" fmla="*/ 272 h 749"/>
              <a:gd name="T104" fmla="*/ 202 w 1765"/>
              <a:gd name="T105" fmla="*/ 195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5" h="749">
                <a:moveTo>
                  <a:pt x="548" y="135"/>
                </a:moveTo>
                <a:lnTo>
                  <a:pt x="548" y="135"/>
                </a:lnTo>
                <a:lnTo>
                  <a:pt x="544" y="130"/>
                </a:lnTo>
                <a:lnTo>
                  <a:pt x="539" y="128"/>
                </a:lnTo>
                <a:lnTo>
                  <a:pt x="533" y="127"/>
                </a:lnTo>
                <a:lnTo>
                  <a:pt x="533" y="127"/>
                </a:lnTo>
                <a:lnTo>
                  <a:pt x="472" y="124"/>
                </a:lnTo>
                <a:lnTo>
                  <a:pt x="432" y="122"/>
                </a:lnTo>
                <a:lnTo>
                  <a:pt x="407" y="122"/>
                </a:lnTo>
                <a:lnTo>
                  <a:pt x="407" y="122"/>
                </a:lnTo>
                <a:lnTo>
                  <a:pt x="368" y="124"/>
                </a:lnTo>
                <a:lnTo>
                  <a:pt x="301" y="130"/>
                </a:lnTo>
                <a:lnTo>
                  <a:pt x="235" y="137"/>
                </a:lnTo>
                <a:lnTo>
                  <a:pt x="211" y="140"/>
                </a:lnTo>
                <a:lnTo>
                  <a:pt x="202" y="143"/>
                </a:lnTo>
                <a:lnTo>
                  <a:pt x="199" y="144"/>
                </a:lnTo>
                <a:lnTo>
                  <a:pt x="199" y="144"/>
                </a:lnTo>
                <a:lnTo>
                  <a:pt x="196" y="146"/>
                </a:lnTo>
                <a:lnTo>
                  <a:pt x="192" y="151"/>
                </a:lnTo>
                <a:lnTo>
                  <a:pt x="185" y="166"/>
                </a:lnTo>
                <a:lnTo>
                  <a:pt x="176" y="186"/>
                </a:lnTo>
                <a:lnTo>
                  <a:pt x="166" y="210"/>
                </a:lnTo>
                <a:lnTo>
                  <a:pt x="148" y="258"/>
                </a:lnTo>
                <a:lnTo>
                  <a:pt x="142" y="279"/>
                </a:lnTo>
                <a:lnTo>
                  <a:pt x="137" y="296"/>
                </a:lnTo>
                <a:lnTo>
                  <a:pt x="137" y="296"/>
                </a:lnTo>
                <a:lnTo>
                  <a:pt x="127" y="340"/>
                </a:lnTo>
                <a:lnTo>
                  <a:pt x="127" y="340"/>
                </a:lnTo>
                <a:lnTo>
                  <a:pt x="124" y="342"/>
                </a:lnTo>
                <a:lnTo>
                  <a:pt x="122" y="346"/>
                </a:lnTo>
                <a:lnTo>
                  <a:pt x="122" y="348"/>
                </a:lnTo>
                <a:lnTo>
                  <a:pt x="122" y="348"/>
                </a:lnTo>
                <a:lnTo>
                  <a:pt x="121" y="352"/>
                </a:lnTo>
                <a:lnTo>
                  <a:pt x="118" y="355"/>
                </a:lnTo>
                <a:lnTo>
                  <a:pt x="112" y="358"/>
                </a:lnTo>
                <a:lnTo>
                  <a:pt x="112" y="358"/>
                </a:lnTo>
                <a:lnTo>
                  <a:pt x="97" y="360"/>
                </a:lnTo>
                <a:lnTo>
                  <a:pt x="67" y="360"/>
                </a:lnTo>
                <a:lnTo>
                  <a:pt x="25" y="361"/>
                </a:lnTo>
                <a:lnTo>
                  <a:pt x="25" y="361"/>
                </a:lnTo>
                <a:lnTo>
                  <a:pt x="21" y="360"/>
                </a:lnTo>
                <a:lnTo>
                  <a:pt x="18" y="358"/>
                </a:lnTo>
                <a:lnTo>
                  <a:pt x="14" y="355"/>
                </a:lnTo>
                <a:lnTo>
                  <a:pt x="14" y="355"/>
                </a:lnTo>
                <a:lnTo>
                  <a:pt x="13" y="352"/>
                </a:lnTo>
                <a:lnTo>
                  <a:pt x="11" y="348"/>
                </a:lnTo>
                <a:lnTo>
                  <a:pt x="11" y="340"/>
                </a:lnTo>
                <a:lnTo>
                  <a:pt x="11" y="329"/>
                </a:lnTo>
                <a:lnTo>
                  <a:pt x="11" y="329"/>
                </a:lnTo>
                <a:lnTo>
                  <a:pt x="20" y="326"/>
                </a:lnTo>
                <a:lnTo>
                  <a:pt x="26" y="325"/>
                </a:lnTo>
                <a:lnTo>
                  <a:pt x="28" y="322"/>
                </a:lnTo>
                <a:lnTo>
                  <a:pt x="29" y="320"/>
                </a:lnTo>
                <a:lnTo>
                  <a:pt x="29" y="320"/>
                </a:lnTo>
                <a:lnTo>
                  <a:pt x="31" y="308"/>
                </a:lnTo>
                <a:lnTo>
                  <a:pt x="31" y="303"/>
                </a:lnTo>
                <a:lnTo>
                  <a:pt x="30" y="300"/>
                </a:lnTo>
                <a:lnTo>
                  <a:pt x="29" y="300"/>
                </a:lnTo>
                <a:lnTo>
                  <a:pt x="29" y="300"/>
                </a:lnTo>
                <a:lnTo>
                  <a:pt x="25" y="300"/>
                </a:lnTo>
                <a:lnTo>
                  <a:pt x="24" y="301"/>
                </a:lnTo>
                <a:lnTo>
                  <a:pt x="23" y="301"/>
                </a:lnTo>
                <a:lnTo>
                  <a:pt x="21" y="298"/>
                </a:lnTo>
                <a:lnTo>
                  <a:pt x="21" y="298"/>
                </a:lnTo>
                <a:lnTo>
                  <a:pt x="20" y="285"/>
                </a:lnTo>
                <a:lnTo>
                  <a:pt x="21" y="265"/>
                </a:lnTo>
                <a:lnTo>
                  <a:pt x="21" y="246"/>
                </a:lnTo>
                <a:lnTo>
                  <a:pt x="20" y="239"/>
                </a:lnTo>
                <a:lnTo>
                  <a:pt x="19" y="237"/>
                </a:lnTo>
                <a:lnTo>
                  <a:pt x="19" y="237"/>
                </a:lnTo>
                <a:lnTo>
                  <a:pt x="16" y="236"/>
                </a:lnTo>
                <a:lnTo>
                  <a:pt x="11" y="236"/>
                </a:lnTo>
                <a:lnTo>
                  <a:pt x="7" y="236"/>
                </a:lnTo>
                <a:lnTo>
                  <a:pt x="7" y="236"/>
                </a:lnTo>
                <a:lnTo>
                  <a:pt x="3" y="272"/>
                </a:lnTo>
                <a:lnTo>
                  <a:pt x="0" y="298"/>
                </a:lnTo>
                <a:lnTo>
                  <a:pt x="0" y="311"/>
                </a:lnTo>
                <a:lnTo>
                  <a:pt x="4" y="322"/>
                </a:lnTo>
                <a:lnTo>
                  <a:pt x="4" y="356"/>
                </a:lnTo>
                <a:lnTo>
                  <a:pt x="4" y="356"/>
                </a:lnTo>
                <a:lnTo>
                  <a:pt x="5" y="358"/>
                </a:lnTo>
                <a:lnTo>
                  <a:pt x="7" y="361"/>
                </a:lnTo>
                <a:lnTo>
                  <a:pt x="11" y="365"/>
                </a:lnTo>
                <a:lnTo>
                  <a:pt x="18" y="367"/>
                </a:lnTo>
                <a:lnTo>
                  <a:pt x="25" y="370"/>
                </a:lnTo>
                <a:lnTo>
                  <a:pt x="25" y="370"/>
                </a:lnTo>
                <a:lnTo>
                  <a:pt x="40" y="371"/>
                </a:lnTo>
                <a:lnTo>
                  <a:pt x="62" y="372"/>
                </a:lnTo>
                <a:lnTo>
                  <a:pt x="91" y="372"/>
                </a:lnTo>
                <a:lnTo>
                  <a:pt x="91" y="397"/>
                </a:lnTo>
                <a:lnTo>
                  <a:pt x="97" y="398"/>
                </a:lnTo>
                <a:lnTo>
                  <a:pt x="108" y="401"/>
                </a:lnTo>
                <a:lnTo>
                  <a:pt x="102" y="552"/>
                </a:lnTo>
                <a:lnTo>
                  <a:pt x="102" y="552"/>
                </a:lnTo>
                <a:lnTo>
                  <a:pt x="97" y="554"/>
                </a:lnTo>
                <a:lnTo>
                  <a:pt x="93" y="557"/>
                </a:lnTo>
                <a:lnTo>
                  <a:pt x="91" y="562"/>
                </a:lnTo>
                <a:lnTo>
                  <a:pt x="91" y="562"/>
                </a:lnTo>
                <a:lnTo>
                  <a:pt x="90" y="570"/>
                </a:lnTo>
                <a:lnTo>
                  <a:pt x="90" y="585"/>
                </a:lnTo>
                <a:lnTo>
                  <a:pt x="91" y="601"/>
                </a:lnTo>
                <a:lnTo>
                  <a:pt x="92" y="607"/>
                </a:lnTo>
                <a:lnTo>
                  <a:pt x="93" y="612"/>
                </a:lnTo>
                <a:lnTo>
                  <a:pt x="93" y="612"/>
                </a:lnTo>
                <a:lnTo>
                  <a:pt x="97" y="619"/>
                </a:lnTo>
                <a:lnTo>
                  <a:pt x="99" y="622"/>
                </a:lnTo>
                <a:lnTo>
                  <a:pt x="104" y="627"/>
                </a:lnTo>
                <a:lnTo>
                  <a:pt x="104" y="627"/>
                </a:lnTo>
                <a:lnTo>
                  <a:pt x="113" y="629"/>
                </a:lnTo>
                <a:lnTo>
                  <a:pt x="119" y="630"/>
                </a:lnTo>
                <a:lnTo>
                  <a:pt x="249" y="627"/>
                </a:lnTo>
                <a:lnTo>
                  <a:pt x="249" y="627"/>
                </a:lnTo>
                <a:lnTo>
                  <a:pt x="251" y="632"/>
                </a:lnTo>
                <a:lnTo>
                  <a:pt x="252" y="645"/>
                </a:lnTo>
                <a:lnTo>
                  <a:pt x="257" y="663"/>
                </a:lnTo>
                <a:lnTo>
                  <a:pt x="261" y="673"/>
                </a:lnTo>
                <a:lnTo>
                  <a:pt x="265" y="683"/>
                </a:lnTo>
                <a:lnTo>
                  <a:pt x="270" y="694"/>
                </a:lnTo>
                <a:lnTo>
                  <a:pt x="277" y="704"/>
                </a:lnTo>
                <a:lnTo>
                  <a:pt x="284" y="713"/>
                </a:lnTo>
                <a:lnTo>
                  <a:pt x="294" y="721"/>
                </a:lnTo>
                <a:lnTo>
                  <a:pt x="304" y="729"/>
                </a:lnTo>
                <a:lnTo>
                  <a:pt x="315" y="734"/>
                </a:lnTo>
                <a:lnTo>
                  <a:pt x="329" y="738"/>
                </a:lnTo>
                <a:lnTo>
                  <a:pt x="344" y="739"/>
                </a:lnTo>
                <a:lnTo>
                  <a:pt x="344" y="739"/>
                </a:lnTo>
                <a:lnTo>
                  <a:pt x="360" y="739"/>
                </a:lnTo>
                <a:lnTo>
                  <a:pt x="373" y="738"/>
                </a:lnTo>
                <a:lnTo>
                  <a:pt x="386" y="735"/>
                </a:lnTo>
                <a:lnTo>
                  <a:pt x="397" y="731"/>
                </a:lnTo>
                <a:lnTo>
                  <a:pt x="408" y="728"/>
                </a:lnTo>
                <a:lnTo>
                  <a:pt x="417" y="723"/>
                </a:lnTo>
                <a:lnTo>
                  <a:pt x="432" y="714"/>
                </a:lnTo>
                <a:lnTo>
                  <a:pt x="443" y="704"/>
                </a:lnTo>
                <a:lnTo>
                  <a:pt x="450" y="697"/>
                </a:lnTo>
                <a:lnTo>
                  <a:pt x="455" y="688"/>
                </a:lnTo>
                <a:lnTo>
                  <a:pt x="455" y="688"/>
                </a:lnTo>
                <a:lnTo>
                  <a:pt x="461" y="694"/>
                </a:lnTo>
                <a:lnTo>
                  <a:pt x="467" y="700"/>
                </a:lnTo>
                <a:lnTo>
                  <a:pt x="476" y="707"/>
                </a:lnTo>
                <a:lnTo>
                  <a:pt x="487" y="714"/>
                </a:lnTo>
                <a:lnTo>
                  <a:pt x="498" y="720"/>
                </a:lnTo>
                <a:lnTo>
                  <a:pt x="512" y="724"/>
                </a:lnTo>
                <a:lnTo>
                  <a:pt x="519" y="725"/>
                </a:lnTo>
                <a:lnTo>
                  <a:pt x="527" y="726"/>
                </a:lnTo>
                <a:lnTo>
                  <a:pt x="527" y="726"/>
                </a:lnTo>
                <a:lnTo>
                  <a:pt x="542" y="725"/>
                </a:lnTo>
                <a:lnTo>
                  <a:pt x="555" y="721"/>
                </a:lnTo>
                <a:lnTo>
                  <a:pt x="567" y="718"/>
                </a:lnTo>
                <a:lnTo>
                  <a:pt x="576" y="713"/>
                </a:lnTo>
                <a:lnTo>
                  <a:pt x="591" y="704"/>
                </a:lnTo>
                <a:lnTo>
                  <a:pt x="596" y="699"/>
                </a:lnTo>
                <a:lnTo>
                  <a:pt x="714" y="698"/>
                </a:lnTo>
                <a:lnTo>
                  <a:pt x="735" y="688"/>
                </a:lnTo>
                <a:lnTo>
                  <a:pt x="736" y="641"/>
                </a:lnTo>
                <a:lnTo>
                  <a:pt x="806" y="666"/>
                </a:lnTo>
                <a:lnTo>
                  <a:pt x="912" y="666"/>
                </a:lnTo>
                <a:lnTo>
                  <a:pt x="932" y="660"/>
                </a:lnTo>
                <a:lnTo>
                  <a:pt x="959" y="660"/>
                </a:lnTo>
                <a:lnTo>
                  <a:pt x="959" y="660"/>
                </a:lnTo>
                <a:lnTo>
                  <a:pt x="966" y="673"/>
                </a:lnTo>
                <a:lnTo>
                  <a:pt x="974" y="688"/>
                </a:lnTo>
                <a:lnTo>
                  <a:pt x="985" y="704"/>
                </a:lnTo>
                <a:lnTo>
                  <a:pt x="992" y="713"/>
                </a:lnTo>
                <a:lnTo>
                  <a:pt x="1000" y="720"/>
                </a:lnTo>
                <a:lnTo>
                  <a:pt x="1009" y="728"/>
                </a:lnTo>
                <a:lnTo>
                  <a:pt x="1018" y="735"/>
                </a:lnTo>
                <a:lnTo>
                  <a:pt x="1029" y="740"/>
                </a:lnTo>
                <a:lnTo>
                  <a:pt x="1040" y="745"/>
                </a:lnTo>
                <a:lnTo>
                  <a:pt x="1052" y="748"/>
                </a:lnTo>
                <a:lnTo>
                  <a:pt x="1065" y="749"/>
                </a:lnTo>
                <a:lnTo>
                  <a:pt x="1065" y="749"/>
                </a:lnTo>
                <a:lnTo>
                  <a:pt x="1089" y="748"/>
                </a:lnTo>
                <a:lnTo>
                  <a:pt x="1109" y="745"/>
                </a:lnTo>
                <a:lnTo>
                  <a:pt x="1125" y="743"/>
                </a:lnTo>
                <a:lnTo>
                  <a:pt x="1138" y="739"/>
                </a:lnTo>
                <a:lnTo>
                  <a:pt x="1146" y="734"/>
                </a:lnTo>
                <a:lnTo>
                  <a:pt x="1153" y="731"/>
                </a:lnTo>
                <a:lnTo>
                  <a:pt x="1158" y="728"/>
                </a:lnTo>
                <a:lnTo>
                  <a:pt x="1158" y="728"/>
                </a:lnTo>
                <a:lnTo>
                  <a:pt x="1163" y="730"/>
                </a:lnTo>
                <a:lnTo>
                  <a:pt x="1177" y="736"/>
                </a:lnTo>
                <a:lnTo>
                  <a:pt x="1189" y="740"/>
                </a:lnTo>
                <a:lnTo>
                  <a:pt x="1202" y="743"/>
                </a:lnTo>
                <a:lnTo>
                  <a:pt x="1217" y="744"/>
                </a:lnTo>
                <a:lnTo>
                  <a:pt x="1234" y="745"/>
                </a:lnTo>
                <a:lnTo>
                  <a:pt x="1234" y="745"/>
                </a:lnTo>
                <a:lnTo>
                  <a:pt x="1243" y="745"/>
                </a:lnTo>
                <a:lnTo>
                  <a:pt x="1252" y="744"/>
                </a:lnTo>
                <a:lnTo>
                  <a:pt x="1268" y="739"/>
                </a:lnTo>
                <a:lnTo>
                  <a:pt x="1281" y="733"/>
                </a:lnTo>
                <a:lnTo>
                  <a:pt x="1294" y="725"/>
                </a:lnTo>
                <a:lnTo>
                  <a:pt x="1305" y="715"/>
                </a:lnTo>
                <a:lnTo>
                  <a:pt x="1314" y="707"/>
                </a:lnTo>
                <a:lnTo>
                  <a:pt x="1320" y="698"/>
                </a:lnTo>
                <a:lnTo>
                  <a:pt x="1325" y="691"/>
                </a:lnTo>
                <a:lnTo>
                  <a:pt x="1336" y="667"/>
                </a:lnTo>
                <a:lnTo>
                  <a:pt x="1360" y="667"/>
                </a:lnTo>
                <a:lnTo>
                  <a:pt x="1360" y="681"/>
                </a:lnTo>
                <a:lnTo>
                  <a:pt x="1360" y="681"/>
                </a:lnTo>
                <a:lnTo>
                  <a:pt x="1372" y="681"/>
                </a:lnTo>
                <a:lnTo>
                  <a:pt x="1381" y="681"/>
                </a:lnTo>
                <a:lnTo>
                  <a:pt x="1386" y="681"/>
                </a:lnTo>
                <a:lnTo>
                  <a:pt x="1386" y="681"/>
                </a:lnTo>
                <a:lnTo>
                  <a:pt x="1388" y="683"/>
                </a:lnTo>
                <a:lnTo>
                  <a:pt x="1389" y="683"/>
                </a:lnTo>
                <a:lnTo>
                  <a:pt x="1391" y="678"/>
                </a:lnTo>
                <a:lnTo>
                  <a:pt x="1391" y="678"/>
                </a:lnTo>
                <a:lnTo>
                  <a:pt x="1393" y="671"/>
                </a:lnTo>
                <a:lnTo>
                  <a:pt x="1394" y="661"/>
                </a:lnTo>
                <a:lnTo>
                  <a:pt x="1395" y="648"/>
                </a:lnTo>
                <a:lnTo>
                  <a:pt x="1407" y="616"/>
                </a:lnTo>
                <a:lnTo>
                  <a:pt x="1476" y="616"/>
                </a:lnTo>
                <a:lnTo>
                  <a:pt x="1497" y="634"/>
                </a:lnTo>
                <a:lnTo>
                  <a:pt x="1523" y="642"/>
                </a:lnTo>
                <a:lnTo>
                  <a:pt x="1710" y="642"/>
                </a:lnTo>
                <a:lnTo>
                  <a:pt x="1710" y="624"/>
                </a:lnTo>
                <a:lnTo>
                  <a:pt x="1732" y="624"/>
                </a:lnTo>
                <a:lnTo>
                  <a:pt x="1732" y="590"/>
                </a:lnTo>
                <a:lnTo>
                  <a:pt x="1729" y="585"/>
                </a:lnTo>
                <a:lnTo>
                  <a:pt x="1729" y="569"/>
                </a:lnTo>
                <a:lnTo>
                  <a:pt x="1747" y="569"/>
                </a:lnTo>
                <a:lnTo>
                  <a:pt x="1751" y="546"/>
                </a:lnTo>
                <a:lnTo>
                  <a:pt x="1765" y="546"/>
                </a:lnTo>
                <a:lnTo>
                  <a:pt x="1765" y="529"/>
                </a:lnTo>
                <a:lnTo>
                  <a:pt x="1747" y="529"/>
                </a:lnTo>
                <a:lnTo>
                  <a:pt x="1747" y="459"/>
                </a:lnTo>
                <a:lnTo>
                  <a:pt x="1739" y="445"/>
                </a:lnTo>
                <a:lnTo>
                  <a:pt x="1732" y="429"/>
                </a:lnTo>
                <a:lnTo>
                  <a:pt x="1725" y="429"/>
                </a:lnTo>
                <a:lnTo>
                  <a:pt x="1692" y="362"/>
                </a:lnTo>
                <a:lnTo>
                  <a:pt x="1706" y="362"/>
                </a:lnTo>
                <a:lnTo>
                  <a:pt x="1706" y="347"/>
                </a:lnTo>
                <a:lnTo>
                  <a:pt x="1718" y="334"/>
                </a:lnTo>
                <a:lnTo>
                  <a:pt x="1719" y="320"/>
                </a:lnTo>
                <a:lnTo>
                  <a:pt x="1697" y="311"/>
                </a:lnTo>
                <a:lnTo>
                  <a:pt x="1697" y="304"/>
                </a:lnTo>
                <a:lnTo>
                  <a:pt x="1688" y="304"/>
                </a:lnTo>
                <a:lnTo>
                  <a:pt x="1664" y="309"/>
                </a:lnTo>
                <a:lnTo>
                  <a:pt x="1645" y="288"/>
                </a:lnTo>
                <a:lnTo>
                  <a:pt x="1646" y="279"/>
                </a:lnTo>
                <a:lnTo>
                  <a:pt x="1646" y="269"/>
                </a:lnTo>
                <a:lnTo>
                  <a:pt x="1646" y="262"/>
                </a:lnTo>
                <a:lnTo>
                  <a:pt x="1646" y="197"/>
                </a:lnTo>
                <a:lnTo>
                  <a:pt x="1646" y="197"/>
                </a:lnTo>
                <a:lnTo>
                  <a:pt x="1646" y="195"/>
                </a:lnTo>
                <a:lnTo>
                  <a:pt x="1645" y="194"/>
                </a:lnTo>
                <a:lnTo>
                  <a:pt x="1640" y="191"/>
                </a:lnTo>
                <a:lnTo>
                  <a:pt x="1640" y="191"/>
                </a:lnTo>
                <a:lnTo>
                  <a:pt x="1635" y="191"/>
                </a:lnTo>
                <a:lnTo>
                  <a:pt x="1631" y="192"/>
                </a:lnTo>
                <a:lnTo>
                  <a:pt x="1627" y="194"/>
                </a:lnTo>
                <a:lnTo>
                  <a:pt x="1617" y="190"/>
                </a:lnTo>
                <a:lnTo>
                  <a:pt x="1617" y="216"/>
                </a:lnTo>
                <a:lnTo>
                  <a:pt x="1609" y="216"/>
                </a:lnTo>
                <a:lnTo>
                  <a:pt x="1609" y="207"/>
                </a:lnTo>
                <a:lnTo>
                  <a:pt x="1426" y="54"/>
                </a:lnTo>
                <a:lnTo>
                  <a:pt x="1426" y="40"/>
                </a:lnTo>
                <a:lnTo>
                  <a:pt x="1412" y="32"/>
                </a:lnTo>
                <a:lnTo>
                  <a:pt x="1378" y="32"/>
                </a:lnTo>
                <a:lnTo>
                  <a:pt x="1253" y="32"/>
                </a:lnTo>
                <a:lnTo>
                  <a:pt x="1212" y="0"/>
                </a:lnTo>
                <a:lnTo>
                  <a:pt x="1144" y="0"/>
                </a:lnTo>
                <a:lnTo>
                  <a:pt x="1123" y="25"/>
                </a:lnTo>
                <a:lnTo>
                  <a:pt x="721" y="25"/>
                </a:lnTo>
                <a:lnTo>
                  <a:pt x="714" y="29"/>
                </a:lnTo>
                <a:lnTo>
                  <a:pt x="585" y="29"/>
                </a:lnTo>
                <a:lnTo>
                  <a:pt x="580" y="51"/>
                </a:lnTo>
                <a:lnTo>
                  <a:pt x="565" y="51"/>
                </a:lnTo>
                <a:lnTo>
                  <a:pt x="548" y="135"/>
                </a:lnTo>
                <a:close/>
                <a:moveTo>
                  <a:pt x="220" y="165"/>
                </a:moveTo>
                <a:lnTo>
                  <a:pt x="220" y="165"/>
                </a:lnTo>
                <a:lnTo>
                  <a:pt x="222" y="164"/>
                </a:lnTo>
                <a:lnTo>
                  <a:pt x="227" y="161"/>
                </a:lnTo>
                <a:lnTo>
                  <a:pt x="243" y="158"/>
                </a:lnTo>
                <a:lnTo>
                  <a:pt x="267" y="154"/>
                </a:lnTo>
                <a:lnTo>
                  <a:pt x="296" y="150"/>
                </a:lnTo>
                <a:lnTo>
                  <a:pt x="296" y="150"/>
                </a:lnTo>
                <a:lnTo>
                  <a:pt x="325" y="146"/>
                </a:lnTo>
                <a:lnTo>
                  <a:pt x="348" y="145"/>
                </a:lnTo>
                <a:lnTo>
                  <a:pt x="367" y="144"/>
                </a:lnTo>
                <a:lnTo>
                  <a:pt x="381" y="145"/>
                </a:lnTo>
                <a:lnTo>
                  <a:pt x="391" y="145"/>
                </a:lnTo>
                <a:lnTo>
                  <a:pt x="398" y="148"/>
                </a:lnTo>
                <a:lnTo>
                  <a:pt x="403" y="149"/>
                </a:lnTo>
                <a:lnTo>
                  <a:pt x="404" y="151"/>
                </a:lnTo>
                <a:lnTo>
                  <a:pt x="404" y="151"/>
                </a:lnTo>
                <a:lnTo>
                  <a:pt x="404" y="160"/>
                </a:lnTo>
                <a:lnTo>
                  <a:pt x="403" y="176"/>
                </a:lnTo>
                <a:lnTo>
                  <a:pt x="398" y="222"/>
                </a:lnTo>
                <a:lnTo>
                  <a:pt x="391" y="269"/>
                </a:lnTo>
                <a:lnTo>
                  <a:pt x="387" y="290"/>
                </a:lnTo>
                <a:lnTo>
                  <a:pt x="387" y="290"/>
                </a:lnTo>
                <a:lnTo>
                  <a:pt x="384" y="291"/>
                </a:lnTo>
                <a:lnTo>
                  <a:pt x="375" y="293"/>
                </a:lnTo>
                <a:lnTo>
                  <a:pt x="356" y="298"/>
                </a:lnTo>
                <a:lnTo>
                  <a:pt x="325" y="308"/>
                </a:lnTo>
                <a:lnTo>
                  <a:pt x="325" y="308"/>
                </a:lnTo>
                <a:lnTo>
                  <a:pt x="305" y="315"/>
                </a:lnTo>
                <a:lnTo>
                  <a:pt x="283" y="324"/>
                </a:lnTo>
                <a:lnTo>
                  <a:pt x="237" y="344"/>
                </a:lnTo>
                <a:lnTo>
                  <a:pt x="184" y="368"/>
                </a:lnTo>
                <a:lnTo>
                  <a:pt x="184" y="368"/>
                </a:lnTo>
                <a:lnTo>
                  <a:pt x="180" y="368"/>
                </a:lnTo>
                <a:lnTo>
                  <a:pt x="175" y="368"/>
                </a:lnTo>
                <a:lnTo>
                  <a:pt x="166" y="368"/>
                </a:lnTo>
                <a:lnTo>
                  <a:pt x="166" y="368"/>
                </a:lnTo>
                <a:lnTo>
                  <a:pt x="166" y="365"/>
                </a:lnTo>
                <a:lnTo>
                  <a:pt x="166" y="356"/>
                </a:lnTo>
                <a:lnTo>
                  <a:pt x="168" y="327"/>
                </a:lnTo>
                <a:lnTo>
                  <a:pt x="173" y="291"/>
                </a:lnTo>
                <a:lnTo>
                  <a:pt x="176" y="272"/>
                </a:lnTo>
                <a:lnTo>
                  <a:pt x="180" y="254"/>
                </a:lnTo>
                <a:lnTo>
                  <a:pt x="180" y="254"/>
                </a:lnTo>
                <a:lnTo>
                  <a:pt x="185" y="237"/>
                </a:lnTo>
                <a:lnTo>
                  <a:pt x="190" y="222"/>
                </a:lnTo>
                <a:lnTo>
                  <a:pt x="196" y="207"/>
                </a:lnTo>
                <a:lnTo>
                  <a:pt x="202" y="195"/>
                </a:lnTo>
                <a:lnTo>
                  <a:pt x="213" y="175"/>
                </a:lnTo>
                <a:lnTo>
                  <a:pt x="220" y="165"/>
                </a:lnTo>
                <a:lnTo>
                  <a:pt x="220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DCD3B4DD-F0BC-4B5A-A22E-855D5F9631FD}"/>
              </a:ext>
            </a:extLst>
          </p:cNvPr>
          <p:cNvSpPr>
            <a:spLocks noEditPoints="1"/>
          </p:cNvSpPr>
          <p:nvPr/>
        </p:nvSpPr>
        <p:spPr bwMode="auto">
          <a:xfrm>
            <a:off x="3686708" y="1296194"/>
            <a:ext cx="2452756" cy="2103778"/>
          </a:xfrm>
          <a:custGeom>
            <a:avLst/>
            <a:gdLst>
              <a:gd name="T0" fmla="*/ 995 w 1237"/>
              <a:gd name="T1" fmla="*/ 29 h 1061"/>
              <a:gd name="T2" fmla="*/ 324 w 1237"/>
              <a:gd name="T3" fmla="*/ 0 h 1061"/>
              <a:gd name="T4" fmla="*/ 291 w 1237"/>
              <a:gd name="T5" fmla="*/ 31 h 1061"/>
              <a:gd name="T6" fmla="*/ 172 w 1237"/>
              <a:gd name="T7" fmla="*/ 119 h 1061"/>
              <a:gd name="T8" fmla="*/ 159 w 1237"/>
              <a:gd name="T9" fmla="*/ 181 h 1061"/>
              <a:gd name="T10" fmla="*/ 126 w 1237"/>
              <a:gd name="T11" fmla="*/ 192 h 1061"/>
              <a:gd name="T12" fmla="*/ 84 w 1237"/>
              <a:gd name="T13" fmla="*/ 458 h 1061"/>
              <a:gd name="T14" fmla="*/ 42 w 1237"/>
              <a:gd name="T15" fmla="*/ 437 h 1061"/>
              <a:gd name="T16" fmla="*/ 96 w 1237"/>
              <a:gd name="T17" fmla="*/ 420 h 1061"/>
              <a:gd name="T18" fmla="*/ 38 w 1237"/>
              <a:gd name="T19" fmla="*/ 404 h 1061"/>
              <a:gd name="T20" fmla="*/ 58 w 1237"/>
              <a:gd name="T21" fmla="*/ 373 h 1061"/>
              <a:gd name="T22" fmla="*/ 38 w 1237"/>
              <a:gd name="T23" fmla="*/ 313 h 1061"/>
              <a:gd name="T24" fmla="*/ 0 w 1237"/>
              <a:gd name="T25" fmla="*/ 356 h 1061"/>
              <a:gd name="T26" fmla="*/ 21 w 1237"/>
              <a:gd name="T27" fmla="*/ 398 h 1061"/>
              <a:gd name="T28" fmla="*/ 42 w 1237"/>
              <a:gd name="T29" fmla="*/ 462 h 1061"/>
              <a:gd name="T30" fmla="*/ 115 w 1237"/>
              <a:gd name="T31" fmla="*/ 563 h 1061"/>
              <a:gd name="T32" fmla="*/ 120 w 1237"/>
              <a:gd name="T33" fmla="*/ 650 h 1061"/>
              <a:gd name="T34" fmla="*/ 139 w 1237"/>
              <a:gd name="T35" fmla="*/ 800 h 1061"/>
              <a:gd name="T36" fmla="*/ 171 w 1237"/>
              <a:gd name="T37" fmla="*/ 926 h 1061"/>
              <a:gd name="T38" fmla="*/ 201 w 1237"/>
              <a:gd name="T39" fmla="*/ 903 h 1061"/>
              <a:gd name="T40" fmla="*/ 232 w 1237"/>
              <a:gd name="T41" fmla="*/ 925 h 1061"/>
              <a:gd name="T42" fmla="*/ 283 w 1237"/>
              <a:gd name="T43" fmla="*/ 1011 h 1061"/>
              <a:gd name="T44" fmla="*/ 355 w 1237"/>
              <a:gd name="T45" fmla="*/ 998 h 1061"/>
              <a:gd name="T46" fmla="*/ 387 w 1237"/>
              <a:gd name="T47" fmla="*/ 1009 h 1061"/>
              <a:gd name="T48" fmla="*/ 439 w 1237"/>
              <a:gd name="T49" fmla="*/ 973 h 1061"/>
              <a:gd name="T50" fmla="*/ 744 w 1237"/>
              <a:gd name="T51" fmla="*/ 965 h 1061"/>
              <a:gd name="T52" fmla="*/ 804 w 1237"/>
              <a:gd name="T53" fmla="*/ 963 h 1061"/>
              <a:gd name="T54" fmla="*/ 848 w 1237"/>
              <a:gd name="T55" fmla="*/ 947 h 1061"/>
              <a:gd name="T56" fmla="*/ 889 w 1237"/>
              <a:gd name="T57" fmla="*/ 1017 h 1061"/>
              <a:gd name="T58" fmla="*/ 961 w 1237"/>
              <a:gd name="T59" fmla="*/ 1050 h 1061"/>
              <a:gd name="T60" fmla="*/ 1041 w 1237"/>
              <a:gd name="T61" fmla="*/ 1046 h 1061"/>
              <a:gd name="T62" fmla="*/ 1191 w 1237"/>
              <a:gd name="T63" fmla="*/ 952 h 1061"/>
              <a:gd name="T64" fmla="*/ 1201 w 1237"/>
              <a:gd name="T65" fmla="*/ 784 h 1061"/>
              <a:gd name="T66" fmla="*/ 1210 w 1237"/>
              <a:gd name="T67" fmla="*/ 536 h 1061"/>
              <a:gd name="T68" fmla="*/ 1204 w 1237"/>
              <a:gd name="T69" fmla="*/ 448 h 1061"/>
              <a:gd name="T70" fmla="*/ 1102 w 1237"/>
              <a:gd name="T71" fmla="*/ 159 h 1061"/>
              <a:gd name="T72" fmla="*/ 1100 w 1237"/>
              <a:gd name="T73" fmla="*/ 331 h 1061"/>
              <a:gd name="T74" fmla="*/ 1131 w 1237"/>
              <a:gd name="T75" fmla="*/ 334 h 1061"/>
              <a:gd name="T76" fmla="*/ 1087 w 1237"/>
              <a:gd name="T77" fmla="*/ 369 h 1061"/>
              <a:gd name="T78" fmla="*/ 947 w 1237"/>
              <a:gd name="T79" fmla="*/ 342 h 1061"/>
              <a:gd name="T80" fmla="*/ 436 w 1237"/>
              <a:gd name="T81" fmla="*/ 305 h 1061"/>
              <a:gd name="T82" fmla="*/ 573 w 1237"/>
              <a:gd name="T83" fmla="*/ 311 h 1061"/>
              <a:gd name="T84" fmla="*/ 579 w 1237"/>
              <a:gd name="T85" fmla="*/ 339 h 1061"/>
              <a:gd name="T86" fmla="*/ 440 w 1237"/>
              <a:gd name="T87" fmla="*/ 335 h 1061"/>
              <a:gd name="T88" fmla="*/ 374 w 1237"/>
              <a:gd name="T89" fmla="*/ 303 h 1061"/>
              <a:gd name="T90" fmla="*/ 397 w 1237"/>
              <a:gd name="T91" fmla="*/ 290 h 1061"/>
              <a:gd name="T92" fmla="*/ 1117 w 1237"/>
              <a:gd name="T93" fmla="*/ 513 h 1061"/>
              <a:gd name="T94" fmla="*/ 1101 w 1237"/>
              <a:gd name="T95" fmla="*/ 508 h 1061"/>
              <a:gd name="T96" fmla="*/ 1082 w 1237"/>
              <a:gd name="T97" fmla="*/ 525 h 1061"/>
              <a:gd name="T98" fmla="*/ 1014 w 1237"/>
              <a:gd name="T99" fmla="*/ 540 h 1061"/>
              <a:gd name="T100" fmla="*/ 868 w 1237"/>
              <a:gd name="T101" fmla="*/ 555 h 1061"/>
              <a:gd name="T102" fmla="*/ 832 w 1237"/>
              <a:gd name="T103" fmla="*/ 525 h 1061"/>
              <a:gd name="T104" fmla="*/ 742 w 1237"/>
              <a:gd name="T105" fmla="*/ 551 h 1061"/>
              <a:gd name="T106" fmla="*/ 669 w 1237"/>
              <a:gd name="T107" fmla="*/ 533 h 1061"/>
              <a:gd name="T108" fmla="*/ 594 w 1237"/>
              <a:gd name="T109" fmla="*/ 546 h 1061"/>
              <a:gd name="T110" fmla="*/ 540 w 1237"/>
              <a:gd name="T111" fmla="*/ 515 h 1061"/>
              <a:gd name="T112" fmla="*/ 462 w 1237"/>
              <a:gd name="T113" fmla="*/ 505 h 1061"/>
              <a:gd name="T114" fmla="*/ 464 w 1237"/>
              <a:gd name="T115" fmla="*/ 857 h 1061"/>
              <a:gd name="T116" fmla="*/ 522 w 1237"/>
              <a:gd name="T117" fmla="*/ 897 h 1061"/>
              <a:gd name="T118" fmla="*/ 418 w 1237"/>
              <a:gd name="T119" fmla="*/ 888 h 1061"/>
              <a:gd name="T120" fmla="*/ 1142 w 1237"/>
              <a:gd name="T121" fmla="*/ 876 h 1061"/>
              <a:gd name="T122" fmla="*/ 1163 w 1237"/>
              <a:gd name="T123" fmla="*/ 912 h 1061"/>
              <a:gd name="T124" fmla="*/ 1070 w 1237"/>
              <a:gd name="T125" fmla="*/ 89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7" h="1061">
                <a:moveTo>
                  <a:pt x="1048" y="83"/>
                </a:moveTo>
                <a:lnTo>
                  <a:pt x="1048" y="83"/>
                </a:lnTo>
                <a:lnTo>
                  <a:pt x="1041" y="62"/>
                </a:lnTo>
                <a:lnTo>
                  <a:pt x="1033" y="48"/>
                </a:lnTo>
                <a:lnTo>
                  <a:pt x="1030" y="42"/>
                </a:lnTo>
                <a:lnTo>
                  <a:pt x="1028" y="39"/>
                </a:lnTo>
                <a:lnTo>
                  <a:pt x="1028" y="39"/>
                </a:lnTo>
                <a:lnTo>
                  <a:pt x="1018" y="35"/>
                </a:lnTo>
                <a:lnTo>
                  <a:pt x="1008" y="31"/>
                </a:lnTo>
                <a:lnTo>
                  <a:pt x="995" y="29"/>
                </a:lnTo>
                <a:lnTo>
                  <a:pt x="995" y="29"/>
                </a:lnTo>
                <a:lnTo>
                  <a:pt x="970" y="27"/>
                </a:lnTo>
                <a:lnTo>
                  <a:pt x="953" y="25"/>
                </a:lnTo>
                <a:lnTo>
                  <a:pt x="942" y="25"/>
                </a:lnTo>
                <a:lnTo>
                  <a:pt x="942" y="25"/>
                </a:lnTo>
                <a:lnTo>
                  <a:pt x="847" y="23"/>
                </a:lnTo>
                <a:lnTo>
                  <a:pt x="644" y="15"/>
                </a:lnTo>
                <a:lnTo>
                  <a:pt x="346" y="3"/>
                </a:lnTo>
                <a:lnTo>
                  <a:pt x="346" y="3"/>
                </a:lnTo>
                <a:lnTo>
                  <a:pt x="324" y="0"/>
                </a:lnTo>
                <a:lnTo>
                  <a:pt x="314" y="0"/>
                </a:lnTo>
                <a:lnTo>
                  <a:pt x="310" y="2"/>
                </a:lnTo>
                <a:lnTo>
                  <a:pt x="309" y="3"/>
                </a:lnTo>
                <a:lnTo>
                  <a:pt x="309" y="3"/>
                </a:lnTo>
                <a:lnTo>
                  <a:pt x="309" y="6"/>
                </a:lnTo>
                <a:lnTo>
                  <a:pt x="308" y="12"/>
                </a:lnTo>
                <a:lnTo>
                  <a:pt x="306" y="18"/>
                </a:lnTo>
                <a:lnTo>
                  <a:pt x="306" y="18"/>
                </a:lnTo>
                <a:lnTo>
                  <a:pt x="302" y="22"/>
                </a:lnTo>
                <a:lnTo>
                  <a:pt x="291" y="31"/>
                </a:lnTo>
                <a:lnTo>
                  <a:pt x="291" y="31"/>
                </a:lnTo>
                <a:lnTo>
                  <a:pt x="267" y="44"/>
                </a:lnTo>
                <a:lnTo>
                  <a:pt x="249" y="54"/>
                </a:lnTo>
                <a:lnTo>
                  <a:pt x="247" y="69"/>
                </a:lnTo>
                <a:lnTo>
                  <a:pt x="185" y="75"/>
                </a:lnTo>
                <a:lnTo>
                  <a:pt x="161" y="109"/>
                </a:lnTo>
                <a:lnTo>
                  <a:pt x="161" y="109"/>
                </a:lnTo>
                <a:lnTo>
                  <a:pt x="165" y="113"/>
                </a:lnTo>
                <a:lnTo>
                  <a:pt x="168" y="117"/>
                </a:lnTo>
                <a:lnTo>
                  <a:pt x="172" y="119"/>
                </a:lnTo>
                <a:lnTo>
                  <a:pt x="172" y="119"/>
                </a:lnTo>
                <a:lnTo>
                  <a:pt x="173" y="121"/>
                </a:lnTo>
                <a:lnTo>
                  <a:pt x="174" y="124"/>
                </a:lnTo>
                <a:lnTo>
                  <a:pt x="174" y="134"/>
                </a:lnTo>
                <a:lnTo>
                  <a:pt x="173" y="143"/>
                </a:lnTo>
                <a:lnTo>
                  <a:pt x="172" y="150"/>
                </a:lnTo>
                <a:lnTo>
                  <a:pt x="172" y="150"/>
                </a:lnTo>
                <a:lnTo>
                  <a:pt x="166" y="163"/>
                </a:lnTo>
                <a:lnTo>
                  <a:pt x="166" y="163"/>
                </a:lnTo>
                <a:lnTo>
                  <a:pt x="159" y="181"/>
                </a:lnTo>
                <a:lnTo>
                  <a:pt x="159" y="181"/>
                </a:lnTo>
                <a:lnTo>
                  <a:pt x="151" y="180"/>
                </a:lnTo>
                <a:lnTo>
                  <a:pt x="143" y="180"/>
                </a:lnTo>
                <a:lnTo>
                  <a:pt x="139" y="181"/>
                </a:lnTo>
                <a:lnTo>
                  <a:pt x="139" y="181"/>
                </a:lnTo>
                <a:lnTo>
                  <a:pt x="134" y="182"/>
                </a:lnTo>
                <a:lnTo>
                  <a:pt x="132" y="182"/>
                </a:lnTo>
                <a:lnTo>
                  <a:pt x="130" y="184"/>
                </a:lnTo>
                <a:lnTo>
                  <a:pt x="128" y="185"/>
                </a:lnTo>
                <a:lnTo>
                  <a:pt x="126" y="192"/>
                </a:lnTo>
                <a:lnTo>
                  <a:pt x="126" y="192"/>
                </a:lnTo>
                <a:lnTo>
                  <a:pt x="110" y="230"/>
                </a:lnTo>
                <a:lnTo>
                  <a:pt x="110" y="450"/>
                </a:lnTo>
                <a:lnTo>
                  <a:pt x="110" y="450"/>
                </a:lnTo>
                <a:lnTo>
                  <a:pt x="108" y="452"/>
                </a:lnTo>
                <a:lnTo>
                  <a:pt x="103" y="456"/>
                </a:lnTo>
                <a:lnTo>
                  <a:pt x="99" y="457"/>
                </a:lnTo>
                <a:lnTo>
                  <a:pt x="95" y="458"/>
                </a:lnTo>
                <a:lnTo>
                  <a:pt x="90" y="458"/>
                </a:lnTo>
                <a:lnTo>
                  <a:pt x="84" y="458"/>
                </a:lnTo>
                <a:lnTo>
                  <a:pt x="84" y="458"/>
                </a:lnTo>
                <a:lnTo>
                  <a:pt x="61" y="452"/>
                </a:lnTo>
                <a:lnTo>
                  <a:pt x="53" y="450"/>
                </a:lnTo>
                <a:lnTo>
                  <a:pt x="53" y="450"/>
                </a:lnTo>
                <a:lnTo>
                  <a:pt x="48" y="448"/>
                </a:lnTo>
                <a:lnTo>
                  <a:pt x="45" y="445"/>
                </a:lnTo>
                <a:lnTo>
                  <a:pt x="42" y="443"/>
                </a:lnTo>
                <a:lnTo>
                  <a:pt x="42" y="443"/>
                </a:lnTo>
                <a:lnTo>
                  <a:pt x="42" y="439"/>
                </a:lnTo>
                <a:lnTo>
                  <a:pt x="42" y="437"/>
                </a:lnTo>
                <a:lnTo>
                  <a:pt x="71" y="430"/>
                </a:lnTo>
                <a:lnTo>
                  <a:pt x="71" y="430"/>
                </a:lnTo>
                <a:lnTo>
                  <a:pt x="74" y="431"/>
                </a:lnTo>
                <a:lnTo>
                  <a:pt x="79" y="431"/>
                </a:lnTo>
                <a:lnTo>
                  <a:pt x="84" y="430"/>
                </a:lnTo>
                <a:lnTo>
                  <a:pt x="84" y="430"/>
                </a:lnTo>
                <a:lnTo>
                  <a:pt x="89" y="427"/>
                </a:lnTo>
                <a:lnTo>
                  <a:pt x="94" y="424"/>
                </a:lnTo>
                <a:lnTo>
                  <a:pt x="96" y="423"/>
                </a:lnTo>
                <a:lnTo>
                  <a:pt x="96" y="420"/>
                </a:lnTo>
                <a:lnTo>
                  <a:pt x="96" y="418"/>
                </a:lnTo>
                <a:lnTo>
                  <a:pt x="94" y="417"/>
                </a:lnTo>
                <a:lnTo>
                  <a:pt x="94" y="417"/>
                </a:lnTo>
                <a:lnTo>
                  <a:pt x="85" y="410"/>
                </a:lnTo>
                <a:lnTo>
                  <a:pt x="82" y="408"/>
                </a:lnTo>
                <a:lnTo>
                  <a:pt x="78" y="408"/>
                </a:lnTo>
                <a:lnTo>
                  <a:pt x="66" y="417"/>
                </a:lnTo>
                <a:lnTo>
                  <a:pt x="42" y="419"/>
                </a:lnTo>
                <a:lnTo>
                  <a:pt x="38" y="419"/>
                </a:lnTo>
                <a:lnTo>
                  <a:pt x="38" y="404"/>
                </a:lnTo>
                <a:lnTo>
                  <a:pt x="38" y="404"/>
                </a:lnTo>
                <a:lnTo>
                  <a:pt x="44" y="404"/>
                </a:lnTo>
                <a:lnTo>
                  <a:pt x="48" y="403"/>
                </a:lnTo>
                <a:lnTo>
                  <a:pt x="51" y="400"/>
                </a:lnTo>
                <a:lnTo>
                  <a:pt x="53" y="399"/>
                </a:lnTo>
                <a:lnTo>
                  <a:pt x="53" y="399"/>
                </a:lnTo>
                <a:lnTo>
                  <a:pt x="55" y="393"/>
                </a:lnTo>
                <a:lnTo>
                  <a:pt x="57" y="386"/>
                </a:lnTo>
                <a:lnTo>
                  <a:pt x="58" y="373"/>
                </a:lnTo>
                <a:lnTo>
                  <a:pt x="58" y="373"/>
                </a:lnTo>
                <a:lnTo>
                  <a:pt x="58" y="360"/>
                </a:lnTo>
                <a:lnTo>
                  <a:pt x="57" y="350"/>
                </a:lnTo>
                <a:lnTo>
                  <a:pt x="55" y="339"/>
                </a:lnTo>
                <a:lnTo>
                  <a:pt x="53" y="330"/>
                </a:lnTo>
                <a:lnTo>
                  <a:pt x="50" y="322"/>
                </a:lnTo>
                <a:lnTo>
                  <a:pt x="47" y="318"/>
                </a:lnTo>
                <a:lnTo>
                  <a:pt x="44" y="316"/>
                </a:lnTo>
                <a:lnTo>
                  <a:pt x="41" y="313"/>
                </a:lnTo>
                <a:lnTo>
                  <a:pt x="38" y="313"/>
                </a:lnTo>
                <a:lnTo>
                  <a:pt x="38" y="313"/>
                </a:lnTo>
                <a:lnTo>
                  <a:pt x="16" y="312"/>
                </a:lnTo>
                <a:lnTo>
                  <a:pt x="11" y="313"/>
                </a:lnTo>
                <a:lnTo>
                  <a:pt x="9" y="316"/>
                </a:lnTo>
                <a:lnTo>
                  <a:pt x="9" y="316"/>
                </a:lnTo>
                <a:lnTo>
                  <a:pt x="3" y="320"/>
                </a:lnTo>
                <a:lnTo>
                  <a:pt x="2" y="322"/>
                </a:lnTo>
                <a:lnTo>
                  <a:pt x="1" y="326"/>
                </a:lnTo>
                <a:lnTo>
                  <a:pt x="1" y="326"/>
                </a:lnTo>
                <a:lnTo>
                  <a:pt x="0" y="337"/>
                </a:lnTo>
                <a:lnTo>
                  <a:pt x="0" y="356"/>
                </a:lnTo>
                <a:lnTo>
                  <a:pt x="1" y="376"/>
                </a:lnTo>
                <a:lnTo>
                  <a:pt x="2" y="383"/>
                </a:lnTo>
                <a:lnTo>
                  <a:pt x="3" y="388"/>
                </a:lnTo>
                <a:lnTo>
                  <a:pt x="3" y="388"/>
                </a:lnTo>
                <a:lnTo>
                  <a:pt x="5" y="391"/>
                </a:lnTo>
                <a:lnTo>
                  <a:pt x="9" y="392"/>
                </a:lnTo>
                <a:lnTo>
                  <a:pt x="15" y="394"/>
                </a:lnTo>
                <a:lnTo>
                  <a:pt x="17" y="394"/>
                </a:lnTo>
                <a:lnTo>
                  <a:pt x="20" y="395"/>
                </a:lnTo>
                <a:lnTo>
                  <a:pt x="21" y="398"/>
                </a:lnTo>
                <a:lnTo>
                  <a:pt x="22" y="401"/>
                </a:lnTo>
                <a:lnTo>
                  <a:pt x="22" y="401"/>
                </a:lnTo>
                <a:lnTo>
                  <a:pt x="22" y="413"/>
                </a:lnTo>
                <a:lnTo>
                  <a:pt x="25" y="429"/>
                </a:lnTo>
                <a:lnTo>
                  <a:pt x="29" y="444"/>
                </a:lnTo>
                <a:lnTo>
                  <a:pt x="32" y="450"/>
                </a:lnTo>
                <a:lnTo>
                  <a:pt x="34" y="455"/>
                </a:lnTo>
                <a:lnTo>
                  <a:pt x="34" y="455"/>
                </a:lnTo>
                <a:lnTo>
                  <a:pt x="38" y="460"/>
                </a:lnTo>
                <a:lnTo>
                  <a:pt x="42" y="462"/>
                </a:lnTo>
                <a:lnTo>
                  <a:pt x="53" y="466"/>
                </a:lnTo>
                <a:lnTo>
                  <a:pt x="61" y="468"/>
                </a:lnTo>
                <a:lnTo>
                  <a:pt x="66" y="468"/>
                </a:lnTo>
                <a:lnTo>
                  <a:pt x="104" y="471"/>
                </a:lnTo>
                <a:lnTo>
                  <a:pt x="104" y="471"/>
                </a:lnTo>
                <a:lnTo>
                  <a:pt x="110" y="549"/>
                </a:lnTo>
                <a:lnTo>
                  <a:pt x="110" y="549"/>
                </a:lnTo>
                <a:lnTo>
                  <a:pt x="110" y="552"/>
                </a:lnTo>
                <a:lnTo>
                  <a:pt x="113" y="558"/>
                </a:lnTo>
                <a:lnTo>
                  <a:pt x="115" y="563"/>
                </a:lnTo>
                <a:lnTo>
                  <a:pt x="115" y="567"/>
                </a:lnTo>
                <a:lnTo>
                  <a:pt x="115" y="567"/>
                </a:lnTo>
                <a:lnTo>
                  <a:pt x="115" y="577"/>
                </a:lnTo>
                <a:lnTo>
                  <a:pt x="116" y="599"/>
                </a:lnTo>
                <a:lnTo>
                  <a:pt x="117" y="621"/>
                </a:lnTo>
                <a:lnTo>
                  <a:pt x="117" y="637"/>
                </a:lnTo>
                <a:lnTo>
                  <a:pt x="117" y="637"/>
                </a:lnTo>
                <a:lnTo>
                  <a:pt x="117" y="643"/>
                </a:lnTo>
                <a:lnTo>
                  <a:pt x="119" y="646"/>
                </a:lnTo>
                <a:lnTo>
                  <a:pt x="120" y="650"/>
                </a:lnTo>
                <a:lnTo>
                  <a:pt x="120" y="753"/>
                </a:lnTo>
                <a:lnTo>
                  <a:pt x="117" y="761"/>
                </a:lnTo>
                <a:lnTo>
                  <a:pt x="117" y="761"/>
                </a:lnTo>
                <a:lnTo>
                  <a:pt x="117" y="769"/>
                </a:lnTo>
                <a:lnTo>
                  <a:pt x="117" y="782"/>
                </a:lnTo>
                <a:lnTo>
                  <a:pt x="117" y="782"/>
                </a:lnTo>
                <a:lnTo>
                  <a:pt x="121" y="791"/>
                </a:lnTo>
                <a:lnTo>
                  <a:pt x="122" y="797"/>
                </a:lnTo>
                <a:lnTo>
                  <a:pt x="139" y="800"/>
                </a:lnTo>
                <a:lnTo>
                  <a:pt x="139" y="800"/>
                </a:lnTo>
                <a:lnTo>
                  <a:pt x="140" y="818"/>
                </a:lnTo>
                <a:lnTo>
                  <a:pt x="143" y="858"/>
                </a:lnTo>
                <a:lnTo>
                  <a:pt x="147" y="881"/>
                </a:lnTo>
                <a:lnTo>
                  <a:pt x="152" y="901"/>
                </a:lnTo>
                <a:lnTo>
                  <a:pt x="154" y="909"/>
                </a:lnTo>
                <a:lnTo>
                  <a:pt x="158" y="916"/>
                </a:lnTo>
                <a:lnTo>
                  <a:pt x="160" y="921"/>
                </a:lnTo>
                <a:lnTo>
                  <a:pt x="164" y="923"/>
                </a:lnTo>
                <a:lnTo>
                  <a:pt x="164" y="923"/>
                </a:lnTo>
                <a:lnTo>
                  <a:pt x="171" y="926"/>
                </a:lnTo>
                <a:lnTo>
                  <a:pt x="177" y="927"/>
                </a:lnTo>
                <a:lnTo>
                  <a:pt x="183" y="926"/>
                </a:lnTo>
                <a:lnTo>
                  <a:pt x="186" y="925"/>
                </a:lnTo>
                <a:lnTo>
                  <a:pt x="193" y="921"/>
                </a:lnTo>
                <a:lnTo>
                  <a:pt x="195" y="919"/>
                </a:lnTo>
                <a:lnTo>
                  <a:pt x="195" y="919"/>
                </a:lnTo>
                <a:lnTo>
                  <a:pt x="198" y="913"/>
                </a:lnTo>
                <a:lnTo>
                  <a:pt x="199" y="908"/>
                </a:lnTo>
                <a:lnTo>
                  <a:pt x="201" y="903"/>
                </a:lnTo>
                <a:lnTo>
                  <a:pt x="201" y="903"/>
                </a:lnTo>
                <a:lnTo>
                  <a:pt x="201" y="900"/>
                </a:lnTo>
                <a:lnTo>
                  <a:pt x="202" y="897"/>
                </a:lnTo>
                <a:lnTo>
                  <a:pt x="204" y="897"/>
                </a:lnTo>
                <a:lnTo>
                  <a:pt x="208" y="897"/>
                </a:lnTo>
                <a:lnTo>
                  <a:pt x="208" y="897"/>
                </a:lnTo>
                <a:lnTo>
                  <a:pt x="214" y="901"/>
                </a:lnTo>
                <a:lnTo>
                  <a:pt x="221" y="904"/>
                </a:lnTo>
                <a:lnTo>
                  <a:pt x="229" y="910"/>
                </a:lnTo>
                <a:lnTo>
                  <a:pt x="229" y="910"/>
                </a:lnTo>
                <a:lnTo>
                  <a:pt x="232" y="925"/>
                </a:lnTo>
                <a:lnTo>
                  <a:pt x="235" y="939"/>
                </a:lnTo>
                <a:lnTo>
                  <a:pt x="241" y="956"/>
                </a:lnTo>
                <a:lnTo>
                  <a:pt x="248" y="972"/>
                </a:lnTo>
                <a:lnTo>
                  <a:pt x="253" y="981"/>
                </a:lnTo>
                <a:lnTo>
                  <a:pt x="258" y="989"/>
                </a:lnTo>
                <a:lnTo>
                  <a:pt x="264" y="996"/>
                </a:lnTo>
                <a:lnTo>
                  <a:pt x="270" y="1003"/>
                </a:lnTo>
                <a:lnTo>
                  <a:pt x="276" y="1008"/>
                </a:lnTo>
                <a:lnTo>
                  <a:pt x="283" y="1011"/>
                </a:lnTo>
                <a:lnTo>
                  <a:pt x="283" y="1011"/>
                </a:lnTo>
                <a:lnTo>
                  <a:pt x="291" y="1014"/>
                </a:lnTo>
                <a:lnTo>
                  <a:pt x="298" y="1016"/>
                </a:lnTo>
                <a:lnTo>
                  <a:pt x="304" y="1016"/>
                </a:lnTo>
                <a:lnTo>
                  <a:pt x="311" y="1017"/>
                </a:lnTo>
                <a:lnTo>
                  <a:pt x="322" y="1015"/>
                </a:lnTo>
                <a:lnTo>
                  <a:pt x="333" y="1013"/>
                </a:lnTo>
                <a:lnTo>
                  <a:pt x="341" y="1008"/>
                </a:lnTo>
                <a:lnTo>
                  <a:pt x="348" y="1004"/>
                </a:lnTo>
                <a:lnTo>
                  <a:pt x="355" y="998"/>
                </a:lnTo>
                <a:lnTo>
                  <a:pt x="355" y="998"/>
                </a:lnTo>
                <a:lnTo>
                  <a:pt x="358" y="997"/>
                </a:lnTo>
                <a:lnTo>
                  <a:pt x="358" y="996"/>
                </a:lnTo>
                <a:lnTo>
                  <a:pt x="361" y="998"/>
                </a:lnTo>
                <a:lnTo>
                  <a:pt x="361" y="998"/>
                </a:lnTo>
                <a:lnTo>
                  <a:pt x="365" y="1002"/>
                </a:lnTo>
                <a:lnTo>
                  <a:pt x="368" y="1007"/>
                </a:lnTo>
                <a:lnTo>
                  <a:pt x="372" y="1008"/>
                </a:lnTo>
                <a:lnTo>
                  <a:pt x="376" y="1009"/>
                </a:lnTo>
                <a:lnTo>
                  <a:pt x="380" y="1009"/>
                </a:lnTo>
                <a:lnTo>
                  <a:pt x="387" y="1009"/>
                </a:lnTo>
                <a:lnTo>
                  <a:pt x="387" y="1009"/>
                </a:lnTo>
                <a:lnTo>
                  <a:pt x="400" y="1008"/>
                </a:lnTo>
                <a:lnTo>
                  <a:pt x="412" y="1004"/>
                </a:lnTo>
                <a:lnTo>
                  <a:pt x="417" y="1002"/>
                </a:lnTo>
                <a:lnTo>
                  <a:pt x="422" y="998"/>
                </a:lnTo>
                <a:lnTo>
                  <a:pt x="427" y="994"/>
                </a:lnTo>
                <a:lnTo>
                  <a:pt x="431" y="989"/>
                </a:lnTo>
                <a:lnTo>
                  <a:pt x="431" y="989"/>
                </a:lnTo>
                <a:lnTo>
                  <a:pt x="435" y="982"/>
                </a:lnTo>
                <a:lnTo>
                  <a:pt x="439" y="973"/>
                </a:lnTo>
                <a:lnTo>
                  <a:pt x="443" y="957"/>
                </a:lnTo>
                <a:lnTo>
                  <a:pt x="446" y="943"/>
                </a:lnTo>
                <a:lnTo>
                  <a:pt x="447" y="937"/>
                </a:lnTo>
                <a:lnTo>
                  <a:pt x="724" y="947"/>
                </a:lnTo>
                <a:lnTo>
                  <a:pt x="724" y="947"/>
                </a:lnTo>
                <a:lnTo>
                  <a:pt x="724" y="948"/>
                </a:lnTo>
                <a:lnTo>
                  <a:pt x="728" y="954"/>
                </a:lnTo>
                <a:lnTo>
                  <a:pt x="731" y="957"/>
                </a:lnTo>
                <a:lnTo>
                  <a:pt x="736" y="962"/>
                </a:lnTo>
                <a:lnTo>
                  <a:pt x="744" y="965"/>
                </a:lnTo>
                <a:lnTo>
                  <a:pt x="755" y="970"/>
                </a:lnTo>
                <a:lnTo>
                  <a:pt x="755" y="970"/>
                </a:lnTo>
                <a:lnTo>
                  <a:pt x="766" y="973"/>
                </a:lnTo>
                <a:lnTo>
                  <a:pt x="775" y="975"/>
                </a:lnTo>
                <a:lnTo>
                  <a:pt x="782" y="975"/>
                </a:lnTo>
                <a:lnTo>
                  <a:pt x="788" y="972"/>
                </a:lnTo>
                <a:lnTo>
                  <a:pt x="794" y="970"/>
                </a:lnTo>
                <a:lnTo>
                  <a:pt x="798" y="967"/>
                </a:lnTo>
                <a:lnTo>
                  <a:pt x="804" y="963"/>
                </a:lnTo>
                <a:lnTo>
                  <a:pt x="804" y="963"/>
                </a:lnTo>
                <a:lnTo>
                  <a:pt x="806" y="960"/>
                </a:lnTo>
                <a:lnTo>
                  <a:pt x="809" y="958"/>
                </a:lnTo>
                <a:lnTo>
                  <a:pt x="810" y="952"/>
                </a:lnTo>
                <a:lnTo>
                  <a:pt x="812" y="947"/>
                </a:lnTo>
                <a:lnTo>
                  <a:pt x="813" y="945"/>
                </a:lnTo>
                <a:lnTo>
                  <a:pt x="815" y="945"/>
                </a:lnTo>
                <a:lnTo>
                  <a:pt x="815" y="945"/>
                </a:lnTo>
                <a:lnTo>
                  <a:pt x="822" y="945"/>
                </a:lnTo>
                <a:lnTo>
                  <a:pt x="832" y="945"/>
                </a:lnTo>
                <a:lnTo>
                  <a:pt x="848" y="947"/>
                </a:lnTo>
                <a:lnTo>
                  <a:pt x="848" y="947"/>
                </a:lnTo>
                <a:lnTo>
                  <a:pt x="850" y="954"/>
                </a:lnTo>
                <a:lnTo>
                  <a:pt x="853" y="964"/>
                </a:lnTo>
                <a:lnTo>
                  <a:pt x="857" y="973"/>
                </a:lnTo>
                <a:lnTo>
                  <a:pt x="863" y="985"/>
                </a:lnTo>
                <a:lnTo>
                  <a:pt x="870" y="997"/>
                </a:lnTo>
                <a:lnTo>
                  <a:pt x="879" y="1008"/>
                </a:lnTo>
                <a:lnTo>
                  <a:pt x="884" y="1013"/>
                </a:lnTo>
                <a:lnTo>
                  <a:pt x="889" y="1017"/>
                </a:lnTo>
                <a:lnTo>
                  <a:pt x="889" y="1017"/>
                </a:lnTo>
                <a:lnTo>
                  <a:pt x="900" y="1023"/>
                </a:lnTo>
                <a:lnTo>
                  <a:pt x="911" y="1029"/>
                </a:lnTo>
                <a:lnTo>
                  <a:pt x="919" y="1032"/>
                </a:lnTo>
                <a:lnTo>
                  <a:pt x="926" y="1034"/>
                </a:lnTo>
                <a:lnTo>
                  <a:pt x="936" y="1035"/>
                </a:lnTo>
                <a:lnTo>
                  <a:pt x="939" y="1035"/>
                </a:lnTo>
                <a:lnTo>
                  <a:pt x="939" y="1035"/>
                </a:lnTo>
                <a:lnTo>
                  <a:pt x="944" y="1040"/>
                </a:lnTo>
                <a:lnTo>
                  <a:pt x="951" y="1045"/>
                </a:lnTo>
                <a:lnTo>
                  <a:pt x="961" y="1050"/>
                </a:lnTo>
                <a:lnTo>
                  <a:pt x="972" y="1055"/>
                </a:lnTo>
                <a:lnTo>
                  <a:pt x="985" y="1059"/>
                </a:lnTo>
                <a:lnTo>
                  <a:pt x="999" y="1061"/>
                </a:lnTo>
                <a:lnTo>
                  <a:pt x="1006" y="1061"/>
                </a:lnTo>
                <a:lnTo>
                  <a:pt x="1014" y="1061"/>
                </a:lnTo>
                <a:lnTo>
                  <a:pt x="1014" y="1061"/>
                </a:lnTo>
                <a:lnTo>
                  <a:pt x="1022" y="1059"/>
                </a:lnTo>
                <a:lnTo>
                  <a:pt x="1029" y="1055"/>
                </a:lnTo>
                <a:lnTo>
                  <a:pt x="1035" y="1052"/>
                </a:lnTo>
                <a:lnTo>
                  <a:pt x="1041" y="1046"/>
                </a:lnTo>
                <a:lnTo>
                  <a:pt x="1047" y="1040"/>
                </a:lnTo>
                <a:lnTo>
                  <a:pt x="1050" y="1033"/>
                </a:lnTo>
                <a:lnTo>
                  <a:pt x="1058" y="1019"/>
                </a:lnTo>
                <a:lnTo>
                  <a:pt x="1064" y="1004"/>
                </a:lnTo>
                <a:lnTo>
                  <a:pt x="1068" y="992"/>
                </a:lnTo>
                <a:lnTo>
                  <a:pt x="1072" y="981"/>
                </a:lnTo>
                <a:lnTo>
                  <a:pt x="1087" y="973"/>
                </a:lnTo>
                <a:lnTo>
                  <a:pt x="1087" y="960"/>
                </a:lnTo>
                <a:lnTo>
                  <a:pt x="1087" y="952"/>
                </a:lnTo>
                <a:lnTo>
                  <a:pt x="1191" y="952"/>
                </a:lnTo>
                <a:lnTo>
                  <a:pt x="1191" y="906"/>
                </a:lnTo>
                <a:lnTo>
                  <a:pt x="1177" y="906"/>
                </a:lnTo>
                <a:lnTo>
                  <a:pt x="1177" y="866"/>
                </a:lnTo>
                <a:lnTo>
                  <a:pt x="1173" y="862"/>
                </a:lnTo>
                <a:lnTo>
                  <a:pt x="1149" y="862"/>
                </a:lnTo>
                <a:lnTo>
                  <a:pt x="1149" y="807"/>
                </a:lnTo>
                <a:lnTo>
                  <a:pt x="1167" y="807"/>
                </a:lnTo>
                <a:lnTo>
                  <a:pt x="1167" y="797"/>
                </a:lnTo>
                <a:lnTo>
                  <a:pt x="1201" y="797"/>
                </a:lnTo>
                <a:lnTo>
                  <a:pt x="1201" y="784"/>
                </a:lnTo>
                <a:lnTo>
                  <a:pt x="1224" y="756"/>
                </a:lnTo>
                <a:lnTo>
                  <a:pt x="1224" y="717"/>
                </a:lnTo>
                <a:lnTo>
                  <a:pt x="1211" y="709"/>
                </a:lnTo>
                <a:lnTo>
                  <a:pt x="1217" y="626"/>
                </a:lnTo>
                <a:lnTo>
                  <a:pt x="1213" y="611"/>
                </a:lnTo>
                <a:lnTo>
                  <a:pt x="1213" y="611"/>
                </a:lnTo>
                <a:lnTo>
                  <a:pt x="1214" y="581"/>
                </a:lnTo>
                <a:lnTo>
                  <a:pt x="1213" y="549"/>
                </a:lnTo>
                <a:lnTo>
                  <a:pt x="1213" y="549"/>
                </a:lnTo>
                <a:lnTo>
                  <a:pt x="1210" y="536"/>
                </a:lnTo>
                <a:lnTo>
                  <a:pt x="1206" y="527"/>
                </a:lnTo>
                <a:lnTo>
                  <a:pt x="1206" y="523"/>
                </a:lnTo>
                <a:lnTo>
                  <a:pt x="1206" y="523"/>
                </a:lnTo>
                <a:lnTo>
                  <a:pt x="1207" y="514"/>
                </a:lnTo>
                <a:lnTo>
                  <a:pt x="1208" y="507"/>
                </a:lnTo>
                <a:lnTo>
                  <a:pt x="1237" y="507"/>
                </a:lnTo>
                <a:lnTo>
                  <a:pt x="1237" y="494"/>
                </a:lnTo>
                <a:lnTo>
                  <a:pt x="1213" y="494"/>
                </a:lnTo>
                <a:lnTo>
                  <a:pt x="1213" y="458"/>
                </a:lnTo>
                <a:lnTo>
                  <a:pt x="1204" y="448"/>
                </a:lnTo>
                <a:lnTo>
                  <a:pt x="1193" y="445"/>
                </a:lnTo>
                <a:lnTo>
                  <a:pt x="1193" y="445"/>
                </a:lnTo>
                <a:lnTo>
                  <a:pt x="1166" y="355"/>
                </a:lnTo>
                <a:lnTo>
                  <a:pt x="1146" y="287"/>
                </a:lnTo>
                <a:lnTo>
                  <a:pt x="1139" y="262"/>
                </a:lnTo>
                <a:lnTo>
                  <a:pt x="1136" y="245"/>
                </a:lnTo>
                <a:lnTo>
                  <a:pt x="1136" y="245"/>
                </a:lnTo>
                <a:lnTo>
                  <a:pt x="1132" y="232"/>
                </a:lnTo>
                <a:lnTo>
                  <a:pt x="1124" y="211"/>
                </a:lnTo>
                <a:lnTo>
                  <a:pt x="1102" y="159"/>
                </a:lnTo>
                <a:lnTo>
                  <a:pt x="1072" y="91"/>
                </a:lnTo>
                <a:lnTo>
                  <a:pt x="1050" y="93"/>
                </a:lnTo>
                <a:lnTo>
                  <a:pt x="1048" y="83"/>
                </a:lnTo>
                <a:close/>
                <a:moveTo>
                  <a:pt x="955" y="329"/>
                </a:moveTo>
                <a:lnTo>
                  <a:pt x="1056" y="329"/>
                </a:lnTo>
                <a:lnTo>
                  <a:pt x="1068" y="331"/>
                </a:lnTo>
                <a:lnTo>
                  <a:pt x="1068" y="331"/>
                </a:lnTo>
                <a:lnTo>
                  <a:pt x="1077" y="331"/>
                </a:lnTo>
                <a:lnTo>
                  <a:pt x="1100" y="331"/>
                </a:lnTo>
                <a:lnTo>
                  <a:pt x="1100" y="331"/>
                </a:lnTo>
                <a:lnTo>
                  <a:pt x="1110" y="330"/>
                </a:lnTo>
                <a:lnTo>
                  <a:pt x="1116" y="328"/>
                </a:lnTo>
                <a:lnTo>
                  <a:pt x="1120" y="324"/>
                </a:lnTo>
                <a:lnTo>
                  <a:pt x="1125" y="320"/>
                </a:lnTo>
                <a:lnTo>
                  <a:pt x="1125" y="320"/>
                </a:lnTo>
                <a:lnTo>
                  <a:pt x="1127" y="320"/>
                </a:lnTo>
                <a:lnTo>
                  <a:pt x="1129" y="320"/>
                </a:lnTo>
                <a:lnTo>
                  <a:pt x="1130" y="324"/>
                </a:lnTo>
                <a:lnTo>
                  <a:pt x="1130" y="330"/>
                </a:lnTo>
                <a:lnTo>
                  <a:pt x="1131" y="334"/>
                </a:lnTo>
                <a:lnTo>
                  <a:pt x="1131" y="334"/>
                </a:lnTo>
                <a:lnTo>
                  <a:pt x="1131" y="338"/>
                </a:lnTo>
                <a:lnTo>
                  <a:pt x="1130" y="344"/>
                </a:lnTo>
                <a:lnTo>
                  <a:pt x="1125" y="357"/>
                </a:lnTo>
                <a:lnTo>
                  <a:pt x="1125" y="357"/>
                </a:lnTo>
                <a:lnTo>
                  <a:pt x="1123" y="361"/>
                </a:lnTo>
                <a:lnTo>
                  <a:pt x="1118" y="363"/>
                </a:lnTo>
                <a:lnTo>
                  <a:pt x="1100" y="368"/>
                </a:lnTo>
                <a:lnTo>
                  <a:pt x="1100" y="368"/>
                </a:lnTo>
                <a:lnTo>
                  <a:pt x="1087" y="369"/>
                </a:lnTo>
                <a:lnTo>
                  <a:pt x="1074" y="370"/>
                </a:lnTo>
                <a:lnTo>
                  <a:pt x="1061" y="370"/>
                </a:lnTo>
                <a:lnTo>
                  <a:pt x="949" y="362"/>
                </a:lnTo>
                <a:lnTo>
                  <a:pt x="949" y="362"/>
                </a:lnTo>
                <a:lnTo>
                  <a:pt x="948" y="360"/>
                </a:lnTo>
                <a:lnTo>
                  <a:pt x="944" y="355"/>
                </a:lnTo>
                <a:lnTo>
                  <a:pt x="944" y="355"/>
                </a:lnTo>
                <a:lnTo>
                  <a:pt x="944" y="350"/>
                </a:lnTo>
                <a:lnTo>
                  <a:pt x="944" y="347"/>
                </a:lnTo>
                <a:lnTo>
                  <a:pt x="947" y="342"/>
                </a:lnTo>
                <a:lnTo>
                  <a:pt x="955" y="329"/>
                </a:lnTo>
                <a:close/>
                <a:moveTo>
                  <a:pt x="397" y="290"/>
                </a:moveTo>
                <a:lnTo>
                  <a:pt x="397" y="290"/>
                </a:lnTo>
                <a:lnTo>
                  <a:pt x="402" y="292"/>
                </a:lnTo>
                <a:lnTo>
                  <a:pt x="406" y="295"/>
                </a:lnTo>
                <a:lnTo>
                  <a:pt x="412" y="300"/>
                </a:lnTo>
                <a:lnTo>
                  <a:pt x="412" y="300"/>
                </a:lnTo>
                <a:lnTo>
                  <a:pt x="421" y="301"/>
                </a:lnTo>
                <a:lnTo>
                  <a:pt x="436" y="305"/>
                </a:lnTo>
                <a:lnTo>
                  <a:pt x="436" y="305"/>
                </a:lnTo>
                <a:lnTo>
                  <a:pt x="442" y="306"/>
                </a:lnTo>
                <a:lnTo>
                  <a:pt x="448" y="306"/>
                </a:lnTo>
                <a:lnTo>
                  <a:pt x="453" y="305"/>
                </a:lnTo>
                <a:lnTo>
                  <a:pt x="456" y="303"/>
                </a:lnTo>
                <a:lnTo>
                  <a:pt x="456" y="303"/>
                </a:lnTo>
                <a:lnTo>
                  <a:pt x="464" y="303"/>
                </a:lnTo>
                <a:lnTo>
                  <a:pt x="477" y="303"/>
                </a:lnTo>
                <a:lnTo>
                  <a:pt x="515" y="305"/>
                </a:lnTo>
                <a:lnTo>
                  <a:pt x="573" y="311"/>
                </a:lnTo>
                <a:lnTo>
                  <a:pt x="573" y="311"/>
                </a:lnTo>
                <a:lnTo>
                  <a:pt x="579" y="311"/>
                </a:lnTo>
                <a:lnTo>
                  <a:pt x="581" y="313"/>
                </a:lnTo>
                <a:lnTo>
                  <a:pt x="581" y="313"/>
                </a:lnTo>
                <a:lnTo>
                  <a:pt x="583" y="314"/>
                </a:lnTo>
                <a:lnTo>
                  <a:pt x="583" y="318"/>
                </a:lnTo>
                <a:lnTo>
                  <a:pt x="584" y="325"/>
                </a:lnTo>
                <a:lnTo>
                  <a:pt x="583" y="334"/>
                </a:lnTo>
                <a:lnTo>
                  <a:pt x="581" y="339"/>
                </a:lnTo>
                <a:lnTo>
                  <a:pt x="581" y="339"/>
                </a:lnTo>
                <a:lnTo>
                  <a:pt x="579" y="339"/>
                </a:lnTo>
                <a:lnTo>
                  <a:pt x="573" y="341"/>
                </a:lnTo>
                <a:lnTo>
                  <a:pt x="555" y="341"/>
                </a:lnTo>
                <a:lnTo>
                  <a:pt x="509" y="339"/>
                </a:lnTo>
                <a:lnTo>
                  <a:pt x="509" y="339"/>
                </a:lnTo>
                <a:lnTo>
                  <a:pt x="489" y="338"/>
                </a:lnTo>
                <a:lnTo>
                  <a:pt x="472" y="336"/>
                </a:lnTo>
                <a:lnTo>
                  <a:pt x="456" y="334"/>
                </a:lnTo>
                <a:lnTo>
                  <a:pt x="456" y="334"/>
                </a:lnTo>
                <a:lnTo>
                  <a:pt x="452" y="335"/>
                </a:lnTo>
                <a:lnTo>
                  <a:pt x="440" y="335"/>
                </a:lnTo>
                <a:lnTo>
                  <a:pt x="433" y="334"/>
                </a:lnTo>
                <a:lnTo>
                  <a:pt x="423" y="332"/>
                </a:lnTo>
                <a:lnTo>
                  <a:pt x="415" y="330"/>
                </a:lnTo>
                <a:lnTo>
                  <a:pt x="405" y="326"/>
                </a:lnTo>
                <a:lnTo>
                  <a:pt x="405" y="326"/>
                </a:lnTo>
                <a:lnTo>
                  <a:pt x="391" y="318"/>
                </a:lnTo>
                <a:lnTo>
                  <a:pt x="381" y="312"/>
                </a:lnTo>
                <a:lnTo>
                  <a:pt x="377" y="307"/>
                </a:lnTo>
                <a:lnTo>
                  <a:pt x="374" y="303"/>
                </a:lnTo>
                <a:lnTo>
                  <a:pt x="374" y="303"/>
                </a:lnTo>
                <a:lnTo>
                  <a:pt x="373" y="300"/>
                </a:lnTo>
                <a:lnTo>
                  <a:pt x="374" y="299"/>
                </a:lnTo>
                <a:lnTo>
                  <a:pt x="377" y="298"/>
                </a:lnTo>
                <a:lnTo>
                  <a:pt x="379" y="295"/>
                </a:lnTo>
                <a:lnTo>
                  <a:pt x="379" y="295"/>
                </a:lnTo>
                <a:lnTo>
                  <a:pt x="383" y="292"/>
                </a:lnTo>
                <a:lnTo>
                  <a:pt x="389" y="291"/>
                </a:lnTo>
                <a:lnTo>
                  <a:pt x="393" y="290"/>
                </a:lnTo>
                <a:lnTo>
                  <a:pt x="397" y="290"/>
                </a:lnTo>
                <a:lnTo>
                  <a:pt x="397" y="290"/>
                </a:lnTo>
                <a:close/>
                <a:moveTo>
                  <a:pt x="423" y="432"/>
                </a:moveTo>
                <a:lnTo>
                  <a:pt x="1118" y="461"/>
                </a:lnTo>
                <a:lnTo>
                  <a:pt x="1118" y="461"/>
                </a:lnTo>
                <a:lnTo>
                  <a:pt x="1119" y="482"/>
                </a:lnTo>
                <a:lnTo>
                  <a:pt x="1120" y="499"/>
                </a:lnTo>
                <a:lnTo>
                  <a:pt x="1120" y="510"/>
                </a:lnTo>
                <a:lnTo>
                  <a:pt x="1120" y="510"/>
                </a:lnTo>
                <a:lnTo>
                  <a:pt x="1119" y="512"/>
                </a:lnTo>
                <a:lnTo>
                  <a:pt x="1118" y="513"/>
                </a:lnTo>
                <a:lnTo>
                  <a:pt x="1117" y="513"/>
                </a:lnTo>
                <a:lnTo>
                  <a:pt x="1114" y="513"/>
                </a:lnTo>
                <a:lnTo>
                  <a:pt x="1112" y="511"/>
                </a:lnTo>
                <a:lnTo>
                  <a:pt x="1110" y="510"/>
                </a:lnTo>
                <a:lnTo>
                  <a:pt x="1110" y="510"/>
                </a:lnTo>
                <a:lnTo>
                  <a:pt x="1107" y="506"/>
                </a:lnTo>
                <a:lnTo>
                  <a:pt x="1105" y="504"/>
                </a:lnTo>
                <a:lnTo>
                  <a:pt x="1102" y="502"/>
                </a:lnTo>
                <a:lnTo>
                  <a:pt x="1102" y="502"/>
                </a:lnTo>
                <a:lnTo>
                  <a:pt x="1101" y="504"/>
                </a:lnTo>
                <a:lnTo>
                  <a:pt x="1101" y="508"/>
                </a:lnTo>
                <a:lnTo>
                  <a:pt x="1101" y="523"/>
                </a:lnTo>
                <a:lnTo>
                  <a:pt x="1102" y="543"/>
                </a:lnTo>
                <a:lnTo>
                  <a:pt x="1102" y="543"/>
                </a:lnTo>
                <a:lnTo>
                  <a:pt x="1098" y="539"/>
                </a:lnTo>
                <a:lnTo>
                  <a:pt x="1094" y="535"/>
                </a:lnTo>
                <a:lnTo>
                  <a:pt x="1092" y="531"/>
                </a:lnTo>
                <a:lnTo>
                  <a:pt x="1092" y="531"/>
                </a:lnTo>
                <a:lnTo>
                  <a:pt x="1091" y="529"/>
                </a:lnTo>
                <a:lnTo>
                  <a:pt x="1088" y="526"/>
                </a:lnTo>
                <a:lnTo>
                  <a:pt x="1082" y="525"/>
                </a:lnTo>
                <a:lnTo>
                  <a:pt x="1072" y="523"/>
                </a:lnTo>
                <a:lnTo>
                  <a:pt x="1072" y="523"/>
                </a:lnTo>
                <a:lnTo>
                  <a:pt x="1064" y="523"/>
                </a:lnTo>
                <a:lnTo>
                  <a:pt x="1052" y="523"/>
                </a:lnTo>
                <a:lnTo>
                  <a:pt x="1052" y="523"/>
                </a:lnTo>
                <a:lnTo>
                  <a:pt x="1050" y="523"/>
                </a:lnTo>
                <a:lnTo>
                  <a:pt x="1045" y="525"/>
                </a:lnTo>
                <a:lnTo>
                  <a:pt x="1036" y="530"/>
                </a:lnTo>
                <a:lnTo>
                  <a:pt x="1025" y="536"/>
                </a:lnTo>
                <a:lnTo>
                  <a:pt x="1014" y="540"/>
                </a:lnTo>
                <a:lnTo>
                  <a:pt x="1014" y="540"/>
                </a:lnTo>
                <a:lnTo>
                  <a:pt x="993" y="546"/>
                </a:lnTo>
                <a:lnTo>
                  <a:pt x="960" y="552"/>
                </a:lnTo>
                <a:lnTo>
                  <a:pt x="923" y="557"/>
                </a:lnTo>
                <a:lnTo>
                  <a:pt x="906" y="558"/>
                </a:lnTo>
                <a:lnTo>
                  <a:pt x="892" y="558"/>
                </a:lnTo>
                <a:lnTo>
                  <a:pt x="892" y="558"/>
                </a:lnTo>
                <a:lnTo>
                  <a:pt x="881" y="558"/>
                </a:lnTo>
                <a:lnTo>
                  <a:pt x="874" y="556"/>
                </a:lnTo>
                <a:lnTo>
                  <a:pt x="868" y="555"/>
                </a:lnTo>
                <a:lnTo>
                  <a:pt x="865" y="552"/>
                </a:lnTo>
                <a:lnTo>
                  <a:pt x="860" y="546"/>
                </a:lnTo>
                <a:lnTo>
                  <a:pt x="857" y="544"/>
                </a:lnTo>
                <a:lnTo>
                  <a:pt x="854" y="540"/>
                </a:lnTo>
                <a:lnTo>
                  <a:pt x="854" y="540"/>
                </a:lnTo>
                <a:lnTo>
                  <a:pt x="845" y="536"/>
                </a:lnTo>
                <a:lnTo>
                  <a:pt x="841" y="531"/>
                </a:lnTo>
                <a:lnTo>
                  <a:pt x="837" y="527"/>
                </a:lnTo>
                <a:lnTo>
                  <a:pt x="832" y="525"/>
                </a:lnTo>
                <a:lnTo>
                  <a:pt x="832" y="525"/>
                </a:lnTo>
                <a:lnTo>
                  <a:pt x="829" y="525"/>
                </a:lnTo>
                <a:lnTo>
                  <a:pt x="826" y="525"/>
                </a:lnTo>
                <a:lnTo>
                  <a:pt x="825" y="527"/>
                </a:lnTo>
                <a:lnTo>
                  <a:pt x="825" y="527"/>
                </a:lnTo>
                <a:lnTo>
                  <a:pt x="838" y="542"/>
                </a:lnTo>
                <a:lnTo>
                  <a:pt x="848" y="550"/>
                </a:lnTo>
                <a:lnTo>
                  <a:pt x="850" y="554"/>
                </a:lnTo>
                <a:lnTo>
                  <a:pt x="850" y="554"/>
                </a:lnTo>
                <a:lnTo>
                  <a:pt x="805" y="552"/>
                </a:lnTo>
                <a:lnTo>
                  <a:pt x="742" y="551"/>
                </a:lnTo>
                <a:lnTo>
                  <a:pt x="742" y="551"/>
                </a:lnTo>
                <a:lnTo>
                  <a:pt x="685" y="550"/>
                </a:lnTo>
                <a:lnTo>
                  <a:pt x="646" y="549"/>
                </a:lnTo>
                <a:lnTo>
                  <a:pt x="646" y="549"/>
                </a:lnTo>
                <a:lnTo>
                  <a:pt x="653" y="544"/>
                </a:lnTo>
                <a:lnTo>
                  <a:pt x="659" y="539"/>
                </a:lnTo>
                <a:lnTo>
                  <a:pt x="667" y="536"/>
                </a:lnTo>
                <a:lnTo>
                  <a:pt x="667" y="536"/>
                </a:lnTo>
                <a:lnTo>
                  <a:pt x="669" y="535"/>
                </a:lnTo>
                <a:lnTo>
                  <a:pt x="669" y="533"/>
                </a:lnTo>
                <a:lnTo>
                  <a:pt x="665" y="531"/>
                </a:lnTo>
                <a:lnTo>
                  <a:pt x="652" y="531"/>
                </a:lnTo>
                <a:lnTo>
                  <a:pt x="652" y="531"/>
                </a:lnTo>
                <a:lnTo>
                  <a:pt x="646" y="532"/>
                </a:lnTo>
                <a:lnTo>
                  <a:pt x="636" y="537"/>
                </a:lnTo>
                <a:lnTo>
                  <a:pt x="623" y="542"/>
                </a:lnTo>
                <a:lnTo>
                  <a:pt x="610" y="546"/>
                </a:lnTo>
                <a:lnTo>
                  <a:pt x="610" y="546"/>
                </a:lnTo>
                <a:lnTo>
                  <a:pt x="600" y="548"/>
                </a:lnTo>
                <a:lnTo>
                  <a:pt x="594" y="546"/>
                </a:lnTo>
                <a:lnTo>
                  <a:pt x="588" y="543"/>
                </a:lnTo>
                <a:lnTo>
                  <a:pt x="577" y="538"/>
                </a:lnTo>
                <a:lnTo>
                  <a:pt x="577" y="538"/>
                </a:lnTo>
                <a:lnTo>
                  <a:pt x="565" y="533"/>
                </a:lnTo>
                <a:lnTo>
                  <a:pt x="560" y="531"/>
                </a:lnTo>
                <a:lnTo>
                  <a:pt x="558" y="529"/>
                </a:lnTo>
                <a:lnTo>
                  <a:pt x="553" y="525"/>
                </a:lnTo>
                <a:lnTo>
                  <a:pt x="553" y="525"/>
                </a:lnTo>
                <a:lnTo>
                  <a:pt x="546" y="520"/>
                </a:lnTo>
                <a:lnTo>
                  <a:pt x="540" y="515"/>
                </a:lnTo>
                <a:lnTo>
                  <a:pt x="533" y="507"/>
                </a:lnTo>
                <a:lnTo>
                  <a:pt x="533" y="507"/>
                </a:lnTo>
                <a:lnTo>
                  <a:pt x="530" y="506"/>
                </a:lnTo>
                <a:lnTo>
                  <a:pt x="528" y="505"/>
                </a:lnTo>
                <a:lnTo>
                  <a:pt x="518" y="505"/>
                </a:lnTo>
                <a:lnTo>
                  <a:pt x="505" y="505"/>
                </a:lnTo>
                <a:lnTo>
                  <a:pt x="489" y="505"/>
                </a:lnTo>
                <a:lnTo>
                  <a:pt x="489" y="505"/>
                </a:lnTo>
                <a:lnTo>
                  <a:pt x="473" y="504"/>
                </a:lnTo>
                <a:lnTo>
                  <a:pt x="462" y="505"/>
                </a:lnTo>
                <a:lnTo>
                  <a:pt x="458" y="506"/>
                </a:lnTo>
                <a:lnTo>
                  <a:pt x="454" y="507"/>
                </a:lnTo>
                <a:lnTo>
                  <a:pt x="454" y="507"/>
                </a:lnTo>
                <a:lnTo>
                  <a:pt x="431" y="512"/>
                </a:lnTo>
                <a:lnTo>
                  <a:pt x="423" y="432"/>
                </a:lnTo>
                <a:close/>
                <a:moveTo>
                  <a:pt x="416" y="857"/>
                </a:moveTo>
                <a:lnTo>
                  <a:pt x="416" y="857"/>
                </a:lnTo>
                <a:lnTo>
                  <a:pt x="420" y="856"/>
                </a:lnTo>
                <a:lnTo>
                  <a:pt x="430" y="856"/>
                </a:lnTo>
                <a:lnTo>
                  <a:pt x="464" y="857"/>
                </a:lnTo>
                <a:lnTo>
                  <a:pt x="499" y="860"/>
                </a:lnTo>
                <a:lnTo>
                  <a:pt x="522" y="864"/>
                </a:lnTo>
                <a:lnTo>
                  <a:pt x="522" y="864"/>
                </a:lnTo>
                <a:lnTo>
                  <a:pt x="525" y="866"/>
                </a:lnTo>
                <a:lnTo>
                  <a:pt x="528" y="870"/>
                </a:lnTo>
                <a:lnTo>
                  <a:pt x="528" y="874"/>
                </a:lnTo>
                <a:lnTo>
                  <a:pt x="528" y="878"/>
                </a:lnTo>
                <a:lnTo>
                  <a:pt x="524" y="889"/>
                </a:lnTo>
                <a:lnTo>
                  <a:pt x="522" y="897"/>
                </a:lnTo>
                <a:lnTo>
                  <a:pt x="522" y="897"/>
                </a:lnTo>
                <a:lnTo>
                  <a:pt x="521" y="900"/>
                </a:lnTo>
                <a:lnTo>
                  <a:pt x="517" y="901"/>
                </a:lnTo>
                <a:lnTo>
                  <a:pt x="505" y="901"/>
                </a:lnTo>
                <a:lnTo>
                  <a:pt x="490" y="901"/>
                </a:lnTo>
                <a:lnTo>
                  <a:pt x="472" y="900"/>
                </a:lnTo>
                <a:lnTo>
                  <a:pt x="437" y="895"/>
                </a:lnTo>
                <a:lnTo>
                  <a:pt x="421" y="893"/>
                </a:lnTo>
                <a:lnTo>
                  <a:pt x="421" y="893"/>
                </a:lnTo>
                <a:lnTo>
                  <a:pt x="420" y="891"/>
                </a:lnTo>
                <a:lnTo>
                  <a:pt x="418" y="888"/>
                </a:lnTo>
                <a:lnTo>
                  <a:pt x="417" y="876"/>
                </a:lnTo>
                <a:lnTo>
                  <a:pt x="415" y="864"/>
                </a:lnTo>
                <a:lnTo>
                  <a:pt x="416" y="857"/>
                </a:lnTo>
                <a:lnTo>
                  <a:pt x="416" y="857"/>
                </a:lnTo>
                <a:close/>
                <a:moveTo>
                  <a:pt x="1074" y="879"/>
                </a:moveTo>
                <a:lnTo>
                  <a:pt x="1074" y="879"/>
                </a:lnTo>
                <a:lnTo>
                  <a:pt x="1076" y="878"/>
                </a:lnTo>
                <a:lnTo>
                  <a:pt x="1086" y="878"/>
                </a:lnTo>
                <a:lnTo>
                  <a:pt x="1112" y="877"/>
                </a:lnTo>
                <a:lnTo>
                  <a:pt x="1142" y="876"/>
                </a:lnTo>
                <a:lnTo>
                  <a:pt x="1162" y="877"/>
                </a:lnTo>
                <a:lnTo>
                  <a:pt x="1162" y="877"/>
                </a:lnTo>
                <a:lnTo>
                  <a:pt x="1166" y="879"/>
                </a:lnTo>
                <a:lnTo>
                  <a:pt x="1168" y="883"/>
                </a:lnTo>
                <a:lnTo>
                  <a:pt x="1169" y="888"/>
                </a:lnTo>
                <a:lnTo>
                  <a:pt x="1168" y="893"/>
                </a:lnTo>
                <a:lnTo>
                  <a:pt x="1166" y="903"/>
                </a:lnTo>
                <a:lnTo>
                  <a:pt x="1164" y="910"/>
                </a:lnTo>
                <a:lnTo>
                  <a:pt x="1164" y="910"/>
                </a:lnTo>
                <a:lnTo>
                  <a:pt x="1163" y="912"/>
                </a:lnTo>
                <a:lnTo>
                  <a:pt x="1161" y="913"/>
                </a:lnTo>
                <a:lnTo>
                  <a:pt x="1151" y="913"/>
                </a:lnTo>
                <a:lnTo>
                  <a:pt x="1122" y="914"/>
                </a:lnTo>
                <a:lnTo>
                  <a:pt x="1091" y="912"/>
                </a:lnTo>
                <a:lnTo>
                  <a:pt x="1080" y="910"/>
                </a:lnTo>
                <a:lnTo>
                  <a:pt x="1074" y="908"/>
                </a:lnTo>
                <a:lnTo>
                  <a:pt x="1074" y="908"/>
                </a:lnTo>
                <a:lnTo>
                  <a:pt x="1072" y="906"/>
                </a:lnTo>
                <a:lnTo>
                  <a:pt x="1070" y="902"/>
                </a:lnTo>
                <a:lnTo>
                  <a:pt x="1070" y="897"/>
                </a:lnTo>
                <a:lnTo>
                  <a:pt x="1070" y="893"/>
                </a:lnTo>
                <a:lnTo>
                  <a:pt x="1074" y="879"/>
                </a:lnTo>
                <a:lnTo>
                  <a:pt x="1074" y="8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A904A7F3-E346-46F9-BDDD-13056D4FAE2D}"/>
              </a:ext>
            </a:extLst>
          </p:cNvPr>
          <p:cNvSpPr>
            <a:spLocks noEditPoints="1"/>
          </p:cNvSpPr>
          <p:nvPr/>
        </p:nvSpPr>
        <p:spPr bwMode="auto">
          <a:xfrm>
            <a:off x="6761490" y="1170358"/>
            <a:ext cx="2353481" cy="2229614"/>
          </a:xfrm>
          <a:custGeom>
            <a:avLst/>
            <a:gdLst>
              <a:gd name="T0" fmla="*/ 1219 w 1520"/>
              <a:gd name="T1" fmla="*/ 35 h 1440"/>
              <a:gd name="T2" fmla="*/ 174 w 1520"/>
              <a:gd name="T3" fmla="*/ 19 h 1440"/>
              <a:gd name="T4" fmla="*/ 55 w 1520"/>
              <a:gd name="T5" fmla="*/ 1097 h 1440"/>
              <a:gd name="T6" fmla="*/ 132 w 1520"/>
              <a:gd name="T7" fmla="*/ 1200 h 1440"/>
              <a:gd name="T8" fmla="*/ 154 w 1520"/>
              <a:gd name="T9" fmla="*/ 1418 h 1440"/>
              <a:gd name="T10" fmla="*/ 239 w 1520"/>
              <a:gd name="T11" fmla="*/ 1438 h 1440"/>
              <a:gd name="T12" fmla="*/ 285 w 1520"/>
              <a:gd name="T13" fmla="*/ 1352 h 1440"/>
              <a:gd name="T14" fmla="*/ 304 w 1520"/>
              <a:gd name="T15" fmla="*/ 1424 h 1440"/>
              <a:gd name="T16" fmla="*/ 408 w 1520"/>
              <a:gd name="T17" fmla="*/ 1432 h 1440"/>
              <a:gd name="T18" fmla="*/ 442 w 1520"/>
              <a:gd name="T19" fmla="*/ 1358 h 1440"/>
              <a:gd name="T20" fmla="*/ 492 w 1520"/>
              <a:gd name="T21" fmla="*/ 1339 h 1440"/>
              <a:gd name="T22" fmla="*/ 554 w 1520"/>
              <a:gd name="T23" fmla="*/ 1316 h 1440"/>
              <a:gd name="T24" fmla="*/ 586 w 1520"/>
              <a:gd name="T25" fmla="*/ 1306 h 1440"/>
              <a:gd name="T26" fmla="*/ 860 w 1520"/>
              <a:gd name="T27" fmla="*/ 1330 h 1440"/>
              <a:gd name="T28" fmla="*/ 910 w 1520"/>
              <a:gd name="T29" fmla="*/ 1329 h 1440"/>
              <a:gd name="T30" fmla="*/ 1047 w 1520"/>
              <a:gd name="T31" fmla="*/ 1254 h 1440"/>
              <a:gd name="T32" fmla="*/ 1071 w 1520"/>
              <a:gd name="T33" fmla="*/ 1416 h 1440"/>
              <a:gd name="T34" fmla="*/ 1156 w 1520"/>
              <a:gd name="T35" fmla="*/ 1420 h 1440"/>
              <a:gd name="T36" fmla="*/ 1196 w 1520"/>
              <a:gd name="T37" fmla="*/ 1360 h 1440"/>
              <a:gd name="T38" fmla="*/ 1243 w 1520"/>
              <a:gd name="T39" fmla="*/ 1429 h 1440"/>
              <a:gd name="T40" fmla="*/ 1309 w 1520"/>
              <a:gd name="T41" fmla="*/ 1416 h 1440"/>
              <a:gd name="T42" fmla="*/ 1348 w 1520"/>
              <a:gd name="T43" fmla="*/ 1334 h 1440"/>
              <a:gd name="T44" fmla="*/ 1377 w 1520"/>
              <a:gd name="T45" fmla="*/ 1293 h 1440"/>
              <a:gd name="T46" fmla="*/ 1408 w 1520"/>
              <a:gd name="T47" fmla="*/ 1204 h 1440"/>
              <a:gd name="T48" fmla="*/ 1395 w 1520"/>
              <a:gd name="T49" fmla="*/ 1139 h 1440"/>
              <a:gd name="T50" fmla="*/ 1412 w 1520"/>
              <a:gd name="T51" fmla="*/ 931 h 1440"/>
              <a:gd name="T52" fmla="*/ 1386 w 1520"/>
              <a:gd name="T53" fmla="*/ 854 h 1440"/>
              <a:gd name="T54" fmla="*/ 1478 w 1520"/>
              <a:gd name="T55" fmla="*/ 578 h 1440"/>
              <a:gd name="T56" fmla="*/ 1506 w 1520"/>
              <a:gd name="T57" fmla="*/ 456 h 1440"/>
              <a:gd name="T58" fmla="*/ 1516 w 1520"/>
              <a:gd name="T59" fmla="*/ 423 h 1440"/>
              <a:gd name="T60" fmla="*/ 1463 w 1520"/>
              <a:gd name="T61" fmla="*/ 282 h 1440"/>
              <a:gd name="T62" fmla="*/ 1407 w 1520"/>
              <a:gd name="T63" fmla="*/ 251 h 1440"/>
              <a:gd name="T64" fmla="*/ 1355 w 1520"/>
              <a:gd name="T65" fmla="*/ 234 h 1440"/>
              <a:gd name="T66" fmla="*/ 1296 w 1520"/>
              <a:gd name="T67" fmla="*/ 162 h 1440"/>
              <a:gd name="T68" fmla="*/ 1393 w 1520"/>
              <a:gd name="T69" fmla="*/ 256 h 1440"/>
              <a:gd name="T70" fmla="*/ 1393 w 1520"/>
              <a:gd name="T71" fmla="*/ 373 h 1440"/>
              <a:gd name="T72" fmla="*/ 1410 w 1520"/>
              <a:gd name="T73" fmla="*/ 381 h 1440"/>
              <a:gd name="T74" fmla="*/ 1424 w 1520"/>
              <a:gd name="T75" fmla="*/ 514 h 1440"/>
              <a:gd name="T76" fmla="*/ 1405 w 1520"/>
              <a:gd name="T77" fmla="*/ 491 h 1440"/>
              <a:gd name="T78" fmla="*/ 1409 w 1520"/>
              <a:gd name="T79" fmla="*/ 455 h 1440"/>
              <a:gd name="T80" fmla="*/ 74 w 1520"/>
              <a:gd name="T81" fmla="*/ 507 h 1440"/>
              <a:gd name="T82" fmla="*/ 85 w 1520"/>
              <a:gd name="T83" fmla="*/ 564 h 1440"/>
              <a:gd name="T84" fmla="*/ 36 w 1520"/>
              <a:gd name="T85" fmla="*/ 577 h 1440"/>
              <a:gd name="T86" fmla="*/ 28 w 1520"/>
              <a:gd name="T87" fmla="*/ 517 h 1440"/>
              <a:gd name="T88" fmla="*/ 1177 w 1520"/>
              <a:gd name="T89" fmla="*/ 489 h 1440"/>
              <a:gd name="T90" fmla="*/ 1188 w 1520"/>
              <a:gd name="T91" fmla="*/ 546 h 1440"/>
              <a:gd name="T92" fmla="*/ 1137 w 1520"/>
              <a:gd name="T93" fmla="*/ 559 h 1440"/>
              <a:gd name="T94" fmla="*/ 1131 w 1520"/>
              <a:gd name="T95" fmla="*/ 499 h 1440"/>
              <a:gd name="T96" fmla="*/ 78 w 1520"/>
              <a:gd name="T97" fmla="*/ 599 h 1440"/>
              <a:gd name="T98" fmla="*/ 88 w 1520"/>
              <a:gd name="T99" fmla="*/ 657 h 1440"/>
              <a:gd name="T100" fmla="*/ 38 w 1520"/>
              <a:gd name="T101" fmla="*/ 669 h 1440"/>
              <a:gd name="T102" fmla="*/ 31 w 1520"/>
              <a:gd name="T103" fmla="*/ 610 h 1440"/>
              <a:gd name="T104" fmla="*/ 1180 w 1520"/>
              <a:gd name="T105" fmla="*/ 582 h 1440"/>
              <a:gd name="T106" fmla="*/ 1191 w 1520"/>
              <a:gd name="T107" fmla="*/ 638 h 1440"/>
              <a:gd name="T108" fmla="*/ 1141 w 1520"/>
              <a:gd name="T109" fmla="*/ 650 h 1440"/>
              <a:gd name="T110" fmla="*/ 1133 w 1520"/>
              <a:gd name="T111" fmla="*/ 592 h 1440"/>
              <a:gd name="T112" fmla="*/ 565 w 1520"/>
              <a:gd name="T113" fmla="*/ 126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0" h="1440">
                <a:moveTo>
                  <a:pt x="1261" y="181"/>
                </a:moveTo>
                <a:lnTo>
                  <a:pt x="1261" y="181"/>
                </a:lnTo>
                <a:lnTo>
                  <a:pt x="1257" y="176"/>
                </a:lnTo>
                <a:lnTo>
                  <a:pt x="1253" y="164"/>
                </a:lnTo>
                <a:lnTo>
                  <a:pt x="1240" y="127"/>
                </a:lnTo>
                <a:lnTo>
                  <a:pt x="1229" y="90"/>
                </a:lnTo>
                <a:lnTo>
                  <a:pt x="1224" y="72"/>
                </a:lnTo>
                <a:lnTo>
                  <a:pt x="1224" y="72"/>
                </a:lnTo>
                <a:lnTo>
                  <a:pt x="1219" y="35"/>
                </a:lnTo>
                <a:lnTo>
                  <a:pt x="1212" y="2"/>
                </a:lnTo>
                <a:lnTo>
                  <a:pt x="1189" y="4"/>
                </a:lnTo>
                <a:lnTo>
                  <a:pt x="1175" y="23"/>
                </a:lnTo>
                <a:lnTo>
                  <a:pt x="1139" y="28"/>
                </a:lnTo>
                <a:lnTo>
                  <a:pt x="1142" y="0"/>
                </a:lnTo>
                <a:lnTo>
                  <a:pt x="216" y="21"/>
                </a:lnTo>
                <a:lnTo>
                  <a:pt x="198" y="37"/>
                </a:lnTo>
                <a:lnTo>
                  <a:pt x="175" y="37"/>
                </a:lnTo>
                <a:lnTo>
                  <a:pt x="174" y="19"/>
                </a:lnTo>
                <a:lnTo>
                  <a:pt x="128" y="39"/>
                </a:lnTo>
                <a:lnTo>
                  <a:pt x="95" y="137"/>
                </a:lnTo>
                <a:lnTo>
                  <a:pt x="64" y="287"/>
                </a:lnTo>
                <a:lnTo>
                  <a:pt x="61" y="361"/>
                </a:lnTo>
                <a:lnTo>
                  <a:pt x="0" y="460"/>
                </a:lnTo>
                <a:lnTo>
                  <a:pt x="9" y="871"/>
                </a:lnTo>
                <a:lnTo>
                  <a:pt x="53" y="1050"/>
                </a:lnTo>
                <a:lnTo>
                  <a:pt x="55" y="1097"/>
                </a:lnTo>
                <a:lnTo>
                  <a:pt x="55" y="1097"/>
                </a:lnTo>
                <a:lnTo>
                  <a:pt x="81" y="1106"/>
                </a:lnTo>
                <a:lnTo>
                  <a:pt x="102" y="1114"/>
                </a:lnTo>
                <a:lnTo>
                  <a:pt x="111" y="1118"/>
                </a:lnTo>
                <a:lnTo>
                  <a:pt x="111" y="1118"/>
                </a:lnTo>
                <a:lnTo>
                  <a:pt x="112" y="1123"/>
                </a:lnTo>
                <a:lnTo>
                  <a:pt x="112" y="1129"/>
                </a:lnTo>
                <a:lnTo>
                  <a:pt x="112" y="1137"/>
                </a:lnTo>
                <a:lnTo>
                  <a:pt x="130" y="1136"/>
                </a:lnTo>
                <a:lnTo>
                  <a:pt x="132" y="1200"/>
                </a:lnTo>
                <a:lnTo>
                  <a:pt x="45" y="1204"/>
                </a:lnTo>
                <a:lnTo>
                  <a:pt x="46" y="1255"/>
                </a:lnTo>
                <a:lnTo>
                  <a:pt x="130" y="1252"/>
                </a:lnTo>
                <a:lnTo>
                  <a:pt x="130" y="1252"/>
                </a:lnTo>
                <a:lnTo>
                  <a:pt x="139" y="1322"/>
                </a:lnTo>
                <a:lnTo>
                  <a:pt x="146" y="1378"/>
                </a:lnTo>
                <a:lnTo>
                  <a:pt x="150" y="1401"/>
                </a:lnTo>
                <a:lnTo>
                  <a:pt x="154" y="1418"/>
                </a:lnTo>
                <a:lnTo>
                  <a:pt x="154" y="1418"/>
                </a:lnTo>
                <a:lnTo>
                  <a:pt x="156" y="1424"/>
                </a:lnTo>
                <a:lnTo>
                  <a:pt x="160" y="1428"/>
                </a:lnTo>
                <a:lnTo>
                  <a:pt x="165" y="1432"/>
                </a:lnTo>
                <a:lnTo>
                  <a:pt x="172" y="1435"/>
                </a:lnTo>
                <a:lnTo>
                  <a:pt x="179" y="1437"/>
                </a:lnTo>
                <a:lnTo>
                  <a:pt x="188" y="1439"/>
                </a:lnTo>
                <a:lnTo>
                  <a:pt x="205" y="1440"/>
                </a:lnTo>
                <a:lnTo>
                  <a:pt x="222" y="1440"/>
                </a:lnTo>
                <a:lnTo>
                  <a:pt x="239" y="1438"/>
                </a:lnTo>
                <a:lnTo>
                  <a:pt x="253" y="1435"/>
                </a:lnTo>
                <a:lnTo>
                  <a:pt x="261" y="1433"/>
                </a:lnTo>
                <a:lnTo>
                  <a:pt x="261" y="1433"/>
                </a:lnTo>
                <a:lnTo>
                  <a:pt x="264" y="1430"/>
                </a:lnTo>
                <a:lnTo>
                  <a:pt x="267" y="1426"/>
                </a:lnTo>
                <a:lnTo>
                  <a:pt x="272" y="1414"/>
                </a:lnTo>
                <a:lnTo>
                  <a:pt x="276" y="1399"/>
                </a:lnTo>
                <a:lnTo>
                  <a:pt x="280" y="1381"/>
                </a:lnTo>
                <a:lnTo>
                  <a:pt x="285" y="1352"/>
                </a:lnTo>
                <a:lnTo>
                  <a:pt x="286" y="1344"/>
                </a:lnTo>
                <a:lnTo>
                  <a:pt x="286" y="1344"/>
                </a:lnTo>
                <a:lnTo>
                  <a:pt x="286" y="1360"/>
                </a:lnTo>
                <a:lnTo>
                  <a:pt x="287" y="1373"/>
                </a:lnTo>
                <a:lnTo>
                  <a:pt x="288" y="1386"/>
                </a:lnTo>
                <a:lnTo>
                  <a:pt x="292" y="1400"/>
                </a:lnTo>
                <a:lnTo>
                  <a:pt x="296" y="1411"/>
                </a:lnTo>
                <a:lnTo>
                  <a:pt x="301" y="1421"/>
                </a:lnTo>
                <a:lnTo>
                  <a:pt x="304" y="1424"/>
                </a:lnTo>
                <a:lnTo>
                  <a:pt x="308" y="1426"/>
                </a:lnTo>
                <a:lnTo>
                  <a:pt x="308" y="1426"/>
                </a:lnTo>
                <a:lnTo>
                  <a:pt x="316" y="1430"/>
                </a:lnTo>
                <a:lnTo>
                  <a:pt x="329" y="1433"/>
                </a:lnTo>
                <a:lnTo>
                  <a:pt x="344" y="1434"/>
                </a:lnTo>
                <a:lnTo>
                  <a:pt x="361" y="1435"/>
                </a:lnTo>
                <a:lnTo>
                  <a:pt x="379" y="1435"/>
                </a:lnTo>
                <a:lnTo>
                  <a:pt x="394" y="1435"/>
                </a:lnTo>
                <a:lnTo>
                  <a:pt x="408" y="1432"/>
                </a:lnTo>
                <a:lnTo>
                  <a:pt x="413" y="1430"/>
                </a:lnTo>
                <a:lnTo>
                  <a:pt x="418" y="1428"/>
                </a:lnTo>
                <a:lnTo>
                  <a:pt x="418" y="1428"/>
                </a:lnTo>
                <a:lnTo>
                  <a:pt x="422" y="1424"/>
                </a:lnTo>
                <a:lnTo>
                  <a:pt x="426" y="1420"/>
                </a:lnTo>
                <a:lnTo>
                  <a:pt x="432" y="1409"/>
                </a:lnTo>
                <a:lnTo>
                  <a:pt x="436" y="1396"/>
                </a:lnTo>
                <a:lnTo>
                  <a:pt x="440" y="1382"/>
                </a:lnTo>
                <a:lnTo>
                  <a:pt x="442" y="1358"/>
                </a:lnTo>
                <a:lnTo>
                  <a:pt x="444" y="1348"/>
                </a:lnTo>
                <a:lnTo>
                  <a:pt x="444" y="1348"/>
                </a:lnTo>
                <a:lnTo>
                  <a:pt x="447" y="1349"/>
                </a:lnTo>
                <a:lnTo>
                  <a:pt x="456" y="1349"/>
                </a:lnTo>
                <a:lnTo>
                  <a:pt x="469" y="1348"/>
                </a:lnTo>
                <a:lnTo>
                  <a:pt x="477" y="1345"/>
                </a:lnTo>
                <a:lnTo>
                  <a:pt x="485" y="1341"/>
                </a:lnTo>
                <a:lnTo>
                  <a:pt x="485" y="1341"/>
                </a:lnTo>
                <a:lnTo>
                  <a:pt x="492" y="1339"/>
                </a:lnTo>
                <a:lnTo>
                  <a:pt x="498" y="1338"/>
                </a:lnTo>
                <a:lnTo>
                  <a:pt x="504" y="1336"/>
                </a:lnTo>
                <a:lnTo>
                  <a:pt x="507" y="1336"/>
                </a:lnTo>
                <a:lnTo>
                  <a:pt x="508" y="1335"/>
                </a:lnTo>
                <a:lnTo>
                  <a:pt x="507" y="1327"/>
                </a:lnTo>
                <a:lnTo>
                  <a:pt x="507" y="1327"/>
                </a:lnTo>
                <a:lnTo>
                  <a:pt x="502" y="1285"/>
                </a:lnTo>
                <a:lnTo>
                  <a:pt x="554" y="1316"/>
                </a:lnTo>
                <a:lnTo>
                  <a:pt x="554" y="1316"/>
                </a:lnTo>
                <a:lnTo>
                  <a:pt x="563" y="1318"/>
                </a:lnTo>
                <a:lnTo>
                  <a:pt x="571" y="1318"/>
                </a:lnTo>
                <a:lnTo>
                  <a:pt x="574" y="1317"/>
                </a:lnTo>
                <a:lnTo>
                  <a:pt x="577" y="1316"/>
                </a:lnTo>
                <a:lnTo>
                  <a:pt x="577" y="1316"/>
                </a:lnTo>
                <a:lnTo>
                  <a:pt x="581" y="1313"/>
                </a:lnTo>
                <a:lnTo>
                  <a:pt x="583" y="1312"/>
                </a:lnTo>
                <a:lnTo>
                  <a:pt x="585" y="1311"/>
                </a:lnTo>
                <a:lnTo>
                  <a:pt x="586" y="1306"/>
                </a:lnTo>
                <a:lnTo>
                  <a:pt x="586" y="1306"/>
                </a:lnTo>
                <a:lnTo>
                  <a:pt x="586" y="1297"/>
                </a:lnTo>
                <a:lnTo>
                  <a:pt x="583" y="1285"/>
                </a:lnTo>
                <a:lnTo>
                  <a:pt x="579" y="1269"/>
                </a:lnTo>
                <a:lnTo>
                  <a:pt x="693" y="1330"/>
                </a:lnTo>
                <a:lnTo>
                  <a:pt x="771" y="1327"/>
                </a:lnTo>
                <a:lnTo>
                  <a:pt x="858" y="1269"/>
                </a:lnTo>
                <a:lnTo>
                  <a:pt x="860" y="1330"/>
                </a:lnTo>
                <a:lnTo>
                  <a:pt x="860" y="1330"/>
                </a:lnTo>
                <a:lnTo>
                  <a:pt x="877" y="1334"/>
                </a:lnTo>
                <a:lnTo>
                  <a:pt x="889" y="1336"/>
                </a:lnTo>
                <a:lnTo>
                  <a:pt x="897" y="1338"/>
                </a:lnTo>
                <a:lnTo>
                  <a:pt x="897" y="1338"/>
                </a:lnTo>
                <a:lnTo>
                  <a:pt x="901" y="1338"/>
                </a:lnTo>
                <a:lnTo>
                  <a:pt x="906" y="1336"/>
                </a:lnTo>
                <a:lnTo>
                  <a:pt x="907" y="1335"/>
                </a:lnTo>
                <a:lnTo>
                  <a:pt x="909" y="1332"/>
                </a:lnTo>
                <a:lnTo>
                  <a:pt x="910" y="1329"/>
                </a:lnTo>
                <a:lnTo>
                  <a:pt x="911" y="1324"/>
                </a:lnTo>
                <a:lnTo>
                  <a:pt x="911" y="1324"/>
                </a:lnTo>
                <a:lnTo>
                  <a:pt x="911" y="1312"/>
                </a:lnTo>
                <a:lnTo>
                  <a:pt x="911" y="1301"/>
                </a:lnTo>
                <a:lnTo>
                  <a:pt x="910" y="1291"/>
                </a:lnTo>
                <a:lnTo>
                  <a:pt x="952" y="1284"/>
                </a:lnTo>
                <a:lnTo>
                  <a:pt x="1015" y="1273"/>
                </a:lnTo>
                <a:lnTo>
                  <a:pt x="1024" y="1255"/>
                </a:lnTo>
                <a:lnTo>
                  <a:pt x="1047" y="1254"/>
                </a:lnTo>
                <a:lnTo>
                  <a:pt x="1047" y="1254"/>
                </a:lnTo>
                <a:lnTo>
                  <a:pt x="1050" y="1312"/>
                </a:lnTo>
                <a:lnTo>
                  <a:pt x="1053" y="1358"/>
                </a:lnTo>
                <a:lnTo>
                  <a:pt x="1055" y="1378"/>
                </a:lnTo>
                <a:lnTo>
                  <a:pt x="1057" y="1392"/>
                </a:lnTo>
                <a:lnTo>
                  <a:pt x="1057" y="1392"/>
                </a:lnTo>
                <a:lnTo>
                  <a:pt x="1060" y="1402"/>
                </a:lnTo>
                <a:lnTo>
                  <a:pt x="1065" y="1410"/>
                </a:lnTo>
                <a:lnTo>
                  <a:pt x="1071" y="1416"/>
                </a:lnTo>
                <a:lnTo>
                  <a:pt x="1078" y="1420"/>
                </a:lnTo>
                <a:lnTo>
                  <a:pt x="1085" y="1424"/>
                </a:lnTo>
                <a:lnTo>
                  <a:pt x="1093" y="1426"/>
                </a:lnTo>
                <a:lnTo>
                  <a:pt x="1109" y="1428"/>
                </a:lnTo>
                <a:lnTo>
                  <a:pt x="1109" y="1428"/>
                </a:lnTo>
                <a:lnTo>
                  <a:pt x="1126" y="1428"/>
                </a:lnTo>
                <a:lnTo>
                  <a:pt x="1142" y="1425"/>
                </a:lnTo>
                <a:lnTo>
                  <a:pt x="1150" y="1423"/>
                </a:lnTo>
                <a:lnTo>
                  <a:pt x="1156" y="1420"/>
                </a:lnTo>
                <a:lnTo>
                  <a:pt x="1161" y="1416"/>
                </a:lnTo>
                <a:lnTo>
                  <a:pt x="1164" y="1413"/>
                </a:lnTo>
                <a:lnTo>
                  <a:pt x="1164" y="1413"/>
                </a:lnTo>
                <a:lnTo>
                  <a:pt x="1168" y="1397"/>
                </a:lnTo>
                <a:lnTo>
                  <a:pt x="1172" y="1377"/>
                </a:lnTo>
                <a:lnTo>
                  <a:pt x="1177" y="1352"/>
                </a:lnTo>
                <a:lnTo>
                  <a:pt x="1194" y="1350"/>
                </a:lnTo>
                <a:lnTo>
                  <a:pt x="1194" y="1350"/>
                </a:lnTo>
                <a:lnTo>
                  <a:pt x="1196" y="1360"/>
                </a:lnTo>
                <a:lnTo>
                  <a:pt x="1200" y="1383"/>
                </a:lnTo>
                <a:lnTo>
                  <a:pt x="1205" y="1406"/>
                </a:lnTo>
                <a:lnTo>
                  <a:pt x="1207" y="1415"/>
                </a:lnTo>
                <a:lnTo>
                  <a:pt x="1210" y="1418"/>
                </a:lnTo>
                <a:lnTo>
                  <a:pt x="1211" y="1420"/>
                </a:lnTo>
                <a:lnTo>
                  <a:pt x="1211" y="1420"/>
                </a:lnTo>
                <a:lnTo>
                  <a:pt x="1217" y="1423"/>
                </a:lnTo>
                <a:lnTo>
                  <a:pt x="1229" y="1425"/>
                </a:lnTo>
                <a:lnTo>
                  <a:pt x="1243" y="1429"/>
                </a:lnTo>
                <a:lnTo>
                  <a:pt x="1259" y="1432"/>
                </a:lnTo>
                <a:lnTo>
                  <a:pt x="1276" y="1432"/>
                </a:lnTo>
                <a:lnTo>
                  <a:pt x="1283" y="1432"/>
                </a:lnTo>
                <a:lnTo>
                  <a:pt x="1290" y="1430"/>
                </a:lnTo>
                <a:lnTo>
                  <a:pt x="1296" y="1428"/>
                </a:lnTo>
                <a:lnTo>
                  <a:pt x="1301" y="1425"/>
                </a:lnTo>
                <a:lnTo>
                  <a:pt x="1305" y="1421"/>
                </a:lnTo>
                <a:lnTo>
                  <a:pt x="1309" y="1416"/>
                </a:lnTo>
                <a:lnTo>
                  <a:pt x="1309" y="1416"/>
                </a:lnTo>
                <a:lnTo>
                  <a:pt x="1311" y="1405"/>
                </a:lnTo>
                <a:lnTo>
                  <a:pt x="1314" y="1391"/>
                </a:lnTo>
                <a:lnTo>
                  <a:pt x="1315" y="1363"/>
                </a:lnTo>
                <a:lnTo>
                  <a:pt x="1315" y="1341"/>
                </a:lnTo>
                <a:lnTo>
                  <a:pt x="1314" y="1332"/>
                </a:lnTo>
                <a:lnTo>
                  <a:pt x="1314" y="1332"/>
                </a:lnTo>
                <a:lnTo>
                  <a:pt x="1321" y="1334"/>
                </a:lnTo>
                <a:lnTo>
                  <a:pt x="1338" y="1334"/>
                </a:lnTo>
                <a:lnTo>
                  <a:pt x="1348" y="1334"/>
                </a:lnTo>
                <a:lnTo>
                  <a:pt x="1357" y="1332"/>
                </a:lnTo>
                <a:lnTo>
                  <a:pt x="1365" y="1330"/>
                </a:lnTo>
                <a:lnTo>
                  <a:pt x="1367" y="1329"/>
                </a:lnTo>
                <a:lnTo>
                  <a:pt x="1370" y="1326"/>
                </a:lnTo>
                <a:lnTo>
                  <a:pt x="1370" y="1326"/>
                </a:lnTo>
                <a:lnTo>
                  <a:pt x="1374" y="1322"/>
                </a:lnTo>
                <a:lnTo>
                  <a:pt x="1375" y="1317"/>
                </a:lnTo>
                <a:lnTo>
                  <a:pt x="1377" y="1310"/>
                </a:lnTo>
                <a:lnTo>
                  <a:pt x="1377" y="1293"/>
                </a:lnTo>
                <a:lnTo>
                  <a:pt x="1377" y="1293"/>
                </a:lnTo>
                <a:lnTo>
                  <a:pt x="1380" y="1250"/>
                </a:lnTo>
                <a:lnTo>
                  <a:pt x="1380" y="1214"/>
                </a:lnTo>
                <a:lnTo>
                  <a:pt x="1380" y="1214"/>
                </a:lnTo>
                <a:lnTo>
                  <a:pt x="1394" y="1211"/>
                </a:lnTo>
                <a:lnTo>
                  <a:pt x="1404" y="1208"/>
                </a:lnTo>
                <a:lnTo>
                  <a:pt x="1407" y="1205"/>
                </a:lnTo>
                <a:lnTo>
                  <a:pt x="1408" y="1204"/>
                </a:lnTo>
                <a:lnTo>
                  <a:pt x="1408" y="1204"/>
                </a:lnTo>
                <a:lnTo>
                  <a:pt x="1407" y="1200"/>
                </a:lnTo>
                <a:lnTo>
                  <a:pt x="1407" y="1194"/>
                </a:lnTo>
                <a:lnTo>
                  <a:pt x="1407" y="1186"/>
                </a:lnTo>
                <a:lnTo>
                  <a:pt x="1393" y="1186"/>
                </a:lnTo>
                <a:lnTo>
                  <a:pt x="1393" y="1172"/>
                </a:lnTo>
                <a:lnTo>
                  <a:pt x="1400" y="1150"/>
                </a:lnTo>
                <a:lnTo>
                  <a:pt x="1400" y="1150"/>
                </a:lnTo>
                <a:lnTo>
                  <a:pt x="1398" y="1144"/>
                </a:lnTo>
                <a:lnTo>
                  <a:pt x="1395" y="1139"/>
                </a:lnTo>
                <a:lnTo>
                  <a:pt x="1395" y="1138"/>
                </a:lnTo>
                <a:lnTo>
                  <a:pt x="1395" y="1136"/>
                </a:lnTo>
                <a:lnTo>
                  <a:pt x="1395" y="1136"/>
                </a:lnTo>
                <a:lnTo>
                  <a:pt x="1398" y="1125"/>
                </a:lnTo>
                <a:lnTo>
                  <a:pt x="1400" y="1106"/>
                </a:lnTo>
                <a:lnTo>
                  <a:pt x="1403" y="1080"/>
                </a:lnTo>
                <a:lnTo>
                  <a:pt x="1389" y="1076"/>
                </a:lnTo>
                <a:lnTo>
                  <a:pt x="1407" y="1057"/>
                </a:lnTo>
                <a:lnTo>
                  <a:pt x="1412" y="931"/>
                </a:lnTo>
                <a:lnTo>
                  <a:pt x="1412" y="931"/>
                </a:lnTo>
                <a:lnTo>
                  <a:pt x="1416" y="925"/>
                </a:lnTo>
                <a:lnTo>
                  <a:pt x="1417" y="918"/>
                </a:lnTo>
                <a:lnTo>
                  <a:pt x="1417" y="916"/>
                </a:lnTo>
                <a:lnTo>
                  <a:pt x="1416" y="913"/>
                </a:lnTo>
                <a:lnTo>
                  <a:pt x="1416" y="913"/>
                </a:lnTo>
                <a:lnTo>
                  <a:pt x="1405" y="885"/>
                </a:lnTo>
                <a:lnTo>
                  <a:pt x="1386" y="854"/>
                </a:lnTo>
                <a:lnTo>
                  <a:pt x="1386" y="854"/>
                </a:lnTo>
                <a:lnTo>
                  <a:pt x="1389" y="687"/>
                </a:lnTo>
                <a:lnTo>
                  <a:pt x="1389" y="687"/>
                </a:lnTo>
                <a:lnTo>
                  <a:pt x="1391" y="612"/>
                </a:lnTo>
                <a:lnTo>
                  <a:pt x="1428" y="611"/>
                </a:lnTo>
                <a:lnTo>
                  <a:pt x="1428" y="611"/>
                </a:lnTo>
                <a:lnTo>
                  <a:pt x="1451" y="592"/>
                </a:lnTo>
                <a:lnTo>
                  <a:pt x="1451" y="592"/>
                </a:lnTo>
                <a:lnTo>
                  <a:pt x="1466" y="583"/>
                </a:lnTo>
                <a:lnTo>
                  <a:pt x="1478" y="578"/>
                </a:lnTo>
                <a:lnTo>
                  <a:pt x="1478" y="578"/>
                </a:lnTo>
                <a:lnTo>
                  <a:pt x="1485" y="568"/>
                </a:lnTo>
                <a:lnTo>
                  <a:pt x="1493" y="556"/>
                </a:lnTo>
                <a:lnTo>
                  <a:pt x="1501" y="544"/>
                </a:lnTo>
                <a:lnTo>
                  <a:pt x="1501" y="544"/>
                </a:lnTo>
                <a:lnTo>
                  <a:pt x="1503" y="535"/>
                </a:lnTo>
                <a:lnTo>
                  <a:pt x="1504" y="521"/>
                </a:lnTo>
                <a:lnTo>
                  <a:pt x="1506" y="486"/>
                </a:lnTo>
                <a:lnTo>
                  <a:pt x="1506" y="456"/>
                </a:lnTo>
                <a:lnTo>
                  <a:pt x="1506" y="442"/>
                </a:lnTo>
                <a:lnTo>
                  <a:pt x="1506" y="442"/>
                </a:lnTo>
                <a:lnTo>
                  <a:pt x="1508" y="441"/>
                </a:lnTo>
                <a:lnTo>
                  <a:pt x="1512" y="438"/>
                </a:lnTo>
                <a:lnTo>
                  <a:pt x="1515" y="433"/>
                </a:lnTo>
                <a:lnTo>
                  <a:pt x="1515" y="433"/>
                </a:lnTo>
                <a:lnTo>
                  <a:pt x="1516" y="429"/>
                </a:lnTo>
                <a:lnTo>
                  <a:pt x="1516" y="427"/>
                </a:lnTo>
                <a:lnTo>
                  <a:pt x="1516" y="423"/>
                </a:lnTo>
                <a:lnTo>
                  <a:pt x="1518" y="409"/>
                </a:lnTo>
                <a:lnTo>
                  <a:pt x="1518" y="409"/>
                </a:lnTo>
                <a:lnTo>
                  <a:pt x="1520" y="396"/>
                </a:lnTo>
                <a:lnTo>
                  <a:pt x="1518" y="378"/>
                </a:lnTo>
                <a:lnTo>
                  <a:pt x="1515" y="357"/>
                </a:lnTo>
                <a:lnTo>
                  <a:pt x="1511" y="335"/>
                </a:lnTo>
                <a:lnTo>
                  <a:pt x="1503" y="297"/>
                </a:lnTo>
                <a:lnTo>
                  <a:pt x="1501" y="281"/>
                </a:lnTo>
                <a:lnTo>
                  <a:pt x="1463" y="282"/>
                </a:lnTo>
                <a:lnTo>
                  <a:pt x="1431" y="282"/>
                </a:lnTo>
                <a:lnTo>
                  <a:pt x="1423" y="348"/>
                </a:lnTo>
                <a:lnTo>
                  <a:pt x="1409" y="348"/>
                </a:lnTo>
                <a:lnTo>
                  <a:pt x="1409" y="348"/>
                </a:lnTo>
                <a:lnTo>
                  <a:pt x="1410" y="301"/>
                </a:lnTo>
                <a:lnTo>
                  <a:pt x="1409" y="268"/>
                </a:lnTo>
                <a:lnTo>
                  <a:pt x="1408" y="256"/>
                </a:lnTo>
                <a:lnTo>
                  <a:pt x="1407" y="251"/>
                </a:lnTo>
                <a:lnTo>
                  <a:pt x="1407" y="251"/>
                </a:lnTo>
                <a:lnTo>
                  <a:pt x="1402" y="248"/>
                </a:lnTo>
                <a:lnTo>
                  <a:pt x="1395" y="246"/>
                </a:lnTo>
                <a:lnTo>
                  <a:pt x="1388" y="244"/>
                </a:lnTo>
                <a:lnTo>
                  <a:pt x="1382" y="242"/>
                </a:lnTo>
                <a:lnTo>
                  <a:pt x="1382" y="242"/>
                </a:lnTo>
                <a:lnTo>
                  <a:pt x="1376" y="240"/>
                </a:lnTo>
                <a:lnTo>
                  <a:pt x="1367" y="237"/>
                </a:lnTo>
                <a:lnTo>
                  <a:pt x="1355" y="234"/>
                </a:lnTo>
                <a:lnTo>
                  <a:pt x="1355" y="234"/>
                </a:lnTo>
                <a:lnTo>
                  <a:pt x="1347" y="209"/>
                </a:lnTo>
                <a:lnTo>
                  <a:pt x="1341" y="190"/>
                </a:lnTo>
                <a:lnTo>
                  <a:pt x="1338" y="183"/>
                </a:lnTo>
                <a:lnTo>
                  <a:pt x="1334" y="179"/>
                </a:lnTo>
                <a:lnTo>
                  <a:pt x="1334" y="179"/>
                </a:lnTo>
                <a:lnTo>
                  <a:pt x="1325" y="174"/>
                </a:lnTo>
                <a:lnTo>
                  <a:pt x="1315" y="169"/>
                </a:lnTo>
                <a:lnTo>
                  <a:pt x="1304" y="164"/>
                </a:lnTo>
                <a:lnTo>
                  <a:pt x="1296" y="162"/>
                </a:lnTo>
                <a:lnTo>
                  <a:pt x="1273" y="162"/>
                </a:lnTo>
                <a:lnTo>
                  <a:pt x="1273" y="162"/>
                </a:lnTo>
                <a:lnTo>
                  <a:pt x="1268" y="174"/>
                </a:lnTo>
                <a:lnTo>
                  <a:pt x="1264" y="180"/>
                </a:lnTo>
                <a:lnTo>
                  <a:pt x="1262" y="181"/>
                </a:lnTo>
                <a:lnTo>
                  <a:pt x="1261" y="181"/>
                </a:lnTo>
                <a:lnTo>
                  <a:pt x="1261" y="181"/>
                </a:lnTo>
                <a:close/>
                <a:moveTo>
                  <a:pt x="1351" y="248"/>
                </a:moveTo>
                <a:lnTo>
                  <a:pt x="1393" y="256"/>
                </a:lnTo>
                <a:lnTo>
                  <a:pt x="1396" y="353"/>
                </a:lnTo>
                <a:lnTo>
                  <a:pt x="1396" y="353"/>
                </a:lnTo>
                <a:lnTo>
                  <a:pt x="1395" y="354"/>
                </a:lnTo>
                <a:lnTo>
                  <a:pt x="1393" y="357"/>
                </a:lnTo>
                <a:lnTo>
                  <a:pt x="1391" y="361"/>
                </a:lnTo>
                <a:lnTo>
                  <a:pt x="1391" y="364"/>
                </a:lnTo>
                <a:lnTo>
                  <a:pt x="1391" y="367"/>
                </a:lnTo>
                <a:lnTo>
                  <a:pt x="1391" y="367"/>
                </a:lnTo>
                <a:lnTo>
                  <a:pt x="1393" y="373"/>
                </a:lnTo>
                <a:lnTo>
                  <a:pt x="1394" y="386"/>
                </a:lnTo>
                <a:lnTo>
                  <a:pt x="1395" y="419"/>
                </a:lnTo>
                <a:lnTo>
                  <a:pt x="1395" y="465"/>
                </a:lnTo>
                <a:lnTo>
                  <a:pt x="1381" y="474"/>
                </a:lnTo>
                <a:lnTo>
                  <a:pt x="1391" y="488"/>
                </a:lnTo>
                <a:lnTo>
                  <a:pt x="1394" y="570"/>
                </a:lnTo>
                <a:lnTo>
                  <a:pt x="1381" y="585"/>
                </a:lnTo>
                <a:lnTo>
                  <a:pt x="1351" y="248"/>
                </a:lnTo>
                <a:close/>
                <a:moveTo>
                  <a:pt x="1410" y="381"/>
                </a:moveTo>
                <a:lnTo>
                  <a:pt x="1435" y="380"/>
                </a:lnTo>
                <a:lnTo>
                  <a:pt x="1438" y="495"/>
                </a:lnTo>
                <a:lnTo>
                  <a:pt x="1438" y="495"/>
                </a:lnTo>
                <a:lnTo>
                  <a:pt x="1436" y="497"/>
                </a:lnTo>
                <a:lnTo>
                  <a:pt x="1432" y="499"/>
                </a:lnTo>
                <a:lnTo>
                  <a:pt x="1428" y="505"/>
                </a:lnTo>
                <a:lnTo>
                  <a:pt x="1426" y="509"/>
                </a:lnTo>
                <a:lnTo>
                  <a:pt x="1424" y="514"/>
                </a:lnTo>
                <a:lnTo>
                  <a:pt x="1424" y="514"/>
                </a:lnTo>
                <a:lnTo>
                  <a:pt x="1419" y="541"/>
                </a:lnTo>
                <a:lnTo>
                  <a:pt x="1417" y="554"/>
                </a:lnTo>
                <a:lnTo>
                  <a:pt x="1417" y="561"/>
                </a:lnTo>
                <a:lnTo>
                  <a:pt x="1417" y="561"/>
                </a:lnTo>
                <a:lnTo>
                  <a:pt x="1417" y="563"/>
                </a:lnTo>
                <a:lnTo>
                  <a:pt x="1417" y="564"/>
                </a:lnTo>
                <a:lnTo>
                  <a:pt x="1413" y="568"/>
                </a:lnTo>
                <a:lnTo>
                  <a:pt x="1408" y="570"/>
                </a:lnTo>
                <a:lnTo>
                  <a:pt x="1405" y="491"/>
                </a:lnTo>
                <a:lnTo>
                  <a:pt x="1405" y="491"/>
                </a:lnTo>
                <a:lnTo>
                  <a:pt x="1407" y="489"/>
                </a:lnTo>
                <a:lnTo>
                  <a:pt x="1408" y="484"/>
                </a:lnTo>
                <a:lnTo>
                  <a:pt x="1409" y="477"/>
                </a:lnTo>
                <a:lnTo>
                  <a:pt x="1409" y="477"/>
                </a:lnTo>
                <a:lnTo>
                  <a:pt x="1410" y="470"/>
                </a:lnTo>
                <a:lnTo>
                  <a:pt x="1409" y="465"/>
                </a:lnTo>
                <a:lnTo>
                  <a:pt x="1409" y="460"/>
                </a:lnTo>
                <a:lnTo>
                  <a:pt x="1409" y="455"/>
                </a:lnTo>
                <a:lnTo>
                  <a:pt x="1409" y="455"/>
                </a:lnTo>
                <a:lnTo>
                  <a:pt x="1409" y="441"/>
                </a:lnTo>
                <a:lnTo>
                  <a:pt x="1410" y="415"/>
                </a:lnTo>
                <a:lnTo>
                  <a:pt x="1410" y="381"/>
                </a:lnTo>
                <a:lnTo>
                  <a:pt x="1410" y="381"/>
                </a:lnTo>
                <a:close/>
                <a:moveTo>
                  <a:pt x="57" y="504"/>
                </a:moveTo>
                <a:lnTo>
                  <a:pt x="57" y="504"/>
                </a:lnTo>
                <a:lnTo>
                  <a:pt x="66" y="504"/>
                </a:lnTo>
                <a:lnTo>
                  <a:pt x="74" y="507"/>
                </a:lnTo>
                <a:lnTo>
                  <a:pt x="80" y="511"/>
                </a:lnTo>
                <a:lnTo>
                  <a:pt x="85" y="516"/>
                </a:lnTo>
                <a:lnTo>
                  <a:pt x="89" y="522"/>
                </a:lnTo>
                <a:lnTo>
                  <a:pt x="92" y="528"/>
                </a:lnTo>
                <a:lnTo>
                  <a:pt x="92" y="535"/>
                </a:lnTo>
                <a:lnTo>
                  <a:pt x="92" y="542"/>
                </a:lnTo>
                <a:lnTo>
                  <a:pt x="90" y="550"/>
                </a:lnTo>
                <a:lnTo>
                  <a:pt x="88" y="558"/>
                </a:lnTo>
                <a:lnTo>
                  <a:pt x="85" y="564"/>
                </a:lnTo>
                <a:lnTo>
                  <a:pt x="80" y="570"/>
                </a:lnTo>
                <a:lnTo>
                  <a:pt x="75" y="575"/>
                </a:lnTo>
                <a:lnTo>
                  <a:pt x="69" y="579"/>
                </a:lnTo>
                <a:lnTo>
                  <a:pt x="62" y="582"/>
                </a:lnTo>
                <a:lnTo>
                  <a:pt x="55" y="583"/>
                </a:lnTo>
                <a:lnTo>
                  <a:pt x="55" y="583"/>
                </a:lnTo>
                <a:lnTo>
                  <a:pt x="47" y="583"/>
                </a:lnTo>
                <a:lnTo>
                  <a:pt x="41" y="580"/>
                </a:lnTo>
                <a:lnTo>
                  <a:pt x="36" y="577"/>
                </a:lnTo>
                <a:lnTo>
                  <a:pt x="31" y="571"/>
                </a:lnTo>
                <a:lnTo>
                  <a:pt x="25" y="565"/>
                </a:lnTo>
                <a:lnTo>
                  <a:pt x="23" y="559"/>
                </a:lnTo>
                <a:lnTo>
                  <a:pt x="20" y="552"/>
                </a:lnTo>
                <a:lnTo>
                  <a:pt x="20" y="545"/>
                </a:lnTo>
                <a:lnTo>
                  <a:pt x="20" y="537"/>
                </a:lnTo>
                <a:lnTo>
                  <a:pt x="22" y="531"/>
                </a:lnTo>
                <a:lnTo>
                  <a:pt x="24" y="523"/>
                </a:lnTo>
                <a:lnTo>
                  <a:pt x="28" y="517"/>
                </a:lnTo>
                <a:lnTo>
                  <a:pt x="33" y="512"/>
                </a:lnTo>
                <a:lnTo>
                  <a:pt x="39" y="508"/>
                </a:lnTo>
                <a:lnTo>
                  <a:pt x="47" y="505"/>
                </a:lnTo>
                <a:lnTo>
                  <a:pt x="57" y="504"/>
                </a:lnTo>
                <a:lnTo>
                  <a:pt x="57" y="504"/>
                </a:lnTo>
                <a:close/>
                <a:moveTo>
                  <a:pt x="1160" y="486"/>
                </a:moveTo>
                <a:lnTo>
                  <a:pt x="1160" y="486"/>
                </a:lnTo>
                <a:lnTo>
                  <a:pt x="1169" y="486"/>
                </a:lnTo>
                <a:lnTo>
                  <a:pt x="1177" y="489"/>
                </a:lnTo>
                <a:lnTo>
                  <a:pt x="1183" y="493"/>
                </a:lnTo>
                <a:lnTo>
                  <a:pt x="1188" y="498"/>
                </a:lnTo>
                <a:lnTo>
                  <a:pt x="1192" y="503"/>
                </a:lnTo>
                <a:lnTo>
                  <a:pt x="1193" y="509"/>
                </a:lnTo>
                <a:lnTo>
                  <a:pt x="1194" y="517"/>
                </a:lnTo>
                <a:lnTo>
                  <a:pt x="1194" y="524"/>
                </a:lnTo>
                <a:lnTo>
                  <a:pt x="1193" y="532"/>
                </a:lnTo>
                <a:lnTo>
                  <a:pt x="1191" y="538"/>
                </a:lnTo>
                <a:lnTo>
                  <a:pt x="1188" y="546"/>
                </a:lnTo>
                <a:lnTo>
                  <a:pt x="1183" y="551"/>
                </a:lnTo>
                <a:lnTo>
                  <a:pt x="1178" y="556"/>
                </a:lnTo>
                <a:lnTo>
                  <a:pt x="1172" y="561"/>
                </a:lnTo>
                <a:lnTo>
                  <a:pt x="1165" y="564"/>
                </a:lnTo>
                <a:lnTo>
                  <a:pt x="1158" y="565"/>
                </a:lnTo>
                <a:lnTo>
                  <a:pt x="1158" y="565"/>
                </a:lnTo>
                <a:lnTo>
                  <a:pt x="1150" y="564"/>
                </a:lnTo>
                <a:lnTo>
                  <a:pt x="1144" y="561"/>
                </a:lnTo>
                <a:lnTo>
                  <a:pt x="1137" y="559"/>
                </a:lnTo>
                <a:lnTo>
                  <a:pt x="1133" y="554"/>
                </a:lnTo>
                <a:lnTo>
                  <a:pt x="1128" y="547"/>
                </a:lnTo>
                <a:lnTo>
                  <a:pt x="1126" y="541"/>
                </a:lnTo>
                <a:lnTo>
                  <a:pt x="1123" y="533"/>
                </a:lnTo>
                <a:lnTo>
                  <a:pt x="1123" y="527"/>
                </a:lnTo>
                <a:lnTo>
                  <a:pt x="1123" y="519"/>
                </a:lnTo>
                <a:lnTo>
                  <a:pt x="1125" y="512"/>
                </a:lnTo>
                <a:lnTo>
                  <a:pt x="1127" y="505"/>
                </a:lnTo>
                <a:lnTo>
                  <a:pt x="1131" y="499"/>
                </a:lnTo>
                <a:lnTo>
                  <a:pt x="1136" y="494"/>
                </a:lnTo>
                <a:lnTo>
                  <a:pt x="1142" y="490"/>
                </a:lnTo>
                <a:lnTo>
                  <a:pt x="1150" y="488"/>
                </a:lnTo>
                <a:lnTo>
                  <a:pt x="1160" y="486"/>
                </a:lnTo>
                <a:lnTo>
                  <a:pt x="1160" y="486"/>
                </a:lnTo>
                <a:close/>
                <a:moveTo>
                  <a:pt x="60" y="597"/>
                </a:moveTo>
                <a:lnTo>
                  <a:pt x="60" y="597"/>
                </a:lnTo>
                <a:lnTo>
                  <a:pt x="70" y="597"/>
                </a:lnTo>
                <a:lnTo>
                  <a:pt x="78" y="599"/>
                </a:lnTo>
                <a:lnTo>
                  <a:pt x="84" y="603"/>
                </a:lnTo>
                <a:lnTo>
                  <a:pt x="89" y="608"/>
                </a:lnTo>
                <a:lnTo>
                  <a:pt x="92" y="613"/>
                </a:lnTo>
                <a:lnTo>
                  <a:pt x="94" y="621"/>
                </a:lnTo>
                <a:lnTo>
                  <a:pt x="95" y="627"/>
                </a:lnTo>
                <a:lnTo>
                  <a:pt x="95" y="635"/>
                </a:lnTo>
                <a:lnTo>
                  <a:pt x="94" y="643"/>
                </a:lnTo>
                <a:lnTo>
                  <a:pt x="92" y="649"/>
                </a:lnTo>
                <a:lnTo>
                  <a:pt x="88" y="657"/>
                </a:lnTo>
                <a:lnTo>
                  <a:pt x="84" y="663"/>
                </a:lnTo>
                <a:lnTo>
                  <a:pt x="79" y="668"/>
                </a:lnTo>
                <a:lnTo>
                  <a:pt x="72" y="672"/>
                </a:lnTo>
                <a:lnTo>
                  <a:pt x="66" y="674"/>
                </a:lnTo>
                <a:lnTo>
                  <a:pt x="59" y="676"/>
                </a:lnTo>
                <a:lnTo>
                  <a:pt x="59" y="676"/>
                </a:lnTo>
                <a:lnTo>
                  <a:pt x="51" y="674"/>
                </a:lnTo>
                <a:lnTo>
                  <a:pt x="45" y="673"/>
                </a:lnTo>
                <a:lnTo>
                  <a:pt x="38" y="669"/>
                </a:lnTo>
                <a:lnTo>
                  <a:pt x="33" y="664"/>
                </a:lnTo>
                <a:lnTo>
                  <a:pt x="29" y="658"/>
                </a:lnTo>
                <a:lnTo>
                  <a:pt x="27" y="652"/>
                </a:lnTo>
                <a:lnTo>
                  <a:pt x="24" y="645"/>
                </a:lnTo>
                <a:lnTo>
                  <a:pt x="23" y="638"/>
                </a:lnTo>
                <a:lnTo>
                  <a:pt x="23" y="630"/>
                </a:lnTo>
                <a:lnTo>
                  <a:pt x="24" y="622"/>
                </a:lnTo>
                <a:lnTo>
                  <a:pt x="27" y="616"/>
                </a:lnTo>
                <a:lnTo>
                  <a:pt x="31" y="610"/>
                </a:lnTo>
                <a:lnTo>
                  <a:pt x="36" y="605"/>
                </a:lnTo>
                <a:lnTo>
                  <a:pt x="43" y="601"/>
                </a:lnTo>
                <a:lnTo>
                  <a:pt x="51" y="598"/>
                </a:lnTo>
                <a:lnTo>
                  <a:pt x="60" y="597"/>
                </a:lnTo>
                <a:lnTo>
                  <a:pt x="60" y="597"/>
                </a:lnTo>
                <a:close/>
                <a:moveTo>
                  <a:pt x="1163" y="579"/>
                </a:moveTo>
                <a:lnTo>
                  <a:pt x="1163" y="579"/>
                </a:lnTo>
                <a:lnTo>
                  <a:pt x="1173" y="579"/>
                </a:lnTo>
                <a:lnTo>
                  <a:pt x="1180" y="582"/>
                </a:lnTo>
                <a:lnTo>
                  <a:pt x="1187" y="585"/>
                </a:lnTo>
                <a:lnTo>
                  <a:pt x="1191" y="589"/>
                </a:lnTo>
                <a:lnTo>
                  <a:pt x="1194" y="596"/>
                </a:lnTo>
                <a:lnTo>
                  <a:pt x="1197" y="602"/>
                </a:lnTo>
                <a:lnTo>
                  <a:pt x="1198" y="610"/>
                </a:lnTo>
                <a:lnTo>
                  <a:pt x="1198" y="617"/>
                </a:lnTo>
                <a:lnTo>
                  <a:pt x="1197" y="624"/>
                </a:lnTo>
                <a:lnTo>
                  <a:pt x="1194" y="631"/>
                </a:lnTo>
                <a:lnTo>
                  <a:pt x="1191" y="638"/>
                </a:lnTo>
                <a:lnTo>
                  <a:pt x="1187" y="644"/>
                </a:lnTo>
                <a:lnTo>
                  <a:pt x="1182" y="649"/>
                </a:lnTo>
                <a:lnTo>
                  <a:pt x="1175" y="653"/>
                </a:lnTo>
                <a:lnTo>
                  <a:pt x="1169" y="657"/>
                </a:lnTo>
                <a:lnTo>
                  <a:pt x="1161" y="658"/>
                </a:lnTo>
                <a:lnTo>
                  <a:pt x="1161" y="658"/>
                </a:lnTo>
                <a:lnTo>
                  <a:pt x="1154" y="657"/>
                </a:lnTo>
                <a:lnTo>
                  <a:pt x="1147" y="654"/>
                </a:lnTo>
                <a:lnTo>
                  <a:pt x="1141" y="650"/>
                </a:lnTo>
                <a:lnTo>
                  <a:pt x="1136" y="645"/>
                </a:lnTo>
                <a:lnTo>
                  <a:pt x="1132" y="640"/>
                </a:lnTo>
                <a:lnTo>
                  <a:pt x="1130" y="634"/>
                </a:lnTo>
                <a:lnTo>
                  <a:pt x="1127" y="626"/>
                </a:lnTo>
                <a:lnTo>
                  <a:pt x="1126" y="618"/>
                </a:lnTo>
                <a:lnTo>
                  <a:pt x="1126" y="612"/>
                </a:lnTo>
                <a:lnTo>
                  <a:pt x="1127" y="605"/>
                </a:lnTo>
                <a:lnTo>
                  <a:pt x="1130" y="598"/>
                </a:lnTo>
                <a:lnTo>
                  <a:pt x="1133" y="592"/>
                </a:lnTo>
                <a:lnTo>
                  <a:pt x="1139" y="587"/>
                </a:lnTo>
                <a:lnTo>
                  <a:pt x="1146" y="583"/>
                </a:lnTo>
                <a:lnTo>
                  <a:pt x="1154" y="579"/>
                </a:lnTo>
                <a:lnTo>
                  <a:pt x="1163" y="579"/>
                </a:lnTo>
                <a:lnTo>
                  <a:pt x="1163" y="579"/>
                </a:lnTo>
                <a:close/>
                <a:moveTo>
                  <a:pt x="565" y="1265"/>
                </a:moveTo>
                <a:lnTo>
                  <a:pt x="567" y="1293"/>
                </a:lnTo>
                <a:lnTo>
                  <a:pt x="529" y="1266"/>
                </a:lnTo>
                <a:lnTo>
                  <a:pt x="565" y="1265"/>
                </a:lnTo>
                <a:close/>
                <a:moveTo>
                  <a:pt x="886" y="1259"/>
                </a:moveTo>
                <a:lnTo>
                  <a:pt x="931" y="1258"/>
                </a:lnTo>
                <a:lnTo>
                  <a:pt x="900" y="1287"/>
                </a:lnTo>
                <a:lnTo>
                  <a:pt x="901" y="1310"/>
                </a:lnTo>
                <a:lnTo>
                  <a:pt x="887" y="1310"/>
                </a:lnTo>
                <a:lnTo>
                  <a:pt x="886" y="12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4F6FB6A7-DB7F-4068-B7F4-2EBDA0EEEF62}"/>
              </a:ext>
            </a:extLst>
          </p:cNvPr>
          <p:cNvSpPr>
            <a:spLocks noEditPoints="1"/>
          </p:cNvSpPr>
          <p:nvPr/>
        </p:nvSpPr>
        <p:spPr bwMode="auto">
          <a:xfrm>
            <a:off x="3686708" y="4571225"/>
            <a:ext cx="2531680" cy="1428367"/>
          </a:xfrm>
          <a:custGeom>
            <a:avLst/>
            <a:gdLst>
              <a:gd name="T0" fmla="*/ 600 w 1620"/>
              <a:gd name="T1" fmla="*/ 287 h 914"/>
              <a:gd name="T2" fmla="*/ 571 w 1620"/>
              <a:gd name="T3" fmla="*/ 265 h 914"/>
              <a:gd name="T4" fmla="*/ 207 w 1620"/>
              <a:gd name="T5" fmla="*/ 254 h 914"/>
              <a:gd name="T6" fmla="*/ 112 w 1620"/>
              <a:gd name="T7" fmla="*/ 265 h 914"/>
              <a:gd name="T8" fmla="*/ 30 w 1620"/>
              <a:gd name="T9" fmla="*/ 401 h 914"/>
              <a:gd name="T10" fmla="*/ 0 w 1620"/>
              <a:gd name="T11" fmla="*/ 574 h 914"/>
              <a:gd name="T12" fmla="*/ 22 w 1620"/>
              <a:gd name="T13" fmla="*/ 801 h 914"/>
              <a:gd name="T14" fmla="*/ 36 w 1620"/>
              <a:gd name="T15" fmla="*/ 803 h 914"/>
              <a:gd name="T16" fmla="*/ 82 w 1620"/>
              <a:gd name="T17" fmla="*/ 810 h 914"/>
              <a:gd name="T18" fmla="*/ 138 w 1620"/>
              <a:gd name="T19" fmla="*/ 810 h 914"/>
              <a:gd name="T20" fmla="*/ 206 w 1620"/>
              <a:gd name="T21" fmla="*/ 852 h 914"/>
              <a:gd name="T22" fmla="*/ 261 w 1620"/>
              <a:gd name="T23" fmla="*/ 901 h 914"/>
              <a:gd name="T24" fmla="*/ 346 w 1620"/>
              <a:gd name="T25" fmla="*/ 906 h 914"/>
              <a:gd name="T26" fmla="*/ 408 w 1620"/>
              <a:gd name="T27" fmla="*/ 868 h 914"/>
              <a:gd name="T28" fmla="*/ 445 w 1620"/>
              <a:gd name="T29" fmla="*/ 826 h 914"/>
              <a:gd name="T30" fmla="*/ 464 w 1620"/>
              <a:gd name="T31" fmla="*/ 865 h 914"/>
              <a:gd name="T32" fmla="*/ 543 w 1620"/>
              <a:gd name="T33" fmla="*/ 865 h 914"/>
              <a:gd name="T34" fmla="*/ 583 w 1620"/>
              <a:gd name="T35" fmla="*/ 826 h 914"/>
              <a:gd name="T36" fmla="*/ 785 w 1620"/>
              <a:gd name="T37" fmla="*/ 816 h 914"/>
              <a:gd name="T38" fmla="*/ 953 w 1620"/>
              <a:gd name="T39" fmla="*/ 818 h 914"/>
              <a:gd name="T40" fmla="*/ 1024 w 1620"/>
              <a:gd name="T41" fmla="*/ 847 h 914"/>
              <a:gd name="T42" fmla="*/ 1080 w 1620"/>
              <a:gd name="T43" fmla="*/ 898 h 914"/>
              <a:gd name="T44" fmla="*/ 1164 w 1620"/>
              <a:gd name="T45" fmla="*/ 913 h 914"/>
              <a:gd name="T46" fmla="*/ 1247 w 1620"/>
              <a:gd name="T47" fmla="*/ 890 h 914"/>
              <a:gd name="T48" fmla="*/ 1319 w 1620"/>
              <a:gd name="T49" fmla="*/ 845 h 914"/>
              <a:gd name="T50" fmla="*/ 1362 w 1620"/>
              <a:gd name="T51" fmla="*/ 843 h 914"/>
              <a:gd name="T52" fmla="*/ 1413 w 1620"/>
              <a:gd name="T53" fmla="*/ 858 h 914"/>
              <a:gd name="T54" fmla="*/ 1419 w 1620"/>
              <a:gd name="T55" fmla="*/ 849 h 914"/>
              <a:gd name="T56" fmla="*/ 1482 w 1620"/>
              <a:gd name="T57" fmla="*/ 831 h 914"/>
              <a:gd name="T58" fmla="*/ 1605 w 1620"/>
              <a:gd name="T59" fmla="*/ 727 h 914"/>
              <a:gd name="T60" fmla="*/ 1447 w 1620"/>
              <a:gd name="T61" fmla="*/ 500 h 914"/>
              <a:gd name="T62" fmla="*/ 1200 w 1620"/>
              <a:gd name="T63" fmla="*/ 391 h 914"/>
              <a:gd name="T64" fmla="*/ 1225 w 1620"/>
              <a:gd name="T65" fmla="*/ 337 h 914"/>
              <a:gd name="T66" fmla="*/ 1363 w 1620"/>
              <a:gd name="T67" fmla="*/ 366 h 914"/>
              <a:gd name="T68" fmla="*/ 1561 w 1620"/>
              <a:gd name="T69" fmla="*/ 332 h 914"/>
              <a:gd name="T70" fmla="*/ 1547 w 1620"/>
              <a:gd name="T71" fmla="*/ 23 h 914"/>
              <a:gd name="T72" fmla="*/ 1176 w 1620"/>
              <a:gd name="T73" fmla="*/ 6 h 914"/>
              <a:gd name="T74" fmla="*/ 1178 w 1620"/>
              <a:gd name="T75" fmla="*/ 21 h 914"/>
              <a:gd name="T76" fmla="*/ 1176 w 1620"/>
              <a:gd name="T77" fmla="*/ 100 h 914"/>
              <a:gd name="T78" fmla="*/ 963 w 1620"/>
              <a:gd name="T79" fmla="*/ 164 h 914"/>
              <a:gd name="T80" fmla="*/ 458 w 1620"/>
              <a:gd name="T81" fmla="*/ 4 h 914"/>
              <a:gd name="T82" fmla="*/ 385 w 1620"/>
              <a:gd name="T83" fmla="*/ 1 h 914"/>
              <a:gd name="T84" fmla="*/ 366 w 1620"/>
              <a:gd name="T85" fmla="*/ 120 h 914"/>
              <a:gd name="T86" fmla="*/ 529 w 1620"/>
              <a:gd name="T87" fmla="*/ 158 h 914"/>
              <a:gd name="T88" fmla="*/ 608 w 1620"/>
              <a:gd name="T89" fmla="*/ 237 h 914"/>
              <a:gd name="T90" fmla="*/ 805 w 1620"/>
              <a:gd name="T91" fmla="*/ 273 h 914"/>
              <a:gd name="T92" fmla="*/ 207 w 1620"/>
              <a:gd name="T93" fmla="*/ 450 h 914"/>
              <a:gd name="T94" fmla="*/ 100 w 1620"/>
              <a:gd name="T95" fmla="*/ 545 h 914"/>
              <a:gd name="T96" fmla="*/ 67 w 1620"/>
              <a:gd name="T97" fmla="*/ 536 h 914"/>
              <a:gd name="T98" fmla="*/ 70 w 1620"/>
              <a:gd name="T99" fmla="*/ 484 h 914"/>
              <a:gd name="T100" fmla="*/ 80 w 1620"/>
              <a:gd name="T101" fmla="*/ 463 h 914"/>
              <a:gd name="T102" fmla="*/ 74 w 1620"/>
              <a:gd name="T103" fmla="*/ 411 h 914"/>
              <a:gd name="T104" fmla="*/ 126 w 1620"/>
              <a:gd name="T105" fmla="*/ 304 h 914"/>
              <a:gd name="T106" fmla="*/ 256 w 1620"/>
              <a:gd name="T107" fmla="*/ 290 h 914"/>
              <a:gd name="T108" fmla="*/ 568 w 1620"/>
              <a:gd name="T109" fmla="*/ 297 h 914"/>
              <a:gd name="T110" fmla="*/ 568 w 1620"/>
              <a:gd name="T111" fmla="*/ 352 h 914"/>
              <a:gd name="T112" fmla="*/ 524 w 1620"/>
              <a:gd name="T113" fmla="*/ 386 h 914"/>
              <a:gd name="T114" fmla="*/ 503 w 1620"/>
              <a:gd name="T115" fmla="*/ 397 h 914"/>
              <a:gd name="T116" fmla="*/ 470 w 1620"/>
              <a:gd name="T117" fmla="*/ 380 h 914"/>
              <a:gd name="T118" fmla="*/ 474 w 1620"/>
              <a:gd name="T119" fmla="*/ 292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0" h="914">
                <a:moveTo>
                  <a:pt x="677" y="352"/>
                </a:moveTo>
                <a:lnTo>
                  <a:pt x="603" y="352"/>
                </a:lnTo>
                <a:lnTo>
                  <a:pt x="603" y="302"/>
                </a:lnTo>
                <a:lnTo>
                  <a:pt x="603" y="302"/>
                </a:lnTo>
                <a:lnTo>
                  <a:pt x="603" y="297"/>
                </a:lnTo>
                <a:lnTo>
                  <a:pt x="600" y="287"/>
                </a:lnTo>
                <a:lnTo>
                  <a:pt x="598" y="281"/>
                </a:lnTo>
                <a:lnTo>
                  <a:pt x="594" y="276"/>
                </a:lnTo>
                <a:lnTo>
                  <a:pt x="589" y="271"/>
                </a:lnTo>
                <a:lnTo>
                  <a:pt x="583" y="268"/>
                </a:lnTo>
                <a:lnTo>
                  <a:pt x="583" y="268"/>
                </a:lnTo>
                <a:lnTo>
                  <a:pt x="571" y="265"/>
                </a:lnTo>
                <a:lnTo>
                  <a:pt x="551" y="262"/>
                </a:lnTo>
                <a:lnTo>
                  <a:pt x="491" y="257"/>
                </a:lnTo>
                <a:lnTo>
                  <a:pt x="420" y="254"/>
                </a:lnTo>
                <a:lnTo>
                  <a:pt x="351" y="253"/>
                </a:lnTo>
                <a:lnTo>
                  <a:pt x="351" y="253"/>
                </a:lnTo>
                <a:lnTo>
                  <a:pt x="207" y="254"/>
                </a:lnTo>
                <a:lnTo>
                  <a:pt x="147" y="255"/>
                </a:lnTo>
                <a:lnTo>
                  <a:pt x="128" y="257"/>
                </a:lnTo>
                <a:lnTo>
                  <a:pt x="119" y="258"/>
                </a:lnTo>
                <a:lnTo>
                  <a:pt x="119" y="258"/>
                </a:lnTo>
                <a:lnTo>
                  <a:pt x="116" y="260"/>
                </a:lnTo>
                <a:lnTo>
                  <a:pt x="112" y="265"/>
                </a:lnTo>
                <a:lnTo>
                  <a:pt x="101" y="281"/>
                </a:lnTo>
                <a:lnTo>
                  <a:pt x="72" y="328"/>
                </a:lnTo>
                <a:lnTo>
                  <a:pt x="43" y="375"/>
                </a:lnTo>
                <a:lnTo>
                  <a:pt x="33" y="392"/>
                </a:lnTo>
                <a:lnTo>
                  <a:pt x="30" y="401"/>
                </a:lnTo>
                <a:lnTo>
                  <a:pt x="30" y="401"/>
                </a:lnTo>
                <a:lnTo>
                  <a:pt x="15" y="466"/>
                </a:lnTo>
                <a:lnTo>
                  <a:pt x="6" y="516"/>
                </a:lnTo>
                <a:lnTo>
                  <a:pt x="2" y="537"/>
                </a:lnTo>
                <a:lnTo>
                  <a:pt x="0" y="554"/>
                </a:lnTo>
                <a:lnTo>
                  <a:pt x="0" y="554"/>
                </a:lnTo>
                <a:lnTo>
                  <a:pt x="0" y="574"/>
                </a:lnTo>
                <a:lnTo>
                  <a:pt x="1" y="605"/>
                </a:lnTo>
                <a:lnTo>
                  <a:pt x="9" y="680"/>
                </a:lnTo>
                <a:lnTo>
                  <a:pt x="20" y="786"/>
                </a:lnTo>
                <a:lnTo>
                  <a:pt x="20" y="786"/>
                </a:lnTo>
                <a:lnTo>
                  <a:pt x="21" y="794"/>
                </a:lnTo>
                <a:lnTo>
                  <a:pt x="22" y="801"/>
                </a:lnTo>
                <a:lnTo>
                  <a:pt x="23" y="803"/>
                </a:lnTo>
                <a:lnTo>
                  <a:pt x="25" y="805"/>
                </a:lnTo>
                <a:lnTo>
                  <a:pt x="27" y="806"/>
                </a:lnTo>
                <a:lnTo>
                  <a:pt x="30" y="806"/>
                </a:lnTo>
                <a:lnTo>
                  <a:pt x="30" y="806"/>
                </a:lnTo>
                <a:lnTo>
                  <a:pt x="36" y="803"/>
                </a:lnTo>
                <a:lnTo>
                  <a:pt x="43" y="801"/>
                </a:lnTo>
                <a:lnTo>
                  <a:pt x="49" y="796"/>
                </a:lnTo>
                <a:lnTo>
                  <a:pt x="69" y="796"/>
                </a:lnTo>
                <a:lnTo>
                  <a:pt x="69" y="796"/>
                </a:lnTo>
                <a:lnTo>
                  <a:pt x="77" y="805"/>
                </a:lnTo>
                <a:lnTo>
                  <a:pt x="82" y="810"/>
                </a:lnTo>
                <a:lnTo>
                  <a:pt x="83" y="811"/>
                </a:lnTo>
                <a:lnTo>
                  <a:pt x="84" y="811"/>
                </a:lnTo>
                <a:lnTo>
                  <a:pt x="84" y="811"/>
                </a:lnTo>
                <a:lnTo>
                  <a:pt x="89" y="810"/>
                </a:lnTo>
                <a:lnTo>
                  <a:pt x="101" y="810"/>
                </a:lnTo>
                <a:lnTo>
                  <a:pt x="138" y="810"/>
                </a:lnTo>
                <a:lnTo>
                  <a:pt x="193" y="811"/>
                </a:lnTo>
                <a:lnTo>
                  <a:pt x="193" y="811"/>
                </a:lnTo>
                <a:lnTo>
                  <a:pt x="194" y="815"/>
                </a:lnTo>
                <a:lnTo>
                  <a:pt x="196" y="826"/>
                </a:lnTo>
                <a:lnTo>
                  <a:pt x="203" y="842"/>
                </a:lnTo>
                <a:lnTo>
                  <a:pt x="206" y="852"/>
                </a:lnTo>
                <a:lnTo>
                  <a:pt x="212" y="860"/>
                </a:lnTo>
                <a:lnTo>
                  <a:pt x="220" y="869"/>
                </a:lnTo>
                <a:lnTo>
                  <a:pt x="227" y="879"/>
                </a:lnTo>
                <a:lnTo>
                  <a:pt x="237" y="886"/>
                </a:lnTo>
                <a:lnTo>
                  <a:pt x="248" y="893"/>
                </a:lnTo>
                <a:lnTo>
                  <a:pt x="261" y="901"/>
                </a:lnTo>
                <a:lnTo>
                  <a:pt x="275" y="906"/>
                </a:lnTo>
                <a:lnTo>
                  <a:pt x="293" y="908"/>
                </a:lnTo>
                <a:lnTo>
                  <a:pt x="311" y="910"/>
                </a:lnTo>
                <a:lnTo>
                  <a:pt x="311" y="910"/>
                </a:lnTo>
                <a:lnTo>
                  <a:pt x="330" y="908"/>
                </a:lnTo>
                <a:lnTo>
                  <a:pt x="346" y="906"/>
                </a:lnTo>
                <a:lnTo>
                  <a:pt x="361" y="902"/>
                </a:lnTo>
                <a:lnTo>
                  <a:pt x="373" y="896"/>
                </a:lnTo>
                <a:lnTo>
                  <a:pt x="384" y="890"/>
                </a:lnTo>
                <a:lnTo>
                  <a:pt x="394" y="882"/>
                </a:lnTo>
                <a:lnTo>
                  <a:pt x="401" y="875"/>
                </a:lnTo>
                <a:lnTo>
                  <a:pt x="408" y="868"/>
                </a:lnTo>
                <a:lnTo>
                  <a:pt x="412" y="860"/>
                </a:lnTo>
                <a:lnTo>
                  <a:pt x="416" y="853"/>
                </a:lnTo>
                <a:lnTo>
                  <a:pt x="422" y="839"/>
                </a:lnTo>
                <a:lnTo>
                  <a:pt x="425" y="829"/>
                </a:lnTo>
                <a:lnTo>
                  <a:pt x="425" y="826"/>
                </a:lnTo>
                <a:lnTo>
                  <a:pt x="445" y="826"/>
                </a:lnTo>
                <a:lnTo>
                  <a:pt x="445" y="826"/>
                </a:lnTo>
                <a:lnTo>
                  <a:pt x="452" y="844"/>
                </a:lnTo>
                <a:lnTo>
                  <a:pt x="458" y="858"/>
                </a:lnTo>
                <a:lnTo>
                  <a:pt x="462" y="863"/>
                </a:lnTo>
                <a:lnTo>
                  <a:pt x="464" y="865"/>
                </a:lnTo>
                <a:lnTo>
                  <a:pt x="464" y="865"/>
                </a:lnTo>
                <a:lnTo>
                  <a:pt x="478" y="868"/>
                </a:lnTo>
                <a:lnTo>
                  <a:pt x="500" y="870"/>
                </a:lnTo>
                <a:lnTo>
                  <a:pt x="514" y="870"/>
                </a:lnTo>
                <a:lnTo>
                  <a:pt x="525" y="870"/>
                </a:lnTo>
                <a:lnTo>
                  <a:pt x="536" y="868"/>
                </a:lnTo>
                <a:lnTo>
                  <a:pt x="543" y="865"/>
                </a:lnTo>
                <a:lnTo>
                  <a:pt x="543" y="865"/>
                </a:lnTo>
                <a:lnTo>
                  <a:pt x="550" y="860"/>
                </a:lnTo>
                <a:lnTo>
                  <a:pt x="556" y="855"/>
                </a:lnTo>
                <a:lnTo>
                  <a:pt x="568" y="842"/>
                </a:lnTo>
                <a:lnTo>
                  <a:pt x="583" y="826"/>
                </a:lnTo>
                <a:lnTo>
                  <a:pt x="583" y="826"/>
                </a:lnTo>
                <a:lnTo>
                  <a:pt x="610" y="826"/>
                </a:lnTo>
                <a:lnTo>
                  <a:pt x="637" y="826"/>
                </a:lnTo>
                <a:lnTo>
                  <a:pt x="652" y="831"/>
                </a:lnTo>
                <a:lnTo>
                  <a:pt x="761" y="831"/>
                </a:lnTo>
                <a:lnTo>
                  <a:pt x="780" y="826"/>
                </a:lnTo>
                <a:lnTo>
                  <a:pt x="785" y="816"/>
                </a:lnTo>
                <a:lnTo>
                  <a:pt x="840" y="816"/>
                </a:lnTo>
                <a:lnTo>
                  <a:pt x="859" y="821"/>
                </a:lnTo>
                <a:lnTo>
                  <a:pt x="938" y="821"/>
                </a:lnTo>
                <a:lnTo>
                  <a:pt x="938" y="821"/>
                </a:lnTo>
                <a:lnTo>
                  <a:pt x="947" y="819"/>
                </a:lnTo>
                <a:lnTo>
                  <a:pt x="953" y="818"/>
                </a:lnTo>
                <a:lnTo>
                  <a:pt x="958" y="816"/>
                </a:lnTo>
                <a:lnTo>
                  <a:pt x="1008" y="816"/>
                </a:lnTo>
                <a:lnTo>
                  <a:pt x="1008" y="816"/>
                </a:lnTo>
                <a:lnTo>
                  <a:pt x="1009" y="819"/>
                </a:lnTo>
                <a:lnTo>
                  <a:pt x="1015" y="831"/>
                </a:lnTo>
                <a:lnTo>
                  <a:pt x="1024" y="847"/>
                </a:lnTo>
                <a:lnTo>
                  <a:pt x="1030" y="856"/>
                </a:lnTo>
                <a:lnTo>
                  <a:pt x="1039" y="865"/>
                </a:lnTo>
                <a:lnTo>
                  <a:pt x="1047" y="874"/>
                </a:lnTo>
                <a:lnTo>
                  <a:pt x="1057" y="884"/>
                </a:lnTo>
                <a:lnTo>
                  <a:pt x="1068" y="891"/>
                </a:lnTo>
                <a:lnTo>
                  <a:pt x="1080" y="898"/>
                </a:lnTo>
                <a:lnTo>
                  <a:pt x="1094" y="906"/>
                </a:lnTo>
                <a:lnTo>
                  <a:pt x="1110" y="911"/>
                </a:lnTo>
                <a:lnTo>
                  <a:pt x="1127" y="913"/>
                </a:lnTo>
                <a:lnTo>
                  <a:pt x="1146" y="914"/>
                </a:lnTo>
                <a:lnTo>
                  <a:pt x="1146" y="914"/>
                </a:lnTo>
                <a:lnTo>
                  <a:pt x="1164" y="913"/>
                </a:lnTo>
                <a:lnTo>
                  <a:pt x="1182" y="912"/>
                </a:lnTo>
                <a:lnTo>
                  <a:pt x="1198" y="910"/>
                </a:lnTo>
                <a:lnTo>
                  <a:pt x="1213" y="905"/>
                </a:lnTo>
                <a:lnTo>
                  <a:pt x="1225" y="901"/>
                </a:lnTo>
                <a:lnTo>
                  <a:pt x="1237" y="896"/>
                </a:lnTo>
                <a:lnTo>
                  <a:pt x="1247" y="890"/>
                </a:lnTo>
                <a:lnTo>
                  <a:pt x="1257" y="885"/>
                </a:lnTo>
                <a:lnTo>
                  <a:pt x="1271" y="874"/>
                </a:lnTo>
                <a:lnTo>
                  <a:pt x="1282" y="864"/>
                </a:lnTo>
                <a:lnTo>
                  <a:pt x="1287" y="858"/>
                </a:lnTo>
                <a:lnTo>
                  <a:pt x="1289" y="855"/>
                </a:lnTo>
                <a:lnTo>
                  <a:pt x="1319" y="845"/>
                </a:lnTo>
                <a:lnTo>
                  <a:pt x="1358" y="835"/>
                </a:lnTo>
                <a:lnTo>
                  <a:pt x="1348" y="811"/>
                </a:lnTo>
                <a:lnTo>
                  <a:pt x="1373" y="811"/>
                </a:lnTo>
                <a:lnTo>
                  <a:pt x="1373" y="831"/>
                </a:lnTo>
                <a:lnTo>
                  <a:pt x="1373" y="831"/>
                </a:lnTo>
                <a:lnTo>
                  <a:pt x="1362" y="843"/>
                </a:lnTo>
                <a:lnTo>
                  <a:pt x="1355" y="852"/>
                </a:lnTo>
                <a:lnTo>
                  <a:pt x="1353" y="854"/>
                </a:lnTo>
                <a:lnTo>
                  <a:pt x="1353" y="855"/>
                </a:lnTo>
                <a:lnTo>
                  <a:pt x="1353" y="855"/>
                </a:lnTo>
                <a:lnTo>
                  <a:pt x="1389" y="858"/>
                </a:lnTo>
                <a:lnTo>
                  <a:pt x="1413" y="858"/>
                </a:lnTo>
                <a:lnTo>
                  <a:pt x="1420" y="858"/>
                </a:lnTo>
                <a:lnTo>
                  <a:pt x="1421" y="856"/>
                </a:lnTo>
                <a:lnTo>
                  <a:pt x="1423" y="855"/>
                </a:lnTo>
                <a:lnTo>
                  <a:pt x="1423" y="855"/>
                </a:lnTo>
                <a:lnTo>
                  <a:pt x="1421" y="853"/>
                </a:lnTo>
                <a:lnTo>
                  <a:pt x="1419" y="849"/>
                </a:lnTo>
                <a:lnTo>
                  <a:pt x="1410" y="843"/>
                </a:lnTo>
                <a:lnTo>
                  <a:pt x="1398" y="835"/>
                </a:lnTo>
                <a:lnTo>
                  <a:pt x="1398" y="811"/>
                </a:lnTo>
                <a:lnTo>
                  <a:pt x="1423" y="811"/>
                </a:lnTo>
                <a:lnTo>
                  <a:pt x="1423" y="831"/>
                </a:lnTo>
                <a:lnTo>
                  <a:pt x="1482" y="831"/>
                </a:lnTo>
                <a:lnTo>
                  <a:pt x="1487" y="811"/>
                </a:lnTo>
                <a:lnTo>
                  <a:pt x="1526" y="806"/>
                </a:lnTo>
                <a:lnTo>
                  <a:pt x="1526" y="796"/>
                </a:lnTo>
                <a:lnTo>
                  <a:pt x="1566" y="796"/>
                </a:lnTo>
                <a:lnTo>
                  <a:pt x="1600" y="776"/>
                </a:lnTo>
                <a:lnTo>
                  <a:pt x="1605" y="727"/>
                </a:lnTo>
                <a:lnTo>
                  <a:pt x="1605" y="707"/>
                </a:lnTo>
                <a:lnTo>
                  <a:pt x="1605" y="613"/>
                </a:lnTo>
                <a:lnTo>
                  <a:pt x="1620" y="608"/>
                </a:lnTo>
                <a:lnTo>
                  <a:pt x="1620" y="510"/>
                </a:lnTo>
                <a:lnTo>
                  <a:pt x="1600" y="500"/>
                </a:lnTo>
                <a:lnTo>
                  <a:pt x="1447" y="500"/>
                </a:lnTo>
                <a:lnTo>
                  <a:pt x="1427" y="490"/>
                </a:lnTo>
                <a:lnTo>
                  <a:pt x="1393" y="490"/>
                </a:lnTo>
                <a:lnTo>
                  <a:pt x="1383" y="500"/>
                </a:lnTo>
                <a:lnTo>
                  <a:pt x="1190" y="500"/>
                </a:lnTo>
                <a:lnTo>
                  <a:pt x="1190" y="416"/>
                </a:lnTo>
                <a:lnTo>
                  <a:pt x="1200" y="391"/>
                </a:lnTo>
                <a:lnTo>
                  <a:pt x="1200" y="366"/>
                </a:lnTo>
                <a:lnTo>
                  <a:pt x="1176" y="347"/>
                </a:lnTo>
                <a:lnTo>
                  <a:pt x="1185" y="332"/>
                </a:lnTo>
                <a:lnTo>
                  <a:pt x="1215" y="332"/>
                </a:lnTo>
                <a:lnTo>
                  <a:pt x="1215" y="332"/>
                </a:lnTo>
                <a:lnTo>
                  <a:pt x="1225" y="337"/>
                </a:lnTo>
                <a:lnTo>
                  <a:pt x="1235" y="342"/>
                </a:lnTo>
                <a:lnTo>
                  <a:pt x="1235" y="342"/>
                </a:lnTo>
                <a:lnTo>
                  <a:pt x="1304" y="352"/>
                </a:lnTo>
                <a:lnTo>
                  <a:pt x="1319" y="362"/>
                </a:lnTo>
                <a:lnTo>
                  <a:pt x="1339" y="371"/>
                </a:lnTo>
                <a:lnTo>
                  <a:pt x="1363" y="366"/>
                </a:lnTo>
                <a:lnTo>
                  <a:pt x="1378" y="381"/>
                </a:lnTo>
                <a:lnTo>
                  <a:pt x="1393" y="391"/>
                </a:lnTo>
                <a:lnTo>
                  <a:pt x="1437" y="391"/>
                </a:lnTo>
                <a:lnTo>
                  <a:pt x="1457" y="381"/>
                </a:lnTo>
                <a:lnTo>
                  <a:pt x="1447" y="332"/>
                </a:lnTo>
                <a:lnTo>
                  <a:pt x="1561" y="332"/>
                </a:lnTo>
                <a:lnTo>
                  <a:pt x="1571" y="317"/>
                </a:lnTo>
                <a:lnTo>
                  <a:pt x="1571" y="125"/>
                </a:lnTo>
                <a:lnTo>
                  <a:pt x="1546" y="100"/>
                </a:lnTo>
                <a:lnTo>
                  <a:pt x="1546" y="31"/>
                </a:lnTo>
                <a:lnTo>
                  <a:pt x="1546" y="31"/>
                </a:lnTo>
                <a:lnTo>
                  <a:pt x="1547" y="23"/>
                </a:lnTo>
                <a:lnTo>
                  <a:pt x="1547" y="18"/>
                </a:lnTo>
                <a:lnTo>
                  <a:pt x="1546" y="16"/>
                </a:lnTo>
                <a:lnTo>
                  <a:pt x="1546" y="16"/>
                </a:lnTo>
                <a:lnTo>
                  <a:pt x="1530" y="11"/>
                </a:lnTo>
                <a:lnTo>
                  <a:pt x="1516" y="6"/>
                </a:lnTo>
                <a:lnTo>
                  <a:pt x="1176" y="6"/>
                </a:lnTo>
                <a:lnTo>
                  <a:pt x="1176" y="6"/>
                </a:lnTo>
                <a:lnTo>
                  <a:pt x="1174" y="7"/>
                </a:lnTo>
                <a:lnTo>
                  <a:pt x="1174" y="11"/>
                </a:lnTo>
                <a:lnTo>
                  <a:pt x="1176" y="16"/>
                </a:lnTo>
                <a:lnTo>
                  <a:pt x="1176" y="16"/>
                </a:lnTo>
                <a:lnTo>
                  <a:pt x="1178" y="21"/>
                </a:lnTo>
                <a:lnTo>
                  <a:pt x="1179" y="23"/>
                </a:lnTo>
                <a:lnTo>
                  <a:pt x="1181" y="25"/>
                </a:lnTo>
                <a:lnTo>
                  <a:pt x="1181" y="26"/>
                </a:lnTo>
                <a:lnTo>
                  <a:pt x="1181" y="26"/>
                </a:lnTo>
                <a:lnTo>
                  <a:pt x="1176" y="46"/>
                </a:lnTo>
                <a:lnTo>
                  <a:pt x="1176" y="100"/>
                </a:lnTo>
                <a:lnTo>
                  <a:pt x="1166" y="115"/>
                </a:lnTo>
                <a:lnTo>
                  <a:pt x="1166" y="189"/>
                </a:lnTo>
                <a:lnTo>
                  <a:pt x="1131" y="189"/>
                </a:lnTo>
                <a:lnTo>
                  <a:pt x="1116" y="199"/>
                </a:lnTo>
                <a:lnTo>
                  <a:pt x="1013" y="164"/>
                </a:lnTo>
                <a:lnTo>
                  <a:pt x="963" y="164"/>
                </a:lnTo>
                <a:lnTo>
                  <a:pt x="696" y="90"/>
                </a:lnTo>
                <a:lnTo>
                  <a:pt x="583" y="36"/>
                </a:lnTo>
                <a:lnTo>
                  <a:pt x="529" y="11"/>
                </a:lnTo>
                <a:lnTo>
                  <a:pt x="464" y="6"/>
                </a:lnTo>
                <a:lnTo>
                  <a:pt x="464" y="6"/>
                </a:lnTo>
                <a:lnTo>
                  <a:pt x="458" y="4"/>
                </a:lnTo>
                <a:lnTo>
                  <a:pt x="450" y="1"/>
                </a:lnTo>
                <a:lnTo>
                  <a:pt x="450" y="1"/>
                </a:lnTo>
                <a:lnTo>
                  <a:pt x="438" y="0"/>
                </a:lnTo>
                <a:lnTo>
                  <a:pt x="416" y="1"/>
                </a:lnTo>
                <a:lnTo>
                  <a:pt x="385" y="1"/>
                </a:lnTo>
                <a:lnTo>
                  <a:pt x="385" y="1"/>
                </a:lnTo>
                <a:lnTo>
                  <a:pt x="370" y="36"/>
                </a:lnTo>
                <a:lnTo>
                  <a:pt x="370" y="36"/>
                </a:lnTo>
                <a:lnTo>
                  <a:pt x="368" y="50"/>
                </a:lnTo>
                <a:lnTo>
                  <a:pt x="367" y="78"/>
                </a:lnTo>
                <a:lnTo>
                  <a:pt x="366" y="120"/>
                </a:lnTo>
                <a:lnTo>
                  <a:pt x="366" y="120"/>
                </a:lnTo>
                <a:lnTo>
                  <a:pt x="368" y="126"/>
                </a:lnTo>
                <a:lnTo>
                  <a:pt x="370" y="129"/>
                </a:lnTo>
                <a:lnTo>
                  <a:pt x="435" y="134"/>
                </a:lnTo>
                <a:lnTo>
                  <a:pt x="519" y="159"/>
                </a:lnTo>
                <a:lnTo>
                  <a:pt x="519" y="159"/>
                </a:lnTo>
                <a:lnTo>
                  <a:pt x="529" y="158"/>
                </a:lnTo>
                <a:lnTo>
                  <a:pt x="535" y="158"/>
                </a:lnTo>
                <a:lnTo>
                  <a:pt x="537" y="158"/>
                </a:lnTo>
                <a:lnTo>
                  <a:pt x="538" y="159"/>
                </a:lnTo>
                <a:lnTo>
                  <a:pt x="538" y="159"/>
                </a:lnTo>
                <a:lnTo>
                  <a:pt x="561" y="184"/>
                </a:lnTo>
                <a:lnTo>
                  <a:pt x="608" y="237"/>
                </a:lnTo>
                <a:lnTo>
                  <a:pt x="677" y="312"/>
                </a:lnTo>
                <a:lnTo>
                  <a:pt x="677" y="352"/>
                </a:lnTo>
                <a:close/>
                <a:moveTo>
                  <a:pt x="1022" y="332"/>
                </a:moveTo>
                <a:lnTo>
                  <a:pt x="1022" y="342"/>
                </a:lnTo>
                <a:lnTo>
                  <a:pt x="805" y="342"/>
                </a:lnTo>
                <a:lnTo>
                  <a:pt x="805" y="273"/>
                </a:lnTo>
                <a:lnTo>
                  <a:pt x="1022" y="332"/>
                </a:lnTo>
                <a:close/>
                <a:moveTo>
                  <a:pt x="366" y="287"/>
                </a:moveTo>
                <a:lnTo>
                  <a:pt x="366" y="436"/>
                </a:lnTo>
                <a:lnTo>
                  <a:pt x="227" y="436"/>
                </a:lnTo>
                <a:lnTo>
                  <a:pt x="207" y="450"/>
                </a:lnTo>
                <a:lnTo>
                  <a:pt x="207" y="450"/>
                </a:lnTo>
                <a:lnTo>
                  <a:pt x="167" y="495"/>
                </a:lnTo>
                <a:lnTo>
                  <a:pt x="138" y="524"/>
                </a:lnTo>
                <a:lnTo>
                  <a:pt x="124" y="539"/>
                </a:lnTo>
                <a:lnTo>
                  <a:pt x="124" y="539"/>
                </a:lnTo>
                <a:lnTo>
                  <a:pt x="115" y="542"/>
                </a:lnTo>
                <a:lnTo>
                  <a:pt x="100" y="545"/>
                </a:lnTo>
                <a:lnTo>
                  <a:pt x="93" y="547"/>
                </a:lnTo>
                <a:lnTo>
                  <a:pt x="84" y="547"/>
                </a:lnTo>
                <a:lnTo>
                  <a:pt x="78" y="547"/>
                </a:lnTo>
                <a:lnTo>
                  <a:pt x="74" y="544"/>
                </a:lnTo>
                <a:lnTo>
                  <a:pt x="74" y="544"/>
                </a:lnTo>
                <a:lnTo>
                  <a:pt x="67" y="536"/>
                </a:lnTo>
                <a:lnTo>
                  <a:pt x="64" y="532"/>
                </a:lnTo>
                <a:lnTo>
                  <a:pt x="64" y="524"/>
                </a:lnTo>
                <a:lnTo>
                  <a:pt x="64" y="485"/>
                </a:lnTo>
                <a:lnTo>
                  <a:pt x="64" y="485"/>
                </a:lnTo>
                <a:lnTo>
                  <a:pt x="67" y="485"/>
                </a:lnTo>
                <a:lnTo>
                  <a:pt x="70" y="484"/>
                </a:lnTo>
                <a:lnTo>
                  <a:pt x="73" y="482"/>
                </a:lnTo>
                <a:lnTo>
                  <a:pt x="75" y="481"/>
                </a:lnTo>
                <a:lnTo>
                  <a:pt x="78" y="479"/>
                </a:lnTo>
                <a:lnTo>
                  <a:pt x="79" y="475"/>
                </a:lnTo>
                <a:lnTo>
                  <a:pt x="79" y="475"/>
                </a:lnTo>
                <a:lnTo>
                  <a:pt x="80" y="463"/>
                </a:lnTo>
                <a:lnTo>
                  <a:pt x="82" y="445"/>
                </a:lnTo>
                <a:lnTo>
                  <a:pt x="80" y="431"/>
                </a:lnTo>
                <a:lnTo>
                  <a:pt x="79" y="421"/>
                </a:lnTo>
                <a:lnTo>
                  <a:pt x="79" y="421"/>
                </a:lnTo>
                <a:lnTo>
                  <a:pt x="75" y="413"/>
                </a:lnTo>
                <a:lnTo>
                  <a:pt x="74" y="411"/>
                </a:lnTo>
                <a:lnTo>
                  <a:pt x="74" y="411"/>
                </a:lnTo>
                <a:lnTo>
                  <a:pt x="82" y="394"/>
                </a:lnTo>
                <a:lnTo>
                  <a:pt x="98" y="355"/>
                </a:lnTo>
                <a:lnTo>
                  <a:pt x="107" y="336"/>
                </a:lnTo>
                <a:lnTo>
                  <a:pt x="117" y="317"/>
                </a:lnTo>
                <a:lnTo>
                  <a:pt x="126" y="304"/>
                </a:lnTo>
                <a:lnTo>
                  <a:pt x="130" y="300"/>
                </a:lnTo>
                <a:lnTo>
                  <a:pt x="133" y="297"/>
                </a:lnTo>
                <a:lnTo>
                  <a:pt x="133" y="297"/>
                </a:lnTo>
                <a:lnTo>
                  <a:pt x="148" y="296"/>
                </a:lnTo>
                <a:lnTo>
                  <a:pt x="177" y="294"/>
                </a:lnTo>
                <a:lnTo>
                  <a:pt x="256" y="290"/>
                </a:lnTo>
                <a:lnTo>
                  <a:pt x="366" y="287"/>
                </a:lnTo>
                <a:lnTo>
                  <a:pt x="366" y="287"/>
                </a:lnTo>
                <a:close/>
                <a:moveTo>
                  <a:pt x="558" y="292"/>
                </a:moveTo>
                <a:lnTo>
                  <a:pt x="558" y="292"/>
                </a:lnTo>
                <a:lnTo>
                  <a:pt x="566" y="295"/>
                </a:lnTo>
                <a:lnTo>
                  <a:pt x="568" y="297"/>
                </a:lnTo>
                <a:lnTo>
                  <a:pt x="568" y="297"/>
                </a:lnTo>
                <a:lnTo>
                  <a:pt x="567" y="324"/>
                </a:lnTo>
                <a:lnTo>
                  <a:pt x="567" y="343"/>
                </a:lnTo>
                <a:lnTo>
                  <a:pt x="567" y="349"/>
                </a:lnTo>
                <a:lnTo>
                  <a:pt x="568" y="352"/>
                </a:lnTo>
                <a:lnTo>
                  <a:pt x="568" y="352"/>
                </a:lnTo>
                <a:lnTo>
                  <a:pt x="562" y="352"/>
                </a:lnTo>
                <a:lnTo>
                  <a:pt x="547" y="352"/>
                </a:lnTo>
                <a:lnTo>
                  <a:pt x="524" y="352"/>
                </a:lnTo>
                <a:lnTo>
                  <a:pt x="524" y="352"/>
                </a:lnTo>
                <a:lnTo>
                  <a:pt x="524" y="371"/>
                </a:lnTo>
                <a:lnTo>
                  <a:pt x="524" y="386"/>
                </a:lnTo>
                <a:lnTo>
                  <a:pt x="525" y="395"/>
                </a:lnTo>
                <a:lnTo>
                  <a:pt x="525" y="395"/>
                </a:lnTo>
                <a:lnTo>
                  <a:pt x="525" y="396"/>
                </a:lnTo>
                <a:lnTo>
                  <a:pt x="524" y="396"/>
                </a:lnTo>
                <a:lnTo>
                  <a:pt x="519" y="397"/>
                </a:lnTo>
                <a:lnTo>
                  <a:pt x="503" y="397"/>
                </a:lnTo>
                <a:lnTo>
                  <a:pt x="485" y="397"/>
                </a:lnTo>
                <a:lnTo>
                  <a:pt x="474" y="396"/>
                </a:lnTo>
                <a:lnTo>
                  <a:pt x="474" y="396"/>
                </a:lnTo>
                <a:lnTo>
                  <a:pt x="473" y="395"/>
                </a:lnTo>
                <a:lnTo>
                  <a:pt x="472" y="391"/>
                </a:lnTo>
                <a:lnTo>
                  <a:pt x="470" y="380"/>
                </a:lnTo>
                <a:lnTo>
                  <a:pt x="469" y="344"/>
                </a:lnTo>
                <a:lnTo>
                  <a:pt x="470" y="310"/>
                </a:lnTo>
                <a:lnTo>
                  <a:pt x="472" y="297"/>
                </a:lnTo>
                <a:lnTo>
                  <a:pt x="473" y="294"/>
                </a:lnTo>
                <a:lnTo>
                  <a:pt x="474" y="292"/>
                </a:lnTo>
                <a:lnTo>
                  <a:pt x="474" y="292"/>
                </a:lnTo>
                <a:lnTo>
                  <a:pt x="489" y="291"/>
                </a:lnTo>
                <a:lnTo>
                  <a:pt x="516" y="291"/>
                </a:lnTo>
                <a:lnTo>
                  <a:pt x="543" y="291"/>
                </a:lnTo>
                <a:lnTo>
                  <a:pt x="558" y="292"/>
                </a:lnTo>
                <a:lnTo>
                  <a:pt x="558" y="29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2978B43E-8FF4-4F47-844D-090746A7AE01}"/>
              </a:ext>
            </a:extLst>
          </p:cNvPr>
          <p:cNvSpPr>
            <a:spLocks noEditPoints="1"/>
          </p:cNvSpPr>
          <p:nvPr/>
        </p:nvSpPr>
        <p:spPr bwMode="auto">
          <a:xfrm>
            <a:off x="6761490" y="4375476"/>
            <a:ext cx="2353480" cy="1624116"/>
          </a:xfrm>
          <a:custGeom>
            <a:avLst/>
            <a:gdLst>
              <a:gd name="T0" fmla="*/ 352 w 1423"/>
              <a:gd name="T1" fmla="*/ 269 h 982"/>
              <a:gd name="T2" fmla="*/ 270 w 1423"/>
              <a:gd name="T3" fmla="*/ 294 h 982"/>
              <a:gd name="T4" fmla="*/ 152 w 1423"/>
              <a:gd name="T5" fmla="*/ 413 h 982"/>
              <a:gd name="T6" fmla="*/ 90 w 1423"/>
              <a:gd name="T7" fmla="*/ 497 h 982"/>
              <a:gd name="T8" fmla="*/ 85 w 1423"/>
              <a:gd name="T9" fmla="*/ 475 h 982"/>
              <a:gd name="T10" fmla="*/ 70 w 1423"/>
              <a:gd name="T11" fmla="*/ 484 h 982"/>
              <a:gd name="T12" fmla="*/ 52 w 1423"/>
              <a:gd name="T13" fmla="*/ 550 h 982"/>
              <a:gd name="T14" fmla="*/ 31 w 1423"/>
              <a:gd name="T15" fmla="*/ 657 h 982"/>
              <a:gd name="T16" fmla="*/ 10 w 1423"/>
              <a:gd name="T17" fmla="*/ 685 h 982"/>
              <a:gd name="T18" fmla="*/ 0 w 1423"/>
              <a:gd name="T19" fmla="*/ 836 h 982"/>
              <a:gd name="T20" fmla="*/ 31 w 1423"/>
              <a:gd name="T21" fmla="*/ 855 h 982"/>
              <a:gd name="T22" fmla="*/ 164 w 1423"/>
              <a:gd name="T23" fmla="*/ 882 h 982"/>
              <a:gd name="T24" fmla="*/ 225 w 1423"/>
              <a:gd name="T25" fmla="*/ 944 h 982"/>
              <a:gd name="T26" fmla="*/ 280 w 1423"/>
              <a:gd name="T27" fmla="*/ 954 h 982"/>
              <a:gd name="T28" fmla="*/ 317 w 1423"/>
              <a:gd name="T29" fmla="*/ 942 h 982"/>
              <a:gd name="T30" fmla="*/ 406 w 1423"/>
              <a:gd name="T31" fmla="*/ 900 h 982"/>
              <a:gd name="T32" fmla="*/ 499 w 1423"/>
              <a:gd name="T33" fmla="*/ 927 h 982"/>
              <a:gd name="T34" fmla="*/ 545 w 1423"/>
              <a:gd name="T35" fmla="*/ 970 h 982"/>
              <a:gd name="T36" fmla="*/ 625 w 1423"/>
              <a:gd name="T37" fmla="*/ 980 h 982"/>
              <a:gd name="T38" fmla="*/ 675 w 1423"/>
              <a:gd name="T39" fmla="*/ 944 h 982"/>
              <a:gd name="T40" fmla="*/ 695 w 1423"/>
              <a:gd name="T41" fmla="*/ 900 h 982"/>
              <a:gd name="T42" fmla="*/ 775 w 1423"/>
              <a:gd name="T43" fmla="*/ 897 h 982"/>
              <a:gd name="T44" fmla="*/ 824 w 1423"/>
              <a:gd name="T45" fmla="*/ 919 h 982"/>
              <a:gd name="T46" fmla="*/ 880 w 1423"/>
              <a:gd name="T47" fmla="*/ 901 h 982"/>
              <a:gd name="T48" fmla="*/ 1013 w 1423"/>
              <a:gd name="T49" fmla="*/ 853 h 982"/>
              <a:gd name="T50" fmla="*/ 1101 w 1423"/>
              <a:gd name="T51" fmla="*/ 879 h 982"/>
              <a:gd name="T52" fmla="*/ 1147 w 1423"/>
              <a:gd name="T53" fmla="*/ 927 h 982"/>
              <a:gd name="T54" fmla="*/ 1190 w 1423"/>
              <a:gd name="T55" fmla="*/ 934 h 982"/>
              <a:gd name="T56" fmla="*/ 1253 w 1423"/>
              <a:gd name="T57" fmla="*/ 905 h 982"/>
              <a:gd name="T58" fmla="*/ 1276 w 1423"/>
              <a:gd name="T59" fmla="*/ 855 h 982"/>
              <a:gd name="T60" fmla="*/ 1308 w 1423"/>
              <a:gd name="T61" fmla="*/ 738 h 982"/>
              <a:gd name="T62" fmla="*/ 1423 w 1423"/>
              <a:gd name="T63" fmla="*/ 544 h 982"/>
              <a:gd name="T64" fmla="*/ 266 w 1423"/>
              <a:gd name="T65" fmla="*/ 20 h 982"/>
              <a:gd name="T66" fmla="*/ 144 w 1423"/>
              <a:gd name="T67" fmla="*/ 14 h 982"/>
              <a:gd name="T68" fmla="*/ 790 w 1423"/>
              <a:gd name="T69" fmla="*/ 383 h 982"/>
              <a:gd name="T70" fmla="*/ 900 w 1423"/>
              <a:gd name="T71" fmla="*/ 520 h 982"/>
              <a:gd name="T72" fmla="*/ 868 w 1423"/>
              <a:gd name="T73" fmla="*/ 494 h 982"/>
              <a:gd name="T74" fmla="*/ 796 w 1423"/>
              <a:gd name="T75" fmla="*/ 443 h 982"/>
              <a:gd name="T76" fmla="*/ 1003 w 1423"/>
              <a:gd name="T77" fmla="*/ 533 h 982"/>
              <a:gd name="T78" fmla="*/ 972 w 1423"/>
              <a:gd name="T79" fmla="*/ 537 h 982"/>
              <a:gd name="T80" fmla="*/ 568 w 1423"/>
              <a:gd name="T81" fmla="*/ 484 h 982"/>
              <a:gd name="T82" fmla="*/ 568 w 1423"/>
              <a:gd name="T83" fmla="*/ 429 h 982"/>
              <a:gd name="T84" fmla="*/ 532 w 1423"/>
              <a:gd name="T85" fmla="*/ 423 h 982"/>
              <a:gd name="T86" fmla="*/ 552 w 1423"/>
              <a:gd name="T87" fmla="*/ 374 h 982"/>
              <a:gd name="T88" fmla="*/ 588 w 1423"/>
              <a:gd name="T89" fmla="*/ 322 h 982"/>
              <a:gd name="T90" fmla="*/ 508 w 1423"/>
              <a:gd name="T91" fmla="*/ 322 h 982"/>
              <a:gd name="T92" fmla="*/ 409 w 1423"/>
              <a:gd name="T93" fmla="*/ 507 h 982"/>
              <a:gd name="T94" fmla="*/ 143 w 1423"/>
              <a:gd name="T95" fmla="*/ 512 h 982"/>
              <a:gd name="T96" fmla="*/ 212 w 1423"/>
              <a:gd name="T97" fmla="*/ 365 h 982"/>
              <a:gd name="T98" fmla="*/ 272 w 1423"/>
              <a:gd name="T99" fmla="*/ 309 h 982"/>
              <a:gd name="T100" fmla="*/ 514 w 1423"/>
              <a:gd name="T101" fmla="*/ 309 h 982"/>
              <a:gd name="T102" fmla="*/ 433 w 1423"/>
              <a:gd name="T103" fmla="*/ 671 h 982"/>
              <a:gd name="T104" fmla="*/ 269 w 1423"/>
              <a:gd name="T105" fmla="*/ 631 h 982"/>
              <a:gd name="T106" fmla="*/ 299 w 1423"/>
              <a:gd name="T107" fmla="*/ 597 h 982"/>
              <a:gd name="T108" fmla="*/ 380 w 1423"/>
              <a:gd name="T109" fmla="*/ 583 h 982"/>
              <a:gd name="T110" fmla="*/ 49 w 1423"/>
              <a:gd name="T111" fmla="*/ 597 h 982"/>
              <a:gd name="T112" fmla="*/ 73 w 1423"/>
              <a:gd name="T113" fmla="*/ 639 h 982"/>
              <a:gd name="T114" fmla="*/ 49 w 1423"/>
              <a:gd name="T115" fmla="*/ 680 h 982"/>
              <a:gd name="T116" fmla="*/ 42 w 1423"/>
              <a:gd name="T117" fmla="*/ 636 h 982"/>
              <a:gd name="T118" fmla="*/ 1066 w 1423"/>
              <a:gd name="T119" fmla="*/ 550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3" h="982">
                <a:moveTo>
                  <a:pt x="527" y="255"/>
                </a:moveTo>
                <a:lnTo>
                  <a:pt x="527" y="255"/>
                </a:lnTo>
                <a:lnTo>
                  <a:pt x="499" y="257"/>
                </a:lnTo>
                <a:lnTo>
                  <a:pt x="431" y="260"/>
                </a:lnTo>
                <a:lnTo>
                  <a:pt x="391" y="264"/>
                </a:lnTo>
                <a:lnTo>
                  <a:pt x="352" y="269"/>
                </a:lnTo>
                <a:lnTo>
                  <a:pt x="319" y="274"/>
                </a:lnTo>
                <a:lnTo>
                  <a:pt x="304" y="278"/>
                </a:lnTo>
                <a:lnTo>
                  <a:pt x="293" y="281"/>
                </a:lnTo>
                <a:lnTo>
                  <a:pt x="293" y="281"/>
                </a:lnTo>
                <a:lnTo>
                  <a:pt x="282" y="288"/>
                </a:lnTo>
                <a:lnTo>
                  <a:pt x="270" y="294"/>
                </a:lnTo>
                <a:lnTo>
                  <a:pt x="258" y="302"/>
                </a:lnTo>
                <a:lnTo>
                  <a:pt x="246" y="313"/>
                </a:lnTo>
                <a:lnTo>
                  <a:pt x="221" y="337"/>
                </a:lnTo>
                <a:lnTo>
                  <a:pt x="196" y="363"/>
                </a:lnTo>
                <a:lnTo>
                  <a:pt x="173" y="389"/>
                </a:lnTo>
                <a:lnTo>
                  <a:pt x="152" y="413"/>
                </a:lnTo>
                <a:lnTo>
                  <a:pt x="124" y="449"/>
                </a:lnTo>
                <a:lnTo>
                  <a:pt x="124" y="449"/>
                </a:lnTo>
                <a:lnTo>
                  <a:pt x="109" y="470"/>
                </a:lnTo>
                <a:lnTo>
                  <a:pt x="99" y="485"/>
                </a:lnTo>
                <a:lnTo>
                  <a:pt x="90" y="497"/>
                </a:lnTo>
                <a:lnTo>
                  <a:pt x="90" y="497"/>
                </a:lnTo>
                <a:lnTo>
                  <a:pt x="93" y="487"/>
                </a:lnTo>
                <a:lnTo>
                  <a:pt x="93" y="481"/>
                </a:lnTo>
                <a:lnTo>
                  <a:pt x="91" y="478"/>
                </a:lnTo>
                <a:lnTo>
                  <a:pt x="90" y="476"/>
                </a:lnTo>
                <a:lnTo>
                  <a:pt x="90" y="476"/>
                </a:lnTo>
                <a:lnTo>
                  <a:pt x="85" y="475"/>
                </a:lnTo>
                <a:lnTo>
                  <a:pt x="79" y="474"/>
                </a:lnTo>
                <a:lnTo>
                  <a:pt x="77" y="475"/>
                </a:lnTo>
                <a:lnTo>
                  <a:pt x="74" y="476"/>
                </a:lnTo>
                <a:lnTo>
                  <a:pt x="72" y="479"/>
                </a:lnTo>
                <a:lnTo>
                  <a:pt x="70" y="484"/>
                </a:lnTo>
                <a:lnTo>
                  <a:pt x="70" y="484"/>
                </a:lnTo>
                <a:lnTo>
                  <a:pt x="69" y="495"/>
                </a:lnTo>
                <a:lnTo>
                  <a:pt x="69" y="508"/>
                </a:lnTo>
                <a:lnTo>
                  <a:pt x="70" y="523"/>
                </a:lnTo>
                <a:lnTo>
                  <a:pt x="70" y="523"/>
                </a:lnTo>
                <a:lnTo>
                  <a:pt x="61" y="537"/>
                </a:lnTo>
                <a:lnTo>
                  <a:pt x="52" y="550"/>
                </a:lnTo>
                <a:lnTo>
                  <a:pt x="43" y="564"/>
                </a:lnTo>
                <a:lnTo>
                  <a:pt x="43" y="564"/>
                </a:lnTo>
                <a:lnTo>
                  <a:pt x="40" y="574"/>
                </a:lnTo>
                <a:lnTo>
                  <a:pt x="37" y="589"/>
                </a:lnTo>
                <a:lnTo>
                  <a:pt x="32" y="625"/>
                </a:lnTo>
                <a:lnTo>
                  <a:pt x="31" y="657"/>
                </a:lnTo>
                <a:lnTo>
                  <a:pt x="30" y="671"/>
                </a:lnTo>
                <a:lnTo>
                  <a:pt x="30" y="671"/>
                </a:lnTo>
                <a:lnTo>
                  <a:pt x="20" y="676"/>
                </a:lnTo>
                <a:lnTo>
                  <a:pt x="12" y="681"/>
                </a:lnTo>
                <a:lnTo>
                  <a:pt x="10" y="683"/>
                </a:lnTo>
                <a:lnTo>
                  <a:pt x="10" y="685"/>
                </a:lnTo>
                <a:lnTo>
                  <a:pt x="10" y="685"/>
                </a:lnTo>
                <a:lnTo>
                  <a:pt x="7" y="710"/>
                </a:lnTo>
                <a:lnTo>
                  <a:pt x="2" y="763"/>
                </a:lnTo>
                <a:lnTo>
                  <a:pt x="1" y="791"/>
                </a:lnTo>
                <a:lnTo>
                  <a:pt x="0" y="817"/>
                </a:lnTo>
                <a:lnTo>
                  <a:pt x="0" y="836"/>
                </a:lnTo>
                <a:lnTo>
                  <a:pt x="1" y="842"/>
                </a:lnTo>
                <a:lnTo>
                  <a:pt x="2" y="845"/>
                </a:lnTo>
                <a:lnTo>
                  <a:pt x="2" y="845"/>
                </a:lnTo>
                <a:lnTo>
                  <a:pt x="6" y="848"/>
                </a:lnTo>
                <a:lnTo>
                  <a:pt x="12" y="850"/>
                </a:lnTo>
                <a:lnTo>
                  <a:pt x="31" y="855"/>
                </a:lnTo>
                <a:lnTo>
                  <a:pt x="56" y="859"/>
                </a:lnTo>
                <a:lnTo>
                  <a:pt x="84" y="864"/>
                </a:lnTo>
                <a:lnTo>
                  <a:pt x="135" y="870"/>
                </a:lnTo>
                <a:lnTo>
                  <a:pt x="158" y="873"/>
                </a:lnTo>
                <a:lnTo>
                  <a:pt x="158" y="873"/>
                </a:lnTo>
                <a:lnTo>
                  <a:pt x="164" y="882"/>
                </a:lnTo>
                <a:lnTo>
                  <a:pt x="172" y="894"/>
                </a:lnTo>
                <a:lnTo>
                  <a:pt x="182" y="906"/>
                </a:lnTo>
                <a:lnTo>
                  <a:pt x="193" y="918"/>
                </a:lnTo>
                <a:lnTo>
                  <a:pt x="205" y="931"/>
                </a:lnTo>
                <a:lnTo>
                  <a:pt x="219" y="940"/>
                </a:lnTo>
                <a:lnTo>
                  <a:pt x="225" y="944"/>
                </a:lnTo>
                <a:lnTo>
                  <a:pt x="232" y="947"/>
                </a:lnTo>
                <a:lnTo>
                  <a:pt x="232" y="947"/>
                </a:lnTo>
                <a:lnTo>
                  <a:pt x="245" y="950"/>
                </a:lnTo>
                <a:lnTo>
                  <a:pt x="257" y="953"/>
                </a:lnTo>
                <a:lnTo>
                  <a:pt x="269" y="954"/>
                </a:lnTo>
                <a:lnTo>
                  <a:pt x="280" y="954"/>
                </a:lnTo>
                <a:lnTo>
                  <a:pt x="290" y="954"/>
                </a:lnTo>
                <a:lnTo>
                  <a:pt x="299" y="953"/>
                </a:lnTo>
                <a:lnTo>
                  <a:pt x="306" y="950"/>
                </a:lnTo>
                <a:lnTo>
                  <a:pt x="312" y="947"/>
                </a:lnTo>
                <a:lnTo>
                  <a:pt x="312" y="947"/>
                </a:lnTo>
                <a:lnTo>
                  <a:pt x="317" y="942"/>
                </a:lnTo>
                <a:lnTo>
                  <a:pt x="324" y="933"/>
                </a:lnTo>
                <a:lnTo>
                  <a:pt x="335" y="912"/>
                </a:lnTo>
                <a:lnTo>
                  <a:pt x="342" y="895"/>
                </a:lnTo>
                <a:lnTo>
                  <a:pt x="346" y="886"/>
                </a:lnTo>
                <a:lnTo>
                  <a:pt x="379" y="886"/>
                </a:lnTo>
                <a:lnTo>
                  <a:pt x="406" y="900"/>
                </a:lnTo>
                <a:lnTo>
                  <a:pt x="453" y="900"/>
                </a:lnTo>
                <a:lnTo>
                  <a:pt x="467" y="913"/>
                </a:lnTo>
                <a:lnTo>
                  <a:pt x="494" y="913"/>
                </a:lnTo>
                <a:lnTo>
                  <a:pt x="494" y="913"/>
                </a:lnTo>
                <a:lnTo>
                  <a:pt x="496" y="919"/>
                </a:lnTo>
                <a:lnTo>
                  <a:pt x="499" y="927"/>
                </a:lnTo>
                <a:lnTo>
                  <a:pt x="504" y="936"/>
                </a:lnTo>
                <a:lnTo>
                  <a:pt x="511" y="945"/>
                </a:lnTo>
                <a:lnTo>
                  <a:pt x="522" y="957"/>
                </a:lnTo>
                <a:lnTo>
                  <a:pt x="529" y="961"/>
                </a:lnTo>
                <a:lnTo>
                  <a:pt x="536" y="965"/>
                </a:lnTo>
                <a:lnTo>
                  <a:pt x="545" y="970"/>
                </a:lnTo>
                <a:lnTo>
                  <a:pt x="554" y="974"/>
                </a:lnTo>
                <a:lnTo>
                  <a:pt x="554" y="974"/>
                </a:lnTo>
                <a:lnTo>
                  <a:pt x="574" y="979"/>
                </a:lnTo>
                <a:lnTo>
                  <a:pt x="593" y="982"/>
                </a:lnTo>
                <a:lnTo>
                  <a:pt x="610" y="982"/>
                </a:lnTo>
                <a:lnTo>
                  <a:pt x="625" y="980"/>
                </a:lnTo>
                <a:lnTo>
                  <a:pt x="640" y="976"/>
                </a:lnTo>
                <a:lnTo>
                  <a:pt x="651" y="970"/>
                </a:lnTo>
                <a:lnTo>
                  <a:pt x="661" y="963"/>
                </a:lnTo>
                <a:lnTo>
                  <a:pt x="669" y="953"/>
                </a:lnTo>
                <a:lnTo>
                  <a:pt x="669" y="953"/>
                </a:lnTo>
                <a:lnTo>
                  <a:pt x="675" y="944"/>
                </a:lnTo>
                <a:lnTo>
                  <a:pt x="679" y="934"/>
                </a:lnTo>
                <a:lnTo>
                  <a:pt x="683" y="924"/>
                </a:lnTo>
                <a:lnTo>
                  <a:pt x="685" y="917"/>
                </a:lnTo>
                <a:lnTo>
                  <a:pt x="689" y="905"/>
                </a:lnTo>
                <a:lnTo>
                  <a:pt x="689" y="900"/>
                </a:lnTo>
                <a:lnTo>
                  <a:pt x="695" y="900"/>
                </a:lnTo>
                <a:lnTo>
                  <a:pt x="722" y="919"/>
                </a:lnTo>
                <a:lnTo>
                  <a:pt x="722" y="886"/>
                </a:lnTo>
                <a:lnTo>
                  <a:pt x="769" y="886"/>
                </a:lnTo>
                <a:lnTo>
                  <a:pt x="769" y="886"/>
                </a:lnTo>
                <a:lnTo>
                  <a:pt x="772" y="891"/>
                </a:lnTo>
                <a:lnTo>
                  <a:pt x="775" y="897"/>
                </a:lnTo>
                <a:lnTo>
                  <a:pt x="780" y="903"/>
                </a:lnTo>
                <a:lnTo>
                  <a:pt x="788" y="910"/>
                </a:lnTo>
                <a:lnTo>
                  <a:pt x="798" y="915"/>
                </a:lnTo>
                <a:lnTo>
                  <a:pt x="809" y="918"/>
                </a:lnTo>
                <a:lnTo>
                  <a:pt x="816" y="919"/>
                </a:lnTo>
                <a:lnTo>
                  <a:pt x="824" y="919"/>
                </a:lnTo>
                <a:lnTo>
                  <a:pt x="824" y="919"/>
                </a:lnTo>
                <a:lnTo>
                  <a:pt x="838" y="918"/>
                </a:lnTo>
                <a:lnTo>
                  <a:pt x="852" y="916"/>
                </a:lnTo>
                <a:lnTo>
                  <a:pt x="863" y="911"/>
                </a:lnTo>
                <a:lnTo>
                  <a:pt x="873" y="906"/>
                </a:lnTo>
                <a:lnTo>
                  <a:pt x="880" y="901"/>
                </a:lnTo>
                <a:lnTo>
                  <a:pt x="887" y="897"/>
                </a:lnTo>
                <a:lnTo>
                  <a:pt x="892" y="892"/>
                </a:lnTo>
                <a:lnTo>
                  <a:pt x="931" y="845"/>
                </a:lnTo>
                <a:lnTo>
                  <a:pt x="952" y="845"/>
                </a:lnTo>
                <a:lnTo>
                  <a:pt x="958" y="853"/>
                </a:lnTo>
                <a:lnTo>
                  <a:pt x="1013" y="853"/>
                </a:lnTo>
                <a:lnTo>
                  <a:pt x="1026" y="845"/>
                </a:lnTo>
                <a:lnTo>
                  <a:pt x="1093" y="845"/>
                </a:lnTo>
                <a:lnTo>
                  <a:pt x="1093" y="845"/>
                </a:lnTo>
                <a:lnTo>
                  <a:pt x="1094" y="855"/>
                </a:lnTo>
                <a:lnTo>
                  <a:pt x="1098" y="866"/>
                </a:lnTo>
                <a:lnTo>
                  <a:pt x="1101" y="879"/>
                </a:lnTo>
                <a:lnTo>
                  <a:pt x="1109" y="891"/>
                </a:lnTo>
                <a:lnTo>
                  <a:pt x="1119" y="905"/>
                </a:lnTo>
                <a:lnTo>
                  <a:pt x="1124" y="911"/>
                </a:lnTo>
                <a:lnTo>
                  <a:pt x="1131" y="917"/>
                </a:lnTo>
                <a:lnTo>
                  <a:pt x="1139" y="922"/>
                </a:lnTo>
                <a:lnTo>
                  <a:pt x="1147" y="927"/>
                </a:lnTo>
                <a:lnTo>
                  <a:pt x="1147" y="927"/>
                </a:lnTo>
                <a:lnTo>
                  <a:pt x="1156" y="931"/>
                </a:lnTo>
                <a:lnTo>
                  <a:pt x="1164" y="933"/>
                </a:lnTo>
                <a:lnTo>
                  <a:pt x="1173" y="934"/>
                </a:lnTo>
                <a:lnTo>
                  <a:pt x="1182" y="936"/>
                </a:lnTo>
                <a:lnTo>
                  <a:pt x="1190" y="934"/>
                </a:lnTo>
                <a:lnTo>
                  <a:pt x="1199" y="934"/>
                </a:lnTo>
                <a:lnTo>
                  <a:pt x="1206" y="933"/>
                </a:lnTo>
                <a:lnTo>
                  <a:pt x="1215" y="931"/>
                </a:lnTo>
                <a:lnTo>
                  <a:pt x="1230" y="924"/>
                </a:lnTo>
                <a:lnTo>
                  <a:pt x="1242" y="916"/>
                </a:lnTo>
                <a:lnTo>
                  <a:pt x="1253" y="905"/>
                </a:lnTo>
                <a:lnTo>
                  <a:pt x="1257" y="899"/>
                </a:lnTo>
                <a:lnTo>
                  <a:pt x="1261" y="892"/>
                </a:lnTo>
                <a:lnTo>
                  <a:pt x="1261" y="892"/>
                </a:lnTo>
                <a:lnTo>
                  <a:pt x="1267" y="880"/>
                </a:lnTo>
                <a:lnTo>
                  <a:pt x="1272" y="868"/>
                </a:lnTo>
                <a:lnTo>
                  <a:pt x="1276" y="855"/>
                </a:lnTo>
                <a:lnTo>
                  <a:pt x="1278" y="843"/>
                </a:lnTo>
                <a:lnTo>
                  <a:pt x="1281" y="826"/>
                </a:lnTo>
                <a:lnTo>
                  <a:pt x="1282" y="820"/>
                </a:lnTo>
                <a:lnTo>
                  <a:pt x="1329" y="820"/>
                </a:lnTo>
                <a:lnTo>
                  <a:pt x="1329" y="765"/>
                </a:lnTo>
                <a:lnTo>
                  <a:pt x="1308" y="738"/>
                </a:lnTo>
                <a:lnTo>
                  <a:pt x="1376" y="738"/>
                </a:lnTo>
                <a:lnTo>
                  <a:pt x="1376" y="705"/>
                </a:lnTo>
                <a:lnTo>
                  <a:pt x="1389" y="705"/>
                </a:lnTo>
                <a:lnTo>
                  <a:pt x="1389" y="638"/>
                </a:lnTo>
                <a:lnTo>
                  <a:pt x="1423" y="617"/>
                </a:lnTo>
                <a:lnTo>
                  <a:pt x="1423" y="544"/>
                </a:lnTo>
                <a:lnTo>
                  <a:pt x="1261" y="550"/>
                </a:lnTo>
                <a:lnTo>
                  <a:pt x="1261" y="517"/>
                </a:lnTo>
                <a:lnTo>
                  <a:pt x="305" y="6"/>
                </a:lnTo>
                <a:lnTo>
                  <a:pt x="293" y="6"/>
                </a:lnTo>
                <a:lnTo>
                  <a:pt x="293" y="20"/>
                </a:lnTo>
                <a:lnTo>
                  <a:pt x="266" y="20"/>
                </a:lnTo>
                <a:lnTo>
                  <a:pt x="245" y="0"/>
                </a:lnTo>
                <a:lnTo>
                  <a:pt x="238" y="0"/>
                </a:lnTo>
                <a:lnTo>
                  <a:pt x="238" y="27"/>
                </a:lnTo>
                <a:lnTo>
                  <a:pt x="178" y="27"/>
                </a:lnTo>
                <a:lnTo>
                  <a:pt x="164" y="14"/>
                </a:lnTo>
                <a:lnTo>
                  <a:pt x="144" y="14"/>
                </a:lnTo>
                <a:lnTo>
                  <a:pt x="144" y="41"/>
                </a:lnTo>
                <a:lnTo>
                  <a:pt x="178" y="54"/>
                </a:lnTo>
                <a:lnTo>
                  <a:pt x="541" y="255"/>
                </a:lnTo>
                <a:lnTo>
                  <a:pt x="527" y="255"/>
                </a:lnTo>
                <a:close/>
                <a:moveTo>
                  <a:pt x="790" y="383"/>
                </a:moveTo>
                <a:lnTo>
                  <a:pt x="790" y="383"/>
                </a:lnTo>
                <a:lnTo>
                  <a:pt x="826" y="402"/>
                </a:lnTo>
                <a:lnTo>
                  <a:pt x="864" y="423"/>
                </a:lnTo>
                <a:lnTo>
                  <a:pt x="864" y="423"/>
                </a:lnTo>
                <a:lnTo>
                  <a:pt x="872" y="442"/>
                </a:lnTo>
                <a:lnTo>
                  <a:pt x="887" y="481"/>
                </a:lnTo>
                <a:lnTo>
                  <a:pt x="900" y="520"/>
                </a:lnTo>
                <a:lnTo>
                  <a:pt x="904" y="533"/>
                </a:lnTo>
                <a:lnTo>
                  <a:pt x="904" y="537"/>
                </a:lnTo>
                <a:lnTo>
                  <a:pt x="904" y="537"/>
                </a:lnTo>
                <a:lnTo>
                  <a:pt x="898" y="529"/>
                </a:lnTo>
                <a:lnTo>
                  <a:pt x="885" y="513"/>
                </a:lnTo>
                <a:lnTo>
                  <a:pt x="868" y="494"/>
                </a:lnTo>
                <a:lnTo>
                  <a:pt x="859" y="485"/>
                </a:lnTo>
                <a:lnTo>
                  <a:pt x="851" y="476"/>
                </a:lnTo>
                <a:lnTo>
                  <a:pt x="851" y="476"/>
                </a:lnTo>
                <a:lnTo>
                  <a:pt x="832" y="463"/>
                </a:lnTo>
                <a:lnTo>
                  <a:pt x="815" y="453"/>
                </a:lnTo>
                <a:lnTo>
                  <a:pt x="796" y="443"/>
                </a:lnTo>
                <a:lnTo>
                  <a:pt x="790" y="383"/>
                </a:lnTo>
                <a:close/>
                <a:moveTo>
                  <a:pt x="945" y="476"/>
                </a:moveTo>
                <a:lnTo>
                  <a:pt x="1019" y="510"/>
                </a:lnTo>
                <a:lnTo>
                  <a:pt x="1019" y="531"/>
                </a:lnTo>
                <a:lnTo>
                  <a:pt x="1019" y="531"/>
                </a:lnTo>
                <a:lnTo>
                  <a:pt x="1003" y="533"/>
                </a:lnTo>
                <a:lnTo>
                  <a:pt x="978" y="537"/>
                </a:lnTo>
                <a:lnTo>
                  <a:pt x="978" y="537"/>
                </a:lnTo>
                <a:lnTo>
                  <a:pt x="971" y="538"/>
                </a:lnTo>
                <a:lnTo>
                  <a:pt x="971" y="538"/>
                </a:lnTo>
                <a:lnTo>
                  <a:pt x="972" y="537"/>
                </a:lnTo>
                <a:lnTo>
                  <a:pt x="972" y="537"/>
                </a:lnTo>
                <a:lnTo>
                  <a:pt x="969" y="537"/>
                </a:lnTo>
                <a:lnTo>
                  <a:pt x="962" y="537"/>
                </a:lnTo>
                <a:lnTo>
                  <a:pt x="952" y="537"/>
                </a:lnTo>
                <a:lnTo>
                  <a:pt x="945" y="476"/>
                </a:lnTo>
                <a:close/>
                <a:moveTo>
                  <a:pt x="730" y="476"/>
                </a:moveTo>
                <a:lnTo>
                  <a:pt x="568" y="484"/>
                </a:lnTo>
                <a:lnTo>
                  <a:pt x="568" y="484"/>
                </a:lnTo>
                <a:lnTo>
                  <a:pt x="569" y="463"/>
                </a:lnTo>
                <a:lnTo>
                  <a:pt x="569" y="444"/>
                </a:lnTo>
                <a:lnTo>
                  <a:pt x="569" y="437"/>
                </a:lnTo>
                <a:lnTo>
                  <a:pt x="568" y="429"/>
                </a:lnTo>
                <a:lnTo>
                  <a:pt x="568" y="429"/>
                </a:lnTo>
                <a:lnTo>
                  <a:pt x="567" y="427"/>
                </a:lnTo>
                <a:lnTo>
                  <a:pt x="564" y="425"/>
                </a:lnTo>
                <a:lnTo>
                  <a:pt x="559" y="422"/>
                </a:lnTo>
                <a:lnTo>
                  <a:pt x="553" y="422"/>
                </a:lnTo>
                <a:lnTo>
                  <a:pt x="546" y="422"/>
                </a:lnTo>
                <a:lnTo>
                  <a:pt x="532" y="423"/>
                </a:lnTo>
                <a:lnTo>
                  <a:pt x="529" y="423"/>
                </a:lnTo>
                <a:lnTo>
                  <a:pt x="527" y="423"/>
                </a:lnTo>
                <a:lnTo>
                  <a:pt x="527" y="423"/>
                </a:lnTo>
                <a:lnTo>
                  <a:pt x="527" y="423"/>
                </a:lnTo>
                <a:lnTo>
                  <a:pt x="535" y="406"/>
                </a:lnTo>
                <a:lnTo>
                  <a:pt x="552" y="374"/>
                </a:lnTo>
                <a:lnTo>
                  <a:pt x="562" y="355"/>
                </a:lnTo>
                <a:lnTo>
                  <a:pt x="572" y="341"/>
                </a:lnTo>
                <a:lnTo>
                  <a:pt x="580" y="328"/>
                </a:lnTo>
                <a:lnTo>
                  <a:pt x="584" y="325"/>
                </a:lnTo>
                <a:lnTo>
                  <a:pt x="588" y="322"/>
                </a:lnTo>
                <a:lnTo>
                  <a:pt x="588" y="322"/>
                </a:lnTo>
                <a:lnTo>
                  <a:pt x="599" y="321"/>
                </a:lnTo>
                <a:lnTo>
                  <a:pt x="616" y="320"/>
                </a:lnTo>
                <a:lnTo>
                  <a:pt x="662" y="320"/>
                </a:lnTo>
                <a:lnTo>
                  <a:pt x="722" y="322"/>
                </a:lnTo>
                <a:lnTo>
                  <a:pt x="730" y="476"/>
                </a:lnTo>
                <a:close/>
                <a:moveTo>
                  <a:pt x="508" y="322"/>
                </a:moveTo>
                <a:lnTo>
                  <a:pt x="508" y="322"/>
                </a:lnTo>
                <a:lnTo>
                  <a:pt x="493" y="352"/>
                </a:lnTo>
                <a:lnTo>
                  <a:pt x="461" y="416"/>
                </a:lnTo>
                <a:lnTo>
                  <a:pt x="426" y="480"/>
                </a:lnTo>
                <a:lnTo>
                  <a:pt x="414" y="501"/>
                </a:lnTo>
                <a:lnTo>
                  <a:pt x="409" y="507"/>
                </a:lnTo>
                <a:lnTo>
                  <a:pt x="406" y="510"/>
                </a:lnTo>
                <a:lnTo>
                  <a:pt x="406" y="510"/>
                </a:lnTo>
                <a:lnTo>
                  <a:pt x="390" y="511"/>
                </a:lnTo>
                <a:lnTo>
                  <a:pt x="353" y="512"/>
                </a:lnTo>
                <a:lnTo>
                  <a:pt x="247" y="512"/>
                </a:lnTo>
                <a:lnTo>
                  <a:pt x="143" y="512"/>
                </a:lnTo>
                <a:lnTo>
                  <a:pt x="110" y="511"/>
                </a:lnTo>
                <a:lnTo>
                  <a:pt x="98" y="510"/>
                </a:lnTo>
                <a:lnTo>
                  <a:pt x="98" y="510"/>
                </a:lnTo>
                <a:lnTo>
                  <a:pt x="117" y="484"/>
                </a:lnTo>
                <a:lnTo>
                  <a:pt x="163" y="426"/>
                </a:lnTo>
                <a:lnTo>
                  <a:pt x="212" y="365"/>
                </a:lnTo>
                <a:lnTo>
                  <a:pt x="232" y="342"/>
                </a:lnTo>
                <a:lnTo>
                  <a:pt x="245" y="330"/>
                </a:lnTo>
                <a:lnTo>
                  <a:pt x="245" y="330"/>
                </a:lnTo>
                <a:lnTo>
                  <a:pt x="259" y="317"/>
                </a:lnTo>
                <a:lnTo>
                  <a:pt x="267" y="311"/>
                </a:lnTo>
                <a:lnTo>
                  <a:pt x="272" y="309"/>
                </a:lnTo>
                <a:lnTo>
                  <a:pt x="272" y="309"/>
                </a:lnTo>
                <a:lnTo>
                  <a:pt x="394" y="309"/>
                </a:lnTo>
                <a:lnTo>
                  <a:pt x="478" y="307"/>
                </a:lnTo>
                <a:lnTo>
                  <a:pt x="505" y="309"/>
                </a:lnTo>
                <a:lnTo>
                  <a:pt x="514" y="309"/>
                </a:lnTo>
                <a:lnTo>
                  <a:pt x="514" y="309"/>
                </a:lnTo>
                <a:lnTo>
                  <a:pt x="511" y="312"/>
                </a:lnTo>
                <a:lnTo>
                  <a:pt x="510" y="316"/>
                </a:lnTo>
                <a:lnTo>
                  <a:pt x="508" y="322"/>
                </a:lnTo>
                <a:lnTo>
                  <a:pt x="508" y="322"/>
                </a:lnTo>
                <a:close/>
                <a:moveTo>
                  <a:pt x="433" y="584"/>
                </a:moveTo>
                <a:lnTo>
                  <a:pt x="433" y="671"/>
                </a:lnTo>
                <a:lnTo>
                  <a:pt x="258" y="671"/>
                </a:lnTo>
                <a:lnTo>
                  <a:pt x="258" y="671"/>
                </a:lnTo>
                <a:lnTo>
                  <a:pt x="259" y="663"/>
                </a:lnTo>
                <a:lnTo>
                  <a:pt x="261" y="654"/>
                </a:lnTo>
                <a:lnTo>
                  <a:pt x="264" y="643"/>
                </a:lnTo>
                <a:lnTo>
                  <a:pt x="269" y="631"/>
                </a:lnTo>
                <a:lnTo>
                  <a:pt x="275" y="620"/>
                </a:lnTo>
                <a:lnTo>
                  <a:pt x="280" y="613"/>
                </a:lnTo>
                <a:lnTo>
                  <a:pt x="285" y="607"/>
                </a:lnTo>
                <a:lnTo>
                  <a:pt x="291" y="602"/>
                </a:lnTo>
                <a:lnTo>
                  <a:pt x="299" y="597"/>
                </a:lnTo>
                <a:lnTo>
                  <a:pt x="299" y="597"/>
                </a:lnTo>
                <a:lnTo>
                  <a:pt x="306" y="594"/>
                </a:lnTo>
                <a:lnTo>
                  <a:pt x="316" y="590"/>
                </a:lnTo>
                <a:lnTo>
                  <a:pt x="326" y="587"/>
                </a:lnTo>
                <a:lnTo>
                  <a:pt x="336" y="585"/>
                </a:lnTo>
                <a:lnTo>
                  <a:pt x="358" y="583"/>
                </a:lnTo>
                <a:lnTo>
                  <a:pt x="380" y="583"/>
                </a:lnTo>
                <a:lnTo>
                  <a:pt x="401" y="583"/>
                </a:lnTo>
                <a:lnTo>
                  <a:pt x="417" y="583"/>
                </a:lnTo>
                <a:lnTo>
                  <a:pt x="433" y="584"/>
                </a:lnTo>
                <a:lnTo>
                  <a:pt x="433" y="584"/>
                </a:lnTo>
                <a:close/>
                <a:moveTo>
                  <a:pt x="49" y="597"/>
                </a:moveTo>
                <a:lnTo>
                  <a:pt x="49" y="597"/>
                </a:lnTo>
                <a:lnTo>
                  <a:pt x="58" y="605"/>
                </a:lnTo>
                <a:lnTo>
                  <a:pt x="64" y="613"/>
                </a:lnTo>
                <a:lnTo>
                  <a:pt x="70" y="625"/>
                </a:lnTo>
                <a:lnTo>
                  <a:pt x="70" y="625"/>
                </a:lnTo>
                <a:lnTo>
                  <a:pt x="72" y="632"/>
                </a:lnTo>
                <a:lnTo>
                  <a:pt x="73" y="639"/>
                </a:lnTo>
                <a:lnTo>
                  <a:pt x="73" y="658"/>
                </a:lnTo>
                <a:lnTo>
                  <a:pt x="70" y="673"/>
                </a:lnTo>
                <a:lnTo>
                  <a:pt x="70" y="678"/>
                </a:lnTo>
                <a:lnTo>
                  <a:pt x="70" y="678"/>
                </a:lnTo>
                <a:lnTo>
                  <a:pt x="58" y="680"/>
                </a:lnTo>
                <a:lnTo>
                  <a:pt x="49" y="680"/>
                </a:lnTo>
                <a:lnTo>
                  <a:pt x="46" y="679"/>
                </a:lnTo>
                <a:lnTo>
                  <a:pt x="43" y="678"/>
                </a:lnTo>
                <a:lnTo>
                  <a:pt x="43" y="678"/>
                </a:lnTo>
                <a:lnTo>
                  <a:pt x="42" y="674"/>
                </a:lnTo>
                <a:lnTo>
                  <a:pt x="41" y="664"/>
                </a:lnTo>
                <a:lnTo>
                  <a:pt x="42" y="636"/>
                </a:lnTo>
                <a:lnTo>
                  <a:pt x="43" y="597"/>
                </a:lnTo>
                <a:lnTo>
                  <a:pt x="49" y="597"/>
                </a:lnTo>
                <a:close/>
                <a:moveTo>
                  <a:pt x="1039" y="510"/>
                </a:moveTo>
                <a:lnTo>
                  <a:pt x="1106" y="544"/>
                </a:lnTo>
                <a:lnTo>
                  <a:pt x="1106" y="550"/>
                </a:lnTo>
                <a:lnTo>
                  <a:pt x="1066" y="550"/>
                </a:lnTo>
                <a:lnTo>
                  <a:pt x="1046" y="544"/>
                </a:lnTo>
                <a:lnTo>
                  <a:pt x="1039" y="5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ECF1F5F3-E074-4DE1-9E3B-D95D0EF88F26}"/>
              </a:ext>
            </a:extLst>
          </p:cNvPr>
          <p:cNvSpPr>
            <a:spLocks noEditPoints="1"/>
          </p:cNvSpPr>
          <p:nvPr/>
        </p:nvSpPr>
        <p:spPr bwMode="auto">
          <a:xfrm>
            <a:off x="715053" y="1797332"/>
            <a:ext cx="2607657" cy="1178096"/>
          </a:xfrm>
          <a:custGeom>
            <a:avLst/>
            <a:gdLst>
              <a:gd name="T0" fmla="*/ 259 w 1711"/>
              <a:gd name="T1" fmla="*/ 97 h 773"/>
              <a:gd name="T2" fmla="*/ 168 w 1711"/>
              <a:gd name="T3" fmla="*/ 129 h 773"/>
              <a:gd name="T4" fmla="*/ 131 w 1711"/>
              <a:gd name="T5" fmla="*/ 288 h 773"/>
              <a:gd name="T6" fmla="*/ 24 w 1711"/>
              <a:gd name="T7" fmla="*/ 364 h 773"/>
              <a:gd name="T8" fmla="*/ 40 w 1711"/>
              <a:gd name="T9" fmla="*/ 336 h 773"/>
              <a:gd name="T10" fmla="*/ 77 w 1711"/>
              <a:gd name="T11" fmla="*/ 304 h 773"/>
              <a:gd name="T12" fmla="*/ 44 w 1711"/>
              <a:gd name="T13" fmla="*/ 318 h 773"/>
              <a:gd name="T14" fmla="*/ 24 w 1711"/>
              <a:gd name="T15" fmla="*/ 327 h 773"/>
              <a:gd name="T16" fmla="*/ 38 w 1711"/>
              <a:gd name="T17" fmla="*/ 241 h 773"/>
              <a:gd name="T18" fmla="*/ 10 w 1711"/>
              <a:gd name="T19" fmla="*/ 242 h 773"/>
              <a:gd name="T20" fmla="*/ 1 w 1711"/>
              <a:gd name="T21" fmla="*/ 321 h 773"/>
              <a:gd name="T22" fmla="*/ 19 w 1711"/>
              <a:gd name="T23" fmla="*/ 375 h 773"/>
              <a:gd name="T24" fmla="*/ 92 w 1711"/>
              <a:gd name="T25" fmla="*/ 400 h 773"/>
              <a:gd name="T26" fmla="*/ 121 w 1711"/>
              <a:gd name="T27" fmla="*/ 588 h 773"/>
              <a:gd name="T28" fmla="*/ 121 w 1711"/>
              <a:gd name="T29" fmla="*/ 648 h 773"/>
              <a:gd name="T30" fmla="*/ 188 w 1711"/>
              <a:gd name="T31" fmla="*/ 652 h 773"/>
              <a:gd name="T32" fmla="*/ 279 w 1711"/>
              <a:gd name="T33" fmla="*/ 670 h 773"/>
              <a:gd name="T34" fmla="*/ 324 w 1711"/>
              <a:gd name="T35" fmla="*/ 746 h 773"/>
              <a:gd name="T36" fmla="*/ 396 w 1711"/>
              <a:gd name="T37" fmla="*/ 753 h 773"/>
              <a:gd name="T38" fmla="*/ 427 w 1711"/>
              <a:gd name="T39" fmla="*/ 683 h 773"/>
              <a:gd name="T40" fmla="*/ 601 w 1711"/>
              <a:gd name="T41" fmla="*/ 694 h 773"/>
              <a:gd name="T42" fmla="*/ 658 w 1711"/>
              <a:gd name="T43" fmla="*/ 732 h 773"/>
              <a:gd name="T44" fmla="*/ 722 w 1711"/>
              <a:gd name="T45" fmla="*/ 706 h 773"/>
              <a:gd name="T46" fmla="*/ 836 w 1711"/>
              <a:gd name="T47" fmla="*/ 668 h 773"/>
              <a:gd name="T48" fmla="*/ 890 w 1711"/>
              <a:gd name="T49" fmla="*/ 754 h 773"/>
              <a:gd name="T50" fmla="*/ 972 w 1711"/>
              <a:gd name="T51" fmla="*/ 771 h 773"/>
              <a:gd name="T52" fmla="*/ 1022 w 1711"/>
              <a:gd name="T53" fmla="*/ 765 h 773"/>
              <a:gd name="T54" fmla="*/ 1078 w 1711"/>
              <a:gd name="T55" fmla="*/ 749 h 773"/>
              <a:gd name="T56" fmla="*/ 1114 w 1711"/>
              <a:gd name="T57" fmla="*/ 698 h 773"/>
              <a:gd name="T58" fmla="*/ 1181 w 1711"/>
              <a:gd name="T59" fmla="*/ 747 h 773"/>
              <a:gd name="T60" fmla="*/ 1248 w 1711"/>
              <a:gd name="T61" fmla="*/ 735 h 773"/>
              <a:gd name="T62" fmla="*/ 1291 w 1711"/>
              <a:gd name="T63" fmla="*/ 737 h 773"/>
              <a:gd name="T64" fmla="*/ 1342 w 1711"/>
              <a:gd name="T65" fmla="*/ 710 h 773"/>
              <a:gd name="T66" fmla="*/ 1626 w 1711"/>
              <a:gd name="T67" fmla="*/ 610 h 773"/>
              <a:gd name="T68" fmla="*/ 1704 w 1711"/>
              <a:gd name="T69" fmla="*/ 518 h 773"/>
              <a:gd name="T70" fmla="*/ 1704 w 1711"/>
              <a:gd name="T71" fmla="*/ 504 h 773"/>
              <a:gd name="T72" fmla="*/ 1657 w 1711"/>
              <a:gd name="T73" fmla="*/ 391 h 773"/>
              <a:gd name="T74" fmla="*/ 1616 w 1711"/>
              <a:gd name="T75" fmla="*/ 283 h 773"/>
              <a:gd name="T76" fmla="*/ 1632 w 1711"/>
              <a:gd name="T77" fmla="*/ 251 h 773"/>
              <a:gd name="T78" fmla="*/ 1628 w 1711"/>
              <a:gd name="T79" fmla="*/ 208 h 773"/>
              <a:gd name="T80" fmla="*/ 1589 w 1711"/>
              <a:gd name="T81" fmla="*/ 174 h 773"/>
              <a:gd name="T82" fmla="*/ 1530 w 1711"/>
              <a:gd name="T83" fmla="*/ 138 h 773"/>
              <a:gd name="T84" fmla="*/ 1568 w 1711"/>
              <a:gd name="T85" fmla="*/ 129 h 773"/>
              <a:gd name="T86" fmla="*/ 1560 w 1711"/>
              <a:gd name="T87" fmla="*/ 101 h 773"/>
              <a:gd name="T88" fmla="*/ 1588 w 1711"/>
              <a:gd name="T89" fmla="*/ 81 h 773"/>
              <a:gd name="T90" fmla="*/ 1599 w 1711"/>
              <a:gd name="T91" fmla="*/ 44 h 773"/>
              <a:gd name="T92" fmla="*/ 1557 w 1711"/>
              <a:gd name="T93" fmla="*/ 44 h 773"/>
              <a:gd name="T94" fmla="*/ 1369 w 1711"/>
              <a:gd name="T95" fmla="*/ 43 h 773"/>
              <a:gd name="T96" fmla="*/ 988 w 1711"/>
              <a:gd name="T97" fmla="*/ 4 h 773"/>
              <a:gd name="T98" fmla="*/ 920 w 1711"/>
              <a:gd name="T99" fmla="*/ 37 h 773"/>
              <a:gd name="T100" fmla="*/ 521 w 1711"/>
              <a:gd name="T101" fmla="*/ 34 h 773"/>
              <a:gd name="T102" fmla="*/ 162 w 1711"/>
              <a:gd name="T103" fmla="*/ 347 h 773"/>
              <a:gd name="T104" fmla="*/ 179 w 1711"/>
              <a:gd name="T105" fmla="*/ 270 h 773"/>
              <a:gd name="T106" fmla="*/ 189 w 1711"/>
              <a:gd name="T107" fmla="*/ 216 h 773"/>
              <a:gd name="T108" fmla="*/ 175 w 1711"/>
              <a:gd name="T109" fmla="*/ 189 h 773"/>
              <a:gd name="T110" fmla="*/ 337 w 1711"/>
              <a:gd name="T111" fmla="*/ 143 h 773"/>
              <a:gd name="T112" fmla="*/ 322 w 1711"/>
              <a:gd name="T113" fmla="*/ 294 h 773"/>
              <a:gd name="T114" fmla="*/ 173 w 1711"/>
              <a:gd name="T115" fmla="*/ 213 h 773"/>
              <a:gd name="T116" fmla="*/ 175 w 1711"/>
              <a:gd name="T117" fmla="*/ 261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1" h="773">
                <a:moveTo>
                  <a:pt x="514" y="79"/>
                </a:moveTo>
                <a:lnTo>
                  <a:pt x="514" y="79"/>
                </a:lnTo>
                <a:lnTo>
                  <a:pt x="468" y="79"/>
                </a:lnTo>
                <a:lnTo>
                  <a:pt x="420" y="81"/>
                </a:lnTo>
                <a:lnTo>
                  <a:pt x="362" y="85"/>
                </a:lnTo>
                <a:lnTo>
                  <a:pt x="362" y="85"/>
                </a:lnTo>
                <a:lnTo>
                  <a:pt x="305" y="91"/>
                </a:lnTo>
                <a:lnTo>
                  <a:pt x="259" y="97"/>
                </a:lnTo>
                <a:lnTo>
                  <a:pt x="221" y="105"/>
                </a:lnTo>
                <a:lnTo>
                  <a:pt x="204" y="110"/>
                </a:lnTo>
                <a:lnTo>
                  <a:pt x="189" y="114"/>
                </a:lnTo>
                <a:lnTo>
                  <a:pt x="189" y="114"/>
                </a:lnTo>
                <a:lnTo>
                  <a:pt x="183" y="116"/>
                </a:lnTo>
                <a:lnTo>
                  <a:pt x="177" y="120"/>
                </a:lnTo>
                <a:lnTo>
                  <a:pt x="172" y="124"/>
                </a:lnTo>
                <a:lnTo>
                  <a:pt x="168" y="129"/>
                </a:lnTo>
                <a:lnTo>
                  <a:pt x="162" y="139"/>
                </a:lnTo>
                <a:lnTo>
                  <a:pt x="157" y="150"/>
                </a:lnTo>
                <a:lnTo>
                  <a:pt x="153" y="162"/>
                </a:lnTo>
                <a:lnTo>
                  <a:pt x="151" y="173"/>
                </a:lnTo>
                <a:lnTo>
                  <a:pt x="148" y="189"/>
                </a:lnTo>
                <a:lnTo>
                  <a:pt x="148" y="189"/>
                </a:lnTo>
                <a:lnTo>
                  <a:pt x="141" y="225"/>
                </a:lnTo>
                <a:lnTo>
                  <a:pt x="131" y="288"/>
                </a:lnTo>
                <a:lnTo>
                  <a:pt x="117" y="376"/>
                </a:lnTo>
                <a:lnTo>
                  <a:pt x="106" y="367"/>
                </a:lnTo>
                <a:lnTo>
                  <a:pt x="35" y="370"/>
                </a:lnTo>
                <a:lnTo>
                  <a:pt x="35" y="370"/>
                </a:lnTo>
                <a:lnTo>
                  <a:pt x="30" y="369"/>
                </a:lnTo>
                <a:lnTo>
                  <a:pt x="27" y="366"/>
                </a:lnTo>
                <a:lnTo>
                  <a:pt x="24" y="364"/>
                </a:lnTo>
                <a:lnTo>
                  <a:pt x="24" y="364"/>
                </a:lnTo>
                <a:lnTo>
                  <a:pt x="21" y="356"/>
                </a:lnTo>
                <a:lnTo>
                  <a:pt x="20" y="352"/>
                </a:lnTo>
                <a:lnTo>
                  <a:pt x="20" y="346"/>
                </a:lnTo>
                <a:lnTo>
                  <a:pt x="35" y="336"/>
                </a:lnTo>
                <a:lnTo>
                  <a:pt x="35" y="336"/>
                </a:lnTo>
                <a:lnTo>
                  <a:pt x="35" y="336"/>
                </a:lnTo>
                <a:lnTo>
                  <a:pt x="37" y="336"/>
                </a:lnTo>
                <a:lnTo>
                  <a:pt x="40" y="336"/>
                </a:lnTo>
                <a:lnTo>
                  <a:pt x="47" y="335"/>
                </a:lnTo>
                <a:lnTo>
                  <a:pt x="47" y="335"/>
                </a:lnTo>
                <a:lnTo>
                  <a:pt x="52" y="332"/>
                </a:lnTo>
                <a:lnTo>
                  <a:pt x="57" y="328"/>
                </a:lnTo>
                <a:lnTo>
                  <a:pt x="67" y="319"/>
                </a:lnTo>
                <a:lnTo>
                  <a:pt x="74" y="311"/>
                </a:lnTo>
                <a:lnTo>
                  <a:pt x="76" y="307"/>
                </a:lnTo>
                <a:lnTo>
                  <a:pt x="77" y="304"/>
                </a:lnTo>
                <a:lnTo>
                  <a:pt x="77" y="304"/>
                </a:lnTo>
                <a:lnTo>
                  <a:pt x="74" y="300"/>
                </a:lnTo>
                <a:lnTo>
                  <a:pt x="73" y="299"/>
                </a:lnTo>
                <a:lnTo>
                  <a:pt x="68" y="298"/>
                </a:lnTo>
                <a:lnTo>
                  <a:pt x="68" y="298"/>
                </a:lnTo>
                <a:lnTo>
                  <a:pt x="63" y="302"/>
                </a:lnTo>
                <a:lnTo>
                  <a:pt x="53" y="309"/>
                </a:lnTo>
                <a:lnTo>
                  <a:pt x="44" y="318"/>
                </a:lnTo>
                <a:lnTo>
                  <a:pt x="40" y="323"/>
                </a:lnTo>
                <a:lnTo>
                  <a:pt x="40" y="323"/>
                </a:lnTo>
                <a:lnTo>
                  <a:pt x="38" y="326"/>
                </a:lnTo>
                <a:lnTo>
                  <a:pt x="32" y="330"/>
                </a:lnTo>
                <a:lnTo>
                  <a:pt x="23" y="336"/>
                </a:lnTo>
                <a:lnTo>
                  <a:pt x="23" y="327"/>
                </a:lnTo>
                <a:lnTo>
                  <a:pt x="23" y="327"/>
                </a:lnTo>
                <a:lnTo>
                  <a:pt x="24" y="327"/>
                </a:lnTo>
                <a:lnTo>
                  <a:pt x="28" y="326"/>
                </a:lnTo>
                <a:lnTo>
                  <a:pt x="32" y="323"/>
                </a:lnTo>
                <a:lnTo>
                  <a:pt x="33" y="321"/>
                </a:lnTo>
                <a:lnTo>
                  <a:pt x="34" y="317"/>
                </a:lnTo>
                <a:lnTo>
                  <a:pt x="34" y="317"/>
                </a:lnTo>
                <a:lnTo>
                  <a:pt x="35" y="302"/>
                </a:lnTo>
                <a:lnTo>
                  <a:pt x="37" y="276"/>
                </a:lnTo>
                <a:lnTo>
                  <a:pt x="38" y="241"/>
                </a:lnTo>
                <a:lnTo>
                  <a:pt x="38" y="241"/>
                </a:lnTo>
                <a:lnTo>
                  <a:pt x="37" y="240"/>
                </a:lnTo>
                <a:lnTo>
                  <a:pt x="33" y="239"/>
                </a:lnTo>
                <a:lnTo>
                  <a:pt x="20" y="237"/>
                </a:lnTo>
                <a:lnTo>
                  <a:pt x="20" y="237"/>
                </a:lnTo>
                <a:lnTo>
                  <a:pt x="18" y="237"/>
                </a:lnTo>
                <a:lnTo>
                  <a:pt x="14" y="240"/>
                </a:lnTo>
                <a:lnTo>
                  <a:pt x="10" y="242"/>
                </a:lnTo>
                <a:lnTo>
                  <a:pt x="8" y="246"/>
                </a:lnTo>
                <a:lnTo>
                  <a:pt x="4" y="255"/>
                </a:lnTo>
                <a:lnTo>
                  <a:pt x="3" y="260"/>
                </a:lnTo>
                <a:lnTo>
                  <a:pt x="1" y="265"/>
                </a:lnTo>
                <a:lnTo>
                  <a:pt x="1" y="265"/>
                </a:lnTo>
                <a:lnTo>
                  <a:pt x="0" y="297"/>
                </a:lnTo>
                <a:lnTo>
                  <a:pt x="0" y="312"/>
                </a:lnTo>
                <a:lnTo>
                  <a:pt x="1" y="321"/>
                </a:lnTo>
                <a:lnTo>
                  <a:pt x="1" y="321"/>
                </a:lnTo>
                <a:lnTo>
                  <a:pt x="4" y="323"/>
                </a:lnTo>
                <a:lnTo>
                  <a:pt x="6" y="324"/>
                </a:lnTo>
                <a:lnTo>
                  <a:pt x="11" y="327"/>
                </a:lnTo>
                <a:lnTo>
                  <a:pt x="11" y="327"/>
                </a:lnTo>
                <a:lnTo>
                  <a:pt x="14" y="351"/>
                </a:lnTo>
                <a:lnTo>
                  <a:pt x="16" y="369"/>
                </a:lnTo>
                <a:lnTo>
                  <a:pt x="19" y="375"/>
                </a:lnTo>
                <a:lnTo>
                  <a:pt x="21" y="378"/>
                </a:lnTo>
                <a:lnTo>
                  <a:pt x="21" y="378"/>
                </a:lnTo>
                <a:lnTo>
                  <a:pt x="37" y="379"/>
                </a:lnTo>
                <a:lnTo>
                  <a:pt x="61" y="379"/>
                </a:lnTo>
                <a:lnTo>
                  <a:pt x="95" y="380"/>
                </a:lnTo>
                <a:lnTo>
                  <a:pt x="95" y="380"/>
                </a:lnTo>
                <a:lnTo>
                  <a:pt x="93" y="391"/>
                </a:lnTo>
                <a:lnTo>
                  <a:pt x="92" y="400"/>
                </a:lnTo>
                <a:lnTo>
                  <a:pt x="93" y="407"/>
                </a:lnTo>
                <a:lnTo>
                  <a:pt x="93" y="407"/>
                </a:lnTo>
                <a:lnTo>
                  <a:pt x="97" y="409"/>
                </a:lnTo>
                <a:lnTo>
                  <a:pt x="105" y="414"/>
                </a:lnTo>
                <a:lnTo>
                  <a:pt x="115" y="419"/>
                </a:lnTo>
                <a:lnTo>
                  <a:pt x="127" y="580"/>
                </a:lnTo>
                <a:lnTo>
                  <a:pt x="127" y="580"/>
                </a:lnTo>
                <a:lnTo>
                  <a:pt x="121" y="588"/>
                </a:lnTo>
                <a:lnTo>
                  <a:pt x="117" y="596"/>
                </a:lnTo>
                <a:lnTo>
                  <a:pt x="116" y="600"/>
                </a:lnTo>
                <a:lnTo>
                  <a:pt x="116" y="602"/>
                </a:lnTo>
                <a:lnTo>
                  <a:pt x="116" y="602"/>
                </a:lnTo>
                <a:lnTo>
                  <a:pt x="117" y="626"/>
                </a:lnTo>
                <a:lnTo>
                  <a:pt x="117" y="640"/>
                </a:lnTo>
                <a:lnTo>
                  <a:pt x="119" y="645"/>
                </a:lnTo>
                <a:lnTo>
                  <a:pt x="121" y="648"/>
                </a:lnTo>
                <a:lnTo>
                  <a:pt x="121" y="648"/>
                </a:lnTo>
                <a:lnTo>
                  <a:pt x="127" y="653"/>
                </a:lnTo>
                <a:lnTo>
                  <a:pt x="138" y="655"/>
                </a:lnTo>
                <a:lnTo>
                  <a:pt x="138" y="655"/>
                </a:lnTo>
                <a:lnTo>
                  <a:pt x="144" y="654"/>
                </a:lnTo>
                <a:lnTo>
                  <a:pt x="148" y="654"/>
                </a:lnTo>
                <a:lnTo>
                  <a:pt x="151" y="652"/>
                </a:lnTo>
                <a:lnTo>
                  <a:pt x="188" y="652"/>
                </a:lnTo>
                <a:lnTo>
                  <a:pt x="188" y="652"/>
                </a:lnTo>
                <a:lnTo>
                  <a:pt x="222" y="653"/>
                </a:lnTo>
                <a:lnTo>
                  <a:pt x="230" y="646"/>
                </a:lnTo>
                <a:lnTo>
                  <a:pt x="254" y="648"/>
                </a:lnTo>
                <a:lnTo>
                  <a:pt x="276" y="646"/>
                </a:lnTo>
                <a:lnTo>
                  <a:pt x="276" y="646"/>
                </a:lnTo>
                <a:lnTo>
                  <a:pt x="278" y="653"/>
                </a:lnTo>
                <a:lnTo>
                  <a:pt x="279" y="670"/>
                </a:lnTo>
                <a:lnTo>
                  <a:pt x="283" y="692"/>
                </a:lnTo>
                <a:lnTo>
                  <a:pt x="287" y="705"/>
                </a:lnTo>
                <a:lnTo>
                  <a:pt x="290" y="715"/>
                </a:lnTo>
                <a:lnTo>
                  <a:pt x="290" y="715"/>
                </a:lnTo>
                <a:lnTo>
                  <a:pt x="295" y="725"/>
                </a:lnTo>
                <a:lnTo>
                  <a:pt x="304" y="732"/>
                </a:lnTo>
                <a:lnTo>
                  <a:pt x="313" y="740"/>
                </a:lnTo>
                <a:lnTo>
                  <a:pt x="324" y="746"/>
                </a:lnTo>
                <a:lnTo>
                  <a:pt x="334" y="750"/>
                </a:lnTo>
                <a:lnTo>
                  <a:pt x="345" y="754"/>
                </a:lnTo>
                <a:lnTo>
                  <a:pt x="362" y="758"/>
                </a:lnTo>
                <a:lnTo>
                  <a:pt x="362" y="758"/>
                </a:lnTo>
                <a:lnTo>
                  <a:pt x="369" y="759"/>
                </a:lnTo>
                <a:lnTo>
                  <a:pt x="376" y="758"/>
                </a:lnTo>
                <a:lnTo>
                  <a:pt x="390" y="755"/>
                </a:lnTo>
                <a:lnTo>
                  <a:pt x="396" y="753"/>
                </a:lnTo>
                <a:lnTo>
                  <a:pt x="404" y="750"/>
                </a:lnTo>
                <a:lnTo>
                  <a:pt x="409" y="745"/>
                </a:lnTo>
                <a:lnTo>
                  <a:pt x="414" y="741"/>
                </a:lnTo>
                <a:lnTo>
                  <a:pt x="414" y="741"/>
                </a:lnTo>
                <a:lnTo>
                  <a:pt x="417" y="735"/>
                </a:lnTo>
                <a:lnTo>
                  <a:pt x="420" y="726"/>
                </a:lnTo>
                <a:lnTo>
                  <a:pt x="424" y="703"/>
                </a:lnTo>
                <a:lnTo>
                  <a:pt x="427" y="683"/>
                </a:lnTo>
                <a:lnTo>
                  <a:pt x="427" y="674"/>
                </a:lnTo>
                <a:lnTo>
                  <a:pt x="535" y="683"/>
                </a:lnTo>
                <a:lnTo>
                  <a:pt x="534" y="700"/>
                </a:lnTo>
                <a:lnTo>
                  <a:pt x="574" y="702"/>
                </a:lnTo>
                <a:lnTo>
                  <a:pt x="582" y="691"/>
                </a:lnTo>
                <a:lnTo>
                  <a:pt x="598" y="691"/>
                </a:lnTo>
                <a:lnTo>
                  <a:pt x="598" y="691"/>
                </a:lnTo>
                <a:lnTo>
                  <a:pt x="601" y="694"/>
                </a:lnTo>
                <a:lnTo>
                  <a:pt x="605" y="703"/>
                </a:lnTo>
                <a:lnTo>
                  <a:pt x="612" y="713"/>
                </a:lnTo>
                <a:lnTo>
                  <a:pt x="616" y="717"/>
                </a:lnTo>
                <a:lnTo>
                  <a:pt x="622" y="721"/>
                </a:lnTo>
                <a:lnTo>
                  <a:pt x="622" y="721"/>
                </a:lnTo>
                <a:lnTo>
                  <a:pt x="637" y="727"/>
                </a:lnTo>
                <a:lnTo>
                  <a:pt x="647" y="730"/>
                </a:lnTo>
                <a:lnTo>
                  <a:pt x="658" y="732"/>
                </a:lnTo>
                <a:lnTo>
                  <a:pt x="669" y="734"/>
                </a:lnTo>
                <a:lnTo>
                  <a:pt x="680" y="734"/>
                </a:lnTo>
                <a:lnTo>
                  <a:pt x="690" y="731"/>
                </a:lnTo>
                <a:lnTo>
                  <a:pt x="699" y="727"/>
                </a:lnTo>
                <a:lnTo>
                  <a:pt x="699" y="727"/>
                </a:lnTo>
                <a:lnTo>
                  <a:pt x="708" y="721"/>
                </a:lnTo>
                <a:lnTo>
                  <a:pt x="716" y="715"/>
                </a:lnTo>
                <a:lnTo>
                  <a:pt x="722" y="706"/>
                </a:lnTo>
                <a:lnTo>
                  <a:pt x="727" y="698"/>
                </a:lnTo>
                <a:lnTo>
                  <a:pt x="733" y="686"/>
                </a:lnTo>
                <a:lnTo>
                  <a:pt x="736" y="681"/>
                </a:lnTo>
                <a:lnTo>
                  <a:pt x="776" y="681"/>
                </a:lnTo>
                <a:lnTo>
                  <a:pt x="777" y="674"/>
                </a:lnTo>
                <a:lnTo>
                  <a:pt x="828" y="677"/>
                </a:lnTo>
                <a:lnTo>
                  <a:pt x="836" y="668"/>
                </a:lnTo>
                <a:lnTo>
                  <a:pt x="836" y="668"/>
                </a:lnTo>
                <a:lnTo>
                  <a:pt x="838" y="676"/>
                </a:lnTo>
                <a:lnTo>
                  <a:pt x="846" y="696"/>
                </a:lnTo>
                <a:lnTo>
                  <a:pt x="852" y="708"/>
                </a:lnTo>
                <a:lnTo>
                  <a:pt x="860" y="721"/>
                </a:lnTo>
                <a:lnTo>
                  <a:pt x="868" y="734"/>
                </a:lnTo>
                <a:lnTo>
                  <a:pt x="878" y="744"/>
                </a:lnTo>
                <a:lnTo>
                  <a:pt x="878" y="744"/>
                </a:lnTo>
                <a:lnTo>
                  <a:pt x="890" y="754"/>
                </a:lnTo>
                <a:lnTo>
                  <a:pt x="901" y="760"/>
                </a:lnTo>
                <a:lnTo>
                  <a:pt x="913" y="765"/>
                </a:lnTo>
                <a:lnTo>
                  <a:pt x="924" y="769"/>
                </a:lnTo>
                <a:lnTo>
                  <a:pt x="934" y="771"/>
                </a:lnTo>
                <a:lnTo>
                  <a:pt x="943" y="771"/>
                </a:lnTo>
                <a:lnTo>
                  <a:pt x="958" y="773"/>
                </a:lnTo>
                <a:lnTo>
                  <a:pt x="958" y="773"/>
                </a:lnTo>
                <a:lnTo>
                  <a:pt x="972" y="771"/>
                </a:lnTo>
                <a:lnTo>
                  <a:pt x="988" y="770"/>
                </a:lnTo>
                <a:lnTo>
                  <a:pt x="1011" y="768"/>
                </a:lnTo>
                <a:lnTo>
                  <a:pt x="1011" y="768"/>
                </a:lnTo>
                <a:lnTo>
                  <a:pt x="1017" y="764"/>
                </a:lnTo>
                <a:lnTo>
                  <a:pt x="1020" y="763"/>
                </a:lnTo>
                <a:lnTo>
                  <a:pt x="1020" y="763"/>
                </a:lnTo>
                <a:lnTo>
                  <a:pt x="1020" y="763"/>
                </a:lnTo>
                <a:lnTo>
                  <a:pt x="1022" y="765"/>
                </a:lnTo>
                <a:lnTo>
                  <a:pt x="1027" y="766"/>
                </a:lnTo>
                <a:lnTo>
                  <a:pt x="1035" y="768"/>
                </a:lnTo>
                <a:lnTo>
                  <a:pt x="1035" y="768"/>
                </a:lnTo>
                <a:lnTo>
                  <a:pt x="1041" y="766"/>
                </a:lnTo>
                <a:lnTo>
                  <a:pt x="1046" y="765"/>
                </a:lnTo>
                <a:lnTo>
                  <a:pt x="1059" y="760"/>
                </a:lnTo>
                <a:lnTo>
                  <a:pt x="1069" y="754"/>
                </a:lnTo>
                <a:lnTo>
                  <a:pt x="1078" y="749"/>
                </a:lnTo>
                <a:lnTo>
                  <a:pt x="1078" y="749"/>
                </a:lnTo>
                <a:lnTo>
                  <a:pt x="1080" y="744"/>
                </a:lnTo>
                <a:lnTo>
                  <a:pt x="1084" y="737"/>
                </a:lnTo>
                <a:lnTo>
                  <a:pt x="1092" y="720"/>
                </a:lnTo>
                <a:lnTo>
                  <a:pt x="1099" y="694"/>
                </a:lnTo>
                <a:lnTo>
                  <a:pt x="1111" y="692"/>
                </a:lnTo>
                <a:lnTo>
                  <a:pt x="1111" y="692"/>
                </a:lnTo>
                <a:lnTo>
                  <a:pt x="1114" y="698"/>
                </a:lnTo>
                <a:lnTo>
                  <a:pt x="1127" y="712"/>
                </a:lnTo>
                <a:lnTo>
                  <a:pt x="1136" y="721"/>
                </a:lnTo>
                <a:lnTo>
                  <a:pt x="1145" y="729"/>
                </a:lnTo>
                <a:lnTo>
                  <a:pt x="1154" y="736"/>
                </a:lnTo>
                <a:lnTo>
                  <a:pt x="1162" y="741"/>
                </a:lnTo>
                <a:lnTo>
                  <a:pt x="1162" y="741"/>
                </a:lnTo>
                <a:lnTo>
                  <a:pt x="1173" y="745"/>
                </a:lnTo>
                <a:lnTo>
                  <a:pt x="1181" y="747"/>
                </a:lnTo>
                <a:lnTo>
                  <a:pt x="1191" y="749"/>
                </a:lnTo>
                <a:lnTo>
                  <a:pt x="1200" y="749"/>
                </a:lnTo>
                <a:lnTo>
                  <a:pt x="1215" y="749"/>
                </a:lnTo>
                <a:lnTo>
                  <a:pt x="1228" y="746"/>
                </a:lnTo>
                <a:lnTo>
                  <a:pt x="1228" y="746"/>
                </a:lnTo>
                <a:lnTo>
                  <a:pt x="1237" y="742"/>
                </a:lnTo>
                <a:lnTo>
                  <a:pt x="1243" y="739"/>
                </a:lnTo>
                <a:lnTo>
                  <a:pt x="1248" y="735"/>
                </a:lnTo>
                <a:lnTo>
                  <a:pt x="1248" y="735"/>
                </a:lnTo>
                <a:lnTo>
                  <a:pt x="1252" y="736"/>
                </a:lnTo>
                <a:lnTo>
                  <a:pt x="1261" y="739"/>
                </a:lnTo>
                <a:lnTo>
                  <a:pt x="1267" y="740"/>
                </a:lnTo>
                <a:lnTo>
                  <a:pt x="1274" y="740"/>
                </a:lnTo>
                <a:lnTo>
                  <a:pt x="1282" y="739"/>
                </a:lnTo>
                <a:lnTo>
                  <a:pt x="1291" y="737"/>
                </a:lnTo>
                <a:lnTo>
                  <a:pt x="1291" y="737"/>
                </a:lnTo>
                <a:lnTo>
                  <a:pt x="1308" y="734"/>
                </a:lnTo>
                <a:lnTo>
                  <a:pt x="1319" y="731"/>
                </a:lnTo>
                <a:lnTo>
                  <a:pt x="1324" y="730"/>
                </a:lnTo>
                <a:lnTo>
                  <a:pt x="1329" y="727"/>
                </a:lnTo>
                <a:lnTo>
                  <a:pt x="1333" y="723"/>
                </a:lnTo>
                <a:lnTo>
                  <a:pt x="1338" y="717"/>
                </a:lnTo>
                <a:lnTo>
                  <a:pt x="1338" y="717"/>
                </a:lnTo>
                <a:lnTo>
                  <a:pt x="1342" y="710"/>
                </a:lnTo>
                <a:lnTo>
                  <a:pt x="1345" y="701"/>
                </a:lnTo>
                <a:lnTo>
                  <a:pt x="1352" y="683"/>
                </a:lnTo>
                <a:lnTo>
                  <a:pt x="1358" y="663"/>
                </a:lnTo>
                <a:lnTo>
                  <a:pt x="1414" y="652"/>
                </a:lnTo>
                <a:lnTo>
                  <a:pt x="1415" y="635"/>
                </a:lnTo>
                <a:lnTo>
                  <a:pt x="1619" y="620"/>
                </a:lnTo>
                <a:lnTo>
                  <a:pt x="1619" y="610"/>
                </a:lnTo>
                <a:lnTo>
                  <a:pt x="1626" y="610"/>
                </a:lnTo>
                <a:lnTo>
                  <a:pt x="1638" y="616"/>
                </a:lnTo>
                <a:lnTo>
                  <a:pt x="1677" y="614"/>
                </a:lnTo>
                <a:lnTo>
                  <a:pt x="1681" y="563"/>
                </a:lnTo>
                <a:lnTo>
                  <a:pt x="1660" y="561"/>
                </a:lnTo>
                <a:lnTo>
                  <a:pt x="1660" y="556"/>
                </a:lnTo>
                <a:lnTo>
                  <a:pt x="1669" y="553"/>
                </a:lnTo>
                <a:lnTo>
                  <a:pt x="1670" y="520"/>
                </a:lnTo>
                <a:lnTo>
                  <a:pt x="1704" y="518"/>
                </a:lnTo>
                <a:lnTo>
                  <a:pt x="1704" y="518"/>
                </a:lnTo>
                <a:lnTo>
                  <a:pt x="1708" y="515"/>
                </a:lnTo>
                <a:lnTo>
                  <a:pt x="1710" y="513"/>
                </a:lnTo>
                <a:lnTo>
                  <a:pt x="1711" y="510"/>
                </a:lnTo>
                <a:lnTo>
                  <a:pt x="1711" y="510"/>
                </a:lnTo>
                <a:lnTo>
                  <a:pt x="1710" y="508"/>
                </a:lnTo>
                <a:lnTo>
                  <a:pt x="1708" y="506"/>
                </a:lnTo>
                <a:lnTo>
                  <a:pt x="1704" y="504"/>
                </a:lnTo>
                <a:lnTo>
                  <a:pt x="1670" y="504"/>
                </a:lnTo>
                <a:lnTo>
                  <a:pt x="1670" y="504"/>
                </a:lnTo>
                <a:lnTo>
                  <a:pt x="1671" y="494"/>
                </a:lnTo>
                <a:lnTo>
                  <a:pt x="1670" y="467"/>
                </a:lnTo>
                <a:lnTo>
                  <a:pt x="1669" y="449"/>
                </a:lnTo>
                <a:lnTo>
                  <a:pt x="1666" y="431"/>
                </a:lnTo>
                <a:lnTo>
                  <a:pt x="1662" y="410"/>
                </a:lnTo>
                <a:lnTo>
                  <a:pt x="1657" y="391"/>
                </a:lnTo>
                <a:lnTo>
                  <a:pt x="1657" y="391"/>
                </a:lnTo>
                <a:lnTo>
                  <a:pt x="1650" y="371"/>
                </a:lnTo>
                <a:lnTo>
                  <a:pt x="1642" y="352"/>
                </a:lnTo>
                <a:lnTo>
                  <a:pt x="1624" y="318"/>
                </a:lnTo>
                <a:lnTo>
                  <a:pt x="1611" y="293"/>
                </a:lnTo>
                <a:lnTo>
                  <a:pt x="1605" y="284"/>
                </a:lnTo>
                <a:lnTo>
                  <a:pt x="1605" y="284"/>
                </a:lnTo>
                <a:lnTo>
                  <a:pt x="1616" y="283"/>
                </a:lnTo>
                <a:lnTo>
                  <a:pt x="1623" y="280"/>
                </a:lnTo>
                <a:lnTo>
                  <a:pt x="1627" y="279"/>
                </a:lnTo>
                <a:lnTo>
                  <a:pt x="1627" y="279"/>
                </a:lnTo>
                <a:lnTo>
                  <a:pt x="1629" y="274"/>
                </a:lnTo>
                <a:lnTo>
                  <a:pt x="1631" y="266"/>
                </a:lnTo>
                <a:lnTo>
                  <a:pt x="1632" y="259"/>
                </a:lnTo>
                <a:lnTo>
                  <a:pt x="1632" y="251"/>
                </a:lnTo>
                <a:lnTo>
                  <a:pt x="1632" y="251"/>
                </a:lnTo>
                <a:lnTo>
                  <a:pt x="1631" y="245"/>
                </a:lnTo>
                <a:lnTo>
                  <a:pt x="1628" y="240"/>
                </a:lnTo>
                <a:lnTo>
                  <a:pt x="1624" y="234"/>
                </a:lnTo>
                <a:lnTo>
                  <a:pt x="1624" y="227"/>
                </a:lnTo>
                <a:lnTo>
                  <a:pt x="1624" y="227"/>
                </a:lnTo>
                <a:lnTo>
                  <a:pt x="1627" y="215"/>
                </a:lnTo>
                <a:lnTo>
                  <a:pt x="1627" y="215"/>
                </a:lnTo>
                <a:lnTo>
                  <a:pt x="1628" y="208"/>
                </a:lnTo>
                <a:lnTo>
                  <a:pt x="1628" y="201"/>
                </a:lnTo>
                <a:lnTo>
                  <a:pt x="1626" y="189"/>
                </a:lnTo>
                <a:lnTo>
                  <a:pt x="1626" y="189"/>
                </a:lnTo>
                <a:lnTo>
                  <a:pt x="1623" y="184"/>
                </a:lnTo>
                <a:lnTo>
                  <a:pt x="1622" y="183"/>
                </a:lnTo>
                <a:lnTo>
                  <a:pt x="1590" y="181"/>
                </a:lnTo>
                <a:lnTo>
                  <a:pt x="1590" y="181"/>
                </a:lnTo>
                <a:lnTo>
                  <a:pt x="1589" y="174"/>
                </a:lnTo>
                <a:lnTo>
                  <a:pt x="1587" y="169"/>
                </a:lnTo>
                <a:lnTo>
                  <a:pt x="1584" y="168"/>
                </a:lnTo>
                <a:lnTo>
                  <a:pt x="1581" y="167"/>
                </a:lnTo>
                <a:lnTo>
                  <a:pt x="1581" y="167"/>
                </a:lnTo>
                <a:lnTo>
                  <a:pt x="1574" y="167"/>
                </a:lnTo>
                <a:lnTo>
                  <a:pt x="1571" y="167"/>
                </a:lnTo>
                <a:lnTo>
                  <a:pt x="1530" y="168"/>
                </a:lnTo>
                <a:lnTo>
                  <a:pt x="1530" y="138"/>
                </a:lnTo>
                <a:lnTo>
                  <a:pt x="1565" y="138"/>
                </a:lnTo>
                <a:lnTo>
                  <a:pt x="1565" y="138"/>
                </a:lnTo>
                <a:lnTo>
                  <a:pt x="1569" y="135"/>
                </a:lnTo>
                <a:lnTo>
                  <a:pt x="1570" y="133"/>
                </a:lnTo>
                <a:lnTo>
                  <a:pt x="1571" y="131"/>
                </a:lnTo>
                <a:lnTo>
                  <a:pt x="1571" y="131"/>
                </a:lnTo>
                <a:lnTo>
                  <a:pt x="1570" y="130"/>
                </a:lnTo>
                <a:lnTo>
                  <a:pt x="1568" y="129"/>
                </a:lnTo>
                <a:lnTo>
                  <a:pt x="1565" y="129"/>
                </a:lnTo>
                <a:lnTo>
                  <a:pt x="1530" y="129"/>
                </a:lnTo>
                <a:lnTo>
                  <a:pt x="1530" y="100"/>
                </a:lnTo>
                <a:lnTo>
                  <a:pt x="1530" y="100"/>
                </a:lnTo>
                <a:lnTo>
                  <a:pt x="1542" y="101"/>
                </a:lnTo>
                <a:lnTo>
                  <a:pt x="1552" y="102"/>
                </a:lnTo>
                <a:lnTo>
                  <a:pt x="1560" y="101"/>
                </a:lnTo>
                <a:lnTo>
                  <a:pt x="1560" y="101"/>
                </a:lnTo>
                <a:lnTo>
                  <a:pt x="1564" y="100"/>
                </a:lnTo>
                <a:lnTo>
                  <a:pt x="1565" y="96"/>
                </a:lnTo>
                <a:lnTo>
                  <a:pt x="1568" y="92"/>
                </a:lnTo>
                <a:lnTo>
                  <a:pt x="1571" y="82"/>
                </a:lnTo>
                <a:lnTo>
                  <a:pt x="1571" y="82"/>
                </a:lnTo>
                <a:lnTo>
                  <a:pt x="1579" y="82"/>
                </a:lnTo>
                <a:lnTo>
                  <a:pt x="1584" y="82"/>
                </a:lnTo>
                <a:lnTo>
                  <a:pt x="1588" y="81"/>
                </a:lnTo>
                <a:lnTo>
                  <a:pt x="1588" y="81"/>
                </a:lnTo>
                <a:lnTo>
                  <a:pt x="1593" y="76"/>
                </a:lnTo>
                <a:lnTo>
                  <a:pt x="1599" y="66"/>
                </a:lnTo>
                <a:lnTo>
                  <a:pt x="1603" y="54"/>
                </a:lnTo>
                <a:lnTo>
                  <a:pt x="1604" y="49"/>
                </a:lnTo>
                <a:lnTo>
                  <a:pt x="1603" y="47"/>
                </a:lnTo>
                <a:lnTo>
                  <a:pt x="1603" y="47"/>
                </a:lnTo>
                <a:lnTo>
                  <a:pt x="1599" y="44"/>
                </a:lnTo>
                <a:lnTo>
                  <a:pt x="1594" y="42"/>
                </a:lnTo>
                <a:lnTo>
                  <a:pt x="1587" y="42"/>
                </a:lnTo>
                <a:lnTo>
                  <a:pt x="1578" y="42"/>
                </a:lnTo>
                <a:lnTo>
                  <a:pt x="1578" y="42"/>
                </a:lnTo>
                <a:lnTo>
                  <a:pt x="1565" y="42"/>
                </a:lnTo>
                <a:lnTo>
                  <a:pt x="1559" y="43"/>
                </a:lnTo>
                <a:lnTo>
                  <a:pt x="1559" y="43"/>
                </a:lnTo>
                <a:lnTo>
                  <a:pt x="1557" y="44"/>
                </a:lnTo>
                <a:lnTo>
                  <a:pt x="1555" y="48"/>
                </a:lnTo>
                <a:lnTo>
                  <a:pt x="1551" y="58"/>
                </a:lnTo>
                <a:lnTo>
                  <a:pt x="1546" y="73"/>
                </a:lnTo>
                <a:lnTo>
                  <a:pt x="1544" y="30"/>
                </a:lnTo>
                <a:lnTo>
                  <a:pt x="1479" y="32"/>
                </a:lnTo>
                <a:lnTo>
                  <a:pt x="1479" y="24"/>
                </a:lnTo>
                <a:lnTo>
                  <a:pt x="1373" y="23"/>
                </a:lnTo>
                <a:lnTo>
                  <a:pt x="1369" y="43"/>
                </a:lnTo>
                <a:lnTo>
                  <a:pt x="1369" y="43"/>
                </a:lnTo>
                <a:lnTo>
                  <a:pt x="1301" y="21"/>
                </a:lnTo>
                <a:lnTo>
                  <a:pt x="1256" y="8"/>
                </a:lnTo>
                <a:lnTo>
                  <a:pt x="1236" y="0"/>
                </a:lnTo>
                <a:lnTo>
                  <a:pt x="1236" y="0"/>
                </a:lnTo>
                <a:lnTo>
                  <a:pt x="1191" y="0"/>
                </a:lnTo>
                <a:lnTo>
                  <a:pt x="1091" y="1"/>
                </a:lnTo>
                <a:lnTo>
                  <a:pt x="988" y="4"/>
                </a:lnTo>
                <a:lnTo>
                  <a:pt x="940" y="5"/>
                </a:lnTo>
                <a:lnTo>
                  <a:pt x="940" y="5"/>
                </a:lnTo>
                <a:lnTo>
                  <a:pt x="938" y="8"/>
                </a:lnTo>
                <a:lnTo>
                  <a:pt x="937" y="10"/>
                </a:lnTo>
                <a:lnTo>
                  <a:pt x="934" y="14"/>
                </a:lnTo>
                <a:lnTo>
                  <a:pt x="931" y="25"/>
                </a:lnTo>
                <a:lnTo>
                  <a:pt x="921" y="28"/>
                </a:lnTo>
                <a:lnTo>
                  <a:pt x="920" y="37"/>
                </a:lnTo>
                <a:lnTo>
                  <a:pt x="608" y="47"/>
                </a:lnTo>
                <a:lnTo>
                  <a:pt x="605" y="33"/>
                </a:lnTo>
                <a:lnTo>
                  <a:pt x="579" y="33"/>
                </a:lnTo>
                <a:lnTo>
                  <a:pt x="579" y="33"/>
                </a:lnTo>
                <a:lnTo>
                  <a:pt x="538" y="32"/>
                </a:lnTo>
                <a:lnTo>
                  <a:pt x="525" y="33"/>
                </a:lnTo>
                <a:lnTo>
                  <a:pt x="523" y="33"/>
                </a:lnTo>
                <a:lnTo>
                  <a:pt x="521" y="34"/>
                </a:lnTo>
                <a:lnTo>
                  <a:pt x="521" y="34"/>
                </a:lnTo>
                <a:lnTo>
                  <a:pt x="520" y="68"/>
                </a:lnTo>
                <a:lnTo>
                  <a:pt x="514" y="79"/>
                </a:lnTo>
                <a:close/>
                <a:moveTo>
                  <a:pt x="164" y="375"/>
                </a:moveTo>
                <a:lnTo>
                  <a:pt x="162" y="376"/>
                </a:lnTo>
                <a:lnTo>
                  <a:pt x="162" y="376"/>
                </a:lnTo>
                <a:lnTo>
                  <a:pt x="162" y="361"/>
                </a:lnTo>
                <a:lnTo>
                  <a:pt x="162" y="347"/>
                </a:lnTo>
                <a:lnTo>
                  <a:pt x="163" y="333"/>
                </a:lnTo>
                <a:lnTo>
                  <a:pt x="163" y="333"/>
                </a:lnTo>
                <a:lnTo>
                  <a:pt x="164" y="295"/>
                </a:lnTo>
                <a:lnTo>
                  <a:pt x="165" y="270"/>
                </a:lnTo>
                <a:lnTo>
                  <a:pt x="165" y="270"/>
                </a:lnTo>
                <a:lnTo>
                  <a:pt x="170" y="270"/>
                </a:lnTo>
                <a:lnTo>
                  <a:pt x="175" y="271"/>
                </a:lnTo>
                <a:lnTo>
                  <a:pt x="179" y="270"/>
                </a:lnTo>
                <a:lnTo>
                  <a:pt x="179" y="270"/>
                </a:lnTo>
                <a:lnTo>
                  <a:pt x="181" y="268"/>
                </a:lnTo>
                <a:lnTo>
                  <a:pt x="183" y="264"/>
                </a:lnTo>
                <a:lnTo>
                  <a:pt x="186" y="252"/>
                </a:lnTo>
                <a:lnTo>
                  <a:pt x="188" y="231"/>
                </a:lnTo>
                <a:lnTo>
                  <a:pt x="188" y="231"/>
                </a:lnTo>
                <a:lnTo>
                  <a:pt x="189" y="220"/>
                </a:lnTo>
                <a:lnTo>
                  <a:pt x="189" y="216"/>
                </a:lnTo>
                <a:lnTo>
                  <a:pt x="188" y="212"/>
                </a:lnTo>
                <a:lnTo>
                  <a:pt x="188" y="212"/>
                </a:lnTo>
                <a:lnTo>
                  <a:pt x="184" y="210"/>
                </a:lnTo>
                <a:lnTo>
                  <a:pt x="179" y="207"/>
                </a:lnTo>
                <a:lnTo>
                  <a:pt x="173" y="205"/>
                </a:lnTo>
                <a:lnTo>
                  <a:pt x="173" y="205"/>
                </a:lnTo>
                <a:lnTo>
                  <a:pt x="174" y="199"/>
                </a:lnTo>
                <a:lnTo>
                  <a:pt x="175" y="189"/>
                </a:lnTo>
                <a:lnTo>
                  <a:pt x="175" y="189"/>
                </a:lnTo>
                <a:lnTo>
                  <a:pt x="184" y="173"/>
                </a:lnTo>
                <a:lnTo>
                  <a:pt x="192" y="158"/>
                </a:lnTo>
                <a:lnTo>
                  <a:pt x="192" y="158"/>
                </a:lnTo>
                <a:lnTo>
                  <a:pt x="261" y="149"/>
                </a:lnTo>
                <a:lnTo>
                  <a:pt x="311" y="144"/>
                </a:lnTo>
                <a:lnTo>
                  <a:pt x="328" y="143"/>
                </a:lnTo>
                <a:lnTo>
                  <a:pt x="337" y="143"/>
                </a:lnTo>
                <a:lnTo>
                  <a:pt x="337" y="143"/>
                </a:lnTo>
                <a:lnTo>
                  <a:pt x="341" y="144"/>
                </a:lnTo>
                <a:lnTo>
                  <a:pt x="343" y="146"/>
                </a:lnTo>
                <a:lnTo>
                  <a:pt x="345" y="148"/>
                </a:lnTo>
                <a:lnTo>
                  <a:pt x="352" y="146"/>
                </a:lnTo>
                <a:lnTo>
                  <a:pt x="345" y="289"/>
                </a:lnTo>
                <a:lnTo>
                  <a:pt x="345" y="289"/>
                </a:lnTo>
                <a:lnTo>
                  <a:pt x="322" y="294"/>
                </a:lnTo>
                <a:lnTo>
                  <a:pt x="303" y="299"/>
                </a:lnTo>
                <a:lnTo>
                  <a:pt x="290" y="304"/>
                </a:lnTo>
                <a:lnTo>
                  <a:pt x="290" y="304"/>
                </a:lnTo>
                <a:lnTo>
                  <a:pt x="164" y="375"/>
                </a:lnTo>
                <a:lnTo>
                  <a:pt x="164" y="375"/>
                </a:lnTo>
                <a:close/>
                <a:moveTo>
                  <a:pt x="170" y="213"/>
                </a:moveTo>
                <a:lnTo>
                  <a:pt x="170" y="213"/>
                </a:lnTo>
                <a:lnTo>
                  <a:pt x="173" y="213"/>
                </a:lnTo>
                <a:lnTo>
                  <a:pt x="177" y="213"/>
                </a:lnTo>
                <a:lnTo>
                  <a:pt x="181" y="216"/>
                </a:lnTo>
                <a:lnTo>
                  <a:pt x="183" y="218"/>
                </a:lnTo>
                <a:lnTo>
                  <a:pt x="183" y="218"/>
                </a:lnTo>
                <a:lnTo>
                  <a:pt x="183" y="226"/>
                </a:lnTo>
                <a:lnTo>
                  <a:pt x="181" y="241"/>
                </a:lnTo>
                <a:lnTo>
                  <a:pt x="175" y="261"/>
                </a:lnTo>
                <a:lnTo>
                  <a:pt x="175" y="261"/>
                </a:lnTo>
                <a:lnTo>
                  <a:pt x="169" y="261"/>
                </a:lnTo>
                <a:lnTo>
                  <a:pt x="164" y="261"/>
                </a:lnTo>
                <a:lnTo>
                  <a:pt x="164" y="261"/>
                </a:lnTo>
                <a:lnTo>
                  <a:pt x="167" y="237"/>
                </a:lnTo>
                <a:lnTo>
                  <a:pt x="170" y="213"/>
                </a:lnTo>
                <a:lnTo>
                  <a:pt x="170" y="2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A8C70734-C5A1-4B5B-88FB-673BE4FF0C1C}"/>
              </a:ext>
            </a:extLst>
          </p:cNvPr>
          <p:cNvSpPr>
            <a:spLocks noEditPoints="1"/>
          </p:cNvSpPr>
          <p:nvPr/>
        </p:nvSpPr>
        <p:spPr bwMode="auto">
          <a:xfrm>
            <a:off x="791030" y="4758067"/>
            <a:ext cx="2531680" cy="1074351"/>
          </a:xfrm>
          <a:custGeom>
            <a:avLst/>
            <a:gdLst>
              <a:gd name="T0" fmla="*/ 533 w 1765"/>
              <a:gd name="T1" fmla="*/ 127 h 749"/>
              <a:gd name="T2" fmla="*/ 301 w 1765"/>
              <a:gd name="T3" fmla="*/ 130 h 749"/>
              <a:gd name="T4" fmla="*/ 196 w 1765"/>
              <a:gd name="T5" fmla="*/ 146 h 749"/>
              <a:gd name="T6" fmla="*/ 142 w 1765"/>
              <a:gd name="T7" fmla="*/ 279 h 749"/>
              <a:gd name="T8" fmla="*/ 122 w 1765"/>
              <a:gd name="T9" fmla="*/ 346 h 749"/>
              <a:gd name="T10" fmla="*/ 112 w 1765"/>
              <a:gd name="T11" fmla="*/ 358 h 749"/>
              <a:gd name="T12" fmla="*/ 18 w 1765"/>
              <a:gd name="T13" fmla="*/ 358 h 749"/>
              <a:gd name="T14" fmla="*/ 11 w 1765"/>
              <a:gd name="T15" fmla="*/ 329 h 749"/>
              <a:gd name="T16" fmla="*/ 29 w 1765"/>
              <a:gd name="T17" fmla="*/ 320 h 749"/>
              <a:gd name="T18" fmla="*/ 25 w 1765"/>
              <a:gd name="T19" fmla="*/ 300 h 749"/>
              <a:gd name="T20" fmla="*/ 21 w 1765"/>
              <a:gd name="T21" fmla="*/ 265 h 749"/>
              <a:gd name="T22" fmla="*/ 11 w 1765"/>
              <a:gd name="T23" fmla="*/ 236 h 749"/>
              <a:gd name="T24" fmla="*/ 4 w 1765"/>
              <a:gd name="T25" fmla="*/ 322 h 749"/>
              <a:gd name="T26" fmla="*/ 18 w 1765"/>
              <a:gd name="T27" fmla="*/ 367 h 749"/>
              <a:gd name="T28" fmla="*/ 91 w 1765"/>
              <a:gd name="T29" fmla="*/ 397 h 749"/>
              <a:gd name="T30" fmla="*/ 93 w 1765"/>
              <a:gd name="T31" fmla="*/ 557 h 749"/>
              <a:gd name="T32" fmla="*/ 92 w 1765"/>
              <a:gd name="T33" fmla="*/ 607 h 749"/>
              <a:gd name="T34" fmla="*/ 104 w 1765"/>
              <a:gd name="T35" fmla="*/ 627 h 749"/>
              <a:gd name="T36" fmla="*/ 252 w 1765"/>
              <a:gd name="T37" fmla="*/ 645 h 749"/>
              <a:gd name="T38" fmla="*/ 284 w 1765"/>
              <a:gd name="T39" fmla="*/ 713 h 749"/>
              <a:gd name="T40" fmla="*/ 344 w 1765"/>
              <a:gd name="T41" fmla="*/ 739 h 749"/>
              <a:gd name="T42" fmla="*/ 417 w 1765"/>
              <a:gd name="T43" fmla="*/ 723 h 749"/>
              <a:gd name="T44" fmla="*/ 461 w 1765"/>
              <a:gd name="T45" fmla="*/ 694 h 749"/>
              <a:gd name="T46" fmla="*/ 519 w 1765"/>
              <a:gd name="T47" fmla="*/ 725 h 749"/>
              <a:gd name="T48" fmla="*/ 576 w 1765"/>
              <a:gd name="T49" fmla="*/ 713 h 749"/>
              <a:gd name="T50" fmla="*/ 806 w 1765"/>
              <a:gd name="T51" fmla="*/ 666 h 749"/>
              <a:gd name="T52" fmla="*/ 974 w 1765"/>
              <a:gd name="T53" fmla="*/ 688 h 749"/>
              <a:gd name="T54" fmla="*/ 1029 w 1765"/>
              <a:gd name="T55" fmla="*/ 740 h 749"/>
              <a:gd name="T56" fmla="*/ 1109 w 1765"/>
              <a:gd name="T57" fmla="*/ 745 h 749"/>
              <a:gd name="T58" fmla="*/ 1158 w 1765"/>
              <a:gd name="T59" fmla="*/ 728 h 749"/>
              <a:gd name="T60" fmla="*/ 1234 w 1765"/>
              <a:gd name="T61" fmla="*/ 745 h 749"/>
              <a:gd name="T62" fmla="*/ 1294 w 1765"/>
              <a:gd name="T63" fmla="*/ 725 h 749"/>
              <a:gd name="T64" fmla="*/ 1360 w 1765"/>
              <a:gd name="T65" fmla="*/ 667 h 749"/>
              <a:gd name="T66" fmla="*/ 1386 w 1765"/>
              <a:gd name="T67" fmla="*/ 681 h 749"/>
              <a:gd name="T68" fmla="*/ 1394 w 1765"/>
              <a:gd name="T69" fmla="*/ 661 h 749"/>
              <a:gd name="T70" fmla="*/ 1710 w 1765"/>
              <a:gd name="T71" fmla="*/ 642 h 749"/>
              <a:gd name="T72" fmla="*/ 1747 w 1765"/>
              <a:gd name="T73" fmla="*/ 569 h 749"/>
              <a:gd name="T74" fmla="*/ 1739 w 1765"/>
              <a:gd name="T75" fmla="*/ 445 h 749"/>
              <a:gd name="T76" fmla="*/ 1718 w 1765"/>
              <a:gd name="T77" fmla="*/ 334 h 749"/>
              <a:gd name="T78" fmla="*/ 1645 w 1765"/>
              <a:gd name="T79" fmla="*/ 288 h 749"/>
              <a:gd name="T80" fmla="*/ 1646 w 1765"/>
              <a:gd name="T81" fmla="*/ 195 h 749"/>
              <a:gd name="T82" fmla="*/ 1627 w 1765"/>
              <a:gd name="T83" fmla="*/ 194 h 749"/>
              <a:gd name="T84" fmla="*/ 1426 w 1765"/>
              <a:gd name="T85" fmla="*/ 40 h 749"/>
              <a:gd name="T86" fmla="*/ 1123 w 1765"/>
              <a:gd name="T87" fmla="*/ 25 h 749"/>
              <a:gd name="T88" fmla="*/ 548 w 1765"/>
              <a:gd name="T89" fmla="*/ 135 h 749"/>
              <a:gd name="T90" fmla="*/ 267 w 1765"/>
              <a:gd name="T91" fmla="*/ 154 h 749"/>
              <a:gd name="T92" fmla="*/ 381 w 1765"/>
              <a:gd name="T93" fmla="*/ 145 h 749"/>
              <a:gd name="T94" fmla="*/ 404 w 1765"/>
              <a:gd name="T95" fmla="*/ 160 h 749"/>
              <a:gd name="T96" fmla="*/ 384 w 1765"/>
              <a:gd name="T97" fmla="*/ 291 h 749"/>
              <a:gd name="T98" fmla="*/ 283 w 1765"/>
              <a:gd name="T99" fmla="*/ 324 h 749"/>
              <a:gd name="T100" fmla="*/ 166 w 1765"/>
              <a:gd name="T101" fmla="*/ 368 h 749"/>
              <a:gd name="T102" fmla="*/ 176 w 1765"/>
              <a:gd name="T103" fmla="*/ 272 h 749"/>
              <a:gd name="T104" fmla="*/ 202 w 1765"/>
              <a:gd name="T105" fmla="*/ 195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5" h="749">
                <a:moveTo>
                  <a:pt x="548" y="135"/>
                </a:moveTo>
                <a:lnTo>
                  <a:pt x="548" y="135"/>
                </a:lnTo>
                <a:lnTo>
                  <a:pt x="544" y="130"/>
                </a:lnTo>
                <a:lnTo>
                  <a:pt x="539" y="128"/>
                </a:lnTo>
                <a:lnTo>
                  <a:pt x="533" y="127"/>
                </a:lnTo>
                <a:lnTo>
                  <a:pt x="533" y="127"/>
                </a:lnTo>
                <a:lnTo>
                  <a:pt x="472" y="124"/>
                </a:lnTo>
                <a:lnTo>
                  <a:pt x="432" y="122"/>
                </a:lnTo>
                <a:lnTo>
                  <a:pt x="407" y="122"/>
                </a:lnTo>
                <a:lnTo>
                  <a:pt x="407" y="122"/>
                </a:lnTo>
                <a:lnTo>
                  <a:pt x="368" y="124"/>
                </a:lnTo>
                <a:lnTo>
                  <a:pt x="301" y="130"/>
                </a:lnTo>
                <a:lnTo>
                  <a:pt x="235" y="137"/>
                </a:lnTo>
                <a:lnTo>
                  <a:pt x="211" y="140"/>
                </a:lnTo>
                <a:lnTo>
                  <a:pt x="202" y="143"/>
                </a:lnTo>
                <a:lnTo>
                  <a:pt x="199" y="144"/>
                </a:lnTo>
                <a:lnTo>
                  <a:pt x="199" y="144"/>
                </a:lnTo>
                <a:lnTo>
                  <a:pt x="196" y="146"/>
                </a:lnTo>
                <a:lnTo>
                  <a:pt x="192" y="151"/>
                </a:lnTo>
                <a:lnTo>
                  <a:pt x="185" y="166"/>
                </a:lnTo>
                <a:lnTo>
                  <a:pt x="176" y="186"/>
                </a:lnTo>
                <a:lnTo>
                  <a:pt x="166" y="210"/>
                </a:lnTo>
                <a:lnTo>
                  <a:pt x="148" y="258"/>
                </a:lnTo>
                <a:lnTo>
                  <a:pt x="142" y="279"/>
                </a:lnTo>
                <a:lnTo>
                  <a:pt x="137" y="296"/>
                </a:lnTo>
                <a:lnTo>
                  <a:pt x="137" y="296"/>
                </a:lnTo>
                <a:lnTo>
                  <a:pt x="127" y="340"/>
                </a:lnTo>
                <a:lnTo>
                  <a:pt x="127" y="340"/>
                </a:lnTo>
                <a:lnTo>
                  <a:pt x="124" y="342"/>
                </a:lnTo>
                <a:lnTo>
                  <a:pt x="122" y="346"/>
                </a:lnTo>
                <a:lnTo>
                  <a:pt x="122" y="348"/>
                </a:lnTo>
                <a:lnTo>
                  <a:pt x="122" y="348"/>
                </a:lnTo>
                <a:lnTo>
                  <a:pt x="121" y="352"/>
                </a:lnTo>
                <a:lnTo>
                  <a:pt x="118" y="355"/>
                </a:lnTo>
                <a:lnTo>
                  <a:pt x="112" y="358"/>
                </a:lnTo>
                <a:lnTo>
                  <a:pt x="112" y="358"/>
                </a:lnTo>
                <a:lnTo>
                  <a:pt x="97" y="360"/>
                </a:lnTo>
                <a:lnTo>
                  <a:pt x="67" y="360"/>
                </a:lnTo>
                <a:lnTo>
                  <a:pt x="25" y="361"/>
                </a:lnTo>
                <a:lnTo>
                  <a:pt x="25" y="361"/>
                </a:lnTo>
                <a:lnTo>
                  <a:pt x="21" y="360"/>
                </a:lnTo>
                <a:lnTo>
                  <a:pt x="18" y="358"/>
                </a:lnTo>
                <a:lnTo>
                  <a:pt x="14" y="355"/>
                </a:lnTo>
                <a:lnTo>
                  <a:pt x="14" y="355"/>
                </a:lnTo>
                <a:lnTo>
                  <a:pt x="13" y="352"/>
                </a:lnTo>
                <a:lnTo>
                  <a:pt x="11" y="348"/>
                </a:lnTo>
                <a:lnTo>
                  <a:pt x="11" y="340"/>
                </a:lnTo>
                <a:lnTo>
                  <a:pt x="11" y="329"/>
                </a:lnTo>
                <a:lnTo>
                  <a:pt x="11" y="329"/>
                </a:lnTo>
                <a:lnTo>
                  <a:pt x="20" y="326"/>
                </a:lnTo>
                <a:lnTo>
                  <a:pt x="26" y="325"/>
                </a:lnTo>
                <a:lnTo>
                  <a:pt x="28" y="322"/>
                </a:lnTo>
                <a:lnTo>
                  <a:pt x="29" y="320"/>
                </a:lnTo>
                <a:lnTo>
                  <a:pt x="29" y="320"/>
                </a:lnTo>
                <a:lnTo>
                  <a:pt x="31" y="308"/>
                </a:lnTo>
                <a:lnTo>
                  <a:pt x="31" y="303"/>
                </a:lnTo>
                <a:lnTo>
                  <a:pt x="30" y="300"/>
                </a:lnTo>
                <a:lnTo>
                  <a:pt x="29" y="300"/>
                </a:lnTo>
                <a:lnTo>
                  <a:pt x="29" y="300"/>
                </a:lnTo>
                <a:lnTo>
                  <a:pt x="25" y="300"/>
                </a:lnTo>
                <a:lnTo>
                  <a:pt x="24" y="301"/>
                </a:lnTo>
                <a:lnTo>
                  <a:pt x="23" y="301"/>
                </a:lnTo>
                <a:lnTo>
                  <a:pt x="21" y="298"/>
                </a:lnTo>
                <a:lnTo>
                  <a:pt x="21" y="298"/>
                </a:lnTo>
                <a:lnTo>
                  <a:pt x="20" y="285"/>
                </a:lnTo>
                <a:lnTo>
                  <a:pt x="21" y="265"/>
                </a:lnTo>
                <a:lnTo>
                  <a:pt x="21" y="246"/>
                </a:lnTo>
                <a:lnTo>
                  <a:pt x="20" y="239"/>
                </a:lnTo>
                <a:lnTo>
                  <a:pt x="19" y="237"/>
                </a:lnTo>
                <a:lnTo>
                  <a:pt x="19" y="237"/>
                </a:lnTo>
                <a:lnTo>
                  <a:pt x="16" y="236"/>
                </a:lnTo>
                <a:lnTo>
                  <a:pt x="11" y="236"/>
                </a:lnTo>
                <a:lnTo>
                  <a:pt x="7" y="236"/>
                </a:lnTo>
                <a:lnTo>
                  <a:pt x="7" y="236"/>
                </a:lnTo>
                <a:lnTo>
                  <a:pt x="3" y="272"/>
                </a:lnTo>
                <a:lnTo>
                  <a:pt x="0" y="298"/>
                </a:lnTo>
                <a:lnTo>
                  <a:pt x="0" y="311"/>
                </a:lnTo>
                <a:lnTo>
                  <a:pt x="4" y="322"/>
                </a:lnTo>
                <a:lnTo>
                  <a:pt x="4" y="356"/>
                </a:lnTo>
                <a:lnTo>
                  <a:pt x="4" y="356"/>
                </a:lnTo>
                <a:lnTo>
                  <a:pt x="5" y="358"/>
                </a:lnTo>
                <a:lnTo>
                  <a:pt x="7" y="361"/>
                </a:lnTo>
                <a:lnTo>
                  <a:pt x="11" y="365"/>
                </a:lnTo>
                <a:lnTo>
                  <a:pt x="18" y="367"/>
                </a:lnTo>
                <a:lnTo>
                  <a:pt x="25" y="370"/>
                </a:lnTo>
                <a:lnTo>
                  <a:pt x="25" y="370"/>
                </a:lnTo>
                <a:lnTo>
                  <a:pt x="40" y="371"/>
                </a:lnTo>
                <a:lnTo>
                  <a:pt x="62" y="372"/>
                </a:lnTo>
                <a:lnTo>
                  <a:pt x="91" y="372"/>
                </a:lnTo>
                <a:lnTo>
                  <a:pt x="91" y="397"/>
                </a:lnTo>
                <a:lnTo>
                  <a:pt x="97" y="398"/>
                </a:lnTo>
                <a:lnTo>
                  <a:pt x="108" y="401"/>
                </a:lnTo>
                <a:lnTo>
                  <a:pt x="102" y="552"/>
                </a:lnTo>
                <a:lnTo>
                  <a:pt x="102" y="552"/>
                </a:lnTo>
                <a:lnTo>
                  <a:pt x="97" y="554"/>
                </a:lnTo>
                <a:lnTo>
                  <a:pt x="93" y="557"/>
                </a:lnTo>
                <a:lnTo>
                  <a:pt x="91" y="562"/>
                </a:lnTo>
                <a:lnTo>
                  <a:pt x="91" y="562"/>
                </a:lnTo>
                <a:lnTo>
                  <a:pt x="90" y="570"/>
                </a:lnTo>
                <a:lnTo>
                  <a:pt x="90" y="585"/>
                </a:lnTo>
                <a:lnTo>
                  <a:pt x="91" y="601"/>
                </a:lnTo>
                <a:lnTo>
                  <a:pt x="92" y="607"/>
                </a:lnTo>
                <a:lnTo>
                  <a:pt x="93" y="612"/>
                </a:lnTo>
                <a:lnTo>
                  <a:pt x="93" y="612"/>
                </a:lnTo>
                <a:lnTo>
                  <a:pt x="97" y="619"/>
                </a:lnTo>
                <a:lnTo>
                  <a:pt x="99" y="622"/>
                </a:lnTo>
                <a:lnTo>
                  <a:pt x="104" y="627"/>
                </a:lnTo>
                <a:lnTo>
                  <a:pt x="104" y="627"/>
                </a:lnTo>
                <a:lnTo>
                  <a:pt x="113" y="629"/>
                </a:lnTo>
                <a:lnTo>
                  <a:pt x="119" y="630"/>
                </a:lnTo>
                <a:lnTo>
                  <a:pt x="249" y="627"/>
                </a:lnTo>
                <a:lnTo>
                  <a:pt x="249" y="627"/>
                </a:lnTo>
                <a:lnTo>
                  <a:pt x="251" y="632"/>
                </a:lnTo>
                <a:lnTo>
                  <a:pt x="252" y="645"/>
                </a:lnTo>
                <a:lnTo>
                  <a:pt x="257" y="663"/>
                </a:lnTo>
                <a:lnTo>
                  <a:pt x="261" y="673"/>
                </a:lnTo>
                <a:lnTo>
                  <a:pt x="265" y="683"/>
                </a:lnTo>
                <a:lnTo>
                  <a:pt x="270" y="694"/>
                </a:lnTo>
                <a:lnTo>
                  <a:pt x="277" y="704"/>
                </a:lnTo>
                <a:lnTo>
                  <a:pt x="284" y="713"/>
                </a:lnTo>
                <a:lnTo>
                  <a:pt x="294" y="721"/>
                </a:lnTo>
                <a:lnTo>
                  <a:pt x="304" y="729"/>
                </a:lnTo>
                <a:lnTo>
                  <a:pt x="315" y="734"/>
                </a:lnTo>
                <a:lnTo>
                  <a:pt x="329" y="738"/>
                </a:lnTo>
                <a:lnTo>
                  <a:pt x="344" y="739"/>
                </a:lnTo>
                <a:lnTo>
                  <a:pt x="344" y="739"/>
                </a:lnTo>
                <a:lnTo>
                  <a:pt x="360" y="739"/>
                </a:lnTo>
                <a:lnTo>
                  <a:pt x="373" y="738"/>
                </a:lnTo>
                <a:lnTo>
                  <a:pt x="386" y="735"/>
                </a:lnTo>
                <a:lnTo>
                  <a:pt x="397" y="731"/>
                </a:lnTo>
                <a:lnTo>
                  <a:pt x="408" y="728"/>
                </a:lnTo>
                <a:lnTo>
                  <a:pt x="417" y="723"/>
                </a:lnTo>
                <a:lnTo>
                  <a:pt x="432" y="714"/>
                </a:lnTo>
                <a:lnTo>
                  <a:pt x="443" y="704"/>
                </a:lnTo>
                <a:lnTo>
                  <a:pt x="450" y="697"/>
                </a:lnTo>
                <a:lnTo>
                  <a:pt x="455" y="688"/>
                </a:lnTo>
                <a:lnTo>
                  <a:pt x="455" y="688"/>
                </a:lnTo>
                <a:lnTo>
                  <a:pt x="461" y="694"/>
                </a:lnTo>
                <a:lnTo>
                  <a:pt x="467" y="700"/>
                </a:lnTo>
                <a:lnTo>
                  <a:pt x="476" y="707"/>
                </a:lnTo>
                <a:lnTo>
                  <a:pt x="487" y="714"/>
                </a:lnTo>
                <a:lnTo>
                  <a:pt x="498" y="720"/>
                </a:lnTo>
                <a:lnTo>
                  <a:pt x="512" y="724"/>
                </a:lnTo>
                <a:lnTo>
                  <a:pt x="519" y="725"/>
                </a:lnTo>
                <a:lnTo>
                  <a:pt x="527" y="726"/>
                </a:lnTo>
                <a:lnTo>
                  <a:pt x="527" y="726"/>
                </a:lnTo>
                <a:lnTo>
                  <a:pt x="542" y="725"/>
                </a:lnTo>
                <a:lnTo>
                  <a:pt x="555" y="721"/>
                </a:lnTo>
                <a:lnTo>
                  <a:pt x="567" y="718"/>
                </a:lnTo>
                <a:lnTo>
                  <a:pt x="576" y="713"/>
                </a:lnTo>
                <a:lnTo>
                  <a:pt x="591" y="704"/>
                </a:lnTo>
                <a:lnTo>
                  <a:pt x="596" y="699"/>
                </a:lnTo>
                <a:lnTo>
                  <a:pt x="714" y="698"/>
                </a:lnTo>
                <a:lnTo>
                  <a:pt x="735" y="688"/>
                </a:lnTo>
                <a:lnTo>
                  <a:pt x="736" y="641"/>
                </a:lnTo>
                <a:lnTo>
                  <a:pt x="806" y="666"/>
                </a:lnTo>
                <a:lnTo>
                  <a:pt x="912" y="666"/>
                </a:lnTo>
                <a:lnTo>
                  <a:pt x="932" y="660"/>
                </a:lnTo>
                <a:lnTo>
                  <a:pt x="959" y="660"/>
                </a:lnTo>
                <a:lnTo>
                  <a:pt x="959" y="660"/>
                </a:lnTo>
                <a:lnTo>
                  <a:pt x="966" y="673"/>
                </a:lnTo>
                <a:lnTo>
                  <a:pt x="974" y="688"/>
                </a:lnTo>
                <a:lnTo>
                  <a:pt x="985" y="704"/>
                </a:lnTo>
                <a:lnTo>
                  <a:pt x="992" y="713"/>
                </a:lnTo>
                <a:lnTo>
                  <a:pt x="1000" y="720"/>
                </a:lnTo>
                <a:lnTo>
                  <a:pt x="1009" y="728"/>
                </a:lnTo>
                <a:lnTo>
                  <a:pt x="1018" y="735"/>
                </a:lnTo>
                <a:lnTo>
                  <a:pt x="1029" y="740"/>
                </a:lnTo>
                <a:lnTo>
                  <a:pt x="1040" y="745"/>
                </a:lnTo>
                <a:lnTo>
                  <a:pt x="1052" y="748"/>
                </a:lnTo>
                <a:lnTo>
                  <a:pt x="1065" y="749"/>
                </a:lnTo>
                <a:lnTo>
                  <a:pt x="1065" y="749"/>
                </a:lnTo>
                <a:lnTo>
                  <a:pt x="1089" y="748"/>
                </a:lnTo>
                <a:lnTo>
                  <a:pt x="1109" y="745"/>
                </a:lnTo>
                <a:lnTo>
                  <a:pt x="1125" y="743"/>
                </a:lnTo>
                <a:lnTo>
                  <a:pt x="1138" y="739"/>
                </a:lnTo>
                <a:lnTo>
                  <a:pt x="1146" y="734"/>
                </a:lnTo>
                <a:lnTo>
                  <a:pt x="1153" y="731"/>
                </a:lnTo>
                <a:lnTo>
                  <a:pt x="1158" y="728"/>
                </a:lnTo>
                <a:lnTo>
                  <a:pt x="1158" y="728"/>
                </a:lnTo>
                <a:lnTo>
                  <a:pt x="1163" y="730"/>
                </a:lnTo>
                <a:lnTo>
                  <a:pt x="1177" y="736"/>
                </a:lnTo>
                <a:lnTo>
                  <a:pt x="1189" y="740"/>
                </a:lnTo>
                <a:lnTo>
                  <a:pt x="1202" y="743"/>
                </a:lnTo>
                <a:lnTo>
                  <a:pt x="1217" y="744"/>
                </a:lnTo>
                <a:lnTo>
                  <a:pt x="1234" y="745"/>
                </a:lnTo>
                <a:lnTo>
                  <a:pt x="1234" y="745"/>
                </a:lnTo>
                <a:lnTo>
                  <a:pt x="1243" y="745"/>
                </a:lnTo>
                <a:lnTo>
                  <a:pt x="1252" y="744"/>
                </a:lnTo>
                <a:lnTo>
                  <a:pt x="1268" y="739"/>
                </a:lnTo>
                <a:lnTo>
                  <a:pt x="1281" y="733"/>
                </a:lnTo>
                <a:lnTo>
                  <a:pt x="1294" y="725"/>
                </a:lnTo>
                <a:lnTo>
                  <a:pt x="1305" y="715"/>
                </a:lnTo>
                <a:lnTo>
                  <a:pt x="1314" y="707"/>
                </a:lnTo>
                <a:lnTo>
                  <a:pt x="1320" y="698"/>
                </a:lnTo>
                <a:lnTo>
                  <a:pt x="1325" y="691"/>
                </a:lnTo>
                <a:lnTo>
                  <a:pt x="1336" y="667"/>
                </a:lnTo>
                <a:lnTo>
                  <a:pt x="1360" y="667"/>
                </a:lnTo>
                <a:lnTo>
                  <a:pt x="1360" y="681"/>
                </a:lnTo>
                <a:lnTo>
                  <a:pt x="1360" y="681"/>
                </a:lnTo>
                <a:lnTo>
                  <a:pt x="1372" y="681"/>
                </a:lnTo>
                <a:lnTo>
                  <a:pt x="1381" y="681"/>
                </a:lnTo>
                <a:lnTo>
                  <a:pt x="1386" y="681"/>
                </a:lnTo>
                <a:lnTo>
                  <a:pt x="1386" y="681"/>
                </a:lnTo>
                <a:lnTo>
                  <a:pt x="1388" y="683"/>
                </a:lnTo>
                <a:lnTo>
                  <a:pt x="1389" y="683"/>
                </a:lnTo>
                <a:lnTo>
                  <a:pt x="1391" y="678"/>
                </a:lnTo>
                <a:lnTo>
                  <a:pt x="1391" y="678"/>
                </a:lnTo>
                <a:lnTo>
                  <a:pt x="1393" y="671"/>
                </a:lnTo>
                <a:lnTo>
                  <a:pt x="1394" y="661"/>
                </a:lnTo>
                <a:lnTo>
                  <a:pt x="1395" y="648"/>
                </a:lnTo>
                <a:lnTo>
                  <a:pt x="1407" y="616"/>
                </a:lnTo>
                <a:lnTo>
                  <a:pt x="1476" y="616"/>
                </a:lnTo>
                <a:lnTo>
                  <a:pt x="1497" y="634"/>
                </a:lnTo>
                <a:lnTo>
                  <a:pt x="1523" y="642"/>
                </a:lnTo>
                <a:lnTo>
                  <a:pt x="1710" y="642"/>
                </a:lnTo>
                <a:lnTo>
                  <a:pt x="1710" y="624"/>
                </a:lnTo>
                <a:lnTo>
                  <a:pt x="1732" y="624"/>
                </a:lnTo>
                <a:lnTo>
                  <a:pt x="1732" y="590"/>
                </a:lnTo>
                <a:lnTo>
                  <a:pt x="1729" y="585"/>
                </a:lnTo>
                <a:lnTo>
                  <a:pt x="1729" y="569"/>
                </a:lnTo>
                <a:lnTo>
                  <a:pt x="1747" y="569"/>
                </a:lnTo>
                <a:lnTo>
                  <a:pt x="1751" y="546"/>
                </a:lnTo>
                <a:lnTo>
                  <a:pt x="1765" y="546"/>
                </a:lnTo>
                <a:lnTo>
                  <a:pt x="1765" y="529"/>
                </a:lnTo>
                <a:lnTo>
                  <a:pt x="1747" y="529"/>
                </a:lnTo>
                <a:lnTo>
                  <a:pt x="1747" y="459"/>
                </a:lnTo>
                <a:lnTo>
                  <a:pt x="1739" y="445"/>
                </a:lnTo>
                <a:lnTo>
                  <a:pt x="1732" y="429"/>
                </a:lnTo>
                <a:lnTo>
                  <a:pt x="1725" y="429"/>
                </a:lnTo>
                <a:lnTo>
                  <a:pt x="1692" y="362"/>
                </a:lnTo>
                <a:lnTo>
                  <a:pt x="1706" y="362"/>
                </a:lnTo>
                <a:lnTo>
                  <a:pt x="1706" y="347"/>
                </a:lnTo>
                <a:lnTo>
                  <a:pt x="1718" y="334"/>
                </a:lnTo>
                <a:lnTo>
                  <a:pt x="1719" y="320"/>
                </a:lnTo>
                <a:lnTo>
                  <a:pt x="1697" y="311"/>
                </a:lnTo>
                <a:lnTo>
                  <a:pt x="1697" y="304"/>
                </a:lnTo>
                <a:lnTo>
                  <a:pt x="1688" y="304"/>
                </a:lnTo>
                <a:lnTo>
                  <a:pt x="1664" y="309"/>
                </a:lnTo>
                <a:lnTo>
                  <a:pt x="1645" y="288"/>
                </a:lnTo>
                <a:lnTo>
                  <a:pt x="1646" y="279"/>
                </a:lnTo>
                <a:lnTo>
                  <a:pt x="1646" y="269"/>
                </a:lnTo>
                <a:lnTo>
                  <a:pt x="1646" y="262"/>
                </a:lnTo>
                <a:lnTo>
                  <a:pt x="1646" y="197"/>
                </a:lnTo>
                <a:lnTo>
                  <a:pt x="1646" y="197"/>
                </a:lnTo>
                <a:lnTo>
                  <a:pt x="1646" y="195"/>
                </a:lnTo>
                <a:lnTo>
                  <a:pt x="1645" y="194"/>
                </a:lnTo>
                <a:lnTo>
                  <a:pt x="1640" y="191"/>
                </a:lnTo>
                <a:lnTo>
                  <a:pt x="1640" y="191"/>
                </a:lnTo>
                <a:lnTo>
                  <a:pt x="1635" y="191"/>
                </a:lnTo>
                <a:lnTo>
                  <a:pt x="1631" y="192"/>
                </a:lnTo>
                <a:lnTo>
                  <a:pt x="1627" y="194"/>
                </a:lnTo>
                <a:lnTo>
                  <a:pt x="1617" y="190"/>
                </a:lnTo>
                <a:lnTo>
                  <a:pt x="1617" y="216"/>
                </a:lnTo>
                <a:lnTo>
                  <a:pt x="1609" y="216"/>
                </a:lnTo>
                <a:lnTo>
                  <a:pt x="1609" y="207"/>
                </a:lnTo>
                <a:lnTo>
                  <a:pt x="1426" y="54"/>
                </a:lnTo>
                <a:lnTo>
                  <a:pt x="1426" y="40"/>
                </a:lnTo>
                <a:lnTo>
                  <a:pt x="1412" y="32"/>
                </a:lnTo>
                <a:lnTo>
                  <a:pt x="1378" y="32"/>
                </a:lnTo>
                <a:lnTo>
                  <a:pt x="1253" y="32"/>
                </a:lnTo>
                <a:lnTo>
                  <a:pt x="1212" y="0"/>
                </a:lnTo>
                <a:lnTo>
                  <a:pt x="1144" y="0"/>
                </a:lnTo>
                <a:lnTo>
                  <a:pt x="1123" y="25"/>
                </a:lnTo>
                <a:lnTo>
                  <a:pt x="721" y="25"/>
                </a:lnTo>
                <a:lnTo>
                  <a:pt x="714" y="29"/>
                </a:lnTo>
                <a:lnTo>
                  <a:pt x="585" y="29"/>
                </a:lnTo>
                <a:lnTo>
                  <a:pt x="580" y="51"/>
                </a:lnTo>
                <a:lnTo>
                  <a:pt x="565" y="51"/>
                </a:lnTo>
                <a:lnTo>
                  <a:pt x="548" y="135"/>
                </a:lnTo>
                <a:close/>
                <a:moveTo>
                  <a:pt x="220" y="165"/>
                </a:moveTo>
                <a:lnTo>
                  <a:pt x="220" y="165"/>
                </a:lnTo>
                <a:lnTo>
                  <a:pt x="222" y="164"/>
                </a:lnTo>
                <a:lnTo>
                  <a:pt x="227" y="161"/>
                </a:lnTo>
                <a:lnTo>
                  <a:pt x="243" y="158"/>
                </a:lnTo>
                <a:lnTo>
                  <a:pt x="267" y="154"/>
                </a:lnTo>
                <a:lnTo>
                  <a:pt x="296" y="150"/>
                </a:lnTo>
                <a:lnTo>
                  <a:pt x="296" y="150"/>
                </a:lnTo>
                <a:lnTo>
                  <a:pt x="325" y="146"/>
                </a:lnTo>
                <a:lnTo>
                  <a:pt x="348" y="145"/>
                </a:lnTo>
                <a:lnTo>
                  <a:pt x="367" y="144"/>
                </a:lnTo>
                <a:lnTo>
                  <a:pt x="381" y="145"/>
                </a:lnTo>
                <a:lnTo>
                  <a:pt x="391" y="145"/>
                </a:lnTo>
                <a:lnTo>
                  <a:pt x="398" y="148"/>
                </a:lnTo>
                <a:lnTo>
                  <a:pt x="403" y="149"/>
                </a:lnTo>
                <a:lnTo>
                  <a:pt x="404" y="151"/>
                </a:lnTo>
                <a:lnTo>
                  <a:pt x="404" y="151"/>
                </a:lnTo>
                <a:lnTo>
                  <a:pt x="404" y="160"/>
                </a:lnTo>
                <a:lnTo>
                  <a:pt x="403" y="176"/>
                </a:lnTo>
                <a:lnTo>
                  <a:pt x="398" y="222"/>
                </a:lnTo>
                <a:lnTo>
                  <a:pt x="391" y="269"/>
                </a:lnTo>
                <a:lnTo>
                  <a:pt x="387" y="290"/>
                </a:lnTo>
                <a:lnTo>
                  <a:pt x="387" y="290"/>
                </a:lnTo>
                <a:lnTo>
                  <a:pt x="384" y="291"/>
                </a:lnTo>
                <a:lnTo>
                  <a:pt x="375" y="293"/>
                </a:lnTo>
                <a:lnTo>
                  <a:pt x="356" y="298"/>
                </a:lnTo>
                <a:lnTo>
                  <a:pt x="325" y="308"/>
                </a:lnTo>
                <a:lnTo>
                  <a:pt x="325" y="308"/>
                </a:lnTo>
                <a:lnTo>
                  <a:pt x="305" y="315"/>
                </a:lnTo>
                <a:lnTo>
                  <a:pt x="283" y="324"/>
                </a:lnTo>
                <a:lnTo>
                  <a:pt x="237" y="344"/>
                </a:lnTo>
                <a:lnTo>
                  <a:pt x="184" y="368"/>
                </a:lnTo>
                <a:lnTo>
                  <a:pt x="184" y="368"/>
                </a:lnTo>
                <a:lnTo>
                  <a:pt x="180" y="368"/>
                </a:lnTo>
                <a:lnTo>
                  <a:pt x="175" y="368"/>
                </a:lnTo>
                <a:lnTo>
                  <a:pt x="166" y="368"/>
                </a:lnTo>
                <a:lnTo>
                  <a:pt x="166" y="368"/>
                </a:lnTo>
                <a:lnTo>
                  <a:pt x="166" y="365"/>
                </a:lnTo>
                <a:lnTo>
                  <a:pt x="166" y="356"/>
                </a:lnTo>
                <a:lnTo>
                  <a:pt x="168" y="327"/>
                </a:lnTo>
                <a:lnTo>
                  <a:pt x="173" y="291"/>
                </a:lnTo>
                <a:lnTo>
                  <a:pt x="176" y="272"/>
                </a:lnTo>
                <a:lnTo>
                  <a:pt x="180" y="254"/>
                </a:lnTo>
                <a:lnTo>
                  <a:pt x="180" y="254"/>
                </a:lnTo>
                <a:lnTo>
                  <a:pt x="185" y="237"/>
                </a:lnTo>
                <a:lnTo>
                  <a:pt x="190" y="222"/>
                </a:lnTo>
                <a:lnTo>
                  <a:pt x="196" y="207"/>
                </a:lnTo>
                <a:lnTo>
                  <a:pt x="202" y="195"/>
                </a:lnTo>
                <a:lnTo>
                  <a:pt x="213" y="175"/>
                </a:lnTo>
                <a:lnTo>
                  <a:pt x="220" y="165"/>
                </a:lnTo>
                <a:lnTo>
                  <a:pt x="220" y="16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D44E2599-D2BD-40A9-8A2E-C83A6C1EB285}"/>
              </a:ext>
            </a:extLst>
          </p:cNvPr>
          <p:cNvSpPr>
            <a:spLocks noEditPoints="1"/>
          </p:cNvSpPr>
          <p:nvPr/>
        </p:nvSpPr>
        <p:spPr bwMode="auto">
          <a:xfrm>
            <a:off x="3686708" y="1296194"/>
            <a:ext cx="2452756" cy="2103778"/>
          </a:xfrm>
          <a:custGeom>
            <a:avLst/>
            <a:gdLst>
              <a:gd name="T0" fmla="*/ 995 w 1237"/>
              <a:gd name="T1" fmla="*/ 29 h 1061"/>
              <a:gd name="T2" fmla="*/ 324 w 1237"/>
              <a:gd name="T3" fmla="*/ 0 h 1061"/>
              <a:gd name="T4" fmla="*/ 291 w 1237"/>
              <a:gd name="T5" fmla="*/ 31 h 1061"/>
              <a:gd name="T6" fmla="*/ 172 w 1237"/>
              <a:gd name="T7" fmla="*/ 119 h 1061"/>
              <a:gd name="T8" fmla="*/ 159 w 1237"/>
              <a:gd name="T9" fmla="*/ 181 h 1061"/>
              <a:gd name="T10" fmla="*/ 126 w 1237"/>
              <a:gd name="T11" fmla="*/ 192 h 1061"/>
              <a:gd name="T12" fmla="*/ 84 w 1237"/>
              <a:gd name="T13" fmla="*/ 458 h 1061"/>
              <a:gd name="T14" fmla="*/ 42 w 1237"/>
              <a:gd name="T15" fmla="*/ 437 h 1061"/>
              <a:gd name="T16" fmla="*/ 96 w 1237"/>
              <a:gd name="T17" fmla="*/ 420 h 1061"/>
              <a:gd name="T18" fmla="*/ 38 w 1237"/>
              <a:gd name="T19" fmla="*/ 404 h 1061"/>
              <a:gd name="T20" fmla="*/ 58 w 1237"/>
              <a:gd name="T21" fmla="*/ 373 h 1061"/>
              <a:gd name="T22" fmla="*/ 38 w 1237"/>
              <a:gd name="T23" fmla="*/ 313 h 1061"/>
              <a:gd name="T24" fmla="*/ 0 w 1237"/>
              <a:gd name="T25" fmla="*/ 356 h 1061"/>
              <a:gd name="T26" fmla="*/ 21 w 1237"/>
              <a:gd name="T27" fmla="*/ 398 h 1061"/>
              <a:gd name="T28" fmla="*/ 42 w 1237"/>
              <a:gd name="T29" fmla="*/ 462 h 1061"/>
              <a:gd name="T30" fmla="*/ 115 w 1237"/>
              <a:gd name="T31" fmla="*/ 563 h 1061"/>
              <a:gd name="T32" fmla="*/ 120 w 1237"/>
              <a:gd name="T33" fmla="*/ 650 h 1061"/>
              <a:gd name="T34" fmla="*/ 139 w 1237"/>
              <a:gd name="T35" fmla="*/ 800 h 1061"/>
              <a:gd name="T36" fmla="*/ 171 w 1237"/>
              <a:gd name="T37" fmla="*/ 926 h 1061"/>
              <a:gd name="T38" fmla="*/ 201 w 1237"/>
              <a:gd name="T39" fmla="*/ 903 h 1061"/>
              <a:gd name="T40" fmla="*/ 232 w 1237"/>
              <a:gd name="T41" fmla="*/ 925 h 1061"/>
              <a:gd name="T42" fmla="*/ 283 w 1237"/>
              <a:gd name="T43" fmla="*/ 1011 h 1061"/>
              <a:gd name="T44" fmla="*/ 355 w 1237"/>
              <a:gd name="T45" fmla="*/ 998 h 1061"/>
              <a:gd name="T46" fmla="*/ 387 w 1237"/>
              <a:gd name="T47" fmla="*/ 1009 h 1061"/>
              <a:gd name="T48" fmla="*/ 439 w 1237"/>
              <a:gd name="T49" fmla="*/ 973 h 1061"/>
              <a:gd name="T50" fmla="*/ 744 w 1237"/>
              <a:gd name="T51" fmla="*/ 965 h 1061"/>
              <a:gd name="T52" fmla="*/ 804 w 1237"/>
              <a:gd name="T53" fmla="*/ 963 h 1061"/>
              <a:gd name="T54" fmla="*/ 848 w 1237"/>
              <a:gd name="T55" fmla="*/ 947 h 1061"/>
              <a:gd name="T56" fmla="*/ 889 w 1237"/>
              <a:gd name="T57" fmla="*/ 1017 h 1061"/>
              <a:gd name="T58" fmla="*/ 961 w 1237"/>
              <a:gd name="T59" fmla="*/ 1050 h 1061"/>
              <a:gd name="T60" fmla="*/ 1041 w 1237"/>
              <a:gd name="T61" fmla="*/ 1046 h 1061"/>
              <a:gd name="T62" fmla="*/ 1191 w 1237"/>
              <a:gd name="T63" fmla="*/ 952 h 1061"/>
              <a:gd name="T64" fmla="*/ 1201 w 1237"/>
              <a:gd name="T65" fmla="*/ 784 h 1061"/>
              <a:gd name="T66" fmla="*/ 1210 w 1237"/>
              <a:gd name="T67" fmla="*/ 536 h 1061"/>
              <a:gd name="T68" fmla="*/ 1204 w 1237"/>
              <a:gd name="T69" fmla="*/ 448 h 1061"/>
              <a:gd name="T70" fmla="*/ 1102 w 1237"/>
              <a:gd name="T71" fmla="*/ 159 h 1061"/>
              <a:gd name="T72" fmla="*/ 1100 w 1237"/>
              <a:gd name="T73" fmla="*/ 331 h 1061"/>
              <a:gd name="T74" fmla="*/ 1131 w 1237"/>
              <a:gd name="T75" fmla="*/ 334 h 1061"/>
              <a:gd name="T76" fmla="*/ 1087 w 1237"/>
              <a:gd name="T77" fmla="*/ 369 h 1061"/>
              <a:gd name="T78" fmla="*/ 947 w 1237"/>
              <a:gd name="T79" fmla="*/ 342 h 1061"/>
              <a:gd name="T80" fmla="*/ 436 w 1237"/>
              <a:gd name="T81" fmla="*/ 305 h 1061"/>
              <a:gd name="T82" fmla="*/ 573 w 1237"/>
              <a:gd name="T83" fmla="*/ 311 h 1061"/>
              <a:gd name="T84" fmla="*/ 579 w 1237"/>
              <a:gd name="T85" fmla="*/ 339 h 1061"/>
              <a:gd name="T86" fmla="*/ 440 w 1237"/>
              <a:gd name="T87" fmla="*/ 335 h 1061"/>
              <a:gd name="T88" fmla="*/ 374 w 1237"/>
              <a:gd name="T89" fmla="*/ 303 h 1061"/>
              <a:gd name="T90" fmla="*/ 397 w 1237"/>
              <a:gd name="T91" fmla="*/ 290 h 1061"/>
              <a:gd name="T92" fmla="*/ 1117 w 1237"/>
              <a:gd name="T93" fmla="*/ 513 h 1061"/>
              <a:gd name="T94" fmla="*/ 1101 w 1237"/>
              <a:gd name="T95" fmla="*/ 508 h 1061"/>
              <a:gd name="T96" fmla="*/ 1082 w 1237"/>
              <a:gd name="T97" fmla="*/ 525 h 1061"/>
              <a:gd name="T98" fmla="*/ 1014 w 1237"/>
              <a:gd name="T99" fmla="*/ 540 h 1061"/>
              <a:gd name="T100" fmla="*/ 868 w 1237"/>
              <a:gd name="T101" fmla="*/ 555 h 1061"/>
              <a:gd name="T102" fmla="*/ 832 w 1237"/>
              <a:gd name="T103" fmla="*/ 525 h 1061"/>
              <a:gd name="T104" fmla="*/ 742 w 1237"/>
              <a:gd name="T105" fmla="*/ 551 h 1061"/>
              <a:gd name="T106" fmla="*/ 669 w 1237"/>
              <a:gd name="T107" fmla="*/ 533 h 1061"/>
              <a:gd name="T108" fmla="*/ 594 w 1237"/>
              <a:gd name="T109" fmla="*/ 546 h 1061"/>
              <a:gd name="T110" fmla="*/ 540 w 1237"/>
              <a:gd name="T111" fmla="*/ 515 h 1061"/>
              <a:gd name="T112" fmla="*/ 462 w 1237"/>
              <a:gd name="T113" fmla="*/ 505 h 1061"/>
              <a:gd name="T114" fmla="*/ 464 w 1237"/>
              <a:gd name="T115" fmla="*/ 857 h 1061"/>
              <a:gd name="T116" fmla="*/ 522 w 1237"/>
              <a:gd name="T117" fmla="*/ 897 h 1061"/>
              <a:gd name="T118" fmla="*/ 418 w 1237"/>
              <a:gd name="T119" fmla="*/ 888 h 1061"/>
              <a:gd name="T120" fmla="*/ 1142 w 1237"/>
              <a:gd name="T121" fmla="*/ 876 h 1061"/>
              <a:gd name="T122" fmla="*/ 1163 w 1237"/>
              <a:gd name="T123" fmla="*/ 912 h 1061"/>
              <a:gd name="T124" fmla="*/ 1070 w 1237"/>
              <a:gd name="T125" fmla="*/ 89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37" h="1061">
                <a:moveTo>
                  <a:pt x="1048" y="83"/>
                </a:moveTo>
                <a:lnTo>
                  <a:pt x="1048" y="83"/>
                </a:lnTo>
                <a:lnTo>
                  <a:pt x="1041" y="62"/>
                </a:lnTo>
                <a:lnTo>
                  <a:pt x="1033" y="48"/>
                </a:lnTo>
                <a:lnTo>
                  <a:pt x="1030" y="42"/>
                </a:lnTo>
                <a:lnTo>
                  <a:pt x="1028" y="39"/>
                </a:lnTo>
                <a:lnTo>
                  <a:pt x="1028" y="39"/>
                </a:lnTo>
                <a:lnTo>
                  <a:pt x="1018" y="35"/>
                </a:lnTo>
                <a:lnTo>
                  <a:pt x="1008" y="31"/>
                </a:lnTo>
                <a:lnTo>
                  <a:pt x="995" y="29"/>
                </a:lnTo>
                <a:lnTo>
                  <a:pt x="995" y="29"/>
                </a:lnTo>
                <a:lnTo>
                  <a:pt x="970" y="27"/>
                </a:lnTo>
                <a:lnTo>
                  <a:pt x="953" y="25"/>
                </a:lnTo>
                <a:lnTo>
                  <a:pt x="942" y="25"/>
                </a:lnTo>
                <a:lnTo>
                  <a:pt x="942" y="25"/>
                </a:lnTo>
                <a:lnTo>
                  <a:pt x="847" y="23"/>
                </a:lnTo>
                <a:lnTo>
                  <a:pt x="644" y="15"/>
                </a:lnTo>
                <a:lnTo>
                  <a:pt x="346" y="3"/>
                </a:lnTo>
                <a:lnTo>
                  <a:pt x="346" y="3"/>
                </a:lnTo>
                <a:lnTo>
                  <a:pt x="324" y="0"/>
                </a:lnTo>
                <a:lnTo>
                  <a:pt x="314" y="0"/>
                </a:lnTo>
                <a:lnTo>
                  <a:pt x="310" y="2"/>
                </a:lnTo>
                <a:lnTo>
                  <a:pt x="309" y="3"/>
                </a:lnTo>
                <a:lnTo>
                  <a:pt x="309" y="3"/>
                </a:lnTo>
                <a:lnTo>
                  <a:pt x="309" y="6"/>
                </a:lnTo>
                <a:lnTo>
                  <a:pt x="308" y="12"/>
                </a:lnTo>
                <a:lnTo>
                  <a:pt x="306" y="18"/>
                </a:lnTo>
                <a:lnTo>
                  <a:pt x="306" y="18"/>
                </a:lnTo>
                <a:lnTo>
                  <a:pt x="302" y="22"/>
                </a:lnTo>
                <a:lnTo>
                  <a:pt x="291" y="31"/>
                </a:lnTo>
                <a:lnTo>
                  <a:pt x="291" y="31"/>
                </a:lnTo>
                <a:lnTo>
                  <a:pt x="267" y="44"/>
                </a:lnTo>
                <a:lnTo>
                  <a:pt x="249" y="54"/>
                </a:lnTo>
                <a:lnTo>
                  <a:pt x="247" y="69"/>
                </a:lnTo>
                <a:lnTo>
                  <a:pt x="185" y="75"/>
                </a:lnTo>
                <a:lnTo>
                  <a:pt x="161" y="109"/>
                </a:lnTo>
                <a:lnTo>
                  <a:pt x="161" y="109"/>
                </a:lnTo>
                <a:lnTo>
                  <a:pt x="165" y="113"/>
                </a:lnTo>
                <a:lnTo>
                  <a:pt x="168" y="117"/>
                </a:lnTo>
                <a:lnTo>
                  <a:pt x="172" y="119"/>
                </a:lnTo>
                <a:lnTo>
                  <a:pt x="172" y="119"/>
                </a:lnTo>
                <a:lnTo>
                  <a:pt x="173" y="121"/>
                </a:lnTo>
                <a:lnTo>
                  <a:pt x="174" y="124"/>
                </a:lnTo>
                <a:lnTo>
                  <a:pt x="174" y="134"/>
                </a:lnTo>
                <a:lnTo>
                  <a:pt x="173" y="143"/>
                </a:lnTo>
                <a:lnTo>
                  <a:pt x="172" y="150"/>
                </a:lnTo>
                <a:lnTo>
                  <a:pt x="172" y="150"/>
                </a:lnTo>
                <a:lnTo>
                  <a:pt x="166" y="163"/>
                </a:lnTo>
                <a:lnTo>
                  <a:pt x="166" y="163"/>
                </a:lnTo>
                <a:lnTo>
                  <a:pt x="159" y="181"/>
                </a:lnTo>
                <a:lnTo>
                  <a:pt x="159" y="181"/>
                </a:lnTo>
                <a:lnTo>
                  <a:pt x="151" y="180"/>
                </a:lnTo>
                <a:lnTo>
                  <a:pt x="143" y="180"/>
                </a:lnTo>
                <a:lnTo>
                  <a:pt x="139" y="181"/>
                </a:lnTo>
                <a:lnTo>
                  <a:pt x="139" y="181"/>
                </a:lnTo>
                <a:lnTo>
                  <a:pt x="134" y="182"/>
                </a:lnTo>
                <a:lnTo>
                  <a:pt x="132" y="182"/>
                </a:lnTo>
                <a:lnTo>
                  <a:pt x="130" y="184"/>
                </a:lnTo>
                <a:lnTo>
                  <a:pt x="128" y="185"/>
                </a:lnTo>
                <a:lnTo>
                  <a:pt x="126" y="192"/>
                </a:lnTo>
                <a:lnTo>
                  <a:pt x="126" y="192"/>
                </a:lnTo>
                <a:lnTo>
                  <a:pt x="110" y="230"/>
                </a:lnTo>
                <a:lnTo>
                  <a:pt x="110" y="450"/>
                </a:lnTo>
                <a:lnTo>
                  <a:pt x="110" y="450"/>
                </a:lnTo>
                <a:lnTo>
                  <a:pt x="108" y="452"/>
                </a:lnTo>
                <a:lnTo>
                  <a:pt x="103" y="456"/>
                </a:lnTo>
                <a:lnTo>
                  <a:pt x="99" y="457"/>
                </a:lnTo>
                <a:lnTo>
                  <a:pt x="95" y="458"/>
                </a:lnTo>
                <a:lnTo>
                  <a:pt x="90" y="458"/>
                </a:lnTo>
                <a:lnTo>
                  <a:pt x="84" y="458"/>
                </a:lnTo>
                <a:lnTo>
                  <a:pt x="84" y="458"/>
                </a:lnTo>
                <a:lnTo>
                  <a:pt x="61" y="452"/>
                </a:lnTo>
                <a:lnTo>
                  <a:pt x="53" y="450"/>
                </a:lnTo>
                <a:lnTo>
                  <a:pt x="53" y="450"/>
                </a:lnTo>
                <a:lnTo>
                  <a:pt x="48" y="448"/>
                </a:lnTo>
                <a:lnTo>
                  <a:pt x="45" y="445"/>
                </a:lnTo>
                <a:lnTo>
                  <a:pt x="42" y="443"/>
                </a:lnTo>
                <a:lnTo>
                  <a:pt x="42" y="443"/>
                </a:lnTo>
                <a:lnTo>
                  <a:pt x="42" y="439"/>
                </a:lnTo>
                <a:lnTo>
                  <a:pt x="42" y="437"/>
                </a:lnTo>
                <a:lnTo>
                  <a:pt x="71" y="430"/>
                </a:lnTo>
                <a:lnTo>
                  <a:pt x="71" y="430"/>
                </a:lnTo>
                <a:lnTo>
                  <a:pt x="74" y="431"/>
                </a:lnTo>
                <a:lnTo>
                  <a:pt x="79" y="431"/>
                </a:lnTo>
                <a:lnTo>
                  <a:pt x="84" y="430"/>
                </a:lnTo>
                <a:lnTo>
                  <a:pt x="84" y="430"/>
                </a:lnTo>
                <a:lnTo>
                  <a:pt x="89" y="427"/>
                </a:lnTo>
                <a:lnTo>
                  <a:pt x="94" y="424"/>
                </a:lnTo>
                <a:lnTo>
                  <a:pt x="96" y="423"/>
                </a:lnTo>
                <a:lnTo>
                  <a:pt x="96" y="420"/>
                </a:lnTo>
                <a:lnTo>
                  <a:pt x="96" y="418"/>
                </a:lnTo>
                <a:lnTo>
                  <a:pt x="94" y="417"/>
                </a:lnTo>
                <a:lnTo>
                  <a:pt x="94" y="417"/>
                </a:lnTo>
                <a:lnTo>
                  <a:pt x="85" y="410"/>
                </a:lnTo>
                <a:lnTo>
                  <a:pt x="82" y="408"/>
                </a:lnTo>
                <a:lnTo>
                  <a:pt x="78" y="408"/>
                </a:lnTo>
                <a:lnTo>
                  <a:pt x="66" y="417"/>
                </a:lnTo>
                <a:lnTo>
                  <a:pt x="42" y="419"/>
                </a:lnTo>
                <a:lnTo>
                  <a:pt x="38" y="419"/>
                </a:lnTo>
                <a:lnTo>
                  <a:pt x="38" y="404"/>
                </a:lnTo>
                <a:lnTo>
                  <a:pt x="38" y="404"/>
                </a:lnTo>
                <a:lnTo>
                  <a:pt x="44" y="404"/>
                </a:lnTo>
                <a:lnTo>
                  <a:pt x="48" y="403"/>
                </a:lnTo>
                <a:lnTo>
                  <a:pt x="51" y="400"/>
                </a:lnTo>
                <a:lnTo>
                  <a:pt x="53" y="399"/>
                </a:lnTo>
                <a:lnTo>
                  <a:pt x="53" y="399"/>
                </a:lnTo>
                <a:lnTo>
                  <a:pt x="55" y="393"/>
                </a:lnTo>
                <a:lnTo>
                  <a:pt x="57" y="386"/>
                </a:lnTo>
                <a:lnTo>
                  <a:pt x="58" y="373"/>
                </a:lnTo>
                <a:lnTo>
                  <a:pt x="58" y="373"/>
                </a:lnTo>
                <a:lnTo>
                  <a:pt x="58" y="360"/>
                </a:lnTo>
                <a:lnTo>
                  <a:pt x="57" y="350"/>
                </a:lnTo>
                <a:lnTo>
                  <a:pt x="55" y="339"/>
                </a:lnTo>
                <a:lnTo>
                  <a:pt x="53" y="330"/>
                </a:lnTo>
                <a:lnTo>
                  <a:pt x="50" y="322"/>
                </a:lnTo>
                <a:lnTo>
                  <a:pt x="47" y="318"/>
                </a:lnTo>
                <a:lnTo>
                  <a:pt x="44" y="316"/>
                </a:lnTo>
                <a:lnTo>
                  <a:pt x="41" y="313"/>
                </a:lnTo>
                <a:lnTo>
                  <a:pt x="38" y="313"/>
                </a:lnTo>
                <a:lnTo>
                  <a:pt x="38" y="313"/>
                </a:lnTo>
                <a:lnTo>
                  <a:pt x="16" y="312"/>
                </a:lnTo>
                <a:lnTo>
                  <a:pt x="11" y="313"/>
                </a:lnTo>
                <a:lnTo>
                  <a:pt x="9" y="316"/>
                </a:lnTo>
                <a:lnTo>
                  <a:pt x="9" y="316"/>
                </a:lnTo>
                <a:lnTo>
                  <a:pt x="3" y="320"/>
                </a:lnTo>
                <a:lnTo>
                  <a:pt x="2" y="322"/>
                </a:lnTo>
                <a:lnTo>
                  <a:pt x="1" y="326"/>
                </a:lnTo>
                <a:lnTo>
                  <a:pt x="1" y="326"/>
                </a:lnTo>
                <a:lnTo>
                  <a:pt x="0" y="337"/>
                </a:lnTo>
                <a:lnTo>
                  <a:pt x="0" y="356"/>
                </a:lnTo>
                <a:lnTo>
                  <a:pt x="1" y="376"/>
                </a:lnTo>
                <a:lnTo>
                  <a:pt x="2" y="383"/>
                </a:lnTo>
                <a:lnTo>
                  <a:pt x="3" y="388"/>
                </a:lnTo>
                <a:lnTo>
                  <a:pt x="3" y="388"/>
                </a:lnTo>
                <a:lnTo>
                  <a:pt x="5" y="391"/>
                </a:lnTo>
                <a:lnTo>
                  <a:pt x="9" y="392"/>
                </a:lnTo>
                <a:lnTo>
                  <a:pt x="15" y="394"/>
                </a:lnTo>
                <a:lnTo>
                  <a:pt x="17" y="394"/>
                </a:lnTo>
                <a:lnTo>
                  <a:pt x="20" y="395"/>
                </a:lnTo>
                <a:lnTo>
                  <a:pt x="21" y="398"/>
                </a:lnTo>
                <a:lnTo>
                  <a:pt x="22" y="401"/>
                </a:lnTo>
                <a:lnTo>
                  <a:pt x="22" y="401"/>
                </a:lnTo>
                <a:lnTo>
                  <a:pt x="22" y="413"/>
                </a:lnTo>
                <a:lnTo>
                  <a:pt x="25" y="429"/>
                </a:lnTo>
                <a:lnTo>
                  <a:pt x="29" y="444"/>
                </a:lnTo>
                <a:lnTo>
                  <a:pt x="32" y="450"/>
                </a:lnTo>
                <a:lnTo>
                  <a:pt x="34" y="455"/>
                </a:lnTo>
                <a:lnTo>
                  <a:pt x="34" y="455"/>
                </a:lnTo>
                <a:lnTo>
                  <a:pt x="38" y="460"/>
                </a:lnTo>
                <a:lnTo>
                  <a:pt x="42" y="462"/>
                </a:lnTo>
                <a:lnTo>
                  <a:pt x="53" y="466"/>
                </a:lnTo>
                <a:lnTo>
                  <a:pt x="61" y="468"/>
                </a:lnTo>
                <a:lnTo>
                  <a:pt x="66" y="468"/>
                </a:lnTo>
                <a:lnTo>
                  <a:pt x="104" y="471"/>
                </a:lnTo>
                <a:lnTo>
                  <a:pt x="104" y="471"/>
                </a:lnTo>
                <a:lnTo>
                  <a:pt x="110" y="549"/>
                </a:lnTo>
                <a:lnTo>
                  <a:pt x="110" y="549"/>
                </a:lnTo>
                <a:lnTo>
                  <a:pt x="110" y="552"/>
                </a:lnTo>
                <a:lnTo>
                  <a:pt x="113" y="558"/>
                </a:lnTo>
                <a:lnTo>
                  <a:pt x="115" y="563"/>
                </a:lnTo>
                <a:lnTo>
                  <a:pt x="115" y="567"/>
                </a:lnTo>
                <a:lnTo>
                  <a:pt x="115" y="567"/>
                </a:lnTo>
                <a:lnTo>
                  <a:pt x="115" y="577"/>
                </a:lnTo>
                <a:lnTo>
                  <a:pt x="116" y="599"/>
                </a:lnTo>
                <a:lnTo>
                  <a:pt x="117" y="621"/>
                </a:lnTo>
                <a:lnTo>
                  <a:pt x="117" y="637"/>
                </a:lnTo>
                <a:lnTo>
                  <a:pt x="117" y="637"/>
                </a:lnTo>
                <a:lnTo>
                  <a:pt x="117" y="643"/>
                </a:lnTo>
                <a:lnTo>
                  <a:pt x="119" y="646"/>
                </a:lnTo>
                <a:lnTo>
                  <a:pt x="120" y="650"/>
                </a:lnTo>
                <a:lnTo>
                  <a:pt x="120" y="753"/>
                </a:lnTo>
                <a:lnTo>
                  <a:pt x="117" y="761"/>
                </a:lnTo>
                <a:lnTo>
                  <a:pt x="117" y="761"/>
                </a:lnTo>
                <a:lnTo>
                  <a:pt x="117" y="769"/>
                </a:lnTo>
                <a:lnTo>
                  <a:pt x="117" y="782"/>
                </a:lnTo>
                <a:lnTo>
                  <a:pt x="117" y="782"/>
                </a:lnTo>
                <a:lnTo>
                  <a:pt x="121" y="791"/>
                </a:lnTo>
                <a:lnTo>
                  <a:pt x="122" y="797"/>
                </a:lnTo>
                <a:lnTo>
                  <a:pt x="139" y="800"/>
                </a:lnTo>
                <a:lnTo>
                  <a:pt x="139" y="800"/>
                </a:lnTo>
                <a:lnTo>
                  <a:pt x="140" y="818"/>
                </a:lnTo>
                <a:lnTo>
                  <a:pt x="143" y="858"/>
                </a:lnTo>
                <a:lnTo>
                  <a:pt x="147" y="881"/>
                </a:lnTo>
                <a:lnTo>
                  <a:pt x="152" y="901"/>
                </a:lnTo>
                <a:lnTo>
                  <a:pt x="154" y="909"/>
                </a:lnTo>
                <a:lnTo>
                  <a:pt x="158" y="916"/>
                </a:lnTo>
                <a:lnTo>
                  <a:pt x="160" y="921"/>
                </a:lnTo>
                <a:lnTo>
                  <a:pt x="164" y="923"/>
                </a:lnTo>
                <a:lnTo>
                  <a:pt x="164" y="923"/>
                </a:lnTo>
                <a:lnTo>
                  <a:pt x="171" y="926"/>
                </a:lnTo>
                <a:lnTo>
                  <a:pt x="177" y="927"/>
                </a:lnTo>
                <a:lnTo>
                  <a:pt x="183" y="926"/>
                </a:lnTo>
                <a:lnTo>
                  <a:pt x="186" y="925"/>
                </a:lnTo>
                <a:lnTo>
                  <a:pt x="193" y="921"/>
                </a:lnTo>
                <a:lnTo>
                  <a:pt x="195" y="919"/>
                </a:lnTo>
                <a:lnTo>
                  <a:pt x="195" y="919"/>
                </a:lnTo>
                <a:lnTo>
                  <a:pt x="198" y="913"/>
                </a:lnTo>
                <a:lnTo>
                  <a:pt x="199" y="908"/>
                </a:lnTo>
                <a:lnTo>
                  <a:pt x="201" y="903"/>
                </a:lnTo>
                <a:lnTo>
                  <a:pt x="201" y="903"/>
                </a:lnTo>
                <a:lnTo>
                  <a:pt x="201" y="900"/>
                </a:lnTo>
                <a:lnTo>
                  <a:pt x="202" y="897"/>
                </a:lnTo>
                <a:lnTo>
                  <a:pt x="204" y="897"/>
                </a:lnTo>
                <a:lnTo>
                  <a:pt x="208" y="897"/>
                </a:lnTo>
                <a:lnTo>
                  <a:pt x="208" y="897"/>
                </a:lnTo>
                <a:lnTo>
                  <a:pt x="214" y="901"/>
                </a:lnTo>
                <a:lnTo>
                  <a:pt x="221" y="904"/>
                </a:lnTo>
                <a:lnTo>
                  <a:pt x="229" y="910"/>
                </a:lnTo>
                <a:lnTo>
                  <a:pt x="229" y="910"/>
                </a:lnTo>
                <a:lnTo>
                  <a:pt x="232" y="925"/>
                </a:lnTo>
                <a:lnTo>
                  <a:pt x="235" y="939"/>
                </a:lnTo>
                <a:lnTo>
                  <a:pt x="241" y="956"/>
                </a:lnTo>
                <a:lnTo>
                  <a:pt x="248" y="972"/>
                </a:lnTo>
                <a:lnTo>
                  <a:pt x="253" y="981"/>
                </a:lnTo>
                <a:lnTo>
                  <a:pt x="258" y="989"/>
                </a:lnTo>
                <a:lnTo>
                  <a:pt x="264" y="996"/>
                </a:lnTo>
                <a:lnTo>
                  <a:pt x="270" y="1003"/>
                </a:lnTo>
                <a:lnTo>
                  <a:pt x="276" y="1008"/>
                </a:lnTo>
                <a:lnTo>
                  <a:pt x="283" y="1011"/>
                </a:lnTo>
                <a:lnTo>
                  <a:pt x="283" y="1011"/>
                </a:lnTo>
                <a:lnTo>
                  <a:pt x="291" y="1014"/>
                </a:lnTo>
                <a:lnTo>
                  <a:pt x="298" y="1016"/>
                </a:lnTo>
                <a:lnTo>
                  <a:pt x="304" y="1016"/>
                </a:lnTo>
                <a:lnTo>
                  <a:pt x="311" y="1017"/>
                </a:lnTo>
                <a:lnTo>
                  <a:pt x="322" y="1015"/>
                </a:lnTo>
                <a:lnTo>
                  <a:pt x="333" y="1013"/>
                </a:lnTo>
                <a:lnTo>
                  <a:pt x="341" y="1008"/>
                </a:lnTo>
                <a:lnTo>
                  <a:pt x="348" y="1004"/>
                </a:lnTo>
                <a:lnTo>
                  <a:pt x="355" y="998"/>
                </a:lnTo>
                <a:lnTo>
                  <a:pt x="355" y="998"/>
                </a:lnTo>
                <a:lnTo>
                  <a:pt x="358" y="997"/>
                </a:lnTo>
                <a:lnTo>
                  <a:pt x="358" y="996"/>
                </a:lnTo>
                <a:lnTo>
                  <a:pt x="361" y="998"/>
                </a:lnTo>
                <a:lnTo>
                  <a:pt x="361" y="998"/>
                </a:lnTo>
                <a:lnTo>
                  <a:pt x="365" y="1002"/>
                </a:lnTo>
                <a:lnTo>
                  <a:pt x="368" y="1007"/>
                </a:lnTo>
                <a:lnTo>
                  <a:pt x="372" y="1008"/>
                </a:lnTo>
                <a:lnTo>
                  <a:pt x="376" y="1009"/>
                </a:lnTo>
                <a:lnTo>
                  <a:pt x="380" y="1009"/>
                </a:lnTo>
                <a:lnTo>
                  <a:pt x="387" y="1009"/>
                </a:lnTo>
                <a:lnTo>
                  <a:pt x="387" y="1009"/>
                </a:lnTo>
                <a:lnTo>
                  <a:pt x="400" y="1008"/>
                </a:lnTo>
                <a:lnTo>
                  <a:pt x="412" y="1004"/>
                </a:lnTo>
                <a:lnTo>
                  <a:pt x="417" y="1002"/>
                </a:lnTo>
                <a:lnTo>
                  <a:pt x="422" y="998"/>
                </a:lnTo>
                <a:lnTo>
                  <a:pt x="427" y="994"/>
                </a:lnTo>
                <a:lnTo>
                  <a:pt x="431" y="989"/>
                </a:lnTo>
                <a:lnTo>
                  <a:pt x="431" y="989"/>
                </a:lnTo>
                <a:lnTo>
                  <a:pt x="435" y="982"/>
                </a:lnTo>
                <a:lnTo>
                  <a:pt x="439" y="973"/>
                </a:lnTo>
                <a:lnTo>
                  <a:pt x="443" y="957"/>
                </a:lnTo>
                <a:lnTo>
                  <a:pt x="446" y="943"/>
                </a:lnTo>
                <a:lnTo>
                  <a:pt x="447" y="937"/>
                </a:lnTo>
                <a:lnTo>
                  <a:pt x="724" y="947"/>
                </a:lnTo>
                <a:lnTo>
                  <a:pt x="724" y="947"/>
                </a:lnTo>
                <a:lnTo>
                  <a:pt x="724" y="948"/>
                </a:lnTo>
                <a:lnTo>
                  <a:pt x="728" y="954"/>
                </a:lnTo>
                <a:lnTo>
                  <a:pt x="731" y="957"/>
                </a:lnTo>
                <a:lnTo>
                  <a:pt x="736" y="962"/>
                </a:lnTo>
                <a:lnTo>
                  <a:pt x="744" y="965"/>
                </a:lnTo>
                <a:lnTo>
                  <a:pt x="755" y="970"/>
                </a:lnTo>
                <a:lnTo>
                  <a:pt x="755" y="970"/>
                </a:lnTo>
                <a:lnTo>
                  <a:pt x="766" y="973"/>
                </a:lnTo>
                <a:lnTo>
                  <a:pt x="775" y="975"/>
                </a:lnTo>
                <a:lnTo>
                  <a:pt x="782" y="975"/>
                </a:lnTo>
                <a:lnTo>
                  <a:pt x="788" y="972"/>
                </a:lnTo>
                <a:lnTo>
                  <a:pt x="794" y="970"/>
                </a:lnTo>
                <a:lnTo>
                  <a:pt x="798" y="967"/>
                </a:lnTo>
                <a:lnTo>
                  <a:pt x="804" y="963"/>
                </a:lnTo>
                <a:lnTo>
                  <a:pt x="804" y="963"/>
                </a:lnTo>
                <a:lnTo>
                  <a:pt x="806" y="960"/>
                </a:lnTo>
                <a:lnTo>
                  <a:pt x="809" y="958"/>
                </a:lnTo>
                <a:lnTo>
                  <a:pt x="810" y="952"/>
                </a:lnTo>
                <a:lnTo>
                  <a:pt x="812" y="947"/>
                </a:lnTo>
                <a:lnTo>
                  <a:pt x="813" y="945"/>
                </a:lnTo>
                <a:lnTo>
                  <a:pt x="815" y="945"/>
                </a:lnTo>
                <a:lnTo>
                  <a:pt x="815" y="945"/>
                </a:lnTo>
                <a:lnTo>
                  <a:pt x="822" y="945"/>
                </a:lnTo>
                <a:lnTo>
                  <a:pt x="832" y="945"/>
                </a:lnTo>
                <a:lnTo>
                  <a:pt x="848" y="947"/>
                </a:lnTo>
                <a:lnTo>
                  <a:pt x="848" y="947"/>
                </a:lnTo>
                <a:lnTo>
                  <a:pt x="850" y="954"/>
                </a:lnTo>
                <a:lnTo>
                  <a:pt x="853" y="964"/>
                </a:lnTo>
                <a:lnTo>
                  <a:pt x="857" y="973"/>
                </a:lnTo>
                <a:lnTo>
                  <a:pt x="863" y="985"/>
                </a:lnTo>
                <a:lnTo>
                  <a:pt x="870" y="997"/>
                </a:lnTo>
                <a:lnTo>
                  <a:pt x="879" y="1008"/>
                </a:lnTo>
                <a:lnTo>
                  <a:pt x="884" y="1013"/>
                </a:lnTo>
                <a:lnTo>
                  <a:pt x="889" y="1017"/>
                </a:lnTo>
                <a:lnTo>
                  <a:pt x="889" y="1017"/>
                </a:lnTo>
                <a:lnTo>
                  <a:pt x="900" y="1023"/>
                </a:lnTo>
                <a:lnTo>
                  <a:pt x="911" y="1029"/>
                </a:lnTo>
                <a:lnTo>
                  <a:pt x="919" y="1032"/>
                </a:lnTo>
                <a:lnTo>
                  <a:pt x="926" y="1034"/>
                </a:lnTo>
                <a:lnTo>
                  <a:pt x="936" y="1035"/>
                </a:lnTo>
                <a:lnTo>
                  <a:pt x="939" y="1035"/>
                </a:lnTo>
                <a:lnTo>
                  <a:pt x="939" y="1035"/>
                </a:lnTo>
                <a:lnTo>
                  <a:pt x="944" y="1040"/>
                </a:lnTo>
                <a:lnTo>
                  <a:pt x="951" y="1045"/>
                </a:lnTo>
                <a:lnTo>
                  <a:pt x="961" y="1050"/>
                </a:lnTo>
                <a:lnTo>
                  <a:pt x="972" y="1055"/>
                </a:lnTo>
                <a:lnTo>
                  <a:pt x="985" y="1059"/>
                </a:lnTo>
                <a:lnTo>
                  <a:pt x="999" y="1061"/>
                </a:lnTo>
                <a:lnTo>
                  <a:pt x="1006" y="1061"/>
                </a:lnTo>
                <a:lnTo>
                  <a:pt x="1014" y="1061"/>
                </a:lnTo>
                <a:lnTo>
                  <a:pt x="1014" y="1061"/>
                </a:lnTo>
                <a:lnTo>
                  <a:pt x="1022" y="1059"/>
                </a:lnTo>
                <a:lnTo>
                  <a:pt x="1029" y="1055"/>
                </a:lnTo>
                <a:lnTo>
                  <a:pt x="1035" y="1052"/>
                </a:lnTo>
                <a:lnTo>
                  <a:pt x="1041" y="1046"/>
                </a:lnTo>
                <a:lnTo>
                  <a:pt x="1047" y="1040"/>
                </a:lnTo>
                <a:lnTo>
                  <a:pt x="1050" y="1033"/>
                </a:lnTo>
                <a:lnTo>
                  <a:pt x="1058" y="1019"/>
                </a:lnTo>
                <a:lnTo>
                  <a:pt x="1064" y="1004"/>
                </a:lnTo>
                <a:lnTo>
                  <a:pt x="1068" y="992"/>
                </a:lnTo>
                <a:lnTo>
                  <a:pt x="1072" y="981"/>
                </a:lnTo>
                <a:lnTo>
                  <a:pt x="1087" y="973"/>
                </a:lnTo>
                <a:lnTo>
                  <a:pt x="1087" y="960"/>
                </a:lnTo>
                <a:lnTo>
                  <a:pt x="1087" y="952"/>
                </a:lnTo>
                <a:lnTo>
                  <a:pt x="1191" y="952"/>
                </a:lnTo>
                <a:lnTo>
                  <a:pt x="1191" y="906"/>
                </a:lnTo>
                <a:lnTo>
                  <a:pt x="1177" y="906"/>
                </a:lnTo>
                <a:lnTo>
                  <a:pt x="1177" y="866"/>
                </a:lnTo>
                <a:lnTo>
                  <a:pt x="1173" y="862"/>
                </a:lnTo>
                <a:lnTo>
                  <a:pt x="1149" y="862"/>
                </a:lnTo>
                <a:lnTo>
                  <a:pt x="1149" y="807"/>
                </a:lnTo>
                <a:lnTo>
                  <a:pt x="1167" y="807"/>
                </a:lnTo>
                <a:lnTo>
                  <a:pt x="1167" y="797"/>
                </a:lnTo>
                <a:lnTo>
                  <a:pt x="1201" y="797"/>
                </a:lnTo>
                <a:lnTo>
                  <a:pt x="1201" y="784"/>
                </a:lnTo>
                <a:lnTo>
                  <a:pt x="1224" y="756"/>
                </a:lnTo>
                <a:lnTo>
                  <a:pt x="1224" y="717"/>
                </a:lnTo>
                <a:lnTo>
                  <a:pt x="1211" y="709"/>
                </a:lnTo>
                <a:lnTo>
                  <a:pt x="1217" y="626"/>
                </a:lnTo>
                <a:lnTo>
                  <a:pt x="1213" y="611"/>
                </a:lnTo>
                <a:lnTo>
                  <a:pt x="1213" y="611"/>
                </a:lnTo>
                <a:lnTo>
                  <a:pt x="1214" y="581"/>
                </a:lnTo>
                <a:lnTo>
                  <a:pt x="1213" y="549"/>
                </a:lnTo>
                <a:lnTo>
                  <a:pt x="1213" y="549"/>
                </a:lnTo>
                <a:lnTo>
                  <a:pt x="1210" y="536"/>
                </a:lnTo>
                <a:lnTo>
                  <a:pt x="1206" y="527"/>
                </a:lnTo>
                <a:lnTo>
                  <a:pt x="1206" y="523"/>
                </a:lnTo>
                <a:lnTo>
                  <a:pt x="1206" y="523"/>
                </a:lnTo>
                <a:lnTo>
                  <a:pt x="1207" y="514"/>
                </a:lnTo>
                <a:lnTo>
                  <a:pt x="1208" y="507"/>
                </a:lnTo>
                <a:lnTo>
                  <a:pt x="1237" y="507"/>
                </a:lnTo>
                <a:lnTo>
                  <a:pt x="1237" y="494"/>
                </a:lnTo>
                <a:lnTo>
                  <a:pt x="1213" y="494"/>
                </a:lnTo>
                <a:lnTo>
                  <a:pt x="1213" y="458"/>
                </a:lnTo>
                <a:lnTo>
                  <a:pt x="1204" y="448"/>
                </a:lnTo>
                <a:lnTo>
                  <a:pt x="1193" y="445"/>
                </a:lnTo>
                <a:lnTo>
                  <a:pt x="1193" y="445"/>
                </a:lnTo>
                <a:lnTo>
                  <a:pt x="1166" y="355"/>
                </a:lnTo>
                <a:lnTo>
                  <a:pt x="1146" y="287"/>
                </a:lnTo>
                <a:lnTo>
                  <a:pt x="1139" y="262"/>
                </a:lnTo>
                <a:lnTo>
                  <a:pt x="1136" y="245"/>
                </a:lnTo>
                <a:lnTo>
                  <a:pt x="1136" y="245"/>
                </a:lnTo>
                <a:lnTo>
                  <a:pt x="1132" y="232"/>
                </a:lnTo>
                <a:lnTo>
                  <a:pt x="1124" y="211"/>
                </a:lnTo>
                <a:lnTo>
                  <a:pt x="1102" y="159"/>
                </a:lnTo>
                <a:lnTo>
                  <a:pt x="1072" y="91"/>
                </a:lnTo>
                <a:lnTo>
                  <a:pt x="1050" y="93"/>
                </a:lnTo>
                <a:lnTo>
                  <a:pt x="1048" y="83"/>
                </a:lnTo>
                <a:close/>
                <a:moveTo>
                  <a:pt x="955" y="329"/>
                </a:moveTo>
                <a:lnTo>
                  <a:pt x="1056" y="329"/>
                </a:lnTo>
                <a:lnTo>
                  <a:pt x="1068" y="331"/>
                </a:lnTo>
                <a:lnTo>
                  <a:pt x="1068" y="331"/>
                </a:lnTo>
                <a:lnTo>
                  <a:pt x="1077" y="331"/>
                </a:lnTo>
                <a:lnTo>
                  <a:pt x="1100" y="331"/>
                </a:lnTo>
                <a:lnTo>
                  <a:pt x="1100" y="331"/>
                </a:lnTo>
                <a:lnTo>
                  <a:pt x="1110" y="330"/>
                </a:lnTo>
                <a:lnTo>
                  <a:pt x="1116" y="328"/>
                </a:lnTo>
                <a:lnTo>
                  <a:pt x="1120" y="324"/>
                </a:lnTo>
                <a:lnTo>
                  <a:pt x="1125" y="320"/>
                </a:lnTo>
                <a:lnTo>
                  <a:pt x="1125" y="320"/>
                </a:lnTo>
                <a:lnTo>
                  <a:pt x="1127" y="320"/>
                </a:lnTo>
                <a:lnTo>
                  <a:pt x="1129" y="320"/>
                </a:lnTo>
                <a:lnTo>
                  <a:pt x="1130" y="324"/>
                </a:lnTo>
                <a:lnTo>
                  <a:pt x="1130" y="330"/>
                </a:lnTo>
                <a:lnTo>
                  <a:pt x="1131" y="334"/>
                </a:lnTo>
                <a:lnTo>
                  <a:pt x="1131" y="334"/>
                </a:lnTo>
                <a:lnTo>
                  <a:pt x="1131" y="338"/>
                </a:lnTo>
                <a:lnTo>
                  <a:pt x="1130" y="344"/>
                </a:lnTo>
                <a:lnTo>
                  <a:pt x="1125" y="357"/>
                </a:lnTo>
                <a:lnTo>
                  <a:pt x="1125" y="357"/>
                </a:lnTo>
                <a:lnTo>
                  <a:pt x="1123" y="361"/>
                </a:lnTo>
                <a:lnTo>
                  <a:pt x="1118" y="363"/>
                </a:lnTo>
                <a:lnTo>
                  <a:pt x="1100" y="368"/>
                </a:lnTo>
                <a:lnTo>
                  <a:pt x="1100" y="368"/>
                </a:lnTo>
                <a:lnTo>
                  <a:pt x="1087" y="369"/>
                </a:lnTo>
                <a:lnTo>
                  <a:pt x="1074" y="370"/>
                </a:lnTo>
                <a:lnTo>
                  <a:pt x="1061" y="370"/>
                </a:lnTo>
                <a:lnTo>
                  <a:pt x="949" y="362"/>
                </a:lnTo>
                <a:lnTo>
                  <a:pt x="949" y="362"/>
                </a:lnTo>
                <a:lnTo>
                  <a:pt x="948" y="360"/>
                </a:lnTo>
                <a:lnTo>
                  <a:pt x="944" y="355"/>
                </a:lnTo>
                <a:lnTo>
                  <a:pt x="944" y="355"/>
                </a:lnTo>
                <a:lnTo>
                  <a:pt x="944" y="350"/>
                </a:lnTo>
                <a:lnTo>
                  <a:pt x="944" y="347"/>
                </a:lnTo>
                <a:lnTo>
                  <a:pt x="947" y="342"/>
                </a:lnTo>
                <a:lnTo>
                  <a:pt x="955" y="329"/>
                </a:lnTo>
                <a:close/>
                <a:moveTo>
                  <a:pt x="397" y="290"/>
                </a:moveTo>
                <a:lnTo>
                  <a:pt x="397" y="290"/>
                </a:lnTo>
                <a:lnTo>
                  <a:pt x="402" y="292"/>
                </a:lnTo>
                <a:lnTo>
                  <a:pt x="406" y="295"/>
                </a:lnTo>
                <a:lnTo>
                  <a:pt x="412" y="300"/>
                </a:lnTo>
                <a:lnTo>
                  <a:pt x="412" y="300"/>
                </a:lnTo>
                <a:lnTo>
                  <a:pt x="421" y="301"/>
                </a:lnTo>
                <a:lnTo>
                  <a:pt x="436" y="305"/>
                </a:lnTo>
                <a:lnTo>
                  <a:pt x="436" y="305"/>
                </a:lnTo>
                <a:lnTo>
                  <a:pt x="442" y="306"/>
                </a:lnTo>
                <a:lnTo>
                  <a:pt x="448" y="306"/>
                </a:lnTo>
                <a:lnTo>
                  <a:pt x="453" y="305"/>
                </a:lnTo>
                <a:lnTo>
                  <a:pt x="456" y="303"/>
                </a:lnTo>
                <a:lnTo>
                  <a:pt x="456" y="303"/>
                </a:lnTo>
                <a:lnTo>
                  <a:pt x="464" y="303"/>
                </a:lnTo>
                <a:lnTo>
                  <a:pt x="477" y="303"/>
                </a:lnTo>
                <a:lnTo>
                  <a:pt x="515" y="305"/>
                </a:lnTo>
                <a:lnTo>
                  <a:pt x="573" y="311"/>
                </a:lnTo>
                <a:lnTo>
                  <a:pt x="573" y="311"/>
                </a:lnTo>
                <a:lnTo>
                  <a:pt x="579" y="311"/>
                </a:lnTo>
                <a:lnTo>
                  <a:pt x="581" y="313"/>
                </a:lnTo>
                <a:lnTo>
                  <a:pt x="581" y="313"/>
                </a:lnTo>
                <a:lnTo>
                  <a:pt x="583" y="314"/>
                </a:lnTo>
                <a:lnTo>
                  <a:pt x="583" y="318"/>
                </a:lnTo>
                <a:lnTo>
                  <a:pt x="584" y="325"/>
                </a:lnTo>
                <a:lnTo>
                  <a:pt x="583" y="334"/>
                </a:lnTo>
                <a:lnTo>
                  <a:pt x="581" y="339"/>
                </a:lnTo>
                <a:lnTo>
                  <a:pt x="581" y="339"/>
                </a:lnTo>
                <a:lnTo>
                  <a:pt x="579" y="339"/>
                </a:lnTo>
                <a:lnTo>
                  <a:pt x="573" y="341"/>
                </a:lnTo>
                <a:lnTo>
                  <a:pt x="555" y="341"/>
                </a:lnTo>
                <a:lnTo>
                  <a:pt x="509" y="339"/>
                </a:lnTo>
                <a:lnTo>
                  <a:pt x="509" y="339"/>
                </a:lnTo>
                <a:lnTo>
                  <a:pt x="489" y="338"/>
                </a:lnTo>
                <a:lnTo>
                  <a:pt x="472" y="336"/>
                </a:lnTo>
                <a:lnTo>
                  <a:pt x="456" y="334"/>
                </a:lnTo>
                <a:lnTo>
                  <a:pt x="456" y="334"/>
                </a:lnTo>
                <a:lnTo>
                  <a:pt x="452" y="335"/>
                </a:lnTo>
                <a:lnTo>
                  <a:pt x="440" y="335"/>
                </a:lnTo>
                <a:lnTo>
                  <a:pt x="433" y="334"/>
                </a:lnTo>
                <a:lnTo>
                  <a:pt x="423" y="332"/>
                </a:lnTo>
                <a:lnTo>
                  <a:pt x="415" y="330"/>
                </a:lnTo>
                <a:lnTo>
                  <a:pt x="405" y="326"/>
                </a:lnTo>
                <a:lnTo>
                  <a:pt x="405" y="326"/>
                </a:lnTo>
                <a:lnTo>
                  <a:pt x="391" y="318"/>
                </a:lnTo>
                <a:lnTo>
                  <a:pt x="381" y="312"/>
                </a:lnTo>
                <a:lnTo>
                  <a:pt x="377" y="307"/>
                </a:lnTo>
                <a:lnTo>
                  <a:pt x="374" y="303"/>
                </a:lnTo>
                <a:lnTo>
                  <a:pt x="374" y="303"/>
                </a:lnTo>
                <a:lnTo>
                  <a:pt x="373" y="300"/>
                </a:lnTo>
                <a:lnTo>
                  <a:pt x="374" y="299"/>
                </a:lnTo>
                <a:lnTo>
                  <a:pt x="377" y="298"/>
                </a:lnTo>
                <a:lnTo>
                  <a:pt x="379" y="295"/>
                </a:lnTo>
                <a:lnTo>
                  <a:pt x="379" y="295"/>
                </a:lnTo>
                <a:lnTo>
                  <a:pt x="383" y="292"/>
                </a:lnTo>
                <a:lnTo>
                  <a:pt x="389" y="291"/>
                </a:lnTo>
                <a:lnTo>
                  <a:pt x="393" y="290"/>
                </a:lnTo>
                <a:lnTo>
                  <a:pt x="397" y="290"/>
                </a:lnTo>
                <a:lnTo>
                  <a:pt x="397" y="290"/>
                </a:lnTo>
                <a:close/>
                <a:moveTo>
                  <a:pt x="423" y="432"/>
                </a:moveTo>
                <a:lnTo>
                  <a:pt x="1118" y="461"/>
                </a:lnTo>
                <a:lnTo>
                  <a:pt x="1118" y="461"/>
                </a:lnTo>
                <a:lnTo>
                  <a:pt x="1119" y="482"/>
                </a:lnTo>
                <a:lnTo>
                  <a:pt x="1120" y="499"/>
                </a:lnTo>
                <a:lnTo>
                  <a:pt x="1120" y="510"/>
                </a:lnTo>
                <a:lnTo>
                  <a:pt x="1120" y="510"/>
                </a:lnTo>
                <a:lnTo>
                  <a:pt x="1119" y="512"/>
                </a:lnTo>
                <a:lnTo>
                  <a:pt x="1118" y="513"/>
                </a:lnTo>
                <a:lnTo>
                  <a:pt x="1117" y="513"/>
                </a:lnTo>
                <a:lnTo>
                  <a:pt x="1114" y="513"/>
                </a:lnTo>
                <a:lnTo>
                  <a:pt x="1112" y="511"/>
                </a:lnTo>
                <a:lnTo>
                  <a:pt x="1110" y="510"/>
                </a:lnTo>
                <a:lnTo>
                  <a:pt x="1110" y="510"/>
                </a:lnTo>
                <a:lnTo>
                  <a:pt x="1107" y="506"/>
                </a:lnTo>
                <a:lnTo>
                  <a:pt x="1105" y="504"/>
                </a:lnTo>
                <a:lnTo>
                  <a:pt x="1102" y="502"/>
                </a:lnTo>
                <a:lnTo>
                  <a:pt x="1102" y="502"/>
                </a:lnTo>
                <a:lnTo>
                  <a:pt x="1101" y="504"/>
                </a:lnTo>
                <a:lnTo>
                  <a:pt x="1101" y="508"/>
                </a:lnTo>
                <a:lnTo>
                  <a:pt x="1101" y="523"/>
                </a:lnTo>
                <a:lnTo>
                  <a:pt x="1102" y="543"/>
                </a:lnTo>
                <a:lnTo>
                  <a:pt x="1102" y="543"/>
                </a:lnTo>
                <a:lnTo>
                  <a:pt x="1098" y="539"/>
                </a:lnTo>
                <a:lnTo>
                  <a:pt x="1094" y="535"/>
                </a:lnTo>
                <a:lnTo>
                  <a:pt x="1092" y="531"/>
                </a:lnTo>
                <a:lnTo>
                  <a:pt x="1092" y="531"/>
                </a:lnTo>
                <a:lnTo>
                  <a:pt x="1091" y="529"/>
                </a:lnTo>
                <a:lnTo>
                  <a:pt x="1088" y="526"/>
                </a:lnTo>
                <a:lnTo>
                  <a:pt x="1082" y="525"/>
                </a:lnTo>
                <a:lnTo>
                  <a:pt x="1072" y="523"/>
                </a:lnTo>
                <a:lnTo>
                  <a:pt x="1072" y="523"/>
                </a:lnTo>
                <a:lnTo>
                  <a:pt x="1064" y="523"/>
                </a:lnTo>
                <a:lnTo>
                  <a:pt x="1052" y="523"/>
                </a:lnTo>
                <a:lnTo>
                  <a:pt x="1052" y="523"/>
                </a:lnTo>
                <a:lnTo>
                  <a:pt x="1050" y="523"/>
                </a:lnTo>
                <a:lnTo>
                  <a:pt x="1045" y="525"/>
                </a:lnTo>
                <a:lnTo>
                  <a:pt x="1036" y="530"/>
                </a:lnTo>
                <a:lnTo>
                  <a:pt x="1025" y="536"/>
                </a:lnTo>
                <a:lnTo>
                  <a:pt x="1014" y="540"/>
                </a:lnTo>
                <a:lnTo>
                  <a:pt x="1014" y="540"/>
                </a:lnTo>
                <a:lnTo>
                  <a:pt x="993" y="546"/>
                </a:lnTo>
                <a:lnTo>
                  <a:pt x="960" y="552"/>
                </a:lnTo>
                <a:lnTo>
                  <a:pt x="923" y="557"/>
                </a:lnTo>
                <a:lnTo>
                  <a:pt x="906" y="558"/>
                </a:lnTo>
                <a:lnTo>
                  <a:pt x="892" y="558"/>
                </a:lnTo>
                <a:lnTo>
                  <a:pt x="892" y="558"/>
                </a:lnTo>
                <a:lnTo>
                  <a:pt x="881" y="558"/>
                </a:lnTo>
                <a:lnTo>
                  <a:pt x="874" y="556"/>
                </a:lnTo>
                <a:lnTo>
                  <a:pt x="868" y="555"/>
                </a:lnTo>
                <a:lnTo>
                  <a:pt x="865" y="552"/>
                </a:lnTo>
                <a:lnTo>
                  <a:pt x="860" y="546"/>
                </a:lnTo>
                <a:lnTo>
                  <a:pt x="857" y="544"/>
                </a:lnTo>
                <a:lnTo>
                  <a:pt x="854" y="540"/>
                </a:lnTo>
                <a:lnTo>
                  <a:pt x="854" y="540"/>
                </a:lnTo>
                <a:lnTo>
                  <a:pt x="845" y="536"/>
                </a:lnTo>
                <a:lnTo>
                  <a:pt x="841" y="531"/>
                </a:lnTo>
                <a:lnTo>
                  <a:pt x="837" y="527"/>
                </a:lnTo>
                <a:lnTo>
                  <a:pt x="832" y="525"/>
                </a:lnTo>
                <a:lnTo>
                  <a:pt x="832" y="525"/>
                </a:lnTo>
                <a:lnTo>
                  <a:pt x="829" y="525"/>
                </a:lnTo>
                <a:lnTo>
                  <a:pt x="826" y="525"/>
                </a:lnTo>
                <a:lnTo>
                  <a:pt x="825" y="527"/>
                </a:lnTo>
                <a:lnTo>
                  <a:pt x="825" y="527"/>
                </a:lnTo>
                <a:lnTo>
                  <a:pt x="838" y="542"/>
                </a:lnTo>
                <a:lnTo>
                  <a:pt x="848" y="550"/>
                </a:lnTo>
                <a:lnTo>
                  <a:pt x="850" y="554"/>
                </a:lnTo>
                <a:lnTo>
                  <a:pt x="850" y="554"/>
                </a:lnTo>
                <a:lnTo>
                  <a:pt x="805" y="552"/>
                </a:lnTo>
                <a:lnTo>
                  <a:pt x="742" y="551"/>
                </a:lnTo>
                <a:lnTo>
                  <a:pt x="742" y="551"/>
                </a:lnTo>
                <a:lnTo>
                  <a:pt x="685" y="550"/>
                </a:lnTo>
                <a:lnTo>
                  <a:pt x="646" y="549"/>
                </a:lnTo>
                <a:lnTo>
                  <a:pt x="646" y="549"/>
                </a:lnTo>
                <a:lnTo>
                  <a:pt x="653" y="544"/>
                </a:lnTo>
                <a:lnTo>
                  <a:pt x="659" y="539"/>
                </a:lnTo>
                <a:lnTo>
                  <a:pt x="667" y="536"/>
                </a:lnTo>
                <a:lnTo>
                  <a:pt x="667" y="536"/>
                </a:lnTo>
                <a:lnTo>
                  <a:pt x="669" y="535"/>
                </a:lnTo>
                <a:lnTo>
                  <a:pt x="669" y="533"/>
                </a:lnTo>
                <a:lnTo>
                  <a:pt x="665" y="531"/>
                </a:lnTo>
                <a:lnTo>
                  <a:pt x="652" y="531"/>
                </a:lnTo>
                <a:lnTo>
                  <a:pt x="652" y="531"/>
                </a:lnTo>
                <a:lnTo>
                  <a:pt x="646" y="532"/>
                </a:lnTo>
                <a:lnTo>
                  <a:pt x="636" y="537"/>
                </a:lnTo>
                <a:lnTo>
                  <a:pt x="623" y="542"/>
                </a:lnTo>
                <a:lnTo>
                  <a:pt x="610" y="546"/>
                </a:lnTo>
                <a:lnTo>
                  <a:pt x="610" y="546"/>
                </a:lnTo>
                <a:lnTo>
                  <a:pt x="600" y="548"/>
                </a:lnTo>
                <a:lnTo>
                  <a:pt x="594" y="546"/>
                </a:lnTo>
                <a:lnTo>
                  <a:pt x="588" y="543"/>
                </a:lnTo>
                <a:lnTo>
                  <a:pt x="577" y="538"/>
                </a:lnTo>
                <a:lnTo>
                  <a:pt x="577" y="538"/>
                </a:lnTo>
                <a:lnTo>
                  <a:pt x="565" y="533"/>
                </a:lnTo>
                <a:lnTo>
                  <a:pt x="560" y="531"/>
                </a:lnTo>
                <a:lnTo>
                  <a:pt x="558" y="529"/>
                </a:lnTo>
                <a:lnTo>
                  <a:pt x="553" y="525"/>
                </a:lnTo>
                <a:lnTo>
                  <a:pt x="553" y="525"/>
                </a:lnTo>
                <a:lnTo>
                  <a:pt x="546" y="520"/>
                </a:lnTo>
                <a:lnTo>
                  <a:pt x="540" y="515"/>
                </a:lnTo>
                <a:lnTo>
                  <a:pt x="533" y="507"/>
                </a:lnTo>
                <a:lnTo>
                  <a:pt x="533" y="507"/>
                </a:lnTo>
                <a:lnTo>
                  <a:pt x="530" y="506"/>
                </a:lnTo>
                <a:lnTo>
                  <a:pt x="528" y="505"/>
                </a:lnTo>
                <a:lnTo>
                  <a:pt x="518" y="505"/>
                </a:lnTo>
                <a:lnTo>
                  <a:pt x="505" y="505"/>
                </a:lnTo>
                <a:lnTo>
                  <a:pt x="489" y="505"/>
                </a:lnTo>
                <a:lnTo>
                  <a:pt x="489" y="505"/>
                </a:lnTo>
                <a:lnTo>
                  <a:pt x="473" y="504"/>
                </a:lnTo>
                <a:lnTo>
                  <a:pt x="462" y="505"/>
                </a:lnTo>
                <a:lnTo>
                  <a:pt x="458" y="506"/>
                </a:lnTo>
                <a:lnTo>
                  <a:pt x="454" y="507"/>
                </a:lnTo>
                <a:lnTo>
                  <a:pt x="454" y="507"/>
                </a:lnTo>
                <a:lnTo>
                  <a:pt x="431" y="512"/>
                </a:lnTo>
                <a:lnTo>
                  <a:pt x="423" y="432"/>
                </a:lnTo>
                <a:close/>
                <a:moveTo>
                  <a:pt x="416" y="857"/>
                </a:moveTo>
                <a:lnTo>
                  <a:pt x="416" y="857"/>
                </a:lnTo>
                <a:lnTo>
                  <a:pt x="420" y="856"/>
                </a:lnTo>
                <a:lnTo>
                  <a:pt x="430" y="856"/>
                </a:lnTo>
                <a:lnTo>
                  <a:pt x="464" y="857"/>
                </a:lnTo>
                <a:lnTo>
                  <a:pt x="499" y="860"/>
                </a:lnTo>
                <a:lnTo>
                  <a:pt x="522" y="864"/>
                </a:lnTo>
                <a:lnTo>
                  <a:pt x="522" y="864"/>
                </a:lnTo>
                <a:lnTo>
                  <a:pt x="525" y="866"/>
                </a:lnTo>
                <a:lnTo>
                  <a:pt x="528" y="870"/>
                </a:lnTo>
                <a:lnTo>
                  <a:pt x="528" y="874"/>
                </a:lnTo>
                <a:lnTo>
                  <a:pt x="528" y="878"/>
                </a:lnTo>
                <a:lnTo>
                  <a:pt x="524" y="889"/>
                </a:lnTo>
                <a:lnTo>
                  <a:pt x="522" y="897"/>
                </a:lnTo>
                <a:lnTo>
                  <a:pt x="522" y="897"/>
                </a:lnTo>
                <a:lnTo>
                  <a:pt x="521" y="900"/>
                </a:lnTo>
                <a:lnTo>
                  <a:pt x="517" y="901"/>
                </a:lnTo>
                <a:lnTo>
                  <a:pt x="505" y="901"/>
                </a:lnTo>
                <a:lnTo>
                  <a:pt x="490" y="901"/>
                </a:lnTo>
                <a:lnTo>
                  <a:pt x="472" y="900"/>
                </a:lnTo>
                <a:lnTo>
                  <a:pt x="437" y="895"/>
                </a:lnTo>
                <a:lnTo>
                  <a:pt x="421" y="893"/>
                </a:lnTo>
                <a:lnTo>
                  <a:pt x="421" y="893"/>
                </a:lnTo>
                <a:lnTo>
                  <a:pt x="420" y="891"/>
                </a:lnTo>
                <a:lnTo>
                  <a:pt x="418" y="888"/>
                </a:lnTo>
                <a:lnTo>
                  <a:pt x="417" y="876"/>
                </a:lnTo>
                <a:lnTo>
                  <a:pt x="415" y="864"/>
                </a:lnTo>
                <a:lnTo>
                  <a:pt x="416" y="857"/>
                </a:lnTo>
                <a:lnTo>
                  <a:pt x="416" y="857"/>
                </a:lnTo>
                <a:close/>
                <a:moveTo>
                  <a:pt x="1074" y="879"/>
                </a:moveTo>
                <a:lnTo>
                  <a:pt x="1074" y="879"/>
                </a:lnTo>
                <a:lnTo>
                  <a:pt x="1076" y="878"/>
                </a:lnTo>
                <a:lnTo>
                  <a:pt x="1086" y="878"/>
                </a:lnTo>
                <a:lnTo>
                  <a:pt x="1112" y="877"/>
                </a:lnTo>
                <a:lnTo>
                  <a:pt x="1142" y="876"/>
                </a:lnTo>
                <a:lnTo>
                  <a:pt x="1162" y="877"/>
                </a:lnTo>
                <a:lnTo>
                  <a:pt x="1162" y="877"/>
                </a:lnTo>
                <a:lnTo>
                  <a:pt x="1166" y="879"/>
                </a:lnTo>
                <a:lnTo>
                  <a:pt x="1168" y="883"/>
                </a:lnTo>
                <a:lnTo>
                  <a:pt x="1169" y="888"/>
                </a:lnTo>
                <a:lnTo>
                  <a:pt x="1168" y="893"/>
                </a:lnTo>
                <a:lnTo>
                  <a:pt x="1166" y="903"/>
                </a:lnTo>
                <a:lnTo>
                  <a:pt x="1164" y="910"/>
                </a:lnTo>
                <a:lnTo>
                  <a:pt x="1164" y="910"/>
                </a:lnTo>
                <a:lnTo>
                  <a:pt x="1163" y="912"/>
                </a:lnTo>
                <a:lnTo>
                  <a:pt x="1161" y="913"/>
                </a:lnTo>
                <a:lnTo>
                  <a:pt x="1151" y="913"/>
                </a:lnTo>
                <a:lnTo>
                  <a:pt x="1122" y="914"/>
                </a:lnTo>
                <a:lnTo>
                  <a:pt x="1091" y="912"/>
                </a:lnTo>
                <a:lnTo>
                  <a:pt x="1080" y="910"/>
                </a:lnTo>
                <a:lnTo>
                  <a:pt x="1074" y="908"/>
                </a:lnTo>
                <a:lnTo>
                  <a:pt x="1074" y="908"/>
                </a:lnTo>
                <a:lnTo>
                  <a:pt x="1072" y="906"/>
                </a:lnTo>
                <a:lnTo>
                  <a:pt x="1070" y="902"/>
                </a:lnTo>
                <a:lnTo>
                  <a:pt x="1070" y="897"/>
                </a:lnTo>
                <a:lnTo>
                  <a:pt x="1070" y="893"/>
                </a:lnTo>
                <a:lnTo>
                  <a:pt x="1074" y="879"/>
                </a:lnTo>
                <a:lnTo>
                  <a:pt x="1074" y="8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0DC16352-A90C-4C6F-9D50-8563262FEA91}"/>
              </a:ext>
            </a:extLst>
          </p:cNvPr>
          <p:cNvSpPr>
            <a:spLocks noEditPoints="1"/>
          </p:cNvSpPr>
          <p:nvPr/>
        </p:nvSpPr>
        <p:spPr bwMode="auto">
          <a:xfrm>
            <a:off x="6761490" y="1170358"/>
            <a:ext cx="2353481" cy="2229614"/>
          </a:xfrm>
          <a:custGeom>
            <a:avLst/>
            <a:gdLst>
              <a:gd name="T0" fmla="*/ 1219 w 1520"/>
              <a:gd name="T1" fmla="*/ 35 h 1440"/>
              <a:gd name="T2" fmla="*/ 174 w 1520"/>
              <a:gd name="T3" fmla="*/ 19 h 1440"/>
              <a:gd name="T4" fmla="*/ 55 w 1520"/>
              <a:gd name="T5" fmla="*/ 1097 h 1440"/>
              <a:gd name="T6" fmla="*/ 132 w 1520"/>
              <a:gd name="T7" fmla="*/ 1200 h 1440"/>
              <a:gd name="T8" fmla="*/ 154 w 1520"/>
              <a:gd name="T9" fmla="*/ 1418 h 1440"/>
              <a:gd name="T10" fmla="*/ 239 w 1520"/>
              <a:gd name="T11" fmla="*/ 1438 h 1440"/>
              <a:gd name="T12" fmla="*/ 285 w 1520"/>
              <a:gd name="T13" fmla="*/ 1352 h 1440"/>
              <a:gd name="T14" fmla="*/ 304 w 1520"/>
              <a:gd name="T15" fmla="*/ 1424 h 1440"/>
              <a:gd name="T16" fmla="*/ 408 w 1520"/>
              <a:gd name="T17" fmla="*/ 1432 h 1440"/>
              <a:gd name="T18" fmla="*/ 442 w 1520"/>
              <a:gd name="T19" fmla="*/ 1358 h 1440"/>
              <a:gd name="T20" fmla="*/ 492 w 1520"/>
              <a:gd name="T21" fmla="*/ 1339 h 1440"/>
              <a:gd name="T22" fmla="*/ 554 w 1520"/>
              <a:gd name="T23" fmla="*/ 1316 h 1440"/>
              <a:gd name="T24" fmla="*/ 586 w 1520"/>
              <a:gd name="T25" fmla="*/ 1306 h 1440"/>
              <a:gd name="T26" fmla="*/ 860 w 1520"/>
              <a:gd name="T27" fmla="*/ 1330 h 1440"/>
              <a:gd name="T28" fmla="*/ 910 w 1520"/>
              <a:gd name="T29" fmla="*/ 1329 h 1440"/>
              <a:gd name="T30" fmla="*/ 1047 w 1520"/>
              <a:gd name="T31" fmla="*/ 1254 h 1440"/>
              <a:gd name="T32" fmla="*/ 1071 w 1520"/>
              <a:gd name="T33" fmla="*/ 1416 h 1440"/>
              <a:gd name="T34" fmla="*/ 1156 w 1520"/>
              <a:gd name="T35" fmla="*/ 1420 h 1440"/>
              <a:gd name="T36" fmla="*/ 1196 w 1520"/>
              <a:gd name="T37" fmla="*/ 1360 h 1440"/>
              <a:gd name="T38" fmla="*/ 1243 w 1520"/>
              <a:gd name="T39" fmla="*/ 1429 h 1440"/>
              <a:gd name="T40" fmla="*/ 1309 w 1520"/>
              <a:gd name="T41" fmla="*/ 1416 h 1440"/>
              <a:gd name="T42" fmla="*/ 1348 w 1520"/>
              <a:gd name="T43" fmla="*/ 1334 h 1440"/>
              <a:gd name="T44" fmla="*/ 1377 w 1520"/>
              <a:gd name="T45" fmla="*/ 1293 h 1440"/>
              <a:gd name="T46" fmla="*/ 1408 w 1520"/>
              <a:gd name="T47" fmla="*/ 1204 h 1440"/>
              <a:gd name="T48" fmla="*/ 1395 w 1520"/>
              <a:gd name="T49" fmla="*/ 1139 h 1440"/>
              <a:gd name="T50" fmla="*/ 1412 w 1520"/>
              <a:gd name="T51" fmla="*/ 931 h 1440"/>
              <a:gd name="T52" fmla="*/ 1386 w 1520"/>
              <a:gd name="T53" fmla="*/ 854 h 1440"/>
              <a:gd name="T54" fmla="*/ 1478 w 1520"/>
              <a:gd name="T55" fmla="*/ 578 h 1440"/>
              <a:gd name="T56" fmla="*/ 1506 w 1520"/>
              <a:gd name="T57" fmla="*/ 456 h 1440"/>
              <a:gd name="T58" fmla="*/ 1516 w 1520"/>
              <a:gd name="T59" fmla="*/ 423 h 1440"/>
              <a:gd name="T60" fmla="*/ 1463 w 1520"/>
              <a:gd name="T61" fmla="*/ 282 h 1440"/>
              <a:gd name="T62" fmla="*/ 1407 w 1520"/>
              <a:gd name="T63" fmla="*/ 251 h 1440"/>
              <a:gd name="T64" fmla="*/ 1355 w 1520"/>
              <a:gd name="T65" fmla="*/ 234 h 1440"/>
              <a:gd name="T66" fmla="*/ 1296 w 1520"/>
              <a:gd name="T67" fmla="*/ 162 h 1440"/>
              <a:gd name="T68" fmla="*/ 1393 w 1520"/>
              <a:gd name="T69" fmla="*/ 256 h 1440"/>
              <a:gd name="T70" fmla="*/ 1393 w 1520"/>
              <a:gd name="T71" fmla="*/ 373 h 1440"/>
              <a:gd name="T72" fmla="*/ 1410 w 1520"/>
              <a:gd name="T73" fmla="*/ 381 h 1440"/>
              <a:gd name="T74" fmla="*/ 1424 w 1520"/>
              <a:gd name="T75" fmla="*/ 514 h 1440"/>
              <a:gd name="T76" fmla="*/ 1405 w 1520"/>
              <a:gd name="T77" fmla="*/ 491 h 1440"/>
              <a:gd name="T78" fmla="*/ 1409 w 1520"/>
              <a:gd name="T79" fmla="*/ 455 h 1440"/>
              <a:gd name="T80" fmla="*/ 74 w 1520"/>
              <a:gd name="T81" fmla="*/ 507 h 1440"/>
              <a:gd name="T82" fmla="*/ 85 w 1520"/>
              <a:gd name="T83" fmla="*/ 564 h 1440"/>
              <a:gd name="T84" fmla="*/ 36 w 1520"/>
              <a:gd name="T85" fmla="*/ 577 h 1440"/>
              <a:gd name="T86" fmla="*/ 28 w 1520"/>
              <a:gd name="T87" fmla="*/ 517 h 1440"/>
              <a:gd name="T88" fmla="*/ 1177 w 1520"/>
              <a:gd name="T89" fmla="*/ 489 h 1440"/>
              <a:gd name="T90" fmla="*/ 1188 w 1520"/>
              <a:gd name="T91" fmla="*/ 546 h 1440"/>
              <a:gd name="T92" fmla="*/ 1137 w 1520"/>
              <a:gd name="T93" fmla="*/ 559 h 1440"/>
              <a:gd name="T94" fmla="*/ 1131 w 1520"/>
              <a:gd name="T95" fmla="*/ 499 h 1440"/>
              <a:gd name="T96" fmla="*/ 78 w 1520"/>
              <a:gd name="T97" fmla="*/ 599 h 1440"/>
              <a:gd name="T98" fmla="*/ 88 w 1520"/>
              <a:gd name="T99" fmla="*/ 657 h 1440"/>
              <a:gd name="T100" fmla="*/ 38 w 1520"/>
              <a:gd name="T101" fmla="*/ 669 h 1440"/>
              <a:gd name="T102" fmla="*/ 31 w 1520"/>
              <a:gd name="T103" fmla="*/ 610 h 1440"/>
              <a:gd name="T104" fmla="*/ 1180 w 1520"/>
              <a:gd name="T105" fmla="*/ 582 h 1440"/>
              <a:gd name="T106" fmla="*/ 1191 w 1520"/>
              <a:gd name="T107" fmla="*/ 638 h 1440"/>
              <a:gd name="T108" fmla="*/ 1141 w 1520"/>
              <a:gd name="T109" fmla="*/ 650 h 1440"/>
              <a:gd name="T110" fmla="*/ 1133 w 1520"/>
              <a:gd name="T111" fmla="*/ 592 h 1440"/>
              <a:gd name="T112" fmla="*/ 565 w 1520"/>
              <a:gd name="T113" fmla="*/ 126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20" h="1440">
                <a:moveTo>
                  <a:pt x="1261" y="181"/>
                </a:moveTo>
                <a:lnTo>
                  <a:pt x="1261" y="181"/>
                </a:lnTo>
                <a:lnTo>
                  <a:pt x="1257" y="176"/>
                </a:lnTo>
                <a:lnTo>
                  <a:pt x="1253" y="164"/>
                </a:lnTo>
                <a:lnTo>
                  <a:pt x="1240" y="127"/>
                </a:lnTo>
                <a:lnTo>
                  <a:pt x="1229" y="90"/>
                </a:lnTo>
                <a:lnTo>
                  <a:pt x="1224" y="72"/>
                </a:lnTo>
                <a:lnTo>
                  <a:pt x="1224" y="72"/>
                </a:lnTo>
                <a:lnTo>
                  <a:pt x="1219" y="35"/>
                </a:lnTo>
                <a:lnTo>
                  <a:pt x="1212" y="2"/>
                </a:lnTo>
                <a:lnTo>
                  <a:pt x="1189" y="4"/>
                </a:lnTo>
                <a:lnTo>
                  <a:pt x="1175" y="23"/>
                </a:lnTo>
                <a:lnTo>
                  <a:pt x="1139" y="28"/>
                </a:lnTo>
                <a:lnTo>
                  <a:pt x="1142" y="0"/>
                </a:lnTo>
                <a:lnTo>
                  <a:pt x="216" y="21"/>
                </a:lnTo>
                <a:lnTo>
                  <a:pt x="198" y="37"/>
                </a:lnTo>
                <a:lnTo>
                  <a:pt x="175" y="37"/>
                </a:lnTo>
                <a:lnTo>
                  <a:pt x="174" y="19"/>
                </a:lnTo>
                <a:lnTo>
                  <a:pt x="128" y="39"/>
                </a:lnTo>
                <a:lnTo>
                  <a:pt x="95" y="137"/>
                </a:lnTo>
                <a:lnTo>
                  <a:pt x="64" y="287"/>
                </a:lnTo>
                <a:lnTo>
                  <a:pt x="61" y="361"/>
                </a:lnTo>
                <a:lnTo>
                  <a:pt x="0" y="460"/>
                </a:lnTo>
                <a:lnTo>
                  <a:pt x="9" y="871"/>
                </a:lnTo>
                <a:lnTo>
                  <a:pt x="53" y="1050"/>
                </a:lnTo>
                <a:lnTo>
                  <a:pt x="55" y="1097"/>
                </a:lnTo>
                <a:lnTo>
                  <a:pt x="55" y="1097"/>
                </a:lnTo>
                <a:lnTo>
                  <a:pt x="81" y="1106"/>
                </a:lnTo>
                <a:lnTo>
                  <a:pt x="102" y="1114"/>
                </a:lnTo>
                <a:lnTo>
                  <a:pt x="111" y="1118"/>
                </a:lnTo>
                <a:lnTo>
                  <a:pt x="111" y="1118"/>
                </a:lnTo>
                <a:lnTo>
                  <a:pt x="112" y="1123"/>
                </a:lnTo>
                <a:lnTo>
                  <a:pt x="112" y="1129"/>
                </a:lnTo>
                <a:lnTo>
                  <a:pt x="112" y="1137"/>
                </a:lnTo>
                <a:lnTo>
                  <a:pt x="130" y="1136"/>
                </a:lnTo>
                <a:lnTo>
                  <a:pt x="132" y="1200"/>
                </a:lnTo>
                <a:lnTo>
                  <a:pt x="45" y="1204"/>
                </a:lnTo>
                <a:lnTo>
                  <a:pt x="46" y="1255"/>
                </a:lnTo>
                <a:lnTo>
                  <a:pt x="130" y="1252"/>
                </a:lnTo>
                <a:lnTo>
                  <a:pt x="130" y="1252"/>
                </a:lnTo>
                <a:lnTo>
                  <a:pt x="139" y="1322"/>
                </a:lnTo>
                <a:lnTo>
                  <a:pt x="146" y="1378"/>
                </a:lnTo>
                <a:lnTo>
                  <a:pt x="150" y="1401"/>
                </a:lnTo>
                <a:lnTo>
                  <a:pt x="154" y="1418"/>
                </a:lnTo>
                <a:lnTo>
                  <a:pt x="154" y="1418"/>
                </a:lnTo>
                <a:lnTo>
                  <a:pt x="156" y="1424"/>
                </a:lnTo>
                <a:lnTo>
                  <a:pt x="160" y="1428"/>
                </a:lnTo>
                <a:lnTo>
                  <a:pt x="165" y="1432"/>
                </a:lnTo>
                <a:lnTo>
                  <a:pt x="172" y="1435"/>
                </a:lnTo>
                <a:lnTo>
                  <a:pt x="179" y="1437"/>
                </a:lnTo>
                <a:lnTo>
                  <a:pt x="188" y="1439"/>
                </a:lnTo>
                <a:lnTo>
                  <a:pt x="205" y="1440"/>
                </a:lnTo>
                <a:lnTo>
                  <a:pt x="222" y="1440"/>
                </a:lnTo>
                <a:lnTo>
                  <a:pt x="239" y="1438"/>
                </a:lnTo>
                <a:lnTo>
                  <a:pt x="253" y="1435"/>
                </a:lnTo>
                <a:lnTo>
                  <a:pt x="261" y="1433"/>
                </a:lnTo>
                <a:lnTo>
                  <a:pt x="261" y="1433"/>
                </a:lnTo>
                <a:lnTo>
                  <a:pt x="264" y="1430"/>
                </a:lnTo>
                <a:lnTo>
                  <a:pt x="267" y="1426"/>
                </a:lnTo>
                <a:lnTo>
                  <a:pt x="272" y="1414"/>
                </a:lnTo>
                <a:lnTo>
                  <a:pt x="276" y="1399"/>
                </a:lnTo>
                <a:lnTo>
                  <a:pt x="280" y="1381"/>
                </a:lnTo>
                <a:lnTo>
                  <a:pt x="285" y="1352"/>
                </a:lnTo>
                <a:lnTo>
                  <a:pt x="286" y="1344"/>
                </a:lnTo>
                <a:lnTo>
                  <a:pt x="286" y="1344"/>
                </a:lnTo>
                <a:lnTo>
                  <a:pt x="286" y="1360"/>
                </a:lnTo>
                <a:lnTo>
                  <a:pt x="287" y="1373"/>
                </a:lnTo>
                <a:lnTo>
                  <a:pt x="288" y="1386"/>
                </a:lnTo>
                <a:lnTo>
                  <a:pt x="292" y="1400"/>
                </a:lnTo>
                <a:lnTo>
                  <a:pt x="296" y="1411"/>
                </a:lnTo>
                <a:lnTo>
                  <a:pt x="301" y="1421"/>
                </a:lnTo>
                <a:lnTo>
                  <a:pt x="304" y="1424"/>
                </a:lnTo>
                <a:lnTo>
                  <a:pt x="308" y="1426"/>
                </a:lnTo>
                <a:lnTo>
                  <a:pt x="308" y="1426"/>
                </a:lnTo>
                <a:lnTo>
                  <a:pt x="316" y="1430"/>
                </a:lnTo>
                <a:lnTo>
                  <a:pt x="329" y="1433"/>
                </a:lnTo>
                <a:lnTo>
                  <a:pt x="344" y="1434"/>
                </a:lnTo>
                <a:lnTo>
                  <a:pt x="361" y="1435"/>
                </a:lnTo>
                <a:lnTo>
                  <a:pt x="379" y="1435"/>
                </a:lnTo>
                <a:lnTo>
                  <a:pt x="394" y="1435"/>
                </a:lnTo>
                <a:lnTo>
                  <a:pt x="408" y="1432"/>
                </a:lnTo>
                <a:lnTo>
                  <a:pt x="413" y="1430"/>
                </a:lnTo>
                <a:lnTo>
                  <a:pt x="418" y="1428"/>
                </a:lnTo>
                <a:lnTo>
                  <a:pt x="418" y="1428"/>
                </a:lnTo>
                <a:lnTo>
                  <a:pt x="422" y="1424"/>
                </a:lnTo>
                <a:lnTo>
                  <a:pt x="426" y="1420"/>
                </a:lnTo>
                <a:lnTo>
                  <a:pt x="432" y="1409"/>
                </a:lnTo>
                <a:lnTo>
                  <a:pt x="436" y="1396"/>
                </a:lnTo>
                <a:lnTo>
                  <a:pt x="440" y="1382"/>
                </a:lnTo>
                <a:lnTo>
                  <a:pt x="442" y="1358"/>
                </a:lnTo>
                <a:lnTo>
                  <a:pt x="444" y="1348"/>
                </a:lnTo>
                <a:lnTo>
                  <a:pt x="444" y="1348"/>
                </a:lnTo>
                <a:lnTo>
                  <a:pt x="447" y="1349"/>
                </a:lnTo>
                <a:lnTo>
                  <a:pt x="456" y="1349"/>
                </a:lnTo>
                <a:lnTo>
                  <a:pt x="469" y="1348"/>
                </a:lnTo>
                <a:lnTo>
                  <a:pt x="477" y="1345"/>
                </a:lnTo>
                <a:lnTo>
                  <a:pt x="485" y="1341"/>
                </a:lnTo>
                <a:lnTo>
                  <a:pt x="485" y="1341"/>
                </a:lnTo>
                <a:lnTo>
                  <a:pt x="492" y="1339"/>
                </a:lnTo>
                <a:lnTo>
                  <a:pt x="498" y="1338"/>
                </a:lnTo>
                <a:lnTo>
                  <a:pt x="504" y="1336"/>
                </a:lnTo>
                <a:lnTo>
                  <a:pt x="507" y="1336"/>
                </a:lnTo>
                <a:lnTo>
                  <a:pt x="508" y="1335"/>
                </a:lnTo>
                <a:lnTo>
                  <a:pt x="507" y="1327"/>
                </a:lnTo>
                <a:lnTo>
                  <a:pt x="507" y="1327"/>
                </a:lnTo>
                <a:lnTo>
                  <a:pt x="502" y="1285"/>
                </a:lnTo>
                <a:lnTo>
                  <a:pt x="554" y="1316"/>
                </a:lnTo>
                <a:lnTo>
                  <a:pt x="554" y="1316"/>
                </a:lnTo>
                <a:lnTo>
                  <a:pt x="563" y="1318"/>
                </a:lnTo>
                <a:lnTo>
                  <a:pt x="571" y="1318"/>
                </a:lnTo>
                <a:lnTo>
                  <a:pt x="574" y="1317"/>
                </a:lnTo>
                <a:lnTo>
                  <a:pt x="577" y="1316"/>
                </a:lnTo>
                <a:lnTo>
                  <a:pt x="577" y="1316"/>
                </a:lnTo>
                <a:lnTo>
                  <a:pt x="581" y="1313"/>
                </a:lnTo>
                <a:lnTo>
                  <a:pt x="583" y="1312"/>
                </a:lnTo>
                <a:lnTo>
                  <a:pt x="585" y="1311"/>
                </a:lnTo>
                <a:lnTo>
                  <a:pt x="586" y="1306"/>
                </a:lnTo>
                <a:lnTo>
                  <a:pt x="586" y="1306"/>
                </a:lnTo>
                <a:lnTo>
                  <a:pt x="586" y="1297"/>
                </a:lnTo>
                <a:lnTo>
                  <a:pt x="583" y="1285"/>
                </a:lnTo>
                <a:lnTo>
                  <a:pt x="579" y="1269"/>
                </a:lnTo>
                <a:lnTo>
                  <a:pt x="693" y="1330"/>
                </a:lnTo>
                <a:lnTo>
                  <a:pt x="771" y="1327"/>
                </a:lnTo>
                <a:lnTo>
                  <a:pt x="858" y="1269"/>
                </a:lnTo>
                <a:lnTo>
                  <a:pt x="860" y="1330"/>
                </a:lnTo>
                <a:lnTo>
                  <a:pt x="860" y="1330"/>
                </a:lnTo>
                <a:lnTo>
                  <a:pt x="877" y="1334"/>
                </a:lnTo>
                <a:lnTo>
                  <a:pt x="889" y="1336"/>
                </a:lnTo>
                <a:lnTo>
                  <a:pt x="897" y="1338"/>
                </a:lnTo>
                <a:lnTo>
                  <a:pt x="897" y="1338"/>
                </a:lnTo>
                <a:lnTo>
                  <a:pt x="901" y="1338"/>
                </a:lnTo>
                <a:lnTo>
                  <a:pt x="906" y="1336"/>
                </a:lnTo>
                <a:lnTo>
                  <a:pt x="907" y="1335"/>
                </a:lnTo>
                <a:lnTo>
                  <a:pt x="909" y="1332"/>
                </a:lnTo>
                <a:lnTo>
                  <a:pt x="910" y="1329"/>
                </a:lnTo>
                <a:lnTo>
                  <a:pt x="911" y="1324"/>
                </a:lnTo>
                <a:lnTo>
                  <a:pt x="911" y="1324"/>
                </a:lnTo>
                <a:lnTo>
                  <a:pt x="911" y="1312"/>
                </a:lnTo>
                <a:lnTo>
                  <a:pt x="911" y="1301"/>
                </a:lnTo>
                <a:lnTo>
                  <a:pt x="910" y="1291"/>
                </a:lnTo>
                <a:lnTo>
                  <a:pt x="952" y="1284"/>
                </a:lnTo>
                <a:lnTo>
                  <a:pt x="1015" y="1273"/>
                </a:lnTo>
                <a:lnTo>
                  <a:pt x="1024" y="1255"/>
                </a:lnTo>
                <a:lnTo>
                  <a:pt x="1047" y="1254"/>
                </a:lnTo>
                <a:lnTo>
                  <a:pt x="1047" y="1254"/>
                </a:lnTo>
                <a:lnTo>
                  <a:pt x="1050" y="1312"/>
                </a:lnTo>
                <a:lnTo>
                  <a:pt x="1053" y="1358"/>
                </a:lnTo>
                <a:lnTo>
                  <a:pt x="1055" y="1378"/>
                </a:lnTo>
                <a:lnTo>
                  <a:pt x="1057" y="1392"/>
                </a:lnTo>
                <a:lnTo>
                  <a:pt x="1057" y="1392"/>
                </a:lnTo>
                <a:lnTo>
                  <a:pt x="1060" y="1402"/>
                </a:lnTo>
                <a:lnTo>
                  <a:pt x="1065" y="1410"/>
                </a:lnTo>
                <a:lnTo>
                  <a:pt x="1071" y="1416"/>
                </a:lnTo>
                <a:lnTo>
                  <a:pt x="1078" y="1420"/>
                </a:lnTo>
                <a:lnTo>
                  <a:pt x="1085" y="1424"/>
                </a:lnTo>
                <a:lnTo>
                  <a:pt x="1093" y="1426"/>
                </a:lnTo>
                <a:lnTo>
                  <a:pt x="1109" y="1428"/>
                </a:lnTo>
                <a:lnTo>
                  <a:pt x="1109" y="1428"/>
                </a:lnTo>
                <a:lnTo>
                  <a:pt x="1126" y="1428"/>
                </a:lnTo>
                <a:lnTo>
                  <a:pt x="1142" y="1425"/>
                </a:lnTo>
                <a:lnTo>
                  <a:pt x="1150" y="1423"/>
                </a:lnTo>
                <a:lnTo>
                  <a:pt x="1156" y="1420"/>
                </a:lnTo>
                <a:lnTo>
                  <a:pt x="1161" y="1416"/>
                </a:lnTo>
                <a:lnTo>
                  <a:pt x="1164" y="1413"/>
                </a:lnTo>
                <a:lnTo>
                  <a:pt x="1164" y="1413"/>
                </a:lnTo>
                <a:lnTo>
                  <a:pt x="1168" y="1397"/>
                </a:lnTo>
                <a:lnTo>
                  <a:pt x="1172" y="1377"/>
                </a:lnTo>
                <a:lnTo>
                  <a:pt x="1177" y="1352"/>
                </a:lnTo>
                <a:lnTo>
                  <a:pt x="1194" y="1350"/>
                </a:lnTo>
                <a:lnTo>
                  <a:pt x="1194" y="1350"/>
                </a:lnTo>
                <a:lnTo>
                  <a:pt x="1196" y="1360"/>
                </a:lnTo>
                <a:lnTo>
                  <a:pt x="1200" y="1383"/>
                </a:lnTo>
                <a:lnTo>
                  <a:pt x="1205" y="1406"/>
                </a:lnTo>
                <a:lnTo>
                  <a:pt x="1207" y="1415"/>
                </a:lnTo>
                <a:lnTo>
                  <a:pt x="1210" y="1418"/>
                </a:lnTo>
                <a:lnTo>
                  <a:pt x="1211" y="1420"/>
                </a:lnTo>
                <a:lnTo>
                  <a:pt x="1211" y="1420"/>
                </a:lnTo>
                <a:lnTo>
                  <a:pt x="1217" y="1423"/>
                </a:lnTo>
                <a:lnTo>
                  <a:pt x="1229" y="1425"/>
                </a:lnTo>
                <a:lnTo>
                  <a:pt x="1243" y="1429"/>
                </a:lnTo>
                <a:lnTo>
                  <a:pt x="1259" y="1432"/>
                </a:lnTo>
                <a:lnTo>
                  <a:pt x="1276" y="1432"/>
                </a:lnTo>
                <a:lnTo>
                  <a:pt x="1283" y="1432"/>
                </a:lnTo>
                <a:lnTo>
                  <a:pt x="1290" y="1430"/>
                </a:lnTo>
                <a:lnTo>
                  <a:pt x="1296" y="1428"/>
                </a:lnTo>
                <a:lnTo>
                  <a:pt x="1301" y="1425"/>
                </a:lnTo>
                <a:lnTo>
                  <a:pt x="1305" y="1421"/>
                </a:lnTo>
                <a:lnTo>
                  <a:pt x="1309" y="1416"/>
                </a:lnTo>
                <a:lnTo>
                  <a:pt x="1309" y="1416"/>
                </a:lnTo>
                <a:lnTo>
                  <a:pt x="1311" y="1405"/>
                </a:lnTo>
                <a:lnTo>
                  <a:pt x="1314" y="1391"/>
                </a:lnTo>
                <a:lnTo>
                  <a:pt x="1315" y="1363"/>
                </a:lnTo>
                <a:lnTo>
                  <a:pt x="1315" y="1341"/>
                </a:lnTo>
                <a:lnTo>
                  <a:pt x="1314" y="1332"/>
                </a:lnTo>
                <a:lnTo>
                  <a:pt x="1314" y="1332"/>
                </a:lnTo>
                <a:lnTo>
                  <a:pt x="1321" y="1334"/>
                </a:lnTo>
                <a:lnTo>
                  <a:pt x="1338" y="1334"/>
                </a:lnTo>
                <a:lnTo>
                  <a:pt x="1348" y="1334"/>
                </a:lnTo>
                <a:lnTo>
                  <a:pt x="1357" y="1332"/>
                </a:lnTo>
                <a:lnTo>
                  <a:pt x="1365" y="1330"/>
                </a:lnTo>
                <a:lnTo>
                  <a:pt x="1367" y="1329"/>
                </a:lnTo>
                <a:lnTo>
                  <a:pt x="1370" y="1326"/>
                </a:lnTo>
                <a:lnTo>
                  <a:pt x="1370" y="1326"/>
                </a:lnTo>
                <a:lnTo>
                  <a:pt x="1374" y="1322"/>
                </a:lnTo>
                <a:lnTo>
                  <a:pt x="1375" y="1317"/>
                </a:lnTo>
                <a:lnTo>
                  <a:pt x="1377" y="1310"/>
                </a:lnTo>
                <a:lnTo>
                  <a:pt x="1377" y="1293"/>
                </a:lnTo>
                <a:lnTo>
                  <a:pt x="1377" y="1293"/>
                </a:lnTo>
                <a:lnTo>
                  <a:pt x="1380" y="1250"/>
                </a:lnTo>
                <a:lnTo>
                  <a:pt x="1380" y="1214"/>
                </a:lnTo>
                <a:lnTo>
                  <a:pt x="1380" y="1214"/>
                </a:lnTo>
                <a:lnTo>
                  <a:pt x="1394" y="1211"/>
                </a:lnTo>
                <a:lnTo>
                  <a:pt x="1404" y="1208"/>
                </a:lnTo>
                <a:lnTo>
                  <a:pt x="1407" y="1205"/>
                </a:lnTo>
                <a:lnTo>
                  <a:pt x="1408" y="1204"/>
                </a:lnTo>
                <a:lnTo>
                  <a:pt x="1408" y="1204"/>
                </a:lnTo>
                <a:lnTo>
                  <a:pt x="1407" y="1200"/>
                </a:lnTo>
                <a:lnTo>
                  <a:pt x="1407" y="1194"/>
                </a:lnTo>
                <a:lnTo>
                  <a:pt x="1407" y="1186"/>
                </a:lnTo>
                <a:lnTo>
                  <a:pt x="1393" y="1186"/>
                </a:lnTo>
                <a:lnTo>
                  <a:pt x="1393" y="1172"/>
                </a:lnTo>
                <a:lnTo>
                  <a:pt x="1400" y="1150"/>
                </a:lnTo>
                <a:lnTo>
                  <a:pt x="1400" y="1150"/>
                </a:lnTo>
                <a:lnTo>
                  <a:pt x="1398" y="1144"/>
                </a:lnTo>
                <a:lnTo>
                  <a:pt x="1395" y="1139"/>
                </a:lnTo>
                <a:lnTo>
                  <a:pt x="1395" y="1138"/>
                </a:lnTo>
                <a:lnTo>
                  <a:pt x="1395" y="1136"/>
                </a:lnTo>
                <a:lnTo>
                  <a:pt x="1395" y="1136"/>
                </a:lnTo>
                <a:lnTo>
                  <a:pt x="1398" y="1125"/>
                </a:lnTo>
                <a:lnTo>
                  <a:pt x="1400" y="1106"/>
                </a:lnTo>
                <a:lnTo>
                  <a:pt x="1403" y="1080"/>
                </a:lnTo>
                <a:lnTo>
                  <a:pt x="1389" y="1076"/>
                </a:lnTo>
                <a:lnTo>
                  <a:pt x="1407" y="1057"/>
                </a:lnTo>
                <a:lnTo>
                  <a:pt x="1412" y="931"/>
                </a:lnTo>
                <a:lnTo>
                  <a:pt x="1412" y="931"/>
                </a:lnTo>
                <a:lnTo>
                  <a:pt x="1416" y="925"/>
                </a:lnTo>
                <a:lnTo>
                  <a:pt x="1417" y="918"/>
                </a:lnTo>
                <a:lnTo>
                  <a:pt x="1417" y="916"/>
                </a:lnTo>
                <a:lnTo>
                  <a:pt x="1416" y="913"/>
                </a:lnTo>
                <a:lnTo>
                  <a:pt x="1416" y="913"/>
                </a:lnTo>
                <a:lnTo>
                  <a:pt x="1405" y="885"/>
                </a:lnTo>
                <a:lnTo>
                  <a:pt x="1386" y="854"/>
                </a:lnTo>
                <a:lnTo>
                  <a:pt x="1386" y="854"/>
                </a:lnTo>
                <a:lnTo>
                  <a:pt x="1389" y="687"/>
                </a:lnTo>
                <a:lnTo>
                  <a:pt x="1389" y="687"/>
                </a:lnTo>
                <a:lnTo>
                  <a:pt x="1391" y="612"/>
                </a:lnTo>
                <a:lnTo>
                  <a:pt x="1428" y="611"/>
                </a:lnTo>
                <a:lnTo>
                  <a:pt x="1428" y="611"/>
                </a:lnTo>
                <a:lnTo>
                  <a:pt x="1451" y="592"/>
                </a:lnTo>
                <a:lnTo>
                  <a:pt x="1451" y="592"/>
                </a:lnTo>
                <a:lnTo>
                  <a:pt x="1466" y="583"/>
                </a:lnTo>
                <a:lnTo>
                  <a:pt x="1478" y="578"/>
                </a:lnTo>
                <a:lnTo>
                  <a:pt x="1478" y="578"/>
                </a:lnTo>
                <a:lnTo>
                  <a:pt x="1485" y="568"/>
                </a:lnTo>
                <a:lnTo>
                  <a:pt x="1493" y="556"/>
                </a:lnTo>
                <a:lnTo>
                  <a:pt x="1501" y="544"/>
                </a:lnTo>
                <a:lnTo>
                  <a:pt x="1501" y="544"/>
                </a:lnTo>
                <a:lnTo>
                  <a:pt x="1503" y="535"/>
                </a:lnTo>
                <a:lnTo>
                  <a:pt x="1504" y="521"/>
                </a:lnTo>
                <a:lnTo>
                  <a:pt x="1506" y="486"/>
                </a:lnTo>
                <a:lnTo>
                  <a:pt x="1506" y="456"/>
                </a:lnTo>
                <a:lnTo>
                  <a:pt x="1506" y="442"/>
                </a:lnTo>
                <a:lnTo>
                  <a:pt x="1506" y="442"/>
                </a:lnTo>
                <a:lnTo>
                  <a:pt x="1508" y="441"/>
                </a:lnTo>
                <a:lnTo>
                  <a:pt x="1512" y="438"/>
                </a:lnTo>
                <a:lnTo>
                  <a:pt x="1515" y="433"/>
                </a:lnTo>
                <a:lnTo>
                  <a:pt x="1515" y="433"/>
                </a:lnTo>
                <a:lnTo>
                  <a:pt x="1516" y="429"/>
                </a:lnTo>
                <a:lnTo>
                  <a:pt x="1516" y="427"/>
                </a:lnTo>
                <a:lnTo>
                  <a:pt x="1516" y="423"/>
                </a:lnTo>
                <a:lnTo>
                  <a:pt x="1518" y="409"/>
                </a:lnTo>
                <a:lnTo>
                  <a:pt x="1518" y="409"/>
                </a:lnTo>
                <a:lnTo>
                  <a:pt x="1520" y="396"/>
                </a:lnTo>
                <a:lnTo>
                  <a:pt x="1518" y="378"/>
                </a:lnTo>
                <a:lnTo>
                  <a:pt x="1515" y="357"/>
                </a:lnTo>
                <a:lnTo>
                  <a:pt x="1511" y="335"/>
                </a:lnTo>
                <a:lnTo>
                  <a:pt x="1503" y="297"/>
                </a:lnTo>
                <a:lnTo>
                  <a:pt x="1501" y="281"/>
                </a:lnTo>
                <a:lnTo>
                  <a:pt x="1463" y="282"/>
                </a:lnTo>
                <a:lnTo>
                  <a:pt x="1431" y="282"/>
                </a:lnTo>
                <a:lnTo>
                  <a:pt x="1423" y="348"/>
                </a:lnTo>
                <a:lnTo>
                  <a:pt x="1409" y="348"/>
                </a:lnTo>
                <a:lnTo>
                  <a:pt x="1409" y="348"/>
                </a:lnTo>
                <a:lnTo>
                  <a:pt x="1410" y="301"/>
                </a:lnTo>
                <a:lnTo>
                  <a:pt x="1409" y="268"/>
                </a:lnTo>
                <a:lnTo>
                  <a:pt x="1408" y="256"/>
                </a:lnTo>
                <a:lnTo>
                  <a:pt x="1407" y="251"/>
                </a:lnTo>
                <a:lnTo>
                  <a:pt x="1407" y="251"/>
                </a:lnTo>
                <a:lnTo>
                  <a:pt x="1402" y="248"/>
                </a:lnTo>
                <a:lnTo>
                  <a:pt x="1395" y="246"/>
                </a:lnTo>
                <a:lnTo>
                  <a:pt x="1388" y="244"/>
                </a:lnTo>
                <a:lnTo>
                  <a:pt x="1382" y="242"/>
                </a:lnTo>
                <a:lnTo>
                  <a:pt x="1382" y="242"/>
                </a:lnTo>
                <a:lnTo>
                  <a:pt x="1376" y="240"/>
                </a:lnTo>
                <a:lnTo>
                  <a:pt x="1367" y="237"/>
                </a:lnTo>
                <a:lnTo>
                  <a:pt x="1355" y="234"/>
                </a:lnTo>
                <a:lnTo>
                  <a:pt x="1355" y="234"/>
                </a:lnTo>
                <a:lnTo>
                  <a:pt x="1347" y="209"/>
                </a:lnTo>
                <a:lnTo>
                  <a:pt x="1341" y="190"/>
                </a:lnTo>
                <a:lnTo>
                  <a:pt x="1338" y="183"/>
                </a:lnTo>
                <a:lnTo>
                  <a:pt x="1334" y="179"/>
                </a:lnTo>
                <a:lnTo>
                  <a:pt x="1334" y="179"/>
                </a:lnTo>
                <a:lnTo>
                  <a:pt x="1325" y="174"/>
                </a:lnTo>
                <a:lnTo>
                  <a:pt x="1315" y="169"/>
                </a:lnTo>
                <a:lnTo>
                  <a:pt x="1304" y="164"/>
                </a:lnTo>
                <a:lnTo>
                  <a:pt x="1296" y="162"/>
                </a:lnTo>
                <a:lnTo>
                  <a:pt x="1273" y="162"/>
                </a:lnTo>
                <a:lnTo>
                  <a:pt x="1273" y="162"/>
                </a:lnTo>
                <a:lnTo>
                  <a:pt x="1268" y="174"/>
                </a:lnTo>
                <a:lnTo>
                  <a:pt x="1264" y="180"/>
                </a:lnTo>
                <a:lnTo>
                  <a:pt x="1262" y="181"/>
                </a:lnTo>
                <a:lnTo>
                  <a:pt x="1261" y="181"/>
                </a:lnTo>
                <a:lnTo>
                  <a:pt x="1261" y="181"/>
                </a:lnTo>
                <a:close/>
                <a:moveTo>
                  <a:pt x="1351" y="248"/>
                </a:moveTo>
                <a:lnTo>
                  <a:pt x="1393" y="256"/>
                </a:lnTo>
                <a:lnTo>
                  <a:pt x="1396" y="353"/>
                </a:lnTo>
                <a:lnTo>
                  <a:pt x="1396" y="353"/>
                </a:lnTo>
                <a:lnTo>
                  <a:pt x="1395" y="354"/>
                </a:lnTo>
                <a:lnTo>
                  <a:pt x="1393" y="357"/>
                </a:lnTo>
                <a:lnTo>
                  <a:pt x="1391" y="361"/>
                </a:lnTo>
                <a:lnTo>
                  <a:pt x="1391" y="364"/>
                </a:lnTo>
                <a:lnTo>
                  <a:pt x="1391" y="367"/>
                </a:lnTo>
                <a:lnTo>
                  <a:pt x="1391" y="367"/>
                </a:lnTo>
                <a:lnTo>
                  <a:pt x="1393" y="373"/>
                </a:lnTo>
                <a:lnTo>
                  <a:pt x="1394" y="386"/>
                </a:lnTo>
                <a:lnTo>
                  <a:pt x="1395" y="419"/>
                </a:lnTo>
                <a:lnTo>
                  <a:pt x="1395" y="465"/>
                </a:lnTo>
                <a:lnTo>
                  <a:pt x="1381" y="474"/>
                </a:lnTo>
                <a:lnTo>
                  <a:pt x="1391" y="488"/>
                </a:lnTo>
                <a:lnTo>
                  <a:pt x="1394" y="570"/>
                </a:lnTo>
                <a:lnTo>
                  <a:pt x="1381" y="585"/>
                </a:lnTo>
                <a:lnTo>
                  <a:pt x="1351" y="248"/>
                </a:lnTo>
                <a:close/>
                <a:moveTo>
                  <a:pt x="1410" y="381"/>
                </a:moveTo>
                <a:lnTo>
                  <a:pt x="1435" y="380"/>
                </a:lnTo>
                <a:lnTo>
                  <a:pt x="1438" y="495"/>
                </a:lnTo>
                <a:lnTo>
                  <a:pt x="1438" y="495"/>
                </a:lnTo>
                <a:lnTo>
                  <a:pt x="1436" y="497"/>
                </a:lnTo>
                <a:lnTo>
                  <a:pt x="1432" y="499"/>
                </a:lnTo>
                <a:lnTo>
                  <a:pt x="1428" y="505"/>
                </a:lnTo>
                <a:lnTo>
                  <a:pt x="1426" y="509"/>
                </a:lnTo>
                <a:lnTo>
                  <a:pt x="1424" y="514"/>
                </a:lnTo>
                <a:lnTo>
                  <a:pt x="1424" y="514"/>
                </a:lnTo>
                <a:lnTo>
                  <a:pt x="1419" y="541"/>
                </a:lnTo>
                <a:lnTo>
                  <a:pt x="1417" y="554"/>
                </a:lnTo>
                <a:lnTo>
                  <a:pt x="1417" y="561"/>
                </a:lnTo>
                <a:lnTo>
                  <a:pt x="1417" y="561"/>
                </a:lnTo>
                <a:lnTo>
                  <a:pt x="1417" y="563"/>
                </a:lnTo>
                <a:lnTo>
                  <a:pt x="1417" y="564"/>
                </a:lnTo>
                <a:lnTo>
                  <a:pt x="1413" y="568"/>
                </a:lnTo>
                <a:lnTo>
                  <a:pt x="1408" y="570"/>
                </a:lnTo>
                <a:lnTo>
                  <a:pt x="1405" y="491"/>
                </a:lnTo>
                <a:lnTo>
                  <a:pt x="1405" y="491"/>
                </a:lnTo>
                <a:lnTo>
                  <a:pt x="1407" y="489"/>
                </a:lnTo>
                <a:lnTo>
                  <a:pt x="1408" y="484"/>
                </a:lnTo>
                <a:lnTo>
                  <a:pt x="1409" y="477"/>
                </a:lnTo>
                <a:lnTo>
                  <a:pt x="1409" y="477"/>
                </a:lnTo>
                <a:lnTo>
                  <a:pt x="1410" y="470"/>
                </a:lnTo>
                <a:lnTo>
                  <a:pt x="1409" y="465"/>
                </a:lnTo>
                <a:lnTo>
                  <a:pt x="1409" y="460"/>
                </a:lnTo>
                <a:lnTo>
                  <a:pt x="1409" y="455"/>
                </a:lnTo>
                <a:lnTo>
                  <a:pt x="1409" y="455"/>
                </a:lnTo>
                <a:lnTo>
                  <a:pt x="1409" y="441"/>
                </a:lnTo>
                <a:lnTo>
                  <a:pt x="1410" y="415"/>
                </a:lnTo>
                <a:lnTo>
                  <a:pt x="1410" y="381"/>
                </a:lnTo>
                <a:lnTo>
                  <a:pt x="1410" y="381"/>
                </a:lnTo>
                <a:close/>
                <a:moveTo>
                  <a:pt x="57" y="504"/>
                </a:moveTo>
                <a:lnTo>
                  <a:pt x="57" y="504"/>
                </a:lnTo>
                <a:lnTo>
                  <a:pt x="66" y="504"/>
                </a:lnTo>
                <a:lnTo>
                  <a:pt x="74" y="507"/>
                </a:lnTo>
                <a:lnTo>
                  <a:pt x="80" y="511"/>
                </a:lnTo>
                <a:lnTo>
                  <a:pt x="85" y="516"/>
                </a:lnTo>
                <a:lnTo>
                  <a:pt x="89" y="522"/>
                </a:lnTo>
                <a:lnTo>
                  <a:pt x="92" y="528"/>
                </a:lnTo>
                <a:lnTo>
                  <a:pt x="92" y="535"/>
                </a:lnTo>
                <a:lnTo>
                  <a:pt x="92" y="542"/>
                </a:lnTo>
                <a:lnTo>
                  <a:pt x="90" y="550"/>
                </a:lnTo>
                <a:lnTo>
                  <a:pt x="88" y="558"/>
                </a:lnTo>
                <a:lnTo>
                  <a:pt x="85" y="564"/>
                </a:lnTo>
                <a:lnTo>
                  <a:pt x="80" y="570"/>
                </a:lnTo>
                <a:lnTo>
                  <a:pt x="75" y="575"/>
                </a:lnTo>
                <a:lnTo>
                  <a:pt x="69" y="579"/>
                </a:lnTo>
                <a:lnTo>
                  <a:pt x="62" y="582"/>
                </a:lnTo>
                <a:lnTo>
                  <a:pt x="55" y="583"/>
                </a:lnTo>
                <a:lnTo>
                  <a:pt x="55" y="583"/>
                </a:lnTo>
                <a:lnTo>
                  <a:pt x="47" y="583"/>
                </a:lnTo>
                <a:lnTo>
                  <a:pt x="41" y="580"/>
                </a:lnTo>
                <a:lnTo>
                  <a:pt x="36" y="577"/>
                </a:lnTo>
                <a:lnTo>
                  <a:pt x="31" y="571"/>
                </a:lnTo>
                <a:lnTo>
                  <a:pt x="25" y="565"/>
                </a:lnTo>
                <a:lnTo>
                  <a:pt x="23" y="559"/>
                </a:lnTo>
                <a:lnTo>
                  <a:pt x="20" y="552"/>
                </a:lnTo>
                <a:lnTo>
                  <a:pt x="20" y="545"/>
                </a:lnTo>
                <a:lnTo>
                  <a:pt x="20" y="537"/>
                </a:lnTo>
                <a:lnTo>
                  <a:pt x="22" y="531"/>
                </a:lnTo>
                <a:lnTo>
                  <a:pt x="24" y="523"/>
                </a:lnTo>
                <a:lnTo>
                  <a:pt x="28" y="517"/>
                </a:lnTo>
                <a:lnTo>
                  <a:pt x="33" y="512"/>
                </a:lnTo>
                <a:lnTo>
                  <a:pt x="39" y="508"/>
                </a:lnTo>
                <a:lnTo>
                  <a:pt x="47" y="505"/>
                </a:lnTo>
                <a:lnTo>
                  <a:pt x="57" y="504"/>
                </a:lnTo>
                <a:lnTo>
                  <a:pt x="57" y="504"/>
                </a:lnTo>
                <a:close/>
                <a:moveTo>
                  <a:pt x="1160" y="486"/>
                </a:moveTo>
                <a:lnTo>
                  <a:pt x="1160" y="486"/>
                </a:lnTo>
                <a:lnTo>
                  <a:pt x="1169" y="486"/>
                </a:lnTo>
                <a:lnTo>
                  <a:pt x="1177" y="489"/>
                </a:lnTo>
                <a:lnTo>
                  <a:pt x="1183" y="493"/>
                </a:lnTo>
                <a:lnTo>
                  <a:pt x="1188" y="498"/>
                </a:lnTo>
                <a:lnTo>
                  <a:pt x="1192" y="503"/>
                </a:lnTo>
                <a:lnTo>
                  <a:pt x="1193" y="509"/>
                </a:lnTo>
                <a:lnTo>
                  <a:pt x="1194" y="517"/>
                </a:lnTo>
                <a:lnTo>
                  <a:pt x="1194" y="524"/>
                </a:lnTo>
                <a:lnTo>
                  <a:pt x="1193" y="532"/>
                </a:lnTo>
                <a:lnTo>
                  <a:pt x="1191" y="538"/>
                </a:lnTo>
                <a:lnTo>
                  <a:pt x="1188" y="546"/>
                </a:lnTo>
                <a:lnTo>
                  <a:pt x="1183" y="551"/>
                </a:lnTo>
                <a:lnTo>
                  <a:pt x="1178" y="556"/>
                </a:lnTo>
                <a:lnTo>
                  <a:pt x="1172" y="561"/>
                </a:lnTo>
                <a:lnTo>
                  <a:pt x="1165" y="564"/>
                </a:lnTo>
                <a:lnTo>
                  <a:pt x="1158" y="565"/>
                </a:lnTo>
                <a:lnTo>
                  <a:pt x="1158" y="565"/>
                </a:lnTo>
                <a:lnTo>
                  <a:pt x="1150" y="564"/>
                </a:lnTo>
                <a:lnTo>
                  <a:pt x="1144" y="561"/>
                </a:lnTo>
                <a:lnTo>
                  <a:pt x="1137" y="559"/>
                </a:lnTo>
                <a:lnTo>
                  <a:pt x="1133" y="554"/>
                </a:lnTo>
                <a:lnTo>
                  <a:pt x="1128" y="547"/>
                </a:lnTo>
                <a:lnTo>
                  <a:pt x="1126" y="541"/>
                </a:lnTo>
                <a:lnTo>
                  <a:pt x="1123" y="533"/>
                </a:lnTo>
                <a:lnTo>
                  <a:pt x="1123" y="527"/>
                </a:lnTo>
                <a:lnTo>
                  <a:pt x="1123" y="519"/>
                </a:lnTo>
                <a:lnTo>
                  <a:pt x="1125" y="512"/>
                </a:lnTo>
                <a:lnTo>
                  <a:pt x="1127" y="505"/>
                </a:lnTo>
                <a:lnTo>
                  <a:pt x="1131" y="499"/>
                </a:lnTo>
                <a:lnTo>
                  <a:pt x="1136" y="494"/>
                </a:lnTo>
                <a:lnTo>
                  <a:pt x="1142" y="490"/>
                </a:lnTo>
                <a:lnTo>
                  <a:pt x="1150" y="488"/>
                </a:lnTo>
                <a:lnTo>
                  <a:pt x="1160" y="486"/>
                </a:lnTo>
                <a:lnTo>
                  <a:pt x="1160" y="486"/>
                </a:lnTo>
                <a:close/>
                <a:moveTo>
                  <a:pt x="60" y="597"/>
                </a:moveTo>
                <a:lnTo>
                  <a:pt x="60" y="597"/>
                </a:lnTo>
                <a:lnTo>
                  <a:pt x="70" y="597"/>
                </a:lnTo>
                <a:lnTo>
                  <a:pt x="78" y="599"/>
                </a:lnTo>
                <a:lnTo>
                  <a:pt x="84" y="603"/>
                </a:lnTo>
                <a:lnTo>
                  <a:pt x="89" y="608"/>
                </a:lnTo>
                <a:lnTo>
                  <a:pt x="92" y="613"/>
                </a:lnTo>
                <a:lnTo>
                  <a:pt x="94" y="621"/>
                </a:lnTo>
                <a:lnTo>
                  <a:pt x="95" y="627"/>
                </a:lnTo>
                <a:lnTo>
                  <a:pt x="95" y="635"/>
                </a:lnTo>
                <a:lnTo>
                  <a:pt x="94" y="643"/>
                </a:lnTo>
                <a:lnTo>
                  <a:pt x="92" y="649"/>
                </a:lnTo>
                <a:lnTo>
                  <a:pt x="88" y="657"/>
                </a:lnTo>
                <a:lnTo>
                  <a:pt x="84" y="663"/>
                </a:lnTo>
                <a:lnTo>
                  <a:pt x="79" y="668"/>
                </a:lnTo>
                <a:lnTo>
                  <a:pt x="72" y="672"/>
                </a:lnTo>
                <a:lnTo>
                  <a:pt x="66" y="674"/>
                </a:lnTo>
                <a:lnTo>
                  <a:pt x="59" y="676"/>
                </a:lnTo>
                <a:lnTo>
                  <a:pt x="59" y="676"/>
                </a:lnTo>
                <a:lnTo>
                  <a:pt x="51" y="674"/>
                </a:lnTo>
                <a:lnTo>
                  <a:pt x="45" y="673"/>
                </a:lnTo>
                <a:lnTo>
                  <a:pt x="38" y="669"/>
                </a:lnTo>
                <a:lnTo>
                  <a:pt x="33" y="664"/>
                </a:lnTo>
                <a:lnTo>
                  <a:pt x="29" y="658"/>
                </a:lnTo>
                <a:lnTo>
                  <a:pt x="27" y="652"/>
                </a:lnTo>
                <a:lnTo>
                  <a:pt x="24" y="645"/>
                </a:lnTo>
                <a:lnTo>
                  <a:pt x="23" y="638"/>
                </a:lnTo>
                <a:lnTo>
                  <a:pt x="23" y="630"/>
                </a:lnTo>
                <a:lnTo>
                  <a:pt x="24" y="622"/>
                </a:lnTo>
                <a:lnTo>
                  <a:pt x="27" y="616"/>
                </a:lnTo>
                <a:lnTo>
                  <a:pt x="31" y="610"/>
                </a:lnTo>
                <a:lnTo>
                  <a:pt x="36" y="605"/>
                </a:lnTo>
                <a:lnTo>
                  <a:pt x="43" y="601"/>
                </a:lnTo>
                <a:lnTo>
                  <a:pt x="51" y="598"/>
                </a:lnTo>
                <a:lnTo>
                  <a:pt x="60" y="597"/>
                </a:lnTo>
                <a:lnTo>
                  <a:pt x="60" y="597"/>
                </a:lnTo>
                <a:close/>
                <a:moveTo>
                  <a:pt x="1163" y="579"/>
                </a:moveTo>
                <a:lnTo>
                  <a:pt x="1163" y="579"/>
                </a:lnTo>
                <a:lnTo>
                  <a:pt x="1173" y="579"/>
                </a:lnTo>
                <a:lnTo>
                  <a:pt x="1180" y="582"/>
                </a:lnTo>
                <a:lnTo>
                  <a:pt x="1187" y="585"/>
                </a:lnTo>
                <a:lnTo>
                  <a:pt x="1191" y="589"/>
                </a:lnTo>
                <a:lnTo>
                  <a:pt x="1194" y="596"/>
                </a:lnTo>
                <a:lnTo>
                  <a:pt x="1197" y="602"/>
                </a:lnTo>
                <a:lnTo>
                  <a:pt x="1198" y="610"/>
                </a:lnTo>
                <a:lnTo>
                  <a:pt x="1198" y="617"/>
                </a:lnTo>
                <a:lnTo>
                  <a:pt x="1197" y="624"/>
                </a:lnTo>
                <a:lnTo>
                  <a:pt x="1194" y="631"/>
                </a:lnTo>
                <a:lnTo>
                  <a:pt x="1191" y="638"/>
                </a:lnTo>
                <a:lnTo>
                  <a:pt x="1187" y="644"/>
                </a:lnTo>
                <a:lnTo>
                  <a:pt x="1182" y="649"/>
                </a:lnTo>
                <a:lnTo>
                  <a:pt x="1175" y="653"/>
                </a:lnTo>
                <a:lnTo>
                  <a:pt x="1169" y="657"/>
                </a:lnTo>
                <a:lnTo>
                  <a:pt x="1161" y="658"/>
                </a:lnTo>
                <a:lnTo>
                  <a:pt x="1161" y="658"/>
                </a:lnTo>
                <a:lnTo>
                  <a:pt x="1154" y="657"/>
                </a:lnTo>
                <a:lnTo>
                  <a:pt x="1147" y="654"/>
                </a:lnTo>
                <a:lnTo>
                  <a:pt x="1141" y="650"/>
                </a:lnTo>
                <a:lnTo>
                  <a:pt x="1136" y="645"/>
                </a:lnTo>
                <a:lnTo>
                  <a:pt x="1132" y="640"/>
                </a:lnTo>
                <a:lnTo>
                  <a:pt x="1130" y="634"/>
                </a:lnTo>
                <a:lnTo>
                  <a:pt x="1127" y="626"/>
                </a:lnTo>
                <a:lnTo>
                  <a:pt x="1126" y="618"/>
                </a:lnTo>
                <a:lnTo>
                  <a:pt x="1126" y="612"/>
                </a:lnTo>
                <a:lnTo>
                  <a:pt x="1127" y="605"/>
                </a:lnTo>
                <a:lnTo>
                  <a:pt x="1130" y="598"/>
                </a:lnTo>
                <a:lnTo>
                  <a:pt x="1133" y="592"/>
                </a:lnTo>
                <a:lnTo>
                  <a:pt x="1139" y="587"/>
                </a:lnTo>
                <a:lnTo>
                  <a:pt x="1146" y="583"/>
                </a:lnTo>
                <a:lnTo>
                  <a:pt x="1154" y="579"/>
                </a:lnTo>
                <a:lnTo>
                  <a:pt x="1163" y="579"/>
                </a:lnTo>
                <a:lnTo>
                  <a:pt x="1163" y="579"/>
                </a:lnTo>
                <a:close/>
                <a:moveTo>
                  <a:pt x="565" y="1265"/>
                </a:moveTo>
                <a:lnTo>
                  <a:pt x="567" y="1293"/>
                </a:lnTo>
                <a:lnTo>
                  <a:pt x="529" y="1266"/>
                </a:lnTo>
                <a:lnTo>
                  <a:pt x="565" y="1265"/>
                </a:lnTo>
                <a:close/>
                <a:moveTo>
                  <a:pt x="886" y="1259"/>
                </a:moveTo>
                <a:lnTo>
                  <a:pt x="931" y="1258"/>
                </a:lnTo>
                <a:lnTo>
                  <a:pt x="900" y="1287"/>
                </a:lnTo>
                <a:lnTo>
                  <a:pt x="901" y="1310"/>
                </a:lnTo>
                <a:lnTo>
                  <a:pt x="887" y="1310"/>
                </a:lnTo>
                <a:lnTo>
                  <a:pt x="886" y="12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B753EEB2-0D77-459F-91B8-D00146B5CD61}"/>
              </a:ext>
            </a:extLst>
          </p:cNvPr>
          <p:cNvSpPr>
            <a:spLocks noEditPoints="1"/>
          </p:cNvSpPr>
          <p:nvPr/>
        </p:nvSpPr>
        <p:spPr bwMode="auto">
          <a:xfrm>
            <a:off x="3686708" y="4571225"/>
            <a:ext cx="2531680" cy="1428367"/>
          </a:xfrm>
          <a:custGeom>
            <a:avLst/>
            <a:gdLst>
              <a:gd name="T0" fmla="*/ 600 w 1620"/>
              <a:gd name="T1" fmla="*/ 287 h 914"/>
              <a:gd name="T2" fmla="*/ 571 w 1620"/>
              <a:gd name="T3" fmla="*/ 265 h 914"/>
              <a:gd name="T4" fmla="*/ 207 w 1620"/>
              <a:gd name="T5" fmla="*/ 254 h 914"/>
              <a:gd name="T6" fmla="*/ 112 w 1620"/>
              <a:gd name="T7" fmla="*/ 265 h 914"/>
              <a:gd name="T8" fmla="*/ 30 w 1620"/>
              <a:gd name="T9" fmla="*/ 401 h 914"/>
              <a:gd name="T10" fmla="*/ 0 w 1620"/>
              <a:gd name="T11" fmla="*/ 574 h 914"/>
              <a:gd name="T12" fmla="*/ 22 w 1620"/>
              <a:gd name="T13" fmla="*/ 801 h 914"/>
              <a:gd name="T14" fmla="*/ 36 w 1620"/>
              <a:gd name="T15" fmla="*/ 803 h 914"/>
              <a:gd name="T16" fmla="*/ 82 w 1620"/>
              <a:gd name="T17" fmla="*/ 810 h 914"/>
              <a:gd name="T18" fmla="*/ 138 w 1620"/>
              <a:gd name="T19" fmla="*/ 810 h 914"/>
              <a:gd name="T20" fmla="*/ 206 w 1620"/>
              <a:gd name="T21" fmla="*/ 852 h 914"/>
              <a:gd name="T22" fmla="*/ 261 w 1620"/>
              <a:gd name="T23" fmla="*/ 901 h 914"/>
              <a:gd name="T24" fmla="*/ 346 w 1620"/>
              <a:gd name="T25" fmla="*/ 906 h 914"/>
              <a:gd name="T26" fmla="*/ 408 w 1620"/>
              <a:gd name="T27" fmla="*/ 868 h 914"/>
              <a:gd name="T28" fmla="*/ 445 w 1620"/>
              <a:gd name="T29" fmla="*/ 826 h 914"/>
              <a:gd name="T30" fmla="*/ 464 w 1620"/>
              <a:gd name="T31" fmla="*/ 865 h 914"/>
              <a:gd name="T32" fmla="*/ 543 w 1620"/>
              <a:gd name="T33" fmla="*/ 865 h 914"/>
              <a:gd name="T34" fmla="*/ 583 w 1620"/>
              <a:gd name="T35" fmla="*/ 826 h 914"/>
              <a:gd name="T36" fmla="*/ 785 w 1620"/>
              <a:gd name="T37" fmla="*/ 816 h 914"/>
              <a:gd name="T38" fmla="*/ 953 w 1620"/>
              <a:gd name="T39" fmla="*/ 818 h 914"/>
              <a:gd name="T40" fmla="*/ 1024 w 1620"/>
              <a:gd name="T41" fmla="*/ 847 h 914"/>
              <a:gd name="T42" fmla="*/ 1080 w 1620"/>
              <a:gd name="T43" fmla="*/ 898 h 914"/>
              <a:gd name="T44" fmla="*/ 1164 w 1620"/>
              <a:gd name="T45" fmla="*/ 913 h 914"/>
              <a:gd name="T46" fmla="*/ 1247 w 1620"/>
              <a:gd name="T47" fmla="*/ 890 h 914"/>
              <a:gd name="T48" fmla="*/ 1319 w 1620"/>
              <a:gd name="T49" fmla="*/ 845 h 914"/>
              <a:gd name="T50" fmla="*/ 1362 w 1620"/>
              <a:gd name="T51" fmla="*/ 843 h 914"/>
              <a:gd name="T52" fmla="*/ 1413 w 1620"/>
              <a:gd name="T53" fmla="*/ 858 h 914"/>
              <a:gd name="T54" fmla="*/ 1419 w 1620"/>
              <a:gd name="T55" fmla="*/ 849 h 914"/>
              <a:gd name="T56" fmla="*/ 1482 w 1620"/>
              <a:gd name="T57" fmla="*/ 831 h 914"/>
              <a:gd name="T58" fmla="*/ 1605 w 1620"/>
              <a:gd name="T59" fmla="*/ 727 h 914"/>
              <a:gd name="T60" fmla="*/ 1447 w 1620"/>
              <a:gd name="T61" fmla="*/ 500 h 914"/>
              <a:gd name="T62" fmla="*/ 1200 w 1620"/>
              <a:gd name="T63" fmla="*/ 391 h 914"/>
              <a:gd name="T64" fmla="*/ 1225 w 1620"/>
              <a:gd name="T65" fmla="*/ 337 h 914"/>
              <a:gd name="T66" fmla="*/ 1363 w 1620"/>
              <a:gd name="T67" fmla="*/ 366 h 914"/>
              <a:gd name="T68" fmla="*/ 1561 w 1620"/>
              <a:gd name="T69" fmla="*/ 332 h 914"/>
              <a:gd name="T70" fmla="*/ 1547 w 1620"/>
              <a:gd name="T71" fmla="*/ 23 h 914"/>
              <a:gd name="T72" fmla="*/ 1176 w 1620"/>
              <a:gd name="T73" fmla="*/ 6 h 914"/>
              <a:gd name="T74" fmla="*/ 1178 w 1620"/>
              <a:gd name="T75" fmla="*/ 21 h 914"/>
              <a:gd name="T76" fmla="*/ 1176 w 1620"/>
              <a:gd name="T77" fmla="*/ 100 h 914"/>
              <a:gd name="T78" fmla="*/ 963 w 1620"/>
              <a:gd name="T79" fmla="*/ 164 h 914"/>
              <a:gd name="T80" fmla="*/ 458 w 1620"/>
              <a:gd name="T81" fmla="*/ 4 h 914"/>
              <a:gd name="T82" fmla="*/ 385 w 1620"/>
              <a:gd name="T83" fmla="*/ 1 h 914"/>
              <a:gd name="T84" fmla="*/ 366 w 1620"/>
              <a:gd name="T85" fmla="*/ 120 h 914"/>
              <a:gd name="T86" fmla="*/ 529 w 1620"/>
              <a:gd name="T87" fmla="*/ 158 h 914"/>
              <a:gd name="T88" fmla="*/ 608 w 1620"/>
              <a:gd name="T89" fmla="*/ 237 h 914"/>
              <a:gd name="T90" fmla="*/ 805 w 1620"/>
              <a:gd name="T91" fmla="*/ 273 h 914"/>
              <a:gd name="T92" fmla="*/ 207 w 1620"/>
              <a:gd name="T93" fmla="*/ 450 h 914"/>
              <a:gd name="T94" fmla="*/ 100 w 1620"/>
              <a:gd name="T95" fmla="*/ 545 h 914"/>
              <a:gd name="T96" fmla="*/ 67 w 1620"/>
              <a:gd name="T97" fmla="*/ 536 h 914"/>
              <a:gd name="T98" fmla="*/ 70 w 1620"/>
              <a:gd name="T99" fmla="*/ 484 h 914"/>
              <a:gd name="T100" fmla="*/ 80 w 1620"/>
              <a:gd name="T101" fmla="*/ 463 h 914"/>
              <a:gd name="T102" fmla="*/ 74 w 1620"/>
              <a:gd name="T103" fmla="*/ 411 h 914"/>
              <a:gd name="T104" fmla="*/ 126 w 1620"/>
              <a:gd name="T105" fmla="*/ 304 h 914"/>
              <a:gd name="T106" fmla="*/ 256 w 1620"/>
              <a:gd name="T107" fmla="*/ 290 h 914"/>
              <a:gd name="T108" fmla="*/ 568 w 1620"/>
              <a:gd name="T109" fmla="*/ 297 h 914"/>
              <a:gd name="T110" fmla="*/ 568 w 1620"/>
              <a:gd name="T111" fmla="*/ 352 h 914"/>
              <a:gd name="T112" fmla="*/ 524 w 1620"/>
              <a:gd name="T113" fmla="*/ 386 h 914"/>
              <a:gd name="T114" fmla="*/ 503 w 1620"/>
              <a:gd name="T115" fmla="*/ 397 h 914"/>
              <a:gd name="T116" fmla="*/ 470 w 1620"/>
              <a:gd name="T117" fmla="*/ 380 h 914"/>
              <a:gd name="T118" fmla="*/ 474 w 1620"/>
              <a:gd name="T119" fmla="*/ 292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0" h="914">
                <a:moveTo>
                  <a:pt x="677" y="352"/>
                </a:moveTo>
                <a:lnTo>
                  <a:pt x="603" y="352"/>
                </a:lnTo>
                <a:lnTo>
                  <a:pt x="603" y="302"/>
                </a:lnTo>
                <a:lnTo>
                  <a:pt x="603" y="302"/>
                </a:lnTo>
                <a:lnTo>
                  <a:pt x="603" y="297"/>
                </a:lnTo>
                <a:lnTo>
                  <a:pt x="600" y="287"/>
                </a:lnTo>
                <a:lnTo>
                  <a:pt x="598" y="281"/>
                </a:lnTo>
                <a:lnTo>
                  <a:pt x="594" y="276"/>
                </a:lnTo>
                <a:lnTo>
                  <a:pt x="589" y="271"/>
                </a:lnTo>
                <a:lnTo>
                  <a:pt x="583" y="268"/>
                </a:lnTo>
                <a:lnTo>
                  <a:pt x="583" y="268"/>
                </a:lnTo>
                <a:lnTo>
                  <a:pt x="571" y="265"/>
                </a:lnTo>
                <a:lnTo>
                  <a:pt x="551" y="262"/>
                </a:lnTo>
                <a:lnTo>
                  <a:pt x="491" y="257"/>
                </a:lnTo>
                <a:lnTo>
                  <a:pt x="420" y="254"/>
                </a:lnTo>
                <a:lnTo>
                  <a:pt x="351" y="253"/>
                </a:lnTo>
                <a:lnTo>
                  <a:pt x="351" y="253"/>
                </a:lnTo>
                <a:lnTo>
                  <a:pt x="207" y="254"/>
                </a:lnTo>
                <a:lnTo>
                  <a:pt x="147" y="255"/>
                </a:lnTo>
                <a:lnTo>
                  <a:pt x="128" y="257"/>
                </a:lnTo>
                <a:lnTo>
                  <a:pt x="119" y="258"/>
                </a:lnTo>
                <a:lnTo>
                  <a:pt x="119" y="258"/>
                </a:lnTo>
                <a:lnTo>
                  <a:pt x="116" y="260"/>
                </a:lnTo>
                <a:lnTo>
                  <a:pt x="112" y="265"/>
                </a:lnTo>
                <a:lnTo>
                  <a:pt x="101" y="281"/>
                </a:lnTo>
                <a:lnTo>
                  <a:pt x="72" y="328"/>
                </a:lnTo>
                <a:lnTo>
                  <a:pt x="43" y="375"/>
                </a:lnTo>
                <a:lnTo>
                  <a:pt x="33" y="392"/>
                </a:lnTo>
                <a:lnTo>
                  <a:pt x="30" y="401"/>
                </a:lnTo>
                <a:lnTo>
                  <a:pt x="30" y="401"/>
                </a:lnTo>
                <a:lnTo>
                  <a:pt x="15" y="466"/>
                </a:lnTo>
                <a:lnTo>
                  <a:pt x="6" y="516"/>
                </a:lnTo>
                <a:lnTo>
                  <a:pt x="2" y="537"/>
                </a:lnTo>
                <a:lnTo>
                  <a:pt x="0" y="554"/>
                </a:lnTo>
                <a:lnTo>
                  <a:pt x="0" y="554"/>
                </a:lnTo>
                <a:lnTo>
                  <a:pt x="0" y="574"/>
                </a:lnTo>
                <a:lnTo>
                  <a:pt x="1" y="605"/>
                </a:lnTo>
                <a:lnTo>
                  <a:pt x="9" y="680"/>
                </a:lnTo>
                <a:lnTo>
                  <a:pt x="20" y="786"/>
                </a:lnTo>
                <a:lnTo>
                  <a:pt x="20" y="786"/>
                </a:lnTo>
                <a:lnTo>
                  <a:pt x="21" y="794"/>
                </a:lnTo>
                <a:lnTo>
                  <a:pt x="22" y="801"/>
                </a:lnTo>
                <a:lnTo>
                  <a:pt x="23" y="803"/>
                </a:lnTo>
                <a:lnTo>
                  <a:pt x="25" y="805"/>
                </a:lnTo>
                <a:lnTo>
                  <a:pt x="27" y="806"/>
                </a:lnTo>
                <a:lnTo>
                  <a:pt x="30" y="806"/>
                </a:lnTo>
                <a:lnTo>
                  <a:pt x="30" y="806"/>
                </a:lnTo>
                <a:lnTo>
                  <a:pt x="36" y="803"/>
                </a:lnTo>
                <a:lnTo>
                  <a:pt x="43" y="801"/>
                </a:lnTo>
                <a:lnTo>
                  <a:pt x="49" y="796"/>
                </a:lnTo>
                <a:lnTo>
                  <a:pt x="69" y="796"/>
                </a:lnTo>
                <a:lnTo>
                  <a:pt x="69" y="796"/>
                </a:lnTo>
                <a:lnTo>
                  <a:pt x="77" y="805"/>
                </a:lnTo>
                <a:lnTo>
                  <a:pt x="82" y="810"/>
                </a:lnTo>
                <a:lnTo>
                  <a:pt x="83" y="811"/>
                </a:lnTo>
                <a:lnTo>
                  <a:pt x="84" y="811"/>
                </a:lnTo>
                <a:lnTo>
                  <a:pt x="84" y="811"/>
                </a:lnTo>
                <a:lnTo>
                  <a:pt x="89" y="810"/>
                </a:lnTo>
                <a:lnTo>
                  <a:pt x="101" y="810"/>
                </a:lnTo>
                <a:lnTo>
                  <a:pt x="138" y="810"/>
                </a:lnTo>
                <a:lnTo>
                  <a:pt x="193" y="811"/>
                </a:lnTo>
                <a:lnTo>
                  <a:pt x="193" y="811"/>
                </a:lnTo>
                <a:lnTo>
                  <a:pt x="194" y="815"/>
                </a:lnTo>
                <a:lnTo>
                  <a:pt x="196" y="826"/>
                </a:lnTo>
                <a:lnTo>
                  <a:pt x="203" y="842"/>
                </a:lnTo>
                <a:lnTo>
                  <a:pt x="206" y="852"/>
                </a:lnTo>
                <a:lnTo>
                  <a:pt x="212" y="860"/>
                </a:lnTo>
                <a:lnTo>
                  <a:pt x="220" y="869"/>
                </a:lnTo>
                <a:lnTo>
                  <a:pt x="227" y="879"/>
                </a:lnTo>
                <a:lnTo>
                  <a:pt x="237" y="886"/>
                </a:lnTo>
                <a:lnTo>
                  <a:pt x="248" y="893"/>
                </a:lnTo>
                <a:lnTo>
                  <a:pt x="261" y="901"/>
                </a:lnTo>
                <a:lnTo>
                  <a:pt x="275" y="906"/>
                </a:lnTo>
                <a:lnTo>
                  <a:pt x="293" y="908"/>
                </a:lnTo>
                <a:lnTo>
                  <a:pt x="311" y="910"/>
                </a:lnTo>
                <a:lnTo>
                  <a:pt x="311" y="910"/>
                </a:lnTo>
                <a:lnTo>
                  <a:pt x="330" y="908"/>
                </a:lnTo>
                <a:lnTo>
                  <a:pt x="346" y="906"/>
                </a:lnTo>
                <a:lnTo>
                  <a:pt x="361" y="902"/>
                </a:lnTo>
                <a:lnTo>
                  <a:pt x="373" y="896"/>
                </a:lnTo>
                <a:lnTo>
                  <a:pt x="384" y="890"/>
                </a:lnTo>
                <a:lnTo>
                  <a:pt x="394" y="882"/>
                </a:lnTo>
                <a:lnTo>
                  <a:pt x="401" y="875"/>
                </a:lnTo>
                <a:lnTo>
                  <a:pt x="408" y="868"/>
                </a:lnTo>
                <a:lnTo>
                  <a:pt x="412" y="860"/>
                </a:lnTo>
                <a:lnTo>
                  <a:pt x="416" y="853"/>
                </a:lnTo>
                <a:lnTo>
                  <a:pt x="422" y="839"/>
                </a:lnTo>
                <a:lnTo>
                  <a:pt x="425" y="829"/>
                </a:lnTo>
                <a:lnTo>
                  <a:pt x="425" y="826"/>
                </a:lnTo>
                <a:lnTo>
                  <a:pt x="445" y="826"/>
                </a:lnTo>
                <a:lnTo>
                  <a:pt x="445" y="826"/>
                </a:lnTo>
                <a:lnTo>
                  <a:pt x="452" y="844"/>
                </a:lnTo>
                <a:lnTo>
                  <a:pt x="458" y="858"/>
                </a:lnTo>
                <a:lnTo>
                  <a:pt x="462" y="863"/>
                </a:lnTo>
                <a:lnTo>
                  <a:pt x="464" y="865"/>
                </a:lnTo>
                <a:lnTo>
                  <a:pt x="464" y="865"/>
                </a:lnTo>
                <a:lnTo>
                  <a:pt x="478" y="868"/>
                </a:lnTo>
                <a:lnTo>
                  <a:pt x="500" y="870"/>
                </a:lnTo>
                <a:lnTo>
                  <a:pt x="514" y="870"/>
                </a:lnTo>
                <a:lnTo>
                  <a:pt x="525" y="870"/>
                </a:lnTo>
                <a:lnTo>
                  <a:pt x="536" y="868"/>
                </a:lnTo>
                <a:lnTo>
                  <a:pt x="543" y="865"/>
                </a:lnTo>
                <a:lnTo>
                  <a:pt x="543" y="865"/>
                </a:lnTo>
                <a:lnTo>
                  <a:pt x="550" y="860"/>
                </a:lnTo>
                <a:lnTo>
                  <a:pt x="556" y="855"/>
                </a:lnTo>
                <a:lnTo>
                  <a:pt x="568" y="842"/>
                </a:lnTo>
                <a:lnTo>
                  <a:pt x="583" y="826"/>
                </a:lnTo>
                <a:lnTo>
                  <a:pt x="583" y="826"/>
                </a:lnTo>
                <a:lnTo>
                  <a:pt x="610" y="826"/>
                </a:lnTo>
                <a:lnTo>
                  <a:pt x="637" y="826"/>
                </a:lnTo>
                <a:lnTo>
                  <a:pt x="652" y="831"/>
                </a:lnTo>
                <a:lnTo>
                  <a:pt x="761" y="831"/>
                </a:lnTo>
                <a:lnTo>
                  <a:pt x="780" y="826"/>
                </a:lnTo>
                <a:lnTo>
                  <a:pt x="785" y="816"/>
                </a:lnTo>
                <a:lnTo>
                  <a:pt x="840" y="816"/>
                </a:lnTo>
                <a:lnTo>
                  <a:pt x="859" y="821"/>
                </a:lnTo>
                <a:lnTo>
                  <a:pt x="938" y="821"/>
                </a:lnTo>
                <a:lnTo>
                  <a:pt x="938" y="821"/>
                </a:lnTo>
                <a:lnTo>
                  <a:pt x="947" y="819"/>
                </a:lnTo>
                <a:lnTo>
                  <a:pt x="953" y="818"/>
                </a:lnTo>
                <a:lnTo>
                  <a:pt x="958" y="816"/>
                </a:lnTo>
                <a:lnTo>
                  <a:pt x="1008" y="816"/>
                </a:lnTo>
                <a:lnTo>
                  <a:pt x="1008" y="816"/>
                </a:lnTo>
                <a:lnTo>
                  <a:pt x="1009" y="819"/>
                </a:lnTo>
                <a:lnTo>
                  <a:pt x="1015" y="831"/>
                </a:lnTo>
                <a:lnTo>
                  <a:pt x="1024" y="847"/>
                </a:lnTo>
                <a:lnTo>
                  <a:pt x="1030" y="856"/>
                </a:lnTo>
                <a:lnTo>
                  <a:pt x="1039" y="865"/>
                </a:lnTo>
                <a:lnTo>
                  <a:pt x="1047" y="874"/>
                </a:lnTo>
                <a:lnTo>
                  <a:pt x="1057" y="884"/>
                </a:lnTo>
                <a:lnTo>
                  <a:pt x="1068" y="891"/>
                </a:lnTo>
                <a:lnTo>
                  <a:pt x="1080" y="898"/>
                </a:lnTo>
                <a:lnTo>
                  <a:pt x="1094" y="906"/>
                </a:lnTo>
                <a:lnTo>
                  <a:pt x="1110" y="911"/>
                </a:lnTo>
                <a:lnTo>
                  <a:pt x="1127" y="913"/>
                </a:lnTo>
                <a:lnTo>
                  <a:pt x="1146" y="914"/>
                </a:lnTo>
                <a:lnTo>
                  <a:pt x="1146" y="914"/>
                </a:lnTo>
                <a:lnTo>
                  <a:pt x="1164" y="913"/>
                </a:lnTo>
                <a:lnTo>
                  <a:pt x="1182" y="912"/>
                </a:lnTo>
                <a:lnTo>
                  <a:pt x="1198" y="910"/>
                </a:lnTo>
                <a:lnTo>
                  <a:pt x="1213" y="905"/>
                </a:lnTo>
                <a:lnTo>
                  <a:pt x="1225" y="901"/>
                </a:lnTo>
                <a:lnTo>
                  <a:pt x="1237" y="896"/>
                </a:lnTo>
                <a:lnTo>
                  <a:pt x="1247" y="890"/>
                </a:lnTo>
                <a:lnTo>
                  <a:pt x="1257" y="885"/>
                </a:lnTo>
                <a:lnTo>
                  <a:pt x="1271" y="874"/>
                </a:lnTo>
                <a:lnTo>
                  <a:pt x="1282" y="864"/>
                </a:lnTo>
                <a:lnTo>
                  <a:pt x="1287" y="858"/>
                </a:lnTo>
                <a:lnTo>
                  <a:pt x="1289" y="855"/>
                </a:lnTo>
                <a:lnTo>
                  <a:pt x="1319" y="845"/>
                </a:lnTo>
                <a:lnTo>
                  <a:pt x="1358" y="835"/>
                </a:lnTo>
                <a:lnTo>
                  <a:pt x="1348" y="811"/>
                </a:lnTo>
                <a:lnTo>
                  <a:pt x="1373" y="811"/>
                </a:lnTo>
                <a:lnTo>
                  <a:pt x="1373" y="831"/>
                </a:lnTo>
                <a:lnTo>
                  <a:pt x="1373" y="831"/>
                </a:lnTo>
                <a:lnTo>
                  <a:pt x="1362" y="843"/>
                </a:lnTo>
                <a:lnTo>
                  <a:pt x="1355" y="852"/>
                </a:lnTo>
                <a:lnTo>
                  <a:pt x="1353" y="854"/>
                </a:lnTo>
                <a:lnTo>
                  <a:pt x="1353" y="855"/>
                </a:lnTo>
                <a:lnTo>
                  <a:pt x="1353" y="855"/>
                </a:lnTo>
                <a:lnTo>
                  <a:pt x="1389" y="858"/>
                </a:lnTo>
                <a:lnTo>
                  <a:pt x="1413" y="858"/>
                </a:lnTo>
                <a:lnTo>
                  <a:pt x="1420" y="858"/>
                </a:lnTo>
                <a:lnTo>
                  <a:pt x="1421" y="856"/>
                </a:lnTo>
                <a:lnTo>
                  <a:pt x="1423" y="855"/>
                </a:lnTo>
                <a:lnTo>
                  <a:pt x="1423" y="855"/>
                </a:lnTo>
                <a:lnTo>
                  <a:pt x="1421" y="853"/>
                </a:lnTo>
                <a:lnTo>
                  <a:pt x="1419" y="849"/>
                </a:lnTo>
                <a:lnTo>
                  <a:pt x="1410" y="843"/>
                </a:lnTo>
                <a:lnTo>
                  <a:pt x="1398" y="835"/>
                </a:lnTo>
                <a:lnTo>
                  <a:pt x="1398" y="811"/>
                </a:lnTo>
                <a:lnTo>
                  <a:pt x="1423" y="811"/>
                </a:lnTo>
                <a:lnTo>
                  <a:pt x="1423" y="831"/>
                </a:lnTo>
                <a:lnTo>
                  <a:pt x="1482" y="831"/>
                </a:lnTo>
                <a:lnTo>
                  <a:pt x="1487" y="811"/>
                </a:lnTo>
                <a:lnTo>
                  <a:pt x="1526" y="806"/>
                </a:lnTo>
                <a:lnTo>
                  <a:pt x="1526" y="796"/>
                </a:lnTo>
                <a:lnTo>
                  <a:pt x="1566" y="796"/>
                </a:lnTo>
                <a:lnTo>
                  <a:pt x="1600" y="776"/>
                </a:lnTo>
                <a:lnTo>
                  <a:pt x="1605" y="727"/>
                </a:lnTo>
                <a:lnTo>
                  <a:pt x="1605" y="707"/>
                </a:lnTo>
                <a:lnTo>
                  <a:pt x="1605" y="613"/>
                </a:lnTo>
                <a:lnTo>
                  <a:pt x="1620" y="608"/>
                </a:lnTo>
                <a:lnTo>
                  <a:pt x="1620" y="510"/>
                </a:lnTo>
                <a:lnTo>
                  <a:pt x="1600" y="500"/>
                </a:lnTo>
                <a:lnTo>
                  <a:pt x="1447" y="500"/>
                </a:lnTo>
                <a:lnTo>
                  <a:pt x="1427" y="490"/>
                </a:lnTo>
                <a:lnTo>
                  <a:pt x="1393" y="490"/>
                </a:lnTo>
                <a:lnTo>
                  <a:pt x="1383" y="500"/>
                </a:lnTo>
                <a:lnTo>
                  <a:pt x="1190" y="500"/>
                </a:lnTo>
                <a:lnTo>
                  <a:pt x="1190" y="416"/>
                </a:lnTo>
                <a:lnTo>
                  <a:pt x="1200" y="391"/>
                </a:lnTo>
                <a:lnTo>
                  <a:pt x="1200" y="366"/>
                </a:lnTo>
                <a:lnTo>
                  <a:pt x="1176" y="347"/>
                </a:lnTo>
                <a:lnTo>
                  <a:pt x="1185" y="332"/>
                </a:lnTo>
                <a:lnTo>
                  <a:pt x="1215" y="332"/>
                </a:lnTo>
                <a:lnTo>
                  <a:pt x="1215" y="332"/>
                </a:lnTo>
                <a:lnTo>
                  <a:pt x="1225" y="337"/>
                </a:lnTo>
                <a:lnTo>
                  <a:pt x="1235" y="342"/>
                </a:lnTo>
                <a:lnTo>
                  <a:pt x="1235" y="342"/>
                </a:lnTo>
                <a:lnTo>
                  <a:pt x="1304" y="352"/>
                </a:lnTo>
                <a:lnTo>
                  <a:pt x="1319" y="362"/>
                </a:lnTo>
                <a:lnTo>
                  <a:pt x="1339" y="371"/>
                </a:lnTo>
                <a:lnTo>
                  <a:pt x="1363" y="366"/>
                </a:lnTo>
                <a:lnTo>
                  <a:pt x="1378" y="381"/>
                </a:lnTo>
                <a:lnTo>
                  <a:pt x="1393" y="391"/>
                </a:lnTo>
                <a:lnTo>
                  <a:pt x="1437" y="391"/>
                </a:lnTo>
                <a:lnTo>
                  <a:pt x="1457" y="381"/>
                </a:lnTo>
                <a:lnTo>
                  <a:pt x="1447" y="332"/>
                </a:lnTo>
                <a:lnTo>
                  <a:pt x="1561" y="332"/>
                </a:lnTo>
                <a:lnTo>
                  <a:pt x="1571" y="317"/>
                </a:lnTo>
                <a:lnTo>
                  <a:pt x="1571" y="125"/>
                </a:lnTo>
                <a:lnTo>
                  <a:pt x="1546" y="100"/>
                </a:lnTo>
                <a:lnTo>
                  <a:pt x="1546" y="31"/>
                </a:lnTo>
                <a:lnTo>
                  <a:pt x="1546" y="31"/>
                </a:lnTo>
                <a:lnTo>
                  <a:pt x="1547" y="23"/>
                </a:lnTo>
                <a:lnTo>
                  <a:pt x="1547" y="18"/>
                </a:lnTo>
                <a:lnTo>
                  <a:pt x="1546" y="16"/>
                </a:lnTo>
                <a:lnTo>
                  <a:pt x="1546" y="16"/>
                </a:lnTo>
                <a:lnTo>
                  <a:pt x="1530" y="11"/>
                </a:lnTo>
                <a:lnTo>
                  <a:pt x="1516" y="6"/>
                </a:lnTo>
                <a:lnTo>
                  <a:pt x="1176" y="6"/>
                </a:lnTo>
                <a:lnTo>
                  <a:pt x="1176" y="6"/>
                </a:lnTo>
                <a:lnTo>
                  <a:pt x="1174" y="7"/>
                </a:lnTo>
                <a:lnTo>
                  <a:pt x="1174" y="11"/>
                </a:lnTo>
                <a:lnTo>
                  <a:pt x="1176" y="16"/>
                </a:lnTo>
                <a:lnTo>
                  <a:pt x="1176" y="16"/>
                </a:lnTo>
                <a:lnTo>
                  <a:pt x="1178" y="21"/>
                </a:lnTo>
                <a:lnTo>
                  <a:pt x="1179" y="23"/>
                </a:lnTo>
                <a:lnTo>
                  <a:pt x="1181" y="25"/>
                </a:lnTo>
                <a:lnTo>
                  <a:pt x="1181" y="26"/>
                </a:lnTo>
                <a:lnTo>
                  <a:pt x="1181" y="26"/>
                </a:lnTo>
                <a:lnTo>
                  <a:pt x="1176" y="46"/>
                </a:lnTo>
                <a:lnTo>
                  <a:pt x="1176" y="100"/>
                </a:lnTo>
                <a:lnTo>
                  <a:pt x="1166" y="115"/>
                </a:lnTo>
                <a:lnTo>
                  <a:pt x="1166" y="189"/>
                </a:lnTo>
                <a:lnTo>
                  <a:pt x="1131" y="189"/>
                </a:lnTo>
                <a:lnTo>
                  <a:pt x="1116" y="199"/>
                </a:lnTo>
                <a:lnTo>
                  <a:pt x="1013" y="164"/>
                </a:lnTo>
                <a:lnTo>
                  <a:pt x="963" y="164"/>
                </a:lnTo>
                <a:lnTo>
                  <a:pt x="696" y="90"/>
                </a:lnTo>
                <a:lnTo>
                  <a:pt x="583" y="36"/>
                </a:lnTo>
                <a:lnTo>
                  <a:pt x="529" y="11"/>
                </a:lnTo>
                <a:lnTo>
                  <a:pt x="464" y="6"/>
                </a:lnTo>
                <a:lnTo>
                  <a:pt x="464" y="6"/>
                </a:lnTo>
                <a:lnTo>
                  <a:pt x="458" y="4"/>
                </a:lnTo>
                <a:lnTo>
                  <a:pt x="450" y="1"/>
                </a:lnTo>
                <a:lnTo>
                  <a:pt x="450" y="1"/>
                </a:lnTo>
                <a:lnTo>
                  <a:pt x="438" y="0"/>
                </a:lnTo>
                <a:lnTo>
                  <a:pt x="416" y="1"/>
                </a:lnTo>
                <a:lnTo>
                  <a:pt x="385" y="1"/>
                </a:lnTo>
                <a:lnTo>
                  <a:pt x="385" y="1"/>
                </a:lnTo>
                <a:lnTo>
                  <a:pt x="370" y="36"/>
                </a:lnTo>
                <a:lnTo>
                  <a:pt x="370" y="36"/>
                </a:lnTo>
                <a:lnTo>
                  <a:pt x="368" y="50"/>
                </a:lnTo>
                <a:lnTo>
                  <a:pt x="367" y="78"/>
                </a:lnTo>
                <a:lnTo>
                  <a:pt x="366" y="120"/>
                </a:lnTo>
                <a:lnTo>
                  <a:pt x="366" y="120"/>
                </a:lnTo>
                <a:lnTo>
                  <a:pt x="368" y="126"/>
                </a:lnTo>
                <a:lnTo>
                  <a:pt x="370" y="129"/>
                </a:lnTo>
                <a:lnTo>
                  <a:pt x="435" y="134"/>
                </a:lnTo>
                <a:lnTo>
                  <a:pt x="519" y="159"/>
                </a:lnTo>
                <a:lnTo>
                  <a:pt x="519" y="159"/>
                </a:lnTo>
                <a:lnTo>
                  <a:pt x="529" y="158"/>
                </a:lnTo>
                <a:lnTo>
                  <a:pt x="535" y="158"/>
                </a:lnTo>
                <a:lnTo>
                  <a:pt x="537" y="158"/>
                </a:lnTo>
                <a:lnTo>
                  <a:pt x="538" y="159"/>
                </a:lnTo>
                <a:lnTo>
                  <a:pt x="538" y="159"/>
                </a:lnTo>
                <a:lnTo>
                  <a:pt x="561" y="184"/>
                </a:lnTo>
                <a:lnTo>
                  <a:pt x="608" y="237"/>
                </a:lnTo>
                <a:lnTo>
                  <a:pt x="677" y="312"/>
                </a:lnTo>
                <a:lnTo>
                  <a:pt x="677" y="352"/>
                </a:lnTo>
                <a:close/>
                <a:moveTo>
                  <a:pt x="1022" y="332"/>
                </a:moveTo>
                <a:lnTo>
                  <a:pt x="1022" y="342"/>
                </a:lnTo>
                <a:lnTo>
                  <a:pt x="805" y="342"/>
                </a:lnTo>
                <a:lnTo>
                  <a:pt x="805" y="273"/>
                </a:lnTo>
                <a:lnTo>
                  <a:pt x="1022" y="332"/>
                </a:lnTo>
                <a:close/>
                <a:moveTo>
                  <a:pt x="366" y="287"/>
                </a:moveTo>
                <a:lnTo>
                  <a:pt x="366" y="436"/>
                </a:lnTo>
                <a:lnTo>
                  <a:pt x="227" y="436"/>
                </a:lnTo>
                <a:lnTo>
                  <a:pt x="207" y="450"/>
                </a:lnTo>
                <a:lnTo>
                  <a:pt x="207" y="450"/>
                </a:lnTo>
                <a:lnTo>
                  <a:pt x="167" y="495"/>
                </a:lnTo>
                <a:lnTo>
                  <a:pt x="138" y="524"/>
                </a:lnTo>
                <a:lnTo>
                  <a:pt x="124" y="539"/>
                </a:lnTo>
                <a:lnTo>
                  <a:pt x="124" y="539"/>
                </a:lnTo>
                <a:lnTo>
                  <a:pt x="115" y="542"/>
                </a:lnTo>
                <a:lnTo>
                  <a:pt x="100" y="545"/>
                </a:lnTo>
                <a:lnTo>
                  <a:pt x="93" y="547"/>
                </a:lnTo>
                <a:lnTo>
                  <a:pt x="84" y="547"/>
                </a:lnTo>
                <a:lnTo>
                  <a:pt x="78" y="547"/>
                </a:lnTo>
                <a:lnTo>
                  <a:pt x="74" y="544"/>
                </a:lnTo>
                <a:lnTo>
                  <a:pt x="74" y="544"/>
                </a:lnTo>
                <a:lnTo>
                  <a:pt x="67" y="536"/>
                </a:lnTo>
                <a:lnTo>
                  <a:pt x="64" y="532"/>
                </a:lnTo>
                <a:lnTo>
                  <a:pt x="64" y="524"/>
                </a:lnTo>
                <a:lnTo>
                  <a:pt x="64" y="485"/>
                </a:lnTo>
                <a:lnTo>
                  <a:pt x="64" y="485"/>
                </a:lnTo>
                <a:lnTo>
                  <a:pt x="67" y="485"/>
                </a:lnTo>
                <a:lnTo>
                  <a:pt x="70" y="484"/>
                </a:lnTo>
                <a:lnTo>
                  <a:pt x="73" y="482"/>
                </a:lnTo>
                <a:lnTo>
                  <a:pt x="75" y="481"/>
                </a:lnTo>
                <a:lnTo>
                  <a:pt x="78" y="479"/>
                </a:lnTo>
                <a:lnTo>
                  <a:pt x="79" y="475"/>
                </a:lnTo>
                <a:lnTo>
                  <a:pt x="79" y="475"/>
                </a:lnTo>
                <a:lnTo>
                  <a:pt x="80" y="463"/>
                </a:lnTo>
                <a:lnTo>
                  <a:pt x="82" y="445"/>
                </a:lnTo>
                <a:lnTo>
                  <a:pt x="80" y="431"/>
                </a:lnTo>
                <a:lnTo>
                  <a:pt x="79" y="421"/>
                </a:lnTo>
                <a:lnTo>
                  <a:pt x="79" y="421"/>
                </a:lnTo>
                <a:lnTo>
                  <a:pt x="75" y="413"/>
                </a:lnTo>
                <a:lnTo>
                  <a:pt x="74" y="411"/>
                </a:lnTo>
                <a:lnTo>
                  <a:pt x="74" y="411"/>
                </a:lnTo>
                <a:lnTo>
                  <a:pt x="82" y="394"/>
                </a:lnTo>
                <a:lnTo>
                  <a:pt x="98" y="355"/>
                </a:lnTo>
                <a:lnTo>
                  <a:pt x="107" y="336"/>
                </a:lnTo>
                <a:lnTo>
                  <a:pt x="117" y="317"/>
                </a:lnTo>
                <a:lnTo>
                  <a:pt x="126" y="304"/>
                </a:lnTo>
                <a:lnTo>
                  <a:pt x="130" y="300"/>
                </a:lnTo>
                <a:lnTo>
                  <a:pt x="133" y="297"/>
                </a:lnTo>
                <a:lnTo>
                  <a:pt x="133" y="297"/>
                </a:lnTo>
                <a:lnTo>
                  <a:pt x="148" y="296"/>
                </a:lnTo>
                <a:lnTo>
                  <a:pt x="177" y="294"/>
                </a:lnTo>
                <a:lnTo>
                  <a:pt x="256" y="290"/>
                </a:lnTo>
                <a:lnTo>
                  <a:pt x="366" y="287"/>
                </a:lnTo>
                <a:lnTo>
                  <a:pt x="366" y="287"/>
                </a:lnTo>
                <a:close/>
                <a:moveTo>
                  <a:pt x="558" y="292"/>
                </a:moveTo>
                <a:lnTo>
                  <a:pt x="558" y="292"/>
                </a:lnTo>
                <a:lnTo>
                  <a:pt x="566" y="295"/>
                </a:lnTo>
                <a:lnTo>
                  <a:pt x="568" y="297"/>
                </a:lnTo>
                <a:lnTo>
                  <a:pt x="568" y="297"/>
                </a:lnTo>
                <a:lnTo>
                  <a:pt x="567" y="324"/>
                </a:lnTo>
                <a:lnTo>
                  <a:pt x="567" y="343"/>
                </a:lnTo>
                <a:lnTo>
                  <a:pt x="567" y="349"/>
                </a:lnTo>
                <a:lnTo>
                  <a:pt x="568" y="352"/>
                </a:lnTo>
                <a:lnTo>
                  <a:pt x="568" y="352"/>
                </a:lnTo>
                <a:lnTo>
                  <a:pt x="562" y="352"/>
                </a:lnTo>
                <a:lnTo>
                  <a:pt x="547" y="352"/>
                </a:lnTo>
                <a:lnTo>
                  <a:pt x="524" y="352"/>
                </a:lnTo>
                <a:lnTo>
                  <a:pt x="524" y="352"/>
                </a:lnTo>
                <a:lnTo>
                  <a:pt x="524" y="371"/>
                </a:lnTo>
                <a:lnTo>
                  <a:pt x="524" y="386"/>
                </a:lnTo>
                <a:lnTo>
                  <a:pt x="525" y="395"/>
                </a:lnTo>
                <a:lnTo>
                  <a:pt x="525" y="395"/>
                </a:lnTo>
                <a:lnTo>
                  <a:pt x="525" y="396"/>
                </a:lnTo>
                <a:lnTo>
                  <a:pt x="524" y="396"/>
                </a:lnTo>
                <a:lnTo>
                  <a:pt x="519" y="397"/>
                </a:lnTo>
                <a:lnTo>
                  <a:pt x="503" y="397"/>
                </a:lnTo>
                <a:lnTo>
                  <a:pt x="485" y="397"/>
                </a:lnTo>
                <a:lnTo>
                  <a:pt x="474" y="396"/>
                </a:lnTo>
                <a:lnTo>
                  <a:pt x="474" y="396"/>
                </a:lnTo>
                <a:lnTo>
                  <a:pt x="473" y="395"/>
                </a:lnTo>
                <a:lnTo>
                  <a:pt x="472" y="391"/>
                </a:lnTo>
                <a:lnTo>
                  <a:pt x="470" y="380"/>
                </a:lnTo>
                <a:lnTo>
                  <a:pt x="469" y="344"/>
                </a:lnTo>
                <a:lnTo>
                  <a:pt x="470" y="310"/>
                </a:lnTo>
                <a:lnTo>
                  <a:pt x="472" y="297"/>
                </a:lnTo>
                <a:lnTo>
                  <a:pt x="473" y="294"/>
                </a:lnTo>
                <a:lnTo>
                  <a:pt x="474" y="292"/>
                </a:lnTo>
                <a:lnTo>
                  <a:pt x="474" y="292"/>
                </a:lnTo>
                <a:lnTo>
                  <a:pt x="489" y="291"/>
                </a:lnTo>
                <a:lnTo>
                  <a:pt x="516" y="291"/>
                </a:lnTo>
                <a:lnTo>
                  <a:pt x="543" y="291"/>
                </a:lnTo>
                <a:lnTo>
                  <a:pt x="558" y="292"/>
                </a:lnTo>
                <a:lnTo>
                  <a:pt x="558" y="29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22EBC3AE-4136-4109-986F-509D41162BEA}"/>
              </a:ext>
            </a:extLst>
          </p:cNvPr>
          <p:cNvSpPr>
            <a:spLocks noEditPoints="1"/>
          </p:cNvSpPr>
          <p:nvPr/>
        </p:nvSpPr>
        <p:spPr bwMode="auto">
          <a:xfrm>
            <a:off x="6761490" y="4375476"/>
            <a:ext cx="2353480" cy="1624116"/>
          </a:xfrm>
          <a:custGeom>
            <a:avLst/>
            <a:gdLst>
              <a:gd name="T0" fmla="*/ 352 w 1423"/>
              <a:gd name="T1" fmla="*/ 269 h 982"/>
              <a:gd name="T2" fmla="*/ 270 w 1423"/>
              <a:gd name="T3" fmla="*/ 294 h 982"/>
              <a:gd name="T4" fmla="*/ 152 w 1423"/>
              <a:gd name="T5" fmla="*/ 413 h 982"/>
              <a:gd name="T6" fmla="*/ 90 w 1423"/>
              <a:gd name="T7" fmla="*/ 497 h 982"/>
              <a:gd name="T8" fmla="*/ 85 w 1423"/>
              <a:gd name="T9" fmla="*/ 475 h 982"/>
              <a:gd name="T10" fmla="*/ 70 w 1423"/>
              <a:gd name="T11" fmla="*/ 484 h 982"/>
              <a:gd name="T12" fmla="*/ 52 w 1423"/>
              <a:gd name="T13" fmla="*/ 550 h 982"/>
              <a:gd name="T14" fmla="*/ 31 w 1423"/>
              <a:gd name="T15" fmla="*/ 657 h 982"/>
              <a:gd name="T16" fmla="*/ 10 w 1423"/>
              <a:gd name="T17" fmla="*/ 685 h 982"/>
              <a:gd name="T18" fmla="*/ 0 w 1423"/>
              <a:gd name="T19" fmla="*/ 836 h 982"/>
              <a:gd name="T20" fmla="*/ 31 w 1423"/>
              <a:gd name="T21" fmla="*/ 855 h 982"/>
              <a:gd name="T22" fmla="*/ 164 w 1423"/>
              <a:gd name="T23" fmla="*/ 882 h 982"/>
              <a:gd name="T24" fmla="*/ 225 w 1423"/>
              <a:gd name="T25" fmla="*/ 944 h 982"/>
              <a:gd name="T26" fmla="*/ 280 w 1423"/>
              <a:gd name="T27" fmla="*/ 954 h 982"/>
              <a:gd name="T28" fmla="*/ 317 w 1423"/>
              <a:gd name="T29" fmla="*/ 942 h 982"/>
              <a:gd name="T30" fmla="*/ 406 w 1423"/>
              <a:gd name="T31" fmla="*/ 900 h 982"/>
              <a:gd name="T32" fmla="*/ 499 w 1423"/>
              <a:gd name="T33" fmla="*/ 927 h 982"/>
              <a:gd name="T34" fmla="*/ 545 w 1423"/>
              <a:gd name="T35" fmla="*/ 970 h 982"/>
              <a:gd name="T36" fmla="*/ 625 w 1423"/>
              <a:gd name="T37" fmla="*/ 980 h 982"/>
              <a:gd name="T38" fmla="*/ 675 w 1423"/>
              <a:gd name="T39" fmla="*/ 944 h 982"/>
              <a:gd name="T40" fmla="*/ 695 w 1423"/>
              <a:gd name="T41" fmla="*/ 900 h 982"/>
              <a:gd name="T42" fmla="*/ 775 w 1423"/>
              <a:gd name="T43" fmla="*/ 897 h 982"/>
              <a:gd name="T44" fmla="*/ 824 w 1423"/>
              <a:gd name="T45" fmla="*/ 919 h 982"/>
              <a:gd name="T46" fmla="*/ 880 w 1423"/>
              <a:gd name="T47" fmla="*/ 901 h 982"/>
              <a:gd name="T48" fmla="*/ 1013 w 1423"/>
              <a:gd name="T49" fmla="*/ 853 h 982"/>
              <a:gd name="T50" fmla="*/ 1101 w 1423"/>
              <a:gd name="T51" fmla="*/ 879 h 982"/>
              <a:gd name="T52" fmla="*/ 1147 w 1423"/>
              <a:gd name="T53" fmla="*/ 927 h 982"/>
              <a:gd name="T54" fmla="*/ 1190 w 1423"/>
              <a:gd name="T55" fmla="*/ 934 h 982"/>
              <a:gd name="T56" fmla="*/ 1253 w 1423"/>
              <a:gd name="T57" fmla="*/ 905 h 982"/>
              <a:gd name="T58" fmla="*/ 1276 w 1423"/>
              <a:gd name="T59" fmla="*/ 855 h 982"/>
              <a:gd name="T60" fmla="*/ 1308 w 1423"/>
              <a:gd name="T61" fmla="*/ 738 h 982"/>
              <a:gd name="T62" fmla="*/ 1423 w 1423"/>
              <a:gd name="T63" fmla="*/ 544 h 982"/>
              <a:gd name="T64" fmla="*/ 266 w 1423"/>
              <a:gd name="T65" fmla="*/ 20 h 982"/>
              <a:gd name="T66" fmla="*/ 144 w 1423"/>
              <a:gd name="T67" fmla="*/ 14 h 982"/>
              <a:gd name="T68" fmla="*/ 790 w 1423"/>
              <a:gd name="T69" fmla="*/ 383 h 982"/>
              <a:gd name="T70" fmla="*/ 900 w 1423"/>
              <a:gd name="T71" fmla="*/ 520 h 982"/>
              <a:gd name="T72" fmla="*/ 868 w 1423"/>
              <a:gd name="T73" fmla="*/ 494 h 982"/>
              <a:gd name="T74" fmla="*/ 796 w 1423"/>
              <a:gd name="T75" fmla="*/ 443 h 982"/>
              <a:gd name="T76" fmla="*/ 1003 w 1423"/>
              <a:gd name="T77" fmla="*/ 533 h 982"/>
              <a:gd name="T78" fmla="*/ 972 w 1423"/>
              <a:gd name="T79" fmla="*/ 537 h 982"/>
              <a:gd name="T80" fmla="*/ 568 w 1423"/>
              <a:gd name="T81" fmla="*/ 484 h 982"/>
              <a:gd name="T82" fmla="*/ 568 w 1423"/>
              <a:gd name="T83" fmla="*/ 429 h 982"/>
              <a:gd name="T84" fmla="*/ 532 w 1423"/>
              <a:gd name="T85" fmla="*/ 423 h 982"/>
              <a:gd name="T86" fmla="*/ 552 w 1423"/>
              <a:gd name="T87" fmla="*/ 374 h 982"/>
              <a:gd name="T88" fmla="*/ 588 w 1423"/>
              <a:gd name="T89" fmla="*/ 322 h 982"/>
              <a:gd name="T90" fmla="*/ 508 w 1423"/>
              <a:gd name="T91" fmla="*/ 322 h 982"/>
              <a:gd name="T92" fmla="*/ 409 w 1423"/>
              <a:gd name="T93" fmla="*/ 507 h 982"/>
              <a:gd name="T94" fmla="*/ 143 w 1423"/>
              <a:gd name="T95" fmla="*/ 512 h 982"/>
              <a:gd name="T96" fmla="*/ 212 w 1423"/>
              <a:gd name="T97" fmla="*/ 365 h 982"/>
              <a:gd name="T98" fmla="*/ 272 w 1423"/>
              <a:gd name="T99" fmla="*/ 309 h 982"/>
              <a:gd name="T100" fmla="*/ 514 w 1423"/>
              <a:gd name="T101" fmla="*/ 309 h 982"/>
              <a:gd name="T102" fmla="*/ 433 w 1423"/>
              <a:gd name="T103" fmla="*/ 671 h 982"/>
              <a:gd name="T104" fmla="*/ 269 w 1423"/>
              <a:gd name="T105" fmla="*/ 631 h 982"/>
              <a:gd name="T106" fmla="*/ 299 w 1423"/>
              <a:gd name="T107" fmla="*/ 597 h 982"/>
              <a:gd name="T108" fmla="*/ 380 w 1423"/>
              <a:gd name="T109" fmla="*/ 583 h 982"/>
              <a:gd name="T110" fmla="*/ 49 w 1423"/>
              <a:gd name="T111" fmla="*/ 597 h 982"/>
              <a:gd name="T112" fmla="*/ 73 w 1423"/>
              <a:gd name="T113" fmla="*/ 639 h 982"/>
              <a:gd name="T114" fmla="*/ 49 w 1423"/>
              <a:gd name="T115" fmla="*/ 680 h 982"/>
              <a:gd name="T116" fmla="*/ 42 w 1423"/>
              <a:gd name="T117" fmla="*/ 636 h 982"/>
              <a:gd name="T118" fmla="*/ 1066 w 1423"/>
              <a:gd name="T119" fmla="*/ 550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23" h="982">
                <a:moveTo>
                  <a:pt x="527" y="255"/>
                </a:moveTo>
                <a:lnTo>
                  <a:pt x="527" y="255"/>
                </a:lnTo>
                <a:lnTo>
                  <a:pt x="499" y="257"/>
                </a:lnTo>
                <a:lnTo>
                  <a:pt x="431" y="260"/>
                </a:lnTo>
                <a:lnTo>
                  <a:pt x="391" y="264"/>
                </a:lnTo>
                <a:lnTo>
                  <a:pt x="352" y="269"/>
                </a:lnTo>
                <a:lnTo>
                  <a:pt x="319" y="274"/>
                </a:lnTo>
                <a:lnTo>
                  <a:pt x="304" y="278"/>
                </a:lnTo>
                <a:lnTo>
                  <a:pt x="293" y="281"/>
                </a:lnTo>
                <a:lnTo>
                  <a:pt x="293" y="281"/>
                </a:lnTo>
                <a:lnTo>
                  <a:pt x="282" y="288"/>
                </a:lnTo>
                <a:lnTo>
                  <a:pt x="270" y="294"/>
                </a:lnTo>
                <a:lnTo>
                  <a:pt x="258" y="302"/>
                </a:lnTo>
                <a:lnTo>
                  <a:pt x="246" y="313"/>
                </a:lnTo>
                <a:lnTo>
                  <a:pt x="221" y="337"/>
                </a:lnTo>
                <a:lnTo>
                  <a:pt x="196" y="363"/>
                </a:lnTo>
                <a:lnTo>
                  <a:pt x="173" y="389"/>
                </a:lnTo>
                <a:lnTo>
                  <a:pt x="152" y="413"/>
                </a:lnTo>
                <a:lnTo>
                  <a:pt x="124" y="449"/>
                </a:lnTo>
                <a:lnTo>
                  <a:pt x="124" y="449"/>
                </a:lnTo>
                <a:lnTo>
                  <a:pt x="109" y="470"/>
                </a:lnTo>
                <a:lnTo>
                  <a:pt x="99" y="485"/>
                </a:lnTo>
                <a:lnTo>
                  <a:pt x="90" y="497"/>
                </a:lnTo>
                <a:lnTo>
                  <a:pt x="90" y="497"/>
                </a:lnTo>
                <a:lnTo>
                  <a:pt x="93" y="487"/>
                </a:lnTo>
                <a:lnTo>
                  <a:pt x="93" y="481"/>
                </a:lnTo>
                <a:lnTo>
                  <a:pt x="91" y="478"/>
                </a:lnTo>
                <a:lnTo>
                  <a:pt x="90" y="476"/>
                </a:lnTo>
                <a:lnTo>
                  <a:pt x="90" y="476"/>
                </a:lnTo>
                <a:lnTo>
                  <a:pt x="85" y="475"/>
                </a:lnTo>
                <a:lnTo>
                  <a:pt x="79" y="474"/>
                </a:lnTo>
                <a:lnTo>
                  <a:pt x="77" y="475"/>
                </a:lnTo>
                <a:lnTo>
                  <a:pt x="74" y="476"/>
                </a:lnTo>
                <a:lnTo>
                  <a:pt x="72" y="479"/>
                </a:lnTo>
                <a:lnTo>
                  <a:pt x="70" y="484"/>
                </a:lnTo>
                <a:lnTo>
                  <a:pt x="70" y="484"/>
                </a:lnTo>
                <a:lnTo>
                  <a:pt x="69" y="495"/>
                </a:lnTo>
                <a:lnTo>
                  <a:pt x="69" y="508"/>
                </a:lnTo>
                <a:lnTo>
                  <a:pt x="70" y="523"/>
                </a:lnTo>
                <a:lnTo>
                  <a:pt x="70" y="523"/>
                </a:lnTo>
                <a:lnTo>
                  <a:pt x="61" y="537"/>
                </a:lnTo>
                <a:lnTo>
                  <a:pt x="52" y="550"/>
                </a:lnTo>
                <a:lnTo>
                  <a:pt x="43" y="564"/>
                </a:lnTo>
                <a:lnTo>
                  <a:pt x="43" y="564"/>
                </a:lnTo>
                <a:lnTo>
                  <a:pt x="40" y="574"/>
                </a:lnTo>
                <a:lnTo>
                  <a:pt x="37" y="589"/>
                </a:lnTo>
                <a:lnTo>
                  <a:pt x="32" y="625"/>
                </a:lnTo>
                <a:lnTo>
                  <a:pt x="31" y="657"/>
                </a:lnTo>
                <a:lnTo>
                  <a:pt x="30" y="671"/>
                </a:lnTo>
                <a:lnTo>
                  <a:pt x="30" y="671"/>
                </a:lnTo>
                <a:lnTo>
                  <a:pt x="20" y="676"/>
                </a:lnTo>
                <a:lnTo>
                  <a:pt x="12" y="681"/>
                </a:lnTo>
                <a:lnTo>
                  <a:pt x="10" y="683"/>
                </a:lnTo>
                <a:lnTo>
                  <a:pt x="10" y="685"/>
                </a:lnTo>
                <a:lnTo>
                  <a:pt x="10" y="685"/>
                </a:lnTo>
                <a:lnTo>
                  <a:pt x="7" y="710"/>
                </a:lnTo>
                <a:lnTo>
                  <a:pt x="2" y="763"/>
                </a:lnTo>
                <a:lnTo>
                  <a:pt x="1" y="791"/>
                </a:lnTo>
                <a:lnTo>
                  <a:pt x="0" y="817"/>
                </a:lnTo>
                <a:lnTo>
                  <a:pt x="0" y="836"/>
                </a:lnTo>
                <a:lnTo>
                  <a:pt x="1" y="842"/>
                </a:lnTo>
                <a:lnTo>
                  <a:pt x="2" y="845"/>
                </a:lnTo>
                <a:lnTo>
                  <a:pt x="2" y="845"/>
                </a:lnTo>
                <a:lnTo>
                  <a:pt x="6" y="848"/>
                </a:lnTo>
                <a:lnTo>
                  <a:pt x="12" y="850"/>
                </a:lnTo>
                <a:lnTo>
                  <a:pt x="31" y="855"/>
                </a:lnTo>
                <a:lnTo>
                  <a:pt x="56" y="859"/>
                </a:lnTo>
                <a:lnTo>
                  <a:pt x="84" y="864"/>
                </a:lnTo>
                <a:lnTo>
                  <a:pt x="135" y="870"/>
                </a:lnTo>
                <a:lnTo>
                  <a:pt x="158" y="873"/>
                </a:lnTo>
                <a:lnTo>
                  <a:pt x="158" y="873"/>
                </a:lnTo>
                <a:lnTo>
                  <a:pt x="164" y="882"/>
                </a:lnTo>
                <a:lnTo>
                  <a:pt x="172" y="894"/>
                </a:lnTo>
                <a:lnTo>
                  <a:pt x="182" y="906"/>
                </a:lnTo>
                <a:lnTo>
                  <a:pt x="193" y="918"/>
                </a:lnTo>
                <a:lnTo>
                  <a:pt x="205" y="931"/>
                </a:lnTo>
                <a:lnTo>
                  <a:pt x="219" y="940"/>
                </a:lnTo>
                <a:lnTo>
                  <a:pt x="225" y="944"/>
                </a:lnTo>
                <a:lnTo>
                  <a:pt x="232" y="947"/>
                </a:lnTo>
                <a:lnTo>
                  <a:pt x="232" y="947"/>
                </a:lnTo>
                <a:lnTo>
                  <a:pt x="245" y="950"/>
                </a:lnTo>
                <a:lnTo>
                  <a:pt x="257" y="953"/>
                </a:lnTo>
                <a:lnTo>
                  <a:pt x="269" y="954"/>
                </a:lnTo>
                <a:lnTo>
                  <a:pt x="280" y="954"/>
                </a:lnTo>
                <a:lnTo>
                  <a:pt x="290" y="954"/>
                </a:lnTo>
                <a:lnTo>
                  <a:pt x="299" y="953"/>
                </a:lnTo>
                <a:lnTo>
                  <a:pt x="306" y="950"/>
                </a:lnTo>
                <a:lnTo>
                  <a:pt x="312" y="947"/>
                </a:lnTo>
                <a:lnTo>
                  <a:pt x="312" y="947"/>
                </a:lnTo>
                <a:lnTo>
                  <a:pt x="317" y="942"/>
                </a:lnTo>
                <a:lnTo>
                  <a:pt x="324" y="933"/>
                </a:lnTo>
                <a:lnTo>
                  <a:pt x="335" y="912"/>
                </a:lnTo>
                <a:lnTo>
                  <a:pt x="342" y="895"/>
                </a:lnTo>
                <a:lnTo>
                  <a:pt x="346" y="886"/>
                </a:lnTo>
                <a:lnTo>
                  <a:pt x="379" y="886"/>
                </a:lnTo>
                <a:lnTo>
                  <a:pt x="406" y="900"/>
                </a:lnTo>
                <a:lnTo>
                  <a:pt x="453" y="900"/>
                </a:lnTo>
                <a:lnTo>
                  <a:pt x="467" y="913"/>
                </a:lnTo>
                <a:lnTo>
                  <a:pt x="494" y="913"/>
                </a:lnTo>
                <a:lnTo>
                  <a:pt x="494" y="913"/>
                </a:lnTo>
                <a:lnTo>
                  <a:pt x="496" y="919"/>
                </a:lnTo>
                <a:lnTo>
                  <a:pt x="499" y="927"/>
                </a:lnTo>
                <a:lnTo>
                  <a:pt x="504" y="936"/>
                </a:lnTo>
                <a:lnTo>
                  <a:pt x="511" y="945"/>
                </a:lnTo>
                <a:lnTo>
                  <a:pt x="522" y="957"/>
                </a:lnTo>
                <a:lnTo>
                  <a:pt x="529" y="961"/>
                </a:lnTo>
                <a:lnTo>
                  <a:pt x="536" y="965"/>
                </a:lnTo>
                <a:lnTo>
                  <a:pt x="545" y="970"/>
                </a:lnTo>
                <a:lnTo>
                  <a:pt x="554" y="974"/>
                </a:lnTo>
                <a:lnTo>
                  <a:pt x="554" y="974"/>
                </a:lnTo>
                <a:lnTo>
                  <a:pt x="574" y="979"/>
                </a:lnTo>
                <a:lnTo>
                  <a:pt x="593" y="982"/>
                </a:lnTo>
                <a:lnTo>
                  <a:pt x="610" y="982"/>
                </a:lnTo>
                <a:lnTo>
                  <a:pt x="625" y="980"/>
                </a:lnTo>
                <a:lnTo>
                  <a:pt x="640" y="976"/>
                </a:lnTo>
                <a:lnTo>
                  <a:pt x="651" y="970"/>
                </a:lnTo>
                <a:lnTo>
                  <a:pt x="661" y="963"/>
                </a:lnTo>
                <a:lnTo>
                  <a:pt x="669" y="953"/>
                </a:lnTo>
                <a:lnTo>
                  <a:pt x="669" y="953"/>
                </a:lnTo>
                <a:lnTo>
                  <a:pt x="675" y="944"/>
                </a:lnTo>
                <a:lnTo>
                  <a:pt x="679" y="934"/>
                </a:lnTo>
                <a:lnTo>
                  <a:pt x="683" y="924"/>
                </a:lnTo>
                <a:lnTo>
                  <a:pt x="685" y="917"/>
                </a:lnTo>
                <a:lnTo>
                  <a:pt x="689" y="905"/>
                </a:lnTo>
                <a:lnTo>
                  <a:pt x="689" y="900"/>
                </a:lnTo>
                <a:lnTo>
                  <a:pt x="695" y="900"/>
                </a:lnTo>
                <a:lnTo>
                  <a:pt x="722" y="919"/>
                </a:lnTo>
                <a:lnTo>
                  <a:pt x="722" y="886"/>
                </a:lnTo>
                <a:lnTo>
                  <a:pt x="769" y="886"/>
                </a:lnTo>
                <a:lnTo>
                  <a:pt x="769" y="886"/>
                </a:lnTo>
                <a:lnTo>
                  <a:pt x="772" y="891"/>
                </a:lnTo>
                <a:lnTo>
                  <a:pt x="775" y="897"/>
                </a:lnTo>
                <a:lnTo>
                  <a:pt x="780" y="903"/>
                </a:lnTo>
                <a:lnTo>
                  <a:pt x="788" y="910"/>
                </a:lnTo>
                <a:lnTo>
                  <a:pt x="798" y="915"/>
                </a:lnTo>
                <a:lnTo>
                  <a:pt x="809" y="918"/>
                </a:lnTo>
                <a:lnTo>
                  <a:pt x="816" y="919"/>
                </a:lnTo>
                <a:lnTo>
                  <a:pt x="824" y="919"/>
                </a:lnTo>
                <a:lnTo>
                  <a:pt x="824" y="919"/>
                </a:lnTo>
                <a:lnTo>
                  <a:pt x="838" y="918"/>
                </a:lnTo>
                <a:lnTo>
                  <a:pt x="852" y="916"/>
                </a:lnTo>
                <a:lnTo>
                  <a:pt x="863" y="911"/>
                </a:lnTo>
                <a:lnTo>
                  <a:pt x="873" y="906"/>
                </a:lnTo>
                <a:lnTo>
                  <a:pt x="880" y="901"/>
                </a:lnTo>
                <a:lnTo>
                  <a:pt x="887" y="897"/>
                </a:lnTo>
                <a:lnTo>
                  <a:pt x="892" y="892"/>
                </a:lnTo>
                <a:lnTo>
                  <a:pt x="931" y="845"/>
                </a:lnTo>
                <a:lnTo>
                  <a:pt x="952" y="845"/>
                </a:lnTo>
                <a:lnTo>
                  <a:pt x="958" y="853"/>
                </a:lnTo>
                <a:lnTo>
                  <a:pt x="1013" y="853"/>
                </a:lnTo>
                <a:lnTo>
                  <a:pt x="1026" y="845"/>
                </a:lnTo>
                <a:lnTo>
                  <a:pt x="1093" y="845"/>
                </a:lnTo>
                <a:lnTo>
                  <a:pt x="1093" y="845"/>
                </a:lnTo>
                <a:lnTo>
                  <a:pt x="1094" y="855"/>
                </a:lnTo>
                <a:lnTo>
                  <a:pt x="1098" y="866"/>
                </a:lnTo>
                <a:lnTo>
                  <a:pt x="1101" y="879"/>
                </a:lnTo>
                <a:lnTo>
                  <a:pt x="1109" y="891"/>
                </a:lnTo>
                <a:lnTo>
                  <a:pt x="1119" y="905"/>
                </a:lnTo>
                <a:lnTo>
                  <a:pt x="1124" y="911"/>
                </a:lnTo>
                <a:lnTo>
                  <a:pt x="1131" y="917"/>
                </a:lnTo>
                <a:lnTo>
                  <a:pt x="1139" y="922"/>
                </a:lnTo>
                <a:lnTo>
                  <a:pt x="1147" y="927"/>
                </a:lnTo>
                <a:lnTo>
                  <a:pt x="1147" y="927"/>
                </a:lnTo>
                <a:lnTo>
                  <a:pt x="1156" y="931"/>
                </a:lnTo>
                <a:lnTo>
                  <a:pt x="1164" y="933"/>
                </a:lnTo>
                <a:lnTo>
                  <a:pt x="1173" y="934"/>
                </a:lnTo>
                <a:lnTo>
                  <a:pt x="1182" y="936"/>
                </a:lnTo>
                <a:lnTo>
                  <a:pt x="1190" y="934"/>
                </a:lnTo>
                <a:lnTo>
                  <a:pt x="1199" y="934"/>
                </a:lnTo>
                <a:lnTo>
                  <a:pt x="1206" y="933"/>
                </a:lnTo>
                <a:lnTo>
                  <a:pt x="1215" y="931"/>
                </a:lnTo>
                <a:lnTo>
                  <a:pt x="1230" y="924"/>
                </a:lnTo>
                <a:lnTo>
                  <a:pt x="1242" y="916"/>
                </a:lnTo>
                <a:lnTo>
                  <a:pt x="1253" y="905"/>
                </a:lnTo>
                <a:lnTo>
                  <a:pt x="1257" y="899"/>
                </a:lnTo>
                <a:lnTo>
                  <a:pt x="1261" y="892"/>
                </a:lnTo>
                <a:lnTo>
                  <a:pt x="1261" y="892"/>
                </a:lnTo>
                <a:lnTo>
                  <a:pt x="1267" y="880"/>
                </a:lnTo>
                <a:lnTo>
                  <a:pt x="1272" y="868"/>
                </a:lnTo>
                <a:lnTo>
                  <a:pt x="1276" y="855"/>
                </a:lnTo>
                <a:lnTo>
                  <a:pt x="1278" y="843"/>
                </a:lnTo>
                <a:lnTo>
                  <a:pt x="1281" y="826"/>
                </a:lnTo>
                <a:lnTo>
                  <a:pt x="1282" y="820"/>
                </a:lnTo>
                <a:lnTo>
                  <a:pt x="1329" y="820"/>
                </a:lnTo>
                <a:lnTo>
                  <a:pt x="1329" y="765"/>
                </a:lnTo>
                <a:lnTo>
                  <a:pt x="1308" y="738"/>
                </a:lnTo>
                <a:lnTo>
                  <a:pt x="1376" y="738"/>
                </a:lnTo>
                <a:lnTo>
                  <a:pt x="1376" y="705"/>
                </a:lnTo>
                <a:lnTo>
                  <a:pt x="1389" y="705"/>
                </a:lnTo>
                <a:lnTo>
                  <a:pt x="1389" y="638"/>
                </a:lnTo>
                <a:lnTo>
                  <a:pt x="1423" y="617"/>
                </a:lnTo>
                <a:lnTo>
                  <a:pt x="1423" y="544"/>
                </a:lnTo>
                <a:lnTo>
                  <a:pt x="1261" y="550"/>
                </a:lnTo>
                <a:lnTo>
                  <a:pt x="1261" y="517"/>
                </a:lnTo>
                <a:lnTo>
                  <a:pt x="305" y="6"/>
                </a:lnTo>
                <a:lnTo>
                  <a:pt x="293" y="6"/>
                </a:lnTo>
                <a:lnTo>
                  <a:pt x="293" y="20"/>
                </a:lnTo>
                <a:lnTo>
                  <a:pt x="266" y="20"/>
                </a:lnTo>
                <a:lnTo>
                  <a:pt x="245" y="0"/>
                </a:lnTo>
                <a:lnTo>
                  <a:pt x="238" y="0"/>
                </a:lnTo>
                <a:lnTo>
                  <a:pt x="238" y="27"/>
                </a:lnTo>
                <a:lnTo>
                  <a:pt x="178" y="27"/>
                </a:lnTo>
                <a:lnTo>
                  <a:pt x="164" y="14"/>
                </a:lnTo>
                <a:lnTo>
                  <a:pt x="144" y="14"/>
                </a:lnTo>
                <a:lnTo>
                  <a:pt x="144" y="41"/>
                </a:lnTo>
                <a:lnTo>
                  <a:pt x="178" y="54"/>
                </a:lnTo>
                <a:lnTo>
                  <a:pt x="541" y="255"/>
                </a:lnTo>
                <a:lnTo>
                  <a:pt x="527" y="255"/>
                </a:lnTo>
                <a:close/>
                <a:moveTo>
                  <a:pt x="790" y="383"/>
                </a:moveTo>
                <a:lnTo>
                  <a:pt x="790" y="383"/>
                </a:lnTo>
                <a:lnTo>
                  <a:pt x="826" y="402"/>
                </a:lnTo>
                <a:lnTo>
                  <a:pt x="864" y="423"/>
                </a:lnTo>
                <a:lnTo>
                  <a:pt x="864" y="423"/>
                </a:lnTo>
                <a:lnTo>
                  <a:pt x="872" y="442"/>
                </a:lnTo>
                <a:lnTo>
                  <a:pt x="887" y="481"/>
                </a:lnTo>
                <a:lnTo>
                  <a:pt x="900" y="520"/>
                </a:lnTo>
                <a:lnTo>
                  <a:pt x="904" y="533"/>
                </a:lnTo>
                <a:lnTo>
                  <a:pt x="904" y="537"/>
                </a:lnTo>
                <a:lnTo>
                  <a:pt x="904" y="537"/>
                </a:lnTo>
                <a:lnTo>
                  <a:pt x="898" y="529"/>
                </a:lnTo>
                <a:lnTo>
                  <a:pt x="885" y="513"/>
                </a:lnTo>
                <a:lnTo>
                  <a:pt x="868" y="494"/>
                </a:lnTo>
                <a:lnTo>
                  <a:pt x="859" y="485"/>
                </a:lnTo>
                <a:lnTo>
                  <a:pt x="851" y="476"/>
                </a:lnTo>
                <a:lnTo>
                  <a:pt x="851" y="476"/>
                </a:lnTo>
                <a:lnTo>
                  <a:pt x="832" y="463"/>
                </a:lnTo>
                <a:lnTo>
                  <a:pt x="815" y="453"/>
                </a:lnTo>
                <a:lnTo>
                  <a:pt x="796" y="443"/>
                </a:lnTo>
                <a:lnTo>
                  <a:pt x="790" y="383"/>
                </a:lnTo>
                <a:close/>
                <a:moveTo>
                  <a:pt x="945" y="476"/>
                </a:moveTo>
                <a:lnTo>
                  <a:pt x="1019" y="510"/>
                </a:lnTo>
                <a:lnTo>
                  <a:pt x="1019" y="531"/>
                </a:lnTo>
                <a:lnTo>
                  <a:pt x="1019" y="531"/>
                </a:lnTo>
                <a:lnTo>
                  <a:pt x="1003" y="533"/>
                </a:lnTo>
                <a:lnTo>
                  <a:pt x="978" y="537"/>
                </a:lnTo>
                <a:lnTo>
                  <a:pt x="978" y="537"/>
                </a:lnTo>
                <a:lnTo>
                  <a:pt x="971" y="538"/>
                </a:lnTo>
                <a:lnTo>
                  <a:pt x="971" y="538"/>
                </a:lnTo>
                <a:lnTo>
                  <a:pt x="972" y="537"/>
                </a:lnTo>
                <a:lnTo>
                  <a:pt x="972" y="537"/>
                </a:lnTo>
                <a:lnTo>
                  <a:pt x="969" y="537"/>
                </a:lnTo>
                <a:lnTo>
                  <a:pt x="962" y="537"/>
                </a:lnTo>
                <a:lnTo>
                  <a:pt x="952" y="537"/>
                </a:lnTo>
                <a:lnTo>
                  <a:pt x="945" y="476"/>
                </a:lnTo>
                <a:close/>
                <a:moveTo>
                  <a:pt x="730" y="476"/>
                </a:moveTo>
                <a:lnTo>
                  <a:pt x="568" y="484"/>
                </a:lnTo>
                <a:lnTo>
                  <a:pt x="568" y="484"/>
                </a:lnTo>
                <a:lnTo>
                  <a:pt x="569" y="463"/>
                </a:lnTo>
                <a:lnTo>
                  <a:pt x="569" y="444"/>
                </a:lnTo>
                <a:lnTo>
                  <a:pt x="569" y="437"/>
                </a:lnTo>
                <a:lnTo>
                  <a:pt x="568" y="429"/>
                </a:lnTo>
                <a:lnTo>
                  <a:pt x="568" y="429"/>
                </a:lnTo>
                <a:lnTo>
                  <a:pt x="567" y="427"/>
                </a:lnTo>
                <a:lnTo>
                  <a:pt x="564" y="425"/>
                </a:lnTo>
                <a:lnTo>
                  <a:pt x="559" y="422"/>
                </a:lnTo>
                <a:lnTo>
                  <a:pt x="553" y="422"/>
                </a:lnTo>
                <a:lnTo>
                  <a:pt x="546" y="422"/>
                </a:lnTo>
                <a:lnTo>
                  <a:pt x="532" y="423"/>
                </a:lnTo>
                <a:lnTo>
                  <a:pt x="529" y="423"/>
                </a:lnTo>
                <a:lnTo>
                  <a:pt x="527" y="423"/>
                </a:lnTo>
                <a:lnTo>
                  <a:pt x="527" y="423"/>
                </a:lnTo>
                <a:lnTo>
                  <a:pt x="527" y="423"/>
                </a:lnTo>
                <a:lnTo>
                  <a:pt x="535" y="406"/>
                </a:lnTo>
                <a:lnTo>
                  <a:pt x="552" y="374"/>
                </a:lnTo>
                <a:lnTo>
                  <a:pt x="562" y="355"/>
                </a:lnTo>
                <a:lnTo>
                  <a:pt x="572" y="341"/>
                </a:lnTo>
                <a:lnTo>
                  <a:pt x="580" y="328"/>
                </a:lnTo>
                <a:lnTo>
                  <a:pt x="584" y="325"/>
                </a:lnTo>
                <a:lnTo>
                  <a:pt x="588" y="322"/>
                </a:lnTo>
                <a:lnTo>
                  <a:pt x="588" y="322"/>
                </a:lnTo>
                <a:lnTo>
                  <a:pt x="599" y="321"/>
                </a:lnTo>
                <a:lnTo>
                  <a:pt x="616" y="320"/>
                </a:lnTo>
                <a:lnTo>
                  <a:pt x="662" y="320"/>
                </a:lnTo>
                <a:lnTo>
                  <a:pt x="722" y="322"/>
                </a:lnTo>
                <a:lnTo>
                  <a:pt x="730" y="476"/>
                </a:lnTo>
                <a:close/>
                <a:moveTo>
                  <a:pt x="508" y="322"/>
                </a:moveTo>
                <a:lnTo>
                  <a:pt x="508" y="322"/>
                </a:lnTo>
                <a:lnTo>
                  <a:pt x="493" y="352"/>
                </a:lnTo>
                <a:lnTo>
                  <a:pt x="461" y="416"/>
                </a:lnTo>
                <a:lnTo>
                  <a:pt x="426" y="480"/>
                </a:lnTo>
                <a:lnTo>
                  <a:pt x="414" y="501"/>
                </a:lnTo>
                <a:lnTo>
                  <a:pt x="409" y="507"/>
                </a:lnTo>
                <a:lnTo>
                  <a:pt x="406" y="510"/>
                </a:lnTo>
                <a:lnTo>
                  <a:pt x="406" y="510"/>
                </a:lnTo>
                <a:lnTo>
                  <a:pt x="390" y="511"/>
                </a:lnTo>
                <a:lnTo>
                  <a:pt x="353" y="512"/>
                </a:lnTo>
                <a:lnTo>
                  <a:pt x="247" y="512"/>
                </a:lnTo>
                <a:lnTo>
                  <a:pt x="143" y="512"/>
                </a:lnTo>
                <a:lnTo>
                  <a:pt x="110" y="511"/>
                </a:lnTo>
                <a:lnTo>
                  <a:pt x="98" y="510"/>
                </a:lnTo>
                <a:lnTo>
                  <a:pt x="98" y="510"/>
                </a:lnTo>
                <a:lnTo>
                  <a:pt x="117" y="484"/>
                </a:lnTo>
                <a:lnTo>
                  <a:pt x="163" y="426"/>
                </a:lnTo>
                <a:lnTo>
                  <a:pt x="212" y="365"/>
                </a:lnTo>
                <a:lnTo>
                  <a:pt x="232" y="342"/>
                </a:lnTo>
                <a:lnTo>
                  <a:pt x="245" y="330"/>
                </a:lnTo>
                <a:lnTo>
                  <a:pt x="245" y="330"/>
                </a:lnTo>
                <a:lnTo>
                  <a:pt x="259" y="317"/>
                </a:lnTo>
                <a:lnTo>
                  <a:pt x="267" y="311"/>
                </a:lnTo>
                <a:lnTo>
                  <a:pt x="272" y="309"/>
                </a:lnTo>
                <a:lnTo>
                  <a:pt x="272" y="309"/>
                </a:lnTo>
                <a:lnTo>
                  <a:pt x="394" y="309"/>
                </a:lnTo>
                <a:lnTo>
                  <a:pt x="478" y="307"/>
                </a:lnTo>
                <a:lnTo>
                  <a:pt x="505" y="309"/>
                </a:lnTo>
                <a:lnTo>
                  <a:pt x="514" y="309"/>
                </a:lnTo>
                <a:lnTo>
                  <a:pt x="514" y="309"/>
                </a:lnTo>
                <a:lnTo>
                  <a:pt x="511" y="312"/>
                </a:lnTo>
                <a:lnTo>
                  <a:pt x="510" y="316"/>
                </a:lnTo>
                <a:lnTo>
                  <a:pt x="508" y="322"/>
                </a:lnTo>
                <a:lnTo>
                  <a:pt x="508" y="322"/>
                </a:lnTo>
                <a:close/>
                <a:moveTo>
                  <a:pt x="433" y="584"/>
                </a:moveTo>
                <a:lnTo>
                  <a:pt x="433" y="671"/>
                </a:lnTo>
                <a:lnTo>
                  <a:pt x="258" y="671"/>
                </a:lnTo>
                <a:lnTo>
                  <a:pt x="258" y="671"/>
                </a:lnTo>
                <a:lnTo>
                  <a:pt x="259" y="663"/>
                </a:lnTo>
                <a:lnTo>
                  <a:pt x="261" y="654"/>
                </a:lnTo>
                <a:lnTo>
                  <a:pt x="264" y="643"/>
                </a:lnTo>
                <a:lnTo>
                  <a:pt x="269" y="631"/>
                </a:lnTo>
                <a:lnTo>
                  <a:pt x="275" y="620"/>
                </a:lnTo>
                <a:lnTo>
                  <a:pt x="280" y="613"/>
                </a:lnTo>
                <a:lnTo>
                  <a:pt x="285" y="607"/>
                </a:lnTo>
                <a:lnTo>
                  <a:pt x="291" y="602"/>
                </a:lnTo>
                <a:lnTo>
                  <a:pt x="299" y="597"/>
                </a:lnTo>
                <a:lnTo>
                  <a:pt x="299" y="597"/>
                </a:lnTo>
                <a:lnTo>
                  <a:pt x="306" y="594"/>
                </a:lnTo>
                <a:lnTo>
                  <a:pt x="316" y="590"/>
                </a:lnTo>
                <a:lnTo>
                  <a:pt x="326" y="587"/>
                </a:lnTo>
                <a:lnTo>
                  <a:pt x="336" y="585"/>
                </a:lnTo>
                <a:lnTo>
                  <a:pt x="358" y="583"/>
                </a:lnTo>
                <a:lnTo>
                  <a:pt x="380" y="583"/>
                </a:lnTo>
                <a:lnTo>
                  <a:pt x="401" y="583"/>
                </a:lnTo>
                <a:lnTo>
                  <a:pt x="417" y="583"/>
                </a:lnTo>
                <a:lnTo>
                  <a:pt x="433" y="584"/>
                </a:lnTo>
                <a:lnTo>
                  <a:pt x="433" y="584"/>
                </a:lnTo>
                <a:close/>
                <a:moveTo>
                  <a:pt x="49" y="597"/>
                </a:moveTo>
                <a:lnTo>
                  <a:pt x="49" y="597"/>
                </a:lnTo>
                <a:lnTo>
                  <a:pt x="58" y="605"/>
                </a:lnTo>
                <a:lnTo>
                  <a:pt x="64" y="613"/>
                </a:lnTo>
                <a:lnTo>
                  <a:pt x="70" y="625"/>
                </a:lnTo>
                <a:lnTo>
                  <a:pt x="70" y="625"/>
                </a:lnTo>
                <a:lnTo>
                  <a:pt x="72" y="632"/>
                </a:lnTo>
                <a:lnTo>
                  <a:pt x="73" y="639"/>
                </a:lnTo>
                <a:lnTo>
                  <a:pt x="73" y="658"/>
                </a:lnTo>
                <a:lnTo>
                  <a:pt x="70" y="673"/>
                </a:lnTo>
                <a:lnTo>
                  <a:pt x="70" y="678"/>
                </a:lnTo>
                <a:lnTo>
                  <a:pt x="70" y="678"/>
                </a:lnTo>
                <a:lnTo>
                  <a:pt x="58" y="680"/>
                </a:lnTo>
                <a:lnTo>
                  <a:pt x="49" y="680"/>
                </a:lnTo>
                <a:lnTo>
                  <a:pt x="46" y="679"/>
                </a:lnTo>
                <a:lnTo>
                  <a:pt x="43" y="678"/>
                </a:lnTo>
                <a:lnTo>
                  <a:pt x="43" y="678"/>
                </a:lnTo>
                <a:lnTo>
                  <a:pt x="42" y="674"/>
                </a:lnTo>
                <a:lnTo>
                  <a:pt x="41" y="664"/>
                </a:lnTo>
                <a:lnTo>
                  <a:pt x="42" y="636"/>
                </a:lnTo>
                <a:lnTo>
                  <a:pt x="43" y="597"/>
                </a:lnTo>
                <a:lnTo>
                  <a:pt x="49" y="597"/>
                </a:lnTo>
                <a:close/>
                <a:moveTo>
                  <a:pt x="1039" y="510"/>
                </a:moveTo>
                <a:lnTo>
                  <a:pt x="1106" y="544"/>
                </a:lnTo>
                <a:lnTo>
                  <a:pt x="1106" y="550"/>
                </a:lnTo>
                <a:lnTo>
                  <a:pt x="1066" y="550"/>
                </a:lnTo>
                <a:lnTo>
                  <a:pt x="1046" y="544"/>
                </a:lnTo>
                <a:lnTo>
                  <a:pt x="1039" y="51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pptxa15_作業車両のシルエット</dc:title>
  <dc:subject>pptxa15_作業車両のシルエット</dc:subject>
  <dc:creator>でじけろお</dc:creator>
  <cp:revision>1</cp:revision>
  <dcterms:created xsi:type="dcterms:W3CDTF">2018-05-20T00:31:01Z</dcterms:created>
  <dcterms:modified xsi:type="dcterms:W3CDTF">2019-05-09T01:33:50Z</dcterms:modified>
  <cp:version>1</cp:version>
</cp:coreProperties>
</file>