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4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79DBAA-249E-4143-9BA7-C4C090E2EB2E}"/>
              </a:ext>
            </a:extLst>
          </p:cNvPr>
          <p:cNvGrpSpPr/>
          <p:nvPr/>
        </p:nvGrpSpPr>
        <p:grpSpPr>
          <a:xfrm>
            <a:off x="4159528" y="855860"/>
            <a:ext cx="1715162" cy="2675785"/>
            <a:chOff x="4159528" y="855860"/>
            <a:chExt cx="1715162" cy="267578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00C8EFD-1BFA-40E1-90FA-3466C67D9D57}"/>
                </a:ext>
              </a:extLst>
            </p:cNvPr>
            <p:cNvSpPr/>
            <p:nvPr/>
          </p:nvSpPr>
          <p:spPr>
            <a:xfrm flipH="1">
              <a:off x="4159528" y="1305159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00B1B90-8933-4939-8D21-9CE502F95FA5}"/>
                </a:ext>
              </a:extLst>
            </p:cNvPr>
            <p:cNvSpPr/>
            <p:nvPr/>
          </p:nvSpPr>
          <p:spPr>
            <a:xfrm>
              <a:off x="5331000" y="1305159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5D711A8-DF05-4C94-868D-AC14D0E49406}"/>
                </a:ext>
              </a:extLst>
            </p:cNvPr>
            <p:cNvGrpSpPr/>
            <p:nvPr/>
          </p:nvGrpSpPr>
          <p:grpSpPr>
            <a:xfrm>
              <a:off x="4267200" y="855860"/>
              <a:ext cx="1509128" cy="2675785"/>
              <a:chOff x="6241200" y="99256"/>
              <a:chExt cx="1309512" cy="2321853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98BC1AE1-0606-4BA2-BD9E-188F937BE7F2}"/>
                  </a:ext>
                </a:extLst>
              </p:cNvPr>
              <p:cNvGrpSpPr/>
              <p:nvPr/>
            </p:nvGrpSpPr>
            <p:grpSpPr>
              <a:xfrm flipH="1">
                <a:off x="6917936" y="1826709"/>
                <a:ext cx="476902" cy="594400"/>
                <a:chOff x="6484634" y="3011752"/>
                <a:chExt cx="476902" cy="594400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9B0577B9-148E-45AD-91F9-F06DB4DA44D1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1B68592D-E161-4782-8C86-562A05A83077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A05F322C-B7BB-4A7B-A28C-192AEEEE9760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四角形: 上の 2 つの角を丸める 46">
                  <a:extLst>
                    <a:ext uri="{FF2B5EF4-FFF2-40B4-BE49-F238E27FC236}">
                      <a16:creationId xmlns:a16="http://schemas.microsoft.com/office/drawing/2014/main" id="{7079CA22-2320-4CEF-9592-F5BE72728B08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3DB04C7-89B5-49CA-B138-03B9FB5ACE80}"/>
                  </a:ext>
                </a:extLst>
              </p:cNvPr>
              <p:cNvGrpSpPr/>
              <p:nvPr/>
            </p:nvGrpSpPr>
            <p:grpSpPr>
              <a:xfrm>
                <a:off x="6388867" y="1826709"/>
                <a:ext cx="476902" cy="594400"/>
                <a:chOff x="6484634" y="3011752"/>
                <a:chExt cx="476902" cy="594400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FFBBBC3-0A09-4053-864C-D09AEFDA4B49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D1D5D071-92AF-41E6-AC2D-08A48A46C7D3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8002797C-FD2F-4918-BA1E-189AB50C0C01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FE258DE6-C26D-42F1-A920-8603D57F45D3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E69E405-3D45-4A7A-800B-4DD5A9E26864}"/>
                  </a:ext>
                </a:extLst>
              </p:cNvPr>
              <p:cNvGrpSpPr/>
              <p:nvPr/>
            </p:nvGrpSpPr>
            <p:grpSpPr>
              <a:xfrm>
                <a:off x="6474632" y="1510224"/>
                <a:ext cx="821518" cy="573983"/>
                <a:chOff x="6474632" y="1510224"/>
                <a:chExt cx="821518" cy="573983"/>
              </a:xfrm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CF57D875-5917-4E96-A864-93951CA28B99}"/>
                    </a:ext>
                  </a:extLst>
                </p:cNvPr>
                <p:cNvSpPr/>
                <p:nvPr/>
              </p:nvSpPr>
              <p:spPr bwMode="auto">
                <a:xfrm>
                  <a:off x="6474632" y="1510224"/>
                  <a:ext cx="821518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789506EF-E529-4C01-879F-BACD61362211}"/>
                    </a:ext>
                  </a:extLst>
                </p:cNvPr>
                <p:cNvSpPr/>
                <p:nvPr/>
              </p:nvSpPr>
              <p:spPr bwMode="auto">
                <a:xfrm>
                  <a:off x="6590063" y="1510224"/>
                  <a:ext cx="594962" cy="573983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D69DB582-CABE-4E22-83F2-B7163C1247D1}"/>
                    </a:ext>
                  </a:extLst>
                </p:cNvPr>
                <p:cNvSpPr/>
                <p:nvPr/>
              </p:nvSpPr>
              <p:spPr bwMode="auto">
                <a:xfrm>
                  <a:off x="6743910" y="1510224"/>
                  <a:ext cx="279190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片側の 2 つの角を丸めた四角形 513">
                <a:extLst>
                  <a:ext uri="{FF2B5EF4-FFF2-40B4-BE49-F238E27FC236}">
                    <a16:creationId xmlns:a16="http://schemas.microsoft.com/office/drawing/2014/main" id="{DBE78F69-FF19-4366-936A-3AC71505D53E}"/>
                  </a:ext>
                </a:extLst>
              </p:cNvPr>
              <p:cNvSpPr/>
              <p:nvPr/>
            </p:nvSpPr>
            <p:spPr bwMode="auto">
              <a:xfrm>
                <a:off x="6514476" y="995531"/>
                <a:ext cx="735663" cy="6577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片側の 2 つの角を丸めた四角形 513">
                <a:extLst>
                  <a:ext uri="{FF2B5EF4-FFF2-40B4-BE49-F238E27FC236}">
                    <a16:creationId xmlns:a16="http://schemas.microsoft.com/office/drawing/2014/main" id="{91501F47-4A16-4E3B-AD9F-C3CEDA49AA35}"/>
                  </a:ext>
                </a:extLst>
              </p:cNvPr>
              <p:cNvSpPr/>
              <p:nvPr/>
            </p:nvSpPr>
            <p:spPr bwMode="auto">
              <a:xfrm>
                <a:off x="6598641" y="995531"/>
                <a:ext cx="567334" cy="6577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片側の 2 つの角を丸めた四角形 513">
                <a:extLst>
                  <a:ext uri="{FF2B5EF4-FFF2-40B4-BE49-F238E27FC236}">
                    <a16:creationId xmlns:a16="http://schemas.microsoft.com/office/drawing/2014/main" id="{CC3BE338-8490-4437-A484-6B049B971EAF}"/>
                  </a:ext>
                </a:extLst>
              </p:cNvPr>
              <p:cNvSpPr/>
              <p:nvPr/>
            </p:nvSpPr>
            <p:spPr bwMode="auto">
              <a:xfrm>
                <a:off x="6773266" y="995531"/>
                <a:ext cx="218084" cy="6577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7C09A164-2262-4D26-AB45-76C08061E089}"/>
                  </a:ext>
                </a:extLst>
              </p:cNvPr>
              <p:cNvGrpSpPr/>
              <p:nvPr/>
            </p:nvGrpSpPr>
            <p:grpSpPr>
              <a:xfrm rot="19800000">
                <a:off x="6647685" y="1221429"/>
                <a:ext cx="316498" cy="662888"/>
                <a:chOff x="7548596" y="1238655"/>
                <a:chExt cx="316498" cy="662888"/>
              </a:xfrm>
            </p:grpSpPr>
            <p:sp>
              <p:nvSpPr>
                <p:cNvPr id="34" name="角丸四角形 559">
                  <a:extLst>
                    <a:ext uri="{FF2B5EF4-FFF2-40B4-BE49-F238E27FC236}">
                      <a16:creationId xmlns:a16="http://schemas.microsoft.com/office/drawing/2014/main" id="{EE58B301-1F4E-4155-BD2E-B0F4DD80CA5D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台形 441">
                  <a:extLst>
                    <a:ext uri="{FF2B5EF4-FFF2-40B4-BE49-F238E27FC236}">
                      <a16:creationId xmlns:a16="http://schemas.microsoft.com/office/drawing/2014/main" id="{5456ECE8-C576-4C19-8D4E-E65DBD946171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台形 441">
                  <a:extLst>
                    <a:ext uri="{FF2B5EF4-FFF2-40B4-BE49-F238E27FC236}">
                      <a16:creationId xmlns:a16="http://schemas.microsoft.com/office/drawing/2014/main" id="{203FD6E4-124D-4EBE-A5C9-77BFAC2AD03D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EC819834-3645-4110-A6FD-A81E57AE8F81}"/>
                  </a:ext>
                </a:extLst>
              </p:cNvPr>
              <p:cNvGrpSpPr/>
              <p:nvPr/>
            </p:nvGrpSpPr>
            <p:grpSpPr>
              <a:xfrm rot="1800000" flipH="1">
                <a:off x="6804764" y="1221430"/>
                <a:ext cx="316498" cy="662888"/>
                <a:chOff x="7548596" y="1238655"/>
                <a:chExt cx="316498" cy="662888"/>
              </a:xfrm>
            </p:grpSpPr>
            <p:sp>
              <p:nvSpPr>
                <p:cNvPr id="31" name="角丸四角形 559">
                  <a:extLst>
                    <a:ext uri="{FF2B5EF4-FFF2-40B4-BE49-F238E27FC236}">
                      <a16:creationId xmlns:a16="http://schemas.microsoft.com/office/drawing/2014/main" id="{A16A0DCD-B697-48BF-858A-DE1080B7E0FB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台形 441">
                  <a:extLst>
                    <a:ext uri="{FF2B5EF4-FFF2-40B4-BE49-F238E27FC236}">
                      <a16:creationId xmlns:a16="http://schemas.microsoft.com/office/drawing/2014/main" id="{1956DCA9-95E0-4540-A811-8EE76E42FDFC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441">
                  <a:extLst>
                    <a:ext uri="{FF2B5EF4-FFF2-40B4-BE49-F238E27FC236}">
                      <a16:creationId xmlns:a16="http://schemas.microsoft.com/office/drawing/2014/main" id="{C7185329-A2FD-4272-833E-0FFDDB4A7ED3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3E26A5B-5EA6-4D95-970E-15F657EAF437}"/>
                  </a:ext>
                </a:extLst>
              </p:cNvPr>
              <p:cNvGrpSpPr/>
              <p:nvPr/>
            </p:nvGrpSpPr>
            <p:grpSpPr>
              <a:xfrm>
                <a:off x="6241200" y="421151"/>
                <a:ext cx="1309512" cy="969467"/>
                <a:chOff x="6227938" y="357308"/>
                <a:chExt cx="1309512" cy="969467"/>
              </a:xfrm>
            </p:grpSpPr>
            <p:sp>
              <p:nvSpPr>
                <p:cNvPr id="19" name="円/楕円 536">
                  <a:extLst>
                    <a:ext uri="{FF2B5EF4-FFF2-40B4-BE49-F238E27FC236}">
                      <a16:creationId xmlns:a16="http://schemas.microsoft.com/office/drawing/2014/main" id="{E56CC804-8223-4466-B842-FF7B148E5393}"/>
                    </a:ext>
                  </a:extLst>
                </p:cNvPr>
                <p:cNvSpPr/>
                <p:nvPr/>
              </p:nvSpPr>
              <p:spPr bwMode="auto">
                <a:xfrm flipH="1">
                  <a:off x="7202099" y="767273"/>
                  <a:ext cx="335351" cy="34512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円/楕円 537">
                  <a:extLst>
                    <a:ext uri="{FF2B5EF4-FFF2-40B4-BE49-F238E27FC236}">
                      <a16:creationId xmlns:a16="http://schemas.microsoft.com/office/drawing/2014/main" id="{48732CBD-5568-4F98-9947-3C9145CCB839}"/>
                    </a:ext>
                  </a:extLst>
                </p:cNvPr>
                <p:cNvSpPr/>
                <p:nvPr/>
              </p:nvSpPr>
              <p:spPr bwMode="auto">
                <a:xfrm flipH="1">
                  <a:off x="7270365" y="846538"/>
                  <a:ext cx="165498" cy="1866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/楕円 534">
                  <a:extLst>
                    <a:ext uri="{FF2B5EF4-FFF2-40B4-BE49-F238E27FC236}">
                      <a16:creationId xmlns:a16="http://schemas.microsoft.com/office/drawing/2014/main" id="{EEFEB029-DBB0-4D7A-989F-7222E0947567}"/>
                    </a:ext>
                  </a:extLst>
                </p:cNvPr>
                <p:cNvSpPr/>
                <p:nvPr/>
              </p:nvSpPr>
              <p:spPr bwMode="auto">
                <a:xfrm>
                  <a:off x="6227938" y="767273"/>
                  <a:ext cx="335351" cy="34512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535">
                  <a:extLst>
                    <a:ext uri="{FF2B5EF4-FFF2-40B4-BE49-F238E27FC236}">
                      <a16:creationId xmlns:a16="http://schemas.microsoft.com/office/drawing/2014/main" id="{216FBF4A-5CD8-4EA7-8C75-60430CDC492C}"/>
                    </a:ext>
                  </a:extLst>
                </p:cNvPr>
                <p:cNvSpPr/>
                <p:nvPr/>
              </p:nvSpPr>
              <p:spPr bwMode="auto">
                <a:xfrm>
                  <a:off x="6329524" y="846538"/>
                  <a:ext cx="165498" cy="1866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/楕円 525">
                  <a:extLst>
                    <a:ext uri="{FF2B5EF4-FFF2-40B4-BE49-F238E27FC236}">
                      <a16:creationId xmlns:a16="http://schemas.microsoft.com/office/drawing/2014/main" id="{B1476498-8F29-4C13-85EE-2055CAAB9A46}"/>
                    </a:ext>
                  </a:extLst>
                </p:cNvPr>
                <p:cNvSpPr/>
                <p:nvPr/>
              </p:nvSpPr>
              <p:spPr bwMode="auto">
                <a:xfrm>
                  <a:off x="6397575" y="357308"/>
                  <a:ext cx="969467" cy="969467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アーチ 23">
                  <a:extLst>
                    <a:ext uri="{FF2B5EF4-FFF2-40B4-BE49-F238E27FC236}">
                      <a16:creationId xmlns:a16="http://schemas.microsoft.com/office/drawing/2014/main" id="{8BBEE126-8228-4384-A543-61B195950D8B}"/>
                    </a:ext>
                  </a:extLst>
                </p:cNvPr>
                <p:cNvSpPr/>
                <p:nvPr/>
              </p:nvSpPr>
              <p:spPr bwMode="auto">
                <a:xfrm>
                  <a:off x="6752156" y="1024825"/>
                  <a:ext cx="254927" cy="254927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円/楕円 532">
                  <a:extLst>
                    <a:ext uri="{FF2B5EF4-FFF2-40B4-BE49-F238E27FC236}">
                      <a16:creationId xmlns:a16="http://schemas.microsoft.com/office/drawing/2014/main" id="{1D07023B-382A-4157-A778-43472839E846}"/>
                    </a:ext>
                  </a:extLst>
                </p:cNvPr>
                <p:cNvSpPr/>
                <p:nvPr/>
              </p:nvSpPr>
              <p:spPr bwMode="auto">
                <a:xfrm>
                  <a:off x="6539434" y="1021557"/>
                  <a:ext cx="159432" cy="11606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533">
                  <a:extLst>
                    <a:ext uri="{FF2B5EF4-FFF2-40B4-BE49-F238E27FC236}">
                      <a16:creationId xmlns:a16="http://schemas.microsoft.com/office/drawing/2014/main" id="{EF5EA9B2-C379-49E7-BA79-588A2B75CC5E}"/>
                    </a:ext>
                  </a:extLst>
                </p:cNvPr>
                <p:cNvSpPr/>
                <p:nvPr/>
              </p:nvSpPr>
              <p:spPr bwMode="auto">
                <a:xfrm>
                  <a:off x="7084331" y="1021557"/>
                  <a:ext cx="159432" cy="11606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481607F3-0561-4E96-BD2E-16EA7132EA2E}"/>
                    </a:ext>
                  </a:extLst>
                </p:cNvPr>
                <p:cNvSpPr/>
                <p:nvPr/>
              </p:nvSpPr>
              <p:spPr bwMode="auto">
                <a:xfrm>
                  <a:off x="6789083" y="994003"/>
                  <a:ext cx="197506" cy="19750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FDE1762-CE49-4DF1-B02F-FFDFEC3026D0}"/>
                    </a:ext>
                  </a:extLst>
                </p:cNvPr>
                <p:cNvSpPr/>
                <p:nvPr/>
              </p:nvSpPr>
              <p:spPr bwMode="auto">
                <a:xfrm>
                  <a:off x="6887040" y="1033138"/>
                  <a:ext cx="64342" cy="64341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星: 4 pt 28">
                  <a:extLst>
                    <a:ext uri="{FF2B5EF4-FFF2-40B4-BE49-F238E27FC236}">
                      <a16:creationId xmlns:a16="http://schemas.microsoft.com/office/drawing/2014/main" id="{008851AB-A12C-4AD6-9AC4-E99068CCFF92}"/>
                    </a:ext>
                  </a:extLst>
                </p:cNvPr>
                <p:cNvSpPr/>
                <p:nvPr/>
              </p:nvSpPr>
              <p:spPr bwMode="auto">
                <a:xfrm>
                  <a:off x="6600095" y="818776"/>
                  <a:ext cx="182491" cy="197771"/>
                </a:xfrm>
                <a:prstGeom prst="star4">
                  <a:avLst>
                    <a:gd name="adj" fmla="val 1711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星: 4 pt 29">
                  <a:extLst>
                    <a:ext uri="{FF2B5EF4-FFF2-40B4-BE49-F238E27FC236}">
                      <a16:creationId xmlns:a16="http://schemas.microsoft.com/office/drawing/2014/main" id="{B33A9CF8-FC6B-4C95-8EB5-5F379C2284E9}"/>
                    </a:ext>
                  </a:extLst>
                </p:cNvPr>
                <p:cNvSpPr/>
                <p:nvPr/>
              </p:nvSpPr>
              <p:spPr bwMode="auto">
                <a:xfrm>
                  <a:off x="6976332" y="818776"/>
                  <a:ext cx="182491" cy="197771"/>
                </a:xfrm>
                <a:prstGeom prst="star4">
                  <a:avLst>
                    <a:gd name="adj" fmla="val 1711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41BA5E6-5ECD-47B2-A0F5-FF9B63D0589C}"/>
                  </a:ext>
                </a:extLst>
              </p:cNvPr>
              <p:cNvSpPr/>
              <p:nvPr/>
            </p:nvSpPr>
            <p:spPr bwMode="auto">
              <a:xfrm>
                <a:off x="6559201" y="160565"/>
                <a:ext cx="673510" cy="583767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25BD854-0DC1-4973-9BED-7031E7384BF5}"/>
                  </a:ext>
                </a:extLst>
              </p:cNvPr>
              <p:cNvSpPr/>
              <p:nvPr/>
            </p:nvSpPr>
            <p:spPr bwMode="auto">
              <a:xfrm>
                <a:off x="6660068" y="163740"/>
                <a:ext cx="471776" cy="583767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9F35018-DD22-4852-8C51-4DF8223B0012}"/>
                  </a:ext>
                </a:extLst>
              </p:cNvPr>
              <p:cNvSpPr/>
              <p:nvPr/>
            </p:nvSpPr>
            <p:spPr bwMode="auto">
              <a:xfrm>
                <a:off x="6802943" y="158007"/>
                <a:ext cx="186026" cy="583767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星: 12 pt 17">
                <a:extLst>
                  <a:ext uri="{FF2B5EF4-FFF2-40B4-BE49-F238E27FC236}">
                    <a16:creationId xmlns:a16="http://schemas.microsoft.com/office/drawing/2014/main" id="{0429C6B4-AC3B-4C9B-A0F0-2D93839D252D}"/>
                  </a:ext>
                </a:extLst>
              </p:cNvPr>
              <p:cNvSpPr/>
              <p:nvPr/>
            </p:nvSpPr>
            <p:spPr bwMode="auto">
              <a:xfrm>
                <a:off x="6738052" y="99256"/>
                <a:ext cx="315035" cy="315035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49D8CC0E-C20E-43A9-A546-6E9CFB1DB846}"/>
              </a:ext>
            </a:extLst>
          </p:cNvPr>
          <p:cNvGrpSpPr/>
          <p:nvPr/>
        </p:nvGrpSpPr>
        <p:grpSpPr>
          <a:xfrm>
            <a:off x="7159842" y="3708512"/>
            <a:ext cx="1392828" cy="2816764"/>
            <a:chOff x="7115503" y="3365290"/>
            <a:chExt cx="1562544" cy="3159986"/>
          </a:xfrm>
        </p:grpSpPr>
        <p:grpSp>
          <p:nvGrpSpPr>
            <p:cNvPr id="49" name="グループ化 48" descr="ｇｇｇｇｇｇ">
              <a:extLst>
                <a:ext uri="{FF2B5EF4-FFF2-40B4-BE49-F238E27FC236}">
                  <a16:creationId xmlns:a16="http://schemas.microsoft.com/office/drawing/2014/main" id="{73A38129-B2DD-4D15-9222-4B676291D27F}"/>
                </a:ext>
              </a:extLst>
            </p:cNvPr>
            <p:cNvGrpSpPr/>
            <p:nvPr/>
          </p:nvGrpSpPr>
          <p:grpSpPr>
            <a:xfrm rot="20700000">
              <a:off x="7174590" y="3683224"/>
              <a:ext cx="1305112" cy="602288"/>
              <a:chOff x="1797328" y="1373739"/>
              <a:chExt cx="1692507" cy="658121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834AE90-5154-4816-A856-74E17CF9400F}"/>
                  </a:ext>
                </a:extLst>
              </p:cNvPr>
              <p:cNvSpPr/>
              <p:nvPr/>
            </p:nvSpPr>
            <p:spPr>
              <a:xfrm flipH="1">
                <a:off x="1797328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BACC5E9-2594-4AFA-853A-3E193343D395}"/>
                  </a:ext>
                </a:extLst>
              </p:cNvPr>
              <p:cNvSpPr/>
              <p:nvPr/>
            </p:nvSpPr>
            <p:spPr>
              <a:xfrm>
                <a:off x="2946145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グループ化 49" descr="ｇｇｇｇｇｇ">
              <a:extLst>
                <a:ext uri="{FF2B5EF4-FFF2-40B4-BE49-F238E27FC236}">
                  <a16:creationId xmlns:a16="http://schemas.microsoft.com/office/drawing/2014/main" id="{C1219FC1-7AD9-4558-B3EE-95A8E1B55787}"/>
                </a:ext>
              </a:extLst>
            </p:cNvPr>
            <p:cNvGrpSpPr/>
            <p:nvPr/>
          </p:nvGrpSpPr>
          <p:grpSpPr>
            <a:xfrm>
              <a:off x="7115503" y="3365290"/>
              <a:ext cx="1562544" cy="3159986"/>
              <a:chOff x="1194223" y="3365290"/>
              <a:chExt cx="1562544" cy="315998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69DF1959-3BE1-466F-A309-E55FFC2BF0B8}"/>
                  </a:ext>
                </a:extLst>
              </p:cNvPr>
              <p:cNvGrpSpPr/>
              <p:nvPr/>
            </p:nvGrpSpPr>
            <p:grpSpPr>
              <a:xfrm rot="900000">
                <a:off x="1454055" y="5482395"/>
                <a:ext cx="1042881" cy="1042881"/>
                <a:chOff x="4116996" y="4304581"/>
                <a:chExt cx="1423359" cy="1423359"/>
              </a:xfrm>
            </p:grpSpPr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66D5D86E-6053-4849-94B3-A38122E9FC31}"/>
                    </a:ext>
                  </a:extLst>
                </p:cNvPr>
                <p:cNvSpPr/>
                <p:nvPr/>
              </p:nvSpPr>
              <p:spPr>
                <a:xfrm>
                  <a:off x="4116996" y="4304581"/>
                  <a:ext cx="1423359" cy="1423359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CF207300-B4DF-4273-8B51-3E81A70E9368}"/>
                    </a:ext>
                  </a:extLst>
                </p:cNvPr>
                <p:cNvSpPr/>
                <p:nvPr/>
              </p:nvSpPr>
              <p:spPr>
                <a:xfrm>
                  <a:off x="4261438" y="4304581"/>
                  <a:ext cx="1134476" cy="1423359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ED64E6AC-5C63-424C-A33B-C6F31595C4EB}"/>
                    </a:ext>
                  </a:extLst>
                </p:cNvPr>
                <p:cNvSpPr/>
                <p:nvPr/>
              </p:nvSpPr>
              <p:spPr>
                <a:xfrm>
                  <a:off x="4603260" y="4304581"/>
                  <a:ext cx="459278" cy="1423359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830B3467-BD0F-4641-8125-023951C9FDAA}"/>
                  </a:ext>
                </a:extLst>
              </p:cNvPr>
              <p:cNvGrpSpPr/>
              <p:nvPr/>
            </p:nvGrpSpPr>
            <p:grpSpPr>
              <a:xfrm>
                <a:off x="1194223" y="3365290"/>
                <a:ext cx="1562544" cy="2180570"/>
                <a:chOff x="962387" y="640042"/>
                <a:chExt cx="2102598" cy="2934228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8E6B69CA-C416-4C03-B20B-0DC8DA0A7A96}"/>
                    </a:ext>
                  </a:extLst>
                </p:cNvPr>
                <p:cNvGrpSpPr/>
                <p:nvPr/>
              </p:nvGrpSpPr>
              <p:grpSpPr>
                <a:xfrm rot="900000">
                  <a:off x="1840875" y="2863562"/>
                  <a:ext cx="471462" cy="710708"/>
                  <a:chOff x="1840875" y="2863562"/>
                  <a:chExt cx="471462" cy="710708"/>
                </a:xfrm>
              </p:grpSpPr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7DB0940C-5157-496D-86AC-E36ABF57FB4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40875" y="3292080"/>
                    <a:ext cx="458294" cy="282190"/>
                  </a:xfrm>
                  <a:custGeom>
                    <a:avLst/>
                    <a:gdLst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73591 w 397674"/>
                      <a:gd name="connsiteY17" fmla="*/ 222514 h 243678"/>
                      <a:gd name="connsiteX18" fmla="*/ 41697 w 397674"/>
                      <a:gd name="connsiteY18" fmla="*/ 201335 h 243678"/>
                      <a:gd name="connsiteX19" fmla="*/ 41697 w 397674"/>
                      <a:gd name="connsiteY19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41697 w 397674"/>
                      <a:gd name="connsiteY17" fmla="*/ 201335 h 243678"/>
                      <a:gd name="connsiteX18" fmla="*/ 41697 w 397674"/>
                      <a:gd name="connsiteY18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75329 w 397674"/>
                      <a:gd name="connsiteY15" fmla="*/ 226800 h 243678"/>
                      <a:gd name="connsiteX16" fmla="*/ 41697 w 397674"/>
                      <a:gd name="connsiteY16" fmla="*/ 201335 h 243678"/>
                      <a:gd name="connsiteX17" fmla="*/ 41697 w 397674"/>
                      <a:gd name="connsiteY17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75329 w 397674"/>
                      <a:gd name="connsiteY14" fmla="*/ 226800 h 243678"/>
                      <a:gd name="connsiteX15" fmla="*/ 41697 w 397674"/>
                      <a:gd name="connsiteY15" fmla="*/ 201335 h 243678"/>
                      <a:gd name="connsiteX16" fmla="*/ 41697 w 397674"/>
                      <a:gd name="connsiteY16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1228 h 244906"/>
                      <a:gd name="connsiteX1" fmla="*/ 105994 w 397674"/>
                      <a:gd name="connsiteY1" fmla="*/ 116187 h 244906"/>
                      <a:gd name="connsiteX2" fmla="*/ 229449 w 397674"/>
                      <a:gd name="connsiteY2" fmla="*/ 77792 h 244906"/>
                      <a:gd name="connsiteX3" fmla="*/ 397674 w 397674"/>
                      <a:gd name="connsiteY3" fmla="*/ 77792 h 244906"/>
                      <a:gd name="connsiteX4" fmla="*/ 397674 w 397674"/>
                      <a:gd name="connsiteY4" fmla="*/ 193234 h 244906"/>
                      <a:gd name="connsiteX5" fmla="*/ 235111 w 397674"/>
                      <a:gd name="connsiteY5" fmla="*/ 243770 h 244906"/>
                      <a:gd name="connsiteX6" fmla="*/ 168746 w 397674"/>
                      <a:gd name="connsiteY6" fmla="*/ 244840 h 244906"/>
                      <a:gd name="connsiteX7" fmla="*/ 144783 w 397674"/>
                      <a:gd name="connsiteY7" fmla="*/ 243790 h 244906"/>
                      <a:gd name="connsiteX8" fmla="*/ 142365 w 397674"/>
                      <a:gd name="connsiteY8" fmla="*/ 244260 h 244906"/>
                      <a:gd name="connsiteX9" fmla="*/ 138540 w 397674"/>
                      <a:gd name="connsiteY9" fmla="*/ 243516 h 244906"/>
                      <a:gd name="connsiteX10" fmla="*/ 113327 w 397674"/>
                      <a:gd name="connsiteY10" fmla="*/ 242411 h 244906"/>
                      <a:gd name="connsiteX11" fmla="*/ 92662 w 397674"/>
                      <a:gd name="connsiteY11" fmla="*/ 234589 h 244906"/>
                      <a:gd name="connsiteX12" fmla="*/ 75329 w 397674"/>
                      <a:gd name="connsiteY12" fmla="*/ 228028 h 244906"/>
                      <a:gd name="connsiteX13" fmla="*/ 41697 w 397674"/>
                      <a:gd name="connsiteY13" fmla="*/ 202563 h 244906"/>
                      <a:gd name="connsiteX14" fmla="*/ 41697 w 397674"/>
                      <a:gd name="connsiteY14" fmla="*/ 1228 h 244906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38540 w 397674"/>
                      <a:gd name="connsiteY9" fmla="*/ 243474 h 244864"/>
                      <a:gd name="connsiteX10" fmla="*/ 113327 w 397674"/>
                      <a:gd name="connsiteY10" fmla="*/ 242369 h 244864"/>
                      <a:gd name="connsiteX11" fmla="*/ 92662 w 397674"/>
                      <a:gd name="connsiteY11" fmla="*/ 234547 h 244864"/>
                      <a:gd name="connsiteX12" fmla="*/ 75329 w 397674"/>
                      <a:gd name="connsiteY12" fmla="*/ 227986 h 244864"/>
                      <a:gd name="connsiteX13" fmla="*/ 41697 w 397674"/>
                      <a:gd name="connsiteY13" fmla="*/ 202521 h 244864"/>
                      <a:gd name="connsiteX14" fmla="*/ 41697 w 397674"/>
                      <a:gd name="connsiteY14" fmla="*/ 1186 h 244864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13327 w 397674"/>
                      <a:gd name="connsiteY9" fmla="*/ 242369 h 244864"/>
                      <a:gd name="connsiteX10" fmla="*/ 92662 w 397674"/>
                      <a:gd name="connsiteY10" fmla="*/ 234547 h 244864"/>
                      <a:gd name="connsiteX11" fmla="*/ 75329 w 397674"/>
                      <a:gd name="connsiteY11" fmla="*/ 227986 h 244864"/>
                      <a:gd name="connsiteX12" fmla="*/ 41697 w 397674"/>
                      <a:gd name="connsiteY12" fmla="*/ 202521 h 244864"/>
                      <a:gd name="connsiteX13" fmla="*/ 41697 w 397674"/>
                      <a:gd name="connsiteY13" fmla="*/ 1186 h 24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97674" h="244864">
                        <a:moveTo>
                          <a:pt x="41697" y="1186"/>
                        </a:moveTo>
                        <a:cubicBezTo>
                          <a:pt x="52413" y="-13210"/>
                          <a:pt x="38983" y="108146"/>
                          <a:pt x="105994" y="116145"/>
                        </a:cubicBezTo>
                        <a:cubicBezTo>
                          <a:pt x="173005" y="124144"/>
                          <a:pt x="188297" y="90548"/>
                          <a:pt x="229449" y="77750"/>
                        </a:cubicBezTo>
                        <a:lnTo>
                          <a:pt x="397674" y="77750"/>
                        </a:lnTo>
                        <a:lnTo>
                          <a:pt x="397674" y="193192"/>
                        </a:lnTo>
                        <a:cubicBezTo>
                          <a:pt x="397674" y="256949"/>
                          <a:pt x="328018" y="243728"/>
                          <a:pt x="235111" y="243728"/>
                        </a:cubicBezTo>
                        <a:cubicBezTo>
                          <a:pt x="211884" y="243728"/>
                          <a:pt x="189403" y="244555"/>
                          <a:pt x="168746" y="244798"/>
                        </a:cubicBezTo>
                        <a:lnTo>
                          <a:pt x="144783" y="243748"/>
                        </a:lnTo>
                        <a:lnTo>
                          <a:pt x="142365" y="244218"/>
                        </a:lnTo>
                        <a:lnTo>
                          <a:pt x="113327" y="242369"/>
                        </a:lnTo>
                        <a:lnTo>
                          <a:pt x="92662" y="234547"/>
                        </a:lnTo>
                        <a:lnTo>
                          <a:pt x="75329" y="227986"/>
                        </a:lnTo>
                        <a:lnTo>
                          <a:pt x="41697" y="202521"/>
                        </a:lnTo>
                        <a:cubicBezTo>
                          <a:pt x="-13900" y="146924"/>
                          <a:pt x="-13900" y="56783"/>
                          <a:pt x="41697" y="11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四角形: 上の 2 つの角を丸める 91">
                    <a:extLst>
                      <a:ext uri="{FF2B5EF4-FFF2-40B4-BE49-F238E27FC236}">
                        <a16:creationId xmlns:a16="http://schemas.microsoft.com/office/drawing/2014/main" id="{B2DCFD7C-DC37-420E-8B13-7CB89B3A164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934484" y="2864919"/>
                    <a:ext cx="377853" cy="51865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887CDDCE-B010-4950-9360-92CFBD9A42F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979759" y="2865640"/>
                    <a:ext cx="281918" cy="51865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71DFCC80-8713-4726-A621-0DC69E805BE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056079" y="2863562"/>
                    <a:ext cx="144790" cy="51865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6689F216-94A4-43F0-A838-C73EC9E83E81}"/>
                    </a:ext>
                  </a:extLst>
                </p:cNvPr>
                <p:cNvGrpSpPr/>
                <p:nvPr/>
              </p:nvGrpSpPr>
              <p:grpSpPr>
                <a:xfrm rot="20700000">
                  <a:off x="962387" y="640042"/>
                  <a:ext cx="2102598" cy="2562921"/>
                  <a:chOff x="1005658" y="634345"/>
                  <a:chExt cx="2102598" cy="2562921"/>
                </a:xfrm>
              </p:grpSpPr>
              <p:sp>
                <p:nvSpPr>
                  <p:cNvPr id="55" name="円/楕円 536">
                    <a:extLst>
                      <a:ext uri="{FF2B5EF4-FFF2-40B4-BE49-F238E27FC236}">
                        <a16:creationId xmlns:a16="http://schemas.microsoft.com/office/drawing/2014/main" id="{4B403FEE-9967-497E-A90D-613906A374E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443458" y="1455823"/>
                    <a:ext cx="386470" cy="39773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/楕円 537">
                    <a:extLst>
                      <a:ext uri="{FF2B5EF4-FFF2-40B4-BE49-F238E27FC236}">
                        <a16:creationId xmlns:a16="http://schemas.microsoft.com/office/drawing/2014/main" id="{CD9736B7-B0C7-4980-9C97-F2E91A06D9D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522130" y="1547171"/>
                    <a:ext cx="190726" cy="21504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34">
                    <a:extLst>
                      <a:ext uri="{FF2B5EF4-FFF2-40B4-BE49-F238E27FC236}">
                        <a16:creationId xmlns:a16="http://schemas.microsoft.com/office/drawing/2014/main" id="{31634E4B-7E70-4600-AF89-02422DB38C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20800" y="1455823"/>
                    <a:ext cx="386470" cy="39773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35">
                    <a:extLst>
                      <a:ext uri="{FF2B5EF4-FFF2-40B4-BE49-F238E27FC236}">
                        <a16:creationId xmlns:a16="http://schemas.microsoft.com/office/drawing/2014/main" id="{034B2A2A-E352-42BC-817A-82B914A53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37871" y="1547171"/>
                    <a:ext cx="190726" cy="21504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55F9164F-A76B-47DC-909E-551DCAE664FE}"/>
                      </a:ext>
                    </a:extLst>
                  </p:cNvPr>
                  <p:cNvGrpSpPr/>
                  <p:nvPr/>
                </p:nvGrpSpPr>
                <p:grpSpPr>
                  <a:xfrm rot="17100000" flipH="1">
                    <a:off x="2372575" y="2579963"/>
                    <a:ext cx="549599" cy="685007"/>
                    <a:chOff x="6484634" y="3011752"/>
                    <a:chExt cx="476902" cy="594400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979EE4F0-9249-4FC9-B173-0E7A960A6D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84634" y="3361288"/>
                      <a:ext cx="397674" cy="244864"/>
                    </a:xfrm>
                    <a:custGeom>
                      <a:avLst/>
                      <a:gdLst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86300 w 397674"/>
                        <a:gd name="connsiteY15" fmla="*/ 230953 h 243678"/>
                        <a:gd name="connsiteX16" fmla="*/ 75329 w 397674"/>
                        <a:gd name="connsiteY16" fmla="*/ 226800 h 243678"/>
                        <a:gd name="connsiteX17" fmla="*/ 73591 w 397674"/>
                        <a:gd name="connsiteY17" fmla="*/ 222514 h 243678"/>
                        <a:gd name="connsiteX18" fmla="*/ 41697 w 397674"/>
                        <a:gd name="connsiteY18" fmla="*/ 201335 h 243678"/>
                        <a:gd name="connsiteX19" fmla="*/ 41697 w 397674"/>
                        <a:gd name="connsiteY19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86300 w 397674"/>
                        <a:gd name="connsiteY15" fmla="*/ 230953 h 243678"/>
                        <a:gd name="connsiteX16" fmla="*/ 75329 w 397674"/>
                        <a:gd name="connsiteY16" fmla="*/ 226800 h 243678"/>
                        <a:gd name="connsiteX17" fmla="*/ 41697 w 397674"/>
                        <a:gd name="connsiteY17" fmla="*/ 201335 h 243678"/>
                        <a:gd name="connsiteX18" fmla="*/ 41697 w 397674"/>
                        <a:gd name="connsiteY18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75329 w 397674"/>
                        <a:gd name="connsiteY15" fmla="*/ 226800 h 243678"/>
                        <a:gd name="connsiteX16" fmla="*/ 41697 w 397674"/>
                        <a:gd name="connsiteY16" fmla="*/ 201335 h 243678"/>
                        <a:gd name="connsiteX17" fmla="*/ 41697 w 397674"/>
                        <a:gd name="connsiteY17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75329 w 397674"/>
                        <a:gd name="connsiteY14" fmla="*/ 226800 h 243678"/>
                        <a:gd name="connsiteX15" fmla="*/ 41697 w 397674"/>
                        <a:gd name="connsiteY15" fmla="*/ 201335 h 243678"/>
                        <a:gd name="connsiteX16" fmla="*/ 41697 w 397674"/>
                        <a:gd name="connsiteY16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229449 w 397674"/>
                        <a:gd name="connsiteY3" fmla="*/ 76564 h 243678"/>
                        <a:gd name="connsiteX4" fmla="*/ 397674 w 397674"/>
                        <a:gd name="connsiteY4" fmla="*/ 76564 h 243678"/>
                        <a:gd name="connsiteX5" fmla="*/ 397674 w 397674"/>
                        <a:gd name="connsiteY5" fmla="*/ 192006 h 243678"/>
                        <a:gd name="connsiteX6" fmla="*/ 235111 w 397674"/>
                        <a:gd name="connsiteY6" fmla="*/ 242542 h 243678"/>
                        <a:gd name="connsiteX7" fmla="*/ 168746 w 397674"/>
                        <a:gd name="connsiteY7" fmla="*/ 243612 h 243678"/>
                        <a:gd name="connsiteX8" fmla="*/ 144783 w 397674"/>
                        <a:gd name="connsiteY8" fmla="*/ 242562 h 243678"/>
                        <a:gd name="connsiteX9" fmla="*/ 142365 w 397674"/>
                        <a:gd name="connsiteY9" fmla="*/ 243032 h 243678"/>
                        <a:gd name="connsiteX10" fmla="*/ 138540 w 397674"/>
                        <a:gd name="connsiteY10" fmla="*/ 242288 h 243678"/>
                        <a:gd name="connsiteX11" fmla="*/ 113327 w 397674"/>
                        <a:gd name="connsiteY11" fmla="*/ 241183 h 243678"/>
                        <a:gd name="connsiteX12" fmla="*/ 92662 w 397674"/>
                        <a:gd name="connsiteY12" fmla="*/ 233361 h 243678"/>
                        <a:gd name="connsiteX13" fmla="*/ 75329 w 397674"/>
                        <a:gd name="connsiteY13" fmla="*/ 226800 h 243678"/>
                        <a:gd name="connsiteX14" fmla="*/ 41697 w 397674"/>
                        <a:gd name="connsiteY14" fmla="*/ 201335 h 243678"/>
                        <a:gd name="connsiteX15" fmla="*/ 41697 w 397674"/>
                        <a:gd name="connsiteY15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229449 w 397674"/>
                        <a:gd name="connsiteY3" fmla="*/ 76564 h 243678"/>
                        <a:gd name="connsiteX4" fmla="*/ 397674 w 397674"/>
                        <a:gd name="connsiteY4" fmla="*/ 76564 h 243678"/>
                        <a:gd name="connsiteX5" fmla="*/ 397674 w 397674"/>
                        <a:gd name="connsiteY5" fmla="*/ 192006 h 243678"/>
                        <a:gd name="connsiteX6" fmla="*/ 235111 w 397674"/>
                        <a:gd name="connsiteY6" fmla="*/ 242542 h 243678"/>
                        <a:gd name="connsiteX7" fmla="*/ 168746 w 397674"/>
                        <a:gd name="connsiteY7" fmla="*/ 243612 h 243678"/>
                        <a:gd name="connsiteX8" fmla="*/ 144783 w 397674"/>
                        <a:gd name="connsiteY8" fmla="*/ 242562 h 243678"/>
                        <a:gd name="connsiteX9" fmla="*/ 142365 w 397674"/>
                        <a:gd name="connsiteY9" fmla="*/ 243032 h 243678"/>
                        <a:gd name="connsiteX10" fmla="*/ 138540 w 397674"/>
                        <a:gd name="connsiteY10" fmla="*/ 242288 h 243678"/>
                        <a:gd name="connsiteX11" fmla="*/ 113327 w 397674"/>
                        <a:gd name="connsiteY11" fmla="*/ 241183 h 243678"/>
                        <a:gd name="connsiteX12" fmla="*/ 92662 w 397674"/>
                        <a:gd name="connsiteY12" fmla="*/ 233361 h 243678"/>
                        <a:gd name="connsiteX13" fmla="*/ 75329 w 397674"/>
                        <a:gd name="connsiteY13" fmla="*/ 226800 h 243678"/>
                        <a:gd name="connsiteX14" fmla="*/ 41697 w 397674"/>
                        <a:gd name="connsiteY14" fmla="*/ 201335 h 243678"/>
                        <a:gd name="connsiteX15" fmla="*/ 41697 w 397674"/>
                        <a:gd name="connsiteY15" fmla="*/ 0 h 243678"/>
                        <a:gd name="connsiteX0" fmla="*/ 41697 w 397674"/>
                        <a:gd name="connsiteY0" fmla="*/ 1228 h 244906"/>
                        <a:gd name="connsiteX1" fmla="*/ 105994 w 397674"/>
                        <a:gd name="connsiteY1" fmla="*/ 116187 h 244906"/>
                        <a:gd name="connsiteX2" fmla="*/ 229449 w 397674"/>
                        <a:gd name="connsiteY2" fmla="*/ 77792 h 244906"/>
                        <a:gd name="connsiteX3" fmla="*/ 397674 w 397674"/>
                        <a:gd name="connsiteY3" fmla="*/ 77792 h 244906"/>
                        <a:gd name="connsiteX4" fmla="*/ 397674 w 397674"/>
                        <a:gd name="connsiteY4" fmla="*/ 193234 h 244906"/>
                        <a:gd name="connsiteX5" fmla="*/ 235111 w 397674"/>
                        <a:gd name="connsiteY5" fmla="*/ 243770 h 244906"/>
                        <a:gd name="connsiteX6" fmla="*/ 168746 w 397674"/>
                        <a:gd name="connsiteY6" fmla="*/ 244840 h 244906"/>
                        <a:gd name="connsiteX7" fmla="*/ 144783 w 397674"/>
                        <a:gd name="connsiteY7" fmla="*/ 243790 h 244906"/>
                        <a:gd name="connsiteX8" fmla="*/ 142365 w 397674"/>
                        <a:gd name="connsiteY8" fmla="*/ 244260 h 244906"/>
                        <a:gd name="connsiteX9" fmla="*/ 138540 w 397674"/>
                        <a:gd name="connsiteY9" fmla="*/ 243516 h 244906"/>
                        <a:gd name="connsiteX10" fmla="*/ 113327 w 397674"/>
                        <a:gd name="connsiteY10" fmla="*/ 242411 h 244906"/>
                        <a:gd name="connsiteX11" fmla="*/ 92662 w 397674"/>
                        <a:gd name="connsiteY11" fmla="*/ 234589 h 244906"/>
                        <a:gd name="connsiteX12" fmla="*/ 75329 w 397674"/>
                        <a:gd name="connsiteY12" fmla="*/ 228028 h 244906"/>
                        <a:gd name="connsiteX13" fmla="*/ 41697 w 397674"/>
                        <a:gd name="connsiteY13" fmla="*/ 202563 h 244906"/>
                        <a:gd name="connsiteX14" fmla="*/ 41697 w 397674"/>
                        <a:gd name="connsiteY14" fmla="*/ 1228 h 244906"/>
                        <a:gd name="connsiteX0" fmla="*/ 41697 w 397674"/>
                        <a:gd name="connsiteY0" fmla="*/ 1186 h 244864"/>
                        <a:gd name="connsiteX1" fmla="*/ 105994 w 397674"/>
                        <a:gd name="connsiteY1" fmla="*/ 116145 h 244864"/>
                        <a:gd name="connsiteX2" fmla="*/ 229449 w 397674"/>
                        <a:gd name="connsiteY2" fmla="*/ 77750 h 244864"/>
                        <a:gd name="connsiteX3" fmla="*/ 397674 w 397674"/>
                        <a:gd name="connsiteY3" fmla="*/ 77750 h 244864"/>
                        <a:gd name="connsiteX4" fmla="*/ 397674 w 397674"/>
                        <a:gd name="connsiteY4" fmla="*/ 193192 h 244864"/>
                        <a:gd name="connsiteX5" fmla="*/ 235111 w 397674"/>
                        <a:gd name="connsiteY5" fmla="*/ 243728 h 244864"/>
                        <a:gd name="connsiteX6" fmla="*/ 168746 w 397674"/>
                        <a:gd name="connsiteY6" fmla="*/ 244798 h 244864"/>
                        <a:gd name="connsiteX7" fmla="*/ 144783 w 397674"/>
                        <a:gd name="connsiteY7" fmla="*/ 243748 h 244864"/>
                        <a:gd name="connsiteX8" fmla="*/ 142365 w 397674"/>
                        <a:gd name="connsiteY8" fmla="*/ 244218 h 244864"/>
                        <a:gd name="connsiteX9" fmla="*/ 138540 w 397674"/>
                        <a:gd name="connsiteY9" fmla="*/ 243474 h 244864"/>
                        <a:gd name="connsiteX10" fmla="*/ 113327 w 397674"/>
                        <a:gd name="connsiteY10" fmla="*/ 242369 h 244864"/>
                        <a:gd name="connsiteX11" fmla="*/ 92662 w 397674"/>
                        <a:gd name="connsiteY11" fmla="*/ 234547 h 244864"/>
                        <a:gd name="connsiteX12" fmla="*/ 75329 w 397674"/>
                        <a:gd name="connsiteY12" fmla="*/ 227986 h 244864"/>
                        <a:gd name="connsiteX13" fmla="*/ 41697 w 397674"/>
                        <a:gd name="connsiteY13" fmla="*/ 202521 h 244864"/>
                        <a:gd name="connsiteX14" fmla="*/ 41697 w 397674"/>
                        <a:gd name="connsiteY14" fmla="*/ 1186 h 244864"/>
                        <a:gd name="connsiteX0" fmla="*/ 41697 w 397674"/>
                        <a:gd name="connsiteY0" fmla="*/ 1186 h 244864"/>
                        <a:gd name="connsiteX1" fmla="*/ 105994 w 397674"/>
                        <a:gd name="connsiteY1" fmla="*/ 116145 h 244864"/>
                        <a:gd name="connsiteX2" fmla="*/ 229449 w 397674"/>
                        <a:gd name="connsiteY2" fmla="*/ 77750 h 244864"/>
                        <a:gd name="connsiteX3" fmla="*/ 397674 w 397674"/>
                        <a:gd name="connsiteY3" fmla="*/ 77750 h 244864"/>
                        <a:gd name="connsiteX4" fmla="*/ 397674 w 397674"/>
                        <a:gd name="connsiteY4" fmla="*/ 193192 h 244864"/>
                        <a:gd name="connsiteX5" fmla="*/ 235111 w 397674"/>
                        <a:gd name="connsiteY5" fmla="*/ 243728 h 244864"/>
                        <a:gd name="connsiteX6" fmla="*/ 168746 w 397674"/>
                        <a:gd name="connsiteY6" fmla="*/ 244798 h 244864"/>
                        <a:gd name="connsiteX7" fmla="*/ 144783 w 397674"/>
                        <a:gd name="connsiteY7" fmla="*/ 243748 h 244864"/>
                        <a:gd name="connsiteX8" fmla="*/ 142365 w 397674"/>
                        <a:gd name="connsiteY8" fmla="*/ 244218 h 244864"/>
                        <a:gd name="connsiteX9" fmla="*/ 113327 w 397674"/>
                        <a:gd name="connsiteY9" fmla="*/ 242369 h 244864"/>
                        <a:gd name="connsiteX10" fmla="*/ 92662 w 397674"/>
                        <a:gd name="connsiteY10" fmla="*/ 234547 h 244864"/>
                        <a:gd name="connsiteX11" fmla="*/ 75329 w 397674"/>
                        <a:gd name="connsiteY11" fmla="*/ 227986 h 244864"/>
                        <a:gd name="connsiteX12" fmla="*/ 41697 w 397674"/>
                        <a:gd name="connsiteY12" fmla="*/ 202521 h 244864"/>
                        <a:gd name="connsiteX13" fmla="*/ 41697 w 397674"/>
                        <a:gd name="connsiteY13" fmla="*/ 1186 h 24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97674" h="244864">
                          <a:moveTo>
                            <a:pt x="41697" y="1186"/>
                          </a:moveTo>
                          <a:cubicBezTo>
                            <a:pt x="52413" y="-13210"/>
                            <a:pt x="38983" y="108146"/>
                            <a:pt x="105994" y="116145"/>
                          </a:cubicBezTo>
                          <a:cubicBezTo>
                            <a:pt x="173005" y="124144"/>
                            <a:pt x="188297" y="90548"/>
                            <a:pt x="229449" y="77750"/>
                          </a:cubicBezTo>
                          <a:lnTo>
                            <a:pt x="397674" y="77750"/>
                          </a:lnTo>
                          <a:lnTo>
                            <a:pt x="397674" y="193192"/>
                          </a:lnTo>
                          <a:cubicBezTo>
                            <a:pt x="397674" y="256949"/>
                            <a:pt x="328018" y="243728"/>
                            <a:pt x="235111" y="243728"/>
                          </a:cubicBezTo>
                          <a:cubicBezTo>
                            <a:pt x="211884" y="243728"/>
                            <a:pt x="189403" y="244555"/>
                            <a:pt x="168746" y="244798"/>
                          </a:cubicBezTo>
                          <a:lnTo>
                            <a:pt x="144783" y="243748"/>
                          </a:lnTo>
                          <a:lnTo>
                            <a:pt x="142365" y="244218"/>
                          </a:lnTo>
                          <a:lnTo>
                            <a:pt x="113327" y="242369"/>
                          </a:lnTo>
                          <a:lnTo>
                            <a:pt x="92662" y="234547"/>
                          </a:lnTo>
                          <a:lnTo>
                            <a:pt x="75329" y="227986"/>
                          </a:lnTo>
                          <a:lnTo>
                            <a:pt x="41697" y="202521"/>
                          </a:lnTo>
                          <a:cubicBezTo>
                            <a:pt x="-13900" y="146924"/>
                            <a:pt x="-13900" y="56783"/>
                            <a:pt x="41697" y="118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" name="四角形: 上の 2 つの角を丸める 87">
                      <a:extLst>
                        <a:ext uri="{FF2B5EF4-FFF2-40B4-BE49-F238E27FC236}">
                          <a16:creationId xmlns:a16="http://schemas.microsoft.com/office/drawing/2014/main" id="{26513489-9CF4-42AB-8312-64B6197DFE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633663" y="3011752"/>
                      <a:ext cx="327873" cy="450050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9" name="四角形: 上の 2 つの角を丸める 88">
                      <a:extLst>
                        <a:ext uri="{FF2B5EF4-FFF2-40B4-BE49-F238E27FC236}">
                          <a16:creationId xmlns:a16="http://schemas.microsoft.com/office/drawing/2014/main" id="{4372B091-D760-41F1-9DD6-6D0941FEED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672867" y="3011752"/>
                      <a:ext cx="244628" cy="450050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" name="四角形: 上の 2 つの角を丸める 89">
                      <a:extLst>
                        <a:ext uri="{FF2B5EF4-FFF2-40B4-BE49-F238E27FC236}">
                          <a16:creationId xmlns:a16="http://schemas.microsoft.com/office/drawing/2014/main" id="{6F19AE6E-85C6-44E2-88CF-642E1CC4F7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39330" y="3011752"/>
                      <a:ext cx="125638" cy="450050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BCDE089F-BBD2-4D07-A934-554A81085539}"/>
                      </a:ext>
                    </a:extLst>
                  </p:cNvPr>
                  <p:cNvGrpSpPr/>
                  <p:nvPr/>
                </p:nvGrpSpPr>
                <p:grpSpPr>
                  <a:xfrm>
                    <a:off x="1589815" y="2481909"/>
                    <a:ext cx="946746" cy="661478"/>
                    <a:chOff x="6474632" y="1510224"/>
                    <a:chExt cx="821518" cy="573983"/>
                  </a:xfrm>
                </p:grpSpPr>
                <p:sp>
                  <p:nvSpPr>
                    <p:cNvPr id="84" name="楕円 83">
                      <a:extLst>
                        <a:ext uri="{FF2B5EF4-FFF2-40B4-BE49-F238E27FC236}">
                          <a16:creationId xmlns:a16="http://schemas.microsoft.com/office/drawing/2014/main" id="{79FB1B54-EDAE-4840-AC71-0303A6129D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4632" y="1510224"/>
                      <a:ext cx="821518" cy="573983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" name="楕円 84">
                      <a:extLst>
                        <a:ext uri="{FF2B5EF4-FFF2-40B4-BE49-F238E27FC236}">
                          <a16:creationId xmlns:a16="http://schemas.microsoft.com/office/drawing/2014/main" id="{C9B9C576-3871-47BB-A7D4-F32BC1316D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590063" y="1510224"/>
                      <a:ext cx="594962" cy="57398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" name="楕円 85">
                      <a:extLst>
                        <a:ext uri="{FF2B5EF4-FFF2-40B4-BE49-F238E27FC236}">
                          <a16:creationId xmlns:a16="http://schemas.microsoft.com/office/drawing/2014/main" id="{B976B2DE-C7E4-4277-9548-8072421319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43910" y="1510224"/>
                      <a:ext cx="279190" cy="573983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61" name="片側の 2 つの角を丸めた四角形 513">
                    <a:extLst>
                      <a:ext uri="{FF2B5EF4-FFF2-40B4-BE49-F238E27FC236}">
                        <a16:creationId xmlns:a16="http://schemas.microsoft.com/office/drawing/2014/main" id="{B8FF1070-088C-40CD-9209-F2A31A29B5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5733" y="1888759"/>
                    <a:ext cx="847804" cy="7579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片側の 2 つの角を丸めた四角形 513">
                    <a:extLst>
                      <a:ext uri="{FF2B5EF4-FFF2-40B4-BE49-F238E27FC236}">
                        <a16:creationId xmlns:a16="http://schemas.microsoft.com/office/drawing/2014/main" id="{BFB03234-ECA6-4B4D-A851-A3714E8403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32728" y="1888759"/>
                    <a:ext cx="653816" cy="7579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片側の 2 つの角を丸めた四角形 513">
                    <a:extLst>
                      <a:ext uri="{FF2B5EF4-FFF2-40B4-BE49-F238E27FC236}">
                        <a16:creationId xmlns:a16="http://schemas.microsoft.com/office/drawing/2014/main" id="{0AC69AA4-EE04-4D2D-BF93-F462C51294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33972" y="1888759"/>
                    <a:ext cx="251328" cy="7579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88D8B458-960A-4884-95F5-5EC8419D64A3}"/>
                      </a:ext>
                    </a:extLst>
                  </p:cNvPr>
                  <p:cNvGrpSpPr/>
                  <p:nvPr/>
                </p:nvGrpSpPr>
                <p:grpSpPr>
                  <a:xfrm rot="7200000" flipH="1">
                    <a:off x="1233884" y="1566033"/>
                    <a:ext cx="364744" cy="821196"/>
                    <a:chOff x="7548596" y="1188968"/>
                    <a:chExt cx="316498" cy="712575"/>
                  </a:xfrm>
                </p:grpSpPr>
                <p:sp>
                  <p:nvSpPr>
                    <p:cNvPr id="81" name="角丸四角形 559">
                      <a:extLst>
                        <a:ext uri="{FF2B5EF4-FFF2-40B4-BE49-F238E27FC236}">
                          <a16:creationId xmlns:a16="http://schemas.microsoft.com/office/drawing/2014/main" id="{0B7F6FD3-063D-4022-B95F-5642B458F72A}"/>
                        </a:ext>
                      </a:extLst>
                    </p:cNvPr>
                    <p:cNvSpPr/>
                    <p:nvPr/>
                  </p:nvSpPr>
                  <p:spPr bwMode="auto">
                    <a:xfrm rot="11847475">
                      <a:off x="7548596" y="1570390"/>
                      <a:ext cx="316498" cy="331153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" name="台形 441">
                      <a:extLst>
                        <a:ext uri="{FF2B5EF4-FFF2-40B4-BE49-F238E27FC236}">
                          <a16:creationId xmlns:a16="http://schemas.microsoft.com/office/drawing/2014/main" id="{E74676B9-6F52-42CE-A679-65E8A5A8B89D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567208" y="1236371"/>
                      <a:ext cx="270037" cy="349475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台形 441">
                      <a:extLst>
                        <a:ext uri="{FF2B5EF4-FFF2-40B4-BE49-F238E27FC236}">
                          <a16:creationId xmlns:a16="http://schemas.microsoft.com/office/drawing/2014/main" id="{C1BB2314-C846-4893-B947-4432D9203899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663189" y="1188968"/>
                      <a:ext cx="77870" cy="396878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99EB0699-A645-4437-909C-920298C7DC8B}"/>
                      </a:ext>
                    </a:extLst>
                  </p:cNvPr>
                  <p:cNvGrpSpPr/>
                  <p:nvPr/>
                </p:nvGrpSpPr>
                <p:grpSpPr>
                  <a:xfrm rot="14400000">
                    <a:off x="2515286" y="1566033"/>
                    <a:ext cx="364744" cy="821196"/>
                    <a:chOff x="7548596" y="1188968"/>
                    <a:chExt cx="316498" cy="712575"/>
                  </a:xfrm>
                </p:grpSpPr>
                <p:sp>
                  <p:nvSpPr>
                    <p:cNvPr id="78" name="角丸四角形 559">
                      <a:extLst>
                        <a:ext uri="{FF2B5EF4-FFF2-40B4-BE49-F238E27FC236}">
                          <a16:creationId xmlns:a16="http://schemas.microsoft.com/office/drawing/2014/main" id="{541A2172-32AA-452E-98C8-B9C780B0F7E9}"/>
                        </a:ext>
                      </a:extLst>
                    </p:cNvPr>
                    <p:cNvSpPr/>
                    <p:nvPr/>
                  </p:nvSpPr>
                  <p:spPr bwMode="auto">
                    <a:xfrm rot="11847475">
                      <a:off x="7548596" y="1570390"/>
                      <a:ext cx="316498" cy="331153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" name="台形 441">
                      <a:extLst>
                        <a:ext uri="{FF2B5EF4-FFF2-40B4-BE49-F238E27FC236}">
                          <a16:creationId xmlns:a16="http://schemas.microsoft.com/office/drawing/2014/main" id="{9E16B288-D74D-4E42-8ED7-DE9495590D02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567208" y="1236371"/>
                      <a:ext cx="270037" cy="349475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台形 441">
                      <a:extLst>
                        <a:ext uri="{FF2B5EF4-FFF2-40B4-BE49-F238E27FC236}">
                          <a16:creationId xmlns:a16="http://schemas.microsoft.com/office/drawing/2014/main" id="{41920711-B05D-4316-A313-E343EBE6C667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663189" y="1188968"/>
                      <a:ext cx="77870" cy="396878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6" name="円/楕円 525">
                    <a:extLst>
                      <a:ext uri="{FF2B5EF4-FFF2-40B4-BE49-F238E27FC236}">
                        <a16:creationId xmlns:a16="http://schemas.microsoft.com/office/drawing/2014/main" id="{C2CD9B06-6E3D-49E4-A4FC-4DA3376869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296" y="1112647"/>
                    <a:ext cx="1117248" cy="1117248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532">
                    <a:extLst>
                      <a:ext uri="{FF2B5EF4-FFF2-40B4-BE49-F238E27FC236}">
                        <a16:creationId xmlns:a16="http://schemas.microsoft.com/office/drawing/2014/main" id="{D1DE9045-BA2C-45E9-AEEE-11AB8416F1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9779" y="1691940"/>
                    <a:ext cx="183735" cy="1337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533">
                    <a:extLst>
                      <a:ext uri="{FF2B5EF4-FFF2-40B4-BE49-F238E27FC236}">
                        <a16:creationId xmlns:a16="http://schemas.microsoft.com/office/drawing/2014/main" id="{99776BD3-73AF-41A4-8BBC-A86AEA5F65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07738" y="1691940"/>
                    <a:ext cx="183735" cy="1337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98D88C5A-1730-4266-8FC5-3C7847CA7D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83" y="1660186"/>
                    <a:ext cx="227613" cy="22761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2C5F79C9-F466-47A0-8DA3-08C887A332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80372" y="1705286"/>
                    <a:ext cx="74150" cy="7414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星: 4 pt 70">
                    <a:extLst>
                      <a:ext uri="{FF2B5EF4-FFF2-40B4-BE49-F238E27FC236}">
                        <a16:creationId xmlns:a16="http://schemas.microsoft.com/office/drawing/2014/main" id="{FC89FEEA-B2D7-43B7-9564-A0A487AF9C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9687" y="1423405"/>
                    <a:ext cx="210309" cy="227918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星: 4 pt 71">
                    <a:extLst>
                      <a:ext uri="{FF2B5EF4-FFF2-40B4-BE49-F238E27FC236}">
                        <a16:creationId xmlns:a16="http://schemas.microsoft.com/office/drawing/2014/main" id="{2988060D-7AE1-4BE3-8489-3D74A54109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3276" y="1423405"/>
                    <a:ext cx="210309" cy="227918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7E6BB14A-455B-48EE-821C-F89A60076E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87276" y="740730"/>
                    <a:ext cx="776177" cy="672754"/>
                  </a:xfrm>
                  <a:custGeom>
                    <a:avLst/>
                    <a:gdLst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82055 w 673510"/>
                      <a:gd name="connsiteY17" fmla="*/ 266175 h 583767"/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336754 w 673510"/>
                      <a:gd name="connsiteY17" fmla="*/ 0 h 583767"/>
                      <a:gd name="connsiteX0" fmla="*/ 336754 w 673510"/>
                      <a:gd name="connsiteY0" fmla="*/ 0 h 583767"/>
                      <a:gd name="connsiteX1" fmla="*/ 615998 w 673510"/>
                      <a:gd name="connsiteY1" fmla="*/ 283203 h 583767"/>
                      <a:gd name="connsiteX2" fmla="*/ 647046 w 673510"/>
                      <a:gd name="connsiteY2" fmla="*/ 315950 h 583767"/>
                      <a:gd name="connsiteX3" fmla="*/ 657462 w 673510"/>
                      <a:gd name="connsiteY3" fmla="*/ 335158 h 583767"/>
                      <a:gd name="connsiteX4" fmla="*/ 657573 w 673510"/>
                      <a:gd name="connsiteY4" fmla="*/ 335274 h 583767"/>
                      <a:gd name="connsiteX5" fmla="*/ 657525 w 673510"/>
                      <a:gd name="connsiteY5" fmla="*/ 335274 h 583767"/>
                      <a:gd name="connsiteX6" fmla="*/ 666669 w 673510"/>
                      <a:gd name="connsiteY6" fmla="*/ 352136 h 583767"/>
                      <a:gd name="connsiteX7" fmla="*/ 673510 w 673510"/>
                      <a:gd name="connsiteY7" fmla="*/ 390988 h 583767"/>
                      <a:gd name="connsiteX8" fmla="*/ 336755 w 673510"/>
                      <a:gd name="connsiteY8" fmla="*/ 583767 h 583767"/>
                      <a:gd name="connsiteX9" fmla="*/ 0 w 673510"/>
                      <a:gd name="connsiteY9" fmla="*/ 390988 h 583767"/>
                      <a:gd name="connsiteX10" fmla="*/ 6842 w 673510"/>
                      <a:gd name="connsiteY10" fmla="*/ 352136 h 583767"/>
                      <a:gd name="connsiteX11" fmla="*/ 15985 w 673510"/>
                      <a:gd name="connsiteY11" fmla="*/ 335274 h 583767"/>
                      <a:gd name="connsiteX12" fmla="*/ 15935 w 673510"/>
                      <a:gd name="connsiteY12" fmla="*/ 335274 h 583767"/>
                      <a:gd name="connsiteX13" fmla="*/ 16051 w 673510"/>
                      <a:gd name="connsiteY13" fmla="*/ 335153 h 583767"/>
                      <a:gd name="connsiteX14" fmla="*/ 26464 w 673510"/>
                      <a:gd name="connsiteY14" fmla="*/ 315950 h 583767"/>
                      <a:gd name="connsiteX15" fmla="*/ 57513 w 673510"/>
                      <a:gd name="connsiteY15" fmla="*/ 283203 h 583767"/>
                      <a:gd name="connsiteX16" fmla="*/ 336754 w 673510"/>
                      <a:gd name="connsiteY16" fmla="*/ 0 h 583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3510" h="583767">
                        <a:moveTo>
                          <a:pt x="336754" y="0"/>
                        </a:moveTo>
                        <a:lnTo>
                          <a:pt x="615998" y="283203"/>
                        </a:lnTo>
                        <a:cubicBezTo>
                          <a:pt x="628101" y="293459"/>
                          <a:pt x="638526" y="304418"/>
                          <a:pt x="647046" y="315950"/>
                        </a:cubicBezTo>
                        <a:lnTo>
                          <a:pt x="657462" y="335158"/>
                        </a:lnTo>
                        <a:lnTo>
                          <a:pt x="657573" y="335274"/>
                        </a:lnTo>
                        <a:lnTo>
                          <a:pt x="657525" y="335274"/>
                        </a:lnTo>
                        <a:lnTo>
                          <a:pt x="666669" y="352136"/>
                        </a:lnTo>
                        <a:cubicBezTo>
                          <a:pt x="671154" y="364686"/>
                          <a:pt x="673510" y="377679"/>
                          <a:pt x="673510" y="390988"/>
                        </a:cubicBezTo>
                        <a:cubicBezTo>
                          <a:pt x="673510" y="497457"/>
                          <a:pt x="522740" y="583767"/>
                          <a:pt x="336755" y="583767"/>
                        </a:cubicBezTo>
                        <a:cubicBezTo>
                          <a:pt x="150770" y="583767"/>
                          <a:pt x="0" y="497457"/>
                          <a:pt x="0" y="390988"/>
                        </a:cubicBezTo>
                        <a:cubicBezTo>
                          <a:pt x="0" y="377679"/>
                          <a:pt x="2356" y="364686"/>
                          <a:pt x="6842" y="352136"/>
                        </a:cubicBezTo>
                        <a:lnTo>
                          <a:pt x="15985" y="335274"/>
                        </a:lnTo>
                        <a:lnTo>
                          <a:pt x="15935" y="335274"/>
                        </a:lnTo>
                        <a:cubicBezTo>
                          <a:pt x="15974" y="335234"/>
                          <a:pt x="16012" y="335193"/>
                          <a:pt x="16051" y="335153"/>
                        </a:cubicBezTo>
                        <a:lnTo>
                          <a:pt x="26464" y="315950"/>
                        </a:lnTo>
                        <a:cubicBezTo>
                          <a:pt x="34984" y="304418"/>
                          <a:pt x="45409" y="293459"/>
                          <a:pt x="57513" y="283203"/>
                        </a:cubicBezTo>
                        <a:lnTo>
                          <a:pt x="336754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EE265701-1758-40B7-9739-EAFAC7C98F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3518" y="744389"/>
                    <a:ext cx="543691" cy="672754"/>
                  </a:xfrm>
                  <a:custGeom>
                    <a:avLst/>
                    <a:gdLst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82055 w 673510"/>
                      <a:gd name="connsiteY17" fmla="*/ 266175 h 583767"/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336754 w 673510"/>
                      <a:gd name="connsiteY17" fmla="*/ 0 h 583767"/>
                      <a:gd name="connsiteX0" fmla="*/ 336754 w 673510"/>
                      <a:gd name="connsiteY0" fmla="*/ 0 h 583767"/>
                      <a:gd name="connsiteX1" fmla="*/ 615998 w 673510"/>
                      <a:gd name="connsiteY1" fmla="*/ 283203 h 583767"/>
                      <a:gd name="connsiteX2" fmla="*/ 647046 w 673510"/>
                      <a:gd name="connsiteY2" fmla="*/ 315950 h 583767"/>
                      <a:gd name="connsiteX3" fmla="*/ 657462 w 673510"/>
                      <a:gd name="connsiteY3" fmla="*/ 335158 h 583767"/>
                      <a:gd name="connsiteX4" fmla="*/ 657573 w 673510"/>
                      <a:gd name="connsiteY4" fmla="*/ 335274 h 583767"/>
                      <a:gd name="connsiteX5" fmla="*/ 657525 w 673510"/>
                      <a:gd name="connsiteY5" fmla="*/ 335274 h 583767"/>
                      <a:gd name="connsiteX6" fmla="*/ 666669 w 673510"/>
                      <a:gd name="connsiteY6" fmla="*/ 352136 h 583767"/>
                      <a:gd name="connsiteX7" fmla="*/ 673510 w 673510"/>
                      <a:gd name="connsiteY7" fmla="*/ 390988 h 583767"/>
                      <a:gd name="connsiteX8" fmla="*/ 336755 w 673510"/>
                      <a:gd name="connsiteY8" fmla="*/ 583767 h 583767"/>
                      <a:gd name="connsiteX9" fmla="*/ 0 w 673510"/>
                      <a:gd name="connsiteY9" fmla="*/ 390988 h 583767"/>
                      <a:gd name="connsiteX10" fmla="*/ 6842 w 673510"/>
                      <a:gd name="connsiteY10" fmla="*/ 352136 h 583767"/>
                      <a:gd name="connsiteX11" fmla="*/ 15985 w 673510"/>
                      <a:gd name="connsiteY11" fmla="*/ 335274 h 583767"/>
                      <a:gd name="connsiteX12" fmla="*/ 15935 w 673510"/>
                      <a:gd name="connsiteY12" fmla="*/ 335274 h 583767"/>
                      <a:gd name="connsiteX13" fmla="*/ 16051 w 673510"/>
                      <a:gd name="connsiteY13" fmla="*/ 335153 h 583767"/>
                      <a:gd name="connsiteX14" fmla="*/ 26464 w 673510"/>
                      <a:gd name="connsiteY14" fmla="*/ 315950 h 583767"/>
                      <a:gd name="connsiteX15" fmla="*/ 57513 w 673510"/>
                      <a:gd name="connsiteY15" fmla="*/ 283203 h 583767"/>
                      <a:gd name="connsiteX16" fmla="*/ 336754 w 673510"/>
                      <a:gd name="connsiteY16" fmla="*/ 0 h 583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3510" h="583767">
                        <a:moveTo>
                          <a:pt x="336754" y="0"/>
                        </a:moveTo>
                        <a:lnTo>
                          <a:pt x="615998" y="283203"/>
                        </a:lnTo>
                        <a:cubicBezTo>
                          <a:pt x="628101" y="293459"/>
                          <a:pt x="638526" y="304418"/>
                          <a:pt x="647046" y="315950"/>
                        </a:cubicBezTo>
                        <a:lnTo>
                          <a:pt x="657462" y="335158"/>
                        </a:lnTo>
                        <a:lnTo>
                          <a:pt x="657573" y="335274"/>
                        </a:lnTo>
                        <a:lnTo>
                          <a:pt x="657525" y="335274"/>
                        </a:lnTo>
                        <a:lnTo>
                          <a:pt x="666669" y="352136"/>
                        </a:lnTo>
                        <a:cubicBezTo>
                          <a:pt x="671154" y="364686"/>
                          <a:pt x="673510" y="377679"/>
                          <a:pt x="673510" y="390988"/>
                        </a:cubicBezTo>
                        <a:cubicBezTo>
                          <a:pt x="673510" y="497457"/>
                          <a:pt x="522740" y="583767"/>
                          <a:pt x="336755" y="583767"/>
                        </a:cubicBezTo>
                        <a:cubicBezTo>
                          <a:pt x="150770" y="583767"/>
                          <a:pt x="0" y="497457"/>
                          <a:pt x="0" y="390988"/>
                        </a:cubicBezTo>
                        <a:cubicBezTo>
                          <a:pt x="0" y="377679"/>
                          <a:pt x="2356" y="364686"/>
                          <a:pt x="6842" y="352136"/>
                        </a:cubicBezTo>
                        <a:lnTo>
                          <a:pt x="15985" y="335274"/>
                        </a:lnTo>
                        <a:lnTo>
                          <a:pt x="15935" y="335274"/>
                        </a:lnTo>
                        <a:cubicBezTo>
                          <a:pt x="15974" y="335234"/>
                          <a:pt x="16012" y="335193"/>
                          <a:pt x="16051" y="335153"/>
                        </a:cubicBezTo>
                        <a:lnTo>
                          <a:pt x="26464" y="315950"/>
                        </a:lnTo>
                        <a:cubicBezTo>
                          <a:pt x="34984" y="304418"/>
                          <a:pt x="45409" y="293459"/>
                          <a:pt x="57513" y="283203"/>
                        </a:cubicBezTo>
                        <a:lnTo>
                          <a:pt x="33675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5E5B522E-A370-45A6-9447-5E684C1308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8173" y="737782"/>
                    <a:ext cx="214383" cy="672754"/>
                  </a:xfrm>
                  <a:custGeom>
                    <a:avLst/>
                    <a:gdLst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82055 w 673510"/>
                      <a:gd name="connsiteY17" fmla="*/ 266175 h 583767"/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336754 w 673510"/>
                      <a:gd name="connsiteY17" fmla="*/ 0 h 583767"/>
                      <a:gd name="connsiteX0" fmla="*/ 336754 w 673510"/>
                      <a:gd name="connsiteY0" fmla="*/ 0 h 583767"/>
                      <a:gd name="connsiteX1" fmla="*/ 615998 w 673510"/>
                      <a:gd name="connsiteY1" fmla="*/ 283203 h 583767"/>
                      <a:gd name="connsiteX2" fmla="*/ 647046 w 673510"/>
                      <a:gd name="connsiteY2" fmla="*/ 315950 h 583767"/>
                      <a:gd name="connsiteX3" fmla="*/ 657462 w 673510"/>
                      <a:gd name="connsiteY3" fmla="*/ 335158 h 583767"/>
                      <a:gd name="connsiteX4" fmla="*/ 657573 w 673510"/>
                      <a:gd name="connsiteY4" fmla="*/ 335274 h 583767"/>
                      <a:gd name="connsiteX5" fmla="*/ 657525 w 673510"/>
                      <a:gd name="connsiteY5" fmla="*/ 335274 h 583767"/>
                      <a:gd name="connsiteX6" fmla="*/ 666669 w 673510"/>
                      <a:gd name="connsiteY6" fmla="*/ 352136 h 583767"/>
                      <a:gd name="connsiteX7" fmla="*/ 673510 w 673510"/>
                      <a:gd name="connsiteY7" fmla="*/ 390988 h 583767"/>
                      <a:gd name="connsiteX8" fmla="*/ 336755 w 673510"/>
                      <a:gd name="connsiteY8" fmla="*/ 583767 h 583767"/>
                      <a:gd name="connsiteX9" fmla="*/ 0 w 673510"/>
                      <a:gd name="connsiteY9" fmla="*/ 390988 h 583767"/>
                      <a:gd name="connsiteX10" fmla="*/ 6842 w 673510"/>
                      <a:gd name="connsiteY10" fmla="*/ 352136 h 583767"/>
                      <a:gd name="connsiteX11" fmla="*/ 15985 w 673510"/>
                      <a:gd name="connsiteY11" fmla="*/ 335274 h 583767"/>
                      <a:gd name="connsiteX12" fmla="*/ 15935 w 673510"/>
                      <a:gd name="connsiteY12" fmla="*/ 335274 h 583767"/>
                      <a:gd name="connsiteX13" fmla="*/ 16051 w 673510"/>
                      <a:gd name="connsiteY13" fmla="*/ 335153 h 583767"/>
                      <a:gd name="connsiteX14" fmla="*/ 26464 w 673510"/>
                      <a:gd name="connsiteY14" fmla="*/ 315950 h 583767"/>
                      <a:gd name="connsiteX15" fmla="*/ 57513 w 673510"/>
                      <a:gd name="connsiteY15" fmla="*/ 283203 h 583767"/>
                      <a:gd name="connsiteX16" fmla="*/ 336754 w 673510"/>
                      <a:gd name="connsiteY16" fmla="*/ 0 h 583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3510" h="583767">
                        <a:moveTo>
                          <a:pt x="336754" y="0"/>
                        </a:moveTo>
                        <a:lnTo>
                          <a:pt x="615998" y="283203"/>
                        </a:lnTo>
                        <a:cubicBezTo>
                          <a:pt x="628101" y="293459"/>
                          <a:pt x="638526" y="304418"/>
                          <a:pt x="647046" y="315950"/>
                        </a:cubicBezTo>
                        <a:lnTo>
                          <a:pt x="657462" y="335158"/>
                        </a:lnTo>
                        <a:lnTo>
                          <a:pt x="657573" y="335274"/>
                        </a:lnTo>
                        <a:lnTo>
                          <a:pt x="657525" y="335274"/>
                        </a:lnTo>
                        <a:lnTo>
                          <a:pt x="666669" y="352136"/>
                        </a:lnTo>
                        <a:cubicBezTo>
                          <a:pt x="671154" y="364686"/>
                          <a:pt x="673510" y="377679"/>
                          <a:pt x="673510" y="390988"/>
                        </a:cubicBezTo>
                        <a:cubicBezTo>
                          <a:pt x="673510" y="497457"/>
                          <a:pt x="522740" y="583767"/>
                          <a:pt x="336755" y="583767"/>
                        </a:cubicBezTo>
                        <a:cubicBezTo>
                          <a:pt x="150770" y="583767"/>
                          <a:pt x="0" y="497457"/>
                          <a:pt x="0" y="390988"/>
                        </a:cubicBezTo>
                        <a:cubicBezTo>
                          <a:pt x="0" y="377679"/>
                          <a:pt x="2356" y="364686"/>
                          <a:pt x="6842" y="352136"/>
                        </a:cubicBezTo>
                        <a:lnTo>
                          <a:pt x="15985" y="335274"/>
                        </a:lnTo>
                        <a:lnTo>
                          <a:pt x="15935" y="335274"/>
                        </a:lnTo>
                        <a:cubicBezTo>
                          <a:pt x="15974" y="335234"/>
                          <a:pt x="16012" y="335193"/>
                          <a:pt x="16051" y="335153"/>
                        </a:cubicBezTo>
                        <a:lnTo>
                          <a:pt x="26464" y="315950"/>
                        </a:lnTo>
                        <a:cubicBezTo>
                          <a:pt x="34984" y="304418"/>
                          <a:pt x="45409" y="293459"/>
                          <a:pt x="57513" y="283203"/>
                        </a:cubicBezTo>
                        <a:lnTo>
                          <a:pt x="336754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星: 12 pt 75">
                    <a:extLst>
                      <a:ext uri="{FF2B5EF4-FFF2-40B4-BE49-F238E27FC236}">
                        <a16:creationId xmlns:a16="http://schemas.microsoft.com/office/drawing/2014/main" id="{2AD8F035-581E-4CA6-AD3C-5D6EF475DB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93390" y="634345"/>
                    <a:ext cx="363057" cy="363057"/>
                  </a:xfrm>
                  <a:prstGeom prst="star12">
                    <a:avLst>
                      <a:gd name="adj" fmla="val 43547"/>
                    </a:avLst>
                  </a:pr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7" name="円: 塗りつぶしなし 76">
                    <a:extLst>
                      <a:ext uri="{FF2B5EF4-FFF2-40B4-BE49-F238E27FC236}">
                        <a16:creationId xmlns:a16="http://schemas.microsoft.com/office/drawing/2014/main" id="{CAF0FE8E-0F50-4A07-AAF8-8D22AC5C7199}"/>
                      </a:ext>
                    </a:extLst>
                  </p:cNvPr>
                  <p:cNvSpPr/>
                  <p:nvPr/>
                </p:nvSpPr>
                <p:spPr>
                  <a:xfrm>
                    <a:off x="1892325" y="1919288"/>
                    <a:ext cx="369864" cy="240674"/>
                  </a:xfrm>
                  <a:prstGeom prst="donut">
                    <a:avLst>
                      <a:gd name="adj" fmla="val 3888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5A63A66C-04BF-482D-A205-5A4B990358C8}"/>
              </a:ext>
            </a:extLst>
          </p:cNvPr>
          <p:cNvGrpSpPr/>
          <p:nvPr/>
        </p:nvGrpSpPr>
        <p:grpSpPr>
          <a:xfrm>
            <a:off x="6840452" y="864016"/>
            <a:ext cx="2102598" cy="2619068"/>
            <a:chOff x="964951" y="3753483"/>
            <a:chExt cx="2102598" cy="2619068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E81D24E-58ED-4B08-ABF0-2421FD479229}"/>
                </a:ext>
              </a:extLst>
            </p:cNvPr>
            <p:cNvGrpSpPr/>
            <p:nvPr/>
          </p:nvGrpSpPr>
          <p:grpSpPr>
            <a:xfrm>
              <a:off x="1191297" y="4171678"/>
              <a:ext cx="1692507" cy="781066"/>
              <a:chOff x="1797328" y="1373739"/>
              <a:chExt cx="1692507" cy="658121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6CEEECB-FF6A-407E-8B30-F3682E432B4A}"/>
                  </a:ext>
                </a:extLst>
              </p:cNvPr>
              <p:cNvSpPr/>
              <p:nvPr/>
            </p:nvSpPr>
            <p:spPr>
              <a:xfrm flipH="1">
                <a:off x="1797328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662A491-BA69-47F5-8595-0CA6593E98E3}"/>
                  </a:ext>
                </a:extLst>
              </p:cNvPr>
              <p:cNvSpPr/>
              <p:nvPr/>
            </p:nvSpPr>
            <p:spPr>
              <a:xfrm>
                <a:off x="2946145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C75347A7-32D6-42D0-B4B3-3DF3C83FA06B}"/>
                </a:ext>
              </a:extLst>
            </p:cNvPr>
            <p:cNvGrpSpPr/>
            <p:nvPr/>
          </p:nvGrpSpPr>
          <p:grpSpPr>
            <a:xfrm>
              <a:off x="964951" y="3753483"/>
              <a:ext cx="2102598" cy="2619068"/>
              <a:chOff x="864153" y="3394430"/>
              <a:chExt cx="2102598" cy="2619068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E925198A-B5CA-4A16-8820-FBF8027017F2}"/>
                  </a:ext>
                </a:extLst>
              </p:cNvPr>
              <p:cNvGrpSpPr/>
              <p:nvPr/>
            </p:nvGrpSpPr>
            <p:grpSpPr>
              <a:xfrm rot="3600000">
                <a:off x="1051928" y="5396193"/>
                <a:ext cx="549603" cy="685007"/>
                <a:chOff x="1349465" y="5606723"/>
                <a:chExt cx="549603" cy="685007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8C1C617-93F2-4B8E-9233-E06B6D06453E}"/>
                    </a:ext>
                  </a:extLst>
                </p:cNvPr>
                <p:cNvSpPr/>
                <p:nvPr/>
              </p:nvSpPr>
              <p:spPr bwMode="auto">
                <a:xfrm>
                  <a:off x="1349465" y="6009540"/>
                  <a:ext cx="458293" cy="282190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3C09A440-B619-4B03-A0CD-1604AE25D62A}"/>
                    </a:ext>
                  </a:extLst>
                </p:cNvPr>
                <p:cNvSpPr/>
                <p:nvPr/>
              </p:nvSpPr>
              <p:spPr bwMode="auto">
                <a:xfrm>
                  <a:off x="1521215" y="5606723"/>
                  <a:ext cx="377853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EE4A8C71-AD72-4729-8488-BFB7E175F0DF}"/>
                    </a:ext>
                  </a:extLst>
                </p:cNvPr>
                <p:cNvSpPr/>
                <p:nvPr/>
              </p:nvSpPr>
              <p:spPr bwMode="auto">
                <a:xfrm>
                  <a:off x="1566394" y="5606723"/>
                  <a:ext cx="281918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3D093566-6A0C-4736-A7D5-B4BA337FB0A4}"/>
                    </a:ext>
                  </a:extLst>
                </p:cNvPr>
                <p:cNvSpPr/>
                <p:nvPr/>
              </p:nvSpPr>
              <p:spPr bwMode="auto">
                <a:xfrm>
                  <a:off x="1642994" y="5606723"/>
                  <a:ext cx="144790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3EA2B87B-97BB-4391-B4BD-12F874AB0E97}"/>
                  </a:ext>
                </a:extLst>
              </p:cNvPr>
              <p:cNvGrpSpPr/>
              <p:nvPr/>
            </p:nvGrpSpPr>
            <p:grpSpPr>
              <a:xfrm>
                <a:off x="864153" y="3394430"/>
                <a:ext cx="2102598" cy="2562921"/>
                <a:chOff x="1005658" y="634345"/>
                <a:chExt cx="2102598" cy="2562921"/>
              </a:xfrm>
            </p:grpSpPr>
            <p:sp>
              <p:nvSpPr>
                <p:cNvPr id="113" name="円/楕円 536">
                  <a:extLst>
                    <a:ext uri="{FF2B5EF4-FFF2-40B4-BE49-F238E27FC236}">
                      <a16:creationId xmlns:a16="http://schemas.microsoft.com/office/drawing/2014/main" id="{C3FC553D-ECEB-47AE-8D85-EA37663330C0}"/>
                    </a:ext>
                  </a:extLst>
                </p:cNvPr>
                <p:cNvSpPr/>
                <p:nvPr/>
              </p:nvSpPr>
              <p:spPr bwMode="auto">
                <a:xfrm flipH="1">
                  <a:off x="2443458" y="1455823"/>
                  <a:ext cx="386470" cy="3977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/楕円 537">
                  <a:extLst>
                    <a:ext uri="{FF2B5EF4-FFF2-40B4-BE49-F238E27FC236}">
                      <a16:creationId xmlns:a16="http://schemas.microsoft.com/office/drawing/2014/main" id="{89370A4E-F26A-4DCC-8703-4BF945BA5D0C}"/>
                    </a:ext>
                  </a:extLst>
                </p:cNvPr>
                <p:cNvSpPr/>
                <p:nvPr/>
              </p:nvSpPr>
              <p:spPr bwMode="auto">
                <a:xfrm flipH="1">
                  <a:off x="2522130" y="1547171"/>
                  <a:ext cx="190726" cy="21504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/楕円 534">
                  <a:extLst>
                    <a:ext uri="{FF2B5EF4-FFF2-40B4-BE49-F238E27FC236}">
                      <a16:creationId xmlns:a16="http://schemas.microsoft.com/office/drawing/2014/main" id="{F18764E4-1B17-4370-A000-8015C50485C2}"/>
                    </a:ext>
                  </a:extLst>
                </p:cNvPr>
                <p:cNvSpPr/>
                <p:nvPr/>
              </p:nvSpPr>
              <p:spPr bwMode="auto">
                <a:xfrm>
                  <a:off x="1320800" y="1455823"/>
                  <a:ext cx="386470" cy="3977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535">
                  <a:extLst>
                    <a:ext uri="{FF2B5EF4-FFF2-40B4-BE49-F238E27FC236}">
                      <a16:creationId xmlns:a16="http://schemas.microsoft.com/office/drawing/2014/main" id="{465A4B32-B041-4FC7-94DD-7A592CD13579}"/>
                    </a:ext>
                  </a:extLst>
                </p:cNvPr>
                <p:cNvSpPr/>
                <p:nvPr/>
              </p:nvSpPr>
              <p:spPr bwMode="auto">
                <a:xfrm>
                  <a:off x="1437871" y="1547171"/>
                  <a:ext cx="190726" cy="21504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A1732907-2100-48FA-B651-9C247926A452}"/>
                    </a:ext>
                  </a:extLst>
                </p:cNvPr>
                <p:cNvGrpSpPr/>
                <p:nvPr/>
              </p:nvGrpSpPr>
              <p:grpSpPr>
                <a:xfrm rot="17100000" flipH="1">
                  <a:off x="2372575" y="2579963"/>
                  <a:ext cx="549599" cy="685007"/>
                  <a:chOff x="6484634" y="3011752"/>
                  <a:chExt cx="476902" cy="594400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E590BBD6-C39F-4265-94B0-4B802CF0DC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84634" y="3361288"/>
                    <a:ext cx="397674" cy="244864"/>
                  </a:xfrm>
                  <a:custGeom>
                    <a:avLst/>
                    <a:gdLst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73591 w 397674"/>
                      <a:gd name="connsiteY17" fmla="*/ 222514 h 243678"/>
                      <a:gd name="connsiteX18" fmla="*/ 41697 w 397674"/>
                      <a:gd name="connsiteY18" fmla="*/ 201335 h 243678"/>
                      <a:gd name="connsiteX19" fmla="*/ 41697 w 397674"/>
                      <a:gd name="connsiteY19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41697 w 397674"/>
                      <a:gd name="connsiteY17" fmla="*/ 201335 h 243678"/>
                      <a:gd name="connsiteX18" fmla="*/ 41697 w 397674"/>
                      <a:gd name="connsiteY18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75329 w 397674"/>
                      <a:gd name="connsiteY15" fmla="*/ 226800 h 243678"/>
                      <a:gd name="connsiteX16" fmla="*/ 41697 w 397674"/>
                      <a:gd name="connsiteY16" fmla="*/ 201335 h 243678"/>
                      <a:gd name="connsiteX17" fmla="*/ 41697 w 397674"/>
                      <a:gd name="connsiteY17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75329 w 397674"/>
                      <a:gd name="connsiteY14" fmla="*/ 226800 h 243678"/>
                      <a:gd name="connsiteX15" fmla="*/ 41697 w 397674"/>
                      <a:gd name="connsiteY15" fmla="*/ 201335 h 243678"/>
                      <a:gd name="connsiteX16" fmla="*/ 41697 w 397674"/>
                      <a:gd name="connsiteY16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1228 h 244906"/>
                      <a:gd name="connsiteX1" fmla="*/ 105994 w 397674"/>
                      <a:gd name="connsiteY1" fmla="*/ 116187 h 244906"/>
                      <a:gd name="connsiteX2" fmla="*/ 229449 w 397674"/>
                      <a:gd name="connsiteY2" fmla="*/ 77792 h 244906"/>
                      <a:gd name="connsiteX3" fmla="*/ 397674 w 397674"/>
                      <a:gd name="connsiteY3" fmla="*/ 77792 h 244906"/>
                      <a:gd name="connsiteX4" fmla="*/ 397674 w 397674"/>
                      <a:gd name="connsiteY4" fmla="*/ 193234 h 244906"/>
                      <a:gd name="connsiteX5" fmla="*/ 235111 w 397674"/>
                      <a:gd name="connsiteY5" fmla="*/ 243770 h 244906"/>
                      <a:gd name="connsiteX6" fmla="*/ 168746 w 397674"/>
                      <a:gd name="connsiteY6" fmla="*/ 244840 h 244906"/>
                      <a:gd name="connsiteX7" fmla="*/ 144783 w 397674"/>
                      <a:gd name="connsiteY7" fmla="*/ 243790 h 244906"/>
                      <a:gd name="connsiteX8" fmla="*/ 142365 w 397674"/>
                      <a:gd name="connsiteY8" fmla="*/ 244260 h 244906"/>
                      <a:gd name="connsiteX9" fmla="*/ 138540 w 397674"/>
                      <a:gd name="connsiteY9" fmla="*/ 243516 h 244906"/>
                      <a:gd name="connsiteX10" fmla="*/ 113327 w 397674"/>
                      <a:gd name="connsiteY10" fmla="*/ 242411 h 244906"/>
                      <a:gd name="connsiteX11" fmla="*/ 92662 w 397674"/>
                      <a:gd name="connsiteY11" fmla="*/ 234589 h 244906"/>
                      <a:gd name="connsiteX12" fmla="*/ 75329 w 397674"/>
                      <a:gd name="connsiteY12" fmla="*/ 228028 h 244906"/>
                      <a:gd name="connsiteX13" fmla="*/ 41697 w 397674"/>
                      <a:gd name="connsiteY13" fmla="*/ 202563 h 244906"/>
                      <a:gd name="connsiteX14" fmla="*/ 41697 w 397674"/>
                      <a:gd name="connsiteY14" fmla="*/ 1228 h 244906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38540 w 397674"/>
                      <a:gd name="connsiteY9" fmla="*/ 243474 h 244864"/>
                      <a:gd name="connsiteX10" fmla="*/ 113327 w 397674"/>
                      <a:gd name="connsiteY10" fmla="*/ 242369 h 244864"/>
                      <a:gd name="connsiteX11" fmla="*/ 92662 w 397674"/>
                      <a:gd name="connsiteY11" fmla="*/ 234547 h 244864"/>
                      <a:gd name="connsiteX12" fmla="*/ 75329 w 397674"/>
                      <a:gd name="connsiteY12" fmla="*/ 227986 h 244864"/>
                      <a:gd name="connsiteX13" fmla="*/ 41697 w 397674"/>
                      <a:gd name="connsiteY13" fmla="*/ 202521 h 244864"/>
                      <a:gd name="connsiteX14" fmla="*/ 41697 w 397674"/>
                      <a:gd name="connsiteY14" fmla="*/ 1186 h 244864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13327 w 397674"/>
                      <a:gd name="connsiteY9" fmla="*/ 242369 h 244864"/>
                      <a:gd name="connsiteX10" fmla="*/ 92662 w 397674"/>
                      <a:gd name="connsiteY10" fmla="*/ 234547 h 244864"/>
                      <a:gd name="connsiteX11" fmla="*/ 75329 w 397674"/>
                      <a:gd name="connsiteY11" fmla="*/ 227986 h 244864"/>
                      <a:gd name="connsiteX12" fmla="*/ 41697 w 397674"/>
                      <a:gd name="connsiteY12" fmla="*/ 202521 h 244864"/>
                      <a:gd name="connsiteX13" fmla="*/ 41697 w 397674"/>
                      <a:gd name="connsiteY13" fmla="*/ 1186 h 24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97674" h="244864">
                        <a:moveTo>
                          <a:pt x="41697" y="1186"/>
                        </a:moveTo>
                        <a:cubicBezTo>
                          <a:pt x="52413" y="-13210"/>
                          <a:pt x="38983" y="108146"/>
                          <a:pt x="105994" y="116145"/>
                        </a:cubicBezTo>
                        <a:cubicBezTo>
                          <a:pt x="173005" y="124144"/>
                          <a:pt x="188297" y="90548"/>
                          <a:pt x="229449" y="77750"/>
                        </a:cubicBezTo>
                        <a:lnTo>
                          <a:pt x="397674" y="77750"/>
                        </a:lnTo>
                        <a:lnTo>
                          <a:pt x="397674" y="193192"/>
                        </a:lnTo>
                        <a:cubicBezTo>
                          <a:pt x="397674" y="256949"/>
                          <a:pt x="328018" y="243728"/>
                          <a:pt x="235111" y="243728"/>
                        </a:cubicBezTo>
                        <a:cubicBezTo>
                          <a:pt x="211884" y="243728"/>
                          <a:pt x="189403" y="244555"/>
                          <a:pt x="168746" y="244798"/>
                        </a:cubicBezTo>
                        <a:lnTo>
                          <a:pt x="144783" y="243748"/>
                        </a:lnTo>
                        <a:lnTo>
                          <a:pt x="142365" y="244218"/>
                        </a:lnTo>
                        <a:lnTo>
                          <a:pt x="113327" y="242369"/>
                        </a:lnTo>
                        <a:lnTo>
                          <a:pt x="92662" y="234547"/>
                        </a:lnTo>
                        <a:lnTo>
                          <a:pt x="75329" y="227986"/>
                        </a:lnTo>
                        <a:lnTo>
                          <a:pt x="41697" y="202521"/>
                        </a:lnTo>
                        <a:cubicBezTo>
                          <a:pt x="-13900" y="146924"/>
                          <a:pt x="-13900" y="56783"/>
                          <a:pt x="41697" y="11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AA9092D8-61C1-4E20-8FFC-2CF4DA678D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33663" y="3011752"/>
                    <a:ext cx="327873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E63044B7-855A-439E-A199-2BC43A31D0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72867" y="3011752"/>
                    <a:ext cx="244628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四角形: 上の 2 つの角を丸める 142">
                    <a:extLst>
                      <a:ext uri="{FF2B5EF4-FFF2-40B4-BE49-F238E27FC236}">
                        <a16:creationId xmlns:a16="http://schemas.microsoft.com/office/drawing/2014/main" id="{2D77B4E0-08DC-4E11-98A5-9CA98DB1A3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9330" y="3011752"/>
                    <a:ext cx="125638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E4D98358-8351-47EF-A3BA-B5D0A45CB404}"/>
                    </a:ext>
                  </a:extLst>
                </p:cNvPr>
                <p:cNvGrpSpPr/>
                <p:nvPr/>
              </p:nvGrpSpPr>
              <p:grpSpPr>
                <a:xfrm>
                  <a:off x="1589815" y="2481909"/>
                  <a:ext cx="946746" cy="661478"/>
                  <a:chOff x="6474632" y="1510224"/>
                  <a:chExt cx="821518" cy="573983"/>
                </a:xfrm>
              </p:grpSpPr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06750F08-98AB-42B4-960E-A0240AE1F4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4632" y="1510224"/>
                    <a:ext cx="821518" cy="573983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77241D59-4793-47C6-A3C5-8AEBD6C6B3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90063" y="1510224"/>
                    <a:ext cx="594962" cy="573983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1900DD68-A13F-4F34-991B-9AA0EB8010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43910" y="1510224"/>
                    <a:ext cx="279190" cy="573983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9" name="片側の 2 つの角を丸めた四角形 513">
                  <a:extLst>
                    <a:ext uri="{FF2B5EF4-FFF2-40B4-BE49-F238E27FC236}">
                      <a16:creationId xmlns:a16="http://schemas.microsoft.com/office/drawing/2014/main" id="{DC440E08-3D7D-423D-B2A2-01B09FF61B04}"/>
                    </a:ext>
                  </a:extLst>
                </p:cNvPr>
                <p:cNvSpPr/>
                <p:nvPr/>
              </p:nvSpPr>
              <p:spPr bwMode="auto">
                <a:xfrm>
                  <a:off x="1635733" y="1888759"/>
                  <a:ext cx="847804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片側の 2 つの角を丸めた四角形 513">
                  <a:extLst>
                    <a:ext uri="{FF2B5EF4-FFF2-40B4-BE49-F238E27FC236}">
                      <a16:creationId xmlns:a16="http://schemas.microsoft.com/office/drawing/2014/main" id="{95E4A7ED-1EAB-42C9-AAD4-D3B9F2F1DC68}"/>
                    </a:ext>
                  </a:extLst>
                </p:cNvPr>
                <p:cNvSpPr/>
                <p:nvPr/>
              </p:nvSpPr>
              <p:spPr bwMode="auto">
                <a:xfrm>
                  <a:off x="1732728" y="1888759"/>
                  <a:ext cx="653816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片側の 2 つの角を丸めた四角形 513">
                  <a:extLst>
                    <a:ext uri="{FF2B5EF4-FFF2-40B4-BE49-F238E27FC236}">
                      <a16:creationId xmlns:a16="http://schemas.microsoft.com/office/drawing/2014/main" id="{53FE84A7-C84A-44A9-9D59-9CAD215D7BBA}"/>
                    </a:ext>
                  </a:extLst>
                </p:cNvPr>
                <p:cNvSpPr/>
                <p:nvPr/>
              </p:nvSpPr>
              <p:spPr bwMode="auto">
                <a:xfrm>
                  <a:off x="1933972" y="1888759"/>
                  <a:ext cx="251328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B5189795-6698-454E-A16E-4E940A723F24}"/>
                    </a:ext>
                  </a:extLst>
                </p:cNvPr>
                <p:cNvGrpSpPr/>
                <p:nvPr/>
              </p:nvGrpSpPr>
              <p:grpSpPr>
                <a:xfrm rot="7200000" flipH="1">
                  <a:off x="1233884" y="1566033"/>
                  <a:ext cx="364744" cy="821196"/>
                  <a:chOff x="7548596" y="1188968"/>
                  <a:chExt cx="316498" cy="712575"/>
                </a:xfrm>
              </p:grpSpPr>
              <p:sp>
                <p:nvSpPr>
                  <p:cNvPr id="134" name="角丸四角形 559">
                    <a:extLst>
                      <a:ext uri="{FF2B5EF4-FFF2-40B4-BE49-F238E27FC236}">
                        <a16:creationId xmlns:a16="http://schemas.microsoft.com/office/drawing/2014/main" id="{1AEBB68F-9097-4981-9BBB-B85CBE8A28E8}"/>
                      </a:ext>
                    </a:extLst>
                  </p:cNvPr>
                  <p:cNvSpPr/>
                  <p:nvPr/>
                </p:nvSpPr>
                <p:spPr bwMode="auto">
                  <a:xfrm rot="11847475">
                    <a:off x="7548596" y="1570390"/>
                    <a:ext cx="316498" cy="331153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台形 441">
                    <a:extLst>
                      <a:ext uri="{FF2B5EF4-FFF2-40B4-BE49-F238E27FC236}">
                        <a16:creationId xmlns:a16="http://schemas.microsoft.com/office/drawing/2014/main" id="{7B02A078-7CEF-470C-9382-5AF6D92AACE0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567208" y="1236371"/>
                    <a:ext cx="270037" cy="349475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台形 441">
                    <a:extLst>
                      <a:ext uri="{FF2B5EF4-FFF2-40B4-BE49-F238E27FC236}">
                        <a16:creationId xmlns:a16="http://schemas.microsoft.com/office/drawing/2014/main" id="{12C41254-07D1-413A-A799-7EB948AB0486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663189" y="1188968"/>
                    <a:ext cx="77870" cy="396878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0083A6E-9CDA-4C87-BB8D-EA043DAC0755}"/>
                    </a:ext>
                  </a:extLst>
                </p:cNvPr>
                <p:cNvGrpSpPr/>
                <p:nvPr/>
              </p:nvGrpSpPr>
              <p:grpSpPr>
                <a:xfrm rot="14400000">
                  <a:off x="2515286" y="1566033"/>
                  <a:ext cx="364744" cy="821196"/>
                  <a:chOff x="7548596" y="1188968"/>
                  <a:chExt cx="316498" cy="712575"/>
                </a:xfrm>
              </p:grpSpPr>
              <p:sp>
                <p:nvSpPr>
                  <p:cNvPr id="131" name="角丸四角形 559">
                    <a:extLst>
                      <a:ext uri="{FF2B5EF4-FFF2-40B4-BE49-F238E27FC236}">
                        <a16:creationId xmlns:a16="http://schemas.microsoft.com/office/drawing/2014/main" id="{4D2338F9-3424-4A88-9F38-55DB96D021AB}"/>
                      </a:ext>
                    </a:extLst>
                  </p:cNvPr>
                  <p:cNvSpPr/>
                  <p:nvPr/>
                </p:nvSpPr>
                <p:spPr bwMode="auto">
                  <a:xfrm rot="11847475">
                    <a:off x="7548596" y="1570390"/>
                    <a:ext cx="316498" cy="331153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" name="台形 441">
                    <a:extLst>
                      <a:ext uri="{FF2B5EF4-FFF2-40B4-BE49-F238E27FC236}">
                        <a16:creationId xmlns:a16="http://schemas.microsoft.com/office/drawing/2014/main" id="{23CA18F4-6AF1-418B-B690-E041CC84AFD4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567208" y="1236371"/>
                    <a:ext cx="270037" cy="349475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台形 441">
                    <a:extLst>
                      <a:ext uri="{FF2B5EF4-FFF2-40B4-BE49-F238E27FC236}">
                        <a16:creationId xmlns:a16="http://schemas.microsoft.com/office/drawing/2014/main" id="{3681C9B6-002C-41E2-B0D1-6778EEA61E56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663189" y="1188968"/>
                    <a:ext cx="77870" cy="396878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" name="円/楕円 525">
                  <a:extLst>
                    <a:ext uri="{FF2B5EF4-FFF2-40B4-BE49-F238E27FC236}">
                      <a16:creationId xmlns:a16="http://schemas.microsoft.com/office/drawing/2014/main" id="{91011574-C60B-4CE1-A21E-30513E06B263}"/>
                    </a:ext>
                  </a:extLst>
                </p:cNvPr>
                <p:cNvSpPr/>
                <p:nvPr/>
              </p:nvSpPr>
              <p:spPr bwMode="auto">
                <a:xfrm>
                  <a:off x="1516296" y="1112647"/>
                  <a:ext cx="1117248" cy="111724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/楕円 532">
                  <a:extLst>
                    <a:ext uri="{FF2B5EF4-FFF2-40B4-BE49-F238E27FC236}">
                      <a16:creationId xmlns:a16="http://schemas.microsoft.com/office/drawing/2014/main" id="{DA26D48F-0E18-4C2A-B687-1A3292BDF6BD}"/>
                    </a:ext>
                  </a:extLst>
                </p:cNvPr>
                <p:cNvSpPr/>
                <p:nvPr/>
              </p:nvSpPr>
              <p:spPr bwMode="auto">
                <a:xfrm>
                  <a:off x="1574098" y="1646821"/>
                  <a:ext cx="183735" cy="1337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533">
                  <a:extLst>
                    <a:ext uri="{FF2B5EF4-FFF2-40B4-BE49-F238E27FC236}">
                      <a16:creationId xmlns:a16="http://schemas.microsoft.com/office/drawing/2014/main" id="{E59E1986-0275-4D56-A3B3-FB3E361F5004}"/>
                    </a:ext>
                  </a:extLst>
                </p:cNvPr>
                <p:cNvSpPr/>
                <p:nvPr/>
              </p:nvSpPr>
              <p:spPr bwMode="auto">
                <a:xfrm>
                  <a:off x="2363158" y="1650029"/>
                  <a:ext cx="183735" cy="1337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808608D-17A8-4FDA-A711-A343D974AE6A}"/>
                    </a:ext>
                  </a:extLst>
                </p:cNvPr>
                <p:cNvSpPr/>
                <p:nvPr/>
              </p:nvSpPr>
              <p:spPr bwMode="auto">
                <a:xfrm>
                  <a:off x="1687276" y="740730"/>
                  <a:ext cx="776177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3736815-E840-42FF-A8A2-2914D9081BD1}"/>
                    </a:ext>
                  </a:extLst>
                </p:cNvPr>
                <p:cNvSpPr/>
                <p:nvPr/>
              </p:nvSpPr>
              <p:spPr bwMode="auto">
                <a:xfrm>
                  <a:off x="1803518" y="744389"/>
                  <a:ext cx="543691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C2153736-4E86-4A4E-A257-2DFBE9790EC1}"/>
                    </a:ext>
                  </a:extLst>
                </p:cNvPr>
                <p:cNvSpPr/>
                <p:nvPr/>
              </p:nvSpPr>
              <p:spPr bwMode="auto">
                <a:xfrm>
                  <a:off x="1968173" y="737782"/>
                  <a:ext cx="214383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星: 12 pt 129">
                  <a:extLst>
                    <a:ext uri="{FF2B5EF4-FFF2-40B4-BE49-F238E27FC236}">
                      <a16:creationId xmlns:a16="http://schemas.microsoft.com/office/drawing/2014/main" id="{BAF09354-CE77-4069-9D11-17AA7AEA6984}"/>
                    </a:ext>
                  </a:extLst>
                </p:cNvPr>
                <p:cNvSpPr/>
                <p:nvPr/>
              </p:nvSpPr>
              <p:spPr bwMode="auto">
                <a:xfrm>
                  <a:off x="1893390" y="634345"/>
                  <a:ext cx="363057" cy="363057"/>
                </a:xfrm>
                <a:prstGeom prst="star12">
                  <a:avLst>
                    <a:gd name="adj" fmla="val 43547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7E6CD306-4E5E-4C05-AAC7-23538DE78633}"/>
                  </a:ext>
                </a:extLst>
              </p:cNvPr>
              <p:cNvSpPr/>
              <p:nvPr/>
            </p:nvSpPr>
            <p:spPr>
              <a:xfrm>
                <a:off x="1751885" y="4583934"/>
                <a:ext cx="374641" cy="29971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3D787D43-8E35-45E6-A895-48A47BC30F48}"/>
                  </a:ext>
                </a:extLst>
              </p:cNvPr>
              <p:cNvSpPr/>
              <p:nvPr/>
            </p:nvSpPr>
            <p:spPr>
              <a:xfrm>
                <a:off x="1695041" y="4548188"/>
                <a:ext cx="481422" cy="401130"/>
              </a:xfrm>
              <a:prstGeom prst="donut">
                <a:avLst>
                  <a:gd name="adj" fmla="val 26342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29C9B279-A518-43B5-97DB-AB562225FCFD}"/>
                  </a:ext>
                </a:extLst>
              </p:cNvPr>
              <p:cNvSpPr/>
              <p:nvPr/>
            </p:nvSpPr>
            <p:spPr bwMode="auto">
              <a:xfrm>
                <a:off x="1825978" y="4351588"/>
                <a:ext cx="227613" cy="227611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3D9C424C-487D-4903-B409-6C6C529DFCFD}"/>
                  </a:ext>
                </a:extLst>
              </p:cNvPr>
              <p:cNvSpPr/>
              <p:nvPr/>
            </p:nvSpPr>
            <p:spPr bwMode="auto">
              <a:xfrm>
                <a:off x="1938867" y="4396688"/>
                <a:ext cx="74150" cy="7414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D9DFBF4F-AEA4-4714-8813-AA510283D577}"/>
                  </a:ext>
                </a:extLst>
              </p:cNvPr>
              <p:cNvSpPr/>
              <p:nvPr/>
            </p:nvSpPr>
            <p:spPr bwMode="auto">
              <a:xfrm>
                <a:off x="1496876" y="4045335"/>
                <a:ext cx="348353" cy="348350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FCE20DE9-610C-4008-94DE-F7D50FD9AB00}"/>
                  </a:ext>
                </a:extLst>
              </p:cNvPr>
              <p:cNvSpPr/>
              <p:nvPr/>
            </p:nvSpPr>
            <p:spPr bwMode="auto">
              <a:xfrm>
                <a:off x="2015988" y="4045335"/>
                <a:ext cx="348353" cy="348350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03D07BDC-FC16-46F6-B865-583ECBAC0F74}"/>
                  </a:ext>
                </a:extLst>
              </p:cNvPr>
              <p:cNvSpPr/>
              <p:nvPr/>
            </p:nvSpPr>
            <p:spPr bwMode="auto">
              <a:xfrm>
                <a:off x="1648192" y="4176456"/>
                <a:ext cx="45722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117AE71-D859-418C-AD4B-FCC64D5CEE51}"/>
                  </a:ext>
                </a:extLst>
              </p:cNvPr>
              <p:cNvSpPr/>
              <p:nvPr/>
            </p:nvSpPr>
            <p:spPr bwMode="auto">
              <a:xfrm>
                <a:off x="2167304" y="4176456"/>
                <a:ext cx="45722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B52C1EA-E87F-414A-8339-A35B00893C22}"/>
              </a:ext>
            </a:extLst>
          </p:cNvPr>
          <p:cNvGrpSpPr/>
          <p:nvPr/>
        </p:nvGrpSpPr>
        <p:grpSpPr>
          <a:xfrm>
            <a:off x="818478" y="640526"/>
            <a:ext cx="2463437" cy="2891119"/>
            <a:chOff x="818478" y="640526"/>
            <a:chExt cx="2463437" cy="2891119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9B28DBC7-309D-48B6-8274-2482A3381207}"/>
                </a:ext>
              </a:extLst>
            </p:cNvPr>
            <p:cNvGrpSpPr/>
            <p:nvPr/>
          </p:nvGrpSpPr>
          <p:grpSpPr>
            <a:xfrm rot="900000">
              <a:off x="1351162" y="1023032"/>
              <a:ext cx="1692507" cy="781066"/>
              <a:chOff x="1797328" y="1373739"/>
              <a:chExt cx="1692507" cy="658121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56AA7D0F-995C-4959-9B52-AFBB423F326D}"/>
                  </a:ext>
                </a:extLst>
              </p:cNvPr>
              <p:cNvSpPr/>
              <p:nvPr/>
            </p:nvSpPr>
            <p:spPr>
              <a:xfrm flipH="1">
                <a:off x="1797328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ECD5C65-E9A0-4B41-AA31-BD2ED7EDC174}"/>
                  </a:ext>
                </a:extLst>
              </p:cNvPr>
              <p:cNvSpPr/>
              <p:nvPr/>
            </p:nvSpPr>
            <p:spPr>
              <a:xfrm>
                <a:off x="2946145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9415801A-A13D-4BD0-8D41-AF61248D7C14}"/>
                </a:ext>
              </a:extLst>
            </p:cNvPr>
            <p:cNvGrpSpPr/>
            <p:nvPr/>
          </p:nvGrpSpPr>
          <p:grpSpPr>
            <a:xfrm flipH="1">
              <a:off x="2083796" y="2846638"/>
              <a:ext cx="549599" cy="685007"/>
              <a:chOff x="6484634" y="3011752"/>
              <a:chExt cx="476902" cy="594400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BF09E64E-741D-4873-9F1A-98F6C53D696A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18E24D81-E104-4C5A-A103-0F74539D7355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E12CA62B-4026-418F-8928-4FADC0D9A586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58484CE7-68B8-4AAF-9582-1FB1FCE88609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07D2D7C9-2988-431F-8B3A-C3B2A0638A4A}"/>
                </a:ext>
              </a:extLst>
            </p:cNvPr>
            <p:cNvGrpSpPr/>
            <p:nvPr/>
          </p:nvGrpSpPr>
          <p:grpSpPr>
            <a:xfrm rot="900000">
              <a:off x="1430235" y="2846638"/>
              <a:ext cx="549599" cy="685007"/>
              <a:chOff x="6484634" y="3011752"/>
              <a:chExt cx="476902" cy="594400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566ABCA3-5CD3-42E7-8556-C23AAC25F3EC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A3187179-037F-4DCC-AE09-48AC7C635B5B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9E2640E8-FDC9-4D37-95C2-951C77FF2572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FCBB6F89-B0BC-44A2-818F-4591A4FC06A6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095B8C0E-3DDB-41DF-80AC-0C1E036F7047}"/>
                </a:ext>
              </a:extLst>
            </p:cNvPr>
            <p:cNvGrpSpPr/>
            <p:nvPr/>
          </p:nvGrpSpPr>
          <p:grpSpPr>
            <a:xfrm>
              <a:off x="1572916" y="2481909"/>
              <a:ext cx="946746" cy="661478"/>
              <a:chOff x="6474632" y="1510224"/>
              <a:chExt cx="821518" cy="573983"/>
            </a:xfrm>
          </p:grpSpPr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3928E066-0874-49FD-85B1-BA71279B2925}"/>
                  </a:ext>
                </a:extLst>
              </p:cNvPr>
              <p:cNvSpPr/>
              <p:nvPr/>
            </p:nvSpPr>
            <p:spPr bwMode="auto">
              <a:xfrm>
                <a:off x="6474632" y="1510224"/>
                <a:ext cx="821518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1809566D-505F-4FBC-BB76-4FAB3333E73D}"/>
                  </a:ext>
                </a:extLst>
              </p:cNvPr>
              <p:cNvSpPr/>
              <p:nvPr/>
            </p:nvSpPr>
            <p:spPr bwMode="auto">
              <a:xfrm>
                <a:off x="6590063" y="1510224"/>
                <a:ext cx="594962" cy="57398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ACD9FFF6-5F2F-4A41-B564-6A64E5A2BCB1}"/>
                  </a:ext>
                </a:extLst>
              </p:cNvPr>
              <p:cNvSpPr/>
              <p:nvPr/>
            </p:nvSpPr>
            <p:spPr bwMode="auto">
              <a:xfrm>
                <a:off x="6743910" y="1510224"/>
                <a:ext cx="279190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5" name="片側の 2 つの角を丸めた四角形 513">
              <a:extLst>
                <a:ext uri="{FF2B5EF4-FFF2-40B4-BE49-F238E27FC236}">
                  <a16:creationId xmlns:a16="http://schemas.microsoft.com/office/drawing/2014/main" id="{C239E11C-2B95-4D50-A50B-60EC56F3F597}"/>
                </a:ext>
              </a:extLst>
            </p:cNvPr>
            <p:cNvSpPr/>
            <p:nvPr/>
          </p:nvSpPr>
          <p:spPr bwMode="auto">
            <a:xfrm>
              <a:off x="1618834" y="1888759"/>
              <a:ext cx="847804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片側の 2 つの角を丸めた四角形 513">
              <a:extLst>
                <a:ext uri="{FF2B5EF4-FFF2-40B4-BE49-F238E27FC236}">
                  <a16:creationId xmlns:a16="http://schemas.microsoft.com/office/drawing/2014/main" id="{C7DE4C85-449E-4C21-8F18-3F0650A44D41}"/>
                </a:ext>
              </a:extLst>
            </p:cNvPr>
            <p:cNvSpPr/>
            <p:nvPr/>
          </p:nvSpPr>
          <p:spPr bwMode="auto">
            <a:xfrm>
              <a:off x="1715829" y="1888759"/>
              <a:ext cx="653816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片側の 2 つの角を丸めた四角形 513">
              <a:extLst>
                <a:ext uri="{FF2B5EF4-FFF2-40B4-BE49-F238E27FC236}">
                  <a16:creationId xmlns:a16="http://schemas.microsoft.com/office/drawing/2014/main" id="{3FA0AA2A-63A1-44F8-96DA-258DC5AC7CFF}"/>
                </a:ext>
              </a:extLst>
            </p:cNvPr>
            <p:cNvSpPr/>
            <p:nvPr/>
          </p:nvSpPr>
          <p:spPr bwMode="auto">
            <a:xfrm>
              <a:off x="1917073" y="1888759"/>
              <a:ext cx="251328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1F0FAA3F-D959-4012-B72B-61DB34CDF195}"/>
                </a:ext>
              </a:extLst>
            </p:cNvPr>
            <p:cNvGrpSpPr/>
            <p:nvPr/>
          </p:nvGrpSpPr>
          <p:grpSpPr>
            <a:xfrm rot="18000000" flipH="1">
              <a:off x="2371230" y="2097504"/>
              <a:ext cx="272694" cy="400114"/>
              <a:chOff x="7567223" y="1238843"/>
              <a:chExt cx="236623" cy="347190"/>
            </a:xfrm>
          </p:grpSpPr>
          <p:sp>
            <p:nvSpPr>
              <p:cNvPr id="184" name="台形 441">
                <a:extLst>
                  <a:ext uri="{FF2B5EF4-FFF2-40B4-BE49-F238E27FC236}">
                    <a16:creationId xmlns:a16="http://schemas.microsoft.com/office/drawing/2014/main" id="{57F5ECF1-AB27-43F5-96BE-C4720D0FD2AA}"/>
                  </a:ext>
                </a:extLst>
              </p:cNvPr>
              <p:cNvSpPr/>
              <p:nvPr/>
            </p:nvSpPr>
            <p:spPr bwMode="auto">
              <a:xfrm rot="10761594">
                <a:off x="7567223" y="1238843"/>
                <a:ext cx="236623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2902"/>
                  <a:gd name="connsiteY0" fmla="*/ 152986 h 350865"/>
                  <a:gd name="connsiteX1" fmla="*/ 28514 w 182902"/>
                  <a:gd name="connsiteY1" fmla="*/ 0 h 350865"/>
                  <a:gd name="connsiteX2" fmla="*/ 127748 w 182902"/>
                  <a:gd name="connsiteY2" fmla="*/ 0 h 350865"/>
                  <a:gd name="connsiteX3" fmla="*/ 182902 w 182902"/>
                  <a:gd name="connsiteY3" fmla="*/ 350865 h 350865"/>
                  <a:gd name="connsiteX0" fmla="*/ 0 w 183614"/>
                  <a:gd name="connsiteY0" fmla="*/ 179133 h 350865"/>
                  <a:gd name="connsiteX1" fmla="*/ 29226 w 183614"/>
                  <a:gd name="connsiteY1" fmla="*/ 0 h 350865"/>
                  <a:gd name="connsiteX2" fmla="*/ 128460 w 183614"/>
                  <a:gd name="connsiteY2" fmla="*/ 0 h 350865"/>
                  <a:gd name="connsiteX3" fmla="*/ 183614 w 183614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614" h="350865">
                    <a:moveTo>
                      <a:pt x="0" y="179133"/>
                    </a:moveTo>
                    <a:lnTo>
                      <a:pt x="29226" y="0"/>
                    </a:lnTo>
                    <a:lnTo>
                      <a:pt x="128460" y="0"/>
                    </a:lnTo>
                    <a:lnTo>
                      <a:pt x="183614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台形 441">
                <a:extLst>
                  <a:ext uri="{FF2B5EF4-FFF2-40B4-BE49-F238E27FC236}">
                    <a16:creationId xmlns:a16="http://schemas.microsoft.com/office/drawing/2014/main" id="{365F2A79-FC92-49A1-81EB-8E420EFF2B9B}"/>
                  </a:ext>
                </a:extLst>
              </p:cNvPr>
              <p:cNvSpPr/>
              <p:nvPr/>
            </p:nvSpPr>
            <p:spPr bwMode="auto">
              <a:xfrm rot="10761594">
                <a:off x="7664038" y="1341027"/>
                <a:ext cx="77870" cy="24481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DB6B8825-947B-410D-8AAD-2D55C6E64401}"/>
                </a:ext>
              </a:extLst>
            </p:cNvPr>
            <p:cNvGrpSpPr/>
            <p:nvPr/>
          </p:nvGrpSpPr>
          <p:grpSpPr>
            <a:xfrm rot="3600000">
              <a:off x="1438406" y="2097504"/>
              <a:ext cx="272694" cy="400114"/>
              <a:chOff x="7567223" y="1238843"/>
              <a:chExt cx="236623" cy="347190"/>
            </a:xfrm>
          </p:grpSpPr>
          <p:sp>
            <p:nvSpPr>
              <p:cNvPr id="182" name="台形 441">
                <a:extLst>
                  <a:ext uri="{FF2B5EF4-FFF2-40B4-BE49-F238E27FC236}">
                    <a16:creationId xmlns:a16="http://schemas.microsoft.com/office/drawing/2014/main" id="{192907EC-18F9-4C0C-8939-E86C54B7F7E6}"/>
                  </a:ext>
                </a:extLst>
              </p:cNvPr>
              <p:cNvSpPr/>
              <p:nvPr/>
            </p:nvSpPr>
            <p:spPr bwMode="auto">
              <a:xfrm rot="10761594">
                <a:off x="7567223" y="1238843"/>
                <a:ext cx="236623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2902"/>
                  <a:gd name="connsiteY0" fmla="*/ 152986 h 350865"/>
                  <a:gd name="connsiteX1" fmla="*/ 28514 w 182902"/>
                  <a:gd name="connsiteY1" fmla="*/ 0 h 350865"/>
                  <a:gd name="connsiteX2" fmla="*/ 127748 w 182902"/>
                  <a:gd name="connsiteY2" fmla="*/ 0 h 350865"/>
                  <a:gd name="connsiteX3" fmla="*/ 182902 w 182902"/>
                  <a:gd name="connsiteY3" fmla="*/ 350865 h 350865"/>
                  <a:gd name="connsiteX0" fmla="*/ 0 w 183614"/>
                  <a:gd name="connsiteY0" fmla="*/ 179133 h 350865"/>
                  <a:gd name="connsiteX1" fmla="*/ 29226 w 183614"/>
                  <a:gd name="connsiteY1" fmla="*/ 0 h 350865"/>
                  <a:gd name="connsiteX2" fmla="*/ 128460 w 183614"/>
                  <a:gd name="connsiteY2" fmla="*/ 0 h 350865"/>
                  <a:gd name="connsiteX3" fmla="*/ 183614 w 183614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614" h="350865">
                    <a:moveTo>
                      <a:pt x="0" y="179133"/>
                    </a:moveTo>
                    <a:lnTo>
                      <a:pt x="29226" y="0"/>
                    </a:lnTo>
                    <a:lnTo>
                      <a:pt x="128460" y="0"/>
                    </a:lnTo>
                    <a:lnTo>
                      <a:pt x="183614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台形 441">
                <a:extLst>
                  <a:ext uri="{FF2B5EF4-FFF2-40B4-BE49-F238E27FC236}">
                    <a16:creationId xmlns:a16="http://schemas.microsoft.com/office/drawing/2014/main" id="{7D7A8A23-0EE2-44BC-B6D3-F97819866FA6}"/>
                  </a:ext>
                </a:extLst>
              </p:cNvPr>
              <p:cNvSpPr/>
              <p:nvPr/>
            </p:nvSpPr>
            <p:spPr bwMode="auto">
              <a:xfrm rot="10761594">
                <a:off x="7664038" y="1341027"/>
                <a:ext cx="77870" cy="24481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E3190E35-0F89-4ECF-A73B-4345BE2CBDC8}"/>
                </a:ext>
              </a:extLst>
            </p:cNvPr>
            <p:cNvGrpSpPr/>
            <p:nvPr/>
          </p:nvGrpSpPr>
          <p:grpSpPr>
            <a:xfrm rot="900000">
              <a:off x="1437406" y="640526"/>
              <a:ext cx="1509128" cy="1488211"/>
              <a:chOff x="1303901" y="697088"/>
              <a:chExt cx="1509128" cy="1488211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FF47E6DC-0C01-4EBA-B14A-36D4A256C499}"/>
                  </a:ext>
                </a:extLst>
              </p:cNvPr>
              <p:cNvGrpSpPr/>
              <p:nvPr/>
            </p:nvGrpSpPr>
            <p:grpSpPr>
              <a:xfrm>
                <a:off x="1303901" y="697088"/>
                <a:ext cx="1509128" cy="1488211"/>
                <a:chOff x="1303901" y="697088"/>
                <a:chExt cx="1509128" cy="1488211"/>
              </a:xfrm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4A73D91E-25DB-4DAD-9F5B-069C99DEFD69}"/>
                    </a:ext>
                  </a:extLst>
                </p:cNvPr>
                <p:cNvGrpSpPr/>
                <p:nvPr/>
              </p:nvGrpSpPr>
              <p:grpSpPr>
                <a:xfrm>
                  <a:off x="1303901" y="1068051"/>
                  <a:ext cx="1509128" cy="1117248"/>
                  <a:chOff x="6227938" y="357308"/>
                  <a:chExt cx="1309512" cy="969467"/>
                </a:xfrm>
              </p:grpSpPr>
              <p:sp>
                <p:nvSpPr>
                  <p:cNvPr id="171" name="円/楕円 536">
                    <a:extLst>
                      <a:ext uri="{FF2B5EF4-FFF2-40B4-BE49-F238E27FC236}">
                        <a16:creationId xmlns:a16="http://schemas.microsoft.com/office/drawing/2014/main" id="{FC257772-2D11-420E-9734-8EF35729144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202099" y="660253"/>
                    <a:ext cx="335351" cy="34512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円/楕円 537">
                    <a:extLst>
                      <a:ext uri="{FF2B5EF4-FFF2-40B4-BE49-F238E27FC236}">
                        <a16:creationId xmlns:a16="http://schemas.microsoft.com/office/drawing/2014/main" id="{8450D037-0BFC-4C9A-AE01-D3B46A9DD7D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270365" y="739518"/>
                    <a:ext cx="165498" cy="1866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円/楕円 534">
                    <a:extLst>
                      <a:ext uri="{FF2B5EF4-FFF2-40B4-BE49-F238E27FC236}">
                        <a16:creationId xmlns:a16="http://schemas.microsoft.com/office/drawing/2014/main" id="{290D4EFF-3F1D-4035-B3E4-30C0723434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7938" y="660253"/>
                    <a:ext cx="335351" cy="34512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円/楕円 535">
                    <a:extLst>
                      <a:ext uri="{FF2B5EF4-FFF2-40B4-BE49-F238E27FC236}">
                        <a16:creationId xmlns:a16="http://schemas.microsoft.com/office/drawing/2014/main" id="{05D786AA-D2CE-4677-893C-D79E27BD23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9524" y="739518"/>
                    <a:ext cx="165498" cy="1866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円/楕円 525">
                    <a:extLst>
                      <a:ext uri="{FF2B5EF4-FFF2-40B4-BE49-F238E27FC236}">
                        <a16:creationId xmlns:a16="http://schemas.microsoft.com/office/drawing/2014/main" id="{CA047EF2-74B6-4B68-B9BF-4399A4F5CE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97575" y="357308"/>
                    <a:ext cx="969467" cy="96946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円/楕円 532">
                    <a:extLst>
                      <a:ext uri="{FF2B5EF4-FFF2-40B4-BE49-F238E27FC236}">
                        <a16:creationId xmlns:a16="http://schemas.microsoft.com/office/drawing/2014/main" id="{CD572C1D-F9E5-477F-83C4-DF203E5BA4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39434" y="948357"/>
                    <a:ext cx="159432" cy="1160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円/楕円 533">
                    <a:extLst>
                      <a:ext uri="{FF2B5EF4-FFF2-40B4-BE49-F238E27FC236}">
                        <a16:creationId xmlns:a16="http://schemas.microsoft.com/office/drawing/2014/main" id="{99F847A6-95BC-4478-B000-AEC4ED364C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4331" y="948357"/>
                    <a:ext cx="159432" cy="1160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C5EF7E24-A5EA-4500-9646-7DB58BE1AB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9083" y="870427"/>
                    <a:ext cx="197506" cy="19750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B882BCB2-BF10-414D-9E98-0BA3C1B264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87040" y="909561"/>
                    <a:ext cx="64342" cy="643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星: 4 pt 179">
                    <a:extLst>
                      <a:ext uri="{FF2B5EF4-FFF2-40B4-BE49-F238E27FC236}">
                        <a16:creationId xmlns:a16="http://schemas.microsoft.com/office/drawing/2014/main" id="{6134DE43-508A-4874-8469-56AF213723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00095" y="707204"/>
                    <a:ext cx="182491" cy="197771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星: 4 pt 180">
                    <a:extLst>
                      <a:ext uri="{FF2B5EF4-FFF2-40B4-BE49-F238E27FC236}">
                        <a16:creationId xmlns:a16="http://schemas.microsoft.com/office/drawing/2014/main" id="{F612552E-16C4-4E08-AF97-5004CE878E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76332" y="707204"/>
                    <a:ext cx="182491" cy="197771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18FE9E83-BCBD-49E3-AB84-342D68BB282F}"/>
                    </a:ext>
                  </a:extLst>
                </p:cNvPr>
                <p:cNvSpPr/>
                <p:nvPr/>
              </p:nvSpPr>
              <p:spPr bwMode="auto">
                <a:xfrm>
                  <a:off x="1670377" y="767743"/>
                  <a:ext cx="776177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E4B8367-0054-4204-B832-45BD53AE5303}"/>
                    </a:ext>
                  </a:extLst>
                </p:cNvPr>
                <p:cNvSpPr/>
                <p:nvPr/>
              </p:nvSpPr>
              <p:spPr bwMode="auto">
                <a:xfrm>
                  <a:off x="1786619" y="771402"/>
                  <a:ext cx="543691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824A1D59-45FC-4F12-B9ED-7E58BD2032C3}"/>
                    </a:ext>
                  </a:extLst>
                </p:cNvPr>
                <p:cNvSpPr/>
                <p:nvPr/>
              </p:nvSpPr>
              <p:spPr bwMode="auto">
                <a:xfrm>
                  <a:off x="1951274" y="764795"/>
                  <a:ext cx="214383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星: 12 pt 169">
                  <a:extLst>
                    <a:ext uri="{FF2B5EF4-FFF2-40B4-BE49-F238E27FC236}">
                      <a16:creationId xmlns:a16="http://schemas.microsoft.com/office/drawing/2014/main" id="{19FA4DB1-E90D-4C1B-9D97-A7B427EB7796}"/>
                    </a:ext>
                  </a:extLst>
                </p:cNvPr>
                <p:cNvSpPr/>
                <p:nvPr/>
              </p:nvSpPr>
              <p:spPr bwMode="auto">
                <a:xfrm>
                  <a:off x="1876491" y="697088"/>
                  <a:ext cx="363057" cy="363057"/>
                </a:xfrm>
                <a:prstGeom prst="star12">
                  <a:avLst>
                    <a:gd name="adj" fmla="val 43547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4" name="楕円 352">
                <a:extLst>
                  <a:ext uri="{FF2B5EF4-FFF2-40B4-BE49-F238E27FC236}">
                    <a16:creationId xmlns:a16="http://schemas.microsoft.com/office/drawing/2014/main" id="{EC9E4978-E360-487C-9F1A-728DA9271FF4}"/>
                  </a:ext>
                </a:extLst>
              </p:cNvPr>
              <p:cNvSpPr/>
              <p:nvPr/>
            </p:nvSpPr>
            <p:spPr>
              <a:xfrm>
                <a:off x="1857509" y="1902745"/>
                <a:ext cx="411333" cy="193446"/>
              </a:xfrm>
              <a:custGeom>
                <a:avLst/>
                <a:gdLst>
                  <a:gd name="connsiteX0" fmla="*/ 0 w 409551"/>
                  <a:gd name="connsiteY0" fmla="*/ 83479 h 166958"/>
                  <a:gd name="connsiteX1" fmla="*/ 204776 w 409551"/>
                  <a:gd name="connsiteY1" fmla="*/ 0 h 166958"/>
                  <a:gd name="connsiteX2" fmla="*/ 409552 w 409551"/>
                  <a:gd name="connsiteY2" fmla="*/ 83479 h 166958"/>
                  <a:gd name="connsiteX3" fmla="*/ 204776 w 409551"/>
                  <a:gd name="connsiteY3" fmla="*/ 166958 h 166958"/>
                  <a:gd name="connsiteX4" fmla="*/ 0 w 409551"/>
                  <a:gd name="connsiteY4" fmla="*/ 83479 h 166958"/>
                  <a:gd name="connsiteX0" fmla="*/ 0 w 409552"/>
                  <a:gd name="connsiteY0" fmla="*/ 59666 h 143145"/>
                  <a:gd name="connsiteX1" fmla="*/ 204776 w 409552"/>
                  <a:gd name="connsiteY1" fmla="*/ 0 h 143145"/>
                  <a:gd name="connsiteX2" fmla="*/ 409552 w 409552"/>
                  <a:gd name="connsiteY2" fmla="*/ 59666 h 143145"/>
                  <a:gd name="connsiteX3" fmla="*/ 204776 w 409552"/>
                  <a:gd name="connsiteY3" fmla="*/ 143145 h 143145"/>
                  <a:gd name="connsiteX4" fmla="*/ 0 w 409552"/>
                  <a:gd name="connsiteY4" fmla="*/ 59666 h 143145"/>
                  <a:gd name="connsiteX0" fmla="*/ 19 w 409571"/>
                  <a:gd name="connsiteY0" fmla="*/ 59666 h 193151"/>
                  <a:gd name="connsiteX1" fmla="*/ 204795 w 409571"/>
                  <a:gd name="connsiteY1" fmla="*/ 0 h 193151"/>
                  <a:gd name="connsiteX2" fmla="*/ 409571 w 409571"/>
                  <a:gd name="connsiteY2" fmla="*/ 59666 h 193151"/>
                  <a:gd name="connsiteX3" fmla="*/ 214320 w 409571"/>
                  <a:gd name="connsiteY3" fmla="*/ 193151 h 193151"/>
                  <a:gd name="connsiteX4" fmla="*/ 19 w 409571"/>
                  <a:gd name="connsiteY4" fmla="*/ 59666 h 193151"/>
                  <a:gd name="connsiteX0" fmla="*/ 119 w 409671"/>
                  <a:gd name="connsiteY0" fmla="*/ 59667 h 193152"/>
                  <a:gd name="connsiteX1" fmla="*/ 204895 w 409671"/>
                  <a:gd name="connsiteY1" fmla="*/ 1 h 193152"/>
                  <a:gd name="connsiteX2" fmla="*/ 409671 w 409671"/>
                  <a:gd name="connsiteY2" fmla="*/ 59667 h 193152"/>
                  <a:gd name="connsiteX3" fmla="*/ 214420 w 409671"/>
                  <a:gd name="connsiteY3" fmla="*/ 193152 h 193152"/>
                  <a:gd name="connsiteX4" fmla="*/ 119 w 409671"/>
                  <a:gd name="connsiteY4" fmla="*/ 59667 h 193152"/>
                  <a:gd name="connsiteX0" fmla="*/ 83 w 409635"/>
                  <a:gd name="connsiteY0" fmla="*/ 74181 h 193446"/>
                  <a:gd name="connsiteX1" fmla="*/ 204859 w 409635"/>
                  <a:gd name="connsiteY1" fmla="*/ 228 h 193446"/>
                  <a:gd name="connsiteX2" fmla="*/ 409635 w 409635"/>
                  <a:gd name="connsiteY2" fmla="*/ 59894 h 193446"/>
                  <a:gd name="connsiteX3" fmla="*/ 214384 w 409635"/>
                  <a:gd name="connsiteY3" fmla="*/ 193379 h 193446"/>
                  <a:gd name="connsiteX4" fmla="*/ 83 w 409635"/>
                  <a:gd name="connsiteY4" fmla="*/ 74181 h 193446"/>
                  <a:gd name="connsiteX0" fmla="*/ 83 w 411333"/>
                  <a:gd name="connsiteY0" fmla="*/ 74181 h 193446"/>
                  <a:gd name="connsiteX1" fmla="*/ 204859 w 411333"/>
                  <a:gd name="connsiteY1" fmla="*/ 228 h 193446"/>
                  <a:gd name="connsiteX2" fmla="*/ 409635 w 411333"/>
                  <a:gd name="connsiteY2" fmla="*/ 59894 h 193446"/>
                  <a:gd name="connsiteX3" fmla="*/ 214384 w 411333"/>
                  <a:gd name="connsiteY3" fmla="*/ 193379 h 193446"/>
                  <a:gd name="connsiteX4" fmla="*/ 83 w 411333"/>
                  <a:gd name="connsiteY4" fmla="*/ 74181 h 193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333" h="193446">
                    <a:moveTo>
                      <a:pt x="83" y="74181"/>
                    </a:moveTo>
                    <a:cubicBezTo>
                      <a:pt x="-3885" y="13414"/>
                      <a:pt x="136600" y="2609"/>
                      <a:pt x="204859" y="228"/>
                    </a:cubicBezTo>
                    <a:cubicBezTo>
                      <a:pt x="273118" y="-2153"/>
                      <a:pt x="409635" y="13790"/>
                      <a:pt x="409635" y="59894"/>
                    </a:cubicBezTo>
                    <a:cubicBezTo>
                      <a:pt x="428685" y="139336"/>
                      <a:pt x="282643" y="190998"/>
                      <a:pt x="214384" y="193379"/>
                    </a:cubicBezTo>
                    <a:cubicBezTo>
                      <a:pt x="146125" y="195760"/>
                      <a:pt x="4051" y="134948"/>
                      <a:pt x="83" y="7418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円: 塗りつぶしなし 351">
                <a:extLst>
                  <a:ext uri="{FF2B5EF4-FFF2-40B4-BE49-F238E27FC236}">
                    <a16:creationId xmlns:a16="http://schemas.microsoft.com/office/drawing/2014/main" id="{286F7C07-7401-41D7-8DE0-9C0692BC169C}"/>
                  </a:ext>
                </a:extLst>
              </p:cNvPr>
              <p:cNvSpPr/>
              <p:nvPr/>
            </p:nvSpPr>
            <p:spPr>
              <a:xfrm>
                <a:off x="1840945" y="1901081"/>
                <a:ext cx="454676" cy="214199"/>
              </a:xfrm>
              <a:custGeom>
                <a:avLst/>
                <a:gdLst>
                  <a:gd name="connsiteX0" fmla="*/ 0 w 503707"/>
                  <a:gd name="connsiteY0" fmla="*/ 86227 h 172454"/>
                  <a:gd name="connsiteX1" fmla="*/ 251854 w 503707"/>
                  <a:gd name="connsiteY1" fmla="*/ 0 h 172454"/>
                  <a:gd name="connsiteX2" fmla="*/ 503708 w 503707"/>
                  <a:gd name="connsiteY2" fmla="*/ 86227 h 172454"/>
                  <a:gd name="connsiteX3" fmla="*/ 251854 w 503707"/>
                  <a:gd name="connsiteY3" fmla="*/ 172454 h 172454"/>
                  <a:gd name="connsiteX4" fmla="*/ 0 w 503707"/>
                  <a:gd name="connsiteY4" fmla="*/ 86227 h 172454"/>
                  <a:gd name="connsiteX5" fmla="*/ 54963 w 503707"/>
                  <a:gd name="connsiteY5" fmla="*/ 86227 h 172454"/>
                  <a:gd name="connsiteX6" fmla="*/ 251854 w 503707"/>
                  <a:gd name="connsiteY6" fmla="*/ 117491 h 172454"/>
                  <a:gd name="connsiteX7" fmla="*/ 448745 w 503707"/>
                  <a:gd name="connsiteY7" fmla="*/ 86227 h 172454"/>
                  <a:gd name="connsiteX8" fmla="*/ 251854 w 503707"/>
                  <a:gd name="connsiteY8" fmla="*/ 54963 h 172454"/>
                  <a:gd name="connsiteX9" fmla="*/ 54963 w 503707"/>
                  <a:gd name="connsiteY9" fmla="*/ 86227 h 172454"/>
                  <a:gd name="connsiteX0" fmla="*/ 0 w 503708"/>
                  <a:gd name="connsiteY0" fmla="*/ 86227 h 172454"/>
                  <a:gd name="connsiteX1" fmla="*/ 251854 w 503708"/>
                  <a:gd name="connsiteY1" fmla="*/ 0 h 172454"/>
                  <a:gd name="connsiteX2" fmla="*/ 503708 w 503708"/>
                  <a:gd name="connsiteY2" fmla="*/ 86227 h 172454"/>
                  <a:gd name="connsiteX3" fmla="*/ 251854 w 503708"/>
                  <a:gd name="connsiteY3" fmla="*/ 172454 h 172454"/>
                  <a:gd name="connsiteX4" fmla="*/ 0 w 503708"/>
                  <a:gd name="connsiteY4" fmla="*/ 86227 h 172454"/>
                  <a:gd name="connsiteX5" fmla="*/ 54963 w 503708"/>
                  <a:gd name="connsiteY5" fmla="*/ 86227 h 172454"/>
                  <a:gd name="connsiteX6" fmla="*/ 251854 w 503708"/>
                  <a:gd name="connsiteY6" fmla="*/ 117491 h 172454"/>
                  <a:gd name="connsiteX7" fmla="*/ 448745 w 503708"/>
                  <a:gd name="connsiteY7" fmla="*/ 86227 h 172454"/>
                  <a:gd name="connsiteX8" fmla="*/ 247091 w 503708"/>
                  <a:gd name="connsiteY8" fmla="*/ 76395 h 172454"/>
                  <a:gd name="connsiteX9" fmla="*/ 54963 w 503708"/>
                  <a:gd name="connsiteY9" fmla="*/ 86227 h 172454"/>
                  <a:gd name="connsiteX0" fmla="*/ 4 w 503716"/>
                  <a:gd name="connsiteY0" fmla="*/ 60033 h 146260"/>
                  <a:gd name="connsiteX1" fmla="*/ 247095 w 503716"/>
                  <a:gd name="connsiteY1" fmla="*/ 0 h 146260"/>
                  <a:gd name="connsiteX2" fmla="*/ 503712 w 503716"/>
                  <a:gd name="connsiteY2" fmla="*/ 60033 h 146260"/>
                  <a:gd name="connsiteX3" fmla="*/ 251858 w 503716"/>
                  <a:gd name="connsiteY3" fmla="*/ 146260 h 146260"/>
                  <a:gd name="connsiteX4" fmla="*/ 4 w 503716"/>
                  <a:gd name="connsiteY4" fmla="*/ 60033 h 146260"/>
                  <a:gd name="connsiteX5" fmla="*/ 54967 w 503716"/>
                  <a:gd name="connsiteY5" fmla="*/ 60033 h 146260"/>
                  <a:gd name="connsiteX6" fmla="*/ 251858 w 503716"/>
                  <a:gd name="connsiteY6" fmla="*/ 91297 h 146260"/>
                  <a:gd name="connsiteX7" fmla="*/ 448749 w 503716"/>
                  <a:gd name="connsiteY7" fmla="*/ 60033 h 146260"/>
                  <a:gd name="connsiteX8" fmla="*/ 247095 w 503716"/>
                  <a:gd name="connsiteY8" fmla="*/ 50201 h 146260"/>
                  <a:gd name="connsiteX9" fmla="*/ 54967 w 503716"/>
                  <a:gd name="connsiteY9" fmla="*/ 60033 h 146260"/>
                  <a:gd name="connsiteX0" fmla="*/ 16 w 503728"/>
                  <a:gd name="connsiteY0" fmla="*/ 60033 h 146260"/>
                  <a:gd name="connsiteX1" fmla="*/ 247107 w 503728"/>
                  <a:gd name="connsiteY1" fmla="*/ 0 h 146260"/>
                  <a:gd name="connsiteX2" fmla="*/ 503724 w 503728"/>
                  <a:gd name="connsiteY2" fmla="*/ 60033 h 146260"/>
                  <a:gd name="connsiteX3" fmla="*/ 251870 w 503728"/>
                  <a:gd name="connsiteY3" fmla="*/ 146260 h 146260"/>
                  <a:gd name="connsiteX4" fmla="*/ 16 w 503728"/>
                  <a:gd name="connsiteY4" fmla="*/ 60033 h 146260"/>
                  <a:gd name="connsiteX5" fmla="*/ 54979 w 503728"/>
                  <a:gd name="connsiteY5" fmla="*/ 60033 h 146260"/>
                  <a:gd name="connsiteX6" fmla="*/ 251870 w 503728"/>
                  <a:gd name="connsiteY6" fmla="*/ 91297 h 146260"/>
                  <a:gd name="connsiteX7" fmla="*/ 448761 w 503728"/>
                  <a:gd name="connsiteY7" fmla="*/ 60033 h 146260"/>
                  <a:gd name="connsiteX8" fmla="*/ 247107 w 503728"/>
                  <a:gd name="connsiteY8" fmla="*/ 50201 h 146260"/>
                  <a:gd name="connsiteX9" fmla="*/ 54979 w 503728"/>
                  <a:gd name="connsiteY9" fmla="*/ 60033 h 146260"/>
                  <a:gd name="connsiteX0" fmla="*/ 16 w 503728"/>
                  <a:gd name="connsiteY0" fmla="*/ 60033 h 146260"/>
                  <a:gd name="connsiteX1" fmla="*/ 247107 w 503728"/>
                  <a:gd name="connsiteY1" fmla="*/ 0 h 146260"/>
                  <a:gd name="connsiteX2" fmla="*/ 503724 w 503728"/>
                  <a:gd name="connsiteY2" fmla="*/ 60033 h 146260"/>
                  <a:gd name="connsiteX3" fmla="*/ 251870 w 503728"/>
                  <a:gd name="connsiteY3" fmla="*/ 146260 h 146260"/>
                  <a:gd name="connsiteX4" fmla="*/ 16 w 503728"/>
                  <a:gd name="connsiteY4" fmla="*/ 60033 h 146260"/>
                  <a:gd name="connsiteX5" fmla="*/ 54979 w 503728"/>
                  <a:gd name="connsiteY5" fmla="*/ 60033 h 146260"/>
                  <a:gd name="connsiteX6" fmla="*/ 251870 w 503728"/>
                  <a:gd name="connsiteY6" fmla="*/ 91297 h 146260"/>
                  <a:gd name="connsiteX7" fmla="*/ 448761 w 503728"/>
                  <a:gd name="connsiteY7" fmla="*/ 60033 h 146260"/>
                  <a:gd name="connsiteX8" fmla="*/ 247107 w 503728"/>
                  <a:gd name="connsiteY8" fmla="*/ 50201 h 146260"/>
                  <a:gd name="connsiteX9" fmla="*/ 54979 w 503728"/>
                  <a:gd name="connsiteY9" fmla="*/ 60033 h 146260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1859 w 503717"/>
                  <a:gd name="connsiteY6" fmla="*/ 91297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9003 w 503717"/>
                  <a:gd name="connsiteY6" fmla="*/ 122254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9003 w 503717"/>
                  <a:gd name="connsiteY6" fmla="*/ 122254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9003 w 503717"/>
                  <a:gd name="connsiteY6" fmla="*/ 122254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3717" h="162929">
                    <a:moveTo>
                      <a:pt x="5" y="60033"/>
                    </a:moveTo>
                    <a:cubicBezTo>
                      <a:pt x="-789" y="9065"/>
                      <a:pt x="108001" y="0"/>
                      <a:pt x="247096" y="0"/>
                    </a:cubicBezTo>
                    <a:cubicBezTo>
                      <a:pt x="386191" y="0"/>
                      <a:pt x="502919" y="4303"/>
                      <a:pt x="503713" y="60033"/>
                    </a:cubicBezTo>
                    <a:cubicBezTo>
                      <a:pt x="504507" y="115763"/>
                      <a:pt x="390954" y="162929"/>
                      <a:pt x="251859" y="162929"/>
                    </a:cubicBezTo>
                    <a:cubicBezTo>
                      <a:pt x="112764" y="162929"/>
                      <a:pt x="799" y="111001"/>
                      <a:pt x="5" y="60033"/>
                    </a:cubicBezTo>
                    <a:close/>
                    <a:moveTo>
                      <a:pt x="54968" y="60033"/>
                    </a:moveTo>
                    <a:cubicBezTo>
                      <a:pt x="56952" y="72042"/>
                      <a:pt x="150263" y="122254"/>
                      <a:pt x="259003" y="122254"/>
                    </a:cubicBezTo>
                    <a:cubicBezTo>
                      <a:pt x="367743" y="122254"/>
                      <a:pt x="448750" y="77300"/>
                      <a:pt x="448750" y="60033"/>
                    </a:cubicBezTo>
                    <a:cubicBezTo>
                      <a:pt x="448750" y="42766"/>
                      <a:pt x="355836" y="50201"/>
                      <a:pt x="247096" y="50201"/>
                    </a:cubicBezTo>
                    <a:cubicBezTo>
                      <a:pt x="138356" y="50201"/>
                      <a:pt x="52984" y="48024"/>
                      <a:pt x="54968" y="60033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9698D184-A402-4B52-9130-74F00F6CC741}"/>
                </a:ext>
              </a:extLst>
            </p:cNvPr>
            <p:cNvSpPr/>
            <p:nvPr/>
          </p:nvSpPr>
          <p:spPr bwMode="auto">
            <a:xfrm rot="18900000" flipH="1">
              <a:off x="818478" y="1695187"/>
              <a:ext cx="909006" cy="912762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54A75345-0C21-47EB-B0A2-465BA012E3BB}"/>
                </a:ext>
              </a:extLst>
            </p:cNvPr>
            <p:cNvSpPr/>
            <p:nvPr/>
          </p:nvSpPr>
          <p:spPr bwMode="auto">
            <a:xfrm rot="2700000">
              <a:off x="2371030" y="1695188"/>
              <a:ext cx="909008" cy="912762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642634A3-0B86-459D-9AE6-C709128755BD}"/>
              </a:ext>
            </a:extLst>
          </p:cNvPr>
          <p:cNvGrpSpPr/>
          <p:nvPr/>
        </p:nvGrpSpPr>
        <p:grpSpPr>
          <a:xfrm>
            <a:off x="3852225" y="3800798"/>
            <a:ext cx="2117022" cy="2733431"/>
            <a:chOff x="3852225" y="3800798"/>
            <a:chExt cx="2117022" cy="2733431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72F1A46B-5813-43FF-AD7F-E48CBA6A5082}"/>
                </a:ext>
              </a:extLst>
            </p:cNvPr>
            <p:cNvGrpSpPr/>
            <p:nvPr/>
          </p:nvGrpSpPr>
          <p:grpSpPr>
            <a:xfrm>
              <a:off x="3852225" y="3859118"/>
              <a:ext cx="1912941" cy="2675111"/>
              <a:chOff x="3403431" y="3628939"/>
              <a:chExt cx="2077540" cy="2905291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9F3C69A2-E886-4FBF-8BD7-B36EEA2EA601}"/>
                  </a:ext>
                </a:extLst>
              </p:cNvPr>
              <p:cNvGrpSpPr/>
              <p:nvPr/>
            </p:nvGrpSpPr>
            <p:grpSpPr>
              <a:xfrm rot="18000000" flipV="1">
                <a:off x="4074777" y="4563666"/>
                <a:ext cx="364744" cy="763935"/>
                <a:chOff x="7548596" y="1238655"/>
                <a:chExt cx="316498" cy="662888"/>
              </a:xfrm>
            </p:grpSpPr>
            <p:sp>
              <p:nvSpPr>
                <p:cNvPr id="242" name="角丸四角形 559">
                  <a:extLst>
                    <a:ext uri="{FF2B5EF4-FFF2-40B4-BE49-F238E27FC236}">
                      <a16:creationId xmlns:a16="http://schemas.microsoft.com/office/drawing/2014/main" id="{9E77C4BF-96EB-4AC3-ACAC-B91CE9EE84A5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台形 441">
                  <a:extLst>
                    <a:ext uri="{FF2B5EF4-FFF2-40B4-BE49-F238E27FC236}">
                      <a16:creationId xmlns:a16="http://schemas.microsoft.com/office/drawing/2014/main" id="{D288718B-7A12-4912-9E5F-47EF2B052B35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台形 441">
                  <a:extLst>
                    <a:ext uri="{FF2B5EF4-FFF2-40B4-BE49-F238E27FC236}">
                      <a16:creationId xmlns:a16="http://schemas.microsoft.com/office/drawing/2014/main" id="{4B3884FE-1575-4FAA-B60F-51F3F70B8A4E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A2D7A48B-0147-46E1-8333-913ADC5EBDB5}"/>
                  </a:ext>
                </a:extLst>
              </p:cNvPr>
              <p:cNvGrpSpPr/>
              <p:nvPr/>
            </p:nvGrpSpPr>
            <p:grpSpPr>
              <a:xfrm rot="900000">
                <a:off x="4294563" y="5765867"/>
                <a:ext cx="549599" cy="685007"/>
                <a:chOff x="6484634" y="3011752"/>
                <a:chExt cx="476902" cy="594400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519D0C4C-F855-4733-8CF9-528F32BBED5B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B63E4076-CDB4-451D-BCE9-8FF7AC5C3081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四角形: 上の 2 つの角を丸める 239">
                  <a:extLst>
                    <a:ext uri="{FF2B5EF4-FFF2-40B4-BE49-F238E27FC236}">
                      <a16:creationId xmlns:a16="http://schemas.microsoft.com/office/drawing/2014/main" id="{A5A8079C-85A0-4660-8AA4-208AB90A2665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0105D53F-A2CF-40E2-A63F-3E4855037424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E8942EA-7DE7-4B21-8367-CE75F845F1CC}"/>
                  </a:ext>
                </a:extLst>
              </p:cNvPr>
              <p:cNvGrpSpPr/>
              <p:nvPr/>
            </p:nvGrpSpPr>
            <p:grpSpPr>
              <a:xfrm rot="900000">
                <a:off x="4649553" y="5849223"/>
                <a:ext cx="549599" cy="685007"/>
                <a:chOff x="6484634" y="3011752"/>
                <a:chExt cx="476902" cy="594400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DCE3D21-0B95-4BC7-871E-34088B2C50D1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88DFE6A9-1268-4AE3-BE7C-838EB7367A1A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四角形: 上の 2 つの角を丸める 235">
                  <a:extLst>
                    <a:ext uri="{FF2B5EF4-FFF2-40B4-BE49-F238E27FC236}">
                      <a16:creationId xmlns:a16="http://schemas.microsoft.com/office/drawing/2014/main" id="{53FB8AEA-5CFC-4F34-BEEB-73A4FEF53A85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四角形: 上の 2 つの角を丸める 236">
                  <a:extLst>
                    <a:ext uri="{FF2B5EF4-FFF2-40B4-BE49-F238E27FC236}">
                      <a16:creationId xmlns:a16="http://schemas.microsoft.com/office/drawing/2014/main" id="{B56A778A-F360-49DD-8193-5CBE12842F83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CBE3A5A3-9E48-4573-955A-A6A72CE61557}"/>
                  </a:ext>
                </a:extLst>
              </p:cNvPr>
              <p:cNvGrpSpPr/>
              <p:nvPr/>
            </p:nvGrpSpPr>
            <p:grpSpPr>
              <a:xfrm>
                <a:off x="4437244" y="5401138"/>
                <a:ext cx="946746" cy="661478"/>
                <a:chOff x="6474632" y="1510224"/>
                <a:chExt cx="821518" cy="573983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ACFC5314-FB27-41A0-94B6-E320537C415A}"/>
                    </a:ext>
                  </a:extLst>
                </p:cNvPr>
                <p:cNvSpPr/>
                <p:nvPr/>
              </p:nvSpPr>
              <p:spPr bwMode="auto">
                <a:xfrm>
                  <a:off x="6474632" y="1510224"/>
                  <a:ext cx="821518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81165ABD-BA4B-4358-BC21-78692DEAA3D8}"/>
                    </a:ext>
                  </a:extLst>
                </p:cNvPr>
                <p:cNvSpPr/>
                <p:nvPr/>
              </p:nvSpPr>
              <p:spPr bwMode="auto">
                <a:xfrm>
                  <a:off x="6590063" y="1510224"/>
                  <a:ext cx="594962" cy="573983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6AA7EE15-3327-4938-A71A-C070798598CF}"/>
                    </a:ext>
                  </a:extLst>
                </p:cNvPr>
                <p:cNvSpPr/>
                <p:nvPr/>
              </p:nvSpPr>
              <p:spPr bwMode="auto">
                <a:xfrm>
                  <a:off x="6743910" y="1510224"/>
                  <a:ext cx="279190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5" name="片側の 2 つの角を丸めた四角形 513">
                <a:extLst>
                  <a:ext uri="{FF2B5EF4-FFF2-40B4-BE49-F238E27FC236}">
                    <a16:creationId xmlns:a16="http://schemas.microsoft.com/office/drawing/2014/main" id="{DC5F9A9D-E06C-4E18-B90D-9C309415442A}"/>
                  </a:ext>
                </a:extLst>
              </p:cNvPr>
              <p:cNvSpPr/>
              <p:nvPr/>
            </p:nvSpPr>
            <p:spPr bwMode="auto">
              <a:xfrm>
                <a:off x="4483162" y="4807988"/>
                <a:ext cx="847804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片側の 2 つの角を丸めた四角形 513">
                <a:extLst>
                  <a:ext uri="{FF2B5EF4-FFF2-40B4-BE49-F238E27FC236}">
                    <a16:creationId xmlns:a16="http://schemas.microsoft.com/office/drawing/2014/main" id="{EA0BB3AF-481F-4361-8A36-6866BB166323}"/>
                  </a:ext>
                </a:extLst>
              </p:cNvPr>
              <p:cNvSpPr/>
              <p:nvPr/>
            </p:nvSpPr>
            <p:spPr bwMode="auto">
              <a:xfrm>
                <a:off x="4580157" y="4807988"/>
                <a:ext cx="653816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片側の 2 つの角を丸めた四角形 513">
                <a:extLst>
                  <a:ext uri="{FF2B5EF4-FFF2-40B4-BE49-F238E27FC236}">
                    <a16:creationId xmlns:a16="http://schemas.microsoft.com/office/drawing/2014/main" id="{C2BF1571-53BA-42E2-82C8-743D2B679BB4}"/>
                  </a:ext>
                </a:extLst>
              </p:cNvPr>
              <p:cNvSpPr/>
              <p:nvPr/>
            </p:nvSpPr>
            <p:spPr bwMode="auto">
              <a:xfrm>
                <a:off x="4781401" y="4807988"/>
                <a:ext cx="251328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円/楕円 525">
                <a:extLst>
                  <a:ext uri="{FF2B5EF4-FFF2-40B4-BE49-F238E27FC236}">
                    <a16:creationId xmlns:a16="http://schemas.microsoft.com/office/drawing/2014/main" id="{ABB0C925-0DB1-47A4-96DA-3C3A945E77E9}"/>
                  </a:ext>
                </a:extLst>
              </p:cNvPr>
              <p:cNvSpPr/>
              <p:nvPr/>
            </p:nvSpPr>
            <p:spPr bwMode="auto">
              <a:xfrm>
                <a:off x="4363723" y="3987280"/>
                <a:ext cx="1117248" cy="111724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円/楕円 533">
                <a:extLst>
                  <a:ext uri="{FF2B5EF4-FFF2-40B4-BE49-F238E27FC236}">
                    <a16:creationId xmlns:a16="http://schemas.microsoft.com/office/drawing/2014/main" id="{0095C19C-880A-43AC-9F63-9CAE897796CD}"/>
                  </a:ext>
                </a:extLst>
              </p:cNvPr>
              <p:cNvSpPr/>
              <p:nvPr/>
            </p:nvSpPr>
            <p:spPr bwMode="auto">
              <a:xfrm rot="900000">
                <a:off x="4603025" y="4526078"/>
                <a:ext cx="183735" cy="1337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A91DB984-853C-4952-BAD9-2AC5A2EB2FC3}"/>
                  </a:ext>
                </a:extLst>
              </p:cNvPr>
              <p:cNvSpPr/>
              <p:nvPr/>
            </p:nvSpPr>
            <p:spPr bwMode="auto">
              <a:xfrm>
                <a:off x="4211027" y="4250068"/>
                <a:ext cx="227613" cy="227611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01F137EA-86A1-4483-9F7D-565987B0459A}"/>
                  </a:ext>
                </a:extLst>
              </p:cNvPr>
              <p:cNvSpPr/>
              <p:nvPr/>
            </p:nvSpPr>
            <p:spPr bwMode="auto">
              <a:xfrm>
                <a:off x="4323916" y="4295168"/>
                <a:ext cx="74150" cy="7414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星: 4 pt 221">
                <a:extLst>
                  <a:ext uri="{FF2B5EF4-FFF2-40B4-BE49-F238E27FC236}">
                    <a16:creationId xmlns:a16="http://schemas.microsoft.com/office/drawing/2014/main" id="{6BE91DA7-8906-4C9B-B15E-744D4C0F2E4A}"/>
                  </a:ext>
                </a:extLst>
              </p:cNvPr>
              <p:cNvSpPr/>
              <p:nvPr/>
            </p:nvSpPr>
            <p:spPr bwMode="auto">
              <a:xfrm rot="900000">
                <a:off x="4526647" y="4238394"/>
                <a:ext cx="210309" cy="227918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751799B6-C4D5-4CC6-9EE3-34137CCE1294}"/>
                  </a:ext>
                </a:extLst>
              </p:cNvPr>
              <p:cNvGrpSpPr/>
              <p:nvPr/>
            </p:nvGrpSpPr>
            <p:grpSpPr>
              <a:xfrm rot="17406289" flipV="1">
                <a:off x="4195927" y="4649280"/>
                <a:ext cx="460767" cy="965049"/>
                <a:chOff x="7548596" y="1238655"/>
                <a:chExt cx="316498" cy="662888"/>
              </a:xfrm>
            </p:grpSpPr>
            <p:sp>
              <p:nvSpPr>
                <p:cNvPr id="228" name="角丸四角形 559">
                  <a:extLst>
                    <a:ext uri="{FF2B5EF4-FFF2-40B4-BE49-F238E27FC236}">
                      <a16:creationId xmlns:a16="http://schemas.microsoft.com/office/drawing/2014/main" id="{3013327B-83ED-4615-A431-7F81F49E4B02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台形 441">
                  <a:extLst>
                    <a:ext uri="{FF2B5EF4-FFF2-40B4-BE49-F238E27FC236}">
                      <a16:creationId xmlns:a16="http://schemas.microsoft.com/office/drawing/2014/main" id="{A87B4D96-2788-4B6A-B2F8-7DEEDC54E27C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台形 441">
                  <a:extLst>
                    <a:ext uri="{FF2B5EF4-FFF2-40B4-BE49-F238E27FC236}">
                      <a16:creationId xmlns:a16="http://schemas.microsoft.com/office/drawing/2014/main" id="{E103FCA8-9D01-46EA-9087-070F84B38798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A85D539-DEEF-4C82-A7A0-8D2B8BCFB93F}"/>
                  </a:ext>
                </a:extLst>
              </p:cNvPr>
              <p:cNvSpPr/>
              <p:nvPr/>
            </p:nvSpPr>
            <p:spPr>
              <a:xfrm rot="2363532">
                <a:off x="4212090" y="4542669"/>
                <a:ext cx="249848" cy="185082"/>
              </a:xfrm>
              <a:custGeom>
                <a:avLst/>
                <a:gdLst>
                  <a:gd name="connsiteX0" fmla="*/ 16980 w 438538"/>
                  <a:gd name="connsiteY0" fmla="*/ 61285 h 324859"/>
                  <a:gd name="connsiteX1" fmla="*/ 216078 w 438538"/>
                  <a:gd name="connsiteY1" fmla="*/ 0 h 324859"/>
                  <a:gd name="connsiteX2" fmla="*/ 432156 w 438538"/>
                  <a:gd name="connsiteY2" fmla="*/ 100342 h 324859"/>
                  <a:gd name="connsiteX3" fmla="*/ 430371 w 438538"/>
                  <a:gd name="connsiteY3" fmla="*/ 104450 h 324859"/>
                  <a:gd name="connsiteX4" fmla="*/ 434182 w 438538"/>
                  <a:gd name="connsiteY4" fmla="*/ 107895 h 324859"/>
                  <a:gd name="connsiteX5" fmla="*/ 278830 w 438538"/>
                  <a:gd name="connsiteY5" fmla="*/ 288517 h 324859"/>
                  <a:gd name="connsiteX6" fmla="*/ 40600 w 438538"/>
                  <a:gd name="connsiteY6" fmla="*/ 286368 h 324859"/>
                  <a:gd name="connsiteX7" fmla="*/ 68937 w 438538"/>
                  <a:gd name="connsiteY7" fmla="*/ 195612 h 324859"/>
                  <a:gd name="connsiteX8" fmla="*/ 87627 w 438538"/>
                  <a:gd name="connsiteY8" fmla="*/ 178915 h 324859"/>
                  <a:gd name="connsiteX9" fmla="*/ 63288 w 438538"/>
                  <a:gd name="connsiteY9" fmla="*/ 171294 h 324859"/>
                  <a:gd name="connsiteX10" fmla="*/ 0 w 438538"/>
                  <a:gd name="connsiteY10" fmla="*/ 100342 h 324859"/>
                  <a:gd name="connsiteX11" fmla="*/ 16980 w 438538"/>
                  <a:gd name="connsiteY11" fmla="*/ 61285 h 324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8538" h="324859">
                    <a:moveTo>
                      <a:pt x="16980" y="61285"/>
                    </a:moveTo>
                    <a:cubicBezTo>
                      <a:pt x="49783" y="25270"/>
                      <a:pt x="126575" y="0"/>
                      <a:pt x="216078" y="0"/>
                    </a:cubicBezTo>
                    <a:cubicBezTo>
                      <a:pt x="335415" y="0"/>
                      <a:pt x="432156" y="44925"/>
                      <a:pt x="432156" y="100342"/>
                    </a:cubicBezTo>
                    <a:lnTo>
                      <a:pt x="430371" y="104450"/>
                    </a:lnTo>
                    <a:lnTo>
                      <a:pt x="434182" y="107895"/>
                    </a:lnTo>
                    <a:cubicBezTo>
                      <a:pt x="457068" y="158366"/>
                      <a:pt x="387515" y="239233"/>
                      <a:pt x="278830" y="288517"/>
                    </a:cubicBezTo>
                    <a:cubicBezTo>
                      <a:pt x="170146" y="337801"/>
                      <a:pt x="63486" y="336838"/>
                      <a:pt x="40600" y="286368"/>
                    </a:cubicBezTo>
                    <a:cubicBezTo>
                      <a:pt x="29157" y="261133"/>
                      <a:pt x="40824" y="228298"/>
                      <a:pt x="68937" y="195612"/>
                    </a:cubicBezTo>
                    <a:lnTo>
                      <a:pt x="87627" y="178915"/>
                    </a:lnTo>
                    <a:lnTo>
                      <a:pt x="63288" y="171294"/>
                    </a:lnTo>
                    <a:cubicBezTo>
                      <a:pt x="24185" y="153136"/>
                      <a:pt x="0" y="128051"/>
                      <a:pt x="0" y="100342"/>
                    </a:cubicBezTo>
                    <a:cubicBezTo>
                      <a:pt x="0" y="86488"/>
                      <a:pt x="6046" y="73289"/>
                      <a:pt x="16980" y="61285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8855F4DC-A0C2-45C9-9A87-26131FB1E8F3}"/>
                  </a:ext>
                </a:extLst>
              </p:cNvPr>
              <p:cNvGrpSpPr/>
              <p:nvPr/>
            </p:nvGrpSpPr>
            <p:grpSpPr>
              <a:xfrm>
                <a:off x="3403431" y="3628939"/>
                <a:ext cx="674327" cy="1010579"/>
                <a:chOff x="3273790" y="3347450"/>
                <a:chExt cx="955573" cy="1010579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9E7AF2DE-0891-4DF3-A5A1-911720EA3313}"/>
                    </a:ext>
                  </a:extLst>
                </p:cNvPr>
                <p:cNvSpPr/>
                <p:nvPr/>
              </p:nvSpPr>
              <p:spPr>
                <a:xfrm rot="18900000">
                  <a:off x="3273790" y="3347450"/>
                  <a:ext cx="955573" cy="1010579"/>
                </a:xfrm>
                <a:custGeom>
                  <a:avLst/>
                  <a:gdLst>
                    <a:gd name="connsiteX0" fmla="*/ 955573 w 955573"/>
                    <a:gd name="connsiteY0" fmla="*/ 55006 h 1010579"/>
                    <a:gd name="connsiteX1" fmla="*/ 809081 w 955573"/>
                    <a:gd name="connsiteY1" fmla="*/ 342730 h 1010579"/>
                    <a:gd name="connsiteX2" fmla="*/ 806944 w 955573"/>
                    <a:gd name="connsiteY2" fmla="*/ 351123 h 1010579"/>
                    <a:gd name="connsiteX3" fmla="*/ 872324 w 955573"/>
                    <a:gd name="connsiteY3" fmla="*/ 365151 h 1010579"/>
                    <a:gd name="connsiteX4" fmla="*/ 761109 w 955573"/>
                    <a:gd name="connsiteY4" fmla="*/ 709690 h 1010579"/>
                    <a:gd name="connsiteX5" fmla="*/ 736463 w 955573"/>
                    <a:gd name="connsiteY5" fmla="*/ 774721 h 1010579"/>
                    <a:gd name="connsiteX6" fmla="*/ 707236 w 955573"/>
                    <a:gd name="connsiteY6" fmla="*/ 821050 h 1010579"/>
                    <a:gd name="connsiteX7" fmla="*/ 695331 w 955573"/>
                    <a:gd name="connsiteY7" fmla="*/ 842985 h 1010579"/>
                    <a:gd name="connsiteX8" fmla="*/ 380125 w 955573"/>
                    <a:gd name="connsiteY8" fmla="*/ 1010579 h 1010579"/>
                    <a:gd name="connsiteX9" fmla="*/ 0 w 955573"/>
                    <a:gd name="connsiteY9" fmla="*/ 630454 h 1010579"/>
                    <a:gd name="connsiteX10" fmla="*/ 1 w 955573"/>
                    <a:gd name="connsiteY10" fmla="*/ 630454 h 1010579"/>
                    <a:gd name="connsiteX11" fmla="*/ 29873 w 955573"/>
                    <a:gd name="connsiteY11" fmla="*/ 482492 h 1010579"/>
                    <a:gd name="connsiteX12" fmla="*/ 35593 w 955573"/>
                    <a:gd name="connsiteY12" fmla="*/ 471955 h 1010579"/>
                    <a:gd name="connsiteX13" fmla="*/ 36553 w 955573"/>
                    <a:gd name="connsiteY13" fmla="*/ 466229 h 1010579"/>
                    <a:gd name="connsiteX14" fmla="*/ 196521 w 955573"/>
                    <a:gd name="connsiteY14" fmla="*/ 257755 h 1010579"/>
                    <a:gd name="connsiteX15" fmla="*/ 516922 w 955573"/>
                    <a:gd name="connsiteY15" fmla="*/ 0 h 1010579"/>
                    <a:gd name="connsiteX16" fmla="*/ 577576 w 955573"/>
                    <a:gd name="connsiteY16" fmla="*/ 199590 h 1010579"/>
                    <a:gd name="connsiteX17" fmla="*/ 588190 w 955573"/>
                    <a:gd name="connsiteY17" fmla="*/ 221777 h 1010579"/>
                    <a:gd name="connsiteX18" fmla="*/ 667849 w 955573"/>
                    <a:gd name="connsiteY18" fmla="*/ 201498 h 1010579"/>
                    <a:gd name="connsiteX19" fmla="*/ 955573 w 955573"/>
                    <a:gd name="connsiteY19" fmla="*/ 55006 h 1010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5573" h="1010579">
                      <a:moveTo>
                        <a:pt x="955573" y="55006"/>
                      </a:moveTo>
                      <a:cubicBezTo>
                        <a:pt x="890466" y="150914"/>
                        <a:pt x="841635" y="246822"/>
                        <a:pt x="809081" y="342730"/>
                      </a:cubicBezTo>
                      <a:lnTo>
                        <a:pt x="806944" y="351123"/>
                      </a:lnTo>
                      <a:lnTo>
                        <a:pt x="872324" y="365151"/>
                      </a:lnTo>
                      <a:cubicBezTo>
                        <a:pt x="829376" y="478423"/>
                        <a:pt x="792304" y="593269"/>
                        <a:pt x="761109" y="709690"/>
                      </a:cubicBezTo>
                      <a:cubicBezTo>
                        <a:pt x="754974" y="732585"/>
                        <a:pt x="746665" y="754316"/>
                        <a:pt x="736463" y="774721"/>
                      </a:cubicBezTo>
                      <a:lnTo>
                        <a:pt x="707236" y="821050"/>
                      </a:lnTo>
                      <a:lnTo>
                        <a:pt x="695331" y="842985"/>
                      </a:lnTo>
                      <a:cubicBezTo>
                        <a:pt x="627019" y="944099"/>
                        <a:pt x="511336" y="1010579"/>
                        <a:pt x="380125" y="1010579"/>
                      </a:cubicBezTo>
                      <a:cubicBezTo>
                        <a:pt x="170188" y="1010579"/>
                        <a:pt x="0" y="840391"/>
                        <a:pt x="0" y="630454"/>
                      </a:cubicBezTo>
                      <a:lnTo>
                        <a:pt x="1" y="630454"/>
                      </a:lnTo>
                      <a:cubicBezTo>
                        <a:pt x="1" y="577970"/>
                        <a:pt x="10638" y="527970"/>
                        <a:pt x="29873" y="482492"/>
                      </a:cubicBezTo>
                      <a:lnTo>
                        <a:pt x="35593" y="471955"/>
                      </a:lnTo>
                      <a:lnTo>
                        <a:pt x="36553" y="466229"/>
                      </a:lnTo>
                      <a:cubicBezTo>
                        <a:pt x="59295" y="381356"/>
                        <a:pt x="114414" y="305160"/>
                        <a:pt x="196521" y="257755"/>
                      </a:cubicBezTo>
                      <a:cubicBezTo>
                        <a:pt x="313825" y="190030"/>
                        <a:pt x="420625" y="104112"/>
                        <a:pt x="516922" y="0"/>
                      </a:cubicBezTo>
                      <a:cubicBezTo>
                        <a:pt x="532592" y="69156"/>
                        <a:pt x="552810" y="135686"/>
                        <a:pt x="577576" y="199590"/>
                      </a:cubicBezTo>
                      <a:lnTo>
                        <a:pt x="588190" y="221777"/>
                      </a:lnTo>
                      <a:lnTo>
                        <a:pt x="667849" y="201498"/>
                      </a:lnTo>
                      <a:cubicBezTo>
                        <a:pt x="763757" y="168944"/>
                        <a:pt x="859665" y="120113"/>
                        <a:pt x="955573" y="5500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DD9595B8-2974-4C86-8684-B2546269C6A5}"/>
                    </a:ext>
                  </a:extLst>
                </p:cNvPr>
                <p:cNvSpPr/>
                <p:nvPr/>
              </p:nvSpPr>
              <p:spPr>
                <a:xfrm rot="18900000">
                  <a:off x="3689430" y="3830296"/>
                  <a:ext cx="459620" cy="486076"/>
                </a:xfrm>
                <a:custGeom>
                  <a:avLst/>
                  <a:gdLst>
                    <a:gd name="connsiteX0" fmla="*/ 955573 w 955573"/>
                    <a:gd name="connsiteY0" fmla="*/ 55006 h 1010579"/>
                    <a:gd name="connsiteX1" fmla="*/ 809081 w 955573"/>
                    <a:gd name="connsiteY1" fmla="*/ 342730 h 1010579"/>
                    <a:gd name="connsiteX2" fmla="*/ 806944 w 955573"/>
                    <a:gd name="connsiteY2" fmla="*/ 351123 h 1010579"/>
                    <a:gd name="connsiteX3" fmla="*/ 872324 w 955573"/>
                    <a:gd name="connsiteY3" fmla="*/ 365151 h 1010579"/>
                    <a:gd name="connsiteX4" fmla="*/ 761109 w 955573"/>
                    <a:gd name="connsiteY4" fmla="*/ 709690 h 1010579"/>
                    <a:gd name="connsiteX5" fmla="*/ 736463 w 955573"/>
                    <a:gd name="connsiteY5" fmla="*/ 774721 h 1010579"/>
                    <a:gd name="connsiteX6" fmla="*/ 707236 w 955573"/>
                    <a:gd name="connsiteY6" fmla="*/ 821050 h 1010579"/>
                    <a:gd name="connsiteX7" fmla="*/ 695331 w 955573"/>
                    <a:gd name="connsiteY7" fmla="*/ 842985 h 1010579"/>
                    <a:gd name="connsiteX8" fmla="*/ 380125 w 955573"/>
                    <a:gd name="connsiteY8" fmla="*/ 1010579 h 1010579"/>
                    <a:gd name="connsiteX9" fmla="*/ 0 w 955573"/>
                    <a:gd name="connsiteY9" fmla="*/ 630454 h 1010579"/>
                    <a:gd name="connsiteX10" fmla="*/ 1 w 955573"/>
                    <a:gd name="connsiteY10" fmla="*/ 630454 h 1010579"/>
                    <a:gd name="connsiteX11" fmla="*/ 29873 w 955573"/>
                    <a:gd name="connsiteY11" fmla="*/ 482492 h 1010579"/>
                    <a:gd name="connsiteX12" fmla="*/ 35593 w 955573"/>
                    <a:gd name="connsiteY12" fmla="*/ 471955 h 1010579"/>
                    <a:gd name="connsiteX13" fmla="*/ 36553 w 955573"/>
                    <a:gd name="connsiteY13" fmla="*/ 466229 h 1010579"/>
                    <a:gd name="connsiteX14" fmla="*/ 196521 w 955573"/>
                    <a:gd name="connsiteY14" fmla="*/ 257755 h 1010579"/>
                    <a:gd name="connsiteX15" fmla="*/ 516922 w 955573"/>
                    <a:gd name="connsiteY15" fmla="*/ 0 h 1010579"/>
                    <a:gd name="connsiteX16" fmla="*/ 577576 w 955573"/>
                    <a:gd name="connsiteY16" fmla="*/ 199590 h 1010579"/>
                    <a:gd name="connsiteX17" fmla="*/ 588190 w 955573"/>
                    <a:gd name="connsiteY17" fmla="*/ 221777 h 1010579"/>
                    <a:gd name="connsiteX18" fmla="*/ 667849 w 955573"/>
                    <a:gd name="connsiteY18" fmla="*/ 201498 h 1010579"/>
                    <a:gd name="connsiteX19" fmla="*/ 955573 w 955573"/>
                    <a:gd name="connsiteY19" fmla="*/ 55006 h 1010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5573" h="1010579">
                      <a:moveTo>
                        <a:pt x="955573" y="55006"/>
                      </a:moveTo>
                      <a:cubicBezTo>
                        <a:pt x="890466" y="150914"/>
                        <a:pt x="841635" y="246822"/>
                        <a:pt x="809081" y="342730"/>
                      </a:cubicBezTo>
                      <a:lnTo>
                        <a:pt x="806944" y="351123"/>
                      </a:lnTo>
                      <a:lnTo>
                        <a:pt x="872324" y="365151"/>
                      </a:lnTo>
                      <a:cubicBezTo>
                        <a:pt x="829376" y="478423"/>
                        <a:pt x="792304" y="593269"/>
                        <a:pt x="761109" y="709690"/>
                      </a:cubicBezTo>
                      <a:cubicBezTo>
                        <a:pt x="754974" y="732585"/>
                        <a:pt x="746665" y="754316"/>
                        <a:pt x="736463" y="774721"/>
                      </a:cubicBezTo>
                      <a:lnTo>
                        <a:pt x="707236" y="821050"/>
                      </a:lnTo>
                      <a:lnTo>
                        <a:pt x="695331" y="842985"/>
                      </a:lnTo>
                      <a:cubicBezTo>
                        <a:pt x="627019" y="944099"/>
                        <a:pt x="511336" y="1010579"/>
                        <a:pt x="380125" y="1010579"/>
                      </a:cubicBezTo>
                      <a:cubicBezTo>
                        <a:pt x="170188" y="1010579"/>
                        <a:pt x="0" y="840391"/>
                        <a:pt x="0" y="630454"/>
                      </a:cubicBezTo>
                      <a:lnTo>
                        <a:pt x="1" y="630454"/>
                      </a:lnTo>
                      <a:cubicBezTo>
                        <a:pt x="1" y="577970"/>
                        <a:pt x="10638" y="527970"/>
                        <a:pt x="29873" y="482492"/>
                      </a:cubicBezTo>
                      <a:lnTo>
                        <a:pt x="35593" y="471955"/>
                      </a:lnTo>
                      <a:lnTo>
                        <a:pt x="36553" y="466229"/>
                      </a:lnTo>
                      <a:cubicBezTo>
                        <a:pt x="59295" y="381356"/>
                        <a:pt x="114414" y="305160"/>
                        <a:pt x="196521" y="257755"/>
                      </a:cubicBezTo>
                      <a:cubicBezTo>
                        <a:pt x="313825" y="190030"/>
                        <a:pt x="420625" y="104112"/>
                        <a:pt x="516922" y="0"/>
                      </a:cubicBezTo>
                      <a:cubicBezTo>
                        <a:pt x="532592" y="69156"/>
                        <a:pt x="552810" y="135686"/>
                        <a:pt x="577576" y="199590"/>
                      </a:cubicBezTo>
                      <a:lnTo>
                        <a:pt x="588190" y="221777"/>
                      </a:lnTo>
                      <a:lnTo>
                        <a:pt x="667849" y="201498"/>
                      </a:lnTo>
                      <a:cubicBezTo>
                        <a:pt x="763757" y="168944"/>
                        <a:pt x="859665" y="120113"/>
                        <a:pt x="955573" y="550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4AFE9021-59D7-4F3B-8F82-27B5A9334400}"/>
                </a:ext>
              </a:extLst>
            </p:cNvPr>
            <p:cNvSpPr/>
            <p:nvPr/>
          </p:nvSpPr>
          <p:spPr>
            <a:xfrm>
              <a:off x="5425557" y="4281248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24790A9D-B191-486B-9785-79538EBF48EC}"/>
                </a:ext>
              </a:extLst>
            </p:cNvPr>
            <p:cNvGrpSpPr/>
            <p:nvPr/>
          </p:nvGrpSpPr>
          <p:grpSpPr>
            <a:xfrm>
              <a:off x="5038403" y="3800798"/>
              <a:ext cx="714682" cy="680795"/>
              <a:chOff x="5038403" y="3800798"/>
              <a:chExt cx="714682" cy="680795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100DC1D-FDD2-4A25-B39E-6925BB1B39B4}"/>
                  </a:ext>
                </a:extLst>
              </p:cNvPr>
              <p:cNvSpPr/>
              <p:nvPr/>
            </p:nvSpPr>
            <p:spPr bwMode="auto">
              <a:xfrm rot="900000">
                <a:off x="5038403" y="3858886"/>
                <a:ext cx="714682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EB975E6C-6E6E-424E-A0CE-E8AC0111B9FB}"/>
                  </a:ext>
                </a:extLst>
              </p:cNvPr>
              <p:cNvSpPr/>
              <p:nvPr/>
            </p:nvSpPr>
            <p:spPr bwMode="auto">
              <a:xfrm rot="900000">
                <a:off x="5144563" y="3862140"/>
                <a:ext cx="500615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4D298D4-484E-47A4-8E07-9B51C830CA42}"/>
                  </a:ext>
                </a:extLst>
              </p:cNvPr>
              <p:cNvSpPr/>
              <p:nvPr/>
            </p:nvSpPr>
            <p:spPr bwMode="auto">
              <a:xfrm rot="900000">
                <a:off x="5297748" y="3856264"/>
                <a:ext cx="197398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星: 12 pt 209">
                <a:extLst>
                  <a:ext uri="{FF2B5EF4-FFF2-40B4-BE49-F238E27FC236}">
                    <a16:creationId xmlns:a16="http://schemas.microsoft.com/office/drawing/2014/main" id="{9AC9E45D-56FC-4E83-9ED1-239541CEB471}"/>
                  </a:ext>
                </a:extLst>
              </p:cNvPr>
              <p:cNvSpPr/>
              <p:nvPr/>
            </p:nvSpPr>
            <p:spPr bwMode="auto">
              <a:xfrm rot="900000">
                <a:off x="5281941" y="3800798"/>
                <a:ext cx="334293" cy="334293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022D2B95-4A0C-4931-873C-7DB7E7E6088E}"/>
                </a:ext>
              </a:extLst>
            </p:cNvPr>
            <p:cNvGrpSpPr/>
            <p:nvPr/>
          </p:nvGrpSpPr>
          <p:grpSpPr>
            <a:xfrm>
              <a:off x="5276358" y="4649992"/>
              <a:ext cx="320300" cy="430152"/>
              <a:chOff x="5276358" y="4649992"/>
              <a:chExt cx="320300" cy="430152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FA3B5B0E-BFDC-46F2-9451-AA215CC6C724}"/>
                  </a:ext>
                </a:extLst>
              </p:cNvPr>
              <p:cNvSpPr/>
              <p:nvPr/>
            </p:nvSpPr>
            <p:spPr bwMode="auto">
              <a:xfrm rot="1800000" flipH="1">
                <a:off x="5310677" y="4686613"/>
                <a:ext cx="285981" cy="393531"/>
              </a:xfrm>
              <a:custGeom>
                <a:avLst/>
                <a:gdLst>
                  <a:gd name="connsiteX0" fmla="*/ 193235 w 309917"/>
                  <a:gd name="connsiteY0" fmla="*/ 0 h 397740"/>
                  <a:gd name="connsiteX1" fmla="*/ 0 w 309917"/>
                  <a:gd name="connsiteY1" fmla="*/ 198870 h 397740"/>
                  <a:gd name="connsiteX2" fmla="*/ 193235 w 309917"/>
                  <a:gd name="connsiteY2" fmla="*/ 397740 h 397740"/>
                  <a:gd name="connsiteX3" fmla="*/ 268451 w 309917"/>
                  <a:gd name="connsiteY3" fmla="*/ 382112 h 397740"/>
                  <a:gd name="connsiteX4" fmla="*/ 309917 w 309917"/>
                  <a:gd name="connsiteY4" fmla="*/ 353340 h 397740"/>
                  <a:gd name="connsiteX5" fmla="*/ 289960 w 309917"/>
                  <a:gd name="connsiteY5" fmla="*/ 339493 h 397740"/>
                  <a:gd name="connsiteX6" fmla="*/ 233363 w 309917"/>
                  <a:gd name="connsiteY6" fmla="*/ 198870 h 397740"/>
                  <a:gd name="connsiteX7" fmla="*/ 289960 w 309917"/>
                  <a:gd name="connsiteY7" fmla="*/ 58248 h 397740"/>
                  <a:gd name="connsiteX8" fmla="*/ 309917 w 309917"/>
                  <a:gd name="connsiteY8" fmla="*/ 44401 h 397740"/>
                  <a:gd name="connsiteX9" fmla="*/ 268451 w 309917"/>
                  <a:gd name="connsiteY9" fmla="*/ 15628 h 397740"/>
                  <a:gd name="connsiteX10" fmla="*/ 193235 w 309917"/>
                  <a:gd name="connsiteY10" fmla="*/ 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09917"/>
                  <a:gd name="connsiteY0" fmla="*/ 198870 h 397740"/>
                  <a:gd name="connsiteX1" fmla="*/ 289960 w 309917"/>
                  <a:gd name="connsiteY1" fmla="*/ 58248 h 397740"/>
                  <a:gd name="connsiteX2" fmla="*/ 309917 w 309917"/>
                  <a:gd name="connsiteY2" fmla="*/ 44401 h 397740"/>
                  <a:gd name="connsiteX3" fmla="*/ 268451 w 309917"/>
                  <a:gd name="connsiteY3" fmla="*/ 15628 h 397740"/>
                  <a:gd name="connsiteX4" fmla="*/ 193235 w 309917"/>
                  <a:gd name="connsiteY4" fmla="*/ 0 h 397740"/>
                  <a:gd name="connsiteX5" fmla="*/ 0 w 309917"/>
                  <a:gd name="connsiteY5" fmla="*/ 198870 h 397740"/>
                  <a:gd name="connsiteX6" fmla="*/ 193235 w 309917"/>
                  <a:gd name="connsiteY6" fmla="*/ 397740 h 397740"/>
                  <a:gd name="connsiteX7" fmla="*/ 268451 w 309917"/>
                  <a:gd name="connsiteY7" fmla="*/ 382112 h 397740"/>
                  <a:gd name="connsiteX8" fmla="*/ 309917 w 309917"/>
                  <a:gd name="connsiteY8" fmla="*/ 353340 h 397740"/>
                  <a:gd name="connsiteX9" fmla="*/ 289960 w 309917"/>
                  <a:gd name="connsiteY9" fmla="*/ 339493 h 397740"/>
                  <a:gd name="connsiteX0" fmla="*/ 289960 w 309917"/>
                  <a:gd name="connsiteY0" fmla="*/ 58248 h 397740"/>
                  <a:gd name="connsiteX1" fmla="*/ 309917 w 309917"/>
                  <a:gd name="connsiteY1" fmla="*/ 44401 h 397740"/>
                  <a:gd name="connsiteX2" fmla="*/ 268451 w 309917"/>
                  <a:gd name="connsiteY2" fmla="*/ 15628 h 397740"/>
                  <a:gd name="connsiteX3" fmla="*/ 193235 w 309917"/>
                  <a:gd name="connsiteY3" fmla="*/ 0 h 397740"/>
                  <a:gd name="connsiteX4" fmla="*/ 0 w 309917"/>
                  <a:gd name="connsiteY4" fmla="*/ 198870 h 397740"/>
                  <a:gd name="connsiteX5" fmla="*/ 193235 w 309917"/>
                  <a:gd name="connsiteY5" fmla="*/ 397740 h 397740"/>
                  <a:gd name="connsiteX6" fmla="*/ 268451 w 309917"/>
                  <a:gd name="connsiteY6" fmla="*/ 382112 h 397740"/>
                  <a:gd name="connsiteX7" fmla="*/ 309917 w 309917"/>
                  <a:gd name="connsiteY7" fmla="*/ 353340 h 397740"/>
                  <a:gd name="connsiteX8" fmla="*/ 289960 w 309917"/>
                  <a:gd name="connsiteY8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  <a:gd name="connsiteX7" fmla="*/ 289960 w 309917"/>
                  <a:gd name="connsiteY7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917" h="397740">
                    <a:moveTo>
                      <a:pt x="309917" y="44401"/>
                    </a:moveTo>
                    <a:lnTo>
                      <a:pt x="268451" y="15628"/>
                    </a:lnTo>
                    <a:cubicBezTo>
                      <a:pt x="245333" y="5565"/>
                      <a:pt x="219915" y="0"/>
                      <a:pt x="193235" y="0"/>
                    </a:cubicBezTo>
                    <a:cubicBezTo>
                      <a:pt x="86514" y="0"/>
                      <a:pt x="0" y="89037"/>
                      <a:pt x="0" y="198870"/>
                    </a:cubicBezTo>
                    <a:cubicBezTo>
                      <a:pt x="0" y="308703"/>
                      <a:pt x="86514" y="397740"/>
                      <a:pt x="193235" y="397740"/>
                    </a:cubicBezTo>
                    <a:cubicBezTo>
                      <a:pt x="219915" y="397740"/>
                      <a:pt x="245333" y="392175"/>
                      <a:pt x="268451" y="382112"/>
                    </a:cubicBezTo>
                    <a:lnTo>
                      <a:pt x="309917" y="353340"/>
                    </a:lnTo>
                  </a:path>
                </a:pathLst>
              </a:custGeom>
              <a:solidFill>
                <a:schemeClr val="tx1">
                  <a:alpha val="40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A92C4D86-C9F1-40FF-B6BB-A935832A3D88}"/>
                  </a:ext>
                </a:extLst>
              </p:cNvPr>
              <p:cNvSpPr/>
              <p:nvPr/>
            </p:nvSpPr>
            <p:spPr bwMode="auto">
              <a:xfrm rot="1800000" flipH="1">
                <a:off x="5276358" y="4649992"/>
                <a:ext cx="285363" cy="366228"/>
              </a:xfrm>
              <a:custGeom>
                <a:avLst/>
                <a:gdLst>
                  <a:gd name="connsiteX0" fmla="*/ 193235 w 309917"/>
                  <a:gd name="connsiteY0" fmla="*/ 0 h 397740"/>
                  <a:gd name="connsiteX1" fmla="*/ 0 w 309917"/>
                  <a:gd name="connsiteY1" fmla="*/ 198870 h 397740"/>
                  <a:gd name="connsiteX2" fmla="*/ 193235 w 309917"/>
                  <a:gd name="connsiteY2" fmla="*/ 397740 h 397740"/>
                  <a:gd name="connsiteX3" fmla="*/ 268451 w 309917"/>
                  <a:gd name="connsiteY3" fmla="*/ 382112 h 397740"/>
                  <a:gd name="connsiteX4" fmla="*/ 309917 w 309917"/>
                  <a:gd name="connsiteY4" fmla="*/ 353340 h 397740"/>
                  <a:gd name="connsiteX5" fmla="*/ 289960 w 309917"/>
                  <a:gd name="connsiteY5" fmla="*/ 339493 h 397740"/>
                  <a:gd name="connsiteX6" fmla="*/ 233363 w 309917"/>
                  <a:gd name="connsiteY6" fmla="*/ 198870 h 397740"/>
                  <a:gd name="connsiteX7" fmla="*/ 289960 w 309917"/>
                  <a:gd name="connsiteY7" fmla="*/ 58248 h 397740"/>
                  <a:gd name="connsiteX8" fmla="*/ 309917 w 309917"/>
                  <a:gd name="connsiteY8" fmla="*/ 44401 h 397740"/>
                  <a:gd name="connsiteX9" fmla="*/ 268451 w 309917"/>
                  <a:gd name="connsiteY9" fmla="*/ 15628 h 397740"/>
                  <a:gd name="connsiteX10" fmla="*/ 193235 w 309917"/>
                  <a:gd name="connsiteY10" fmla="*/ 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09917"/>
                  <a:gd name="connsiteY0" fmla="*/ 198870 h 397740"/>
                  <a:gd name="connsiteX1" fmla="*/ 289960 w 309917"/>
                  <a:gd name="connsiteY1" fmla="*/ 58248 h 397740"/>
                  <a:gd name="connsiteX2" fmla="*/ 309917 w 309917"/>
                  <a:gd name="connsiteY2" fmla="*/ 44401 h 397740"/>
                  <a:gd name="connsiteX3" fmla="*/ 268451 w 309917"/>
                  <a:gd name="connsiteY3" fmla="*/ 15628 h 397740"/>
                  <a:gd name="connsiteX4" fmla="*/ 193235 w 309917"/>
                  <a:gd name="connsiteY4" fmla="*/ 0 h 397740"/>
                  <a:gd name="connsiteX5" fmla="*/ 0 w 309917"/>
                  <a:gd name="connsiteY5" fmla="*/ 198870 h 397740"/>
                  <a:gd name="connsiteX6" fmla="*/ 193235 w 309917"/>
                  <a:gd name="connsiteY6" fmla="*/ 397740 h 397740"/>
                  <a:gd name="connsiteX7" fmla="*/ 268451 w 309917"/>
                  <a:gd name="connsiteY7" fmla="*/ 382112 h 397740"/>
                  <a:gd name="connsiteX8" fmla="*/ 309917 w 309917"/>
                  <a:gd name="connsiteY8" fmla="*/ 353340 h 397740"/>
                  <a:gd name="connsiteX9" fmla="*/ 289960 w 309917"/>
                  <a:gd name="connsiteY9" fmla="*/ 339493 h 397740"/>
                  <a:gd name="connsiteX0" fmla="*/ 289960 w 309917"/>
                  <a:gd name="connsiteY0" fmla="*/ 58248 h 397740"/>
                  <a:gd name="connsiteX1" fmla="*/ 309917 w 309917"/>
                  <a:gd name="connsiteY1" fmla="*/ 44401 h 397740"/>
                  <a:gd name="connsiteX2" fmla="*/ 268451 w 309917"/>
                  <a:gd name="connsiteY2" fmla="*/ 15628 h 397740"/>
                  <a:gd name="connsiteX3" fmla="*/ 193235 w 309917"/>
                  <a:gd name="connsiteY3" fmla="*/ 0 h 397740"/>
                  <a:gd name="connsiteX4" fmla="*/ 0 w 309917"/>
                  <a:gd name="connsiteY4" fmla="*/ 198870 h 397740"/>
                  <a:gd name="connsiteX5" fmla="*/ 193235 w 309917"/>
                  <a:gd name="connsiteY5" fmla="*/ 397740 h 397740"/>
                  <a:gd name="connsiteX6" fmla="*/ 268451 w 309917"/>
                  <a:gd name="connsiteY6" fmla="*/ 382112 h 397740"/>
                  <a:gd name="connsiteX7" fmla="*/ 309917 w 309917"/>
                  <a:gd name="connsiteY7" fmla="*/ 353340 h 397740"/>
                  <a:gd name="connsiteX8" fmla="*/ 289960 w 309917"/>
                  <a:gd name="connsiteY8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  <a:gd name="connsiteX7" fmla="*/ 289960 w 309917"/>
                  <a:gd name="connsiteY7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917" h="397740">
                    <a:moveTo>
                      <a:pt x="309917" y="44401"/>
                    </a:moveTo>
                    <a:lnTo>
                      <a:pt x="268451" y="15628"/>
                    </a:lnTo>
                    <a:cubicBezTo>
                      <a:pt x="245333" y="5565"/>
                      <a:pt x="219915" y="0"/>
                      <a:pt x="193235" y="0"/>
                    </a:cubicBezTo>
                    <a:cubicBezTo>
                      <a:pt x="86514" y="0"/>
                      <a:pt x="0" y="89037"/>
                      <a:pt x="0" y="198870"/>
                    </a:cubicBezTo>
                    <a:cubicBezTo>
                      <a:pt x="0" y="308703"/>
                      <a:pt x="86514" y="397740"/>
                      <a:pt x="193235" y="397740"/>
                    </a:cubicBezTo>
                    <a:cubicBezTo>
                      <a:pt x="219915" y="397740"/>
                      <a:pt x="245333" y="392175"/>
                      <a:pt x="268451" y="382112"/>
                    </a:cubicBezTo>
                    <a:lnTo>
                      <a:pt x="309917" y="353340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ED14023-3BEC-41CE-8B4B-E76461BD8956}"/>
                  </a:ext>
                </a:extLst>
              </p:cNvPr>
              <p:cNvSpPr/>
              <p:nvPr/>
            </p:nvSpPr>
            <p:spPr bwMode="auto">
              <a:xfrm rot="1800000" flipH="1">
                <a:off x="5301494" y="4703792"/>
                <a:ext cx="130091" cy="198007"/>
              </a:xfrm>
              <a:custGeom>
                <a:avLst/>
                <a:gdLst>
                  <a:gd name="connsiteX0" fmla="*/ 95363 w 141285"/>
                  <a:gd name="connsiteY0" fmla="*/ 0 h 215044"/>
                  <a:gd name="connsiteX1" fmla="*/ 0 w 141285"/>
                  <a:gd name="connsiteY1" fmla="*/ 107522 h 215044"/>
                  <a:gd name="connsiteX2" fmla="*/ 95363 w 141285"/>
                  <a:gd name="connsiteY2" fmla="*/ 215044 h 215044"/>
                  <a:gd name="connsiteX3" fmla="*/ 132483 w 141285"/>
                  <a:gd name="connsiteY3" fmla="*/ 206595 h 215044"/>
                  <a:gd name="connsiteX4" fmla="*/ 141284 w 141285"/>
                  <a:gd name="connsiteY4" fmla="*/ 199904 h 215044"/>
                  <a:gd name="connsiteX5" fmla="*/ 131476 w 141285"/>
                  <a:gd name="connsiteY5" fmla="*/ 184932 h 215044"/>
                  <a:gd name="connsiteX6" fmla="*/ 116290 w 141285"/>
                  <a:gd name="connsiteY6" fmla="*/ 107522 h 215044"/>
                  <a:gd name="connsiteX7" fmla="*/ 131476 w 141285"/>
                  <a:gd name="connsiteY7" fmla="*/ 30113 h 215044"/>
                  <a:gd name="connsiteX8" fmla="*/ 141285 w 141285"/>
                  <a:gd name="connsiteY8" fmla="*/ 15141 h 215044"/>
                  <a:gd name="connsiteX9" fmla="*/ 132483 w 141285"/>
                  <a:gd name="connsiteY9" fmla="*/ 8450 h 215044"/>
                  <a:gd name="connsiteX10" fmla="*/ 95363 w 141285"/>
                  <a:gd name="connsiteY10" fmla="*/ 0 h 215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1285" h="215044">
                    <a:moveTo>
                      <a:pt x="95363" y="0"/>
                    </a:moveTo>
                    <a:cubicBezTo>
                      <a:pt x="42695" y="0"/>
                      <a:pt x="0" y="48139"/>
                      <a:pt x="0" y="107522"/>
                    </a:cubicBezTo>
                    <a:cubicBezTo>
                      <a:pt x="0" y="166905"/>
                      <a:pt x="42695" y="215044"/>
                      <a:pt x="95363" y="215044"/>
                    </a:cubicBezTo>
                    <a:cubicBezTo>
                      <a:pt x="108530" y="215044"/>
                      <a:pt x="121074" y="212036"/>
                      <a:pt x="132483" y="206595"/>
                    </a:cubicBezTo>
                    <a:lnTo>
                      <a:pt x="141284" y="199904"/>
                    </a:lnTo>
                    <a:lnTo>
                      <a:pt x="131476" y="184932"/>
                    </a:lnTo>
                    <a:cubicBezTo>
                      <a:pt x="121697" y="161139"/>
                      <a:pt x="116290" y="134981"/>
                      <a:pt x="116290" y="107522"/>
                    </a:cubicBezTo>
                    <a:cubicBezTo>
                      <a:pt x="116290" y="80064"/>
                      <a:pt x="121697" y="53906"/>
                      <a:pt x="131476" y="30113"/>
                    </a:cubicBezTo>
                    <a:lnTo>
                      <a:pt x="141285" y="15141"/>
                    </a:lnTo>
                    <a:lnTo>
                      <a:pt x="132483" y="8450"/>
                    </a:lnTo>
                    <a:cubicBezTo>
                      <a:pt x="121074" y="3009"/>
                      <a:pt x="108530" y="0"/>
                      <a:pt x="953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5A5407BE-59B0-4470-90D8-3F2AE99D98B2}"/>
              </a:ext>
            </a:extLst>
          </p:cNvPr>
          <p:cNvGrpSpPr/>
          <p:nvPr/>
        </p:nvGrpSpPr>
        <p:grpSpPr>
          <a:xfrm>
            <a:off x="851248" y="3778748"/>
            <a:ext cx="2206447" cy="2667882"/>
            <a:chOff x="6650115" y="272528"/>
            <a:chExt cx="2695422" cy="3259117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836699B2-7AEE-42D3-9E72-54A7127BF535}"/>
                </a:ext>
              </a:extLst>
            </p:cNvPr>
            <p:cNvGrpSpPr/>
            <p:nvPr/>
          </p:nvGrpSpPr>
          <p:grpSpPr>
            <a:xfrm rot="16200000" flipH="1">
              <a:off x="6912559" y="2113922"/>
              <a:ext cx="242562" cy="520348"/>
              <a:chOff x="7485785" y="2968150"/>
              <a:chExt cx="323043" cy="1115612"/>
            </a:xfrm>
          </p:grpSpPr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D949FB4E-4A6F-447F-9413-05C893C53054}"/>
                  </a:ext>
                </a:extLst>
              </p:cNvPr>
              <p:cNvSpPr/>
              <p:nvPr/>
            </p:nvSpPr>
            <p:spPr bwMode="auto">
              <a:xfrm rot="21101083">
                <a:off x="7485785" y="3254350"/>
                <a:ext cx="178578" cy="511104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E382D5DA-C886-4752-8492-1F13B7F124BB}"/>
                  </a:ext>
                </a:extLst>
              </p:cNvPr>
              <p:cNvSpPr/>
              <p:nvPr/>
            </p:nvSpPr>
            <p:spPr bwMode="auto">
              <a:xfrm flipV="1">
                <a:off x="7496132" y="2968150"/>
                <a:ext cx="312696" cy="1115612"/>
              </a:xfrm>
              <a:custGeom>
                <a:avLst/>
                <a:gdLst>
                  <a:gd name="connsiteX0" fmla="*/ 35634 w 347114"/>
                  <a:gd name="connsiteY0" fmla="*/ 0 h 1115612"/>
                  <a:gd name="connsiteX1" fmla="*/ 207919 w 347114"/>
                  <a:gd name="connsiteY1" fmla="*/ 0 h 1115612"/>
                  <a:gd name="connsiteX2" fmla="*/ 207919 w 347114"/>
                  <a:gd name="connsiteY2" fmla="*/ 288757 h 1115612"/>
                  <a:gd name="connsiteX3" fmla="*/ 264416 w 347114"/>
                  <a:gd name="connsiteY3" fmla="*/ 341579 h 1115612"/>
                  <a:gd name="connsiteX4" fmla="*/ 343020 w 347114"/>
                  <a:gd name="connsiteY4" fmla="*/ 600995 h 1115612"/>
                  <a:gd name="connsiteX5" fmla="*/ 345964 w 347114"/>
                  <a:gd name="connsiteY5" fmla="*/ 666009 h 1115612"/>
                  <a:gd name="connsiteX6" fmla="*/ 347114 w 347114"/>
                  <a:gd name="connsiteY6" fmla="*/ 671708 h 1115612"/>
                  <a:gd name="connsiteX7" fmla="*/ 347114 w 347114"/>
                  <a:gd name="connsiteY7" fmla="*/ 691422 h 1115612"/>
                  <a:gd name="connsiteX8" fmla="*/ 347114 w 347114"/>
                  <a:gd name="connsiteY8" fmla="*/ 868084 h 1115612"/>
                  <a:gd name="connsiteX9" fmla="*/ 345274 w 347114"/>
                  <a:gd name="connsiteY9" fmla="*/ 877200 h 1115612"/>
                  <a:gd name="connsiteX10" fmla="*/ 345517 w 347114"/>
                  <a:gd name="connsiteY10" fmla="*/ 880694 h 1115612"/>
                  <a:gd name="connsiteX11" fmla="*/ 343142 w 347114"/>
                  <a:gd name="connsiteY11" fmla="*/ 887758 h 1115612"/>
                  <a:gd name="connsiteX12" fmla="*/ 342533 w 347114"/>
                  <a:gd name="connsiteY12" fmla="*/ 890772 h 1115612"/>
                  <a:gd name="connsiteX13" fmla="*/ 341725 w 347114"/>
                  <a:gd name="connsiteY13" fmla="*/ 891972 h 1115612"/>
                  <a:gd name="connsiteX14" fmla="*/ 338140 w 347114"/>
                  <a:gd name="connsiteY14" fmla="*/ 902635 h 1115612"/>
                  <a:gd name="connsiteX15" fmla="*/ 239952 w 347114"/>
                  <a:gd name="connsiteY15" fmla="*/ 1072701 h 1115612"/>
                  <a:gd name="connsiteX16" fmla="*/ 160326 w 347114"/>
                  <a:gd name="connsiteY16" fmla="*/ 1094037 h 1115612"/>
                  <a:gd name="connsiteX17" fmla="*/ 158070 w 347114"/>
                  <a:gd name="connsiteY17" fmla="*/ 1092046 h 1115612"/>
                  <a:gd name="connsiteX18" fmla="*/ 147272 w 347114"/>
                  <a:gd name="connsiteY18" fmla="*/ 1104289 h 1115612"/>
                  <a:gd name="connsiteX19" fmla="*/ 85535 w 347114"/>
                  <a:gd name="connsiteY19" fmla="*/ 1108106 h 1115612"/>
                  <a:gd name="connsiteX20" fmla="*/ 65054 w 347114"/>
                  <a:gd name="connsiteY20" fmla="*/ 1031672 h 1115612"/>
                  <a:gd name="connsiteX21" fmla="*/ 155355 w 347114"/>
                  <a:gd name="connsiteY21" fmla="*/ 875267 h 1115612"/>
                  <a:gd name="connsiteX22" fmla="*/ 155355 w 347114"/>
                  <a:gd name="connsiteY22" fmla="*/ 744102 h 1115612"/>
                  <a:gd name="connsiteX23" fmla="*/ 117565 w 347114"/>
                  <a:gd name="connsiteY23" fmla="*/ 736424 h 1115612"/>
                  <a:gd name="connsiteX24" fmla="*/ 54220 w 347114"/>
                  <a:gd name="connsiteY24" fmla="*/ 696185 h 1115612"/>
                  <a:gd name="connsiteX25" fmla="*/ 35212 w 347114"/>
                  <a:gd name="connsiteY25" fmla="*/ 272529 h 1115612"/>
                  <a:gd name="connsiteX26" fmla="*/ 35634 w 347114"/>
                  <a:gd name="connsiteY26" fmla="*/ 272388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82353 w 311902"/>
                  <a:gd name="connsiteY23" fmla="*/ 736424 h 1115612"/>
                  <a:gd name="connsiteX24" fmla="*/ 0 w 311902"/>
                  <a:gd name="connsiteY24" fmla="*/ 272529 h 1115612"/>
                  <a:gd name="connsiteX25" fmla="*/ 422 w 311902"/>
                  <a:gd name="connsiteY25" fmla="*/ 272388 h 1115612"/>
                  <a:gd name="connsiteX26" fmla="*/ 422 w 311902"/>
                  <a:gd name="connsiteY26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272388 h 1115612"/>
                  <a:gd name="connsiteX25" fmla="*/ 422 w 311902"/>
                  <a:gd name="connsiteY25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0 h 1115612"/>
                  <a:gd name="connsiteX0" fmla="*/ 1216 w 312696"/>
                  <a:gd name="connsiteY0" fmla="*/ 0 h 1115612"/>
                  <a:gd name="connsiteX1" fmla="*/ 173501 w 312696"/>
                  <a:gd name="connsiteY1" fmla="*/ 0 h 1115612"/>
                  <a:gd name="connsiteX2" fmla="*/ 173501 w 312696"/>
                  <a:gd name="connsiteY2" fmla="*/ 288757 h 1115612"/>
                  <a:gd name="connsiteX3" fmla="*/ 229998 w 312696"/>
                  <a:gd name="connsiteY3" fmla="*/ 341579 h 1115612"/>
                  <a:gd name="connsiteX4" fmla="*/ 308602 w 312696"/>
                  <a:gd name="connsiteY4" fmla="*/ 600995 h 1115612"/>
                  <a:gd name="connsiteX5" fmla="*/ 311546 w 312696"/>
                  <a:gd name="connsiteY5" fmla="*/ 666009 h 1115612"/>
                  <a:gd name="connsiteX6" fmla="*/ 312696 w 312696"/>
                  <a:gd name="connsiteY6" fmla="*/ 671708 h 1115612"/>
                  <a:gd name="connsiteX7" fmla="*/ 312696 w 312696"/>
                  <a:gd name="connsiteY7" fmla="*/ 691422 h 1115612"/>
                  <a:gd name="connsiteX8" fmla="*/ 312696 w 312696"/>
                  <a:gd name="connsiteY8" fmla="*/ 868084 h 1115612"/>
                  <a:gd name="connsiteX9" fmla="*/ 310856 w 312696"/>
                  <a:gd name="connsiteY9" fmla="*/ 877200 h 1115612"/>
                  <a:gd name="connsiteX10" fmla="*/ 311099 w 312696"/>
                  <a:gd name="connsiteY10" fmla="*/ 880694 h 1115612"/>
                  <a:gd name="connsiteX11" fmla="*/ 308724 w 312696"/>
                  <a:gd name="connsiteY11" fmla="*/ 887758 h 1115612"/>
                  <a:gd name="connsiteX12" fmla="*/ 308115 w 312696"/>
                  <a:gd name="connsiteY12" fmla="*/ 890772 h 1115612"/>
                  <a:gd name="connsiteX13" fmla="*/ 307307 w 312696"/>
                  <a:gd name="connsiteY13" fmla="*/ 891972 h 1115612"/>
                  <a:gd name="connsiteX14" fmla="*/ 303722 w 312696"/>
                  <a:gd name="connsiteY14" fmla="*/ 902635 h 1115612"/>
                  <a:gd name="connsiteX15" fmla="*/ 205534 w 312696"/>
                  <a:gd name="connsiteY15" fmla="*/ 1072701 h 1115612"/>
                  <a:gd name="connsiteX16" fmla="*/ 125908 w 312696"/>
                  <a:gd name="connsiteY16" fmla="*/ 1094037 h 1115612"/>
                  <a:gd name="connsiteX17" fmla="*/ 123652 w 312696"/>
                  <a:gd name="connsiteY17" fmla="*/ 1092046 h 1115612"/>
                  <a:gd name="connsiteX18" fmla="*/ 112854 w 312696"/>
                  <a:gd name="connsiteY18" fmla="*/ 1104289 h 1115612"/>
                  <a:gd name="connsiteX19" fmla="*/ 51117 w 312696"/>
                  <a:gd name="connsiteY19" fmla="*/ 1108106 h 1115612"/>
                  <a:gd name="connsiteX20" fmla="*/ 30636 w 312696"/>
                  <a:gd name="connsiteY20" fmla="*/ 1031672 h 1115612"/>
                  <a:gd name="connsiteX21" fmla="*/ 120937 w 312696"/>
                  <a:gd name="connsiteY21" fmla="*/ 875267 h 1115612"/>
                  <a:gd name="connsiteX22" fmla="*/ 120937 w 312696"/>
                  <a:gd name="connsiteY22" fmla="*/ 744102 h 1115612"/>
                  <a:gd name="connsiteX23" fmla="*/ 794 w 312696"/>
                  <a:gd name="connsiteY23" fmla="*/ 272529 h 1115612"/>
                  <a:gd name="connsiteX24" fmla="*/ 1216 w 312696"/>
                  <a:gd name="connsiteY24" fmla="*/ 0 h 111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2696" h="1115612">
                    <a:moveTo>
                      <a:pt x="1216" y="0"/>
                    </a:moveTo>
                    <a:lnTo>
                      <a:pt x="173501" y="0"/>
                    </a:lnTo>
                    <a:lnTo>
                      <a:pt x="173501" y="288757"/>
                    </a:lnTo>
                    <a:lnTo>
                      <a:pt x="229998" y="341579"/>
                    </a:lnTo>
                    <a:cubicBezTo>
                      <a:pt x="272814" y="405331"/>
                      <a:pt x="299054" y="497964"/>
                      <a:pt x="308602" y="600995"/>
                    </a:cubicBezTo>
                    <a:lnTo>
                      <a:pt x="311546" y="666009"/>
                    </a:lnTo>
                    <a:lnTo>
                      <a:pt x="312696" y="671708"/>
                    </a:lnTo>
                    <a:lnTo>
                      <a:pt x="312696" y="691422"/>
                    </a:lnTo>
                    <a:lnTo>
                      <a:pt x="312696" y="868084"/>
                    </a:lnTo>
                    <a:lnTo>
                      <a:pt x="310856" y="877200"/>
                    </a:lnTo>
                    <a:lnTo>
                      <a:pt x="311099" y="880694"/>
                    </a:lnTo>
                    <a:lnTo>
                      <a:pt x="308724" y="887758"/>
                    </a:lnTo>
                    <a:lnTo>
                      <a:pt x="308115" y="890772"/>
                    </a:lnTo>
                    <a:lnTo>
                      <a:pt x="307307" y="891972"/>
                    </a:lnTo>
                    <a:lnTo>
                      <a:pt x="303722" y="902635"/>
                    </a:lnTo>
                    <a:lnTo>
                      <a:pt x="205534" y="1072701"/>
                    </a:lnTo>
                    <a:cubicBezTo>
                      <a:pt x="189437" y="1100581"/>
                      <a:pt x="153788" y="1110133"/>
                      <a:pt x="125908" y="1094037"/>
                    </a:cubicBezTo>
                    <a:lnTo>
                      <a:pt x="123652" y="1092046"/>
                    </a:lnTo>
                    <a:lnTo>
                      <a:pt x="112854" y="1104289"/>
                    </a:lnTo>
                    <a:cubicBezTo>
                      <a:pt x="95456" y="1117435"/>
                      <a:pt x="71189" y="1119695"/>
                      <a:pt x="51117" y="1108106"/>
                    </a:cubicBezTo>
                    <a:cubicBezTo>
                      <a:pt x="24354" y="1092655"/>
                      <a:pt x="15185" y="1058435"/>
                      <a:pt x="30636" y="1031672"/>
                    </a:cubicBezTo>
                    <a:lnTo>
                      <a:pt x="120937" y="875267"/>
                    </a:lnTo>
                    <a:lnTo>
                      <a:pt x="120937" y="744102"/>
                    </a:lnTo>
                    <a:cubicBezTo>
                      <a:pt x="80889" y="586911"/>
                      <a:pt x="2742" y="515445"/>
                      <a:pt x="794" y="272529"/>
                    </a:cubicBezTo>
                    <a:cubicBezTo>
                      <a:pt x="-1154" y="29613"/>
                      <a:pt x="1075" y="90843"/>
                      <a:pt x="121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8D7B218F-6445-41F1-901E-58A100F24A80}"/>
                </a:ext>
              </a:extLst>
            </p:cNvPr>
            <p:cNvGrpSpPr/>
            <p:nvPr/>
          </p:nvGrpSpPr>
          <p:grpSpPr>
            <a:xfrm rot="5400000">
              <a:off x="8833189" y="2113922"/>
              <a:ext cx="242562" cy="520348"/>
              <a:chOff x="7485785" y="2968150"/>
              <a:chExt cx="323043" cy="1115612"/>
            </a:xfrm>
          </p:grpSpPr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3C4D9680-AA29-496C-A757-B29315CCD2FE}"/>
                  </a:ext>
                </a:extLst>
              </p:cNvPr>
              <p:cNvSpPr/>
              <p:nvPr/>
            </p:nvSpPr>
            <p:spPr bwMode="auto">
              <a:xfrm rot="21101083">
                <a:off x="7485785" y="3254350"/>
                <a:ext cx="178578" cy="511104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D56EE1E-BC26-4491-984E-7AA57607AD6D}"/>
                  </a:ext>
                </a:extLst>
              </p:cNvPr>
              <p:cNvSpPr/>
              <p:nvPr/>
            </p:nvSpPr>
            <p:spPr bwMode="auto">
              <a:xfrm flipV="1">
                <a:off x="7496132" y="2968150"/>
                <a:ext cx="312696" cy="1115612"/>
              </a:xfrm>
              <a:custGeom>
                <a:avLst/>
                <a:gdLst>
                  <a:gd name="connsiteX0" fmla="*/ 35634 w 347114"/>
                  <a:gd name="connsiteY0" fmla="*/ 0 h 1115612"/>
                  <a:gd name="connsiteX1" fmla="*/ 207919 w 347114"/>
                  <a:gd name="connsiteY1" fmla="*/ 0 h 1115612"/>
                  <a:gd name="connsiteX2" fmla="*/ 207919 w 347114"/>
                  <a:gd name="connsiteY2" fmla="*/ 288757 h 1115612"/>
                  <a:gd name="connsiteX3" fmla="*/ 264416 w 347114"/>
                  <a:gd name="connsiteY3" fmla="*/ 341579 h 1115612"/>
                  <a:gd name="connsiteX4" fmla="*/ 343020 w 347114"/>
                  <a:gd name="connsiteY4" fmla="*/ 600995 h 1115612"/>
                  <a:gd name="connsiteX5" fmla="*/ 345964 w 347114"/>
                  <a:gd name="connsiteY5" fmla="*/ 666009 h 1115612"/>
                  <a:gd name="connsiteX6" fmla="*/ 347114 w 347114"/>
                  <a:gd name="connsiteY6" fmla="*/ 671708 h 1115612"/>
                  <a:gd name="connsiteX7" fmla="*/ 347114 w 347114"/>
                  <a:gd name="connsiteY7" fmla="*/ 691422 h 1115612"/>
                  <a:gd name="connsiteX8" fmla="*/ 347114 w 347114"/>
                  <a:gd name="connsiteY8" fmla="*/ 868084 h 1115612"/>
                  <a:gd name="connsiteX9" fmla="*/ 345274 w 347114"/>
                  <a:gd name="connsiteY9" fmla="*/ 877200 h 1115612"/>
                  <a:gd name="connsiteX10" fmla="*/ 345517 w 347114"/>
                  <a:gd name="connsiteY10" fmla="*/ 880694 h 1115612"/>
                  <a:gd name="connsiteX11" fmla="*/ 343142 w 347114"/>
                  <a:gd name="connsiteY11" fmla="*/ 887758 h 1115612"/>
                  <a:gd name="connsiteX12" fmla="*/ 342533 w 347114"/>
                  <a:gd name="connsiteY12" fmla="*/ 890772 h 1115612"/>
                  <a:gd name="connsiteX13" fmla="*/ 341725 w 347114"/>
                  <a:gd name="connsiteY13" fmla="*/ 891972 h 1115612"/>
                  <a:gd name="connsiteX14" fmla="*/ 338140 w 347114"/>
                  <a:gd name="connsiteY14" fmla="*/ 902635 h 1115612"/>
                  <a:gd name="connsiteX15" fmla="*/ 239952 w 347114"/>
                  <a:gd name="connsiteY15" fmla="*/ 1072701 h 1115612"/>
                  <a:gd name="connsiteX16" fmla="*/ 160326 w 347114"/>
                  <a:gd name="connsiteY16" fmla="*/ 1094037 h 1115612"/>
                  <a:gd name="connsiteX17" fmla="*/ 158070 w 347114"/>
                  <a:gd name="connsiteY17" fmla="*/ 1092046 h 1115612"/>
                  <a:gd name="connsiteX18" fmla="*/ 147272 w 347114"/>
                  <a:gd name="connsiteY18" fmla="*/ 1104289 h 1115612"/>
                  <a:gd name="connsiteX19" fmla="*/ 85535 w 347114"/>
                  <a:gd name="connsiteY19" fmla="*/ 1108106 h 1115612"/>
                  <a:gd name="connsiteX20" fmla="*/ 65054 w 347114"/>
                  <a:gd name="connsiteY20" fmla="*/ 1031672 h 1115612"/>
                  <a:gd name="connsiteX21" fmla="*/ 155355 w 347114"/>
                  <a:gd name="connsiteY21" fmla="*/ 875267 h 1115612"/>
                  <a:gd name="connsiteX22" fmla="*/ 155355 w 347114"/>
                  <a:gd name="connsiteY22" fmla="*/ 744102 h 1115612"/>
                  <a:gd name="connsiteX23" fmla="*/ 117565 w 347114"/>
                  <a:gd name="connsiteY23" fmla="*/ 736424 h 1115612"/>
                  <a:gd name="connsiteX24" fmla="*/ 54220 w 347114"/>
                  <a:gd name="connsiteY24" fmla="*/ 696185 h 1115612"/>
                  <a:gd name="connsiteX25" fmla="*/ 35212 w 347114"/>
                  <a:gd name="connsiteY25" fmla="*/ 272529 h 1115612"/>
                  <a:gd name="connsiteX26" fmla="*/ 35634 w 347114"/>
                  <a:gd name="connsiteY26" fmla="*/ 272388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82353 w 311902"/>
                  <a:gd name="connsiteY23" fmla="*/ 736424 h 1115612"/>
                  <a:gd name="connsiteX24" fmla="*/ 0 w 311902"/>
                  <a:gd name="connsiteY24" fmla="*/ 272529 h 1115612"/>
                  <a:gd name="connsiteX25" fmla="*/ 422 w 311902"/>
                  <a:gd name="connsiteY25" fmla="*/ 272388 h 1115612"/>
                  <a:gd name="connsiteX26" fmla="*/ 422 w 311902"/>
                  <a:gd name="connsiteY26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272388 h 1115612"/>
                  <a:gd name="connsiteX25" fmla="*/ 422 w 311902"/>
                  <a:gd name="connsiteY25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0 h 1115612"/>
                  <a:gd name="connsiteX0" fmla="*/ 1216 w 312696"/>
                  <a:gd name="connsiteY0" fmla="*/ 0 h 1115612"/>
                  <a:gd name="connsiteX1" fmla="*/ 173501 w 312696"/>
                  <a:gd name="connsiteY1" fmla="*/ 0 h 1115612"/>
                  <a:gd name="connsiteX2" fmla="*/ 173501 w 312696"/>
                  <a:gd name="connsiteY2" fmla="*/ 288757 h 1115612"/>
                  <a:gd name="connsiteX3" fmla="*/ 229998 w 312696"/>
                  <a:gd name="connsiteY3" fmla="*/ 341579 h 1115612"/>
                  <a:gd name="connsiteX4" fmla="*/ 308602 w 312696"/>
                  <a:gd name="connsiteY4" fmla="*/ 600995 h 1115612"/>
                  <a:gd name="connsiteX5" fmla="*/ 311546 w 312696"/>
                  <a:gd name="connsiteY5" fmla="*/ 666009 h 1115612"/>
                  <a:gd name="connsiteX6" fmla="*/ 312696 w 312696"/>
                  <a:gd name="connsiteY6" fmla="*/ 671708 h 1115612"/>
                  <a:gd name="connsiteX7" fmla="*/ 312696 w 312696"/>
                  <a:gd name="connsiteY7" fmla="*/ 691422 h 1115612"/>
                  <a:gd name="connsiteX8" fmla="*/ 312696 w 312696"/>
                  <a:gd name="connsiteY8" fmla="*/ 868084 h 1115612"/>
                  <a:gd name="connsiteX9" fmla="*/ 310856 w 312696"/>
                  <a:gd name="connsiteY9" fmla="*/ 877200 h 1115612"/>
                  <a:gd name="connsiteX10" fmla="*/ 311099 w 312696"/>
                  <a:gd name="connsiteY10" fmla="*/ 880694 h 1115612"/>
                  <a:gd name="connsiteX11" fmla="*/ 308724 w 312696"/>
                  <a:gd name="connsiteY11" fmla="*/ 887758 h 1115612"/>
                  <a:gd name="connsiteX12" fmla="*/ 308115 w 312696"/>
                  <a:gd name="connsiteY12" fmla="*/ 890772 h 1115612"/>
                  <a:gd name="connsiteX13" fmla="*/ 307307 w 312696"/>
                  <a:gd name="connsiteY13" fmla="*/ 891972 h 1115612"/>
                  <a:gd name="connsiteX14" fmla="*/ 303722 w 312696"/>
                  <a:gd name="connsiteY14" fmla="*/ 902635 h 1115612"/>
                  <a:gd name="connsiteX15" fmla="*/ 205534 w 312696"/>
                  <a:gd name="connsiteY15" fmla="*/ 1072701 h 1115612"/>
                  <a:gd name="connsiteX16" fmla="*/ 125908 w 312696"/>
                  <a:gd name="connsiteY16" fmla="*/ 1094037 h 1115612"/>
                  <a:gd name="connsiteX17" fmla="*/ 123652 w 312696"/>
                  <a:gd name="connsiteY17" fmla="*/ 1092046 h 1115612"/>
                  <a:gd name="connsiteX18" fmla="*/ 112854 w 312696"/>
                  <a:gd name="connsiteY18" fmla="*/ 1104289 h 1115612"/>
                  <a:gd name="connsiteX19" fmla="*/ 51117 w 312696"/>
                  <a:gd name="connsiteY19" fmla="*/ 1108106 h 1115612"/>
                  <a:gd name="connsiteX20" fmla="*/ 30636 w 312696"/>
                  <a:gd name="connsiteY20" fmla="*/ 1031672 h 1115612"/>
                  <a:gd name="connsiteX21" fmla="*/ 120937 w 312696"/>
                  <a:gd name="connsiteY21" fmla="*/ 875267 h 1115612"/>
                  <a:gd name="connsiteX22" fmla="*/ 120937 w 312696"/>
                  <a:gd name="connsiteY22" fmla="*/ 744102 h 1115612"/>
                  <a:gd name="connsiteX23" fmla="*/ 794 w 312696"/>
                  <a:gd name="connsiteY23" fmla="*/ 272529 h 1115612"/>
                  <a:gd name="connsiteX24" fmla="*/ 1216 w 312696"/>
                  <a:gd name="connsiteY24" fmla="*/ 0 h 111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2696" h="1115612">
                    <a:moveTo>
                      <a:pt x="1216" y="0"/>
                    </a:moveTo>
                    <a:lnTo>
                      <a:pt x="173501" y="0"/>
                    </a:lnTo>
                    <a:lnTo>
                      <a:pt x="173501" y="288757"/>
                    </a:lnTo>
                    <a:lnTo>
                      <a:pt x="229998" y="341579"/>
                    </a:lnTo>
                    <a:cubicBezTo>
                      <a:pt x="272814" y="405331"/>
                      <a:pt x="299054" y="497964"/>
                      <a:pt x="308602" y="600995"/>
                    </a:cubicBezTo>
                    <a:lnTo>
                      <a:pt x="311546" y="666009"/>
                    </a:lnTo>
                    <a:lnTo>
                      <a:pt x="312696" y="671708"/>
                    </a:lnTo>
                    <a:lnTo>
                      <a:pt x="312696" y="691422"/>
                    </a:lnTo>
                    <a:lnTo>
                      <a:pt x="312696" y="868084"/>
                    </a:lnTo>
                    <a:lnTo>
                      <a:pt x="310856" y="877200"/>
                    </a:lnTo>
                    <a:lnTo>
                      <a:pt x="311099" y="880694"/>
                    </a:lnTo>
                    <a:lnTo>
                      <a:pt x="308724" y="887758"/>
                    </a:lnTo>
                    <a:lnTo>
                      <a:pt x="308115" y="890772"/>
                    </a:lnTo>
                    <a:lnTo>
                      <a:pt x="307307" y="891972"/>
                    </a:lnTo>
                    <a:lnTo>
                      <a:pt x="303722" y="902635"/>
                    </a:lnTo>
                    <a:lnTo>
                      <a:pt x="205534" y="1072701"/>
                    </a:lnTo>
                    <a:cubicBezTo>
                      <a:pt x="189437" y="1100581"/>
                      <a:pt x="153788" y="1110133"/>
                      <a:pt x="125908" y="1094037"/>
                    </a:cubicBezTo>
                    <a:lnTo>
                      <a:pt x="123652" y="1092046"/>
                    </a:lnTo>
                    <a:lnTo>
                      <a:pt x="112854" y="1104289"/>
                    </a:lnTo>
                    <a:cubicBezTo>
                      <a:pt x="95456" y="1117435"/>
                      <a:pt x="71189" y="1119695"/>
                      <a:pt x="51117" y="1108106"/>
                    </a:cubicBezTo>
                    <a:cubicBezTo>
                      <a:pt x="24354" y="1092655"/>
                      <a:pt x="15185" y="1058435"/>
                      <a:pt x="30636" y="1031672"/>
                    </a:cubicBezTo>
                    <a:lnTo>
                      <a:pt x="120937" y="875267"/>
                    </a:lnTo>
                    <a:lnTo>
                      <a:pt x="120937" y="744102"/>
                    </a:lnTo>
                    <a:cubicBezTo>
                      <a:pt x="80889" y="586911"/>
                      <a:pt x="2742" y="515445"/>
                      <a:pt x="794" y="272529"/>
                    </a:cubicBezTo>
                    <a:cubicBezTo>
                      <a:pt x="-1154" y="29613"/>
                      <a:pt x="1075" y="90843"/>
                      <a:pt x="121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F0E73442-5EBC-4663-B3E6-082E6DB07A37}"/>
                </a:ext>
              </a:extLst>
            </p:cNvPr>
            <p:cNvGrpSpPr/>
            <p:nvPr/>
          </p:nvGrpSpPr>
          <p:grpSpPr>
            <a:xfrm>
              <a:off x="7615001" y="855860"/>
              <a:ext cx="776177" cy="747068"/>
              <a:chOff x="7615001" y="855860"/>
              <a:chExt cx="776177" cy="747068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694D5FF2-3645-41DA-AF9E-13A38B25D20F}"/>
                  </a:ext>
                </a:extLst>
              </p:cNvPr>
              <p:cNvSpPr/>
              <p:nvPr/>
            </p:nvSpPr>
            <p:spPr bwMode="auto">
              <a:xfrm>
                <a:off x="7615001" y="926515"/>
                <a:ext cx="776177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8773C58-B47E-4ED0-977D-F42A3D7216D6}"/>
                  </a:ext>
                </a:extLst>
              </p:cNvPr>
              <p:cNvSpPr/>
              <p:nvPr/>
            </p:nvSpPr>
            <p:spPr bwMode="auto">
              <a:xfrm>
                <a:off x="7731243" y="930174"/>
                <a:ext cx="543691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D76ECCAC-7F15-4034-ADA3-47A45289C0FB}"/>
                  </a:ext>
                </a:extLst>
              </p:cNvPr>
              <p:cNvSpPr/>
              <p:nvPr/>
            </p:nvSpPr>
            <p:spPr bwMode="auto">
              <a:xfrm>
                <a:off x="7895898" y="923567"/>
                <a:ext cx="214383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星: 12 pt 294">
                <a:extLst>
                  <a:ext uri="{FF2B5EF4-FFF2-40B4-BE49-F238E27FC236}">
                    <a16:creationId xmlns:a16="http://schemas.microsoft.com/office/drawing/2014/main" id="{B4202CDF-3EB2-4C61-9707-11F7CD7F284B}"/>
                  </a:ext>
                </a:extLst>
              </p:cNvPr>
              <p:cNvSpPr/>
              <p:nvPr/>
            </p:nvSpPr>
            <p:spPr bwMode="auto">
              <a:xfrm>
                <a:off x="7821115" y="855860"/>
                <a:ext cx="363057" cy="363057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C967E906-5FBD-49E9-85FC-B619BA24E5CF}"/>
                </a:ext>
              </a:extLst>
            </p:cNvPr>
            <p:cNvSpPr/>
            <p:nvPr/>
          </p:nvSpPr>
          <p:spPr>
            <a:xfrm flipH="1">
              <a:off x="7140853" y="1397398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1FADFA85-D877-48C6-9952-95CDB0130DAE}"/>
                </a:ext>
              </a:extLst>
            </p:cNvPr>
            <p:cNvSpPr/>
            <p:nvPr/>
          </p:nvSpPr>
          <p:spPr>
            <a:xfrm>
              <a:off x="8312325" y="1397398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2AD93069-0225-4E2C-936B-95AE9A79A6FF}"/>
                </a:ext>
              </a:extLst>
            </p:cNvPr>
            <p:cNvGrpSpPr/>
            <p:nvPr/>
          </p:nvGrpSpPr>
          <p:grpSpPr>
            <a:xfrm flipH="1">
              <a:off x="8028420" y="2846638"/>
              <a:ext cx="549599" cy="685007"/>
              <a:chOff x="6484634" y="3011752"/>
              <a:chExt cx="476902" cy="594400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7E319FE0-D371-4710-9DB6-AB43ECE3612B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A49812EB-6CE9-4AED-BC3D-7399A6C4D801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07371DBE-70EF-48C8-936E-3D617F8195CA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C13A6F91-6A31-49F3-858C-D6DA66DA4115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DF20ACC1-2936-4933-9B80-01469DED2954}"/>
                </a:ext>
              </a:extLst>
            </p:cNvPr>
            <p:cNvGrpSpPr/>
            <p:nvPr/>
          </p:nvGrpSpPr>
          <p:grpSpPr>
            <a:xfrm>
              <a:off x="7418702" y="2846638"/>
              <a:ext cx="549599" cy="685007"/>
              <a:chOff x="6484634" y="3011752"/>
              <a:chExt cx="476902" cy="594400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75DBA6BE-3688-4B73-BA66-73354BD2E1DF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四角形: 上の 2 つの角を丸める 284">
                <a:extLst>
                  <a:ext uri="{FF2B5EF4-FFF2-40B4-BE49-F238E27FC236}">
                    <a16:creationId xmlns:a16="http://schemas.microsoft.com/office/drawing/2014/main" id="{EC0BA3C4-B723-4DC0-B919-D8218E1A681C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042BFFB4-8F0F-42DD-BED5-211800A6A61C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四角形: 上の 2 つの角を丸める 286">
                <a:extLst>
                  <a:ext uri="{FF2B5EF4-FFF2-40B4-BE49-F238E27FC236}">
                    <a16:creationId xmlns:a16="http://schemas.microsoft.com/office/drawing/2014/main" id="{CC044A03-A557-4A7A-AB86-04C50AF62437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C5C07499-6BC4-4727-A52E-A58725A0B8AD}"/>
                </a:ext>
              </a:extLst>
            </p:cNvPr>
            <p:cNvGrpSpPr/>
            <p:nvPr/>
          </p:nvGrpSpPr>
          <p:grpSpPr>
            <a:xfrm>
              <a:off x="7517540" y="2481909"/>
              <a:ext cx="946746" cy="661478"/>
              <a:chOff x="6474632" y="1510224"/>
              <a:chExt cx="821518" cy="573983"/>
            </a:xfrm>
          </p:grpSpPr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3387830E-1E31-4976-9212-D4B9EB022286}"/>
                  </a:ext>
                </a:extLst>
              </p:cNvPr>
              <p:cNvSpPr/>
              <p:nvPr/>
            </p:nvSpPr>
            <p:spPr bwMode="auto">
              <a:xfrm>
                <a:off x="6474632" y="1510224"/>
                <a:ext cx="821518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3D925E10-8C29-4803-B53B-ACE5FA1A66A2}"/>
                  </a:ext>
                </a:extLst>
              </p:cNvPr>
              <p:cNvSpPr/>
              <p:nvPr/>
            </p:nvSpPr>
            <p:spPr bwMode="auto">
              <a:xfrm>
                <a:off x="6590063" y="1510224"/>
                <a:ext cx="594962" cy="57398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20CFFA52-99D2-475D-A358-FFBE86AB9535}"/>
                  </a:ext>
                </a:extLst>
              </p:cNvPr>
              <p:cNvSpPr/>
              <p:nvPr/>
            </p:nvSpPr>
            <p:spPr bwMode="auto">
              <a:xfrm>
                <a:off x="6743910" y="1510224"/>
                <a:ext cx="279190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4" name="片側の 2 つの角を丸めた四角形 513">
              <a:extLst>
                <a:ext uri="{FF2B5EF4-FFF2-40B4-BE49-F238E27FC236}">
                  <a16:creationId xmlns:a16="http://schemas.microsoft.com/office/drawing/2014/main" id="{113C34C0-561F-4907-A2FD-D97635E156A3}"/>
                </a:ext>
              </a:extLst>
            </p:cNvPr>
            <p:cNvSpPr/>
            <p:nvPr/>
          </p:nvSpPr>
          <p:spPr bwMode="auto">
            <a:xfrm>
              <a:off x="7563458" y="1888759"/>
              <a:ext cx="847804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5" name="片側の 2 つの角を丸めた四角形 513">
              <a:extLst>
                <a:ext uri="{FF2B5EF4-FFF2-40B4-BE49-F238E27FC236}">
                  <a16:creationId xmlns:a16="http://schemas.microsoft.com/office/drawing/2014/main" id="{23044ABF-35F2-4366-8D83-9C286BE02B93}"/>
                </a:ext>
              </a:extLst>
            </p:cNvPr>
            <p:cNvSpPr/>
            <p:nvPr/>
          </p:nvSpPr>
          <p:spPr bwMode="auto">
            <a:xfrm>
              <a:off x="7660453" y="1888759"/>
              <a:ext cx="653816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" name="片側の 2 つの角を丸めた四角形 513">
              <a:extLst>
                <a:ext uri="{FF2B5EF4-FFF2-40B4-BE49-F238E27FC236}">
                  <a16:creationId xmlns:a16="http://schemas.microsoft.com/office/drawing/2014/main" id="{77208DAB-BAB3-4638-9EB6-3130410D885B}"/>
                </a:ext>
              </a:extLst>
            </p:cNvPr>
            <p:cNvSpPr/>
            <p:nvPr/>
          </p:nvSpPr>
          <p:spPr bwMode="auto">
            <a:xfrm>
              <a:off x="7861697" y="1888759"/>
              <a:ext cx="251328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A43E0CAC-755C-4392-AA5A-A5C1120BB0BF}"/>
                </a:ext>
              </a:extLst>
            </p:cNvPr>
            <p:cNvGrpSpPr/>
            <p:nvPr/>
          </p:nvGrpSpPr>
          <p:grpSpPr>
            <a:xfrm rot="5400000">
              <a:off x="7236719" y="2123221"/>
              <a:ext cx="311200" cy="400114"/>
              <a:chOff x="7567222" y="1238655"/>
              <a:chExt cx="270037" cy="347190"/>
            </a:xfrm>
          </p:grpSpPr>
          <p:sp>
            <p:nvSpPr>
              <p:cNvPr id="279" name="台形 441">
                <a:extLst>
                  <a:ext uri="{FF2B5EF4-FFF2-40B4-BE49-F238E27FC236}">
                    <a16:creationId xmlns:a16="http://schemas.microsoft.com/office/drawing/2014/main" id="{7F27C893-14FE-4A9F-9C29-C8586141A8CD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台形 441">
                <a:extLst>
                  <a:ext uri="{FF2B5EF4-FFF2-40B4-BE49-F238E27FC236}">
                    <a16:creationId xmlns:a16="http://schemas.microsoft.com/office/drawing/2014/main" id="{2DC8D92A-5E37-440D-AF5C-25D9399174BC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DCBF0C01-48E6-44A7-9DED-3D6F3816CED9}"/>
                </a:ext>
              </a:extLst>
            </p:cNvPr>
            <p:cNvGrpSpPr/>
            <p:nvPr/>
          </p:nvGrpSpPr>
          <p:grpSpPr>
            <a:xfrm rot="16200000" flipH="1">
              <a:off x="8432181" y="2128608"/>
              <a:ext cx="311200" cy="400114"/>
              <a:chOff x="7567222" y="1238655"/>
              <a:chExt cx="270037" cy="347190"/>
            </a:xfrm>
          </p:grpSpPr>
          <p:sp>
            <p:nvSpPr>
              <p:cNvPr id="277" name="台形 441">
                <a:extLst>
                  <a:ext uri="{FF2B5EF4-FFF2-40B4-BE49-F238E27FC236}">
                    <a16:creationId xmlns:a16="http://schemas.microsoft.com/office/drawing/2014/main" id="{AE9C824F-F516-45FB-A585-F97F6355360A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台形 441">
                <a:extLst>
                  <a:ext uri="{FF2B5EF4-FFF2-40B4-BE49-F238E27FC236}">
                    <a16:creationId xmlns:a16="http://schemas.microsoft.com/office/drawing/2014/main" id="{DF9F2124-1AC5-4C5B-8978-4DE51BD10781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円/楕円 536">
              <a:extLst>
                <a:ext uri="{FF2B5EF4-FFF2-40B4-BE49-F238E27FC236}">
                  <a16:creationId xmlns:a16="http://schemas.microsoft.com/office/drawing/2014/main" id="{21BF1F48-B779-4F77-AF53-7F49C06D279B}"/>
                </a:ext>
              </a:extLst>
            </p:cNvPr>
            <p:cNvSpPr/>
            <p:nvPr/>
          </p:nvSpPr>
          <p:spPr bwMode="auto">
            <a:xfrm flipH="1">
              <a:off x="8371183" y="1699281"/>
              <a:ext cx="386470" cy="39773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537">
              <a:extLst>
                <a:ext uri="{FF2B5EF4-FFF2-40B4-BE49-F238E27FC236}">
                  <a16:creationId xmlns:a16="http://schemas.microsoft.com/office/drawing/2014/main" id="{C9F7F944-7863-4BB4-9A28-27EDD9351BBE}"/>
                </a:ext>
              </a:extLst>
            </p:cNvPr>
            <p:cNvSpPr/>
            <p:nvPr/>
          </p:nvSpPr>
          <p:spPr bwMode="auto">
            <a:xfrm flipH="1">
              <a:off x="8449855" y="1790629"/>
              <a:ext cx="190726" cy="2150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534">
              <a:extLst>
                <a:ext uri="{FF2B5EF4-FFF2-40B4-BE49-F238E27FC236}">
                  <a16:creationId xmlns:a16="http://schemas.microsoft.com/office/drawing/2014/main" id="{BA5141EE-B0AE-442D-AEE7-72B541F22E4F}"/>
                </a:ext>
              </a:extLst>
            </p:cNvPr>
            <p:cNvSpPr/>
            <p:nvPr/>
          </p:nvSpPr>
          <p:spPr bwMode="auto">
            <a:xfrm>
              <a:off x="7248525" y="1699281"/>
              <a:ext cx="386470" cy="39773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535">
              <a:extLst>
                <a:ext uri="{FF2B5EF4-FFF2-40B4-BE49-F238E27FC236}">
                  <a16:creationId xmlns:a16="http://schemas.microsoft.com/office/drawing/2014/main" id="{CBA2212A-0F98-4084-BDD5-E276684D282E}"/>
                </a:ext>
              </a:extLst>
            </p:cNvPr>
            <p:cNvSpPr/>
            <p:nvPr/>
          </p:nvSpPr>
          <p:spPr bwMode="auto">
            <a:xfrm>
              <a:off x="7365596" y="1790629"/>
              <a:ext cx="190726" cy="2150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525">
              <a:extLst>
                <a:ext uri="{FF2B5EF4-FFF2-40B4-BE49-F238E27FC236}">
                  <a16:creationId xmlns:a16="http://schemas.microsoft.com/office/drawing/2014/main" id="{37369AC2-31DA-4BCD-B8E9-340BA1F2B258}"/>
                </a:ext>
              </a:extLst>
            </p:cNvPr>
            <p:cNvSpPr/>
            <p:nvPr/>
          </p:nvSpPr>
          <p:spPr bwMode="auto">
            <a:xfrm>
              <a:off x="7444021" y="1226823"/>
              <a:ext cx="1117248" cy="111724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532">
              <a:extLst>
                <a:ext uri="{FF2B5EF4-FFF2-40B4-BE49-F238E27FC236}">
                  <a16:creationId xmlns:a16="http://schemas.microsoft.com/office/drawing/2014/main" id="{D238005B-C320-4CE6-86C3-96AB51FA2DA9}"/>
                </a:ext>
              </a:extLst>
            </p:cNvPr>
            <p:cNvSpPr/>
            <p:nvPr/>
          </p:nvSpPr>
          <p:spPr bwMode="auto">
            <a:xfrm>
              <a:off x="7607504" y="1799362"/>
              <a:ext cx="183735" cy="1337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533">
              <a:extLst>
                <a:ext uri="{FF2B5EF4-FFF2-40B4-BE49-F238E27FC236}">
                  <a16:creationId xmlns:a16="http://schemas.microsoft.com/office/drawing/2014/main" id="{A709FC5A-DA70-4698-B283-53ACCA1803AF}"/>
                </a:ext>
              </a:extLst>
            </p:cNvPr>
            <p:cNvSpPr/>
            <p:nvPr/>
          </p:nvSpPr>
          <p:spPr bwMode="auto">
            <a:xfrm>
              <a:off x="8235463" y="1799362"/>
              <a:ext cx="183735" cy="1337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9BCFC935-0B1B-4927-B68F-3E45D8F310C6}"/>
                </a:ext>
              </a:extLst>
            </p:cNvPr>
            <p:cNvSpPr/>
            <p:nvPr/>
          </p:nvSpPr>
          <p:spPr bwMode="auto">
            <a:xfrm>
              <a:off x="7895208" y="1767608"/>
              <a:ext cx="227613" cy="227611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52A09BC5-A3A5-4497-8EF2-AEACDD17C7E6}"/>
                </a:ext>
              </a:extLst>
            </p:cNvPr>
            <p:cNvSpPr/>
            <p:nvPr/>
          </p:nvSpPr>
          <p:spPr bwMode="auto">
            <a:xfrm>
              <a:off x="8008097" y="1812708"/>
              <a:ext cx="74150" cy="74149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8" name="星: 4 pt 267">
              <a:extLst>
                <a:ext uri="{FF2B5EF4-FFF2-40B4-BE49-F238E27FC236}">
                  <a16:creationId xmlns:a16="http://schemas.microsoft.com/office/drawing/2014/main" id="{2FC5D7E7-DCE6-479B-B15A-596710C7CC7C}"/>
                </a:ext>
              </a:extLst>
            </p:cNvPr>
            <p:cNvSpPr/>
            <p:nvPr/>
          </p:nvSpPr>
          <p:spPr bwMode="auto">
            <a:xfrm>
              <a:off x="7677412" y="1565670"/>
              <a:ext cx="210309" cy="227918"/>
            </a:xfrm>
            <a:prstGeom prst="star4">
              <a:avLst>
                <a:gd name="adj" fmla="val 1711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星: 4 pt 268">
              <a:extLst>
                <a:ext uri="{FF2B5EF4-FFF2-40B4-BE49-F238E27FC236}">
                  <a16:creationId xmlns:a16="http://schemas.microsoft.com/office/drawing/2014/main" id="{A6B5E789-75D9-42F4-987E-8A1FD021CD98}"/>
                </a:ext>
              </a:extLst>
            </p:cNvPr>
            <p:cNvSpPr/>
            <p:nvPr/>
          </p:nvSpPr>
          <p:spPr bwMode="auto">
            <a:xfrm>
              <a:off x="8111001" y="1565670"/>
              <a:ext cx="210309" cy="227918"/>
            </a:xfrm>
            <a:prstGeom prst="star4">
              <a:avLst>
                <a:gd name="adj" fmla="val 1711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DAC24DD4-D3BB-45FF-AAEE-86C5825DDE7E}"/>
                </a:ext>
              </a:extLst>
            </p:cNvPr>
            <p:cNvSpPr/>
            <p:nvPr/>
          </p:nvSpPr>
          <p:spPr bwMode="auto">
            <a:xfrm>
              <a:off x="9018665" y="1456806"/>
              <a:ext cx="326872" cy="326866"/>
            </a:xfrm>
            <a:prstGeom prst="ellipse">
              <a:avLst/>
            </a:pr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EF1A015C-DA6A-4736-8E90-06DA293C6D2D}"/>
                </a:ext>
              </a:extLst>
            </p:cNvPr>
            <p:cNvSpPr/>
            <p:nvPr/>
          </p:nvSpPr>
          <p:spPr bwMode="auto">
            <a:xfrm rot="5400000">
              <a:off x="7834390" y="272531"/>
              <a:ext cx="326872" cy="326866"/>
            </a:xfrm>
            <a:prstGeom prst="ellipse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A2BBB1F5-F990-462F-B59B-962B5B1B0021}"/>
                </a:ext>
              </a:extLst>
            </p:cNvPr>
            <p:cNvSpPr/>
            <p:nvPr/>
          </p:nvSpPr>
          <p:spPr bwMode="auto">
            <a:xfrm rot="18900000">
              <a:off x="8666888" y="619397"/>
              <a:ext cx="326872" cy="32686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D8EE7FFF-D882-40A9-BDB1-65D7E4DD2532}"/>
                </a:ext>
              </a:extLst>
            </p:cNvPr>
            <p:cNvSpPr/>
            <p:nvPr/>
          </p:nvSpPr>
          <p:spPr bwMode="auto">
            <a:xfrm rot="2700000">
              <a:off x="6992070" y="619397"/>
              <a:ext cx="326872" cy="32686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01C58FE4-A068-4E6F-819C-0ACC8AC4C658}"/>
                </a:ext>
              </a:extLst>
            </p:cNvPr>
            <p:cNvSpPr/>
            <p:nvPr/>
          </p:nvSpPr>
          <p:spPr bwMode="auto">
            <a:xfrm>
              <a:off x="6650115" y="1456806"/>
              <a:ext cx="326872" cy="326866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楕円 352">
              <a:extLst>
                <a:ext uri="{FF2B5EF4-FFF2-40B4-BE49-F238E27FC236}">
                  <a16:creationId xmlns:a16="http://schemas.microsoft.com/office/drawing/2014/main" id="{AC9B1FEC-7E50-4764-A634-78AAB8588BFD}"/>
                </a:ext>
              </a:extLst>
            </p:cNvPr>
            <p:cNvSpPr/>
            <p:nvPr/>
          </p:nvSpPr>
          <p:spPr>
            <a:xfrm>
              <a:off x="7809355" y="2049609"/>
              <a:ext cx="411333" cy="193446"/>
            </a:xfrm>
            <a:custGeom>
              <a:avLst/>
              <a:gdLst>
                <a:gd name="connsiteX0" fmla="*/ 0 w 409551"/>
                <a:gd name="connsiteY0" fmla="*/ 83479 h 166958"/>
                <a:gd name="connsiteX1" fmla="*/ 204776 w 409551"/>
                <a:gd name="connsiteY1" fmla="*/ 0 h 166958"/>
                <a:gd name="connsiteX2" fmla="*/ 409552 w 409551"/>
                <a:gd name="connsiteY2" fmla="*/ 83479 h 166958"/>
                <a:gd name="connsiteX3" fmla="*/ 204776 w 409551"/>
                <a:gd name="connsiteY3" fmla="*/ 166958 h 166958"/>
                <a:gd name="connsiteX4" fmla="*/ 0 w 409551"/>
                <a:gd name="connsiteY4" fmla="*/ 83479 h 166958"/>
                <a:gd name="connsiteX0" fmla="*/ 0 w 409552"/>
                <a:gd name="connsiteY0" fmla="*/ 59666 h 143145"/>
                <a:gd name="connsiteX1" fmla="*/ 204776 w 409552"/>
                <a:gd name="connsiteY1" fmla="*/ 0 h 143145"/>
                <a:gd name="connsiteX2" fmla="*/ 409552 w 409552"/>
                <a:gd name="connsiteY2" fmla="*/ 59666 h 143145"/>
                <a:gd name="connsiteX3" fmla="*/ 204776 w 409552"/>
                <a:gd name="connsiteY3" fmla="*/ 143145 h 143145"/>
                <a:gd name="connsiteX4" fmla="*/ 0 w 409552"/>
                <a:gd name="connsiteY4" fmla="*/ 59666 h 143145"/>
                <a:gd name="connsiteX0" fmla="*/ 19 w 409571"/>
                <a:gd name="connsiteY0" fmla="*/ 59666 h 193151"/>
                <a:gd name="connsiteX1" fmla="*/ 204795 w 409571"/>
                <a:gd name="connsiteY1" fmla="*/ 0 h 193151"/>
                <a:gd name="connsiteX2" fmla="*/ 409571 w 409571"/>
                <a:gd name="connsiteY2" fmla="*/ 59666 h 193151"/>
                <a:gd name="connsiteX3" fmla="*/ 214320 w 409571"/>
                <a:gd name="connsiteY3" fmla="*/ 193151 h 193151"/>
                <a:gd name="connsiteX4" fmla="*/ 19 w 409571"/>
                <a:gd name="connsiteY4" fmla="*/ 59666 h 193151"/>
                <a:gd name="connsiteX0" fmla="*/ 119 w 409671"/>
                <a:gd name="connsiteY0" fmla="*/ 59667 h 193152"/>
                <a:gd name="connsiteX1" fmla="*/ 204895 w 409671"/>
                <a:gd name="connsiteY1" fmla="*/ 1 h 193152"/>
                <a:gd name="connsiteX2" fmla="*/ 409671 w 409671"/>
                <a:gd name="connsiteY2" fmla="*/ 59667 h 193152"/>
                <a:gd name="connsiteX3" fmla="*/ 214420 w 409671"/>
                <a:gd name="connsiteY3" fmla="*/ 193152 h 193152"/>
                <a:gd name="connsiteX4" fmla="*/ 119 w 409671"/>
                <a:gd name="connsiteY4" fmla="*/ 59667 h 193152"/>
                <a:gd name="connsiteX0" fmla="*/ 83 w 409635"/>
                <a:gd name="connsiteY0" fmla="*/ 74181 h 193446"/>
                <a:gd name="connsiteX1" fmla="*/ 204859 w 409635"/>
                <a:gd name="connsiteY1" fmla="*/ 228 h 193446"/>
                <a:gd name="connsiteX2" fmla="*/ 409635 w 409635"/>
                <a:gd name="connsiteY2" fmla="*/ 59894 h 193446"/>
                <a:gd name="connsiteX3" fmla="*/ 214384 w 409635"/>
                <a:gd name="connsiteY3" fmla="*/ 193379 h 193446"/>
                <a:gd name="connsiteX4" fmla="*/ 83 w 409635"/>
                <a:gd name="connsiteY4" fmla="*/ 74181 h 193446"/>
                <a:gd name="connsiteX0" fmla="*/ 83 w 411333"/>
                <a:gd name="connsiteY0" fmla="*/ 74181 h 193446"/>
                <a:gd name="connsiteX1" fmla="*/ 204859 w 411333"/>
                <a:gd name="connsiteY1" fmla="*/ 228 h 193446"/>
                <a:gd name="connsiteX2" fmla="*/ 409635 w 411333"/>
                <a:gd name="connsiteY2" fmla="*/ 59894 h 193446"/>
                <a:gd name="connsiteX3" fmla="*/ 214384 w 411333"/>
                <a:gd name="connsiteY3" fmla="*/ 193379 h 193446"/>
                <a:gd name="connsiteX4" fmla="*/ 83 w 411333"/>
                <a:gd name="connsiteY4" fmla="*/ 74181 h 19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333" h="193446">
                  <a:moveTo>
                    <a:pt x="83" y="74181"/>
                  </a:moveTo>
                  <a:cubicBezTo>
                    <a:pt x="-3885" y="13414"/>
                    <a:pt x="136600" y="2609"/>
                    <a:pt x="204859" y="228"/>
                  </a:cubicBezTo>
                  <a:cubicBezTo>
                    <a:pt x="273118" y="-2153"/>
                    <a:pt x="409635" y="13790"/>
                    <a:pt x="409635" y="59894"/>
                  </a:cubicBezTo>
                  <a:cubicBezTo>
                    <a:pt x="428685" y="139336"/>
                    <a:pt x="282643" y="190998"/>
                    <a:pt x="214384" y="193379"/>
                  </a:cubicBezTo>
                  <a:cubicBezTo>
                    <a:pt x="146125" y="195760"/>
                    <a:pt x="4051" y="134948"/>
                    <a:pt x="83" y="7418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: 塗りつぶしなし 351">
              <a:extLst>
                <a:ext uri="{FF2B5EF4-FFF2-40B4-BE49-F238E27FC236}">
                  <a16:creationId xmlns:a16="http://schemas.microsoft.com/office/drawing/2014/main" id="{19F93C73-8EA1-4FFD-8F04-19D5BFDE7E7B}"/>
                </a:ext>
              </a:extLst>
            </p:cNvPr>
            <p:cNvSpPr/>
            <p:nvPr/>
          </p:nvSpPr>
          <p:spPr>
            <a:xfrm>
              <a:off x="7790363" y="2048971"/>
              <a:ext cx="454676" cy="214199"/>
            </a:xfrm>
            <a:custGeom>
              <a:avLst/>
              <a:gdLst>
                <a:gd name="connsiteX0" fmla="*/ 0 w 503707"/>
                <a:gd name="connsiteY0" fmla="*/ 86227 h 172454"/>
                <a:gd name="connsiteX1" fmla="*/ 251854 w 503707"/>
                <a:gd name="connsiteY1" fmla="*/ 0 h 172454"/>
                <a:gd name="connsiteX2" fmla="*/ 503708 w 503707"/>
                <a:gd name="connsiteY2" fmla="*/ 86227 h 172454"/>
                <a:gd name="connsiteX3" fmla="*/ 251854 w 503707"/>
                <a:gd name="connsiteY3" fmla="*/ 172454 h 172454"/>
                <a:gd name="connsiteX4" fmla="*/ 0 w 503707"/>
                <a:gd name="connsiteY4" fmla="*/ 86227 h 172454"/>
                <a:gd name="connsiteX5" fmla="*/ 54963 w 503707"/>
                <a:gd name="connsiteY5" fmla="*/ 86227 h 172454"/>
                <a:gd name="connsiteX6" fmla="*/ 251854 w 503707"/>
                <a:gd name="connsiteY6" fmla="*/ 117491 h 172454"/>
                <a:gd name="connsiteX7" fmla="*/ 448745 w 503707"/>
                <a:gd name="connsiteY7" fmla="*/ 86227 h 172454"/>
                <a:gd name="connsiteX8" fmla="*/ 251854 w 503707"/>
                <a:gd name="connsiteY8" fmla="*/ 54963 h 172454"/>
                <a:gd name="connsiteX9" fmla="*/ 54963 w 503707"/>
                <a:gd name="connsiteY9" fmla="*/ 86227 h 172454"/>
                <a:gd name="connsiteX0" fmla="*/ 0 w 503708"/>
                <a:gd name="connsiteY0" fmla="*/ 86227 h 172454"/>
                <a:gd name="connsiteX1" fmla="*/ 251854 w 503708"/>
                <a:gd name="connsiteY1" fmla="*/ 0 h 172454"/>
                <a:gd name="connsiteX2" fmla="*/ 503708 w 503708"/>
                <a:gd name="connsiteY2" fmla="*/ 86227 h 172454"/>
                <a:gd name="connsiteX3" fmla="*/ 251854 w 503708"/>
                <a:gd name="connsiteY3" fmla="*/ 172454 h 172454"/>
                <a:gd name="connsiteX4" fmla="*/ 0 w 503708"/>
                <a:gd name="connsiteY4" fmla="*/ 86227 h 172454"/>
                <a:gd name="connsiteX5" fmla="*/ 54963 w 503708"/>
                <a:gd name="connsiteY5" fmla="*/ 86227 h 172454"/>
                <a:gd name="connsiteX6" fmla="*/ 251854 w 503708"/>
                <a:gd name="connsiteY6" fmla="*/ 117491 h 172454"/>
                <a:gd name="connsiteX7" fmla="*/ 448745 w 503708"/>
                <a:gd name="connsiteY7" fmla="*/ 86227 h 172454"/>
                <a:gd name="connsiteX8" fmla="*/ 247091 w 503708"/>
                <a:gd name="connsiteY8" fmla="*/ 76395 h 172454"/>
                <a:gd name="connsiteX9" fmla="*/ 54963 w 503708"/>
                <a:gd name="connsiteY9" fmla="*/ 86227 h 172454"/>
                <a:gd name="connsiteX0" fmla="*/ 4 w 503716"/>
                <a:gd name="connsiteY0" fmla="*/ 60033 h 146260"/>
                <a:gd name="connsiteX1" fmla="*/ 247095 w 503716"/>
                <a:gd name="connsiteY1" fmla="*/ 0 h 146260"/>
                <a:gd name="connsiteX2" fmla="*/ 503712 w 503716"/>
                <a:gd name="connsiteY2" fmla="*/ 60033 h 146260"/>
                <a:gd name="connsiteX3" fmla="*/ 251858 w 503716"/>
                <a:gd name="connsiteY3" fmla="*/ 146260 h 146260"/>
                <a:gd name="connsiteX4" fmla="*/ 4 w 503716"/>
                <a:gd name="connsiteY4" fmla="*/ 60033 h 146260"/>
                <a:gd name="connsiteX5" fmla="*/ 54967 w 503716"/>
                <a:gd name="connsiteY5" fmla="*/ 60033 h 146260"/>
                <a:gd name="connsiteX6" fmla="*/ 251858 w 503716"/>
                <a:gd name="connsiteY6" fmla="*/ 91297 h 146260"/>
                <a:gd name="connsiteX7" fmla="*/ 448749 w 503716"/>
                <a:gd name="connsiteY7" fmla="*/ 60033 h 146260"/>
                <a:gd name="connsiteX8" fmla="*/ 247095 w 503716"/>
                <a:gd name="connsiteY8" fmla="*/ 50201 h 146260"/>
                <a:gd name="connsiteX9" fmla="*/ 54967 w 503716"/>
                <a:gd name="connsiteY9" fmla="*/ 60033 h 146260"/>
                <a:gd name="connsiteX0" fmla="*/ 16 w 503728"/>
                <a:gd name="connsiteY0" fmla="*/ 60033 h 146260"/>
                <a:gd name="connsiteX1" fmla="*/ 247107 w 503728"/>
                <a:gd name="connsiteY1" fmla="*/ 0 h 146260"/>
                <a:gd name="connsiteX2" fmla="*/ 503724 w 503728"/>
                <a:gd name="connsiteY2" fmla="*/ 60033 h 146260"/>
                <a:gd name="connsiteX3" fmla="*/ 251870 w 503728"/>
                <a:gd name="connsiteY3" fmla="*/ 146260 h 146260"/>
                <a:gd name="connsiteX4" fmla="*/ 16 w 503728"/>
                <a:gd name="connsiteY4" fmla="*/ 60033 h 146260"/>
                <a:gd name="connsiteX5" fmla="*/ 54979 w 503728"/>
                <a:gd name="connsiteY5" fmla="*/ 60033 h 146260"/>
                <a:gd name="connsiteX6" fmla="*/ 251870 w 503728"/>
                <a:gd name="connsiteY6" fmla="*/ 91297 h 146260"/>
                <a:gd name="connsiteX7" fmla="*/ 448761 w 503728"/>
                <a:gd name="connsiteY7" fmla="*/ 60033 h 146260"/>
                <a:gd name="connsiteX8" fmla="*/ 247107 w 503728"/>
                <a:gd name="connsiteY8" fmla="*/ 50201 h 146260"/>
                <a:gd name="connsiteX9" fmla="*/ 54979 w 503728"/>
                <a:gd name="connsiteY9" fmla="*/ 60033 h 146260"/>
                <a:gd name="connsiteX0" fmla="*/ 16 w 503728"/>
                <a:gd name="connsiteY0" fmla="*/ 60033 h 146260"/>
                <a:gd name="connsiteX1" fmla="*/ 247107 w 503728"/>
                <a:gd name="connsiteY1" fmla="*/ 0 h 146260"/>
                <a:gd name="connsiteX2" fmla="*/ 503724 w 503728"/>
                <a:gd name="connsiteY2" fmla="*/ 60033 h 146260"/>
                <a:gd name="connsiteX3" fmla="*/ 251870 w 503728"/>
                <a:gd name="connsiteY3" fmla="*/ 146260 h 146260"/>
                <a:gd name="connsiteX4" fmla="*/ 16 w 503728"/>
                <a:gd name="connsiteY4" fmla="*/ 60033 h 146260"/>
                <a:gd name="connsiteX5" fmla="*/ 54979 w 503728"/>
                <a:gd name="connsiteY5" fmla="*/ 60033 h 146260"/>
                <a:gd name="connsiteX6" fmla="*/ 251870 w 503728"/>
                <a:gd name="connsiteY6" fmla="*/ 91297 h 146260"/>
                <a:gd name="connsiteX7" fmla="*/ 448761 w 503728"/>
                <a:gd name="connsiteY7" fmla="*/ 60033 h 146260"/>
                <a:gd name="connsiteX8" fmla="*/ 247107 w 503728"/>
                <a:gd name="connsiteY8" fmla="*/ 50201 h 146260"/>
                <a:gd name="connsiteX9" fmla="*/ 54979 w 503728"/>
                <a:gd name="connsiteY9" fmla="*/ 60033 h 146260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1859 w 503717"/>
                <a:gd name="connsiteY6" fmla="*/ 91297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3717" h="162929">
                  <a:moveTo>
                    <a:pt x="5" y="60033"/>
                  </a:moveTo>
                  <a:cubicBezTo>
                    <a:pt x="-789" y="9065"/>
                    <a:pt x="108001" y="0"/>
                    <a:pt x="247096" y="0"/>
                  </a:cubicBezTo>
                  <a:cubicBezTo>
                    <a:pt x="386191" y="0"/>
                    <a:pt x="502919" y="4303"/>
                    <a:pt x="503713" y="60033"/>
                  </a:cubicBezTo>
                  <a:cubicBezTo>
                    <a:pt x="504507" y="115763"/>
                    <a:pt x="390954" y="162929"/>
                    <a:pt x="251859" y="162929"/>
                  </a:cubicBezTo>
                  <a:cubicBezTo>
                    <a:pt x="112764" y="162929"/>
                    <a:pt x="799" y="111001"/>
                    <a:pt x="5" y="60033"/>
                  </a:cubicBezTo>
                  <a:close/>
                  <a:moveTo>
                    <a:pt x="54968" y="60033"/>
                  </a:moveTo>
                  <a:cubicBezTo>
                    <a:pt x="56952" y="72042"/>
                    <a:pt x="150263" y="122254"/>
                    <a:pt x="259003" y="122254"/>
                  </a:cubicBezTo>
                  <a:cubicBezTo>
                    <a:pt x="367743" y="122254"/>
                    <a:pt x="448750" y="77300"/>
                    <a:pt x="448750" y="60033"/>
                  </a:cubicBezTo>
                  <a:cubicBezTo>
                    <a:pt x="448750" y="42766"/>
                    <a:pt x="355836" y="50201"/>
                    <a:pt x="247096" y="50201"/>
                  </a:cubicBezTo>
                  <a:cubicBezTo>
                    <a:pt x="138356" y="50201"/>
                    <a:pt x="52984" y="48024"/>
                    <a:pt x="54968" y="60033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6B0F6D-2197-46C8-8ADD-2D6BEE6D77FC}"/>
              </a:ext>
            </a:extLst>
          </p:cNvPr>
          <p:cNvGrpSpPr/>
          <p:nvPr/>
        </p:nvGrpSpPr>
        <p:grpSpPr>
          <a:xfrm>
            <a:off x="4159528" y="855860"/>
            <a:ext cx="1715162" cy="2675785"/>
            <a:chOff x="4159528" y="855860"/>
            <a:chExt cx="1715162" cy="267578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D34068A-578F-4B59-9D86-0ECC3A4D599A}"/>
                </a:ext>
              </a:extLst>
            </p:cNvPr>
            <p:cNvSpPr/>
            <p:nvPr/>
          </p:nvSpPr>
          <p:spPr>
            <a:xfrm flipH="1">
              <a:off x="4159528" y="1305159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23D670F-1435-4FF4-8CEA-58415A6E8C11}"/>
                </a:ext>
              </a:extLst>
            </p:cNvPr>
            <p:cNvSpPr/>
            <p:nvPr/>
          </p:nvSpPr>
          <p:spPr>
            <a:xfrm>
              <a:off x="5331000" y="1305159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C2EAB36-79D4-472C-943F-AB85D8A962A2}"/>
                </a:ext>
              </a:extLst>
            </p:cNvPr>
            <p:cNvGrpSpPr/>
            <p:nvPr/>
          </p:nvGrpSpPr>
          <p:grpSpPr>
            <a:xfrm>
              <a:off x="4267200" y="855860"/>
              <a:ext cx="1509128" cy="2675785"/>
              <a:chOff x="6241200" y="99256"/>
              <a:chExt cx="1309512" cy="2321853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2562C54-C73C-4D7C-B9EF-B31A275F1D93}"/>
                  </a:ext>
                </a:extLst>
              </p:cNvPr>
              <p:cNvGrpSpPr/>
              <p:nvPr/>
            </p:nvGrpSpPr>
            <p:grpSpPr>
              <a:xfrm flipH="1">
                <a:off x="6917936" y="1826709"/>
                <a:ext cx="476902" cy="594400"/>
                <a:chOff x="6484634" y="3011752"/>
                <a:chExt cx="476902" cy="594400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AE814730-CD1E-46D0-A193-5A18DACB742E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53C13DB7-FDB5-484D-B59B-3B35BFC29BD8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1AFE30A8-F374-4595-A37F-226F1A071939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四角形: 上の 2 つの角を丸める 46">
                  <a:extLst>
                    <a:ext uri="{FF2B5EF4-FFF2-40B4-BE49-F238E27FC236}">
                      <a16:creationId xmlns:a16="http://schemas.microsoft.com/office/drawing/2014/main" id="{F2002285-07ED-4CF1-8352-B71392C5B388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921E44F-C716-4224-9C88-81803E90DC8B}"/>
                  </a:ext>
                </a:extLst>
              </p:cNvPr>
              <p:cNvGrpSpPr/>
              <p:nvPr/>
            </p:nvGrpSpPr>
            <p:grpSpPr>
              <a:xfrm>
                <a:off x="6388867" y="1826709"/>
                <a:ext cx="476902" cy="594400"/>
                <a:chOff x="6484634" y="3011752"/>
                <a:chExt cx="476902" cy="594400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2597568A-EBCA-4E9B-B40B-74FBC92FE12A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52DD1266-905A-48E7-A655-65072BE8F63B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95A89BC8-57B0-411B-92C2-57F58E0F7160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B68A56A1-5343-4D55-864F-F0BE93F1DAC6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F403A57-4185-420A-AE0F-811F0ECAEEFC}"/>
                  </a:ext>
                </a:extLst>
              </p:cNvPr>
              <p:cNvGrpSpPr/>
              <p:nvPr/>
            </p:nvGrpSpPr>
            <p:grpSpPr>
              <a:xfrm>
                <a:off x="6474632" y="1510224"/>
                <a:ext cx="821518" cy="573983"/>
                <a:chOff x="6474632" y="1510224"/>
                <a:chExt cx="821518" cy="573983"/>
              </a:xfrm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28649BE7-E943-4A2B-962C-12065C162536}"/>
                    </a:ext>
                  </a:extLst>
                </p:cNvPr>
                <p:cNvSpPr/>
                <p:nvPr/>
              </p:nvSpPr>
              <p:spPr bwMode="auto">
                <a:xfrm>
                  <a:off x="6474632" y="1510224"/>
                  <a:ext cx="821518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4DBE158C-A3B7-42BD-820E-3F6BF7995A74}"/>
                    </a:ext>
                  </a:extLst>
                </p:cNvPr>
                <p:cNvSpPr/>
                <p:nvPr/>
              </p:nvSpPr>
              <p:spPr bwMode="auto">
                <a:xfrm>
                  <a:off x="6590063" y="1510224"/>
                  <a:ext cx="594962" cy="573983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7471571E-A1C3-48B6-8E95-251125EC3CEB}"/>
                    </a:ext>
                  </a:extLst>
                </p:cNvPr>
                <p:cNvSpPr/>
                <p:nvPr/>
              </p:nvSpPr>
              <p:spPr bwMode="auto">
                <a:xfrm>
                  <a:off x="6743910" y="1510224"/>
                  <a:ext cx="279190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片側の 2 つの角を丸めた四角形 513">
                <a:extLst>
                  <a:ext uri="{FF2B5EF4-FFF2-40B4-BE49-F238E27FC236}">
                    <a16:creationId xmlns:a16="http://schemas.microsoft.com/office/drawing/2014/main" id="{BA0095B7-DC59-4E39-9CF0-E7405C0EB1CD}"/>
                  </a:ext>
                </a:extLst>
              </p:cNvPr>
              <p:cNvSpPr/>
              <p:nvPr/>
            </p:nvSpPr>
            <p:spPr bwMode="auto">
              <a:xfrm>
                <a:off x="6514476" y="995531"/>
                <a:ext cx="735663" cy="6577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片側の 2 つの角を丸めた四角形 513">
                <a:extLst>
                  <a:ext uri="{FF2B5EF4-FFF2-40B4-BE49-F238E27FC236}">
                    <a16:creationId xmlns:a16="http://schemas.microsoft.com/office/drawing/2014/main" id="{4FE0818A-988B-4A65-8B44-C028D46EA2BA}"/>
                  </a:ext>
                </a:extLst>
              </p:cNvPr>
              <p:cNvSpPr/>
              <p:nvPr/>
            </p:nvSpPr>
            <p:spPr bwMode="auto">
              <a:xfrm>
                <a:off x="6598641" y="995531"/>
                <a:ext cx="567334" cy="6577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片側の 2 つの角を丸めた四角形 513">
                <a:extLst>
                  <a:ext uri="{FF2B5EF4-FFF2-40B4-BE49-F238E27FC236}">
                    <a16:creationId xmlns:a16="http://schemas.microsoft.com/office/drawing/2014/main" id="{1E99626C-1B15-41A5-846A-24E02DCB4767}"/>
                  </a:ext>
                </a:extLst>
              </p:cNvPr>
              <p:cNvSpPr/>
              <p:nvPr/>
            </p:nvSpPr>
            <p:spPr bwMode="auto">
              <a:xfrm>
                <a:off x="6773266" y="995531"/>
                <a:ext cx="218084" cy="6577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36D9794-ED92-4072-98DD-1EC75F7E18C9}"/>
                  </a:ext>
                </a:extLst>
              </p:cNvPr>
              <p:cNvGrpSpPr/>
              <p:nvPr/>
            </p:nvGrpSpPr>
            <p:grpSpPr>
              <a:xfrm rot="19800000">
                <a:off x="6647685" y="1221429"/>
                <a:ext cx="316498" cy="662888"/>
                <a:chOff x="7548596" y="1238655"/>
                <a:chExt cx="316498" cy="662888"/>
              </a:xfrm>
            </p:grpSpPr>
            <p:sp>
              <p:nvSpPr>
                <p:cNvPr id="34" name="角丸四角形 559">
                  <a:extLst>
                    <a:ext uri="{FF2B5EF4-FFF2-40B4-BE49-F238E27FC236}">
                      <a16:creationId xmlns:a16="http://schemas.microsoft.com/office/drawing/2014/main" id="{232EF572-349C-44F2-A92F-A81A5B5C60F1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台形 441">
                  <a:extLst>
                    <a:ext uri="{FF2B5EF4-FFF2-40B4-BE49-F238E27FC236}">
                      <a16:creationId xmlns:a16="http://schemas.microsoft.com/office/drawing/2014/main" id="{AA2DCAAF-3C11-4880-BBEE-5584F79DBE9F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台形 441">
                  <a:extLst>
                    <a:ext uri="{FF2B5EF4-FFF2-40B4-BE49-F238E27FC236}">
                      <a16:creationId xmlns:a16="http://schemas.microsoft.com/office/drawing/2014/main" id="{CF8C5D4F-B208-45D7-B260-296177C10CEE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530F0D03-8E69-4A4D-8624-6799B40FB54D}"/>
                  </a:ext>
                </a:extLst>
              </p:cNvPr>
              <p:cNvGrpSpPr/>
              <p:nvPr/>
            </p:nvGrpSpPr>
            <p:grpSpPr>
              <a:xfrm rot="1800000" flipH="1">
                <a:off x="6804764" y="1221430"/>
                <a:ext cx="316498" cy="662888"/>
                <a:chOff x="7548596" y="1238655"/>
                <a:chExt cx="316498" cy="662888"/>
              </a:xfrm>
            </p:grpSpPr>
            <p:sp>
              <p:nvSpPr>
                <p:cNvPr id="31" name="角丸四角形 559">
                  <a:extLst>
                    <a:ext uri="{FF2B5EF4-FFF2-40B4-BE49-F238E27FC236}">
                      <a16:creationId xmlns:a16="http://schemas.microsoft.com/office/drawing/2014/main" id="{56FDAF72-6001-497C-8AE7-02430587731F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台形 441">
                  <a:extLst>
                    <a:ext uri="{FF2B5EF4-FFF2-40B4-BE49-F238E27FC236}">
                      <a16:creationId xmlns:a16="http://schemas.microsoft.com/office/drawing/2014/main" id="{F5DC236D-0AA5-4F80-972B-2297BA10AEA0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441">
                  <a:extLst>
                    <a:ext uri="{FF2B5EF4-FFF2-40B4-BE49-F238E27FC236}">
                      <a16:creationId xmlns:a16="http://schemas.microsoft.com/office/drawing/2014/main" id="{F7135F8E-FCDA-4ECD-AE42-0792C60C358B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47077F6D-BA85-47E5-9DFE-B4FC4001DA6C}"/>
                  </a:ext>
                </a:extLst>
              </p:cNvPr>
              <p:cNvGrpSpPr/>
              <p:nvPr/>
            </p:nvGrpSpPr>
            <p:grpSpPr>
              <a:xfrm>
                <a:off x="6241200" y="421151"/>
                <a:ext cx="1309512" cy="969467"/>
                <a:chOff x="6227938" y="357308"/>
                <a:chExt cx="1309512" cy="969467"/>
              </a:xfrm>
            </p:grpSpPr>
            <p:sp>
              <p:nvSpPr>
                <p:cNvPr id="19" name="円/楕円 536">
                  <a:extLst>
                    <a:ext uri="{FF2B5EF4-FFF2-40B4-BE49-F238E27FC236}">
                      <a16:creationId xmlns:a16="http://schemas.microsoft.com/office/drawing/2014/main" id="{7EEC9491-0815-430A-A500-A5EF1B358682}"/>
                    </a:ext>
                  </a:extLst>
                </p:cNvPr>
                <p:cNvSpPr/>
                <p:nvPr/>
              </p:nvSpPr>
              <p:spPr bwMode="auto">
                <a:xfrm flipH="1">
                  <a:off x="7202099" y="767273"/>
                  <a:ext cx="335351" cy="34512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円/楕円 537">
                  <a:extLst>
                    <a:ext uri="{FF2B5EF4-FFF2-40B4-BE49-F238E27FC236}">
                      <a16:creationId xmlns:a16="http://schemas.microsoft.com/office/drawing/2014/main" id="{EBA7C3E6-87C9-4685-A7A2-8C68CA851A65}"/>
                    </a:ext>
                  </a:extLst>
                </p:cNvPr>
                <p:cNvSpPr/>
                <p:nvPr/>
              </p:nvSpPr>
              <p:spPr bwMode="auto">
                <a:xfrm flipH="1">
                  <a:off x="7270365" y="846538"/>
                  <a:ext cx="165498" cy="1866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/楕円 534">
                  <a:extLst>
                    <a:ext uri="{FF2B5EF4-FFF2-40B4-BE49-F238E27FC236}">
                      <a16:creationId xmlns:a16="http://schemas.microsoft.com/office/drawing/2014/main" id="{2E06C910-8E74-4507-B3B2-0CC5B61BAAFD}"/>
                    </a:ext>
                  </a:extLst>
                </p:cNvPr>
                <p:cNvSpPr/>
                <p:nvPr/>
              </p:nvSpPr>
              <p:spPr bwMode="auto">
                <a:xfrm>
                  <a:off x="6227938" y="767273"/>
                  <a:ext cx="335351" cy="34512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円/楕円 535">
                  <a:extLst>
                    <a:ext uri="{FF2B5EF4-FFF2-40B4-BE49-F238E27FC236}">
                      <a16:creationId xmlns:a16="http://schemas.microsoft.com/office/drawing/2014/main" id="{7CA564E6-3B9C-4C26-B078-F4EC32C8BFB9}"/>
                    </a:ext>
                  </a:extLst>
                </p:cNvPr>
                <p:cNvSpPr/>
                <p:nvPr/>
              </p:nvSpPr>
              <p:spPr bwMode="auto">
                <a:xfrm>
                  <a:off x="6329524" y="846538"/>
                  <a:ext cx="165498" cy="1866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/楕円 525">
                  <a:extLst>
                    <a:ext uri="{FF2B5EF4-FFF2-40B4-BE49-F238E27FC236}">
                      <a16:creationId xmlns:a16="http://schemas.microsoft.com/office/drawing/2014/main" id="{1B584AB5-0147-4D5E-8B4E-D5B1A860A468}"/>
                    </a:ext>
                  </a:extLst>
                </p:cNvPr>
                <p:cNvSpPr/>
                <p:nvPr/>
              </p:nvSpPr>
              <p:spPr bwMode="auto">
                <a:xfrm>
                  <a:off x="6397575" y="357308"/>
                  <a:ext cx="969467" cy="969467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アーチ 23">
                  <a:extLst>
                    <a:ext uri="{FF2B5EF4-FFF2-40B4-BE49-F238E27FC236}">
                      <a16:creationId xmlns:a16="http://schemas.microsoft.com/office/drawing/2014/main" id="{0BD48B2D-0EB5-464E-B227-63CD4B518B7B}"/>
                    </a:ext>
                  </a:extLst>
                </p:cNvPr>
                <p:cNvSpPr/>
                <p:nvPr/>
              </p:nvSpPr>
              <p:spPr bwMode="auto">
                <a:xfrm>
                  <a:off x="6752156" y="1024825"/>
                  <a:ext cx="254927" cy="254927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円/楕円 532">
                  <a:extLst>
                    <a:ext uri="{FF2B5EF4-FFF2-40B4-BE49-F238E27FC236}">
                      <a16:creationId xmlns:a16="http://schemas.microsoft.com/office/drawing/2014/main" id="{21F78B11-5D44-42E7-899F-7223155B1FCF}"/>
                    </a:ext>
                  </a:extLst>
                </p:cNvPr>
                <p:cNvSpPr/>
                <p:nvPr/>
              </p:nvSpPr>
              <p:spPr bwMode="auto">
                <a:xfrm>
                  <a:off x="6539434" y="1021557"/>
                  <a:ext cx="159432" cy="11606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533">
                  <a:extLst>
                    <a:ext uri="{FF2B5EF4-FFF2-40B4-BE49-F238E27FC236}">
                      <a16:creationId xmlns:a16="http://schemas.microsoft.com/office/drawing/2014/main" id="{83F5815F-7C5F-4E3E-9D1F-6717726D6EF2}"/>
                    </a:ext>
                  </a:extLst>
                </p:cNvPr>
                <p:cNvSpPr/>
                <p:nvPr/>
              </p:nvSpPr>
              <p:spPr bwMode="auto">
                <a:xfrm>
                  <a:off x="7084331" y="1021557"/>
                  <a:ext cx="159432" cy="11606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33F6FB4F-1F07-4122-BC1E-FC4E96614092}"/>
                    </a:ext>
                  </a:extLst>
                </p:cNvPr>
                <p:cNvSpPr/>
                <p:nvPr/>
              </p:nvSpPr>
              <p:spPr bwMode="auto">
                <a:xfrm>
                  <a:off x="6789083" y="994003"/>
                  <a:ext cx="197506" cy="19750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8C326EAF-B2AB-419A-B0C2-60D7F1FD4982}"/>
                    </a:ext>
                  </a:extLst>
                </p:cNvPr>
                <p:cNvSpPr/>
                <p:nvPr/>
              </p:nvSpPr>
              <p:spPr bwMode="auto">
                <a:xfrm>
                  <a:off x="6887040" y="1033138"/>
                  <a:ext cx="64342" cy="64341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星: 4 pt 28">
                  <a:extLst>
                    <a:ext uri="{FF2B5EF4-FFF2-40B4-BE49-F238E27FC236}">
                      <a16:creationId xmlns:a16="http://schemas.microsoft.com/office/drawing/2014/main" id="{3977F590-271F-4D83-B5C9-077DE9E004DC}"/>
                    </a:ext>
                  </a:extLst>
                </p:cNvPr>
                <p:cNvSpPr/>
                <p:nvPr/>
              </p:nvSpPr>
              <p:spPr bwMode="auto">
                <a:xfrm>
                  <a:off x="6600095" y="818776"/>
                  <a:ext cx="182491" cy="197771"/>
                </a:xfrm>
                <a:prstGeom prst="star4">
                  <a:avLst>
                    <a:gd name="adj" fmla="val 1711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星: 4 pt 29">
                  <a:extLst>
                    <a:ext uri="{FF2B5EF4-FFF2-40B4-BE49-F238E27FC236}">
                      <a16:creationId xmlns:a16="http://schemas.microsoft.com/office/drawing/2014/main" id="{00D88645-C6C3-4C71-9FA9-EDC638B0F713}"/>
                    </a:ext>
                  </a:extLst>
                </p:cNvPr>
                <p:cNvSpPr/>
                <p:nvPr/>
              </p:nvSpPr>
              <p:spPr bwMode="auto">
                <a:xfrm>
                  <a:off x="6976332" y="818776"/>
                  <a:ext cx="182491" cy="197771"/>
                </a:xfrm>
                <a:prstGeom prst="star4">
                  <a:avLst>
                    <a:gd name="adj" fmla="val 1711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B909630-BA4F-4551-A661-AB0796843717}"/>
                  </a:ext>
                </a:extLst>
              </p:cNvPr>
              <p:cNvSpPr/>
              <p:nvPr/>
            </p:nvSpPr>
            <p:spPr bwMode="auto">
              <a:xfrm>
                <a:off x="6559201" y="160565"/>
                <a:ext cx="673510" cy="583767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B2A985D-C94E-4409-B626-5C45DE82C10F}"/>
                  </a:ext>
                </a:extLst>
              </p:cNvPr>
              <p:cNvSpPr/>
              <p:nvPr/>
            </p:nvSpPr>
            <p:spPr bwMode="auto">
              <a:xfrm>
                <a:off x="6660068" y="163740"/>
                <a:ext cx="471776" cy="583767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ADF5150-978E-41C3-9389-5A4F02289FB6}"/>
                  </a:ext>
                </a:extLst>
              </p:cNvPr>
              <p:cNvSpPr/>
              <p:nvPr/>
            </p:nvSpPr>
            <p:spPr bwMode="auto">
              <a:xfrm>
                <a:off x="6802943" y="158007"/>
                <a:ext cx="186026" cy="583767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星: 12 pt 17">
                <a:extLst>
                  <a:ext uri="{FF2B5EF4-FFF2-40B4-BE49-F238E27FC236}">
                    <a16:creationId xmlns:a16="http://schemas.microsoft.com/office/drawing/2014/main" id="{A562861A-28C0-46EF-91AA-6B724714E5E1}"/>
                  </a:ext>
                </a:extLst>
              </p:cNvPr>
              <p:cNvSpPr/>
              <p:nvPr/>
            </p:nvSpPr>
            <p:spPr bwMode="auto">
              <a:xfrm>
                <a:off x="6738052" y="99256"/>
                <a:ext cx="315035" cy="315035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CD3004C-20B3-406A-BC45-D1B3F4AEE6B0}"/>
              </a:ext>
            </a:extLst>
          </p:cNvPr>
          <p:cNvGrpSpPr/>
          <p:nvPr/>
        </p:nvGrpSpPr>
        <p:grpSpPr>
          <a:xfrm>
            <a:off x="7159842" y="3708512"/>
            <a:ext cx="1392828" cy="2816764"/>
            <a:chOff x="7115503" y="3365290"/>
            <a:chExt cx="1562544" cy="3159986"/>
          </a:xfrm>
        </p:grpSpPr>
        <p:grpSp>
          <p:nvGrpSpPr>
            <p:cNvPr id="49" name="グループ化 48" descr="ｇｇｇｇｇｇ">
              <a:extLst>
                <a:ext uri="{FF2B5EF4-FFF2-40B4-BE49-F238E27FC236}">
                  <a16:creationId xmlns:a16="http://schemas.microsoft.com/office/drawing/2014/main" id="{B9229A1A-8F29-4767-A574-FC4A1A81C0BA}"/>
                </a:ext>
              </a:extLst>
            </p:cNvPr>
            <p:cNvGrpSpPr/>
            <p:nvPr/>
          </p:nvGrpSpPr>
          <p:grpSpPr>
            <a:xfrm rot="20700000">
              <a:off x="7174590" y="3683224"/>
              <a:ext cx="1305112" cy="602288"/>
              <a:chOff x="1797328" y="1373739"/>
              <a:chExt cx="1692507" cy="658121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5F3E38C-7047-45B7-9F5F-A967ED3BE3B2}"/>
                  </a:ext>
                </a:extLst>
              </p:cNvPr>
              <p:cNvSpPr/>
              <p:nvPr/>
            </p:nvSpPr>
            <p:spPr>
              <a:xfrm flipH="1">
                <a:off x="1797328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E4D1278-ED71-4760-9210-00A7C70C52D9}"/>
                  </a:ext>
                </a:extLst>
              </p:cNvPr>
              <p:cNvSpPr/>
              <p:nvPr/>
            </p:nvSpPr>
            <p:spPr>
              <a:xfrm>
                <a:off x="2946145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" name="グループ化 49" descr="ｇｇｇｇｇｇ">
              <a:extLst>
                <a:ext uri="{FF2B5EF4-FFF2-40B4-BE49-F238E27FC236}">
                  <a16:creationId xmlns:a16="http://schemas.microsoft.com/office/drawing/2014/main" id="{F17F36F2-642B-4E71-9910-7A1163448044}"/>
                </a:ext>
              </a:extLst>
            </p:cNvPr>
            <p:cNvGrpSpPr/>
            <p:nvPr/>
          </p:nvGrpSpPr>
          <p:grpSpPr>
            <a:xfrm>
              <a:off x="7115503" y="3365290"/>
              <a:ext cx="1562544" cy="3159986"/>
              <a:chOff x="1194223" y="3365290"/>
              <a:chExt cx="1562544" cy="315998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682B80BC-AC39-4E4D-8FFD-A25E1A19A710}"/>
                  </a:ext>
                </a:extLst>
              </p:cNvPr>
              <p:cNvGrpSpPr/>
              <p:nvPr/>
            </p:nvGrpSpPr>
            <p:grpSpPr>
              <a:xfrm rot="900000">
                <a:off x="1454055" y="5482395"/>
                <a:ext cx="1042881" cy="1042881"/>
                <a:chOff x="4116996" y="4304581"/>
                <a:chExt cx="1423359" cy="1423359"/>
              </a:xfrm>
            </p:grpSpPr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A36BAC19-5B20-4CA2-8ACB-0B950746BCEB}"/>
                    </a:ext>
                  </a:extLst>
                </p:cNvPr>
                <p:cNvSpPr/>
                <p:nvPr/>
              </p:nvSpPr>
              <p:spPr>
                <a:xfrm>
                  <a:off x="4116996" y="4304581"/>
                  <a:ext cx="1423359" cy="1423359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7FB1913E-3274-4528-B26A-5F4171EF939D}"/>
                    </a:ext>
                  </a:extLst>
                </p:cNvPr>
                <p:cNvSpPr/>
                <p:nvPr/>
              </p:nvSpPr>
              <p:spPr>
                <a:xfrm>
                  <a:off x="4261438" y="4304581"/>
                  <a:ext cx="1134476" cy="1423359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39EE6D7B-5564-468D-B707-BD0E051CA1AB}"/>
                    </a:ext>
                  </a:extLst>
                </p:cNvPr>
                <p:cNvSpPr/>
                <p:nvPr/>
              </p:nvSpPr>
              <p:spPr>
                <a:xfrm>
                  <a:off x="4603260" y="4304581"/>
                  <a:ext cx="459278" cy="1423359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9207C8F2-7E59-4749-8557-0C1755AF5C88}"/>
                  </a:ext>
                </a:extLst>
              </p:cNvPr>
              <p:cNvGrpSpPr/>
              <p:nvPr/>
            </p:nvGrpSpPr>
            <p:grpSpPr>
              <a:xfrm>
                <a:off x="1194223" y="3365290"/>
                <a:ext cx="1562544" cy="2180570"/>
                <a:chOff x="962387" y="640042"/>
                <a:chExt cx="2102598" cy="2934228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CD5E8DB0-6705-46B4-920E-6FF00689F5D7}"/>
                    </a:ext>
                  </a:extLst>
                </p:cNvPr>
                <p:cNvGrpSpPr/>
                <p:nvPr/>
              </p:nvGrpSpPr>
              <p:grpSpPr>
                <a:xfrm rot="900000">
                  <a:off x="1840875" y="2863562"/>
                  <a:ext cx="471462" cy="710708"/>
                  <a:chOff x="1840875" y="2863562"/>
                  <a:chExt cx="471462" cy="710708"/>
                </a:xfrm>
              </p:grpSpPr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66E93FF3-E19F-4650-BEE1-3F58CDBCF9C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40875" y="3292080"/>
                    <a:ext cx="458294" cy="282190"/>
                  </a:xfrm>
                  <a:custGeom>
                    <a:avLst/>
                    <a:gdLst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73591 w 397674"/>
                      <a:gd name="connsiteY17" fmla="*/ 222514 h 243678"/>
                      <a:gd name="connsiteX18" fmla="*/ 41697 w 397674"/>
                      <a:gd name="connsiteY18" fmla="*/ 201335 h 243678"/>
                      <a:gd name="connsiteX19" fmla="*/ 41697 w 397674"/>
                      <a:gd name="connsiteY19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41697 w 397674"/>
                      <a:gd name="connsiteY17" fmla="*/ 201335 h 243678"/>
                      <a:gd name="connsiteX18" fmla="*/ 41697 w 397674"/>
                      <a:gd name="connsiteY18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75329 w 397674"/>
                      <a:gd name="connsiteY15" fmla="*/ 226800 h 243678"/>
                      <a:gd name="connsiteX16" fmla="*/ 41697 w 397674"/>
                      <a:gd name="connsiteY16" fmla="*/ 201335 h 243678"/>
                      <a:gd name="connsiteX17" fmla="*/ 41697 w 397674"/>
                      <a:gd name="connsiteY17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75329 w 397674"/>
                      <a:gd name="connsiteY14" fmla="*/ 226800 h 243678"/>
                      <a:gd name="connsiteX15" fmla="*/ 41697 w 397674"/>
                      <a:gd name="connsiteY15" fmla="*/ 201335 h 243678"/>
                      <a:gd name="connsiteX16" fmla="*/ 41697 w 397674"/>
                      <a:gd name="connsiteY16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1228 h 244906"/>
                      <a:gd name="connsiteX1" fmla="*/ 105994 w 397674"/>
                      <a:gd name="connsiteY1" fmla="*/ 116187 h 244906"/>
                      <a:gd name="connsiteX2" fmla="*/ 229449 w 397674"/>
                      <a:gd name="connsiteY2" fmla="*/ 77792 h 244906"/>
                      <a:gd name="connsiteX3" fmla="*/ 397674 w 397674"/>
                      <a:gd name="connsiteY3" fmla="*/ 77792 h 244906"/>
                      <a:gd name="connsiteX4" fmla="*/ 397674 w 397674"/>
                      <a:gd name="connsiteY4" fmla="*/ 193234 h 244906"/>
                      <a:gd name="connsiteX5" fmla="*/ 235111 w 397674"/>
                      <a:gd name="connsiteY5" fmla="*/ 243770 h 244906"/>
                      <a:gd name="connsiteX6" fmla="*/ 168746 w 397674"/>
                      <a:gd name="connsiteY6" fmla="*/ 244840 h 244906"/>
                      <a:gd name="connsiteX7" fmla="*/ 144783 w 397674"/>
                      <a:gd name="connsiteY7" fmla="*/ 243790 h 244906"/>
                      <a:gd name="connsiteX8" fmla="*/ 142365 w 397674"/>
                      <a:gd name="connsiteY8" fmla="*/ 244260 h 244906"/>
                      <a:gd name="connsiteX9" fmla="*/ 138540 w 397674"/>
                      <a:gd name="connsiteY9" fmla="*/ 243516 h 244906"/>
                      <a:gd name="connsiteX10" fmla="*/ 113327 w 397674"/>
                      <a:gd name="connsiteY10" fmla="*/ 242411 h 244906"/>
                      <a:gd name="connsiteX11" fmla="*/ 92662 w 397674"/>
                      <a:gd name="connsiteY11" fmla="*/ 234589 h 244906"/>
                      <a:gd name="connsiteX12" fmla="*/ 75329 w 397674"/>
                      <a:gd name="connsiteY12" fmla="*/ 228028 h 244906"/>
                      <a:gd name="connsiteX13" fmla="*/ 41697 w 397674"/>
                      <a:gd name="connsiteY13" fmla="*/ 202563 h 244906"/>
                      <a:gd name="connsiteX14" fmla="*/ 41697 w 397674"/>
                      <a:gd name="connsiteY14" fmla="*/ 1228 h 244906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38540 w 397674"/>
                      <a:gd name="connsiteY9" fmla="*/ 243474 h 244864"/>
                      <a:gd name="connsiteX10" fmla="*/ 113327 w 397674"/>
                      <a:gd name="connsiteY10" fmla="*/ 242369 h 244864"/>
                      <a:gd name="connsiteX11" fmla="*/ 92662 w 397674"/>
                      <a:gd name="connsiteY11" fmla="*/ 234547 h 244864"/>
                      <a:gd name="connsiteX12" fmla="*/ 75329 w 397674"/>
                      <a:gd name="connsiteY12" fmla="*/ 227986 h 244864"/>
                      <a:gd name="connsiteX13" fmla="*/ 41697 w 397674"/>
                      <a:gd name="connsiteY13" fmla="*/ 202521 h 244864"/>
                      <a:gd name="connsiteX14" fmla="*/ 41697 w 397674"/>
                      <a:gd name="connsiteY14" fmla="*/ 1186 h 244864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13327 w 397674"/>
                      <a:gd name="connsiteY9" fmla="*/ 242369 h 244864"/>
                      <a:gd name="connsiteX10" fmla="*/ 92662 w 397674"/>
                      <a:gd name="connsiteY10" fmla="*/ 234547 h 244864"/>
                      <a:gd name="connsiteX11" fmla="*/ 75329 w 397674"/>
                      <a:gd name="connsiteY11" fmla="*/ 227986 h 244864"/>
                      <a:gd name="connsiteX12" fmla="*/ 41697 w 397674"/>
                      <a:gd name="connsiteY12" fmla="*/ 202521 h 244864"/>
                      <a:gd name="connsiteX13" fmla="*/ 41697 w 397674"/>
                      <a:gd name="connsiteY13" fmla="*/ 1186 h 24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97674" h="244864">
                        <a:moveTo>
                          <a:pt x="41697" y="1186"/>
                        </a:moveTo>
                        <a:cubicBezTo>
                          <a:pt x="52413" y="-13210"/>
                          <a:pt x="38983" y="108146"/>
                          <a:pt x="105994" y="116145"/>
                        </a:cubicBezTo>
                        <a:cubicBezTo>
                          <a:pt x="173005" y="124144"/>
                          <a:pt x="188297" y="90548"/>
                          <a:pt x="229449" y="77750"/>
                        </a:cubicBezTo>
                        <a:lnTo>
                          <a:pt x="397674" y="77750"/>
                        </a:lnTo>
                        <a:lnTo>
                          <a:pt x="397674" y="193192"/>
                        </a:lnTo>
                        <a:cubicBezTo>
                          <a:pt x="397674" y="256949"/>
                          <a:pt x="328018" y="243728"/>
                          <a:pt x="235111" y="243728"/>
                        </a:cubicBezTo>
                        <a:cubicBezTo>
                          <a:pt x="211884" y="243728"/>
                          <a:pt x="189403" y="244555"/>
                          <a:pt x="168746" y="244798"/>
                        </a:cubicBezTo>
                        <a:lnTo>
                          <a:pt x="144783" y="243748"/>
                        </a:lnTo>
                        <a:lnTo>
                          <a:pt x="142365" y="244218"/>
                        </a:lnTo>
                        <a:lnTo>
                          <a:pt x="113327" y="242369"/>
                        </a:lnTo>
                        <a:lnTo>
                          <a:pt x="92662" y="234547"/>
                        </a:lnTo>
                        <a:lnTo>
                          <a:pt x="75329" y="227986"/>
                        </a:lnTo>
                        <a:lnTo>
                          <a:pt x="41697" y="202521"/>
                        </a:lnTo>
                        <a:cubicBezTo>
                          <a:pt x="-13900" y="146924"/>
                          <a:pt x="-13900" y="56783"/>
                          <a:pt x="41697" y="11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四角形: 上の 2 つの角を丸める 91">
                    <a:extLst>
                      <a:ext uri="{FF2B5EF4-FFF2-40B4-BE49-F238E27FC236}">
                        <a16:creationId xmlns:a16="http://schemas.microsoft.com/office/drawing/2014/main" id="{D8D3851B-E2C0-4285-B645-2C4C3130673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934484" y="2864919"/>
                    <a:ext cx="377853" cy="51865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4BC3ED40-8F36-4DCF-901D-D54A174F8B6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979759" y="2865640"/>
                    <a:ext cx="281918" cy="51865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B1F87913-00FE-4861-93A4-380D43D847E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056079" y="2863562"/>
                    <a:ext cx="144790" cy="518653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04A304FE-C3B3-4BA4-9B3E-AD8A20E98CCB}"/>
                    </a:ext>
                  </a:extLst>
                </p:cNvPr>
                <p:cNvGrpSpPr/>
                <p:nvPr/>
              </p:nvGrpSpPr>
              <p:grpSpPr>
                <a:xfrm rot="20700000">
                  <a:off x="962387" y="640042"/>
                  <a:ext cx="2102598" cy="2562921"/>
                  <a:chOff x="1005658" y="634345"/>
                  <a:chExt cx="2102598" cy="2562921"/>
                </a:xfrm>
              </p:grpSpPr>
              <p:sp>
                <p:nvSpPr>
                  <p:cNvPr id="55" name="円/楕円 536">
                    <a:extLst>
                      <a:ext uri="{FF2B5EF4-FFF2-40B4-BE49-F238E27FC236}">
                        <a16:creationId xmlns:a16="http://schemas.microsoft.com/office/drawing/2014/main" id="{02CBA285-5963-455C-846B-41FA7F2C557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443458" y="1455823"/>
                    <a:ext cx="386470" cy="39773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/楕円 537">
                    <a:extLst>
                      <a:ext uri="{FF2B5EF4-FFF2-40B4-BE49-F238E27FC236}">
                        <a16:creationId xmlns:a16="http://schemas.microsoft.com/office/drawing/2014/main" id="{8855F4F8-FB20-42CE-BB6C-199E64CAFFD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522130" y="1547171"/>
                    <a:ext cx="190726" cy="21504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34">
                    <a:extLst>
                      <a:ext uri="{FF2B5EF4-FFF2-40B4-BE49-F238E27FC236}">
                        <a16:creationId xmlns:a16="http://schemas.microsoft.com/office/drawing/2014/main" id="{26CDAF79-6414-4C5C-9510-8026B6FEBB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20800" y="1455823"/>
                    <a:ext cx="386470" cy="39773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35">
                    <a:extLst>
                      <a:ext uri="{FF2B5EF4-FFF2-40B4-BE49-F238E27FC236}">
                        <a16:creationId xmlns:a16="http://schemas.microsoft.com/office/drawing/2014/main" id="{FDDE5277-2D36-40F7-9719-DE79634C47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37871" y="1547171"/>
                    <a:ext cx="190726" cy="21504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E5C3A527-762D-42C0-B586-65B7E85C9FB7}"/>
                      </a:ext>
                    </a:extLst>
                  </p:cNvPr>
                  <p:cNvGrpSpPr/>
                  <p:nvPr/>
                </p:nvGrpSpPr>
                <p:grpSpPr>
                  <a:xfrm rot="17100000" flipH="1">
                    <a:off x="2372575" y="2579963"/>
                    <a:ext cx="549599" cy="685007"/>
                    <a:chOff x="6484634" y="3011752"/>
                    <a:chExt cx="476902" cy="594400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89944B5E-1E54-4359-8240-07E157A9B8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84634" y="3361288"/>
                      <a:ext cx="397674" cy="244864"/>
                    </a:xfrm>
                    <a:custGeom>
                      <a:avLst/>
                      <a:gdLst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86300 w 397674"/>
                        <a:gd name="connsiteY15" fmla="*/ 230953 h 243678"/>
                        <a:gd name="connsiteX16" fmla="*/ 75329 w 397674"/>
                        <a:gd name="connsiteY16" fmla="*/ 226800 h 243678"/>
                        <a:gd name="connsiteX17" fmla="*/ 73591 w 397674"/>
                        <a:gd name="connsiteY17" fmla="*/ 222514 h 243678"/>
                        <a:gd name="connsiteX18" fmla="*/ 41697 w 397674"/>
                        <a:gd name="connsiteY18" fmla="*/ 201335 h 243678"/>
                        <a:gd name="connsiteX19" fmla="*/ 41697 w 397674"/>
                        <a:gd name="connsiteY19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86300 w 397674"/>
                        <a:gd name="connsiteY15" fmla="*/ 230953 h 243678"/>
                        <a:gd name="connsiteX16" fmla="*/ 75329 w 397674"/>
                        <a:gd name="connsiteY16" fmla="*/ 226800 h 243678"/>
                        <a:gd name="connsiteX17" fmla="*/ 41697 w 397674"/>
                        <a:gd name="connsiteY17" fmla="*/ 201335 h 243678"/>
                        <a:gd name="connsiteX18" fmla="*/ 41697 w 397674"/>
                        <a:gd name="connsiteY18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75329 w 397674"/>
                        <a:gd name="connsiteY15" fmla="*/ 226800 h 243678"/>
                        <a:gd name="connsiteX16" fmla="*/ 41697 w 397674"/>
                        <a:gd name="connsiteY16" fmla="*/ 201335 h 243678"/>
                        <a:gd name="connsiteX17" fmla="*/ 41697 w 397674"/>
                        <a:gd name="connsiteY17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75329 w 397674"/>
                        <a:gd name="connsiteY14" fmla="*/ 226800 h 243678"/>
                        <a:gd name="connsiteX15" fmla="*/ 41697 w 397674"/>
                        <a:gd name="connsiteY15" fmla="*/ 201335 h 243678"/>
                        <a:gd name="connsiteX16" fmla="*/ 41697 w 397674"/>
                        <a:gd name="connsiteY16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229449 w 397674"/>
                        <a:gd name="connsiteY3" fmla="*/ 76564 h 243678"/>
                        <a:gd name="connsiteX4" fmla="*/ 397674 w 397674"/>
                        <a:gd name="connsiteY4" fmla="*/ 76564 h 243678"/>
                        <a:gd name="connsiteX5" fmla="*/ 397674 w 397674"/>
                        <a:gd name="connsiteY5" fmla="*/ 192006 h 243678"/>
                        <a:gd name="connsiteX6" fmla="*/ 235111 w 397674"/>
                        <a:gd name="connsiteY6" fmla="*/ 242542 h 243678"/>
                        <a:gd name="connsiteX7" fmla="*/ 168746 w 397674"/>
                        <a:gd name="connsiteY7" fmla="*/ 243612 h 243678"/>
                        <a:gd name="connsiteX8" fmla="*/ 144783 w 397674"/>
                        <a:gd name="connsiteY8" fmla="*/ 242562 h 243678"/>
                        <a:gd name="connsiteX9" fmla="*/ 142365 w 397674"/>
                        <a:gd name="connsiteY9" fmla="*/ 243032 h 243678"/>
                        <a:gd name="connsiteX10" fmla="*/ 138540 w 397674"/>
                        <a:gd name="connsiteY10" fmla="*/ 242288 h 243678"/>
                        <a:gd name="connsiteX11" fmla="*/ 113327 w 397674"/>
                        <a:gd name="connsiteY11" fmla="*/ 241183 h 243678"/>
                        <a:gd name="connsiteX12" fmla="*/ 92662 w 397674"/>
                        <a:gd name="connsiteY12" fmla="*/ 233361 h 243678"/>
                        <a:gd name="connsiteX13" fmla="*/ 75329 w 397674"/>
                        <a:gd name="connsiteY13" fmla="*/ 226800 h 243678"/>
                        <a:gd name="connsiteX14" fmla="*/ 41697 w 397674"/>
                        <a:gd name="connsiteY14" fmla="*/ 201335 h 243678"/>
                        <a:gd name="connsiteX15" fmla="*/ 41697 w 397674"/>
                        <a:gd name="connsiteY15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229449 w 397674"/>
                        <a:gd name="connsiteY3" fmla="*/ 76564 h 243678"/>
                        <a:gd name="connsiteX4" fmla="*/ 397674 w 397674"/>
                        <a:gd name="connsiteY4" fmla="*/ 76564 h 243678"/>
                        <a:gd name="connsiteX5" fmla="*/ 397674 w 397674"/>
                        <a:gd name="connsiteY5" fmla="*/ 192006 h 243678"/>
                        <a:gd name="connsiteX6" fmla="*/ 235111 w 397674"/>
                        <a:gd name="connsiteY6" fmla="*/ 242542 h 243678"/>
                        <a:gd name="connsiteX7" fmla="*/ 168746 w 397674"/>
                        <a:gd name="connsiteY7" fmla="*/ 243612 h 243678"/>
                        <a:gd name="connsiteX8" fmla="*/ 144783 w 397674"/>
                        <a:gd name="connsiteY8" fmla="*/ 242562 h 243678"/>
                        <a:gd name="connsiteX9" fmla="*/ 142365 w 397674"/>
                        <a:gd name="connsiteY9" fmla="*/ 243032 h 243678"/>
                        <a:gd name="connsiteX10" fmla="*/ 138540 w 397674"/>
                        <a:gd name="connsiteY10" fmla="*/ 242288 h 243678"/>
                        <a:gd name="connsiteX11" fmla="*/ 113327 w 397674"/>
                        <a:gd name="connsiteY11" fmla="*/ 241183 h 243678"/>
                        <a:gd name="connsiteX12" fmla="*/ 92662 w 397674"/>
                        <a:gd name="connsiteY12" fmla="*/ 233361 h 243678"/>
                        <a:gd name="connsiteX13" fmla="*/ 75329 w 397674"/>
                        <a:gd name="connsiteY13" fmla="*/ 226800 h 243678"/>
                        <a:gd name="connsiteX14" fmla="*/ 41697 w 397674"/>
                        <a:gd name="connsiteY14" fmla="*/ 201335 h 243678"/>
                        <a:gd name="connsiteX15" fmla="*/ 41697 w 397674"/>
                        <a:gd name="connsiteY15" fmla="*/ 0 h 243678"/>
                        <a:gd name="connsiteX0" fmla="*/ 41697 w 397674"/>
                        <a:gd name="connsiteY0" fmla="*/ 1228 h 244906"/>
                        <a:gd name="connsiteX1" fmla="*/ 105994 w 397674"/>
                        <a:gd name="connsiteY1" fmla="*/ 116187 h 244906"/>
                        <a:gd name="connsiteX2" fmla="*/ 229449 w 397674"/>
                        <a:gd name="connsiteY2" fmla="*/ 77792 h 244906"/>
                        <a:gd name="connsiteX3" fmla="*/ 397674 w 397674"/>
                        <a:gd name="connsiteY3" fmla="*/ 77792 h 244906"/>
                        <a:gd name="connsiteX4" fmla="*/ 397674 w 397674"/>
                        <a:gd name="connsiteY4" fmla="*/ 193234 h 244906"/>
                        <a:gd name="connsiteX5" fmla="*/ 235111 w 397674"/>
                        <a:gd name="connsiteY5" fmla="*/ 243770 h 244906"/>
                        <a:gd name="connsiteX6" fmla="*/ 168746 w 397674"/>
                        <a:gd name="connsiteY6" fmla="*/ 244840 h 244906"/>
                        <a:gd name="connsiteX7" fmla="*/ 144783 w 397674"/>
                        <a:gd name="connsiteY7" fmla="*/ 243790 h 244906"/>
                        <a:gd name="connsiteX8" fmla="*/ 142365 w 397674"/>
                        <a:gd name="connsiteY8" fmla="*/ 244260 h 244906"/>
                        <a:gd name="connsiteX9" fmla="*/ 138540 w 397674"/>
                        <a:gd name="connsiteY9" fmla="*/ 243516 h 244906"/>
                        <a:gd name="connsiteX10" fmla="*/ 113327 w 397674"/>
                        <a:gd name="connsiteY10" fmla="*/ 242411 h 244906"/>
                        <a:gd name="connsiteX11" fmla="*/ 92662 w 397674"/>
                        <a:gd name="connsiteY11" fmla="*/ 234589 h 244906"/>
                        <a:gd name="connsiteX12" fmla="*/ 75329 w 397674"/>
                        <a:gd name="connsiteY12" fmla="*/ 228028 h 244906"/>
                        <a:gd name="connsiteX13" fmla="*/ 41697 w 397674"/>
                        <a:gd name="connsiteY13" fmla="*/ 202563 h 244906"/>
                        <a:gd name="connsiteX14" fmla="*/ 41697 w 397674"/>
                        <a:gd name="connsiteY14" fmla="*/ 1228 h 244906"/>
                        <a:gd name="connsiteX0" fmla="*/ 41697 w 397674"/>
                        <a:gd name="connsiteY0" fmla="*/ 1186 h 244864"/>
                        <a:gd name="connsiteX1" fmla="*/ 105994 w 397674"/>
                        <a:gd name="connsiteY1" fmla="*/ 116145 h 244864"/>
                        <a:gd name="connsiteX2" fmla="*/ 229449 w 397674"/>
                        <a:gd name="connsiteY2" fmla="*/ 77750 h 244864"/>
                        <a:gd name="connsiteX3" fmla="*/ 397674 w 397674"/>
                        <a:gd name="connsiteY3" fmla="*/ 77750 h 244864"/>
                        <a:gd name="connsiteX4" fmla="*/ 397674 w 397674"/>
                        <a:gd name="connsiteY4" fmla="*/ 193192 h 244864"/>
                        <a:gd name="connsiteX5" fmla="*/ 235111 w 397674"/>
                        <a:gd name="connsiteY5" fmla="*/ 243728 h 244864"/>
                        <a:gd name="connsiteX6" fmla="*/ 168746 w 397674"/>
                        <a:gd name="connsiteY6" fmla="*/ 244798 h 244864"/>
                        <a:gd name="connsiteX7" fmla="*/ 144783 w 397674"/>
                        <a:gd name="connsiteY7" fmla="*/ 243748 h 244864"/>
                        <a:gd name="connsiteX8" fmla="*/ 142365 w 397674"/>
                        <a:gd name="connsiteY8" fmla="*/ 244218 h 244864"/>
                        <a:gd name="connsiteX9" fmla="*/ 138540 w 397674"/>
                        <a:gd name="connsiteY9" fmla="*/ 243474 h 244864"/>
                        <a:gd name="connsiteX10" fmla="*/ 113327 w 397674"/>
                        <a:gd name="connsiteY10" fmla="*/ 242369 h 244864"/>
                        <a:gd name="connsiteX11" fmla="*/ 92662 w 397674"/>
                        <a:gd name="connsiteY11" fmla="*/ 234547 h 244864"/>
                        <a:gd name="connsiteX12" fmla="*/ 75329 w 397674"/>
                        <a:gd name="connsiteY12" fmla="*/ 227986 h 244864"/>
                        <a:gd name="connsiteX13" fmla="*/ 41697 w 397674"/>
                        <a:gd name="connsiteY13" fmla="*/ 202521 h 244864"/>
                        <a:gd name="connsiteX14" fmla="*/ 41697 w 397674"/>
                        <a:gd name="connsiteY14" fmla="*/ 1186 h 244864"/>
                        <a:gd name="connsiteX0" fmla="*/ 41697 w 397674"/>
                        <a:gd name="connsiteY0" fmla="*/ 1186 h 244864"/>
                        <a:gd name="connsiteX1" fmla="*/ 105994 w 397674"/>
                        <a:gd name="connsiteY1" fmla="*/ 116145 h 244864"/>
                        <a:gd name="connsiteX2" fmla="*/ 229449 w 397674"/>
                        <a:gd name="connsiteY2" fmla="*/ 77750 h 244864"/>
                        <a:gd name="connsiteX3" fmla="*/ 397674 w 397674"/>
                        <a:gd name="connsiteY3" fmla="*/ 77750 h 244864"/>
                        <a:gd name="connsiteX4" fmla="*/ 397674 w 397674"/>
                        <a:gd name="connsiteY4" fmla="*/ 193192 h 244864"/>
                        <a:gd name="connsiteX5" fmla="*/ 235111 w 397674"/>
                        <a:gd name="connsiteY5" fmla="*/ 243728 h 244864"/>
                        <a:gd name="connsiteX6" fmla="*/ 168746 w 397674"/>
                        <a:gd name="connsiteY6" fmla="*/ 244798 h 244864"/>
                        <a:gd name="connsiteX7" fmla="*/ 144783 w 397674"/>
                        <a:gd name="connsiteY7" fmla="*/ 243748 h 244864"/>
                        <a:gd name="connsiteX8" fmla="*/ 142365 w 397674"/>
                        <a:gd name="connsiteY8" fmla="*/ 244218 h 244864"/>
                        <a:gd name="connsiteX9" fmla="*/ 113327 w 397674"/>
                        <a:gd name="connsiteY9" fmla="*/ 242369 h 244864"/>
                        <a:gd name="connsiteX10" fmla="*/ 92662 w 397674"/>
                        <a:gd name="connsiteY10" fmla="*/ 234547 h 244864"/>
                        <a:gd name="connsiteX11" fmla="*/ 75329 w 397674"/>
                        <a:gd name="connsiteY11" fmla="*/ 227986 h 244864"/>
                        <a:gd name="connsiteX12" fmla="*/ 41697 w 397674"/>
                        <a:gd name="connsiteY12" fmla="*/ 202521 h 244864"/>
                        <a:gd name="connsiteX13" fmla="*/ 41697 w 397674"/>
                        <a:gd name="connsiteY13" fmla="*/ 1186 h 24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97674" h="244864">
                          <a:moveTo>
                            <a:pt x="41697" y="1186"/>
                          </a:moveTo>
                          <a:cubicBezTo>
                            <a:pt x="52413" y="-13210"/>
                            <a:pt x="38983" y="108146"/>
                            <a:pt x="105994" y="116145"/>
                          </a:cubicBezTo>
                          <a:cubicBezTo>
                            <a:pt x="173005" y="124144"/>
                            <a:pt x="188297" y="90548"/>
                            <a:pt x="229449" y="77750"/>
                          </a:cubicBezTo>
                          <a:lnTo>
                            <a:pt x="397674" y="77750"/>
                          </a:lnTo>
                          <a:lnTo>
                            <a:pt x="397674" y="193192"/>
                          </a:lnTo>
                          <a:cubicBezTo>
                            <a:pt x="397674" y="256949"/>
                            <a:pt x="328018" y="243728"/>
                            <a:pt x="235111" y="243728"/>
                          </a:cubicBezTo>
                          <a:cubicBezTo>
                            <a:pt x="211884" y="243728"/>
                            <a:pt x="189403" y="244555"/>
                            <a:pt x="168746" y="244798"/>
                          </a:cubicBezTo>
                          <a:lnTo>
                            <a:pt x="144783" y="243748"/>
                          </a:lnTo>
                          <a:lnTo>
                            <a:pt x="142365" y="244218"/>
                          </a:lnTo>
                          <a:lnTo>
                            <a:pt x="113327" y="242369"/>
                          </a:lnTo>
                          <a:lnTo>
                            <a:pt x="92662" y="234547"/>
                          </a:lnTo>
                          <a:lnTo>
                            <a:pt x="75329" y="227986"/>
                          </a:lnTo>
                          <a:lnTo>
                            <a:pt x="41697" y="202521"/>
                          </a:lnTo>
                          <a:cubicBezTo>
                            <a:pt x="-13900" y="146924"/>
                            <a:pt x="-13900" y="56783"/>
                            <a:pt x="41697" y="118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" name="四角形: 上の 2 つの角を丸める 87">
                      <a:extLst>
                        <a:ext uri="{FF2B5EF4-FFF2-40B4-BE49-F238E27FC236}">
                          <a16:creationId xmlns:a16="http://schemas.microsoft.com/office/drawing/2014/main" id="{A791FCDD-0577-43E6-959D-573F661816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633663" y="3011752"/>
                      <a:ext cx="327873" cy="450050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9" name="四角形: 上の 2 つの角を丸める 88">
                      <a:extLst>
                        <a:ext uri="{FF2B5EF4-FFF2-40B4-BE49-F238E27FC236}">
                          <a16:creationId xmlns:a16="http://schemas.microsoft.com/office/drawing/2014/main" id="{DF640981-7B8A-42A5-88FD-18B11DA9FB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672867" y="3011752"/>
                      <a:ext cx="244628" cy="450050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chemeClr val="bg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" name="四角形: 上の 2 つの角を丸める 89">
                      <a:extLst>
                        <a:ext uri="{FF2B5EF4-FFF2-40B4-BE49-F238E27FC236}">
                          <a16:creationId xmlns:a16="http://schemas.microsoft.com/office/drawing/2014/main" id="{4A2E6135-17C8-42E2-A17D-4C947E5B6E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39330" y="3011752"/>
                      <a:ext cx="125638" cy="450050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545A9945-9D1A-4E73-A0A9-B8200CAA14AB}"/>
                      </a:ext>
                    </a:extLst>
                  </p:cNvPr>
                  <p:cNvGrpSpPr/>
                  <p:nvPr/>
                </p:nvGrpSpPr>
                <p:grpSpPr>
                  <a:xfrm>
                    <a:off x="1589815" y="2481909"/>
                    <a:ext cx="946746" cy="661478"/>
                    <a:chOff x="6474632" y="1510224"/>
                    <a:chExt cx="821518" cy="573983"/>
                  </a:xfrm>
                </p:grpSpPr>
                <p:sp>
                  <p:nvSpPr>
                    <p:cNvPr id="84" name="楕円 83">
                      <a:extLst>
                        <a:ext uri="{FF2B5EF4-FFF2-40B4-BE49-F238E27FC236}">
                          <a16:creationId xmlns:a16="http://schemas.microsoft.com/office/drawing/2014/main" id="{64EB3B13-97E6-46E1-82F9-805222D10D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4632" y="1510224"/>
                      <a:ext cx="821518" cy="573983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5" name="楕円 84">
                      <a:extLst>
                        <a:ext uri="{FF2B5EF4-FFF2-40B4-BE49-F238E27FC236}">
                          <a16:creationId xmlns:a16="http://schemas.microsoft.com/office/drawing/2014/main" id="{AB2E5E1F-5672-4C99-A3D9-4FDD18DADD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590063" y="1510224"/>
                      <a:ext cx="594962" cy="57398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" name="楕円 85">
                      <a:extLst>
                        <a:ext uri="{FF2B5EF4-FFF2-40B4-BE49-F238E27FC236}">
                          <a16:creationId xmlns:a16="http://schemas.microsoft.com/office/drawing/2014/main" id="{28638490-B1EC-4521-B388-9E3BED9908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43910" y="1510224"/>
                      <a:ext cx="279190" cy="573983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61" name="片側の 2 つの角を丸めた四角形 513">
                    <a:extLst>
                      <a:ext uri="{FF2B5EF4-FFF2-40B4-BE49-F238E27FC236}">
                        <a16:creationId xmlns:a16="http://schemas.microsoft.com/office/drawing/2014/main" id="{92C9FAEC-9902-42AF-A7E7-4C0469188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5733" y="1888759"/>
                    <a:ext cx="847804" cy="7579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片側の 2 つの角を丸めた四角形 513">
                    <a:extLst>
                      <a:ext uri="{FF2B5EF4-FFF2-40B4-BE49-F238E27FC236}">
                        <a16:creationId xmlns:a16="http://schemas.microsoft.com/office/drawing/2014/main" id="{2D319EEF-4F7A-48D6-BF16-6C402A44AF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32728" y="1888759"/>
                    <a:ext cx="653816" cy="7579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片側の 2 つの角を丸めた四角形 513">
                    <a:extLst>
                      <a:ext uri="{FF2B5EF4-FFF2-40B4-BE49-F238E27FC236}">
                        <a16:creationId xmlns:a16="http://schemas.microsoft.com/office/drawing/2014/main" id="{F1D99ABD-35B9-4BE3-A372-759F3E1DEA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33972" y="1888759"/>
                    <a:ext cx="251328" cy="7579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682207D4-AB83-4A3F-9471-0262A8F0A836}"/>
                      </a:ext>
                    </a:extLst>
                  </p:cNvPr>
                  <p:cNvGrpSpPr/>
                  <p:nvPr/>
                </p:nvGrpSpPr>
                <p:grpSpPr>
                  <a:xfrm rot="7200000" flipH="1">
                    <a:off x="1233884" y="1566033"/>
                    <a:ext cx="364744" cy="821196"/>
                    <a:chOff x="7548596" y="1188968"/>
                    <a:chExt cx="316498" cy="712575"/>
                  </a:xfrm>
                </p:grpSpPr>
                <p:sp>
                  <p:nvSpPr>
                    <p:cNvPr id="81" name="角丸四角形 559">
                      <a:extLst>
                        <a:ext uri="{FF2B5EF4-FFF2-40B4-BE49-F238E27FC236}">
                          <a16:creationId xmlns:a16="http://schemas.microsoft.com/office/drawing/2014/main" id="{CC22AFCD-4A54-4500-A1F1-CB71AED6C701}"/>
                        </a:ext>
                      </a:extLst>
                    </p:cNvPr>
                    <p:cNvSpPr/>
                    <p:nvPr/>
                  </p:nvSpPr>
                  <p:spPr bwMode="auto">
                    <a:xfrm rot="11847475">
                      <a:off x="7548596" y="1570390"/>
                      <a:ext cx="316498" cy="331153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" name="台形 441">
                      <a:extLst>
                        <a:ext uri="{FF2B5EF4-FFF2-40B4-BE49-F238E27FC236}">
                          <a16:creationId xmlns:a16="http://schemas.microsoft.com/office/drawing/2014/main" id="{9AA9EFC4-34AA-4F14-A876-B82AF286618F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567208" y="1236371"/>
                      <a:ext cx="270037" cy="349475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台形 441">
                      <a:extLst>
                        <a:ext uri="{FF2B5EF4-FFF2-40B4-BE49-F238E27FC236}">
                          <a16:creationId xmlns:a16="http://schemas.microsoft.com/office/drawing/2014/main" id="{85BB6546-A523-4EA7-A9C7-6A4721A01EFE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663189" y="1188968"/>
                      <a:ext cx="77870" cy="396878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6499C782-517B-4F73-9868-6F51E7BA1871}"/>
                      </a:ext>
                    </a:extLst>
                  </p:cNvPr>
                  <p:cNvGrpSpPr/>
                  <p:nvPr/>
                </p:nvGrpSpPr>
                <p:grpSpPr>
                  <a:xfrm rot="14400000">
                    <a:off x="2515286" y="1566033"/>
                    <a:ext cx="364744" cy="821196"/>
                    <a:chOff x="7548596" y="1188968"/>
                    <a:chExt cx="316498" cy="712575"/>
                  </a:xfrm>
                </p:grpSpPr>
                <p:sp>
                  <p:nvSpPr>
                    <p:cNvPr id="78" name="角丸四角形 559">
                      <a:extLst>
                        <a:ext uri="{FF2B5EF4-FFF2-40B4-BE49-F238E27FC236}">
                          <a16:creationId xmlns:a16="http://schemas.microsoft.com/office/drawing/2014/main" id="{23E115BC-F618-4288-AA3E-19A3BFED0497}"/>
                        </a:ext>
                      </a:extLst>
                    </p:cNvPr>
                    <p:cNvSpPr/>
                    <p:nvPr/>
                  </p:nvSpPr>
                  <p:spPr bwMode="auto">
                    <a:xfrm rot="11847475">
                      <a:off x="7548596" y="1570390"/>
                      <a:ext cx="316498" cy="331153"/>
                    </a:xfrm>
                    <a:custGeom>
                      <a:avLst/>
                      <a:gdLst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20630 w 541545"/>
                        <a:gd name="connsiteY17" fmla="*/ 247817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2671 h 564013"/>
                        <a:gd name="connsiteX1" fmla="*/ 343865 w 541545"/>
                        <a:gd name="connsiteY1" fmla="*/ 559157 h 564013"/>
                        <a:gd name="connsiteX2" fmla="*/ 443918 w 541545"/>
                        <a:gd name="connsiteY2" fmla="*/ 385858 h 564013"/>
                        <a:gd name="connsiteX3" fmla="*/ 442612 w 541545"/>
                        <a:gd name="connsiteY3" fmla="*/ 380983 h 564013"/>
                        <a:gd name="connsiteX4" fmla="*/ 537606 w 541545"/>
                        <a:gd name="connsiteY4" fmla="*/ 203352 h 564013"/>
                        <a:gd name="connsiteX5" fmla="*/ 523953 w 541545"/>
                        <a:gd name="connsiteY5" fmla="*/ 158311 h 564013"/>
                        <a:gd name="connsiteX6" fmla="*/ 478912 w 541545"/>
                        <a:gd name="connsiteY6" fmla="*/ 171963 h 564013"/>
                        <a:gd name="connsiteX7" fmla="*/ 411711 w 541545"/>
                        <a:gd name="connsiteY7" fmla="*/ 297623 h 564013"/>
                        <a:gd name="connsiteX8" fmla="*/ 401048 w 541545"/>
                        <a:gd name="connsiteY8" fmla="*/ 277470 h 564013"/>
                        <a:gd name="connsiteX9" fmla="*/ 401048 w 541545"/>
                        <a:gd name="connsiteY9" fmla="*/ 64117 h 564013"/>
                        <a:gd name="connsiteX10" fmla="*/ 362594 w 541545"/>
                        <a:gd name="connsiteY10" fmla="*/ 25663 h 564013"/>
                        <a:gd name="connsiteX11" fmla="*/ 324140 w 541545"/>
                        <a:gd name="connsiteY11" fmla="*/ 64117 h 564013"/>
                        <a:gd name="connsiteX12" fmla="*/ 324140 w 541545"/>
                        <a:gd name="connsiteY12" fmla="*/ 231082 h 564013"/>
                        <a:gd name="connsiteX13" fmla="*/ 294917 w 541545"/>
                        <a:gd name="connsiteY13" fmla="*/ 227912 h 564013"/>
                        <a:gd name="connsiteX14" fmla="*/ 241488 w 541545"/>
                        <a:gd name="connsiteY14" fmla="*/ 28510 h 564013"/>
                        <a:gd name="connsiteX15" fmla="*/ 194391 w 541545"/>
                        <a:gd name="connsiteY15" fmla="*/ 1319 h 564013"/>
                        <a:gd name="connsiteX16" fmla="*/ 167200 w 541545"/>
                        <a:gd name="connsiteY16" fmla="*/ 48415 h 564013"/>
                        <a:gd name="connsiteX17" fmla="*/ 208700 w 541545"/>
                        <a:gd name="connsiteY17" fmla="*/ 270259 h 564013"/>
                        <a:gd name="connsiteX18" fmla="*/ 92040 w 541545"/>
                        <a:gd name="connsiteY18" fmla="*/ 119875 h 564013"/>
                        <a:gd name="connsiteX19" fmla="*/ 38458 w 541545"/>
                        <a:gd name="connsiteY19" fmla="*/ 110578 h 564013"/>
                        <a:gd name="connsiteX20" fmla="*/ 29161 w 541545"/>
                        <a:gd name="connsiteY20" fmla="*/ 164160 h 564013"/>
                        <a:gd name="connsiteX21" fmla="*/ 154214 w 541545"/>
                        <a:gd name="connsiteY21" fmla="*/ 341721 h 564013"/>
                        <a:gd name="connsiteX22" fmla="*/ 152366 w 541545"/>
                        <a:gd name="connsiteY22" fmla="*/ 380966 h 564013"/>
                        <a:gd name="connsiteX23" fmla="*/ 74325 w 541545"/>
                        <a:gd name="connsiteY23" fmla="*/ 348560 h 564013"/>
                        <a:gd name="connsiteX24" fmla="*/ 4120 w 541545"/>
                        <a:gd name="connsiteY24" fmla="*/ 377569 h 564013"/>
                        <a:gd name="connsiteX25" fmla="*/ 33128 w 541545"/>
                        <a:gd name="connsiteY25" fmla="*/ 447773 h 564013"/>
                        <a:gd name="connsiteX26" fmla="*/ 194939 w 541545"/>
                        <a:gd name="connsiteY26" fmla="*/ 514962 h 564013"/>
                        <a:gd name="connsiteX27" fmla="*/ 203548 w 541545"/>
                        <a:gd name="connsiteY27" fmla="*/ 516657 h 564013"/>
                        <a:gd name="connsiteX28" fmla="*/ 287786 w 541545"/>
                        <a:gd name="connsiteY28" fmla="*/ 562671 h 564013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24140 w 541545"/>
                        <a:gd name="connsiteY12" fmla="*/ 233689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4214 w 541545"/>
                        <a:gd name="connsiteY20" fmla="*/ 344328 h 566620"/>
                        <a:gd name="connsiteX21" fmla="*/ 152366 w 541545"/>
                        <a:gd name="connsiteY21" fmla="*/ 383573 h 566620"/>
                        <a:gd name="connsiteX22" fmla="*/ 74325 w 541545"/>
                        <a:gd name="connsiteY22" fmla="*/ 351167 h 566620"/>
                        <a:gd name="connsiteX23" fmla="*/ 4120 w 541545"/>
                        <a:gd name="connsiteY23" fmla="*/ 380176 h 566620"/>
                        <a:gd name="connsiteX24" fmla="*/ 33128 w 541545"/>
                        <a:gd name="connsiteY24" fmla="*/ 450380 h 566620"/>
                        <a:gd name="connsiteX25" fmla="*/ 194939 w 541545"/>
                        <a:gd name="connsiteY25" fmla="*/ 517569 h 566620"/>
                        <a:gd name="connsiteX26" fmla="*/ 203548 w 541545"/>
                        <a:gd name="connsiteY26" fmla="*/ 519264 h 566620"/>
                        <a:gd name="connsiteX27" fmla="*/ 287786 w 541545"/>
                        <a:gd name="connsiteY27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03548 w 541545"/>
                        <a:gd name="connsiteY25" fmla="*/ 519264 h 566620"/>
                        <a:gd name="connsiteX26" fmla="*/ 287786 w 541545"/>
                        <a:gd name="connsiteY26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11711 w 541545"/>
                        <a:gd name="connsiteY7" fmla="*/ 300230 h 566620"/>
                        <a:gd name="connsiteX8" fmla="*/ 401048 w 541545"/>
                        <a:gd name="connsiteY8" fmla="*/ 280077 h 566620"/>
                        <a:gd name="connsiteX9" fmla="*/ 401048 w 541545"/>
                        <a:gd name="connsiteY9" fmla="*/ 66724 h 566620"/>
                        <a:gd name="connsiteX10" fmla="*/ 362594 w 541545"/>
                        <a:gd name="connsiteY10" fmla="*/ 28270 h 566620"/>
                        <a:gd name="connsiteX11" fmla="*/ 324140 w 541545"/>
                        <a:gd name="connsiteY11" fmla="*/ 66724 h 566620"/>
                        <a:gd name="connsiteX12" fmla="*/ 308530 w 541545"/>
                        <a:gd name="connsiteY12" fmla="*/ 255145 h 566620"/>
                        <a:gd name="connsiteX13" fmla="*/ 241488 w 541545"/>
                        <a:gd name="connsiteY13" fmla="*/ 31117 h 566620"/>
                        <a:gd name="connsiteX14" fmla="*/ 194391 w 541545"/>
                        <a:gd name="connsiteY14" fmla="*/ 3926 h 566620"/>
                        <a:gd name="connsiteX15" fmla="*/ 167200 w 541545"/>
                        <a:gd name="connsiteY15" fmla="*/ 51022 h 566620"/>
                        <a:gd name="connsiteX16" fmla="*/ 208700 w 541545"/>
                        <a:gd name="connsiteY16" fmla="*/ 272866 h 566620"/>
                        <a:gd name="connsiteX17" fmla="*/ 92040 w 541545"/>
                        <a:gd name="connsiteY17" fmla="*/ 122482 h 566620"/>
                        <a:gd name="connsiteX18" fmla="*/ 38458 w 541545"/>
                        <a:gd name="connsiteY18" fmla="*/ 113185 h 566620"/>
                        <a:gd name="connsiteX19" fmla="*/ 29161 w 541545"/>
                        <a:gd name="connsiteY19" fmla="*/ 166767 h 566620"/>
                        <a:gd name="connsiteX20" fmla="*/ 152366 w 541545"/>
                        <a:gd name="connsiteY20" fmla="*/ 383573 h 566620"/>
                        <a:gd name="connsiteX21" fmla="*/ 74325 w 541545"/>
                        <a:gd name="connsiteY21" fmla="*/ 351167 h 566620"/>
                        <a:gd name="connsiteX22" fmla="*/ 4120 w 541545"/>
                        <a:gd name="connsiteY22" fmla="*/ 380176 h 566620"/>
                        <a:gd name="connsiteX23" fmla="*/ 33128 w 541545"/>
                        <a:gd name="connsiteY23" fmla="*/ 450380 h 566620"/>
                        <a:gd name="connsiteX24" fmla="*/ 194939 w 541545"/>
                        <a:gd name="connsiteY24" fmla="*/ 517569 h 566620"/>
                        <a:gd name="connsiteX25" fmla="*/ 287786 w 541545"/>
                        <a:gd name="connsiteY25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401048 w 541545"/>
                        <a:gd name="connsiteY7" fmla="*/ 280077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442612 w 541545"/>
                        <a:gd name="connsiteY3" fmla="*/ 383590 h 566620"/>
                        <a:gd name="connsiteX4" fmla="*/ 537606 w 541545"/>
                        <a:gd name="connsiteY4" fmla="*/ 205959 h 566620"/>
                        <a:gd name="connsiteX5" fmla="*/ 523953 w 541545"/>
                        <a:gd name="connsiteY5" fmla="*/ 160918 h 566620"/>
                        <a:gd name="connsiteX6" fmla="*/ 478912 w 541545"/>
                        <a:gd name="connsiteY6" fmla="*/ 174570 h 566620"/>
                        <a:gd name="connsiteX7" fmla="*/ 399930 w 541545"/>
                        <a:gd name="connsiteY7" fmla="*/ 291611 h 566620"/>
                        <a:gd name="connsiteX8" fmla="*/ 401048 w 541545"/>
                        <a:gd name="connsiteY8" fmla="*/ 66724 h 566620"/>
                        <a:gd name="connsiteX9" fmla="*/ 362594 w 541545"/>
                        <a:gd name="connsiteY9" fmla="*/ 28270 h 566620"/>
                        <a:gd name="connsiteX10" fmla="*/ 324140 w 541545"/>
                        <a:gd name="connsiteY10" fmla="*/ 66724 h 566620"/>
                        <a:gd name="connsiteX11" fmla="*/ 308530 w 541545"/>
                        <a:gd name="connsiteY11" fmla="*/ 255145 h 566620"/>
                        <a:gd name="connsiteX12" fmla="*/ 241488 w 541545"/>
                        <a:gd name="connsiteY12" fmla="*/ 31117 h 566620"/>
                        <a:gd name="connsiteX13" fmla="*/ 194391 w 541545"/>
                        <a:gd name="connsiteY13" fmla="*/ 3926 h 566620"/>
                        <a:gd name="connsiteX14" fmla="*/ 167200 w 541545"/>
                        <a:gd name="connsiteY14" fmla="*/ 51022 h 566620"/>
                        <a:gd name="connsiteX15" fmla="*/ 208700 w 541545"/>
                        <a:gd name="connsiteY15" fmla="*/ 272866 h 566620"/>
                        <a:gd name="connsiteX16" fmla="*/ 92040 w 541545"/>
                        <a:gd name="connsiteY16" fmla="*/ 122482 h 566620"/>
                        <a:gd name="connsiteX17" fmla="*/ 38458 w 541545"/>
                        <a:gd name="connsiteY17" fmla="*/ 113185 h 566620"/>
                        <a:gd name="connsiteX18" fmla="*/ 29161 w 541545"/>
                        <a:gd name="connsiteY18" fmla="*/ 166767 h 566620"/>
                        <a:gd name="connsiteX19" fmla="*/ 152366 w 541545"/>
                        <a:gd name="connsiteY19" fmla="*/ 383573 h 566620"/>
                        <a:gd name="connsiteX20" fmla="*/ 74325 w 541545"/>
                        <a:gd name="connsiteY20" fmla="*/ 351167 h 566620"/>
                        <a:gd name="connsiteX21" fmla="*/ 4120 w 541545"/>
                        <a:gd name="connsiteY21" fmla="*/ 380176 h 566620"/>
                        <a:gd name="connsiteX22" fmla="*/ 33128 w 541545"/>
                        <a:gd name="connsiteY22" fmla="*/ 450380 h 566620"/>
                        <a:gd name="connsiteX23" fmla="*/ 194939 w 541545"/>
                        <a:gd name="connsiteY23" fmla="*/ 517569 h 566620"/>
                        <a:gd name="connsiteX24" fmla="*/ 287786 w 541545"/>
                        <a:gd name="connsiteY24" fmla="*/ 565278 h 566620"/>
                        <a:gd name="connsiteX0" fmla="*/ 287786 w 541545"/>
                        <a:gd name="connsiteY0" fmla="*/ 565278 h 566620"/>
                        <a:gd name="connsiteX1" fmla="*/ 343865 w 541545"/>
                        <a:gd name="connsiteY1" fmla="*/ 561764 h 566620"/>
                        <a:gd name="connsiteX2" fmla="*/ 443918 w 541545"/>
                        <a:gd name="connsiteY2" fmla="*/ 388465 h 566620"/>
                        <a:gd name="connsiteX3" fmla="*/ 537606 w 541545"/>
                        <a:gd name="connsiteY3" fmla="*/ 205959 h 566620"/>
                        <a:gd name="connsiteX4" fmla="*/ 523953 w 541545"/>
                        <a:gd name="connsiteY4" fmla="*/ 160918 h 566620"/>
                        <a:gd name="connsiteX5" fmla="*/ 478912 w 541545"/>
                        <a:gd name="connsiteY5" fmla="*/ 174570 h 566620"/>
                        <a:gd name="connsiteX6" fmla="*/ 399930 w 541545"/>
                        <a:gd name="connsiteY6" fmla="*/ 291611 h 566620"/>
                        <a:gd name="connsiteX7" fmla="*/ 401048 w 541545"/>
                        <a:gd name="connsiteY7" fmla="*/ 66724 h 566620"/>
                        <a:gd name="connsiteX8" fmla="*/ 362594 w 541545"/>
                        <a:gd name="connsiteY8" fmla="*/ 28270 h 566620"/>
                        <a:gd name="connsiteX9" fmla="*/ 324140 w 541545"/>
                        <a:gd name="connsiteY9" fmla="*/ 66724 h 566620"/>
                        <a:gd name="connsiteX10" fmla="*/ 308530 w 541545"/>
                        <a:gd name="connsiteY10" fmla="*/ 255145 h 566620"/>
                        <a:gd name="connsiteX11" fmla="*/ 241488 w 541545"/>
                        <a:gd name="connsiteY11" fmla="*/ 31117 h 566620"/>
                        <a:gd name="connsiteX12" fmla="*/ 194391 w 541545"/>
                        <a:gd name="connsiteY12" fmla="*/ 3926 h 566620"/>
                        <a:gd name="connsiteX13" fmla="*/ 167200 w 541545"/>
                        <a:gd name="connsiteY13" fmla="*/ 51022 h 566620"/>
                        <a:gd name="connsiteX14" fmla="*/ 208700 w 541545"/>
                        <a:gd name="connsiteY14" fmla="*/ 272866 h 566620"/>
                        <a:gd name="connsiteX15" fmla="*/ 92040 w 541545"/>
                        <a:gd name="connsiteY15" fmla="*/ 122482 h 566620"/>
                        <a:gd name="connsiteX16" fmla="*/ 38458 w 541545"/>
                        <a:gd name="connsiteY16" fmla="*/ 113185 h 566620"/>
                        <a:gd name="connsiteX17" fmla="*/ 29161 w 541545"/>
                        <a:gd name="connsiteY17" fmla="*/ 166767 h 566620"/>
                        <a:gd name="connsiteX18" fmla="*/ 152366 w 541545"/>
                        <a:gd name="connsiteY18" fmla="*/ 383573 h 566620"/>
                        <a:gd name="connsiteX19" fmla="*/ 74325 w 541545"/>
                        <a:gd name="connsiteY19" fmla="*/ 351167 h 566620"/>
                        <a:gd name="connsiteX20" fmla="*/ 4120 w 541545"/>
                        <a:gd name="connsiteY20" fmla="*/ 380176 h 566620"/>
                        <a:gd name="connsiteX21" fmla="*/ 33128 w 541545"/>
                        <a:gd name="connsiteY21" fmla="*/ 450380 h 566620"/>
                        <a:gd name="connsiteX22" fmla="*/ 194939 w 541545"/>
                        <a:gd name="connsiteY22" fmla="*/ 517569 h 566620"/>
                        <a:gd name="connsiteX23" fmla="*/ 287786 w 541545"/>
                        <a:gd name="connsiteY23" fmla="*/ 565278 h 566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541545" h="566620">
                          <a:moveTo>
                            <a:pt x="287786" y="565278"/>
                          </a:moveTo>
                          <a:cubicBezTo>
                            <a:pt x="305991" y="567813"/>
                            <a:pt x="324993" y="566821"/>
                            <a:pt x="343865" y="561764"/>
                          </a:cubicBezTo>
                          <a:cubicBezTo>
                            <a:pt x="419349" y="541538"/>
                            <a:pt x="464144" y="463949"/>
                            <a:pt x="443918" y="388465"/>
                          </a:cubicBezTo>
                          <a:lnTo>
                            <a:pt x="537606" y="205959"/>
                          </a:lnTo>
                          <a:cubicBezTo>
                            <a:pt x="546273" y="189751"/>
                            <a:pt x="540161" y="169586"/>
                            <a:pt x="523953" y="160918"/>
                          </a:cubicBezTo>
                          <a:cubicBezTo>
                            <a:pt x="507745" y="152250"/>
                            <a:pt x="487580" y="158363"/>
                            <a:pt x="478912" y="174570"/>
                          </a:cubicBezTo>
                          <a:lnTo>
                            <a:pt x="399930" y="291611"/>
                          </a:lnTo>
                          <a:cubicBezTo>
                            <a:pt x="400303" y="216649"/>
                            <a:pt x="400675" y="141686"/>
                            <a:pt x="401048" y="66724"/>
                          </a:cubicBezTo>
                          <a:cubicBezTo>
                            <a:pt x="401048" y="45486"/>
                            <a:pt x="383832" y="28270"/>
                            <a:pt x="362594" y="28270"/>
                          </a:cubicBezTo>
                          <a:cubicBezTo>
                            <a:pt x="341356" y="28270"/>
                            <a:pt x="324140" y="45486"/>
                            <a:pt x="324140" y="66724"/>
                          </a:cubicBezTo>
                          <a:lnTo>
                            <a:pt x="308530" y="255145"/>
                          </a:lnTo>
                          <a:cubicBezTo>
                            <a:pt x="294755" y="249211"/>
                            <a:pt x="263113" y="69411"/>
                            <a:pt x="241488" y="31117"/>
                          </a:cubicBezTo>
                          <a:cubicBezTo>
                            <a:pt x="219863" y="-7177"/>
                            <a:pt x="214906" y="-1571"/>
                            <a:pt x="194391" y="3926"/>
                          </a:cubicBezTo>
                          <a:cubicBezTo>
                            <a:pt x="173877" y="9423"/>
                            <a:pt x="161703" y="30508"/>
                            <a:pt x="167200" y="51022"/>
                          </a:cubicBezTo>
                          <a:lnTo>
                            <a:pt x="208700" y="272866"/>
                          </a:lnTo>
                          <a:cubicBezTo>
                            <a:pt x="196173" y="284776"/>
                            <a:pt x="122402" y="145355"/>
                            <a:pt x="92040" y="122482"/>
                          </a:cubicBezTo>
                          <a:cubicBezTo>
                            <a:pt x="61678" y="99609"/>
                            <a:pt x="55822" y="100956"/>
                            <a:pt x="38458" y="113185"/>
                          </a:cubicBezTo>
                          <a:cubicBezTo>
                            <a:pt x="21094" y="125414"/>
                            <a:pt x="16932" y="149403"/>
                            <a:pt x="29161" y="166767"/>
                          </a:cubicBezTo>
                          <a:lnTo>
                            <a:pt x="152366" y="383573"/>
                          </a:lnTo>
                          <a:lnTo>
                            <a:pt x="74325" y="351167"/>
                          </a:lnTo>
                          <a:cubicBezTo>
                            <a:pt x="46927" y="339791"/>
                            <a:pt x="15496" y="352779"/>
                            <a:pt x="4120" y="380176"/>
                          </a:cubicBezTo>
                          <a:cubicBezTo>
                            <a:pt x="-7256" y="407573"/>
                            <a:pt x="5731" y="439004"/>
                            <a:pt x="33128" y="450380"/>
                          </a:cubicBezTo>
                          <a:lnTo>
                            <a:pt x="194939" y="517569"/>
                          </a:lnTo>
                          <a:cubicBezTo>
                            <a:pt x="237382" y="536719"/>
                            <a:pt x="262965" y="557912"/>
                            <a:pt x="287786" y="56527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" name="台形 441">
                      <a:extLst>
                        <a:ext uri="{FF2B5EF4-FFF2-40B4-BE49-F238E27FC236}">
                          <a16:creationId xmlns:a16="http://schemas.microsoft.com/office/drawing/2014/main" id="{8C951AEE-52EE-4B83-B6AD-5AE87EF7855E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567208" y="1236371"/>
                      <a:ext cx="270037" cy="349475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台形 441">
                      <a:extLst>
                        <a:ext uri="{FF2B5EF4-FFF2-40B4-BE49-F238E27FC236}">
                          <a16:creationId xmlns:a16="http://schemas.microsoft.com/office/drawing/2014/main" id="{E58BDEF3-69C4-41A1-9BE7-62D683DE15B6}"/>
                        </a:ext>
                      </a:extLst>
                    </p:cNvPr>
                    <p:cNvSpPr/>
                    <p:nvPr/>
                  </p:nvSpPr>
                  <p:spPr bwMode="auto">
                    <a:xfrm rot="10761594">
                      <a:off x="7663189" y="1188968"/>
                      <a:ext cx="77870" cy="396878"/>
                    </a:xfrm>
                    <a:custGeom>
                      <a:avLst/>
                      <a:gdLst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0 w 209542"/>
                        <a:gd name="connsiteY4" fmla="*/ 350865 h 35086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  <a:gd name="connsiteX4" fmla="*/ 78140 w 209542"/>
                        <a:gd name="connsiteY4" fmla="*/ 350305 h 350865"/>
                        <a:gd name="connsiteX5" fmla="*/ 0 w 209542"/>
                        <a:gd name="connsiteY5" fmla="*/ 350865 h 350865"/>
                        <a:gd name="connsiteX0" fmla="*/ 78140 w 209542"/>
                        <a:gd name="connsiteY0" fmla="*/ 350305 h 441745"/>
                        <a:gd name="connsiteX1" fmla="*/ 0 w 209542"/>
                        <a:gd name="connsiteY1" fmla="*/ 350865 h 441745"/>
                        <a:gd name="connsiteX2" fmla="*/ 55154 w 209542"/>
                        <a:gd name="connsiteY2" fmla="*/ 0 h 441745"/>
                        <a:gd name="connsiteX3" fmla="*/ 154388 w 209542"/>
                        <a:gd name="connsiteY3" fmla="*/ 0 h 441745"/>
                        <a:gd name="connsiteX4" fmla="*/ 209542 w 209542"/>
                        <a:gd name="connsiteY4" fmla="*/ 350865 h 441745"/>
                        <a:gd name="connsiteX5" fmla="*/ 169580 w 209542"/>
                        <a:gd name="connsiteY5" fmla="*/ 441745 h 441745"/>
                        <a:gd name="connsiteX0" fmla="*/ 0 w 209542"/>
                        <a:gd name="connsiteY0" fmla="*/ 350865 h 441745"/>
                        <a:gd name="connsiteX1" fmla="*/ 55154 w 209542"/>
                        <a:gd name="connsiteY1" fmla="*/ 0 h 441745"/>
                        <a:gd name="connsiteX2" fmla="*/ 154388 w 209542"/>
                        <a:gd name="connsiteY2" fmla="*/ 0 h 441745"/>
                        <a:gd name="connsiteX3" fmla="*/ 209542 w 209542"/>
                        <a:gd name="connsiteY3" fmla="*/ 350865 h 441745"/>
                        <a:gd name="connsiteX4" fmla="*/ 169580 w 209542"/>
                        <a:gd name="connsiteY4" fmla="*/ 441745 h 441745"/>
                        <a:gd name="connsiteX0" fmla="*/ 0 w 209542"/>
                        <a:gd name="connsiteY0" fmla="*/ 350865 h 350865"/>
                        <a:gd name="connsiteX1" fmla="*/ 55154 w 209542"/>
                        <a:gd name="connsiteY1" fmla="*/ 0 h 350865"/>
                        <a:gd name="connsiteX2" fmla="*/ 154388 w 209542"/>
                        <a:gd name="connsiteY2" fmla="*/ 0 h 350865"/>
                        <a:gd name="connsiteX3" fmla="*/ 209542 w 209542"/>
                        <a:gd name="connsiteY3" fmla="*/ 350865 h 3508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09542" h="350865">
                          <a:moveTo>
                            <a:pt x="0" y="350865"/>
                          </a:moveTo>
                          <a:lnTo>
                            <a:pt x="55154" y="0"/>
                          </a:lnTo>
                          <a:lnTo>
                            <a:pt x="154388" y="0"/>
                          </a:lnTo>
                          <a:lnTo>
                            <a:pt x="209542" y="350865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6" name="円/楕円 525">
                    <a:extLst>
                      <a:ext uri="{FF2B5EF4-FFF2-40B4-BE49-F238E27FC236}">
                        <a16:creationId xmlns:a16="http://schemas.microsoft.com/office/drawing/2014/main" id="{51E8B0B6-764C-4837-9741-18B301FB72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296" y="1112647"/>
                    <a:ext cx="1117248" cy="1117248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532">
                    <a:extLst>
                      <a:ext uri="{FF2B5EF4-FFF2-40B4-BE49-F238E27FC236}">
                        <a16:creationId xmlns:a16="http://schemas.microsoft.com/office/drawing/2014/main" id="{6ACD515D-3020-4185-8B64-1FD498D99A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9779" y="1691940"/>
                    <a:ext cx="183735" cy="1337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533">
                    <a:extLst>
                      <a:ext uri="{FF2B5EF4-FFF2-40B4-BE49-F238E27FC236}">
                        <a16:creationId xmlns:a16="http://schemas.microsoft.com/office/drawing/2014/main" id="{AF92BB75-6538-4E3D-80AA-A1DC82A729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07738" y="1691940"/>
                    <a:ext cx="183735" cy="1337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FCD991CE-73E2-4B94-AA10-19812A9F2E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83" y="1660186"/>
                    <a:ext cx="227613" cy="22761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80BEEF02-C5FF-4FA0-9A2F-B3A359D569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80372" y="1705286"/>
                    <a:ext cx="74150" cy="7414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星: 4 pt 70">
                    <a:extLst>
                      <a:ext uri="{FF2B5EF4-FFF2-40B4-BE49-F238E27FC236}">
                        <a16:creationId xmlns:a16="http://schemas.microsoft.com/office/drawing/2014/main" id="{EA9846E3-9ED9-448D-A5D6-6D13A74E65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9687" y="1423405"/>
                    <a:ext cx="210309" cy="227918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星: 4 pt 71">
                    <a:extLst>
                      <a:ext uri="{FF2B5EF4-FFF2-40B4-BE49-F238E27FC236}">
                        <a16:creationId xmlns:a16="http://schemas.microsoft.com/office/drawing/2014/main" id="{9A9C28FA-1072-41CB-8C19-3C7553EC97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3276" y="1423405"/>
                    <a:ext cx="210309" cy="227918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944DE366-7561-4C49-B775-E4618B4EA3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87276" y="740730"/>
                    <a:ext cx="776177" cy="672754"/>
                  </a:xfrm>
                  <a:custGeom>
                    <a:avLst/>
                    <a:gdLst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82055 w 673510"/>
                      <a:gd name="connsiteY17" fmla="*/ 266175 h 583767"/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336754 w 673510"/>
                      <a:gd name="connsiteY17" fmla="*/ 0 h 583767"/>
                      <a:gd name="connsiteX0" fmla="*/ 336754 w 673510"/>
                      <a:gd name="connsiteY0" fmla="*/ 0 h 583767"/>
                      <a:gd name="connsiteX1" fmla="*/ 615998 w 673510"/>
                      <a:gd name="connsiteY1" fmla="*/ 283203 h 583767"/>
                      <a:gd name="connsiteX2" fmla="*/ 647046 w 673510"/>
                      <a:gd name="connsiteY2" fmla="*/ 315950 h 583767"/>
                      <a:gd name="connsiteX3" fmla="*/ 657462 w 673510"/>
                      <a:gd name="connsiteY3" fmla="*/ 335158 h 583767"/>
                      <a:gd name="connsiteX4" fmla="*/ 657573 w 673510"/>
                      <a:gd name="connsiteY4" fmla="*/ 335274 h 583767"/>
                      <a:gd name="connsiteX5" fmla="*/ 657525 w 673510"/>
                      <a:gd name="connsiteY5" fmla="*/ 335274 h 583767"/>
                      <a:gd name="connsiteX6" fmla="*/ 666669 w 673510"/>
                      <a:gd name="connsiteY6" fmla="*/ 352136 h 583767"/>
                      <a:gd name="connsiteX7" fmla="*/ 673510 w 673510"/>
                      <a:gd name="connsiteY7" fmla="*/ 390988 h 583767"/>
                      <a:gd name="connsiteX8" fmla="*/ 336755 w 673510"/>
                      <a:gd name="connsiteY8" fmla="*/ 583767 h 583767"/>
                      <a:gd name="connsiteX9" fmla="*/ 0 w 673510"/>
                      <a:gd name="connsiteY9" fmla="*/ 390988 h 583767"/>
                      <a:gd name="connsiteX10" fmla="*/ 6842 w 673510"/>
                      <a:gd name="connsiteY10" fmla="*/ 352136 h 583767"/>
                      <a:gd name="connsiteX11" fmla="*/ 15985 w 673510"/>
                      <a:gd name="connsiteY11" fmla="*/ 335274 h 583767"/>
                      <a:gd name="connsiteX12" fmla="*/ 15935 w 673510"/>
                      <a:gd name="connsiteY12" fmla="*/ 335274 h 583767"/>
                      <a:gd name="connsiteX13" fmla="*/ 16051 w 673510"/>
                      <a:gd name="connsiteY13" fmla="*/ 335153 h 583767"/>
                      <a:gd name="connsiteX14" fmla="*/ 26464 w 673510"/>
                      <a:gd name="connsiteY14" fmla="*/ 315950 h 583767"/>
                      <a:gd name="connsiteX15" fmla="*/ 57513 w 673510"/>
                      <a:gd name="connsiteY15" fmla="*/ 283203 h 583767"/>
                      <a:gd name="connsiteX16" fmla="*/ 336754 w 673510"/>
                      <a:gd name="connsiteY16" fmla="*/ 0 h 583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3510" h="583767">
                        <a:moveTo>
                          <a:pt x="336754" y="0"/>
                        </a:moveTo>
                        <a:lnTo>
                          <a:pt x="615998" y="283203"/>
                        </a:lnTo>
                        <a:cubicBezTo>
                          <a:pt x="628101" y="293459"/>
                          <a:pt x="638526" y="304418"/>
                          <a:pt x="647046" y="315950"/>
                        </a:cubicBezTo>
                        <a:lnTo>
                          <a:pt x="657462" y="335158"/>
                        </a:lnTo>
                        <a:lnTo>
                          <a:pt x="657573" y="335274"/>
                        </a:lnTo>
                        <a:lnTo>
                          <a:pt x="657525" y="335274"/>
                        </a:lnTo>
                        <a:lnTo>
                          <a:pt x="666669" y="352136"/>
                        </a:lnTo>
                        <a:cubicBezTo>
                          <a:pt x="671154" y="364686"/>
                          <a:pt x="673510" y="377679"/>
                          <a:pt x="673510" y="390988"/>
                        </a:cubicBezTo>
                        <a:cubicBezTo>
                          <a:pt x="673510" y="497457"/>
                          <a:pt x="522740" y="583767"/>
                          <a:pt x="336755" y="583767"/>
                        </a:cubicBezTo>
                        <a:cubicBezTo>
                          <a:pt x="150770" y="583767"/>
                          <a:pt x="0" y="497457"/>
                          <a:pt x="0" y="390988"/>
                        </a:cubicBezTo>
                        <a:cubicBezTo>
                          <a:pt x="0" y="377679"/>
                          <a:pt x="2356" y="364686"/>
                          <a:pt x="6842" y="352136"/>
                        </a:cubicBezTo>
                        <a:lnTo>
                          <a:pt x="15985" y="335274"/>
                        </a:lnTo>
                        <a:lnTo>
                          <a:pt x="15935" y="335274"/>
                        </a:lnTo>
                        <a:cubicBezTo>
                          <a:pt x="15974" y="335234"/>
                          <a:pt x="16012" y="335193"/>
                          <a:pt x="16051" y="335153"/>
                        </a:cubicBezTo>
                        <a:lnTo>
                          <a:pt x="26464" y="315950"/>
                        </a:lnTo>
                        <a:cubicBezTo>
                          <a:pt x="34984" y="304418"/>
                          <a:pt x="45409" y="293459"/>
                          <a:pt x="57513" y="283203"/>
                        </a:cubicBezTo>
                        <a:lnTo>
                          <a:pt x="336754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9DDB46D4-E3F5-4A21-BC6A-0DC1D5C342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03518" y="744389"/>
                    <a:ext cx="543691" cy="672754"/>
                  </a:xfrm>
                  <a:custGeom>
                    <a:avLst/>
                    <a:gdLst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82055 w 673510"/>
                      <a:gd name="connsiteY17" fmla="*/ 266175 h 583767"/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336754 w 673510"/>
                      <a:gd name="connsiteY17" fmla="*/ 0 h 583767"/>
                      <a:gd name="connsiteX0" fmla="*/ 336754 w 673510"/>
                      <a:gd name="connsiteY0" fmla="*/ 0 h 583767"/>
                      <a:gd name="connsiteX1" fmla="*/ 615998 w 673510"/>
                      <a:gd name="connsiteY1" fmla="*/ 283203 h 583767"/>
                      <a:gd name="connsiteX2" fmla="*/ 647046 w 673510"/>
                      <a:gd name="connsiteY2" fmla="*/ 315950 h 583767"/>
                      <a:gd name="connsiteX3" fmla="*/ 657462 w 673510"/>
                      <a:gd name="connsiteY3" fmla="*/ 335158 h 583767"/>
                      <a:gd name="connsiteX4" fmla="*/ 657573 w 673510"/>
                      <a:gd name="connsiteY4" fmla="*/ 335274 h 583767"/>
                      <a:gd name="connsiteX5" fmla="*/ 657525 w 673510"/>
                      <a:gd name="connsiteY5" fmla="*/ 335274 h 583767"/>
                      <a:gd name="connsiteX6" fmla="*/ 666669 w 673510"/>
                      <a:gd name="connsiteY6" fmla="*/ 352136 h 583767"/>
                      <a:gd name="connsiteX7" fmla="*/ 673510 w 673510"/>
                      <a:gd name="connsiteY7" fmla="*/ 390988 h 583767"/>
                      <a:gd name="connsiteX8" fmla="*/ 336755 w 673510"/>
                      <a:gd name="connsiteY8" fmla="*/ 583767 h 583767"/>
                      <a:gd name="connsiteX9" fmla="*/ 0 w 673510"/>
                      <a:gd name="connsiteY9" fmla="*/ 390988 h 583767"/>
                      <a:gd name="connsiteX10" fmla="*/ 6842 w 673510"/>
                      <a:gd name="connsiteY10" fmla="*/ 352136 h 583767"/>
                      <a:gd name="connsiteX11" fmla="*/ 15985 w 673510"/>
                      <a:gd name="connsiteY11" fmla="*/ 335274 h 583767"/>
                      <a:gd name="connsiteX12" fmla="*/ 15935 w 673510"/>
                      <a:gd name="connsiteY12" fmla="*/ 335274 h 583767"/>
                      <a:gd name="connsiteX13" fmla="*/ 16051 w 673510"/>
                      <a:gd name="connsiteY13" fmla="*/ 335153 h 583767"/>
                      <a:gd name="connsiteX14" fmla="*/ 26464 w 673510"/>
                      <a:gd name="connsiteY14" fmla="*/ 315950 h 583767"/>
                      <a:gd name="connsiteX15" fmla="*/ 57513 w 673510"/>
                      <a:gd name="connsiteY15" fmla="*/ 283203 h 583767"/>
                      <a:gd name="connsiteX16" fmla="*/ 336754 w 673510"/>
                      <a:gd name="connsiteY16" fmla="*/ 0 h 583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3510" h="583767">
                        <a:moveTo>
                          <a:pt x="336754" y="0"/>
                        </a:moveTo>
                        <a:lnTo>
                          <a:pt x="615998" y="283203"/>
                        </a:lnTo>
                        <a:cubicBezTo>
                          <a:pt x="628101" y="293459"/>
                          <a:pt x="638526" y="304418"/>
                          <a:pt x="647046" y="315950"/>
                        </a:cubicBezTo>
                        <a:lnTo>
                          <a:pt x="657462" y="335158"/>
                        </a:lnTo>
                        <a:lnTo>
                          <a:pt x="657573" y="335274"/>
                        </a:lnTo>
                        <a:lnTo>
                          <a:pt x="657525" y="335274"/>
                        </a:lnTo>
                        <a:lnTo>
                          <a:pt x="666669" y="352136"/>
                        </a:lnTo>
                        <a:cubicBezTo>
                          <a:pt x="671154" y="364686"/>
                          <a:pt x="673510" y="377679"/>
                          <a:pt x="673510" y="390988"/>
                        </a:cubicBezTo>
                        <a:cubicBezTo>
                          <a:pt x="673510" y="497457"/>
                          <a:pt x="522740" y="583767"/>
                          <a:pt x="336755" y="583767"/>
                        </a:cubicBezTo>
                        <a:cubicBezTo>
                          <a:pt x="150770" y="583767"/>
                          <a:pt x="0" y="497457"/>
                          <a:pt x="0" y="390988"/>
                        </a:cubicBezTo>
                        <a:cubicBezTo>
                          <a:pt x="0" y="377679"/>
                          <a:pt x="2356" y="364686"/>
                          <a:pt x="6842" y="352136"/>
                        </a:cubicBezTo>
                        <a:lnTo>
                          <a:pt x="15985" y="335274"/>
                        </a:lnTo>
                        <a:lnTo>
                          <a:pt x="15935" y="335274"/>
                        </a:lnTo>
                        <a:cubicBezTo>
                          <a:pt x="15974" y="335234"/>
                          <a:pt x="16012" y="335193"/>
                          <a:pt x="16051" y="335153"/>
                        </a:cubicBezTo>
                        <a:lnTo>
                          <a:pt x="26464" y="315950"/>
                        </a:lnTo>
                        <a:cubicBezTo>
                          <a:pt x="34984" y="304418"/>
                          <a:pt x="45409" y="293459"/>
                          <a:pt x="57513" y="283203"/>
                        </a:cubicBezTo>
                        <a:lnTo>
                          <a:pt x="33675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DA63B5E7-F053-4FAC-9B0F-EE675EFF87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8173" y="737782"/>
                    <a:ext cx="214383" cy="672754"/>
                  </a:xfrm>
                  <a:custGeom>
                    <a:avLst/>
                    <a:gdLst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82055 w 673510"/>
                      <a:gd name="connsiteY17" fmla="*/ 266175 h 583767"/>
                      <a:gd name="connsiteX0" fmla="*/ 336754 w 673510"/>
                      <a:gd name="connsiteY0" fmla="*/ 0 h 583767"/>
                      <a:gd name="connsiteX1" fmla="*/ 591450 w 673510"/>
                      <a:gd name="connsiteY1" fmla="*/ 266171 h 583767"/>
                      <a:gd name="connsiteX2" fmla="*/ 615998 w 673510"/>
                      <a:gd name="connsiteY2" fmla="*/ 283203 h 583767"/>
                      <a:gd name="connsiteX3" fmla="*/ 647046 w 673510"/>
                      <a:gd name="connsiteY3" fmla="*/ 315950 h 583767"/>
                      <a:gd name="connsiteX4" fmla="*/ 657462 w 673510"/>
                      <a:gd name="connsiteY4" fmla="*/ 335158 h 583767"/>
                      <a:gd name="connsiteX5" fmla="*/ 657573 w 673510"/>
                      <a:gd name="connsiteY5" fmla="*/ 335274 h 583767"/>
                      <a:gd name="connsiteX6" fmla="*/ 657525 w 673510"/>
                      <a:gd name="connsiteY6" fmla="*/ 335274 h 583767"/>
                      <a:gd name="connsiteX7" fmla="*/ 666669 w 673510"/>
                      <a:gd name="connsiteY7" fmla="*/ 352136 h 583767"/>
                      <a:gd name="connsiteX8" fmla="*/ 673510 w 673510"/>
                      <a:gd name="connsiteY8" fmla="*/ 390988 h 583767"/>
                      <a:gd name="connsiteX9" fmla="*/ 336755 w 673510"/>
                      <a:gd name="connsiteY9" fmla="*/ 583767 h 583767"/>
                      <a:gd name="connsiteX10" fmla="*/ 0 w 673510"/>
                      <a:gd name="connsiteY10" fmla="*/ 390988 h 583767"/>
                      <a:gd name="connsiteX11" fmla="*/ 6842 w 673510"/>
                      <a:gd name="connsiteY11" fmla="*/ 352136 h 583767"/>
                      <a:gd name="connsiteX12" fmla="*/ 15985 w 673510"/>
                      <a:gd name="connsiteY12" fmla="*/ 335274 h 583767"/>
                      <a:gd name="connsiteX13" fmla="*/ 15935 w 673510"/>
                      <a:gd name="connsiteY13" fmla="*/ 335274 h 583767"/>
                      <a:gd name="connsiteX14" fmla="*/ 16051 w 673510"/>
                      <a:gd name="connsiteY14" fmla="*/ 335153 h 583767"/>
                      <a:gd name="connsiteX15" fmla="*/ 26464 w 673510"/>
                      <a:gd name="connsiteY15" fmla="*/ 315950 h 583767"/>
                      <a:gd name="connsiteX16" fmla="*/ 57513 w 673510"/>
                      <a:gd name="connsiteY16" fmla="*/ 283203 h 583767"/>
                      <a:gd name="connsiteX17" fmla="*/ 336754 w 673510"/>
                      <a:gd name="connsiteY17" fmla="*/ 0 h 583767"/>
                      <a:gd name="connsiteX0" fmla="*/ 336754 w 673510"/>
                      <a:gd name="connsiteY0" fmla="*/ 0 h 583767"/>
                      <a:gd name="connsiteX1" fmla="*/ 615998 w 673510"/>
                      <a:gd name="connsiteY1" fmla="*/ 283203 h 583767"/>
                      <a:gd name="connsiteX2" fmla="*/ 647046 w 673510"/>
                      <a:gd name="connsiteY2" fmla="*/ 315950 h 583767"/>
                      <a:gd name="connsiteX3" fmla="*/ 657462 w 673510"/>
                      <a:gd name="connsiteY3" fmla="*/ 335158 h 583767"/>
                      <a:gd name="connsiteX4" fmla="*/ 657573 w 673510"/>
                      <a:gd name="connsiteY4" fmla="*/ 335274 h 583767"/>
                      <a:gd name="connsiteX5" fmla="*/ 657525 w 673510"/>
                      <a:gd name="connsiteY5" fmla="*/ 335274 h 583767"/>
                      <a:gd name="connsiteX6" fmla="*/ 666669 w 673510"/>
                      <a:gd name="connsiteY6" fmla="*/ 352136 h 583767"/>
                      <a:gd name="connsiteX7" fmla="*/ 673510 w 673510"/>
                      <a:gd name="connsiteY7" fmla="*/ 390988 h 583767"/>
                      <a:gd name="connsiteX8" fmla="*/ 336755 w 673510"/>
                      <a:gd name="connsiteY8" fmla="*/ 583767 h 583767"/>
                      <a:gd name="connsiteX9" fmla="*/ 0 w 673510"/>
                      <a:gd name="connsiteY9" fmla="*/ 390988 h 583767"/>
                      <a:gd name="connsiteX10" fmla="*/ 6842 w 673510"/>
                      <a:gd name="connsiteY10" fmla="*/ 352136 h 583767"/>
                      <a:gd name="connsiteX11" fmla="*/ 15985 w 673510"/>
                      <a:gd name="connsiteY11" fmla="*/ 335274 h 583767"/>
                      <a:gd name="connsiteX12" fmla="*/ 15935 w 673510"/>
                      <a:gd name="connsiteY12" fmla="*/ 335274 h 583767"/>
                      <a:gd name="connsiteX13" fmla="*/ 16051 w 673510"/>
                      <a:gd name="connsiteY13" fmla="*/ 335153 h 583767"/>
                      <a:gd name="connsiteX14" fmla="*/ 26464 w 673510"/>
                      <a:gd name="connsiteY14" fmla="*/ 315950 h 583767"/>
                      <a:gd name="connsiteX15" fmla="*/ 57513 w 673510"/>
                      <a:gd name="connsiteY15" fmla="*/ 283203 h 583767"/>
                      <a:gd name="connsiteX16" fmla="*/ 336754 w 673510"/>
                      <a:gd name="connsiteY16" fmla="*/ 0 h 583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3510" h="583767">
                        <a:moveTo>
                          <a:pt x="336754" y="0"/>
                        </a:moveTo>
                        <a:lnTo>
                          <a:pt x="615998" y="283203"/>
                        </a:lnTo>
                        <a:cubicBezTo>
                          <a:pt x="628101" y="293459"/>
                          <a:pt x="638526" y="304418"/>
                          <a:pt x="647046" y="315950"/>
                        </a:cubicBezTo>
                        <a:lnTo>
                          <a:pt x="657462" y="335158"/>
                        </a:lnTo>
                        <a:lnTo>
                          <a:pt x="657573" y="335274"/>
                        </a:lnTo>
                        <a:lnTo>
                          <a:pt x="657525" y="335274"/>
                        </a:lnTo>
                        <a:lnTo>
                          <a:pt x="666669" y="352136"/>
                        </a:lnTo>
                        <a:cubicBezTo>
                          <a:pt x="671154" y="364686"/>
                          <a:pt x="673510" y="377679"/>
                          <a:pt x="673510" y="390988"/>
                        </a:cubicBezTo>
                        <a:cubicBezTo>
                          <a:pt x="673510" y="497457"/>
                          <a:pt x="522740" y="583767"/>
                          <a:pt x="336755" y="583767"/>
                        </a:cubicBezTo>
                        <a:cubicBezTo>
                          <a:pt x="150770" y="583767"/>
                          <a:pt x="0" y="497457"/>
                          <a:pt x="0" y="390988"/>
                        </a:cubicBezTo>
                        <a:cubicBezTo>
                          <a:pt x="0" y="377679"/>
                          <a:pt x="2356" y="364686"/>
                          <a:pt x="6842" y="352136"/>
                        </a:cubicBezTo>
                        <a:lnTo>
                          <a:pt x="15985" y="335274"/>
                        </a:lnTo>
                        <a:lnTo>
                          <a:pt x="15935" y="335274"/>
                        </a:lnTo>
                        <a:cubicBezTo>
                          <a:pt x="15974" y="335234"/>
                          <a:pt x="16012" y="335193"/>
                          <a:pt x="16051" y="335153"/>
                        </a:cubicBezTo>
                        <a:lnTo>
                          <a:pt x="26464" y="315950"/>
                        </a:lnTo>
                        <a:cubicBezTo>
                          <a:pt x="34984" y="304418"/>
                          <a:pt x="45409" y="293459"/>
                          <a:pt x="57513" y="283203"/>
                        </a:cubicBezTo>
                        <a:lnTo>
                          <a:pt x="336754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星: 12 pt 75">
                    <a:extLst>
                      <a:ext uri="{FF2B5EF4-FFF2-40B4-BE49-F238E27FC236}">
                        <a16:creationId xmlns:a16="http://schemas.microsoft.com/office/drawing/2014/main" id="{CA176620-1D78-4B72-880F-076AC4847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93390" y="634345"/>
                    <a:ext cx="363057" cy="363057"/>
                  </a:xfrm>
                  <a:prstGeom prst="star12">
                    <a:avLst>
                      <a:gd name="adj" fmla="val 43547"/>
                    </a:avLst>
                  </a:prstGeom>
                  <a:solidFill>
                    <a:srgbClr val="FFFF0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7" name="円: 塗りつぶしなし 76">
                    <a:extLst>
                      <a:ext uri="{FF2B5EF4-FFF2-40B4-BE49-F238E27FC236}">
                        <a16:creationId xmlns:a16="http://schemas.microsoft.com/office/drawing/2014/main" id="{6C9C95F8-727E-48AC-BA39-2E7717F927C6}"/>
                      </a:ext>
                    </a:extLst>
                  </p:cNvPr>
                  <p:cNvSpPr/>
                  <p:nvPr/>
                </p:nvSpPr>
                <p:spPr>
                  <a:xfrm>
                    <a:off x="1892325" y="1919288"/>
                    <a:ext cx="369864" cy="240674"/>
                  </a:xfrm>
                  <a:prstGeom prst="donut">
                    <a:avLst>
                      <a:gd name="adj" fmla="val 38888"/>
                    </a:avLst>
                  </a:prstGeom>
                  <a:solidFill>
                    <a:srgbClr val="FF99CC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19CA3FA-9BEF-47A5-BA2F-0408C95BCBEE}"/>
              </a:ext>
            </a:extLst>
          </p:cNvPr>
          <p:cNvGrpSpPr/>
          <p:nvPr/>
        </p:nvGrpSpPr>
        <p:grpSpPr>
          <a:xfrm>
            <a:off x="6840452" y="864016"/>
            <a:ext cx="2102598" cy="2619068"/>
            <a:chOff x="964951" y="3753483"/>
            <a:chExt cx="2102598" cy="2619068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E2FB797-EB05-4DF6-A093-A767DE2F3E41}"/>
                </a:ext>
              </a:extLst>
            </p:cNvPr>
            <p:cNvGrpSpPr/>
            <p:nvPr/>
          </p:nvGrpSpPr>
          <p:grpSpPr>
            <a:xfrm>
              <a:off x="1191297" y="4171678"/>
              <a:ext cx="1692507" cy="781066"/>
              <a:chOff x="1797328" y="1373739"/>
              <a:chExt cx="1692507" cy="658121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666B8ACC-BC45-411A-BF10-3CF0450EB2E5}"/>
                  </a:ext>
                </a:extLst>
              </p:cNvPr>
              <p:cNvSpPr/>
              <p:nvPr/>
            </p:nvSpPr>
            <p:spPr>
              <a:xfrm flipH="1">
                <a:off x="1797328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5D69CFB-A2EB-4C8E-8041-465477666145}"/>
                  </a:ext>
                </a:extLst>
              </p:cNvPr>
              <p:cNvSpPr/>
              <p:nvPr/>
            </p:nvSpPr>
            <p:spPr>
              <a:xfrm>
                <a:off x="2946145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ECF3407-23AB-420E-AAC7-BC6DBE3A0542}"/>
                </a:ext>
              </a:extLst>
            </p:cNvPr>
            <p:cNvGrpSpPr/>
            <p:nvPr/>
          </p:nvGrpSpPr>
          <p:grpSpPr>
            <a:xfrm>
              <a:off x="964951" y="3753483"/>
              <a:ext cx="2102598" cy="2619068"/>
              <a:chOff x="864153" y="3394430"/>
              <a:chExt cx="2102598" cy="2619068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20A271F-FAF2-472C-B900-661D3E98118A}"/>
                  </a:ext>
                </a:extLst>
              </p:cNvPr>
              <p:cNvGrpSpPr/>
              <p:nvPr/>
            </p:nvGrpSpPr>
            <p:grpSpPr>
              <a:xfrm rot="3600000">
                <a:off x="1051928" y="5396193"/>
                <a:ext cx="549603" cy="685007"/>
                <a:chOff x="1349465" y="5606723"/>
                <a:chExt cx="549603" cy="685007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1D10CB77-84EB-41F7-B8AF-B8D827B1DD4A}"/>
                    </a:ext>
                  </a:extLst>
                </p:cNvPr>
                <p:cNvSpPr/>
                <p:nvPr/>
              </p:nvSpPr>
              <p:spPr bwMode="auto">
                <a:xfrm>
                  <a:off x="1349465" y="6009540"/>
                  <a:ext cx="458293" cy="282190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DD864EFA-951D-4933-B6CB-C7BD21BD6C0F}"/>
                    </a:ext>
                  </a:extLst>
                </p:cNvPr>
                <p:cNvSpPr/>
                <p:nvPr/>
              </p:nvSpPr>
              <p:spPr bwMode="auto">
                <a:xfrm>
                  <a:off x="1521215" y="5606723"/>
                  <a:ext cx="377853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8E787993-7D7C-43ED-B197-3BFD7385F9CC}"/>
                    </a:ext>
                  </a:extLst>
                </p:cNvPr>
                <p:cNvSpPr/>
                <p:nvPr/>
              </p:nvSpPr>
              <p:spPr bwMode="auto">
                <a:xfrm>
                  <a:off x="1566394" y="5606723"/>
                  <a:ext cx="281918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3D5AA668-19A4-457C-B3D0-B6DF5D40BBAF}"/>
                    </a:ext>
                  </a:extLst>
                </p:cNvPr>
                <p:cNvSpPr/>
                <p:nvPr/>
              </p:nvSpPr>
              <p:spPr bwMode="auto">
                <a:xfrm>
                  <a:off x="1642994" y="5606723"/>
                  <a:ext cx="144790" cy="518653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DFD629F6-5BA0-4B8F-9071-0BBE832A6B19}"/>
                  </a:ext>
                </a:extLst>
              </p:cNvPr>
              <p:cNvGrpSpPr/>
              <p:nvPr/>
            </p:nvGrpSpPr>
            <p:grpSpPr>
              <a:xfrm>
                <a:off x="864153" y="3394430"/>
                <a:ext cx="2102598" cy="2562921"/>
                <a:chOff x="1005658" y="634345"/>
                <a:chExt cx="2102598" cy="2562921"/>
              </a:xfrm>
            </p:grpSpPr>
            <p:sp>
              <p:nvSpPr>
                <p:cNvPr id="113" name="円/楕円 536">
                  <a:extLst>
                    <a:ext uri="{FF2B5EF4-FFF2-40B4-BE49-F238E27FC236}">
                      <a16:creationId xmlns:a16="http://schemas.microsoft.com/office/drawing/2014/main" id="{3E047665-BAF2-4FE3-83C7-8E37B67C962B}"/>
                    </a:ext>
                  </a:extLst>
                </p:cNvPr>
                <p:cNvSpPr/>
                <p:nvPr/>
              </p:nvSpPr>
              <p:spPr bwMode="auto">
                <a:xfrm flipH="1">
                  <a:off x="2443458" y="1455823"/>
                  <a:ext cx="386470" cy="3977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/楕円 537">
                  <a:extLst>
                    <a:ext uri="{FF2B5EF4-FFF2-40B4-BE49-F238E27FC236}">
                      <a16:creationId xmlns:a16="http://schemas.microsoft.com/office/drawing/2014/main" id="{1B2CB39F-8503-436F-B7A4-91CA4B21BE51}"/>
                    </a:ext>
                  </a:extLst>
                </p:cNvPr>
                <p:cNvSpPr/>
                <p:nvPr/>
              </p:nvSpPr>
              <p:spPr bwMode="auto">
                <a:xfrm flipH="1">
                  <a:off x="2522130" y="1547171"/>
                  <a:ext cx="190726" cy="21504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/楕円 534">
                  <a:extLst>
                    <a:ext uri="{FF2B5EF4-FFF2-40B4-BE49-F238E27FC236}">
                      <a16:creationId xmlns:a16="http://schemas.microsoft.com/office/drawing/2014/main" id="{2650EED2-B100-4E3C-8F71-090345CF5631}"/>
                    </a:ext>
                  </a:extLst>
                </p:cNvPr>
                <p:cNvSpPr/>
                <p:nvPr/>
              </p:nvSpPr>
              <p:spPr bwMode="auto">
                <a:xfrm>
                  <a:off x="1320800" y="1455823"/>
                  <a:ext cx="386470" cy="3977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535">
                  <a:extLst>
                    <a:ext uri="{FF2B5EF4-FFF2-40B4-BE49-F238E27FC236}">
                      <a16:creationId xmlns:a16="http://schemas.microsoft.com/office/drawing/2014/main" id="{BB706A58-7F7B-4987-BB8C-B5CC4FA52BE6}"/>
                    </a:ext>
                  </a:extLst>
                </p:cNvPr>
                <p:cNvSpPr/>
                <p:nvPr/>
              </p:nvSpPr>
              <p:spPr bwMode="auto">
                <a:xfrm>
                  <a:off x="1437871" y="1547171"/>
                  <a:ext cx="190726" cy="21504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C54BD1B5-C443-4669-8C13-02C486B379F1}"/>
                    </a:ext>
                  </a:extLst>
                </p:cNvPr>
                <p:cNvGrpSpPr/>
                <p:nvPr/>
              </p:nvGrpSpPr>
              <p:grpSpPr>
                <a:xfrm rot="17100000" flipH="1">
                  <a:off x="2372575" y="2579963"/>
                  <a:ext cx="549599" cy="685007"/>
                  <a:chOff x="6484634" y="3011752"/>
                  <a:chExt cx="476902" cy="594400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822AA99F-017B-41F5-9B1A-137AC44921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84634" y="3361288"/>
                    <a:ext cx="397674" cy="244864"/>
                  </a:xfrm>
                  <a:custGeom>
                    <a:avLst/>
                    <a:gdLst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73591 w 397674"/>
                      <a:gd name="connsiteY17" fmla="*/ 222514 h 243678"/>
                      <a:gd name="connsiteX18" fmla="*/ 41697 w 397674"/>
                      <a:gd name="connsiteY18" fmla="*/ 201335 h 243678"/>
                      <a:gd name="connsiteX19" fmla="*/ 41697 w 397674"/>
                      <a:gd name="connsiteY19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86300 w 397674"/>
                      <a:gd name="connsiteY15" fmla="*/ 230953 h 243678"/>
                      <a:gd name="connsiteX16" fmla="*/ 75329 w 397674"/>
                      <a:gd name="connsiteY16" fmla="*/ 226800 h 243678"/>
                      <a:gd name="connsiteX17" fmla="*/ 41697 w 397674"/>
                      <a:gd name="connsiteY17" fmla="*/ 201335 h 243678"/>
                      <a:gd name="connsiteX18" fmla="*/ 41697 w 397674"/>
                      <a:gd name="connsiteY18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88792 w 397674"/>
                      <a:gd name="connsiteY14" fmla="*/ 232608 h 243678"/>
                      <a:gd name="connsiteX15" fmla="*/ 75329 w 397674"/>
                      <a:gd name="connsiteY15" fmla="*/ 226800 h 243678"/>
                      <a:gd name="connsiteX16" fmla="*/ 41697 w 397674"/>
                      <a:gd name="connsiteY16" fmla="*/ 201335 h 243678"/>
                      <a:gd name="connsiteX17" fmla="*/ 41697 w 397674"/>
                      <a:gd name="connsiteY17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110496 w 397674"/>
                      <a:gd name="connsiteY3" fmla="*/ 110376 h 243678"/>
                      <a:gd name="connsiteX4" fmla="*/ 229449 w 397674"/>
                      <a:gd name="connsiteY4" fmla="*/ 76564 h 243678"/>
                      <a:gd name="connsiteX5" fmla="*/ 397674 w 397674"/>
                      <a:gd name="connsiteY5" fmla="*/ 76564 h 243678"/>
                      <a:gd name="connsiteX6" fmla="*/ 397674 w 397674"/>
                      <a:gd name="connsiteY6" fmla="*/ 192006 h 243678"/>
                      <a:gd name="connsiteX7" fmla="*/ 235111 w 397674"/>
                      <a:gd name="connsiteY7" fmla="*/ 242542 h 243678"/>
                      <a:gd name="connsiteX8" fmla="*/ 168746 w 397674"/>
                      <a:gd name="connsiteY8" fmla="*/ 243612 h 243678"/>
                      <a:gd name="connsiteX9" fmla="*/ 144783 w 397674"/>
                      <a:gd name="connsiteY9" fmla="*/ 242562 h 243678"/>
                      <a:gd name="connsiteX10" fmla="*/ 142365 w 397674"/>
                      <a:gd name="connsiteY10" fmla="*/ 243032 h 243678"/>
                      <a:gd name="connsiteX11" fmla="*/ 138540 w 397674"/>
                      <a:gd name="connsiteY11" fmla="*/ 242288 h 243678"/>
                      <a:gd name="connsiteX12" fmla="*/ 113327 w 397674"/>
                      <a:gd name="connsiteY12" fmla="*/ 241183 h 243678"/>
                      <a:gd name="connsiteX13" fmla="*/ 92662 w 397674"/>
                      <a:gd name="connsiteY13" fmla="*/ 233361 h 243678"/>
                      <a:gd name="connsiteX14" fmla="*/ 75329 w 397674"/>
                      <a:gd name="connsiteY14" fmla="*/ 226800 h 243678"/>
                      <a:gd name="connsiteX15" fmla="*/ 41697 w 397674"/>
                      <a:gd name="connsiteY15" fmla="*/ 201335 h 243678"/>
                      <a:gd name="connsiteX16" fmla="*/ 41697 w 397674"/>
                      <a:gd name="connsiteY16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0 h 243678"/>
                      <a:gd name="connsiteX1" fmla="*/ 70627 w 397674"/>
                      <a:gd name="connsiteY1" fmla="*/ 69070 h 243678"/>
                      <a:gd name="connsiteX2" fmla="*/ 105994 w 397674"/>
                      <a:gd name="connsiteY2" fmla="*/ 114959 h 243678"/>
                      <a:gd name="connsiteX3" fmla="*/ 229449 w 397674"/>
                      <a:gd name="connsiteY3" fmla="*/ 76564 h 243678"/>
                      <a:gd name="connsiteX4" fmla="*/ 397674 w 397674"/>
                      <a:gd name="connsiteY4" fmla="*/ 76564 h 243678"/>
                      <a:gd name="connsiteX5" fmla="*/ 397674 w 397674"/>
                      <a:gd name="connsiteY5" fmla="*/ 192006 h 243678"/>
                      <a:gd name="connsiteX6" fmla="*/ 235111 w 397674"/>
                      <a:gd name="connsiteY6" fmla="*/ 242542 h 243678"/>
                      <a:gd name="connsiteX7" fmla="*/ 168746 w 397674"/>
                      <a:gd name="connsiteY7" fmla="*/ 243612 h 243678"/>
                      <a:gd name="connsiteX8" fmla="*/ 144783 w 397674"/>
                      <a:gd name="connsiteY8" fmla="*/ 242562 h 243678"/>
                      <a:gd name="connsiteX9" fmla="*/ 142365 w 397674"/>
                      <a:gd name="connsiteY9" fmla="*/ 243032 h 243678"/>
                      <a:gd name="connsiteX10" fmla="*/ 138540 w 397674"/>
                      <a:gd name="connsiteY10" fmla="*/ 242288 h 243678"/>
                      <a:gd name="connsiteX11" fmla="*/ 113327 w 397674"/>
                      <a:gd name="connsiteY11" fmla="*/ 241183 h 243678"/>
                      <a:gd name="connsiteX12" fmla="*/ 92662 w 397674"/>
                      <a:gd name="connsiteY12" fmla="*/ 233361 h 243678"/>
                      <a:gd name="connsiteX13" fmla="*/ 75329 w 397674"/>
                      <a:gd name="connsiteY13" fmla="*/ 226800 h 243678"/>
                      <a:gd name="connsiteX14" fmla="*/ 41697 w 397674"/>
                      <a:gd name="connsiteY14" fmla="*/ 201335 h 243678"/>
                      <a:gd name="connsiteX15" fmla="*/ 41697 w 397674"/>
                      <a:gd name="connsiteY15" fmla="*/ 0 h 243678"/>
                      <a:gd name="connsiteX0" fmla="*/ 41697 w 397674"/>
                      <a:gd name="connsiteY0" fmla="*/ 1228 h 244906"/>
                      <a:gd name="connsiteX1" fmla="*/ 105994 w 397674"/>
                      <a:gd name="connsiteY1" fmla="*/ 116187 h 244906"/>
                      <a:gd name="connsiteX2" fmla="*/ 229449 w 397674"/>
                      <a:gd name="connsiteY2" fmla="*/ 77792 h 244906"/>
                      <a:gd name="connsiteX3" fmla="*/ 397674 w 397674"/>
                      <a:gd name="connsiteY3" fmla="*/ 77792 h 244906"/>
                      <a:gd name="connsiteX4" fmla="*/ 397674 w 397674"/>
                      <a:gd name="connsiteY4" fmla="*/ 193234 h 244906"/>
                      <a:gd name="connsiteX5" fmla="*/ 235111 w 397674"/>
                      <a:gd name="connsiteY5" fmla="*/ 243770 h 244906"/>
                      <a:gd name="connsiteX6" fmla="*/ 168746 w 397674"/>
                      <a:gd name="connsiteY6" fmla="*/ 244840 h 244906"/>
                      <a:gd name="connsiteX7" fmla="*/ 144783 w 397674"/>
                      <a:gd name="connsiteY7" fmla="*/ 243790 h 244906"/>
                      <a:gd name="connsiteX8" fmla="*/ 142365 w 397674"/>
                      <a:gd name="connsiteY8" fmla="*/ 244260 h 244906"/>
                      <a:gd name="connsiteX9" fmla="*/ 138540 w 397674"/>
                      <a:gd name="connsiteY9" fmla="*/ 243516 h 244906"/>
                      <a:gd name="connsiteX10" fmla="*/ 113327 w 397674"/>
                      <a:gd name="connsiteY10" fmla="*/ 242411 h 244906"/>
                      <a:gd name="connsiteX11" fmla="*/ 92662 w 397674"/>
                      <a:gd name="connsiteY11" fmla="*/ 234589 h 244906"/>
                      <a:gd name="connsiteX12" fmla="*/ 75329 w 397674"/>
                      <a:gd name="connsiteY12" fmla="*/ 228028 h 244906"/>
                      <a:gd name="connsiteX13" fmla="*/ 41697 w 397674"/>
                      <a:gd name="connsiteY13" fmla="*/ 202563 h 244906"/>
                      <a:gd name="connsiteX14" fmla="*/ 41697 w 397674"/>
                      <a:gd name="connsiteY14" fmla="*/ 1228 h 244906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38540 w 397674"/>
                      <a:gd name="connsiteY9" fmla="*/ 243474 h 244864"/>
                      <a:gd name="connsiteX10" fmla="*/ 113327 w 397674"/>
                      <a:gd name="connsiteY10" fmla="*/ 242369 h 244864"/>
                      <a:gd name="connsiteX11" fmla="*/ 92662 w 397674"/>
                      <a:gd name="connsiteY11" fmla="*/ 234547 h 244864"/>
                      <a:gd name="connsiteX12" fmla="*/ 75329 w 397674"/>
                      <a:gd name="connsiteY12" fmla="*/ 227986 h 244864"/>
                      <a:gd name="connsiteX13" fmla="*/ 41697 w 397674"/>
                      <a:gd name="connsiteY13" fmla="*/ 202521 h 244864"/>
                      <a:gd name="connsiteX14" fmla="*/ 41697 w 397674"/>
                      <a:gd name="connsiteY14" fmla="*/ 1186 h 244864"/>
                      <a:gd name="connsiteX0" fmla="*/ 41697 w 397674"/>
                      <a:gd name="connsiteY0" fmla="*/ 1186 h 244864"/>
                      <a:gd name="connsiteX1" fmla="*/ 105994 w 397674"/>
                      <a:gd name="connsiteY1" fmla="*/ 116145 h 244864"/>
                      <a:gd name="connsiteX2" fmla="*/ 229449 w 397674"/>
                      <a:gd name="connsiteY2" fmla="*/ 77750 h 244864"/>
                      <a:gd name="connsiteX3" fmla="*/ 397674 w 397674"/>
                      <a:gd name="connsiteY3" fmla="*/ 77750 h 244864"/>
                      <a:gd name="connsiteX4" fmla="*/ 397674 w 397674"/>
                      <a:gd name="connsiteY4" fmla="*/ 193192 h 244864"/>
                      <a:gd name="connsiteX5" fmla="*/ 235111 w 397674"/>
                      <a:gd name="connsiteY5" fmla="*/ 243728 h 244864"/>
                      <a:gd name="connsiteX6" fmla="*/ 168746 w 397674"/>
                      <a:gd name="connsiteY6" fmla="*/ 244798 h 244864"/>
                      <a:gd name="connsiteX7" fmla="*/ 144783 w 397674"/>
                      <a:gd name="connsiteY7" fmla="*/ 243748 h 244864"/>
                      <a:gd name="connsiteX8" fmla="*/ 142365 w 397674"/>
                      <a:gd name="connsiteY8" fmla="*/ 244218 h 244864"/>
                      <a:gd name="connsiteX9" fmla="*/ 113327 w 397674"/>
                      <a:gd name="connsiteY9" fmla="*/ 242369 h 244864"/>
                      <a:gd name="connsiteX10" fmla="*/ 92662 w 397674"/>
                      <a:gd name="connsiteY10" fmla="*/ 234547 h 244864"/>
                      <a:gd name="connsiteX11" fmla="*/ 75329 w 397674"/>
                      <a:gd name="connsiteY11" fmla="*/ 227986 h 244864"/>
                      <a:gd name="connsiteX12" fmla="*/ 41697 w 397674"/>
                      <a:gd name="connsiteY12" fmla="*/ 202521 h 244864"/>
                      <a:gd name="connsiteX13" fmla="*/ 41697 w 397674"/>
                      <a:gd name="connsiteY13" fmla="*/ 1186 h 244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97674" h="244864">
                        <a:moveTo>
                          <a:pt x="41697" y="1186"/>
                        </a:moveTo>
                        <a:cubicBezTo>
                          <a:pt x="52413" y="-13210"/>
                          <a:pt x="38983" y="108146"/>
                          <a:pt x="105994" y="116145"/>
                        </a:cubicBezTo>
                        <a:cubicBezTo>
                          <a:pt x="173005" y="124144"/>
                          <a:pt x="188297" y="90548"/>
                          <a:pt x="229449" y="77750"/>
                        </a:cubicBezTo>
                        <a:lnTo>
                          <a:pt x="397674" y="77750"/>
                        </a:lnTo>
                        <a:lnTo>
                          <a:pt x="397674" y="193192"/>
                        </a:lnTo>
                        <a:cubicBezTo>
                          <a:pt x="397674" y="256949"/>
                          <a:pt x="328018" y="243728"/>
                          <a:pt x="235111" y="243728"/>
                        </a:cubicBezTo>
                        <a:cubicBezTo>
                          <a:pt x="211884" y="243728"/>
                          <a:pt x="189403" y="244555"/>
                          <a:pt x="168746" y="244798"/>
                        </a:cubicBezTo>
                        <a:lnTo>
                          <a:pt x="144783" y="243748"/>
                        </a:lnTo>
                        <a:lnTo>
                          <a:pt x="142365" y="244218"/>
                        </a:lnTo>
                        <a:lnTo>
                          <a:pt x="113327" y="242369"/>
                        </a:lnTo>
                        <a:lnTo>
                          <a:pt x="92662" y="234547"/>
                        </a:lnTo>
                        <a:lnTo>
                          <a:pt x="75329" y="227986"/>
                        </a:lnTo>
                        <a:lnTo>
                          <a:pt x="41697" y="202521"/>
                        </a:lnTo>
                        <a:cubicBezTo>
                          <a:pt x="-13900" y="146924"/>
                          <a:pt x="-13900" y="56783"/>
                          <a:pt x="41697" y="118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B027495F-924A-459E-B818-CD243C332A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33663" y="3011752"/>
                    <a:ext cx="327873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07B2F346-B1A4-4DF9-A1AC-CBA179201A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72867" y="3011752"/>
                    <a:ext cx="244628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四角形: 上の 2 つの角を丸める 142">
                    <a:extLst>
                      <a:ext uri="{FF2B5EF4-FFF2-40B4-BE49-F238E27FC236}">
                        <a16:creationId xmlns:a16="http://schemas.microsoft.com/office/drawing/2014/main" id="{5A199DEE-4DCF-4DB1-9875-59E932C169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9330" y="3011752"/>
                    <a:ext cx="125638" cy="450050"/>
                  </a:xfrm>
                  <a:prstGeom prst="round2SameRect">
                    <a:avLst>
                      <a:gd name="adj1" fmla="val 16667"/>
                      <a:gd name="adj2" fmla="val 50000"/>
                    </a:avLst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29DC64D5-0448-48B2-802E-01D34D19A517}"/>
                    </a:ext>
                  </a:extLst>
                </p:cNvPr>
                <p:cNvGrpSpPr/>
                <p:nvPr/>
              </p:nvGrpSpPr>
              <p:grpSpPr>
                <a:xfrm>
                  <a:off x="1589815" y="2481909"/>
                  <a:ext cx="946746" cy="661478"/>
                  <a:chOff x="6474632" y="1510224"/>
                  <a:chExt cx="821518" cy="573983"/>
                </a:xfrm>
              </p:grpSpPr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1FD605A4-924B-4FBB-BFF8-1355BAAE69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4632" y="1510224"/>
                    <a:ext cx="821518" cy="573983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10AF4F46-FC00-4D75-B81A-5220EE6062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90063" y="1510224"/>
                    <a:ext cx="594962" cy="573983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E1EB5801-5B74-44A0-801C-E28FD9C368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43910" y="1510224"/>
                    <a:ext cx="279190" cy="573983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9" name="片側の 2 つの角を丸めた四角形 513">
                  <a:extLst>
                    <a:ext uri="{FF2B5EF4-FFF2-40B4-BE49-F238E27FC236}">
                      <a16:creationId xmlns:a16="http://schemas.microsoft.com/office/drawing/2014/main" id="{46C6735E-FE63-45DA-81AE-17AA8FD4C229}"/>
                    </a:ext>
                  </a:extLst>
                </p:cNvPr>
                <p:cNvSpPr/>
                <p:nvPr/>
              </p:nvSpPr>
              <p:spPr bwMode="auto">
                <a:xfrm>
                  <a:off x="1635733" y="1888759"/>
                  <a:ext cx="847804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片側の 2 つの角を丸めた四角形 513">
                  <a:extLst>
                    <a:ext uri="{FF2B5EF4-FFF2-40B4-BE49-F238E27FC236}">
                      <a16:creationId xmlns:a16="http://schemas.microsoft.com/office/drawing/2014/main" id="{1309EE2E-4616-411E-A612-8663F1243DB7}"/>
                    </a:ext>
                  </a:extLst>
                </p:cNvPr>
                <p:cNvSpPr/>
                <p:nvPr/>
              </p:nvSpPr>
              <p:spPr bwMode="auto">
                <a:xfrm>
                  <a:off x="1732728" y="1888759"/>
                  <a:ext cx="653816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片側の 2 つの角を丸めた四角形 513">
                  <a:extLst>
                    <a:ext uri="{FF2B5EF4-FFF2-40B4-BE49-F238E27FC236}">
                      <a16:creationId xmlns:a16="http://schemas.microsoft.com/office/drawing/2014/main" id="{BD74C217-721B-4DE0-974D-7EB1F7C3E9D0}"/>
                    </a:ext>
                  </a:extLst>
                </p:cNvPr>
                <p:cNvSpPr/>
                <p:nvPr/>
              </p:nvSpPr>
              <p:spPr bwMode="auto">
                <a:xfrm>
                  <a:off x="1933972" y="1888759"/>
                  <a:ext cx="251328" cy="7579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50BE0AA7-2F56-48F1-9DE1-B43AEFE5AAED}"/>
                    </a:ext>
                  </a:extLst>
                </p:cNvPr>
                <p:cNvGrpSpPr/>
                <p:nvPr/>
              </p:nvGrpSpPr>
              <p:grpSpPr>
                <a:xfrm rot="7200000" flipH="1">
                  <a:off x="1233884" y="1566033"/>
                  <a:ext cx="364744" cy="821196"/>
                  <a:chOff x="7548596" y="1188968"/>
                  <a:chExt cx="316498" cy="712575"/>
                </a:xfrm>
              </p:grpSpPr>
              <p:sp>
                <p:nvSpPr>
                  <p:cNvPr id="134" name="角丸四角形 559">
                    <a:extLst>
                      <a:ext uri="{FF2B5EF4-FFF2-40B4-BE49-F238E27FC236}">
                        <a16:creationId xmlns:a16="http://schemas.microsoft.com/office/drawing/2014/main" id="{13511690-B1F8-470D-8550-46D88A094AAB}"/>
                      </a:ext>
                    </a:extLst>
                  </p:cNvPr>
                  <p:cNvSpPr/>
                  <p:nvPr/>
                </p:nvSpPr>
                <p:spPr bwMode="auto">
                  <a:xfrm rot="11847475">
                    <a:off x="7548596" y="1570390"/>
                    <a:ext cx="316498" cy="331153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台形 441">
                    <a:extLst>
                      <a:ext uri="{FF2B5EF4-FFF2-40B4-BE49-F238E27FC236}">
                        <a16:creationId xmlns:a16="http://schemas.microsoft.com/office/drawing/2014/main" id="{9D856522-1A1F-45BE-B25A-436D334E6717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567208" y="1236371"/>
                    <a:ext cx="270037" cy="349475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台形 441">
                    <a:extLst>
                      <a:ext uri="{FF2B5EF4-FFF2-40B4-BE49-F238E27FC236}">
                        <a16:creationId xmlns:a16="http://schemas.microsoft.com/office/drawing/2014/main" id="{CFF9BA9B-538B-47E4-9CA2-39658B5C8507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663189" y="1188968"/>
                    <a:ext cx="77870" cy="396878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C3734D65-0DD5-45BD-BA05-ADD47104519A}"/>
                    </a:ext>
                  </a:extLst>
                </p:cNvPr>
                <p:cNvGrpSpPr/>
                <p:nvPr/>
              </p:nvGrpSpPr>
              <p:grpSpPr>
                <a:xfrm rot="14400000">
                  <a:off x="2515286" y="1566033"/>
                  <a:ext cx="364744" cy="821196"/>
                  <a:chOff x="7548596" y="1188968"/>
                  <a:chExt cx="316498" cy="712575"/>
                </a:xfrm>
              </p:grpSpPr>
              <p:sp>
                <p:nvSpPr>
                  <p:cNvPr id="131" name="角丸四角形 559">
                    <a:extLst>
                      <a:ext uri="{FF2B5EF4-FFF2-40B4-BE49-F238E27FC236}">
                        <a16:creationId xmlns:a16="http://schemas.microsoft.com/office/drawing/2014/main" id="{C8432152-A3F6-40F4-BAB5-A6A89AE1C10F}"/>
                      </a:ext>
                    </a:extLst>
                  </p:cNvPr>
                  <p:cNvSpPr/>
                  <p:nvPr/>
                </p:nvSpPr>
                <p:spPr bwMode="auto">
                  <a:xfrm rot="11847475">
                    <a:off x="7548596" y="1570390"/>
                    <a:ext cx="316498" cy="331153"/>
                  </a:xfrm>
                  <a:custGeom>
                    <a:avLst/>
                    <a:gdLst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20630 w 541545"/>
                      <a:gd name="connsiteY17" fmla="*/ 247817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2671 h 564013"/>
                      <a:gd name="connsiteX1" fmla="*/ 343865 w 541545"/>
                      <a:gd name="connsiteY1" fmla="*/ 559157 h 564013"/>
                      <a:gd name="connsiteX2" fmla="*/ 443918 w 541545"/>
                      <a:gd name="connsiteY2" fmla="*/ 385858 h 564013"/>
                      <a:gd name="connsiteX3" fmla="*/ 442612 w 541545"/>
                      <a:gd name="connsiteY3" fmla="*/ 380983 h 564013"/>
                      <a:gd name="connsiteX4" fmla="*/ 537606 w 541545"/>
                      <a:gd name="connsiteY4" fmla="*/ 203352 h 564013"/>
                      <a:gd name="connsiteX5" fmla="*/ 523953 w 541545"/>
                      <a:gd name="connsiteY5" fmla="*/ 158311 h 564013"/>
                      <a:gd name="connsiteX6" fmla="*/ 478912 w 541545"/>
                      <a:gd name="connsiteY6" fmla="*/ 171963 h 564013"/>
                      <a:gd name="connsiteX7" fmla="*/ 411711 w 541545"/>
                      <a:gd name="connsiteY7" fmla="*/ 297623 h 564013"/>
                      <a:gd name="connsiteX8" fmla="*/ 401048 w 541545"/>
                      <a:gd name="connsiteY8" fmla="*/ 277470 h 564013"/>
                      <a:gd name="connsiteX9" fmla="*/ 401048 w 541545"/>
                      <a:gd name="connsiteY9" fmla="*/ 64117 h 564013"/>
                      <a:gd name="connsiteX10" fmla="*/ 362594 w 541545"/>
                      <a:gd name="connsiteY10" fmla="*/ 25663 h 564013"/>
                      <a:gd name="connsiteX11" fmla="*/ 324140 w 541545"/>
                      <a:gd name="connsiteY11" fmla="*/ 64117 h 564013"/>
                      <a:gd name="connsiteX12" fmla="*/ 324140 w 541545"/>
                      <a:gd name="connsiteY12" fmla="*/ 231082 h 564013"/>
                      <a:gd name="connsiteX13" fmla="*/ 294917 w 541545"/>
                      <a:gd name="connsiteY13" fmla="*/ 227912 h 564013"/>
                      <a:gd name="connsiteX14" fmla="*/ 241488 w 541545"/>
                      <a:gd name="connsiteY14" fmla="*/ 28510 h 564013"/>
                      <a:gd name="connsiteX15" fmla="*/ 194391 w 541545"/>
                      <a:gd name="connsiteY15" fmla="*/ 1319 h 564013"/>
                      <a:gd name="connsiteX16" fmla="*/ 167200 w 541545"/>
                      <a:gd name="connsiteY16" fmla="*/ 48415 h 564013"/>
                      <a:gd name="connsiteX17" fmla="*/ 208700 w 541545"/>
                      <a:gd name="connsiteY17" fmla="*/ 270259 h 564013"/>
                      <a:gd name="connsiteX18" fmla="*/ 92040 w 541545"/>
                      <a:gd name="connsiteY18" fmla="*/ 119875 h 564013"/>
                      <a:gd name="connsiteX19" fmla="*/ 38458 w 541545"/>
                      <a:gd name="connsiteY19" fmla="*/ 110578 h 564013"/>
                      <a:gd name="connsiteX20" fmla="*/ 29161 w 541545"/>
                      <a:gd name="connsiteY20" fmla="*/ 164160 h 564013"/>
                      <a:gd name="connsiteX21" fmla="*/ 154214 w 541545"/>
                      <a:gd name="connsiteY21" fmla="*/ 341721 h 564013"/>
                      <a:gd name="connsiteX22" fmla="*/ 152366 w 541545"/>
                      <a:gd name="connsiteY22" fmla="*/ 380966 h 564013"/>
                      <a:gd name="connsiteX23" fmla="*/ 74325 w 541545"/>
                      <a:gd name="connsiteY23" fmla="*/ 348560 h 564013"/>
                      <a:gd name="connsiteX24" fmla="*/ 4120 w 541545"/>
                      <a:gd name="connsiteY24" fmla="*/ 377569 h 564013"/>
                      <a:gd name="connsiteX25" fmla="*/ 33128 w 541545"/>
                      <a:gd name="connsiteY25" fmla="*/ 447773 h 564013"/>
                      <a:gd name="connsiteX26" fmla="*/ 194939 w 541545"/>
                      <a:gd name="connsiteY26" fmla="*/ 514962 h 564013"/>
                      <a:gd name="connsiteX27" fmla="*/ 203548 w 541545"/>
                      <a:gd name="connsiteY27" fmla="*/ 516657 h 564013"/>
                      <a:gd name="connsiteX28" fmla="*/ 287786 w 541545"/>
                      <a:gd name="connsiteY28" fmla="*/ 562671 h 564013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24140 w 541545"/>
                      <a:gd name="connsiteY12" fmla="*/ 233689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4214 w 541545"/>
                      <a:gd name="connsiteY20" fmla="*/ 344328 h 566620"/>
                      <a:gd name="connsiteX21" fmla="*/ 152366 w 541545"/>
                      <a:gd name="connsiteY21" fmla="*/ 383573 h 566620"/>
                      <a:gd name="connsiteX22" fmla="*/ 74325 w 541545"/>
                      <a:gd name="connsiteY22" fmla="*/ 351167 h 566620"/>
                      <a:gd name="connsiteX23" fmla="*/ 4120 w 541545"/>
                      <a:gd name="connsiteY23" fmla="*/ 380176 h 566620"/>
                      <a:gd name="connsiteX24" fmla="*/ 33128 w 541545"/>
                      <a:gd name="connsiteY24" fmla="*/ 450380 h 566620"/>
                      <a:gd name="connsiteX25" fmla="*/ 194939 w 541545"/>
                      <a:gd name="connsiteY25" fmla="*/ 517569 h 566620"/>
                      <a:gd name="connsiteX26" fmla="*/ 203548 w 541545"/>
                      <a:gd name="connsiteY26" fmla="*/ 519264 h 566620"/>
                      <a:gd name="connsiteX27" fmla="*/ 287786 w 541545"/>
                      <a:gd name="connsiteY27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03548 w 541545"/>
                      <a:gd name="connsiteY25" fmla="*/ 519264 h 566620"/>
                      <a:gd name="connsiteX26" fmla="*/ 287786 w 541545"/>
                      <a:gd name="connsiteY26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11711 w 541545"/>
                      <a:gd name="connsiteY7" fmla="*/ 300230 h 566620"/>
                      <a:gd name="connsiteX8" fmla="*/ 401048 w 541545"/>
                      <a:gd name="connsiteY8" fmla="*/ 280077 h 566620"/>
                      <a:gd name="connsiteX9" fmla="*/ 401048 w 541545"/>
                      <a:gd name="connsiteY9" fmla="*/ 66724 h 566620"/>
                      <a:gd name="connsiteX10" fmla="*/ 362594 w 541545"/>
                      <a:gd name="connsiteY10" fmla="*/ 28270 h 566620"/>
                      <a:gd name="connsiteX11" fmla="*/ 324140 w 541545"/>
                      <a:gd name="connsiteY11" fmla="*/ 66724 h 566620"/>
                      <a:gd name="connsiteX12" fmla="*/ 308530 w 541545"/>
                      <a:gd name="connsiteY12" fmla="*/ 255145 h 566620"/>
                      <a:gd name="connsiteX13" fmla="*/ 241488 w 541545"/>
                      <a:gd name="connsiteY13" fmla="*/ 31117 h 566620"/>
                      <a:gd name="connsiteX14" fmla="*/ 194391 w 541545"/>
                      <a:gd name="connsiteY14" fmla="*/ 3926 h 566620"/>
                      <a:gd name="connsiteX15" fmla="*/ 167200 w 541545"/>
                      <a:gd name="connsiteY15" fmla="*/ 51022 h 566620"/>
                      <a:gd name="connsiteX16" fmla="*/ 208700 w 541545"/>
                      <a:gd name="connsiteY16" fmla="*/ 272866 h 566620"/>
                      <a:gd name="connsiteX17" fmla="*/ 92040 w 541545"/>
                      <a:gd name="connsiteY17" fmla="*/ 122482 h 566620"/>
                      <a:gd name="connsiteX18" fmla="*/ 38458 w 541545"/>
                      <a:gd name="connsiteY18" fmla="*/ 113185 h 566620"/>
                      <a:gd name="connsiteX19" fmla="*/ 29161 w 541545"/>
                      <a:gd name="connsiteY19" fmla="*/ 166767 h 566620"/>
                      <a:gd name="connsiteX20" fmla="*/ 152366 w 541545"/>
                      <a:gd name="connsiteY20" fmla="*/ 383573 h 566620"/>
                      <a:gd name="connsiteX21" fmla="*/ 74325 w 541545"/>
                      <a:gd name="connsiteY21" fmla="*/ 351167 h 566620"/>
                      <a:gd name="connsiteX22" fmla="*/ 4120 w 541545"/>
                      <a:gd name="connsiteY22" fmla="*/ 380176 h 566620"/>
                      <a:gd name="connsiteX23" fmla="*/ 33128 w 541545"/>
                      <a:gd name="connsiteY23" fmla="*/ 450380 h 566620"/>
                      <a:gd name="connsiteX24" fmla="*/ 194939 w 541545"/>
                      <a:gd name="connsiteY24" fmla="*/ 517569 h 566620"/>
                      <a:gd name="connsiteX25" fmla="*/ 287786 w 541545"/>
                      <a:gd name="connsiteY25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401048 w 541545"/>
                      <a:gd name="connsiteY7" fmla="*/ 280077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442612 w 541545"/>
                      <a:gd name="connsiteY3" fmla="*/ 383590 h 566620"/>
                      <a:gd name="connsiteX4" fmla="*/ 537606 w 541545"/>
                      <a:gd name="connsiteY4" fmla="*/ 205959 h 566620"/>
                      <a:gd name="connsiteX5" fmla="*/ 523953 w 541545"/>
                      <a:gd name="connsiteY5" fmla="*/ 160918 h 566620"/>
                      <a:gd name="connsiteX6" fmla="*/ 478912 w 541545"/>
                      <a:gd name="connsiteY6" fmla="*/ 174570 h 566620"/>
                      <a:gd name="connsiteX7" fmla="*/ 399930 w 541545"/>
                      <a:gd name="connsiteY7" fmla="*/ 291611 h 566620"/>
                      <a:gd name="connsiteX8" fmla="*/ 401048 w 541545"/>
                      <a:gd name="connsiteY8" fmla="*/ 66724 h 566620"/>
                      <a:gd name="connsiteX9" fmla="*/ 362594 w 541545"/>
                      <a:gd name="connsiteY9" fmla="*/ 28270 h 566620"/>
                      <a:gd name="connsiteX10" fmla="*/ 324140 w 541545"/>
                      <a:gd name="connsiteY10" fmla="*/ 66724 h 566620"/>
                      <a:gd name="connsiteX11" fmla="*/ 308530 w 541545"/>
                      <a:gd name="connsiteY11" fmla="*/ 255145 h 566620"/>
                      <a:gd name="connsiteX12" fmla="*/ 241488 w 541545"/>
                      <a:gd name="connsiteY12" fmla="*/ 31117 h 566620"/>
                      <a:gd name="connsiteX13" fmla="*/ 194391 w 541545"/>
                      <a:gd name="connsiteY13" fmla="*/ 3926 h 566620"/>
                      <a:gd name="connsiteX14" fmla="*/ 167200 w 541545"/>
                      <a:gd name="connsiteY14" fmla="*/ 51022 h 566620"/>
                      <a:gd name="connsiteX15" fmla="*/ 208700 w 541545"/>
                      <a:gd name="connsiteY15" fmla="*/ 272866 h 566620"/>
                      <a:gd name="connsiteX16" fmla="*/ 92040 w 541545"/>
                      <a:gd name="connsiteY16" fmla="*/ 122482 h 566620"/>
                      <a:gd name="connsiteX17" fmla="*/ 38458 w 541545"/>
                      <a:gd name="connsiteY17" fmla="*/ 113185 h 566620"/>
                      <a:gd name="connsiteX18" fmla="*/ 29161 w 541545"/>
                      <a:gd name="connsiteY18" fmla="*/ 166767 h 566620"/>
                      <a:gd name="connsiteX19" fmla="*/ 152366 w 541545"/>
                      <a:gd name="connsiteY19" fmla="*/ 383573 h 566620"/>
                      <a:gd name="connsiteX20" fmla="*/ 74325 w 541545"/>
                      <a:gd name="connsiteY20" fmla="*/ 351167 h 566620"/>
                      <a:gd name="connsiteX21" fmla="*/ 4120 w 541545"/>
                      <a:gd name="connsiteY21" fmla="*/ 380176 h 566620"/>
                      <a:gd name="connsiteX22" fmla="*/ 33128 w 541545"/>
                      <a:gd name="connsiteY22" fmla="*/ 450380 h 566620"/>
                      <a:gd name="connsiteX23" fmla="*/ 194939 w 541545"/>
                      <a:gd name="connsiteY23" fmla="*/ 517569 h 566620"/>
                      <a:gd name="connsiteX24" fmla="*/ 287786 w 541545"/>
                      <a:gd name="connsiteY24" fmla="*/ 565278 h 566620"/>
                      <a:gd name="connsiteX0" fmla="*/ 287786 w 541545"/>
                      <a:gd name="connsiteY0" fmla="*/ 565278 h 566620"/>
                      <a:gd name="connsiteX1" fmla="*/ 343865 w 541545"/>
                      <a:gd name="connsiteY1" fmla="*/ 561764 h 566620"/>
                      <a:gd name="connsiteX2" fmla="*/ 443918 w 541545"/>
                      <a:gd name="connsiteY2" fmla="*/ 388465 h 566620"/>
                      <a:gd name="connsiteX3" fmla="*/ 537606 w 541545"/>
                      <a:gd name="connsiteY3" fmla="*/ 205959 h 566620"/>
                      <a:gd name="connsiteX4" fmla="*/ 523953 w 541545"/>
                      <a:gd name="connsiteY4" fmla="*/ 160918 h 566620"/>
                      <a:gd name="connsiteX5" fmla="*/ 478912 w 541545"/>
                      <a:gd name="connsiteY5" fmla="*/ 174570 h 566620"/>
                      <a:gd name="connsiteX6" fmla="*/ 399930 w 541545"/>
                      <a:gd name="connsiteY6" fmla="*/ 291611 h 566620"/>
                      <a:gd name="connsiteX7" fmla="*/ 401048 w 541545"/>
                      <a:gd name="connsiteY7" fmla="*/ 66724 h 566620"/>
                      <a:gd name="connsiteX8" fmla="*/ 362594 w 541545"/>
                      <a:gd name="connsiteY8" fmla="*/ 28270 h 566620"/>
                      <a:gd name="connsiteX9" fmla="*/ 324140 w 541545"/>
                      <a:gd name="connsiteY9" fmla="*/ 66724 h 566620"/>
                      <a:gd name="connsiteX10" fmla="*/ 308530 w 541545"/>
                      <a:gd name="connsiteY10" fmla="*/ 255145 h 566620"/>
                      <a:gd name="connsiteX11" fmla="*/ 241488 w 541545"/>
                      <a:gd name="connsiteY11" fmla="*/ 31117 h 566620"/>
                      <a:gd name="connsiteX12" fmla="*/ 194391 w 541545"/>
                      <a:gd name="connsiteY12" fmla="*/ 3926 h 566620"/>
                      <a:gd name="connsiteX13" fmla="*/ 167200 w 541545"/>
                      <a:gd name="connsiteY13" fmla="*/ 51022 h 566620"/>
                      <a:gd name="connsiteX14" fmla="*/ 208700 w 541545"/>
                      <a:gd name="connsiteY14" fmla="*/ 272866 h 566620"/>
                      <a:gd name="connsiteX15" fmla="*/ 92040 w 541545"/>
                      <a:gd name="connsiteY15" fmla="*/ 122482 h 566620"/>
                      <a:gd name="connsiteX16" fmla="*/ 38458 w 541545"/>
                      <a:gd name="connsiteY16" fmla="*/ 113185 h 566620"/>
                      <a:gd name="connsiteX17" fmla="*/ 29161 w 541545"/>
                      <a:gd name="connsiteY17" fmla="*/ 166767 h 566620"/>
                      <a:gd name="connsiteX18" fmla="*/ 152366 w 541545"/>
                      <a:gd name="connsiteY18" fmla="*/ 383573 h 566620"/>
                      <a:gd name="connsiteX19" fmla="*/ 74325 w 541545"/>
                      <a:gd name="connsiteY19" fmla="*/ 351167 h 566620"/>
                      <a:gd name="connsiteX20" fmla="*/ 4120 w 541545"/>
                      <a:gd name="connsiteY20" fmla="*/ 380176 h 566620"/>
                      <a:gd name="connsiteX21" fmla="*/ 33128 w 541545"/>
                      <a:gd name="connsiteY21" fmla="*/ 450380 h 566620"/>
                      <a:gd name="connsiteX22" fmla="*/ 194939 w 541545"/>
                      <a:gd name="connsiteY22" fmla="*/ 517569 h 566620"/>
                      <a:gd name="connsiteX23" fmla="*/ 287786 w 541545"/>
                      <a:gd name="connsiteY23" fmla="*/ 565278 h 566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41545" h="566620">
                        <a:moveTo>
                          <a:pt x="287786" y="565278"/>
                        </a:moveTo>
                        <a:cubicBezTo>
                          <a:pt x="305991" y="567813"/>
                          <a:pt x="324993" y="566821"/>
                          <a:pt x="343865" y="561764"/>
                        </a:cubicBezTo>
                        <a:cubicBezTo>
                          <a:pt x="419349" y="541538"/>
                          <a:pt x="464144" y="463949"/>
                          <a:pt x="443918" y="388465"/>
                        </a:cubicBezTo>
                        <a:lnTo>
                          <a:pt x="537606" y="205959"/>
                        </a:lnTo>
                        <a:cubicBezTo>
                          <a:pt x="546273" y="189751"/>
                          <a:pt x="540161" y="169586"/>
                          <a:pt x="523953" y="160918"/>
                        </a:cubicBezTo>
                        <a:cubicBezTo>
                          <a:pt x="507745" y="152250"/>
                          <a:pt x="487580" y="158363"/>
                          <a:pt x="478912" y="174570"/>
                        </a:cubicBezTo>
                        <a:lnTo>
                          <a:pt x="399930" y="291611"/>
                        </a:lnTo>
                        <a:cubicBezTo>
                          <a:pt x="400303" y="216649"/>
                          <a:pt x="400675" y="141686"/>
                          <a:pt x="401048" y="66724"/>
                        </a:cubicBezTo>
                        <a:cubicBezTo>
                          <a:pt x="401048" y="45486"/>
                          <a:pt x="383832" y="28270"/>
                          <a:pt x="362594" y="28270"/>
                        </a:cubicBezTo>
                        <a:cubicBezTo>
                          <a:pt x="341356" y="28270"/>
                          <a:pt x="324140" y="45486"/>
                          <a:pt x="324140" y="66724"/>
                        </a:cubicBezTo>
                        <a:lnTo>
                          <a:pt x="308530" y="255145"/>
                        </a:lnTo>
                        <a:cubicBezTo>
                          <a:pt x="294755" y="249211"/>
                          <a:pt x="263113" y="69411"/>
                          <a:pt x="241488" y="31117"/>
                        </a:cubicBezTo>
                        <a:cubicBezTo>
                          <a:pt x="219863" y="-7177"/>
                          <a:pt x="214906" y="-1571"/>
                          <a:pt x="194391" y="3926"/>
                        </a:cubicBezTo>
                        <a:cubicBezTo>
                          <a:pt x="173877" y="9423"/>
                          <a:pt x="161703" y="30508"/>
                          <a:pt x="167200" y="51022"/>
                        </a:cubicBezTo>
                        <a:lnTo>
                          <a:pt x="208700" y="272866"/>
                        </a:lnTo>
                        <a:cubicBezTo>
                          <a:pt x="196173" y="284776"/>
                          <a:pt x="122402" y="145355"/>
                          <a:pt x="92040" y="122482"/>
                        </a:cubicBezTo>
                        <a:cubicBezTo>
                          <a:pt x="61678" y="99609"/>
                          <a:pt x="55822" y="100956"/>
                          <a:pt x="38458" y="113185"/>
                        </a:cubicBezTo>
                        <a:cubicBezTo>
                          <a:pt x="21094" y="125414"/>
                          <a:pt x="16932" y="149403"/>
                          <a:pt x="29161" y="166767"/>
                        </a:cubicBezTo>
                        <a:lnTo>
                          <a:pt x="152366" y="383573"/>
                        </a:lnTo>
                        <a:lnTo>
                          <a:pt x="74325" y="351167"/>
                        </a:lnTo>
                        <a:cubicBezTo>
                          <a:pt x="46927" y="339791"/>
                          <a:pt x="15496" y="352779"/>
                          <a:pt x="4120" y="380176"/>
                        </a:cubicBezTo>
                        <a:cubicBezTo>
                          <a:pt x="-7256" y="407573"/>
                          <a:pt x="5731" y="439004"/>
                          <a:pt x="33128" y="450380"/>
                        </a:cubicBezTo>
                        <a:lnTo>
                          <a:pt x="194939" y="517569"/>
                        </a:lnTo>
                        <a:cubicBezTo>
                          <a:pt x="237382" y="536719"/>
                          <a:pt x="262965" y="557912"/>
                          <a:pt x="287786" y="56527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" name="台形 441">
                    <a:extLst>
                      <a:ext uri="{FF2B5EF4-FFF2-40B4-BE49-F238E27FC236}">
                        <a16:creationId xmlns:a16="http://schemas.microsoft.com/office/drawing/2014/main" id="{2FC87B4A-5194-4C20-B9A9-65C516E8F039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567208" y="1236371"/>
                    <a:ext cx="270037" cy="349475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台形 441">
                    <a:extLst>
                      <a:ext uri="{FF2B5EF4-FFF2-40B4-BE49-F238E27FC236}">
                        <a16:creationId xmlns:a16="http://schemas.microsoft.com/office/drawing/2014/main" id="{A1CDAED1-206D-44DB-A30F-1DFA53268C9D}"/>
                      </a:ext>
                    </a:extLst>
                  </p:cNvPr>
                  <p:cNvSpPr/>
                  <p:nvPr/>
                </p:nvSpPr>
                <p:spPr bwMode="auto">
                  <a:xfrm rot="10761594">
                    <a:off x="7663189" y="1188968"/>
                    <a:ext cx="77870" cy="396878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" name="円/楕円 525">
                  <a:extLst>
                    <a:ext uri="{FF2B5EF4-FFF2-40B4-BE49-F238E27FC236}">
                      <a16:creationId xmlns:a16="http://schemas.microsoft.com/office/drawing/2014/main" id="{718CCB21-08D9-432A-A8AF-77E687AB1D88}"/>
                    </a:ext>
                  </a:extLst>
                </p:cNvPr>
                <p:cNvSpPr/>
                <p:nvPr/>
              </p:nvSpPr>
              <p:spPr bwMode="auto">
                <a:xfrm>
                  <a:off x="1516296" y="1112647"/>
                  <a:ext cx="1117248" cy="111724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/楕円 532">
                  <a:extLst>
                    <a:ext uri="{FF2B5EF4-FFF2-40B4-BE49-F238E27FC236}">
                      <a16:creationId xmlns:a16="http://schemas.microsoft.com/office/drawing/2014/main" id="{DBC1098F-E723-49FE-86D3-A56FF7F377BE}"/>
                    </a:ext>
                  </a:extLst>
                </p:cNvPr>
                <p:cNvSpPr/>
                <p:nvPr/>
              </p:nvSpPr>
              <p:spPr bwMode="auto">
                <a:xfrm>
                  <a:off x="1574098" y="1646821"/>
                  <a:ext cx="183735" cy="1337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533">
                  <a:extLst>
                    <a:ext uri="{FF2B5EF4-FFF2-40B4-BE49-F238E27FC236}">
                      <a16:creationId xmlns:a16="http://schemas.microsoft.com/office/drawing/2014/main" id="{2DA0E8EB-01F4-4839-B4A4-1370FCF8F991}"/>
                    </a:ext>
                  </a:extLst>
                </p:cNvPr>
                <p:cNvSpPr/>
                <p:nvPr/>
              </p:nvSpPr>
              <p:spPr bwMode="auto">
                <a:xfrm>
                  <a:off x="2363158" y="1650029"/>
                  <a:ext cx="183735" cy="1337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E201077-52FA-4CF8-8D4E-D79DAA3933D8}"/>
                    </a:ext>
                  </a:extLst>
                </p:cNvPr>
                <p:cNvSpPr/>
                <p:nvPr/>
              </p:nvSpPr>
              <p:spPr bwMode="auto">
                <a:xfrm>
                  <a:off x="1687276" y="740730"/>
                  <a:ext cx="776177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35E5B151-9E7C-4406-A63C-DC9120B854CC}"/>
                    </a:ext>
                  </a:extLst>
                </p:cNvPr>
                <p:cNvSpPr/>
                <p:nvPr/>
              </p:nvSpPr>
              <p:spPr bwMode="auto">
                <a:xfrm>
                  <a:off x="1803518" y="744389"/>
                  <a:ext cx="543691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A8EC9B68-0988-4163-8CA3-9ED98199BBBF}"/>
                    </a:ext>
                  </a:extLst>
                </p:cNvPr>
                <p:cNvSpPr/>
                <p:nvPr/>
              </p:nvSpPr>
              <p:spPr bwMode="auto">
                <a:xfrm>
                  <a:off x="1968173" y="737782"/>
                  <a:ext cx="214383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星: 12 pt 129">
                  <a:extLst>
                    <a:ext uri="{FF2B5EF4-FFF2-40B4-BE49-F238E27FC236}">
                      <a16:creationId xmlns:a16="http://schemas.microsoft.com/office/drawing/2014/main" id="{5D100EF3-8920-4013-95F3-97B6035D0481}"/>
                    </a:ext>
                  </a:extLst>
                </p:cNvPr>
                <p:cNvSpPr/>
                <p:nvPr/>
              </p:nvSpPr>
              <p:spPr bwMode="auto">
                <a:xfrm>
                  <a:off x="1893390" y="634345"/>
                  <a:ext cx="363057" cy="363057"/>
                </a:xfrm>
                <a:prstGeom prst="star12">
                  <a:avLst>
                    <a:gd name="adj" fmla="val 43547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8313B1AF-DBC6-445C-B6CC-17B1325D1DCC}"/>
                  </a:ext>
                </a:extLst>
              </p:cNvPr>
              <p:cNvSpPr/>
              <p:nvPr/>
            </p:nvSpPr>
            <p:spPr>
              <a:xfrm>
                <a:off x="1751885" y="4583934"/>
                <a:ext cx="374641" cy="29971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E0339B3B-3E20-4961-8CD7-BA85D408BBFD}"/>
                  </a:ext>
                </a:extLst>
              </p:cNvPr>
              <p:cNvSpPr/>
              <p:nvPr/>
            </p:nvSpPr>
            <p:spPr>
              <a:xfrm>
                <a:off x="1695041" y="4548188"/>
                <a:ext cx="481422" cy="401130"/>
              </a:xfrm>
              <a:prstGeom prst="donut">
                <a:avLst>
                  <a:gd name="adj" fmla="val 26342"/>
                </a:avLst>
              </a:pr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D4769AB2-53AC-4572-9A93-CBD9777EE5F0}"/>
                  </a:ext>
                </a:extLst>
              </p:cNvPr>
              <p:cNvSpPr/>
              <p:nvPr/>
            </p:nvSpPr>
            <p:spPr bwMode="auto">
              <a:xfrm>
                <a:off x="1825978" y="4351588"/>
                <a:ext cx="227613" cy="227611"/>
              </a:xfrm>
              <a:prstGeom prst="ellips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1F8B4C3B-E53D-496C-BBFD-FC515C30F144}"/>
                  </a:ext>
                </a:extLst>
              </p:cNvPr>
              <p:cNvSpPr/>
              <p:nvPr/>
            </p:nvSpPr>
            <p:spPr bwMode="auto">
              <a:xfrm>
                <a:off x="1938867" y="4396688"/>
                <a:ext cx="74150" cy="7414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C6EC034F-794E-485E-AD9F-878112113DD9}"/>
                  </a:ext>
                </a:extLst>
              </p:cNvPr>
              <p:cNvSpPr/>
              <p:nvPr/>
            </p:nvSpPr>
            <p:spPr bwMode="auto">
              <a:xfrm>
                <a:off x="1496876" y="4045335"/>
                <a:ext cx="348353" cy="348350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0912CC19-5629-4841-A4FD-6AADBB0399B4}"/>
                  </a:ext>
                </a:extLst>
              </p:cNvPr>
              <p:cNvSpPr/>
              <p:nvPr/>
            </p:nvSpPr>
            <p:spPr bwMode="auto">
              <a:xfrm>
                <a:off x="2015988" y="4045335"/>
                <a:ext cx="348353" cy="348350"/>
              </a:xfrm>
              <a:prstGeom prst="ellipse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7F03F5EE-A34D-4BB0-93D3-65699C653A91}"/>
                  </a:ext>
                </a:extLst>
              </p:cNvPr>
              <p:cNvSpPr/>
              <p:nvPr/>
            </p:nvSpPr>
            <p:spPr bwMode="auto">
              <a:xfrm>
                <a:off x="1648192" y="4176456"/>
                <a:ext cx="45722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64EDE1BB-F9F5-4ECB-BC57-5D8841B97E26}"/>
                  </a:ext>
                </a:extLst>
              </p:cNvPr>
              <p:cNvSpPr/>
              <p:nvPr/>
            </p:nvSpPr>
            <p:spPr bwMode="auto">
              <a:xfrm>
                <a:off x="2167304" y="4176456"/>
                <a:ext cx="45722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ADFB54A2-D606-413D-8936-3E6042BAFA3F}"/>
              </a:ext>
            </a:extLst>
          </p:cNvPr>
          <p:cNvGrpSpPr/>
          <p:nvPr/>
        </p:nvGrpSpPr>
        <p:grpSpPr>
          <a:xfrm>
            <a:off x="818478" y="640526"/>
            <a:ext cx="2463437" cy="2891119"/>
            <a:chOff x="818478" y="640526"/>
            <a:chExt cx="2463437" cy="2891119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BEC8120A-746C-4A00-AD4F-41F073FB46F8}"/>
                </a:ext>
              </a:extLst>
            </p:cNvPr>
            <p:cNvGrpSpPr/>
            <p:nvPr/>
          </p:nvGrpSpPr>
          <p:grpSpPr>
            <a:xfrm rot="900000">
              <a:off x="1351162" y="1023032"/>
              <a:ext cx="1692507" cy="781066"/>
              <a:chOff x="1797328" y="1373739"/>
              <a:chExt cx="1692507" cy="658121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BE0757F-30F0-4BB4-AF76-7644ED7DA794}"/>
                  </a:ext>
                </a:extLst>
              </p:cNvPr>
              <p:cNvSpPr/>
              <p:nvPr/>
            </p:nvSpPr>
            <p:spPr>
              <a:xfrm flipH="1">
                <a:off x="1797328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02C0EFBE-554F-4D62-A061-6D7C2D9EE001}"/>
                  </a:ext>
                </a:extLst>
              </p:cNvPr>
              <p:cNvSpPr/>
              <p:nvPr/>
            </p:nvSpPr>
            <p:spPr>
              <a:xfrm>
                <a:off x="2946145" y="1373739"/>
                <a:ext cx="543690" cy="658121"/>
              </a:xfrm>
              <a:custGeom>
                <a:avLst/>
                <a:gdLst>
                  <a:gd name="connsiteX0" fmla="*/ 159129 w 470658"/>
                  <a:gd name="connsiteY0" fmla="*/ 0 h 569718"/>
                  <a:gd name="connsiteX1" fmla="*/ 271651 w 470658"/>
                  <a:gd name="connsiteY1" fmla="*/ 46608 h 569718"/>
                  <a:gd name="connsiteX2" fmla="*/ 297599 w 470658"/>
                  <a:gd name="connsiteY2" fmla="*/ 85094 h 569718"/>
                  <a:gd name="connsiteX3" fmla="*/ 303909 w 470658"/>
                  <a:gd name="connsiteY3" fmla="*/ 83820 h 569718"/>
                  <a:gd name="connsiteX4" fmla="*/ 463038 w 470658"/>
                  <a:gd name="connsiteY4" fmla="*/ 242949 h 569718"/>
                  <a:gd name="connsiteX5" fmla="*/ 450533 w 470658"/>
                  <a:gd name="connsiteY5" fmla="*/ 304889 h 569718"/>
                  <a:gd name="connsiteX6" fmla="*/ 439592 w 470658"/>
                  <a:gd name="connsiteY6" fmla="*/ 321118 h 569718"/>
                  <a:gd name="connsiteX7" fmla="*/ 458153 w 470658"/>
                  <a:gd name="connsiteY7" fmla="*/ 348649 h 569718"/>
                  <a:gd name="connsiteX8" fmla="*/ 470658 w 470658"/>
                  <a:gd name="connsiteY8" fmla="*/ 410589 h 569718"/>
                  <a:gd name="connsiteX9" fmla="*/ 311529 w 470658"/>
                  <a:gd name="connsiteY9" fmla="*/ 569718 h 569718"/>
                  <a:gd name="connsiteX10" fmla="*/ 199008 w 470658"/>
                  <a:gd name="connsiteY10" fmla="*/ 523110 h 569718"/>
                  <a:gd name="connsiteX11" fmla="*/ 172147 w 470658"/>
                  <a:gd name="connsiteY11" fmla="*/ 483270 h 569718"/>
                  <a:gd name="connsiteX12" fmla="*/ 159129 w 470658"/>
                  <a:gd name="connsiteY12" fmla="*/ 485898 h 569718"/>
                  <a:gd name="connsiteX13" fmla="*/ 0 w 470658"/>
                  <a:gd name="connsiteY13" fmla="*/ 326769 h 569718"/>
                  <a:gd name="connsiteX14" fmla="*/ 12505 w 470658"/>
                  <a:gd name="connsiteY14" fmla="*/ 264829 h 569718"/>
                  <a:gd name="connsiteX15" fmla="*/ 27256 w 470658"/>
                  <a:gd name="connsiteY15" fmla="*/ 242949 h 569718"/>
                  <a:gd name="connsiteX16" fmla="*/ 12505 w 470658"/>
                  <a:gd name="connsiteY16" fmla="*/ 221069 h 569718"/>
                  <a:gd name="connsiteX17" fmla="*/ 0 w 470658"/>
                  <a:gd name="connsiteY17" fmla="*/ 159129 h 569718"/>
                  <a:gd name="connsiteX18" fmla="*/ 159129 w 470658"/>
                  <a:gd name="connsiteY18" fmla="*/ 0 h 56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70658" h="569718">
                    <a:moveTo>
                      <a:pt x="159129" y="0"/>
                    </a:moveTo>
                    <a:cubicBezTo>
                      <a:pt x="203072" y="0"/>
                      <a:pt x="242854" y="17811"/>
                      <a:pt x="271651" y="46608"/>
                    </a:cubicBezTo>
                    <a:lnTo>
                      <a:pt x="297599" y="85094"/>
                    </a:lnTo>
                    <a:lnTo>
                      <a:pt x="303909" y="83820"/>
                    </a:lnTo>
                    <a:cubicBezTo>
                      <a:pt x="391794" y="83820"/>
                      <a:pt x="463038" y="155064"/>
                      <a:pt x="463038" y="242949"/>
                    </a:cubicBezTo>
                    <a:cubicBezTo>
                      <a:pt x="463038" y="264920"/>
                      <a:pt x="458585" y="285852"/>
                      <a:pt x="450533" y="304889"/>
                    </a:cubicBezTo>
                    <a:lnTo>
                      <a:pt x="439592" y="321118"/>
                    </a:lnTo>
                    <a:lnTo>
                      <a:pt x="458153" y="348649"/>
                    </a:lnTo>
                    <a:cubicBezTo>
                      <a:pt x="466205" y="367687"/>
                      <a:pt x="470658" y="388618"/>
                      <a:pt x="470658" y="410589"/>
                    </a:cubicBezTo>
                    <a:cubicBezTo>
                      <a:pt x="470658" y="498474"/>
                      <a:pt x="399414" y="569718"/>
                      <a:pt x="311529" y="569718"/>
                    </a:cubicBezTo>
                    <a:cubicBezTo>
                      <a:pt x="267587" y="569718"/>
                      <a:pt x="227805" y="551907"/>
                      <a:pt x="199008" y="523110"/>
                    </a:cubicBezTo>
                    <a:lnTo>
                      <a:pt x="172147" y="483270"/>
                    </a:lnTo>
                    <a:lnTo>
                      <a:pt x="159129" y="485898"/>
                    </a:lnTo>
                    <a:cubicBezTo>
                      <a:pt x="71244" y="485898"/>
                      <a:pt x="0" y="414654"/>
                      <a:pt x="0" y="326769"/>
                    </a:cubicBezTo>
                    <a:cubicBezTo>
                      <a:pt x="0" y="304798"/>
                      <a:pt x="4453" y="283867"/>
                      <a:pt x="12505" y="264829"/>
                    </a:cubicBezTo>
                    <a:lnTo>
                      <a:pt x="27256" y="242949"/>
                    </a:lnTo>
                    <a:lnTo>
                      <a:pt x="12505" y="221069"/>
                    </a:lnTo>
                    <a:cubicBezTo>
                      <a:pt x="4453" y="202031"/>
                      <a:pt x="0" y="181100"/>
                      <a:pt x="0" y="159129"/>
                    </a:cubicBezTo>
                    <a:cubicBezTo>
                      <a:pt x="0" y="71244"/>
                      <a:pt x="71244" y="0"/>
                      <a:pt x="1591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5566670-EEE8-4659-B641-4E5D4F9E5A9A}"/>
                </a:ext>
              </a:extLst>
            </p:cNvPr>
            <p:cNvGrpSpPr/>
            <p:nvPr/>
          </p:nvGrpSpPr>
          <p:grpSpPr>
            <a:xfrm flipH="1">
              <a:off x="2083796" y="2846638"/>
              <a:ext cx="549599" cy="685007"/>
              <a:chOff x="6484634" y="3011752"/>
              <a:chExt cx="476902" cy="594400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4FEEEC5F-6E79-48ED-A049-1BEE03723220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B7C1D145-F8C1-4EE5-8BD2-C39E748F7120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29BED560-8772-425F-A0F3-5F0108366F7F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780BAB18-5753-4785-8AA7-9995B025B7A5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8DC187CB-A1E4-41D9-9A80-30CC4A4E5077}"/>
                </a:ext>
              </a:extLst>
            </p:cNvPr>
            <p:cNvGrpSpPr/>
            <p:nvPr/>
          </p:nvGrpSpPr>
          <p:grpSpPr>
            <a:xfrm rot="900000">
              <a:off x="1430235" y="2846638"/>
              <a:ext cx="549599" cy="685007"/>
              <a:chOff x="6484634" y="3011752"/>
              <a:chExt cx="476902" cy="594400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0233B478-4B4A-4963-B8BE-D34EAA288D73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4DDAD5FA-9473-4309-B688-BA9AE5B7920B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四角形: 上の 2 つの角を丸める 190">
                <a:extLst>
                  <a:ext uri="{FF2B5EF4-FFF2-40B4-BE49-F238E27FC236}">
                    <a16:creationId xmlns:a16="http://schemas.microsoft.com/office/drawing/2014/main" id="{8560559F-6E5F-4F7C-B129-B86F131B29C9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7F31B055-C21D-4CAA-A962-9E4637389216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35ECD8AE-789E-4D24-8E0C-A4C75CE19A36}"/>
                </a:ext>
              </a:extLst>
            </p:cNvPr>
            <p:cNvGrpSpPr/>
            <p:nvPr/>
          </p:nvGrpSpPr>
          <p:grpSpPr>
            <a:xfrm>
              <a:off x="1572916" y="2481909"/>
              <a:ext cx="946746" cy="661478"/>
              <a:chOff x="6474632" y="1510224"/>
              <a:chExt cx="821518" cy="573983"/>
            </a:xfrm>
          </p:grpSpPr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A0FECE09-90C5-4726-8E77-3E205C5BF198}"/>
                  </a:ext>
                </a:extLst>
              </p:cNvPr>
              <p:cNvSpPr/>
              <p:nvPr/>
            </p:nvSpPr>
            <p:spPr bwMode="auto">
              <a:xfrm>
                <a:off x="6474632" y="1510224"/>
                <a:ext cx="821518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9A28804D-63C5-4808-AA2C-30D418664E60}"/>
                  </a:ext>
                </a:extLst>
              </p:cNvPr>
              <p:cNvSpPr/>
              <p:nvPr/>
            </p:nvSpPr>
            <p:spPr bwMode="auto">
              <a:xfrm>
                <a:off x="6590063" y="1510224"/>
                <a:ext cx="594962" cy="573983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3AC05123-E651-4EFA-9421-E75AA02960DC}"/>
                  </a:ext>
                </a:extLst>
              </p:cNvPr>
              <p:cNvSpPr/>
              <p:nvPr/>
            </p:nvSpPr>
            <p:spPr bwMode="auto">
              <a:xfrm>
                <a:off x="6743910" y="1510224"/>
                <a:ext cx="279190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5" name="片側の 2 つの角を丸めた四角形 513">
              <a:extLst>
                <a:ext uri="{FF2B5EF4-FFF2-40B4-BE49-F238E27FC236}">
                  <a16:creationId xmlns:a16="http://schemas.microsoft.com/office/drawing/2014/main" id="{327C5977-7E1E-4EE1-97A7-5C8410FA199E}"/>
                </a:ext>
              </a:extLst>
            </p:cNvPr>
            <p:cNvSpPr/>
            <p:nvPr/>
          </p:nvSpPr>
          <p:spPr bwMode="auto">
            <a:xfrm>
              <a:off x="1618834" y="1888759"/>
              <a:ext cx="847804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片側の 2 つの角を丸めた四角形 513">
              <a:extLst>
                <a:ext uri="{FF2B5EF4-FFF2-40B4-BE49-F238E27FC236}">
                  <a16:creationId xmlns:a16="http://schemas.microsoft.com/office/drawing/2014/main" id="{1A27683C-D4F7-466A-899B-DCE6E368E4DC}"/>
                </a:ext>
              </a:extLst>
            </p:cNvPr>
            <p:cNvSpPr/>
            <p:nvPr/>
          </p:nvSpPr>
          <p:spPr bwMode="auto">
            <a:xfrm>
              <a:off x="1715829" y="1888759"/>
              <a:ext cx="653816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片側の 2 つの角を丸めた四角形 513">
              <a:extLst>
                <a:ext uri="{FF2B5EF4-FFF2-40B4-BE49-F238E27FC236}">
                  <a16:creationId xmlns:a16="http://schemas.microsoft.com/office/drawing/2014/main" id="{00AF95EE-1510-4E10-90E8-9A59A0650C4F}"/>
                </a:ext>
              </a:extLst>
            </p:cNvPr>
            <p:cNvSpPr/>
            <p:nvPr/>
          </p:nvSpPr>
          <p:spPr bwMode="auto">
            <a:xfrm>
              <a:off x="1917073" y="1888759"/>
              <a:ext cx="251328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443B4887-DB4D-480A-8424-78980E593936}"/>
                </a:ext>
              </a:extLst>
            </p:cNvPr>
            <p:cNvGrpSpPr/>
            <p:nvPr/>
          </p:nvGrpSpPr>
          <p:grpSpPr>
            <a:xfrm rot="18000000" flipH="1">
              <a:off x="2371230" y="2097504"/>
              <a:ext cx="272694" cy="400114"/>
              <a:chOff x="7567223" y="1238843"/>
              <a:chExt cx="236623" cy="347190"/>
            </a:xfrm>
          </p:grpSpPr>
          <p:sp>
            <p:nvSpPr>
              <p:cNvPr id="184" name="台形 441">
                <a:extLst>
                  <a:ext uri="{FF2B5EF4-FFF2-40B4-BE49-F238E27FC236}">
                    <a16:creationId xmlns:a16="http://schemas.microsoft.com/office/drawing/2014/main" id="{07FBF686-86E4-456D-BBB7-C19B2A324D54}"/>
                  </a:ext>
                </a:extLst>
              </p:cNvPr>
              <p:cNvSpPr/>
              <p:nvPr/>
            </p:nvSpPr>
            <p:spPr bwMode="auto">
              <a:xfrm rot="10761594">
                <a:off x="7567223" y="1238843"/>
                <a:ext cx="236623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2902"/>
                  <a:gd name="connsiteY0" fmla="*/ 152986 h 350865"/>
                  <a:gd name="connsiteX1" fmla="*/ 28514 w 182902"/>
                  <a:gd name="connsiteY1" fmla="*/ 0 h 350865"/>
                  <a:gd name="connsiteX2" fmla="*/ 127748 w 182902"/>
                  <a:gd name="connsiteY2" fmla="*/ 0 h 350865"/>
                  <a:gd name="connsiteX3" fmla="*/ 182902 w 182902"/>
                  <a:gd name="connsiteY3" fmla="*/ 350865 h 350865"/>
                  <a:gd name="connsiteX0" fmla="*/ 0 w 183614"/>
                  <a:gd name="connsiteY0" fmla="*/ 179133 h 350865"/>
                  <a:gd name="connsiteX1" fmla="*/ 29226 w 183614"/>
                  <a:gd name="connsiteY1" fmla="*/ 0 h 350865"/>
                  <a:gd name="connsiteX2" fmla="*/ 128460 w 183614"/>
                  <a:gd name="connsiteY2" fmla="*/ 0 h 350865"/>
                  <a:gd name="connsiteX3" fmla="*/ 183614 w 183614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614" h="350865">
                    <a:moveTo>
                      <a:pt x="0" y="179133"/>
                    </a:moveTo>
                    <a:lnTo>
                      <a:pt x="29226" y="0"/>
                    </a:lnTo>
                    <a:lnTo>
                      <a:pt x="128460" y="0"/>
                    </a:lnTo>
                    <a:lnTo>
                      <a:pt x="183614" y="350865"/>
                    </a:lnTo>
                  </a:path>
                </a:pathLst>
              </a:cu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台形 441">
                <a:extLst>
                  <a:ext uri="{FF2B5EF4-FFF2-40B4-BE49-F238E27FC236}">
                    <a16:creationId xmlns:a16="http://schemas.microsoft.com/office/drawing/2014/main" id="{454C8B46-3747-4E3E-B8FF-EAD3864C66CC}"/>
                  </a:ext>
                </a:extLst>
              </p:cNvPr>
              <p:cNvSpPr/>
              <p:nvPr/>
            </p:nvSpPr>
            <p:spPr bwMode="auto">
              <a:xfrm rot="10761594">
                <a:off x="7664038" y="1341027"/>
                <a:ext cx="77870" cy="24481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3111FD80-2B93-4B44-9552-E8D019F169CF}"/>
                </a:ext>
              </a:extLst>
            </p:cNvPr>
            <p:cNvGrpSpPr/>
            <p:nvPr/>
          </p:nvGrpSpPr>
          <p:grpSpPr>
            <a:xfrm rot="3600000">
              <a:off x="1438406" y="2097504"/>
              <a:ext cx="272694" cy="400114"/>
              <a:chOff x="7567223" y="1238843"/>
              <a:chExt cx="236623" cy="347190"/>
            </a:xfrm>
          </p:grpSpPr>
          <p:sp>
            <p:nvSpPr>
              <p:cNvPr id="182" name="台形 441">
                <a:extLst>
                  <a:ext uri="{FF2B5EF4-FFF2-40B4-BE49-F238E27FC236}">
                    <a16:creationId xmlns:a16="http://schemas.microsoft.com/office/drawing/2014/main" id="{12B14BB6-6D8D-4EF1-89D7-978B8F800969}"/>
                  </a:ext>
                </a:extLst>
              </p:cNvPr>
              <p:cNvSpPr/>
              <p:nvPr/>
            </p:nvSpPr>
            <p:spPr bwMode="auto">
              <a:xfrm rot="10761594">
                <a:off x="7567223" y="1238843"/>
                <a:ext cx="236623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182902"/>
                  <a:gd name="connsiteY0" fmla="*/ 152986 h 350865"/>
                  <a:gd name="connsiteX1" fmla="*/ 28514 w 182902"/>
                  <a:gd name="connsiteY1" fmla="*/ 0 h 350865"/>
                  <a:gd name="connsiteX2" fmla="*/ 127748 w 182902"/>
                  <a:gd name="connsiteY2" fmla="*/ 0 h 350865"/>
                  <a:gd name="connsiteX3" fmla="*/ 182902 w 182902"/>
                  <a:gd name="connsiteY3" fmla="*/ 350865 h 350865"/>
                  <a:gd name="connsiteX0" fmla="*/ 0 w 183614"/>
                  <a:gd name="connsiteY0" fmla="*/ 179133 h 350865"/>
                  <a:gd name="connsiteX1" fmla="*/ 29226 w 183614"/>
                  <a:gd name="connsiteY1" fmla="*/ 0 h 350865"/>
                  <a:gd name="connsiteX2" fmla="*/ 128460 w 183614"/>
                  <a:gd name="connsiteY2" fmla="*/ 0 h 350865"/>
                  <a:gd name="connsiteX3" fmla="*/ 183614 w 183614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614" h="350865">
                    <a:moveTo>
                      <a:pt x="0" y="179133"/>
                    </a:moveTo>
                    <a:lnTo>
                      <a:pt x="29226" y="0"/>
                    </a:lnTo>
                    <a:lnTo>
                      <a:pt x="128460" y="0"/>
                    </a:lnTo>
                    <a:lnTo>
                      <a:pt x="183614" y="350865"/>
                    </a:lnTo>
                  </a:path>
                </a:pathLst>
              </a:cu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台形 441">
                <a:extLst>
                  <a:ext uri="{FF2B5EF4-FFF2-40B4-BE49-F238E27FC236}">
                    <a16:creationId xmlns:a16="http://schemas.microsoft.com/office/drawing/2014/main" id="{13C28A14-C56B-46B4-B6D2-847AF7AEB4E9}"/>
                  </a:ext>
                </a:extLst>
              </p:cNvPr>
              <p:cNvSpPr/>
              <p:nvPr/>
            </p:nvSpPr>
            <p:spPr bwMode="auto">
              <a:xfrm rot="10761594">
                <a:off x="7664038" y="1341027"/>
                <a:ext cx="77870" cy="24481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F473CA2C-7FB8-44A8-9B96-C6AC73127BB0}"/>
                </a:ext>
              </a:extLst>
            </p:cNvPr>
            <p:cNvGrpSpPr/>
            <p:nvPr/>
          </p:nvGrpSpPr>
          <p:grpSpPr>
            <a:xfrm rot="900000">
              <a:off x="1437406" y="640526"/>
              <a:ext cx="1509128" cy="1488211"/>
              <a:chOff x="1303901" y="697088"/>
              <a:chExt cx="1509128" cy="1488211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1749611E-4104-433A-880E-32F6B218C1E5}"/>
                  </a:ext>
                </a:extLst>
              </p:cNvPr>
              <p:cNvGrpSpPr/>
              <p:nvPr/>
            </p:nvGrpSpPr>
            <p:grpSpPr>
              <a:xfrm>
                <a:off x="1303901" y="697088"/>
                <a:ext cx="1509128" cy="1488211"/>
                <a:chOff x="1303901" y="697088"/>
                <a:chExt cx="1509128" cy="1488211"/>
              </a:xfrm>
            </p:grpSpPr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6B8B3192-30BC-4BCF-8171-CAC881A0598C}"/>
                    </a:ext>
                  </a:extLst>
                </p:cNvPr>
                <p:cNvGrpSpPr/>
                <p:nvPr/>
              </p:nvGrpSpPr>
              <p:grpSpPr>
                <a:xfrm>
                  <a:off x="1303901" y="1068051"/>
                  <a:ext cx="1509128" cy="1117248"/>
                  <a:chOff x="6227938" y="357308"/>
                  <a:chExt cx="1309512" cy="969467"/>
                </a:xfrm>
              </p:grpSpPr>
              <p:sp>
                <p:nvSpPr>
                  <p:cNvPr id="171" name="円/楕円 536">
                    <a:extLst>
                      <a:ext uri="{FF2B5EF4-FFF2-40B4-BE49-F238E27FC236}">
                        <a16:creationId xmlns:a16="http://schemas.microsoft.com/office/drawing/2014/main" id="{FD28C12C-AA1C-429A-9C6B-FA099989116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202099" y="660253"/>
                    <a:ext cx="335351" cy="34512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円/楕円 537">
                    <a:extLst>
                      <a:ext uri="{FF2B5EF4-FFF2-40B4-BE49-F238E27FC236}">
                        <a16:creationId xmlns:a16="http://schemas.microsoft.com/office/drawing/2014/main" id="{5012D430-7646-49EC-8C7A-B901DBEC8C7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7270365" y="739518"/>
                    <a:ext cx="165498" cy="1866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円/楕円 534">
                    <a:extLst>
                      <a:ext uri="{FF2B5EF4-FFF2-40B4-BE49-F238E27FC236}">
                        <a16:creationId xmlns:a16="http://schemas.microsoft.com/office/drawing/2014/main" id="{9BBF79EC-F1C6-428E-92D9-0C9A4FABE4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7938" y="660253"/>
                    <a:ext cx="335351" cy="34512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円/楕円 535">
                    <a:extLst>
                      <a:ext uri="{FF2B5EF4-FFF2-40B4-BE49-F238E27FC236}">
                        <a16:creationId xmlns:a16="http://schemas.microsoft.com/office/drawing/2014/main" id="{A50DD5B1-CCE2-40F4-BC31-7A726A22D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29524" y="739518"/>
                    <a:ext cx="165498" cy="1866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円/楕円 525">
                    <a:extLst>
                      <a:ext uri="{FF2B5EF4-FFF2-40B4-BE49-F238E27FC236}">
                        <a16:creationId xmlns:a16="http://schemas.microsoft.com/office/drawing/2014/main" id="{6E064B12-4A43-4DA5-B7A3-002804808B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97575" y="357308"/>
                    <a:ext cx="969467" cy="96946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円/楕円 532">
                    <a:extLst>
                      <a:ext uri="{FF2B5EF4-FFF2-40B4-BE49-F238E27FC236}">
                        <a16:creationId xmlns:a16="http://schemas.microsoft.com/office/drawing/2014/main" id="{2081CF22-C302-40F8-AEA4-55C5145F2D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39434" y="948357"/>
                    <a:ext cx="159432" cy="1160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円/楕円 533">
                    <a:extLst>
                      <a:ext uri="{FF2B5EF4-FFF2-40B4-BE49-F238E27FC236}">
                        <a16:creationId xmlns:a16="http://schemas.microsoft.com/office/drawing/2014/main" id="{B802DF09-D61C-4B1C-A80C-9D9B72610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4331" y="948357"/>
                    <a:ext cx="159432" cy="1160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427566A3-15D3-4D9B-8EEB-FB0A1E3F3E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9083" y="870427"/>
                    <a:ext cx="197506" cy="19750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CB67D1F2-6671-44B6-8F23-C6C6521CDC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87040" y="909561"/>
                    <a:ext cx="64342" cy="643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星: 4 pt 179">
                    <a:extLst>
                      <a:ext uri="{FF2B5EF4-FFF2-40B4-BE49-F238E27FC236}">
                        <a16:creationId xmlns:a16="http://schemas.microsoft.com/office/drawing/2014/main" id="{EBDD7E10-F110-4331-8170-FB7FC200B8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00095" y="707204"/>
                    <a:ext cx="182491" cy="197771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星: 4 pt 180">
                    <a:extLst>
                      <a:ext uri="{FF2B5EF4-FFF2-40B4-BE49-F238E27FC236}">
                        <a16:creationId xmlns:a16="http://schemas.microsoft.com/office/drawing/2014/main" id="{31561AB5-B919-4282-A731-13FF956255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76332" y="707204"/>
                    <a:ext cx="182491" cy="197771"/>
                  </a:xfrm>
                  <a:prstGeom prst="star4">
                    <a:avLst>
                      <a:gd name="adj" fmla="val 17113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60C11BFE-3734-4E38-86DF-05B6F880A2F3}"/>
                    </a:ext>
                  </a:extLst>
                </p:cNvPr>
                <p:cNvSpPr/>
                <p:nvPr/>
              </p:nvSpPr>
              <p:spPr bwMode="auto">
                <a:xfrm>
                  <a:off x="1670377" y="767743"/>
                  <a:ext cx="776177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81C2B1B-C8DF-44B0-B4C6-50348172404E}"/>
                    </a:ext>
                  </a:extLst>
                </p:cNvPr>
                <p:cNvSpPr/>
                <p:nvPr/>
              </p:nvSpPr>
              <p:spPr bwMode="auto">
                <a:xfrm>
                  <a:off x="1786619" y="771402"/>
                  <a:ext cx="543691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0DC37FD1-EAF1-4137-B690-14205223C781}"/>
                    </a:ext>
                  </a:extLst>
                </p:cNvPr>
                <p:cNvSpPr/>
                <p:nvPr/>
              </p:nvSpPr>
              <p:spPr bwMode="auto">
                <a:xfrm>
                  <a:off x="1951274" y="764795"/>
                  <a:ext cx="214383" cy="672754"/>
                </a:xfrm>
                <a:custGeom>
                  <a:avLst/>
                  <a:gdLst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82055 w 673510"/>
                    <a:gd name="connsiteY17" fmla="*/ 266175 h 583767"/>
                    <a:gd name="connsiteX0" fmla="*/ 336754 w 673510"/>
                    <a:gd name="connsiteY0" fmla="*/ 0 h 583767"/>
                    <a:gd name="connsiteX1" fmla="*/ 591450 w 673510"/>
                    <a:gd name="connsiteY1" fmla="*/ 266171 h 583767"/>
                    <a:gd name="connsiteX2" fmla="*/ 615998 w 673510"/>
                    <a:gd name="connsiteY2" fmla="*/ 283203 h 583767"/>
                    <a:gd name="connsiteX3" fmla="*/ 647046 w 673510"/>
                    <a:gd name="connsiteY3" fmla="*/ 315950 h 583767"/>
                    <a:gd name="connsiteX4" fmla="*/ 657462 w 673510"/>
                    <a:gd name="connsiteY4" fmla="*/ 335158 h 583767"/>
                    <a:gd name="connsiteX5" fmla="*/ 657573 w 673510"/>
                    <a:gd name="connsiteY5" fmla="*/ 335274 h 583767"/>
                    <a:gd name="connsiteX6" fmla="*/ 657525 w 673510"/>
                    <a:gd name="connsiteY6" fmla="*/ 335274 h 583767"/>
                    <a:gd name="connsiteX7" fmla="*/ 666669 w 673510"/>
                    <a:gd name="connsiteY7" fmla="*/ 352136 h 583767"/>
                    <a:gd name="connsiteX8" fmla="*/ 673510 w 673510"/>
                    <a:gd name="connsiteY8" fmla="*/ 390988 h 583767"/>
                    <a:gd name="connsiteX9" fmla="*/ 336755 w 673510"/>
                    <a:gd name="connsiteY9" fmla="*/ 583767 h 583767"/>
                    <a:gd name="connsiteX10" fmla="*/ 0 w 673510"/>
                    <a:gd name="connsiteY10" fmla="*/ 390988 h 583767"/>
                    <a:gd name="connsiteX11" fmla="*/ 6842 w 673510"/>
                    <a:gd name="connsiteY11" fmla="*/ 352136 h 583767"/>
                    <a:gd name="connsiteX12" fmla="*/ 15985 w 673510"/>
                    <a:gd name="connsiteY12" fmla="*/ 335274 h 583767"/>
                    <a:gd name="connsiteX13" fmla="*/ 15935 w 673510"/>
                    <a:gd name="connsiteY13" fmla="*/ 335274 h 583767"/>
                    <a:gd name="connsiteX14" fmla="*/ 16051 w 673510"/>
                    <a:gd name="connsiteY14" fmla="*/ 335153 h 583767"/>
                    <a:gd name="connsiteX15" fmla="*/ 26464 w 673510"/>
                    <a:gd name="connsiteY15" fmla="*/ 315950 h 583767"/>
                    <a:gd name="connsiteX16" fmla="*/ 57513 w 673510"/>
                    <a:gd name="connsiteY16" fmla="*/ 283203 h 583767"/>
                    <a:gd name="connsiteX17" fmla="*/ 336754 w 673510"/>
                    <a:gd name="connsiteY17" fmla="*/ 0 h 583767"/>
                    <a:gd name="connsiteX0" fmla="*/ 336754 w 673510"/>
                    <a:gd name="connsiteY0" fmla="*/ 0 h 583767"/>
                    <a:gd name="connsiteX1" fmla="*/ 615998 w 673510"/>
                    <a:gd name="connsiteY1" fmla="*/ 283203 h 583767"/>
                    <a:gd name="connsiteX2" fmla="*/ 647046 w 673510"/>
                    <a:gd name="connsiteY2" fmla="*/ 315950 h 583767"/>
                    <a:gd name="connsiteX3" fmla="*/ 657462 w 673510"/>
                    <a:gd name="connsiteY3" fmla="*/ 335158 h 583767"/>
                    <a:gd name="connsiteX4" fmla="*/ 657573 w 673510"/>
                    <a:gd name="connsiteY4" fmla="*/ 335274 h 583767"/>
                    <a:gd name="connsiteX5" fmla="*/ 657525 w 673510"/>
                    <a:gd name="connsiteY5" fmla="*/ 335274 h 583767"/>
                    <a:gd name="connsiteX6" fmla="*/ 666669 w 673510"/>
                    <a:gd name="connsiteY6" fmla="*/ 352136 h 583767"/>
                    <a:gd name="connsiteX7" fmla="*/ 673510 w 673510"/>
                    <a:gd name="connsiteY7" fmla="*/ 390988 h 583767"/>
                    <a:gd name="connsiteX8" fmla="*/ 336755 w 673510"/>
                    <a:gd name="connsiteY8" fmla="*/ 583767 h 583767"/>
                    <a:gd name="connsiteX9" fmla="*/ 0 w 673510"/>
                    <a:gd name="connsiteY9" fmla="*/ 390988 h 583767"/>
                    <a:gd name="connsiteX10" fmla="*/ 6842 w 673510"/>
                    <a:gd name="connsiteY10" fmla="*/ 352136 h 583767"/>
                    <a:gd name="connsiteX11" fmla="*/ 15985 w 673510"/>
                    <a:gd name="connsiteY11" fmla="*/ 335274 h 583767"/>
                    <a:gd name="connsiteX12" fmla="*/ 15935 w 673510"/>
                    <a:gd name="connsiteY12" fmla="*/ 335274 h 583767"/>
                    <a:gd name="connsiteX13" fmla="*/ 16051 w 673510"/>
                    <a:gd name="connsiteY13" fmla="*/ 335153 h 583767"/>
                    <a:gd name="connsiteX14" fmla="*/ 26464 w 673510"/>
                    <a:gd name="connsiteY14" fmla="*/ 315950 h 583767"/>
                    <a:gd name="connsiteX15" fmla="*/ 57513 w 673510"/>
                    <a:gd name="connsiteY15" fmla="*/ 283203 h 583767"/>
                    <a:gd name="connsiteX16" fmla="*/ 336754 w 673510"/>
                    <a:gd name="connsiteY16" fmla="*/ 0 h 583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3510" h="583767">
                      <a:moveTo>
                        <a:pt x="336754" y="0"/>
                      </a:moveTo>
                      <a:lnTo>
                        <a:pt x="615998" y="283203"/>
                      </a:lnTo>
                      <a:cubicBezTo>
                        <a:pt x="628101" y="293459"/>
                        <a:pt x="638526" y="304418"/>
                        <a:pt x="647046" y="315950"/>
                      </a:cubicBezTo>
                      <a:lnTo>
                        <a:pt x="657462" y="335158"/>
                      </a:lnTo>
                      <a:lnTo>
                        <a:pt x="657573" y="335274"/>
                      </a:lnTo>
                      <a:lnTo>
                        <a:pt x="657525" y="335274"/>
                      </a:lnTo>
                      <a:lnTo>
                        <a:pt x="666669" y="352136"/>
                      </a:lnTo>
                      <a:cubicBezTo>
                        <a:pt x="671154" y="364686"/>
                        <a:pt x="673510" y="377679"/>
                        <a:pt x="673510" y="390988"/>
                      </a:cubicBezTo>
                      <a:cubicBezTo>
                        <a:pt x="673510" y="497457"/>
                        <a:pt x="522740" y="583767"/>
                        <a:pt x="336755" y="583767"/>
                      </a:cubicBezTo>
                      <a:cubicBezTo>
                        <a:pt x="150770" y="583767"/>
                        <a:pt x="0" y="497457"/>
                        <a:pt x="0" y="390988"/>
                      </a:cubicBezTo>
                      <a:cubicBezTo>
                        <a:pt x="0" y="377679"/>
                        <a:pt x="2356" y="364686"/>
                        <a:pt x="6842" y="352136"/>
                      </a:cubicBezTo>
                      <a:lnTo>
                        <a:pt x="15985" y="335274"/>
                      </a:lnTo>
                      <a:lnTo>
                        <a:pt x="15935" y="335274"/>
                      </a:lnTo>
                      <a:cubicBezTo>
                        <a:pt x="15974" y="335234"/>
                        <a:pt x="16012" y="335193"/>
                        <a:pt x="16051" y="335153"/>
                      </a:cubicBezTo>
                      <a:lnTo>
                        <a:pt x="26464" y="315950"/>
                      </a:lnTo>
                      <a:cubicBezTo>
                        <a:pt x="34984" y="304418"/>
                        <a:pt x="45409" y="293459"/>
                        <a:pt x="57513" y="283203"/>
                      </a:cubicBezTo>
                      <a:lnTo>
                        <a:pt x="3367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星: 12 pt 169">
                  <a:extLst>
                    <a:ext uri="{FF2B5EF4-FFF2-40B4-BE49-F238E27FC236}">
                      <a16:creationId xmlns:a16="http://schemas.microsoft.com/office/drawing/2014/main" id="{26A03655-EDCA-4551-949D-5FA86F3164CD}"/>
                    </a:ext>
                  </a:extLst>
                </p:cNvPr>
                <p:cNvSpPr/>
                <p:nvPr/>
              </p:nvSpPr>
              <p:spPr bwMode="auto">
                <a:xfrm>
                  <a:off x="1876491" y="697088"/>
                  <a:ext cx="363057" cy="363057"/>
                </a:xfrm>
                <a:prstGeom prst="star12">
                  <a:avLst>
                    <a:gd name="adj" fmla="val 43547"/>
                  </a:avLst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4" name="楕円 352">
                <a:extLst>
                  <a:ext uri="{FF2B5EF4-FFF2-40B4-BE49-F238E27FC236}">
                    <a16:creationId xmlns:a16="http://schemas.microsoft.com/office/drawing/2014/main" id="{FF08FA1A-BA11-47F7-991B-9C602929BB8D}"/>
                  </a:ext>
                </a:extLst>
              </p:cNvPr>
              <p:cNvSpPr/>
              <p:nvPr/>
            </p:nvSpPr>
            <p:spPr>
              <a:xfrm>
                <a:off x="1857509" y="1902745"/>
                <a:ext cx="411333" cy="193446"/>
              </a:xfrm>
              <a:custGeom>
                <a:avLst/>
                <a:gdLst>
                  <a:gd name="connsiteX0" fmla="*/ 0 w 409551"/>
                  <a:gd name="connsiteY0" fmla="*/ 83479 h 166958"/>
                  <a:gd name="connsiteX1" fmla="*/ 204776 w 409551"/>
                  <a:gd name="connsiteY1" fmla="*/ 0 h 166958"/>
                  <a:gd name="connsiteX2" fmla="*/ 409552 w 409551"/>
                  <a:gd name="connsiteY2" fmla="*/ 83479 h 166958"/>
                  <a:gd name="connsiteX3" fmla="*/ 204776 w 409551"/>
                  <a:gd name="connsiteY3" fmla="*/ 166958 h 166958"/>
                  <a:gd name="connsiteX4" fmla="*/ 0 w 409551"/>
                  <a:gd name="connsiteY4" fmla="*/ 83479 h 166958"/>
                  <a:gd name="connsiteX0" fmla="*/ 0 w 409552"/>
                  <a:gd name="connsiteY0" fmla="*/ 59666 h 143145"/>
                  <a:gd name="connsiteX1" fmla="*/ 204776 w 409552"/>
                  <a:gd name="connsiteY1" fmla="*/ 0 h 143145"/>
                  <a:gd name="connsiteX2" fmla="*/ 409552 w 409552"/>
                  <a:gd name="connsiteY2" fmla="*/ 59666 h 143145"/>
                  <a:gd name="connsiteX3" fmla="*/ 204776 w 409552"/>
                  <a:gd name="connsiteY3" fmla="*/ 143145 h 143145"/>
                  <a:gd name="connsiteX4" fmla="*/ 0 w 409552"/>
                  <a:gd name="connsiteY4" fmla="*/ 59666 h 143145"/>
                  <a:gd name="connsiteX0" fmla="*/ 19 w 409571"/>
                  <a:gd name="connsiteY0" fmla="*/ 59666 h 193151"/>
                  <a:gd name="connsiteX1" fmla="*/ 204795 w 409571"/>
                  <a:gd name="connsiteY1" fmla="*/ 0 h 193151"/>
                  <a:gd name="connsiteX2" fmla="*/ 409571 w 409571"/>
                  <a:gd name="connsiteY2" fmla="*/ 59666 h 193151"/>
                  <a:gd name="connsiteX3" fmla="*/ 214320 w 409571"/>
                  <a:gd name="connsiteY3" fmla="*/ 193151 h 193151"/>
                  <a:gd name="connsiteX4" fmla="*/ 19 w 409571"/>
                  <a:gd name="connsiteY4" fmla="*/ 59666 h 193151"/>
                  <a:gd name="connsiteX0" fmla="*/ 119 w 409671"/>
                  <a:gd name="connsiteY0" fmla="*/ 59667 h 193152"/>
                  <a:gd name="connsiteX1" fmla="*/ 204895 w 409671"/>
                  <a:gd name="connsiteY1" fmla="*/ 1 h 193152"/>
                  <a:gd name="connsiteX2" fmla="*/ 409671 w 409671"/>
                  <a:gd name="connsiteY2" fmla="*/ 59667 h 193152"/>
                  <a:gd name="connsiteX3" fmla="*/ 214420 w 409671"/>
                  <a:gd name="connsiteY3" fmla="*/ 193152 h 193152"/>
                  <a:gd name="connsiteX4" fmla="*/ 119 w 409671"/>
                  <a:gd name="connsiteY4" fmla="*/ 59667 h 193152"/>
                  <a:gd name="connsiteX0" fmla="*/ 83 w 409635"/>
                  <a:gd name="connsiteY0" fmla="*/ 74181 h 193446"/>
                  <a:gd name="connsiteX1" fmla="*/ 204859 w 409635"/>
                  <a:gd name="connsiteY1" fmla="*/ 228 h 193446"/>
                  <a:gd name="connsiteX2" fmla="*/ 409635 w 409635"/>
                  <a:gd name="connsiteY2" fmla="*/ 59894 h 193446"/>
                  <a:gd name="connsiteX3" fmla="*/ 214384 w 409635"/>
                  <a:gd name="connsiteY3" fmla="*/ 193379 h 193446"/>
                  <a:gd name="connsiteX4" fmla="*/ 83 w 409635"/>
                  <a:gd name="connsiteY4" fmla="*/ 74181 h 193446"/>
                  <a:gd name="connsiteX0" fmla="*/ 83 w 411333"/>
                  <a:gd name="connsiteY0" fmla="*/ 74181 h 193446"/>
                  <a:gd name="connsiteX1" fmla="*/ 204859 w 411333"/>
                  <a:gd name="connsiteY1" fmla="*/ 228 h 193446"/>
                  <a:gd name="connsiteX2" fmla="*/ 409635 w 411333"/>
                  <a:gd name="connsiteY2" fmla="*/ 59894 h 193446"/>
                  <a:gd name="connsiteX3" fmla="*/ 214384 w 411333"/>
                  <a:gd name="connsiteY3" fmla="*/ 193379 h 193446"/>
                  <a:gd name="connsiteX4" fmla="*/ 83 w 411333"/>
                  <a:gd name="connsiteY4" fmla="*/ 74181 h 193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333" h="193446">
                    <a:moveTo>
                      <a:pt x="83" y="74181"/>
                    </a:moveTo>
                    <a:cubicBezTo>
                      <a:pt x="-3885" y="13414"/>
                      <a:pt x="136600" y="2609"/>
                      <a:pt x="204859" y="228"/>
                    </a:cubicBezTo>
                    <a:cubicBezTo>
                      <a:pt x="273118" y="-2153"/>
                      <a:pt x="409635" y="13790"/>
                      <a:pt x="409635" y="59894"/>
                    </a:cubicBezTo>
                    <a:cubicBezTo>
                      <a:pt x="428685" y="139336"/>
                      <a:pt x="282643" y="190998"/>
                      <a:pt x="214384" y="193379"/>
                    </a:cubicBezTo>
                    <a:cubicBezTo>
                      <a:pt x="146125" y="195760"/>
                      <a:pt x="4051" y="134948"/>
                      <a:pt x="83" y="7418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円: 塗りつぶしなし 351">
                <a:extLst>
                  <a:ext uri="{FF2B5EF4-FFF2-40B4-BE49-F238E27FC236}">
                    <a16:creationId xmlns:a16="http://schemas.microsoft.com/office/drawing/2014/main" id="{0F666724-01A0-48E7-B688-A63DB546F4CE}"/>
                  </a:ext>
                </a:extLst>
              </p:cNvPr>
              <p:cNvSpPr/>
              <p:nvPr/>
            </p:nvSpPr>
            <p:spPr>
              <a:xfrm>
                <a:off x="1840945" y="1901081"/>
                <a:ext cx="454676" cy="214199"/>
              </a:xfrm>
              <a:custGeom>
                <a:avLst/>
                <a:gdLst>
                  <a:gd name="connsiteX0" fmla="*/ 0 w 503707"/>
                  <a:gd name="connsiteY0" fmla="*/ 86227 h 172454"/>
                  <a:gd name="connsiteX1" fmla="*/ 251854 w 503707"/>
                  <a:gd name="connsiteY1" fmla="*/ 0 h 172454"/>
                  <a:gd name="connsiteX2" fmla="*/ 503708 w 503707"/>
                  <a:gd name="connsiteY2" fmla="*/ 86227 h 172454"/>
                  <a:gd name="connsiteX3" fmla="*/ 251854 w 503707"/>
                  <a:gd name="connsiteY3" fmla="*/ 172454 h 172454"/>
                  <a:gd name="connsiteX4" fmla="*/ 0 w 503707"/>
                  <a:gd name="connsiteY4" fmla="*/ 86227 h 172454"/>
                  <a:gd name="connsiteX5" fmla="*/ 54963 w 503707"/>
                  <a:gd name="connsiteY5" fmla="*/ 86227 h 172454"/>
                  <a:gd name="connsiteX6" fmla="*/ 251854 w 503707"/>
                  <a:gd name="connsiteY6" fmla="*/ 117491 h 172454"/>
                  <a:gd name="connsiteX7" fmla="*/ 448745 w 503707"/>
                  <a:gd name="connsiteY7" fmla="*/ 86227 h 172454"/>
                  <a:gd name="connsiteX8" fmla="*/ 251854 w 503707"/>
                  <a:gd name="connsiteY8" fmla="*/ 54963 h 172454"/>
                  <a:gd name="connsiteX9" fmla="*/ 54963 w 503707"/>
                  <a:gd name="connsiteY9" fmla="*/ 86227 h 172454"/>
                  <a:gd name="connsiteX0" fmla="*/ 0 w 503708"/>
                  <a:gd name="connsiteY0" fmla="*/ 86227 h 172454"/>
                  <a:gd name="connsiteX1" fmla="*/ 251854 w 503708"/>
                  <a:gd name="connsiteY1" fmla="*/ 0 h 172454"/>
                  <a:gd name="connsiteX2" fmla="*/ 503708 w 503708"/>
                  <a:gd name="connsiteY2" fmla="*/ 86227 h 172454"/>
                  <a:gd name="connsiteX3" fmla="*/ 251854 w 503708"/>
                  <a:gd name="connsiteY3" fmla="*/ 172454 h 172454"/>
                  <a:gd name="connsiteX4" fmla="*/ 0 w 503708"/>
                  <a:gd name="connsiteY4" fmla="*/ 86227 h 172454"/>
                  <a:gd name="connsiteX5" fmla="*/ 54963 w 503708"/>
                  <a:gd name="connsiteY5" fmla="*/ 86227 h 172454"/>
                  <a:gd name="connsiteX6" fmla="*/ 251854 w 503708"/>
                  <a:gd name="connsiteY6" fmla="*/ 117491 h 172454"/>
                  <a:gd name="connsiteX7" fmla="*/ 448745 w 503708"/>
                  <a:gd name="connsiteY7" fmla="*/ 86227 h 172454"/>
                  <a:gd name="connsiteX8" fmla="*/ 247091 w 503708"/>
                  <a:gd name="connsiteY8" fmla="*/ 76395 h 172454"/>
                  <a:gd name="connsiteX9" fmla="*/ 54963 w 503708"/>
                  <a:gd name="connsiteY9" fmla="*/ 86227 h 172454"/>
                  <a:gd name="connsiteX0" fmla="*/ 4 w 503716"/>
                  <a:gd name="connsiteY0" fmla="*/ 60033 h 146260"/>
                  <a:gd name="connsiteX1" fmla="*/ 247095 w 503716"/>
                  <a:gd name="connsiteY1" fmla="*/ 0 h 146260"/>
                  <a:gd name="connsiteX2" fmla="*/ 503712 w 503716"/>
                  <a:gd name="connsiteY2" fmla="*/ 60033 h 146260"/>
                  <a:gd name="connsiteX3" fmla="*/ 251858 w 503716"/>
                  <a:gd name="connsiteY3" fmla="*/ 146260 h 146260"/>
                  <a:gd name="connsiteX4" fmla="*/ 4 w 503716"/>
                  <a:gd name="connsiteY4" fmla="*/ 60033 h 146260"/>
                  <a:gd name="connsiteX5" fmla="*/ 54967 w 503716"/>
                  <a:gd name="connsiteY5" fmla="*/ 60033 h 146260"/>
                  <a:gd name="connsiteX6" fmla="*/ 251858 w 503716"/>
                  <a:gd name="connsiteY6" fmla="*/ 91297 h 146260"/>
                  <a:gd name="connsiteX7" fmla="*/ 448749 w 503716"/>
                  <a:gd name="connsiteY7" fmla="*/ 60033 h 146260"/>
                  <a:gd name="connsiteX8" fmla="*/ 247095 w 503716"/>
                  <a:gd name="connsiteY8" fmla="*/ 50201 h 146260"/>
                  <a:gd name="connsiteX9" fmla="*/ 54967 w 503716"/>
                  <a:gd name="connsiteY9" fmla="*/ 60033 h 146260"/>
                  <a:gd name="connsiteX0" fmla="*/ 16 w 503728"/>
                  <a:gd name="connsiteY0" fmla="*/ 60033 h 146260"/>
                  <a:gd name="connsiteX1" fmla="*/ 247107 w 503728"/>
                  <a:gd name="connsiteY1" fmla="*/ 0 h 146260"/>
                  <a:gd name="connsiteX2" fmla="*/ 503724 w 503728"/>
                  <a:gd name="connsiteY2" fmla="*/ 60033 h 146260"/>
                  <a:gd name="connsiteX3" fmla="*/ 251870 w 503728"/>
                  <a:gd name="connsiteY3" fmla="*/ 146260 h 146260"/>
                  <a:gd name="connsiteX4" fmla="*/ 16 w 503728"/>
                  <a:gd name="connsiteY4" fmla="*/ 60033 h 146260"/>
                  <a:gd name="connsiteX5" fmla="*/ 54979 w 503728"/>
                  <a:gd name="connsiteY5" fmla="*/ 60033 h 146260"/>
                  <a:gd name="connsiteX6" fmla="*/ 251870 w 503728"/>
                  <a:gd name="connsiteY6" fmla="*/ 91297 h 146260"/>
                  <a:gd name="connsiteX7" fmla="*/ 448761 w 503728"/>
                  <a:gd name="connsiteY7" fmla="*/ 60033 h 146260"/>
                  <a:gd name="connsiteX8" fmla="*/ 247107 w 503728"/>
                  <a:gd name="connsiteY8" fmla="*/ 50201 h 146260"/>
                  <a:gd name="connsiteX9" fmla="*/ 54979 w 503728"/>
                  <a:gd name="connsiteY9" fmla="*/ 60033 h 146260"/>
                  <a:gd name="connsiteX0" fmla="*/ 16 w 503728"/>
                  <a:gd name="connsiteY0" fmla="*/ 60033 h 146260"/>
                  <a:gd name="connsiteX1" fmla="*/ 247107 w 503728"/>
                  <a:gd name="connsiteY1" fmla="*/ 0 h 146260"/>
                  <a:gd name="connsiteX2" fmla="*/ 503724 w 503728"/>
                  <a:gd name="connsiteY2" fmla="*/ 60033 h 146260"/>
                  <a:gd name="connsiteX3" fmla="*/ 251870 w 503728"/>
                  <a:gd name="connsiteY3" fmla="*/ 146260 h 146260"/>
                  <a:gd name="connsiteX4" fmla="*/ 16 w 503728"/>
                  <a:gd name="connsiteY4" fmla="*/ 60033 h 146260"/>
                  <a:gd name="connsiteX5" fmla="*/ 54979 w 503728"/>
                  <a:gd name="connsiteY5" fmla="*/ 60033 h 146260"/>
                  <a:gd name="connsiteX6" fmla="*/ 251870 w 503728"/>
                  <a:gd name="connsiteY6" fmla="*/ 91297 h 146260"/>
                  <a:gd name="connsiteX7" fmla="*/ 448761 w 503728"/>
                  <a:gd name="connsiteY7" fmla="*/ 60033 h 146260"/>
                  <a:gd name="connsiteX8" fmla="*/ 247107 w 503728"/>
                  <a:gd name="connsiteY8" fmla="*/ 50201 h 146260"/>
                  <a:gd name="connsiteX9" fmla="*/ 54979 w 503728"/>
                  <a:gd name="connsiteY9" fmla="*/ 60033 h 146260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1859 w 503717"/>
                  <a:gd name="connsiteY6" fmla="*/ 91297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9003 w 503717"/>
                  <a:gd name="connsiteY6" fmla="*/ 122254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9003 w 503717"/>
                  <a:gd name="connsiteY6" fmla="*/ 122254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  <a:gd name="connsiteX0" fmla="*/ 5 w 503717"/>
                  <a:gd name="connsiteY0" fmla="*/ 60033 h 162929"/>
                  <a:gd name="connsiteX1" fmla="*/ 247096 w 503717"/>
                  <a:gd name="connsiteY1" fmla="*/ 0 h 162929"/>
                  <a:gd name="connsiteX2" fmla="*/ 503713 w 503717"/>
                  <a:gd name="connsiteY2" fmla="*/ 60033 h 162929"/>
                  <a:gd name="connsiteX3" fmla="*/ 251859 w 503717"/>
                  <a:gd name="connsiteY3" fmla="*/ 162929 h 162929"/>
                  <a:gd name="connsiteX4" fmla="*/ 5 w 503717"/>
                  <a:gd name="connsiteY4" fmla="*/ 60033 h 162929"/>
                  <a:gd name="connsiteX5" fmla="*/ 54968 w 503717"/>
                  <a:gd name="connsiteY5" fmla="*/ 60033 h 162929"/>
                  <a:gd name="connsiteX6" fmla="*/ 259003 w 503717"/>
                  <a:gd name="connsiteY6" fmla="*/ 122254 h 162929"/>
                  <a:gd name="connsiteX7" fmla="*/ 448750 w 503717"/>
                  <a:gd name="connsiteY7" fmla="*/ 60033 h 162929"/>
                  <a:gd name="connsiteX8" fmla="*/ 247096 w 503717"/>
                  <a:gd name="connsiteY8" fmla="*/ 50201 h 162929"/>
                  <a:gd name="connsiteX9" fmla="*/ 54968 w 503717"/>
                  <a:gd name="connsiteY9" fmla="*/ 60033 h 162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3717" h="162929">
                    <a:moveTo>
                      <a:pt x="5" y="60033"/>
                    </a:moveTo>
                    <a:cubicBezTo>
                      <a:pt x="-789" y="9065"/>
                      <a:pt x="108001" y="0"/>
                      <a:pt x="247096" y="0"/>
                    </a:cubicBezTo>
                    <a:cubicBezTo>
                      <a:pt x="386191" y="0"/>
                      <a:pt x="502919" y="4303"/>
                      <a:pt x="503713" y="60033"/>
                    </a:cubicBezTo>
                    <a:cubicBezTo>
                      <a:pt x="504507" y="115763"/>
                      <a:pt x="390954" y="162929"/>
                      <a:pt x="251859" y="162929"/>
                    </a:cubicBezTo>
                    <a:cubicBezTo>
                      <a:pt x="112764" y="162929"/>
                      <a:pt x="799" y="111001"/>
                      <a:pt x="5" y="60033"/>
                    </a:cubicBezTo>
                    <a:close/>
                    <a:moveTo>
                      <a:pt x="54968" y="60033"/>
                    </a:moveTo>
                    <a:cubicBezTo>
                      <a:pt x="56952" y="72042"/>
                      <a:pt x="150263" y="122254"/>
                      <a:pt x="259003" y="122254"/>
                    </a:cubicBezTo>
                    <a:cubicBezTo>
                      <a:pt x="367743" y="122254"/>
                      <a:pt x="448750" y="77300"/>
                      <a:pt x="448750" y="60033"/>
                    </a:cubicBezTo>
                    <a:cubicBezTo>
                      <a:pt x="448750" y="42766"/>
                      <a:pt x="355836" y="50201"/>
                      <a:pt x="247096" y="50201"/>
                    </a:cubicBezTo>
                    <a:cubicBezTo>
                      <a:pt x="138356" y="50201"/>
                      <a:pt x="52984" y="48024"/>
                      <a:pt x="54968" y="60033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01E0BEA0-215A-4DE7-8B81-584D811AFE7A}"/>
                </a:ext>
              </a:extLst>
            </p:cNvPr>
            <p:cNvSpPr/>
            <p:nvPr/>
          </p:nvSpPr>
          <p:spPr bwMode="auto">
            <a:xfrm rot="18900000" flipH="1">
              <a:off x="818478" y="1695187"/>
              <a:ext cx="909006" cy="912762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3648B534-57BC-466F-BEA4-E1D95905A9E3}"/>
                </a:ext>
              </a:extLst>
            </p:cNvPr>
            <p:cNvSpPr/>
            <p:nvPr/>
          </p:nvSpPr>
          <p:spPr bwMode="auto">
            <a:xfrm rot="2700000">
              <a:off x="2371030" y="1695188"/>
              <a:ext cx="909008" cy="912762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BC4699B2-8DDE-475F-A857-A53674D068E8}"/>
              </a:ext>
            </a:extLst>
          </p:cNvPr>
          <p:cNvGrpSpPr/>
          <p:nvPr/>
        </p:nvGrpSpPr>
        <p:grpSpPr>
          <a:xfrm>
            <a:off x="3852225" y="3800798"/>
            <a:ext cx="2117022" cy="2733431"/>
            <a:chOff x="3852225" y="3800798"/>
            <a:chExt cx="2117022" cy="2733431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CEF01C71-6E1D-4257-820F-560524E59CDA}"/>
                </a:ext>
              </a:extLst>
            </p:cNvPr>
            <p:cNvGrpSpPr/>
            <p:nvPr/>
          </p:nvGrpSpPr>
          <p:grpSpPr>
            <a:xfrm>
              <a:off x="3852225" y="3859118"/>
              <a:ext cx="1912941" cy="2675111"/>
              <a:chOff x="3403431" y="3628939"/>
              <a:chExt cx="2077540" cy="2905291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2C2A59D2-7FBF-4086-A426-A1E6F2682201}"/>
                  </a:ext>
                </a:extLst>
              </p:cNvPr>
              <p:cNvGrpSpPr/>
              <p:nvPr/>
            </p:nvGrpSpPr>
            <p:grpSpPr>
              <a:xfrm rot="18000000" flipV="1">
                <a:off x="4074777" y="4563666"/>
                <a:ext cx="364744" cy="763935"/>
                <a:chOff x="7548596" y="1238655"/>
                <a:chExt cx="316498" cy="662888"/>
              </a:xfrm>
            </p:grpSpPr>
            <p:sp>
              <p:nvSpPr>
                <p:cNvPr id="242" name="角丸四角形 559">
                  <a:extLst>
                    <a:ext uri="{FF2B5EF4-FFF2-40B4-BE49-F238E27FC236}">
                      <a16:creationId xmlns:a16="http://schemas.microsoft.com/office/drawing/2014/main" id="{A1F66850-7ABE-4BDE-9D1D-43BB38E31CD3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台形 441">
                  <a:extLst>
                    <a:ext uri="{FF2B5EF4-FFF2-40B4-BE49-F238E27FC236}">
                      <a16:creationId xmlns:a16="http://schemas.microsoft.com/office/drawing/2014/main" id="{01CDB7D4-82E2-4F62-8145-1C3B8728ACEE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台形 441">
                  <a:extLst>
                    <a:ext uri="{FF2B5EF4-FFF2-40B4-BE49-F238E27FC236}">
                      <a16:creationId xmlns:a16="http://schemas.microsoft.com/office/drawing/2014/main" id="{A912D143-5DB1-40DE-9F41-A5849F51D3EA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C706E594-ECC8-4283-BED9-88C6600FF6EE}"/>
                  </a:ext>
                </a:extLst>
              </p:cNvPr>
              <p:cNvGrpSpPr/>
              <p:nvPr/>
            </p:nvGrpSpPr>
            <p:grpSpPr>
              <a:xfrm rot="900000">
                <a:off x="4294563" y="5765867"/>
                <a:ext cx="549599" cy="685007"/>
                <a:chOff x="6484634" y="3011752"/>
                <a:chExt cx="476902" cy="594400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8545803F-8914-4AA0-9C17-4718F36D7957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BEE16AF2-4D02-464B-BD70-B1275A81CCA6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四角形: 上の 2 つの角を丸める 239">
                  <a:extLst>
                    <a:ext uri="{FF2B5EF4-FFF2-40B4-BE49-F238E27FC236}">
                      <a16:creationId xmlns:a16="http://schemas.microsoft.com/office/drawing/2014/main" id="{2734B4ED-3145-4ECD-B606-A464B58A4130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AF93C41D-B87F-4C7F-A45A-300933411E5B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2836F520-1024-44C6-946B-1C4AA43E1B39}"/>
                  </a:ext>
                </a:extLst>
              </p:cNvPr>
              <p:cNvGrpSpPr/>
              <p:nvPr/>
            </p:nvGrpSpPr>
            <p:grpSpPr>
              <a:xfrm rot="900000">
                <a:off x="4649553" y="5849223"/>
                <a:ext cx="549599" cy="685007"/>
                <a:chOff x="6484634" y="3011752"/>
                <a:chExt cx="476902" cy="594400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4AC43400-C578-4C4B-81EF-CEC5132850A5}"/>
                    </a:ext>
                  </a:extLst>
                </p:cNvPr>
                <p:cNvSpPr/>
                <p:nvPr/>
              </p:nvSpPr>
              <p:spPr bwMode="auto">
                <a:xfrm>
                  <a:off x="6484634" y="3361288"/>
                  <a:ext cx="397674" cy="244864"/>
                </a:xfrm>
                <a:custGeom>
                  <a:avLst/>
                  <a:gdLst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73591 w 397674"/>
                    <a:gd name="connsiteY17" fmla="*/ 222514 h 243678"/>
                    <a:gd name="connsiteX18" fmla="*/ 41697 w 397674"/>
                    <a:gd name="connsiteY18" fmla="*/ 201335 h 243678"/>
                    <a:gd name="connsiteX19" fmla="*/ 41697 w 397674"/>
                    <a:gd name="connsiteY19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86300 w 397674"/>
                    <a:gd name="connsiteY15" fmla="*/ 230953 h 243678"/>
                    <a:gd name="connsiteX16" fmla="*/ 75329 w 397674"/>
                    <a:gd name="connsiteY16" fmla="*/ 226800 h 243678"/>
                    <a:gd name="connsiteX17" fmla="*/ 41697 w 397674"/>
                    <a:gd name="connsiteY17" fmla="*/ 201335 h 243678"/>
                    <a:gd name="connsiteX18" fmla="*/ 41697 w 397674"/>
                    <a:gd name="connsiteY18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88792 w 397674"/>
                    <a:gd name="connsiteY14" fmla="*/ 232608 h 243678"/>
                    <a:gd name="connsiteX15" fmla="*/ 75329 w 397674"/>
                    <a:gd name="connsiteY15" fmla="*/ 226800 h 243678"/>
                    <a:gd name="connsiteX16" fmla="*/ 41697 w 397674"/>
                    <a:gd name="connsiteY16" fmla="*/ 201335 h 243678"/>
                    <a:gd name="connsiteX17" fmla="*/ 41697 w 397674"/>
                    <a:gd name="connsiteY17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110496 w 397674"/>
                    <a:gd name="connsiteY3" fmla="*/ 110376 h 243678"/>
                    <a:gd name="connsiteX4" fmla="*/ 229449 w 397674"/>
                    <a:gd name="connsiteY4" fmla="*/ 76564 h 243678"/>
                    <a:gd name="connsiteX5" fmla="*/ 397674 w 397674"/>
                    <a:gd name="connsiteY5" fmla="*/ 76564 h 243678"/>
                    <a:gd name="connsiteX6" fmla="*/ 397674 w 397674"/>
                    <a:gd name="connsiteY6" fmla="*/ 192006 h 243678"/>
                    <a:gd name="connsiteX7" fmla="*/ 235111 w 397674"/>
                    <a:gd name="connsiteY7" fmla="*/ 242542 h 243678"/>
                    <a:gd name="connsiteX8" fmla="*/ 168746 w 397674"/>
                    <a:gd name="connsiteY8" fmla="*/ 243612 h 243678"/>
                    <a:gd name="connsiteX9" fmla="*/ 144783 w 397674"/>
                    <a:gd name="connsiteY9" fmla="*/ 242562 h 243678"/>
                    <a:gd name="connsiteX10" fmla="*/ 142365 w 397674"/>
                    <a:gd name="connsiteY10" fmla="*/ 243032 h 243678"/>
                    <a:gd name="connsiteX11" fmla="*/ 138540 w 397674"/>
                    <a:gd name="connsiteY11" fmla="*/ 242288 h 243678"/>
                    <a:gd name="connsiteX12" fmla="*/ 113327 w 397674"/>
                    <a:gd name="connsiteY12" fmla="*/ 241183 h 243678"/>
                    <a:gd name="connsiteX13" fmla="*/ 92662 w 397674"/>
                    <a:gd name="connsiteY13" fmla="*/ 233361 h 243678"/>
                    <a:gd name="connsiteX14" fmla="*/ 75329 w 397674"/>
                    <a:gd name="connsiteY14" fmla="*/ 226800 h 243678"/>
                    <a:gd name="connsiteX15" fmla="*/ 41697 w 397674"/>
                    <a:gd name="connsiteY15" fmla="*/ 201335 h 243678"/>
                    <a:gd name="connsiteX16" fmla="*/ 41697 w 397674"/>
                    <a:gd name="connsiteY16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0 h 243678"/>
                    <a:gd name="connsiteX1" fmla="*/ 70627 w 397674"/>
                    <a:gd name="connsiteY1" fmla="*/ 69070 h 243678"/>
                    <a:gd name="connsiteX2" fmla="*/ 105994 w 397674"/>
                    <a:gd name="connsiteY2" fmla="*/ 114959 h 243678"/>
                    <a:gd name="connsiteX3" fmla="*/ 229449 w 397674"/>
                    <a:gd name="connsiteY3" fmla="*/ 76564 h 243678"/>
                    <a:gd name="connsiteX4" fmla="*/ 397674 w 397674"/>
                    <a:gd name="connsiteY4" fmla="*/ 76564 h 243678"/>
                    <a:gd name="connsiteX5" fmla="*/ 397674 w 397674"/>
                    <a:gd name="connsiteY5" fmla="*/ 192006 h 243678"/>
                    <a:gd name="connsiteX6" fmla="*/ 235111 w 397674"/>
                    <a:gd name="connsiteY6" fmla="*/ 242542 h 243678"/>
                    <a:gd name="connsiteX7" fmla="*/ 168746 w 397674"/>
                    <a:gd name="connsiteY7" fmla="*/ 243612 h 243678"/>
                    <a:gd name="connsiteX8" fmla="*/ 144783 w 397674"/>
                    <a:gd name="connsiteY8" fmla="*/ 242562 h 243678"/>
                    <a:gd name="connsiteX9" fmla="*/ 142365 w 397674"/>
                    <a:gd name="connsiteY9" fmla="*/ 243032 h 243678"/>
                    <a:gd name="connsiteX10" fmla="*/ 138540 w 397674"/>
                    <a:gd name="connsiteY10" fmla="*/ 242288 h 243678"/>
                    <a:gd name="connsiteX11" fmla="*/ 113327 w 397674"/>
                    <a:gd name="connsiteY11" fmla="*/ 241183 h 243678"/>
                    <a:gd name="connsiteX12" fmla="*/ 92662 w 397674"/>
                    <a:gd name="connsiteY12" fmla="*/ 233361 h 243678"/>
                    <a:gd name="connsiteX13" fmla="*/ 75329 w 397674"/>
                    <a:gd name="connsiteY13" fmla="*/ 226800 h 243678"/>
                    <a:gd name="connsiteX14" fmla="*/ 41697 w 397674"/>
                    <a:gd name="connsiteY14" fmla="*/ 201335 h 243678"/>
                    <a:gd name="connsiteX15" fmla="*/ 41697 w 397674"/>
                    <a:gd name="connsiteY15" fmla="*/ 0 h 243678"/>
                    <a:gd name="connsiteX0" fmla="*/ 41697 w 397674"/>
                    <a:gd name="connsiteY0" fmla="*/ 1228 h 244906"/>
                    <a:gd name="connsiteX1" fmla="*/ 105994 w 397674"/>
                    <a:gd name="connsiteY1" fmla="*/ 116187 h 244906"/>
                    <a:gd name="connsiteX2" fmla="*/ 229449 w 397674"/>
                    <a:gd name="connsiteY2" fmla="*/ 77792 h 244906"/>
                    <a:gd name="connsiteX3" fmla="*/ 397674 w 397674"/>
                    <a:gd name="connsiteY3" fmla="*/ 77792 h 244906"/>
                    <a:gd name="connsiteX4" fmla="*/ 397674 w 397674"/>
                    <a:gd name="connsiteY4" fmla="*/ 193234 h 244906"/>
                    <a:gd name="connsiteX5" fmla="*/ 235111 w 397674"/>
                    <a:gd name="connsiteY5" fmla="*/ 243770 h 244906"/>
                    <a:gd name="connsiteX6" fmla="*/ 168746 w 397674"/>
                    <a:gd name="connsiteY6" fmla="*/ 244840 h 244906"/>
                    <a:gd name="connsiteX7" fmla="*/ 144783 w 397674"/>
                    <a:gd name="connsiteY7" fmla="*/ 243790 h 244906"/>
                    <a:gd name="connsiteX8" fmla="*/ 142365 w 397674"/>
                    <a:gd name="connsiteY8" fmla="*/ 244260 h 244906"/>
                    <a:gd name="connsiteX9" fmla="*/ 138540 w 397674"/>
                    <a:gd name="connsiteY9" fmla="*/ 243516 h 244906"/>
                    <a:gd name="connsiteX10" fmla="*/ 113327 w 397674"/>
                    <a:gd name="connsiteY10" fmla="*/ 242411 h 244906"/>
                    <a:gd name="connsiteX11" fmla="*/ 92662 w 397674"/>
                    <a:gd name="connsiteY11" fmla="*/ 234589 h 244906"/>
                    <a:gd name="connsiteX12" fmla="*/ 75329 w 397674"/>
                    <a:gd name="connsiteY12" fmla="*/ 228028 h 244906"/>
                    <a:gd name="connsiteX13" fmla="*/ 41697 w 397674"/>
                    <a:gd name="connsiteY13" fmla="*/ 202563 h 244906"/>
                    <a:gd name="connsiteX14" fmla="*/ 41697 w 397674"/>
                    <a:gd name="connsiteY14" fmla="*/ 1228 h 244906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38540 w 397674"/>
                    <a:gd name="connsiteY9" fmla="*/ 243474 h 244864"/>
                    <a:gd name="connsiteX10" fmla="*/ 113327 w 397674"/>
                    <a:gd name="connsiteY10" fmla="*/ 242369 h 244864"/>
                    <a:gd name="connsiteX11" fmla="*/ 92662 w 397674"/>
                    <a:gd name="connsiteY11" fmla="*/ 234547 h 244864"/>
                    <a:gd name="connsiteX12" fmla="*/ 75329 w 397674"/>
                    <a:gd name="connsiteY12" fmla="*/ 227986 h 244864"/>
                    <a:gd name="connsiteX13" fmla="*/ 41697 w 397674"/>
                    <a:gd name="connsiteY13" fmla="*/ 202521 h 244864"/>
                    <a:gd name="connsiteX14" fmla="*/ 41697 w 397674"/>
                    <a:gd name="connsiteY14" fmla="*/ 1186 h 244864"/>
                    <a:gd name="connsiteX0" fmla="*/ 41697 w 397674"/>
                    <a:gd name="connsiteY0" fmla="*/ 1186 h 244864"/>
                    <a:gd name="connsiteX1" fmla="*/ 105994 w 397674"/>
                    <a:gd name="connsiteY1" fmla="*/ 116145 h 244864"/>
                    <a:gd name="connsiteX2" fmla="*/ 229449 w 397674"/>
                    <a:gd name="connsiteY2" fmla="*/ 77750 h 244864"/>
                    <a:gd name="connsiteX3" fmla="*/ 397674 w 397674"/>
                    <a:gd name="connsiteY3" fmla="*/ 77750 h 244864"/>
                    <a:gd name="connsiteX4" fmla="*/ 397674 w 397674"/>
                    <a:gd name="connsiteY4" fmla="*/ 193192 h 244864"/>
                    <a:gd name="connsiteX5" fmla="*/ 235111 w 397674"/>
                    <a:gd name="connsiteY5" fmla="*/ 243728 h 244864"/>
                    <a:gd name="connsiteX6" fmla="*/ 168746 w 397674"/>
                    <a:gd name="connsiteY6" fmla="*/ 244798 h 244864"/>
                    <a:gd name="connsiteX7" fmla="*/ 144783 w 397674"/>
                    <a:gd name="connsiteY7" fmla="*/ 243748 h 244864"/>
                    <a:gd name="connsiteX8" fmla="*/ 142365 w 397674"/>
                    <a:gd name="connsiteY8" fmla="*/ 244218 h 244864"/>
                    <a:gd name="connsiteX9" fmla="*/ 113327 w 397674"/>
                    <a:gd name="connsiteY9" fmla="*/ 242369 h 244864"/>
                    <a:gd name="connsiteX10" fmla="*/ 92662 w 397674"/>
                    <a:gd name="connsiteY10" fmla="*/ 234547 h 244864"/>
                    <a:gd name="connsiteX11" fmla="*/ 75329 w 397674"/>
                    <a:gd name="connsiteY11" fmla="*/ 227986 h 244864"/>
                    <a:gd name="connsiteX12" fmla="*/ 41697 w 397674"/>
                    <a:gd name="connsiteY12" fmla="*/ 202521 h 244864"/>
                    <a:gd name="connsiteX13" fmla="*/ 41697 w 397674"/>
                    <a:gd name="connsiteY13" fmla="*/ 1186 h 24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7674" h="244864">
                      <a:moveTo>
                        <a:pt x="41697" y="1186"/>
                      </a:moveTo>
                      <a:cubicBezTo>
                        <a:pt x="52413" y="-13210"/>
                        <a:pt x="38983" y="108146"/>
                        <a:pt x="105994" y="116145"/>
                      </a:cubicBezTo>
                      <a:cubicBezTo>
                        <a:pt x="173005" y="124144"/>
                        <a:pt x="188297" y="90548"/>
                        <a:pt x="229449" y="77750"/>
                      </a:cubicBezTo>
                      <a:lnTo>
                        <a:pt x="397674" y="77750"/>
                      </a:lnTo>
                      <a:lnTo>
                        <a:pt x="397674" y="193192"/>
                      </a:lnTo>
                      <a:cubicBezTo>
                        <a:pt x="397674" y="256949"/>
                        <a:pt x="328018" y="243728"/>
                        <a:pt x="235111" y="243728"/>
                      </a:cubicBezTo>
                      <a:cubicBezTo>
                        <a:pt x="211884" y="243728"/>
                        <a:pt x="189403" y="244555"/>
                        <a:pt x="168746" y="244798"/>
                      </a:cubicBezTo>
                      <a:lnTo>
                        <a:pt x="144783" y="243748"/>
                      </a:lnTo>
                      <a:lnTo>
                        <a:pt x="142365" y="244218"/>
                      </a:lnTo>
                      <a:lnTo>
                        <a:pt x="113327" y="242369"/>
                      </a:lnTo>
                      <a:lnTo>
                        <a:pt x="92662" y="234547"/>
                      </a:lnTo>
                      <a:lnTo>
                        <a:pt x="75329" y="227986"/>
                      </a:lnTo>
                      <a:lnTo>
                        <a:pt x="41697" y="202521"/>
                      </a:lnTo>
                      <a:cubicBezTo>
                        <a:pt x="-13900" y="146924"/>
                        <a:pt x="-13900" y="56783"/>
                        <a:pt x="41697" y="11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C005A638-E3A0-4FB9-A737-5F93AC85D7B8}"/>
                    </a:ext>
                  </a:extLst>
                </p:cNvPr>
                <p:cNvSpPr/>
                <p:nvPr/>
              </p:nvSpPr>
              <p:spPr bwMode="auto">
                <a:xfrm>
                  <a:off x="6633663" y="3011752"/>
                  <a:ext cx="327873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四角形: 上の 2 つの角を丸める 235">
                  <a:extLst>
                    <a:ext uri="{FF2B5EF4-FFF2-40B4-BE49-F238E27FC236}">
                      <a16:creationId xmlns:a16="http://schemas.microsoft.com/office/drawing/2014/main" id="{B72C99EC-AC88-4BC4-8390-B582912A8A21}"/>
                    </a:ext>
                  </a:extLst>
                </p:cNvPr>
                <p:cNvSpPr/>
                <p:nvPr/>
              </p:nvSpPr>
              <p:spPr bwMode="auto">
                <a:xfrm>
                  <a:off x="6672867" y="3011752"/>
                  <a:ext cx="24462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四角形: 上の 2 つの角を丸める 236">
                  <a:extLst>
                    <a:ext uri="{FF2B5EF4-FFF2-40B4-BE49-F238E27FC236}">
                      <a16:creationId xmlns:a16="http://schemas.microsoft.com/office/drawing/2014/main" id="{62236D43-6CA7-43A0-A3FE-DBDFF2B5D3ED}"/>
                    </a:ext>
                  </a:extLst>
                </p:cNvPr>
                <p:cNvSpPr/>
                <p:nvPr/>
              </p:nvSpPr>
              <p:spPr bwMode="auto">
                <a:xfrm>
                  <a:off x="6739330" y="3011752"/>
                  <a:ext cx="125638" cy="450050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3D30DDC4-809F-4CB5-B887-F542F975E5AA}"/>
                  </a:ext>
                </a:extLst>
              </p:cNvPr>
              <p:cNvGrpSpPr/>
              <p:nvPr/>
            </p:nvGrpSpPr>
            <p:grpSpPr>
              <a:xfrm>
                <a:off x="4437244" y="5401138"/>
                <a:ext cx="946746" cy="661478"/>
                <a:chOff x="6474632" y="1510224"/>
                <a:chExt cx="821518" cy="573983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649530DF-DB16-48C4-87EE-FE544D7A0413}"/>
                    </a:ext>
                  </a:extLst>
                </p:cNvPr>
                <p:cNvSpPr/>
                <p:nvPr/>
              </p:nvSpPr>
              <p:spPr bwMode="auto">
                <a:xfrm>
                  <a:off x="6474632" y="1510224"/>
                  <a:ext cx="821518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4F0BD6C6-1A00-4098-ACDC-7597700165FD}"/>
                    </a:ext>
                  </a:extLst>
                </p:cNvPr>
                <p:cNvSpPr/>
                <p:nvPr/>
              </p:nvSpPr>
              <p:spPr bwMode="auto">
                <a:xfrm>
                  <a:off x="6590063" y="1510224"/>
                  <a:ext cx="594962" cy="573983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7B8CA82D-A11C-42F2-B2A9-5A9A2471ED4C}"/>
                    </a:ext>
                  </a:extLst>
                </p:cNvPr>
                <p:cNvSpPr/>
                <p:nvPr/>
              </p:nvSpPr>
              <p:spPr bwMode="auto">
                <a:xfrm>
                  <a:off x="6743910" y="1510224"/>
                  <a:ext cx="279190" cy="573983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5" name="片側の 2 つの角を丸めた四角形 513">
                <a:extLst>
                  <a:ext uri="{FF2B5EF4-FFF2-40B4-BE49-F238E27FC236}">
                    <a16:creationId xmlns:a16="http://schemas.microsoft.com/office/drawing/2014/main" id="{C0E089FB-68F2-4FE9-B418-2C7F2E1FA60F}"/>
                  </a:ext>
                </a:extLst>
              </p:cNvPr>
              <p:cNvSpPr/>
              <p:nvPr/>
            </p:nvSpPr>
            <p:spPr bwMode="auto">
              <a:xfrm>
                <a:off x="4483162" y="4807988"/>
                <a:ext cx="847804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片側の 2 つの角を丸めた四角形 513">
                <a:extLst>
                  <a:ext uri="{FF2B5EF4-FFF2-40B4-BE49-F238E27FC236}">
                    <a16:creationId xmlns:a16="http://schemas.microsoft.com/office/drawing/2014/main" id="{E30B56A9-C85F-4200-8553-65286558F661}"/>
                  </a:ext>
                </a:extLst>
              </p:cNvPr>
              <p:cNvSpPr/>
              <p:nvPr/>
            </p:nvSpPr>
            <p:spPr bwMode="auto">
              <a:xfrm>
                <a:off x="4580157" y="4807988"/>
                <a:ext cx="653816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片側の 2 つの角を丸めた四角形 513">
                <a:extLst>
                  <a:ext uri="{FF2B5EF4-FFF2-40B4-BE49-F238E27FC236}">
                    <a16:creationId xmlns:a16="http://schemas.microsoft.com/office/drawing/2014/main" id="{03036371-CC5A-4932-9092-AABCF883CF6E}"/>
                  </a:ext>
                </a:extLst>
              </p:cNvPr>
              <p:cNvSpPr/>
              <p:nvPr/>
            </p:nvSpPr>
            <p:spPr bwMode="auto">
              <a:xfrm>
                <a:off x="4781401" y="4807988"/>
                <a:ext cx="251328" cy="7579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円/楕円 525">
                <a:extLst>
                  <a:ext uri="{FF2B5EF4-FFF2-40B4-BE49-F238E27FC236}">
                    <a16:creationId xmlns:a16="http://schemas.microsoft.com/office/drawing/2014/main" id="{763A89EA-135C-490A-8CED-620379E6657C}"/>
                  </a:ext>
                </a:extLst>
              </p:cNvPr>
              <p:cNvSpPr/>
              <p:nvPr/>
            </p:nvSpPr>
            <p:spPr bwMode="auto">
              <a:xfrm>
                <a:off x="4363723" y="3987280"/>
                <a:ext cx="1117248" cy="111724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円/楕円 533">
                <a:extLst>
                  <a:ext uri="{FF2B5EF4-FFF2-40B4-BE49-F238E27FC236}">
                    <a16:creationId xmlns:a16="http://schemas.microsoft.com/office/drawing/2014/main" id="{D2F56F03-CB19-4A86-BEF0-84FB8139807D}"/>
                  </a:ext>
                </a:extLst>
              </p:cNvPr>
              <p:cNvSpPr/>
              <p:nvPr/>
            </p:nvSpPr>
            <p:spPr bwMode="auto">
              <a:xfrm rot="900000">
                <a:off x="4603025" y="4526078"/>
                <a:ext cx="183735" cy="1337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3CEF3566-8366-4530-93FD-FF46531DCBD7}"/>
                  </a:ext>
                </a:extLst>
              </p:cNvPr>
              <p:cNvSpPr/>
              <p:nvPr/>
            </p:nvSpPr>
            <p:spPr bwMode="auto">
              <a:xfrm>
                <a:off x="4211027" y="4250068"/>
                <a:ext cx="227613" cy="227611"/>
              </a:xfrm>
              <a:prstGeom prst="ellipse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1A52A9BC-1F80-4515-B443-6BEBB4595D36}"/>
                  </a:ext>
                </a:extLst>
              </p:cNvPr>
              <p:cNvSpPr/>
              <p:nvPr/>
            </p:nvSpPr>
            <p:spPr bwMode="auto">
              <a:xfrm>
                <a:off x="4323916" y="4295168"/>
                <a:ext cx="74150" cy="7414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星: 4 pt 221">
                <a:extLst>
                  <a:ext uri="{FF2B5EF4-FFF2-40B4-BE49-F238E27FC236}">
                    <a16:creationId xmlns:a16="http://schemas.microsoft.com/office/drawing/2014/main" id="{824E36CB-C54A-4EA5-B5FD-88D8C36B0976}"/>
                  </a:ext>
                </a:extLst>
              </p:cNvPr>
              <p:cNvSpPr/>
              <p:nvPr/>
            </p:nvSpPr>
            <p:spPr bwMode="auto">
              <a:xfrm rot="900000">
                <a:off x="4526647" y="4238394"/>
                <a:ext cx="210309" cy="227918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986E8212-6F11-4269-AA45-3AAC4F106AD5}"/>
                  </a:ext>
                </a:extLst>
              </p:cNvPr>
              <p:cNvGrpSpPr/>
              <p:nvPr/>
            </p:nvGrpSpPr>
            <p:grpSpPr>
              <a:xfrm rot="17406289" flipV="1">
                <a:off x="4195927" y="4649280"/>
                <a:ext cx="460767" cy="965049"/>
                <a:chOff x="7548596" y="1238655"/>
                <a:chExt cx="316498" cy="662888"/>
              </a:xfrm>
            </p:grpSpPr>
            <p:sp>
              <p:nvSpPr>
                <p:cNvPr id="228" name="角丸四角形 559">
                  <a:extLst>
                    <a:ext uri="{FF2B5EF4-FFF2-40B4-BE49-F238E27FC236}">
                      <a16:creationId xmlns:a16="http://schemas.microsoft.com/office/drawing/2014/main" id="{6909DA0A-9A73-46C8-9524-26D85C5F0CF0}"/>
                    </a:ext>
                  </a:extLst>
                </p:cNvPr>
                <p:cNvSpPr/>
                <p:nvPr/>
              </p:nvSpPr>
              <p:spPr bwMode="auto">
                <a:xfrm rot="11847475">
                  <a:off x="7548596" y="1570390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台形 441">
                  <a:extLst>
                    <a:ext uri="{FF2B5EF4-FFF2-40B4-BE49-F238E27FC236}">
                      <a16:creationId xmlns:a16="http://schemas.microsoft.com/office/drawing/2014/main" id="{BCBDF06A-5132-4FE5-9F94-86C93BDCFBFF}"/>
                    </a:ext>
                  </a:extLst>
                </p:cNvPr>
                <p:cNvSpPr/>
                <p:nvPr/>
              </p:nvSpPr>
              <p:spPr bwMode="auto">
                <a:xfrm rot="10761594">
                  <a:off x="7567222" y="1238655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台形 441">
                  <a:extLst>
                    <a:ext uri="{FF2B5EF4-FFF2-40B4-BE49-F238E27FC236}">
                      <a16:creationId xmlns:a16="http://schemas.microsoft.com/office/drawing/2014/main" id="{5965596B-0B89-4836-8078-6B775808A1C3}"/>
                    </a:ext>
                  </a:extLst>
                </p:cNvPr>
                <p:cNvSpPr/>
                <p:nvPr/>
              </p:nvSpPr>
              <p:spPr bwMode="auto">
                <a:xfrm rot="10761594">
                  <a:off x="7663467" y="1238655"/>
                  <a:ext cx="77870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F98FE73C-E025-474D-A782-44828C8F3903}"/>
                  </a:ext>
                </a:extLst>
              </p:cNvPr>
              <p:cNvSpPr/>
              <p:nvPr/>
            </p:nvSpPr>
            <p:spPr>
              <a:xfrm rot="2363532">
                <a:off x="4212090" y="4542669"/>
                <a:ext cx="249848" cy="185082"/>
              </a:xfrm>
              <a:custGeom>
                <a:avLst/>
                <a:gdLst>
                  <a:gd name="connsiteX0" fmla="*/ 16980 w 438538"/>
                  <a:gd name="connsiteY0" fmla="*/ 61285 h 324859"/>
                  <a:gd name="connsiteX1" fmla="*/ 216078 w 438538"/>
                  <a:gd name="connsiteY1" fmla="*/ 0 h 324859"/>
                  <a:gd name="connsiteX2" fmla="*/ 432156 w 438538"/>
                  <a:gd name="connsiteY2" fmla="*/ 100342 h 324859"/>
                  <a:gd name="connsiteX3" fmla="*/ 430371 w 438538"/>
                  <a:gd name="connsiteY3" fmla="*/ 104450 h 324859"/>
                  <a:gd name="connsiteX4" fmla="*/ 434182 w 438538"/>
                  <a:gd name="connsiteY4" fmla="*/ 107895 h 324859"/>
                  <a:gd name="connsiteX5" fmla="*/ 278830 w 438538"/>
                  <a:gd name="connsiteY5" fmla="*/ 288517 h 324859"/>
                  <a:gd name="connsiteX6" fmla="*/ 40600 w 438538"/>
                  <a:gd name="connsiteY6" fmla="*/ 286368 h 324859"/>
                  <a:gd name="connsiteX7" fmla="*/ 68937 w 438538"/>
                  <a:gd name="connsiteY7" fmla="*/ 195612 h 324859"/>
                  <a:gd name="connsiteX8" fmla="*/ 87627 w 438538"/>
                  <a:gd name="connsiteY8" fmla="*/ 178915 h 324859"/>
                  <a:gd name="connsiteX9" fmla="*/ 63288 w 438538"/>
                  <a:gd name="connsiteY9" fmla="*/ 171294 h 324859"/>
                  <a:gd name="connsiteX10" fmla="*/ 0 w 438538"/>
                  <a:gd name="connsiteY10" fmla="*/ 100342 h 324859"/>
                  <a:gd name="connsiteX11" fmla="*/ 16980 w 438538"/>
                  <a:gd name="connsiteY11" fmla="*/ 61285 h 324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8538" h="324859">
                    <a:moveTo>
                      <a:pt x="16980" y="61285"/>
                    </a:moveTo>
                    <a:cubicBezTo>
                      <a:pt x="49783" y="25270"/>
                      <a:pt x="126575" y="0"/>
                      <a:pt x="216078" y="0"/>
                    </a:cubicBezTo>
                    <a:cubicBezTo>
                      <a:pt x="335415" y="0"/>
                      <a:pt x="432156" y="44925"/>
                      <a:pt x="432156" y="100342"/>
                    </a:cubicBezTo>
                    <a:lnTo>
                      <a:pt x="430371" y="104450"/>
                    </a:lnTo>
                    <a:lnTo>
                      <a:pt x="434182" y="107895"/>
                    </a:lnTo>
                    <a:cubicBezTo>
                      <a:pt x="457068" y="158366"/>
                      <a:pt x="387515" y="239233"/>
                      <a:pt x="278830" y="288517"/>
                    </a:cubicBezTo>
                    <a:cubicBezTo>
                      <a:pt x="170146" y="337801"/>
                      <a:pt x="63486" y="336838"/>
                      <a:pt x="40600" y="286368"/>
                    </a:cubicBezTo>
                    <a:cubicBezTo>
                      <a:pt x="29157" y="261133"/>
                      <a:pt x="40824" y="228298"/>
                      <a:pt x="68937" y="195612"/>
                    </a:cubicBezTo>
                    <a:lnTo>
                      <a:pt x="87627" y="178915"/>
                    </a:lnTo>
                    <a:lnTo>
                      <a:pt x="63288" y="171294"/>
                    </a:lnTo>
                    <a:cubicBezTo>
                      <a:pt x="24185" y="153136"/>
                      <a:pt x="0" y="128051"/>
                      <a:pt x="0" y="100342"/>
                    </a:cubicBezTo>
                    <a:cubicBezTo>
                      <a:pt x="0" y="86488"/>
                      <a:pt x="6046" y="73289"/>
                      <a:pt x="16980" y="61285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7EDBEE61-F78C-4D3A-9D34-60B27D7E9053}"/>
                  </a:ext>
                </a:extLst>
              </p:cNvPr>
              <p:cNvGrpSpPr/>
              <p:nvPr/>
            </p:nvGrpSpPr>
            <p:grpSpPr>
              <a:xfrm>
                <a:off x="3403431" y="3628939"/>
                <a:ext cx="674327" cy="1010579"/>
                <a:chOff x="3273790" y="3347450"/>
                <a:chExt cx="955573" cy="1010579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6D9EE575-6521-47BE-B728-CD3E7175F5B4}"/>
                    </a:ext>
                  </a:extLst>
                </p:cNvPr>
                <p:cNvSpPr/>
                <p:nvPr/>
              </p:nvSpPr>
              <p:spPr>
                <a:xfrm rot="18900000">
                  <a:off x="3273790" y="3347450"/>
                  <a:ext cx="955573" cy="1010579"/>
                </a:xfrm>
                <a:custGeom>
                  <a:avLst/>
                  <a:gdLst>
                    <a:gd name="connsiteX0" fmla="*/ 955573 w 955573"/>
                    <a:gd name="connsiteY0" fmla="*/ 55006 h 1010579"/>
                    <a:gd name="connsiteX1" fmla="*/ 809081 w 955573"/>
                    <a:gd name="connsiteY1" fmla="*/ 342730 h 1010579"/>
                    <a:gd name="connsiteX2" fmla="*/ 806944 w 955573"/>
                    <a:gd name="connsiteY2" fmla="*/ 351123 h 1010579"/>
                    <a:gd name="connsiteX3" fmla="*/ 872324 w 955573"/>
                    <a:gd name="connsiteY3" fmla="*/ 365151 h 1010579"/>
                    <a:gd name="connsiteX4" fmla="*/ 761109 w 955573"/>
                    <a:gd name="connsiteY4" fmla="*/ 709690 h 1010579"/>
                    <a:gd name="connsiteX5" fmla="*/ 736463 w 955573"/>
                    <a:gd name="connsiteY5" fmla="*/ 774721 h 1010579"/>
                    <a:gd name="connsiteX6" fmla="*/ 707236 w 955573"/>
                    <a:gd name="connsiteY6" fmla="*/ 821050 h 1010579"/>
                    <a:gd name="connsiteX7" fmla="*/ 695331 w 955573"/>
                    <a:gd name="connsiteY7" fmla="*/ 842985 h 1010579"/>
                    <a:gd name="connsiteX8" fmla="*/ 380125 w 955573"/>
                    <a:gd name="connsiteY8" fmla="*/ 1010579 h 1010579"/>
                    <a:gd name="connsiteX9" fmla="*/ 0 w 955573"/>
                    <a:gd name="connsiteY9" fmla="*/ 630454 h 1010579"/>
                    <a:gd name="connsiteX10" fmla="*/ 1 w 955573"/>
                    <a:gd name="connsiteY10" fmla="*/ 630454 h 1010579"/>
                    <a:gd name="connsiteX11" fmla="*/ 29873 w 955573"/>
                    <a:gd name="connsiteY11" fmla="*/ 482492 h 1010579"/>
                    <a:gd name="connsiteX12" fmla="*/ 35593 w 955573"/>
                    <a:gd name="connsiteY12" fmla="*/ 471955 h 1010579"/>
                    <a:gd name="connsiteX13" fmla="*/ 36553 w 955573"/>
                    <a:gd name="connsiteY13" fmla="*/ 466229 h 1010579"/>
                    <a:gd name="connsiteX14" fmla="*/ 196521 w 955573"/>
                    <a:gd name="connsiteY14" fmla="*/ 257755 h 1010579"/>
                    <a:gd name="connsiteX15" fmla="*/ 516922 w 955573"/>
                    <a:gd name="connsiteY15" fmla="*/ 0 h 1010579"/>
                    <a:gd name="connsiteX16" fmla="*/ 577576 w 955573"/>
                    <a:gd name="connsiteY16" fmla="*/ 199590 h 1010579"/>
                    <a:gd name="connsiteX17" fmla="*/ 588190 w 955573"/>
                    <a:gd name="connsiteY17" fmla="*/ 221777 h 1010579"/>
                    <a:gd name="connsiteX18" fmla="*/ 667849 w 955573"/>
                    <a:gd name="connsiteY18" fmla="*/ 201498 h 1010579"/>
                    <a:gd name="connsiteX19" fmla="*/ 955573 w 955573"/>
                    <a:gd name="connsiteY19" fmla="*/ 55006 h 1010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5573" h="1010579">
                      <a:moveTo>
                        <a:pt x="955573" y="55006"/>
                      </a:moveTo>
                      <a:cubicBezTo>
                        <a:pt x="890466" y="150914"/>
                        <a:pt x="841635" y="246822"/>
                        <a:pt x="809081" y="342730"/>
                      </a:cubicBezTo>
                      <a:lnTo>
                        <a:pt x="806944" y="351123"/>
                      </a:lnTo>
                      <a:lnTo>
                        <a:pt x="872324" y="365151"/>
                      </a:lnTo>
                      <a:cubicBezTo>
                        <a:pt x="829376" y="478423"/>
                        <a:pt x="792304" y="593269"/>
                        <a:pt x="761109" y="709690"/>
                      </a:cubicBezTo>
                      <a:cubicBezTo>
                        <a:pt x="754974" y="732585"/>
                        <a:pt x="746665" y="754316"/>
                        <a:pt x="736463" y="774721"/>
                      </a:cubicBezTo>
                      <a:lnTo>
                        <a:pt x="707236" y="821050"/>
                      </a:lnTo>
                      <a:lnTo>
                        <a:pt x="695331" y="842985"/>
                      </a:lnTo>
                      <a:cubicBezTo>
                        <a:pt x="627019" y="944099"/>
                        <a:pt x="511336" y="1010579"/>
                        <a:pt x="380125" y="1010579"/>
                      </a:cubicBezTo>
                      <a:cubicBezTo>
                        <a:pt x="170188" y="1010579"/>
                        <a:pt x="0" y="840391"/>
                        <a:pt x="0" y="630454"/>
                      </a:cubicBezTo>
                      <a:lnTo>
                        <a:pt x="1" y="630454"/>
                      </a:lnTo>
                      <a:cubicBezTo>
                        <a:pt x="1" y="577970"/>
                        <a:pt x="10638" y="527970"/>
                        <a:pt x="29873" y="482492"/>
                      </a:cubicBezTo>
                      <a:lnTo>
                        <a:pt x="35593" y="471955"/>
                      </a:lnTo>
                      <a:lnTo>
                        <a:pt x="36553" y="466229"/>
                      </a:lnTo>
                      <a:cubicBezTo>
                        <a:pt x="59295" y="381356"/>
                        <a:pt x="114414" y="305160"/>
                        <a:pt x="196521" y="257755"/>
                      </a:cubicBezTo>
                      <a:cubicBezTo>
                        <a:pt x="313825" y="190030"/>
                        <a:pt x="420625" y="104112"/>
                        <a:pt x="516922" y="0"/>
                      </a:cubicBezTo>
                      <a:cubicBezTo>
                        <a:pt x="532592" y="69156"/>
                        <a:pt x="552810" y="135686"/>
                        <a:pt x="577576" y="199590"/>
                      </a:cubicBezTo>
                      <a:lnTo>
                        <a:pt x="588190" y="221777"/>
                      </a:lnTo>
                      <a:lnTo>
                        <a:pt x="667849" y="201498"/>
                      </a:lnTo>
                      <a:cubicBezTo>
                        <a:pt x="763757" y="168944"/>
                        <a:pt x="859665" y="120113"/>
                        <a:pt x="955573" y="5500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2BD7733-AB54-4BF4-A721-78F27689799A}"/>
                    </a:ext>
                  </a:extLst>
                </p:cNvPr>
                <p:cNvSpPr/>
                <p:nvPr/>
              </p:nvSpPr>
              <p:spPr>
                <a:xfrm rot="18900000">
                  <a:off x="3689430" y="3830296"/>
                  <a:ext cx="459620" cy="486076"/>
                </a:xfrm>
                <a:custGeom>
                  <a:avLst/>
                  <a:gdLst>
                    <a:gd name="connsiteX0" fmla="*/ 955573 w 955573"/>
                    <a:gd name="connsiteY0" fmla="*/ 55006 h 1010579"/>
                    <a:gd name="connsiteX1" fmla="*/ 809081 w 955573"/>
                    <a:gd name="connsiteY1" fmla="*/ 342730 h 1010579"/>
                    <a:gd name="connsiteX2" fmla="*/ 806944 w 955573"/>
                    <a:gd name="connsiteY2" fmla="*/ 351123 h 1010579"/>
                    <a:gd name="connsiteX3" fmla="*/ 872324 w 955573"/>
                    <a:gd name="connsiteY3" fmla="*/ 365151 h 1010579"/>
                    <a:gd name="connsiteX4" fmla="*/ 761109 w 955573"/>
                    <a:gd name="connsiteY4" fmla="*/ 709690 h 1010579"/>
                    <a:gd name="connsiteX5" fmla="*/ 736463 w 955573"/>
                    <a:gd name="connsiteY5" fmla="*/ 774721 h 1010579"/>
                    <a:gd name="connsiteX6" fmla="*/ 707236 w 955573"/>
                    <a:gd name="connsiteY6" fmla="*/ 821050 h 1010579"/>
                    <a:gd name="connsiteX7" fmla="*/ 695331 w 955573"/>
                    <a:gd name="connsiteY7" fmla="*/ 842985 h 1010579"/>
                    <a:gd name="connsiteX8" fmla="*/ 380125 w 955573"/>
                    <a:gd name="connsiteY8" fmla="*/ 1010579 h 1010579"/>
                    <a:gd name="connsiteX9" fmla="*/ 0 w 955573"/>
                    <a:gd name="connsiteY9" fmla="*/ 630454 h 1010579"/>
                    <a:gd name="connsiteX10" fmla="*/ 1 w 955573"/>
                    <a:gd name="connsiteY10" fmla="*/ 630454 h 1010579"/>
                    <a:gd name="connsiteX11" fmla="*/ 29873 w 955573"/>
                    <a:gd name="connsiteY11" fmla="*/ 482492 h 1010579"/>
                    <a:gd name="connsiteX12" fmla="*/ 35593 w 955573"/>
                    <a:gd name="connsiteY12" fmla="*/ 471955 h 1010579"/>
                    <a:gd name="connsiteX13" fmla="*/ 36553 w 955573"/>
                    <a:gd name="connsiteY13" fmla="*/ 466229 h 1010579"/>
                    <a:gd name="connsiteX14" fmla="*/ 196521 w 955573"/>
                    <a:gd name="connsiteY14" fmla="*/ 257755 h 1010579"/>
                    <a:gd name="connsiteX15" fmla="*/ 516922 w 955573"/>
                    <a:gd name="connsiteY15" fmla="*/ 0 h 1010579"/>
                    <a:gd name="connsiteX16" fmla="*/ 577576 w 955573"/>
                    <a:gd name="connsiteY16" fmla="*/ 199590 h 1010579"/>
                    <a:gd name="connsiteX17" fmla="*/ 588190 w 955573"/>
                    <a:gd name="connsiteY17" fmla="*/ 221777 h 1010579"/>
                    <a:gd name="connsiteX18" fmla="*/ 667849 w 955573"/>
                    <a:gd name="connsiteY18" fmla="*/ 201498 h 1010579"/>
                    <a:gd name="connsiteX19" fmla="*/ 955573 w 955573"/>
                    <a:gd name="connsiteY19" fmla="*/ 55006 h 1010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5573" h="1010579">
                      <a:moveTo>
                        <a:pt x="955573" y="55006"/>
                      </a:moveTo>
                      <a:cubicBezTo>
                        <a:pt x="890466" y="150914"/>
                        <a:pt x="841635" y="246822"/>
                        <a:pt x="809081" y="342730"/>
                      </a:cubicBezTo>
                      <a:lnTo>
                        <a:pt x="806944" y="351123"/>
                      </a:lnTo>
                      <a:lnTo>
                        <a:pt x="872324" y="365151"/>
                      </a:lnTo>
                      <a:cubicBezTo>
                        <a:pt x="829376" y="478423"/>
                        <a:pt x="792304" y="593269"/>
                        <a:pt x="761109" y="709690"/>
                      </a:cubicBezTo>
                      <a:cubicBezTo>
                        <a:pt x="754974" y="732585"/>
                        <a:pt x="746665" y="754316"/>
                        <a:pt x="736463" y="774721"/>
                      </a:cubicBezTo>
                      <a:lnTo>
                        <a:pt x="707236" y="821050"/>
                      </a:lnTo>
                      <a:lnTo>
                        <a:pt x="695331" y="842985"/>
                      </a:lnTo>
                      <a:cubicBezTo>
                        <a:pt x="627019" y="944099"/>
                        <a:pt x="511336" y="1010579"/>
                        <a:pt x="380125" y="1010579"/>
                      </a:cubicBezTo>
                      <a:cubicBezTo>
                        <a:pt x="170188" y="1010579"/>
                        <a:pt x="0" y="840391"/>
                        <a:pt x="0" y="630454"/>
                      </a:cubicBezTo>
                      <a:lnTo>
                        <a:pt x="1" y="630454"/>
                      </a:lnTo>
                      <a:cubicBezTo>
                        <a:pt x="1" y="577970"/>
                        <a:pt x="10638" y="527970"/>
                        <a:pt x="29873" y="482492"/>
                      </a:cubicBezTo>
                      <a:lnTo>
                        <a:pt x="35593" y="471955"/>
                      </a:lnTo>
                      <a:lnTo>
                        <a:pt x="36553" y="466229"/>
                      </a:lnTo>
                      <a:cubicBezTo>
                        <a:pt x="59295" y="381356"/>
                        <a:pt x="114414" y="305160"/>
                        <a:pt x="196521" y="257755"/>
                      </a:cubicBezTo>
                      <a:cubicBezTo>
                        <a:pt x="313825" y="190030"/>
                        <a:pt x="420625" y="104112"/>
                        <a:pt x="516922" y="0"/>
                      </a:cubicBezTo>
                      <a:cubicBezTo>
                        <a:pt x="532592" y="69156"/>
                        <a:pt x="552810" y="135686"/>
                        <a:pt x="577576" y="199590"/>
                      </a:cubicBezTo>
                      <a:lnTo>
                        <a:pt x="588190" y="221777"/>
                      </a:lnTo>
                      <a:lnTo>
                        <a:pt x="667849" y="201498"/>
                      </a:lnTo>
                      <a:cubicBezTo>
                        <a:pt x="763757" y="168944"/>
                        <a:pt x="859665" y="120113"/>
                        <a:pt x="955573" y="550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D4C21682-257D-4E12-8AE8-568A00C7DEC7}"/>
                </a:ext>
              </a:extLst>
            </p:cNvPr>
            <p:cNvSpPr/>
            <p:nvPr/>
          </p:nvSpPr>
          <p:spPr>
            <a:xfrm>
              <a:off x="5425557" y="4281248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180D707E-1FCD-44AA-B158-EAA375D8DB55}"/>
                </a:ext>
              </a:extLst>
            </p:cNvPr>
            <p:cNvGrpSpPr/>
            <p:nvPr/>
          </p:nvGrpSpPr>
          <p:grpSpPr>
            <a:xfrm>
              <a:off x="5038403" y="3800798"/>
              <a:ext cx="714682" cy="680795"/>
              <a:chOff x="5038403" y="3800798"/>
              <a:chExt cx="714682" cy="680795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E2B55C8-306F-4090-9546-9F256B3746A0}"/>
                  </a:ext>
                </a:extLst>
              </p:cNvPr>
              <p:cNvSpPr/>
              <p:nvPr/>
            </p:nvSpPr>
            <p:spPr bwMode="auto">
              <a:xfrm rot="900000">
                <a:off x="5038403" y="3858886"/>
                <a:ext cx="714682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795EA76-48FA-44AD-B2D4-0B575822CF01}"/>
                  </a:ext>
                </a:extLst>
              </p:cNvPr>
              <p:cNvSpPr/>
              <p:nvPr/>
            </p:nvSpPr>
            <p:spPr bwMode="auto">
              <a:xfrm rot="900000">
                <a:off x="5144563" y="3862140"/>
                <a:ext cx="500615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DCA136B2-90BF-4F26-ABAA-97DB5DB42530}"/>
                  </a:ext>
                </a:extLst>
              </p:cNvPr>
              <p:cNvSpPr/>
              <p:nvPr/>
            </p:nvSpPr>
            <p:spPr bwMode="auto">
              <a:xfrm rot="900000">
                <a:off x="5297748" y="3856264"/>
                <a:ext cx="197398" cy="619453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星: 12 pt 209">
                <a:extLst>
                  <a:ext uri="{FF2B5EF4-FFF2-40B4-BE49-F238E27FC236}">
                    <a16:creationId xmlns:a16="http://schemas.microsoft.com/office/drawing/2014/main" id="{8B9BA274-83D8-4030-BCCB-47518BA94A83}"/>
                  </a:ext>
                </a:extLst>
              </p:cNvPr>
              <p:cNvSpPr/>
              <p:nvPr/>
            </p:nvSpPr>
            <p:spPr bwMode="auto">
              <a:xfrm rot="900000">
                <a:off x="5281941" y="3800798"/>
                <a:ext cx="334293" cy="334293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218D9C0-BCBF-4768-821E-99E5C79C08AA}"/>
                </a:ext>
              </a:extLst>
            </p:cNvPr>
            <p:cNvGrpSpPr/>
            <p:nvPr/>
          </p:nvGrpSpPr>
          <p:grpSpPr>
            <a:xfrm>
              <a:off x="5276358" y="4649992"/>
              <a:ext cx="320300" cy="430152"/>
              <a:chOff x="5276358" y="4649992"/>
              <a:chExt cx="320300" cy="430152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0BD1936-1E89-47BB-95D2-A0F9DC3AE308}"/>
                  </a:ext>
                </a:extLst>
              </p:cNvPr>
              <p:cNvSpPr/>
              <p:nvPr/>
            </p:nvSpPr>
            <p:spPr bwMode="auto">
              <a:xfrm rot="1800000" flipH="1">
                <a:off x="5310677" y="4686613"/>
                <a:ext cx="285981" cy="393531"/>
              </a:xfrm>
              <a:custGeom>
                <a:avLst/>
                <a:gdLst>
                  <a:gd name="connsiteX0" fmla="*/ 193235 w 309917"/>
                  <a:gd name="connsiteY0" fmla="*/ 0 h 397740"/>
                  <a:gd name="connsiteX1" fmla="*/ 0 w 309917"/>
                  <a:gd name="connsiteY1" fmla="*/ 198870 h 397740"/>
                  <a:gd name="connsiteX2" fmla="*/ 193235 w 309917"/>
                  <a:gd name="connsiteY2" fmla="*/ 397740 h 397740"/>
                  <a:gd name="connsiteX3" fmla="*/ 268451 w 309917"/>
                  <a:gd name="connsiteY3" fmla="*/ 382112 h 397740"/>
                  <a:gd name="connsiteX4" fmla="*/ 309917 w 309917"/>
                  <a:gd name="connsiteY4" fmla="*/ 353340 h 397740"/>
                  <a:gd name="connsiteX5" fmla="*/ 289960 w 309917"/>
                  <a:gd name="connsiteY5" fmla="*/ 339493 h 397740"/>
                  <a:gd name="connsiteX6" fmla="*/ 233363 w 309917"/>
                  <a:gd name="connsiteY6" fmla="*/ 198870 h 397740"/>
                  <a:gd name="connsiteX7" fmla="*/ 289960 w 309917"/>
                  <a:gd name="connsiteY7" fmla="*/ 58248 h 397740"/>
                  <a:gd name="connsiteX8" fmla="*/ 309917 w 309917"/>
                  <a:gd name="connsiteY8" fmla="*/ 44401 h 397740"/>
                  <a:gd name="connsiteX9" fmla="*/ 268451 w 309917"/>
                  <a:gd name="connsiteY9" fmla="*/ 15628 h 397740"/>
                  <a:gd name="connsiteX10" fmla="*/ 193235 w 309917"/>
                  <a:gd name="connsiteY10" fmla="*/ 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09917"/>
                  <a:gd name="connsiteY0" fmla="*/ 198870 h 397740"/>
                  <a:gd name="connsiteX1" fmla="*/ 289960 w 309917"/>
                  <a:gd name="connsiteY1" fmla="*/ 58248 h 397740"/>
                  <a:gd name="connsiteX2" fmla="*/ 309917 w 309917"/>
                  <a:gd name="connsiteY2" fmla="*/ 44401 h 397740"/>
                  <a:gd name="connsiteX3" fmla="*/ 268451 w 309917"/>
                  <a:gd name="connsiteY3" fmla="*/ 15628 h 397740"/>
                  <a:gd name="connsiteX4" fmla="*/ 193235 w 309917"/>
                  <a:gd name="connsiteY4" fmla="*/ 0 h 397740"/>
                  <a:gd name="connsiteX5" fmla="*/ 0 w 309917"/>
                  <a:gd name="connsiteY5" fmla="*/ 198870 h 397740"/>
                  <a:gd name="connsiteX6" fmla="*/ 193235 w 309917"/>
                  <a:gd name="connsiteY6" fmla="*/ 397740 h 397740"/>
                  <a:gd name="connsiteX7" fmla="*/ 268451 w 309917"/>
                  <a:gd name="connsiteY7" fmla="*/ 382112 h 397740"/>
                  <a:gd name="connsiteX8" fmla="*/ 309917 w 309917"/>
                  <a:gd name="connsiteY8" fmla="*/ 353340 h 397740"/>
                  <a:gd name="connsiteX9" fmla="*/ 289960 w 309917"/>
                  <a:gd name="connsiteY9" fmla="*/ 339493 h 397740"/>
                  <a:gd name="connsiteX0" fmla="*/ 289960 w 309917"/>
                  <a:gd name="connsiteY0" fmla="*/ 58248 h 397740"/>
                  <a:gd name="connsiteX1" fmla="*/ 309917 w 309917"/>
                  <a:gd name="connsiteY1" fmla="*/ 44401 h 397740"/>
                  <a:gd name="connsiteX2" fmla="*/ 268451 w 309917"/>
                  <a:gd name="connsiteY2" fmla="*/ 15628 h 397740"/>
                  <a:gd name="connsiteX3" fmla="*/ 193235 w 309917"/>
                  <a:gd name="connsiteY3" fmla="*/ 0 h 397740"/>
                  <a:gd name="connsiteX4" fmla="*/ 0 w 309917"/>
                  <a:gd name="connsiteY4" fmla="*/ 198870 h 397740"/>
                  <a:gd name="connsiteX5" fmla="*/ 193235 w 309917"/>
                  <a:gd name="connsiteY5" fmla="*/ 397740 h 397740"/>
                  <a:gd name="connsiteX6" fmla="*/ 268451 w 309917"/>
                  <a:gd name="connsiteY6" fmla="*/ 382112 h 397740"/>
                  <a:gd name="connsiteX7" fmla="*/ 309917 w 309917"/>
                  <a:gd name="connsiteY7" fmla="*/ 353340 h 397740"/>
                  <a:gd name="connsiteX8" fmla="*/ 289960 w 309917"/>
                  <a:gd name="connsiteY8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  <a:gd name="connsiteX7" fmla="*/ 289960 w 309917"/>
                  <a:gd name="connsiteY7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917" h="397740">
                    <a:moveTo>
                      <a:pt x="309917" y="44401"/>
                    </a:moveTo>
                    <a:lnTo>
                      <a:pt x="268451" y="15628"/>
                    </a:lnTo>
                    <a:cubicBezTo>
                      <a:pt x="245333" y="5565"/>
                      <a:pt x="219915" y="0"/>
                      <a:pt x="193235" y="0"/>
                    </a:cubicBezTo>
                    <a:cubicBezTo>
                      <a:pt x="86514" y="0"/>
                      <a:pt x="0" y="89037"/>
                      <a:pt x="0" y="198870"/>
                    </a:cubicBezTo>
                    <a:cubicBezTo>
                      <a:pt x="0" y="308703"/>
                      <a:pt x="86514" y="397740"/>
                      <a:pt x="193235" y="397740"/>
                    </a:cubicBezTo>
                    <a:cubicBezTo>
                      <a:pt x="219915" y="397740"/>
                      <a:pt x="245333" y="392175"/>
                      <a:pt x="268451" y="382112"/>
                    </a:cubicBezTo>
                    <a:lnTo>
                      <a:pt x="309917" y="353340"/>
                    </a:lnTo>
                  </a:path>
                </a:pathLst>
              </a:custGeom>
              <a:solidFill>
                <a:schemeClr val="tx1">
                  <a:alpha val="40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2B022BD5-4196-4B0C-A829-37BF438165BB}"/>
                  </a:ext>
                </a:extLst>
              </p:cNvPr>
              <p:cNvSpPr/>
              <p:nvPr/>
            </p:nvSpPr>
            <p:spPr bwMode="auto">
              <a:xfrm rot="1800000" flipH="1">
                <a:off x="5276358" y="4649992"/>
                <a:ext cx="285363" cy="366228"/>
              </a:xfrm>
              <a:custGeom>
                <a:avLst/>
                <a:gdLst>
                  <a:gd name="connsiteX0" fmla="*/ 193235 w 309917"/>
                  <a:gd name="connsiteY0" fmla="*/ 0 h 397740"/>
                  <a:gd name="connsiteX1" fmla="*/ 0 w 309917"/>
                  <a:gd name="connsiteY1" fmla="*/ 198870 h 397740"/>
                  <a:gd name="connsiteX2" fmla="*/ 193235 w 309917"/>
                  <a:gd name="connsiteY2" fmla="*/ 397740 h 397740"/>
                  <a:gd name="connsiteX3" fmla="*/ 268451 w 309917"/>
                  <a:gd name="connsiteY3" fmla="*/ 382112 h 397740"/>
                  <a:gd name="connsiteX4" fmla="*/ 309917 w 309917"/>
                  <a:gd name="connsiteY4" fmla="*/ 353340 h 397740"/>
                  <a:gd name="connsiteX5" fmla="*/ 289960 w 309917"/>
                  <a:gd name="connsiteY5" fmla="*/ 339493 h 397740"/>
                  <a:gd name="connsiteX6" fmla="*/ 233363 w 309917"/>
                  <a:gd name="connsiteY6" fmla="*/ 198870 h 397740"/>
                  <a:gd name="connsiteX7" fmla="*/ 289960 w 309917"/>
                  <a:gd name="connsiteY7" fmla="*/ 58248 h 397740"/>
                  <a:gd name="connsiteX8" fmla="*/ 309917 w 309917"/>
                  <a:gd name="connsiteY8" fmla="*/ 44401 h 397740"/>
                  <a:gd name="connsiteX9" fmla="*/ 268451 w 309917"/>
                  <a:gd name="connsiteY9" fmla="*/ 15628 h 397740"/>
                  <a:gd name="connsiteX10" fmla="*/ 193235 w 309917"/>
                  <a:gd name="connsiteY10" fmla="*/ 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24803"/>
                  <a:gd name="connsiteY0" fmla="*/ 198870 h 397740"/>
                  <a:gd name="connsiteX1" fmla="*/ 289960 w 324803"/>
                  <a:gd name="connsiteY1" fmla="*/ 58248 h 397740"/>
                  <a:gd name="connsiteX2" fmla="*/ 309917 w 324803"/>
                  <a:gd name="connsiteY2" fmla="*/ 44401 h 397740"/>
                  <a:gd name="connsiteX3" fmla="*/ 268451 w 324803"/>
                  <a:gd name="connsiteY3" fmla="*/ 15628 h 397740"/>
                  <a:gd name="connsiteX4" fmla="*/ 193235 w 324803"/>
                  <a:gd name="connsiteY4" fmla="*/ 0 h 397740"/>
                  <a:gd name="connsiteX5" fmla="*/ 0 w 324803"/>
                  <a:gd name="connsiteY5" fmla="*/ 198870 h 397740"/>
                  <a:gd name="connsiteX6" fmla="*/ 193235 w 324803"/>
                  <a:gd name="connsiteY6" fmla="*/ 397740 h 397740"/>
                  <a:gd name="connsiteX7" fmla="*/ 268451 w 324803"/>
                  <a:gd name="connsiteY7" fmla="*/ 382112 h 397740"/>
                  <a:gd name="connsiteX8" fmla="*/ 309917 w 324803"/>
                  <a:gd name="connsiteY8" fmla="*/ 353340 h 397740"/>
                  <a:gd name="connsiteX9" fmla="*/ 289960 w 324803"/>
                  <a:gd name="connsiteY9" fmla="*/ 339493 h 397740"/>
                  <a:gd name="connsiteX10" fmla="*/ 324803 w 324803"/>
                  <a:gd name="connsiteY10" fmla="*/ 290310 h 397740"/>
                  <a:gd name="connsiteX0" fmla="*/ 233363 w 309917"/>
                  <a:gd name="connsiteY0" fmla="*/ 198870 h 397740"/>
                  <a:gd name="connsiteX1" fmla="*/ 289960 w 309917"/>
                  <a:gd name="connsiteY1" fmla="*/ 58248 h 397740"/>
                  <a:gd name="connsiteX2" fmla="*/ 309917 w 309917"/>
                  <a:gd name="connsiteY2" fmla="*/ 44401 h 397740"/>
                  <a:gd name="connsiteX3" fmla="*/ 268451 w 309917"/>
                  <a:gd name="connsiteY3" fmla="*/ 15628 h 397740"/>
                  <a:gd name="connsiteX4" fmla="*/ 193235 w 309917"/>
                  <a:gd name="connsiteY4" fmla="*/ 0 h 397740"/>
                  <a:gd name="connsiteX5" fmla="*/ 0 w 309917"/>
                  <a:gd name="connsiteY5" fmla="*/ 198870 h 397740"/>
                  <a:gd name="connsiteX6" fmla="*/ 193235 w 309917"/>
                  <a:gd name="connsiteY6" fmla="*/ 397740 h 397740"/>
                  <a:gd name="connsiteX7" fmla="*/ 268451 w 309917"/>
                  <a:gd name="connsiteY7" fmla="*/ 382112 h 397740"/>
                  <a:gd name="connsiteX8" fmla="*/ 309917 w 309917"/>
                  <a:gd name="connsiteY8" fmla="*/ 353340 h 397740"/>
                  <a:gd name="connsiteX9" fmla="*/ 289960 w 309917"/>
                  <a:gd name="connsiteY9" fmla="*/ 339493 h 397740"/>
                  <a:gd name="connsiteX0" fmla="*/ 289960 w 309917"/>
                  <a:gd name="connsiteY0" fmla="*/ 58248 h 397740"/>
                  <a:gd name="connsiteX1" fmla="*/ 309917 w 309917"/>
                  <a:gd name="connsiteY1" fmla="*/ 44401 h 397740"/>
                  <a:gd name="connsiteX2" fmla="*/ 268451 w 309917"/>
                  <a:gd name="connsiteY2" fmla="*/ 15628 h 397740"/>
                  <a:gd name="connsiteX3" fmla="*/ 193235 w 309917"/>
                  <a:gd name="connsiteY3" fmla="*/ 0 h 397740"/>
                  <a:gd name="connsiteX4" fmla="*/ 0 w 309917"/>
                  <a:gd name="connsiteY4" fmla="*/ 198870 h 397740"/>
                  <a:gd name="connsiteX5" fmla="*/ 193235 w 309917"/>
                  <a:gd name="connsiteY5" fmla="*/ 397740 h 397740"/>
                  <a:gd name="connsiteX6" fmla="*/ 268451 w 309917"/>
                  <a:gd name="connsiteY6" fmla="*/ 382112 h 397740"/>
                  <a:gd name="connsiteX7" fmla="*/ 309917 w 309917"/>
                  <a:gd name="connsiteY7" fmla="*/ 353340 h 397740"/>
                  <a:gd name="connsiteX8" fmla="*/ 289960 w 309917"/>
                  <a:gd name="connsiteY8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  <a:gd name="connsiteX7" fmla="*/ 289960 w 309917"/>
                  <a:gd name="connsiteY7" fmla="*/ 339493 h 397740"/>
                  <a:gd name="connsiteX0" fmla="*/ 309917 w 309917"/>
                  <a:gd name="connsiteY0" fmla="*/ 44401 h 397740"/>
                  <a:gd name="connsiteX1" fmla="*/ 268451 w 309917"/>
                  <a:gd name="connsiteY1" fmla="*/ 15628 h 397740"/>
                  <a:gd name="connsiteX2" fmla="*/ 193235 w 309917"/>
                  <a:gd name="connsiteY2" fmla="*/ 0 h 397740"/>
                  <a:gd name="connsiteX3" fmla="*/ 0 w 309917"/>
                  <a:gd name="connsiteY3" fmla="*/ 198870 h 397740"/>
                  <a:gd name="connsiteX4" fmla="*/ 193235 w 309917"/>
                  <a:gd name="connsiteY4" fmla="*/ 397740 h 397740"/>
                  <a:gd name="connsiteX5" fmla="*/ 268451 w 309917"/>
                  <a:gd name="connsiteY5" fmla="*/ 382112 h 397740"/>
                  <a:gd name="connsiteX6" fmla="*/ 309917 w 309917"/>
                  <a:gd name="connsiteY6" fmla="*/ 353340 h 39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917" h="397740">
                    <a:moveTo>
                      <a:pt x="309917" y="44401"/>
                    </a:moveTo>
                    <a:lnTo>
                      <a:pt x="268451" y="15628"/>
                    </a:lnTo>
                    <a:cubicBezTo>
                      <a:pt x="245333" y="5565"/>
                      <a:pt x="219915" y="0"/>
                      <a:pt x="193235" y="0"/>
                    </a:cubicBezTo>
                    <a:cubicBezTo>
                      <a:pt x="86514" y="0"/>
                      <a:pt x="0" y="89037"/>
                      <a:pt x="0" y="198870"/>
                    </a:cubicBezTo>
                    <a:cubicBezTo>
                      <a:pt x="0" y="308703"/>
                      <a:pt x="86514" y="397740"/>
                      <a:pt x="193235" y="397740"/>
                    </a:cubicBezTo>
                    <a:cubicBezTo>
                      <a:pt x="219915" y="397740"/>
                      <a:pt x="245333" y="392175"/>
                      <a:pt x="268451" y="382112"/>
                    </a:cubicBezTo>
                    <a:lnTo>
                      <a:pt x="309917" y="353340"/>
                    </a:lnTo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04812B8-3184-4ACB-A691-FF1F9BA83EC2}"/>
                  </a:ext>
                </a:extLst>
              </p:cNvPr>
              <p:cNvSpPr/>
              <p:nvPr/>
            </p:nvSpPr>
            <p:spPr bwMode="auto">
              <a:xfrm rot="1800000" flipH="1">
                <a:off x="5301494" y="4703792"/>
                <a:ext cx="130091" cy="198007"/>
              </a:xfrm>
              <a:custGeom>
                <a:avLst/>
                <a:gdLst>
                  <a:gd name="connsiteX0" fmla="*/ 95363 w 141285"/>
                  <a:gd name="connsiteY0" fmla="*/ 0 h 215044"/>
                  <a:gd name="connsiteX1" fmla="*/ 0 w 141285"/>
                  <a:gd name="connsiteY1" fmla="*/ 107522 h 215044"/>
                  <a:gd name="connsiteX2" fmla="*/ 95363 w 141285"/>
                  <a:gd name="connsiteY2" fmla="*/ 215044 h 215044"/>
                  <a:gd name="connsiteX3" fmla="*/ 132483 w 141285"/>
                  <a:gd name="connsiteY3" fmla="*/ 206595 h 215044"/>
                  <a:gd name="connsiteX4" fmla="*/ 141284 w 141285"/>
                  <a:gd name="connsiteY4" fmla="*/ 199904 h 215044"/>
                  <a:gd name="connsiteX5" fmla="*/ 131476 w 141285"/>
                  <a:gd name="connsiteY5" fmla="*/ 184932 h 215044"/>
                  <a:gd name="connsiteX6" fmla="*/ 116290 w 141285"/>
                  <a:gd name="connsiteY6" fmla="*/ 107522 h 215044"/>
                  <a:gd name="connsiteX7" fmla="*/ 131476 w 141285"/>
                  <a:gd name="connsiteY7" fmla="*/ 30113 h 215044"/>
                  <a:gd name="connsiteX8" fmla="*/ 141285 w 141285"/>
                  <a:gd name="connsiteY8" fmla="*/ 15141 h 215044"/>
                  <a:gd name="connsiteX9" fmla="*/ 132483 w 141285"/>
                  <a:gd name="connsiteY9" fmla="*/ 8450 h 215044"/>
                  <a:gd name="connsiteX10" fmla="*/ 95363 w 141285"/>
                  <a:gd name="connsiteY10" fmla="*/ 0 h 215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1285" h="215044">
                    <a:moveTo>
                      <a:pt x="95363" y="0"/>
                    </a:moveTo>
                    <a:cubicBezTo>
                      <a:pt x="42695" y="0"/>
                      <a:pt x="0" y="48139"/>
                      <a:pt x="0" y="107522"/>
                    </a:cubicBezTo>
                    <a:cubicBezTo>
                      <a:pt x="0" y="166905"/>
                      <a:pt x="42695" y="215044"/>
                      <a:pt x="95363" y="215044"/>
                    </a:cubicBezTo>
                    <a:cubicBezTo>
                      <a:pt x="108530" y="215044"/>
                      <a:pt x="121074" y="212036"/>
                      <a:pt x="132483" y="206595"/>
                    </a:cubicBezTo>
                    <a:lnTo>
                      <a:pt x="141284" y="199904"/>
                    </a:lnTo>
                    <a:lnTo>
                      <a:pt x="131476" y="184932"/>
                    </a:lnTo>
                    <a:cubicBezTo>
                      <a:pt x="121697" y="161139"/>
                      <a:pt x="116290" y="134981"/>
                      <a:pt x="116290" y="107522"/>
                    </a:cubicBezTo>
                    <a:cubicBezTo>
                      <a:pt x="116290" y="80064"/>
                      <a:pt x="121697" y="53906"/>
                      <a:pt x="131476" y="30113"/>
                    </a:cubicBezTo>
                    <a:lnTo>
                      <a:pt x="141285" y="15141"/>
                    </a:lnTo>
                    <a:lnTo>
                      <a:pt x="132483" y="8450"/>
                    </a:lnTo>
                    <a:cubicBezTo>
                      <a:pt x="121074" y="3009"/>
                      <a:pt x="108530" y="0"/>
                      <a:pt x="953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8D1453F1-4CB3-4ADC-8CE2-ADE48F89175F}"/>
              </a:ext>
            </a:extLst>
          </p:cNvPr>
          <p:cNvGrpSpPr/>
          <p:nvPr/>
        </p:nvGrpSpPr>
        <p:grpSpPr>
          <a:xfrm>
            <a:off x="851248" y="3778748"/>
            <a:ext cx="2206447" cy="2667882"/>
            <a:chOff x="6650115" y="272528"/>
            <a:chExt cx="2695422" cy="3259117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23ABD02D-4D56-430C-B9BF-61D38D7ABDC0}"/>
                </a:ext>
              </a:extLst>
            </p:cNvPr>
            <p:cNvGrpSpPr/>
            <p:nvPr/>
          </p:nvGrpSpPr>
          <p:grpSpPr>
            <a:xfrm rot="16200000" flipH="1">
              <a:off x="6912559" y="2113922"/>
              <a:ext cx="242562" cy="520348"/>
              <a:chOff x="7485785" y="2968150"/>
              <a:chExt cx="323043" cy="1115612"/>
            </a:xfrm>
          </p:grpSpPr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04CA875B-C814-448F-92AD-544C4A9742C2}"/>
                  </a:ext>
                </a:extLst>
              </p:cNvPr>
              <p:cNvSpPr/>
              <p:nvPr/>
            </p:nvSpPr>
            <p:spPr bwMode="auto">
              <a:xfrm rot="21101083">
                <a:off x="7485785" y="3254350"/>
                <a:ext cx="178578" cy="511104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34263F1-CDDA-40DE-8399-B82E009525F9}"/>
                  </a:ext>
                </a:extLst>
              </p:cNvPr>
              <p:cNvSpPr/>
              <p:nvPr/>
            </p:nvSpPr>
            <p:spPr bwMode="auto">
              <a:xfrm flipV="1">
                <a:off x="7496132" y="2968150"/>
                <a:ext cx="312696" cy="1115612"/>
              </a:xfrm>
              <a:custGeom>
                <a:avLst/>
                <a:gdLst>
                  <a:gd name="connsiteX0" fmla="*/ 35634 w 347114"/>
                  <a:gd name="connsiteY0" fmla="*/ 0 h 1115612"/>
                  <a:gd name="connsiteX1" fmla="*/ 207919 w 347114"/>
                  <a:gd name="connsiteY1" fmla="*/ 0 h 1115612"/>
                  <a:gd name="connsiteX2" fmla="*/ 207919 w 347114"/>
                  <a:gd name="connsiteY2" fmla="*/ 288757 h 1115612"/>
                  <a:gd name="connsiteX3" fmla="*/ 264416 w 347114"/>
                  <a:gd name="connsiteY3" fmla="*/ 341579 h 1115612"/>
                  <a:gd name="connsiteX4" fmla="*/ 343020 w 347114"/>
                  <a:gd name="connsiteY4" fmla="*/ 600995 h 1115612"/>
                  <a:gd name="connsiteX5" fmla="*/ 345964 w 347114"/>
                  <a:gd name="connsiteY5" fmla="*/ 666009 h 1115612"/>
                  <a:gd name="connsiteX6" fmla="*/ 347114 w 347114"/>
                  <a:gd name="connsiteY6" fmla="*/ 671708 h 1115612"/>
                  <a:gd name="connsiteX7" fmla="*/ 347114 w 347114"/>
                  <a:gd name="connsiteY7" fmla="*/ 691422 h 1115612"/>
                  <a:gd name="connsiteX8" fmla="*/ 347114 w 347114"/>
                  <a:gd name="connsiteY8" fmla="*/ 868084 h 1115612"/>
                  <a:gd name="connsiteX9" fmla="*/ 345274 w 347114"/>
                  <a:gd name="connsiteY9" fmla="*/ 877200 h 1115612"/>
                  <a:gd name="connsiteX10" fmla="*/ 345517 w 347114"/>
                  <a:gd name="connsiteY10" fmla="*/ 880694 h 1115612"/>
                  <a:gd name="connsiteX11" fmla="*/ 343142 w 347114"/>
                  <a:gd name="connsiteY11" fmla="*/ 887758 h 1115612"/>
                  <a:gd name="connsiteX12" fmla="*/ 342533 w 347114"/>
                  <a:gd name="connsiteY12" fmla="*/ 890772 h 1115612"/>
                  <a:gd name="connsiteX13" fmla="*/ 341725 w 347114"/>
                  <a:gd name="connsiteY13" fmla="*/ 891972 h 1115612"/>
                  <a:gd name="connsiteX14" fmla="*/ 338140 w 347114"/>
                  <a:gd name="connsiteY14" fmla="*/ 902635 h 1115612"/>
                  <a:gd name="connsiteX15" fmla="*/ 239952 w 347114"/>
                  <a:gd name="connsiteY15" fmla="*/ 1072701 h 1115612"/>
                  <a:gd name="connsiteX16" fmla="*/ 160326 w 347114"/>
                  <a:gd name="connsiteY16" fmla="*/ 1094037 h 1115612"/>
                  <a:gd name="connsiteX17" fmla="*/ 158070 w 347114"/>
                  <a:gd name="connsiteY17" fmla="*/ 1092046 h 1115612"/>
                  <a:gd name="connsiteX18" fmla="*/ 147272 w 347114"/>
                  <a:gd name="connsiteY18" fmla="*/ 1104289 h 1115612"/>
                  <a:gd name="connsiteX19" fmla="*/ 85535 w 347114"/>
                  <a:gd name="connsiteY19" fmla="*/ 1108106 h 1115612"/>
                  <a:gd name="connsiteX20" fmla="*/ 65054 w 347114"/>
                  <a:gd name="connsiteY20" fmla="*/ 1031672 h 1115612"/>
                  <a:gd name="connsiteX21" fmla="*/ 155355 w 347114"/>
                  <a:gd name="connsiteY21" fmla="*/ 875267 h 1115612"/>
                  <a:gd name="connsiteX22" fmla="*/ 155355 w 347114"/>
                  <a:gd name="connsiteY22" fmla="*/ 744102 h 1115612"/>
                  <a:gd name="connsiteX23" fmla="*/ 117565 w 347114"/>
                  <a:gd name="connsiteY23" fmla="*/ 736424 h 1115612"/>
                  <a:gd name="connsiteX24" fmla="*/ 54220 w 347114"/>
                  <a:gd name="connsiteY24" fmla="*/ 696185 h 1115612"/>
                  <a:gd name="connsiteX25" fmla="*/ 35212 w 347114"/>
                  <a:gd name="connsiteY25" fmla="*/ 272529 h 1115612"/>
                  <a:gd name="connsiteX26" fmla="*/ 35634 w 347114"/>
                  <a:gd name="connsiteY26" fmla="*/ 272388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82353 w 311902"/>
                  <a:gd name="connsiteY23" fmla="*/ 736424 h 1115612"/>
                  <a:gd name="connsiteX24" fmla="*/ 0 w 311902"/>
                  <a:gd name="connsiteY24" fmla="*/ 272529 h 1115612"/>
                  <a:gd name="connsiteX25" fmla="*/ 422 w 311902"/>
                  <a:gd name="connsiteY25" fmla="*/ 272388 h 1115612"/>
                  <a:gd name="connsiteX26" fmla="*/ 422 w 311902"/>
                  <a:gd name="connsiteY26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272388 h 1115612"/>
                  <a:gd name="connsiteX25" fmla="*/ 422 w 311902"/>
                  <a:gd name="connsiteY25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0 h 1115612"/>
                  <a:gd name="connsiteX0" fmla="*/ 1216 w 312696"/>
                  <a:gd name="connsiteY0" fmla="*/ 0 h 1115612"/>
                  <a:gd name="connsiteX1" fmla="*/ 173501 w 312696"/>
                  <a:gd name="connsiteY1" fmla="*/ 0 h 1115612"/>
                  <a:gd name="connsiteX2" fmla="*/ 173501 w 312696"/>
                  <a:gd name="connsiteY2" fmla="*/ 288757 h 1115612"/>
                  <a:gd name="connsiteX3" fmla="*/ 229998 w 312696"/>
                  <a:gd name="connsiteY3" fmla="*/ 341579 h 1115612"/>
                  <a:gd name="connsiteX4" fmla="*/ 308602 w 312696"/>
                  <a:gd name="connsiteY4" fmla="*/ 600995 h 1115612"/>
                  <a:gd name="connsiteX5" fmla="*/ 311546 w 312696"/>
                  <a:gd name="connsiteY5" fmla="*/ 666009 h 1115612"/>
                  <a:gd name="connsiteX6" fmla="*/ 312696 w 312696"/>
                  <a:gd name="connsiteY6" fmla="*/ 671708 h 1115612"/>
                  <a:gd name="connsiteX7" fmla="*/ 312696 w 312696"/>
                  <a:gd name="connsiteY7" fmla="*/ 691422 h 1115612"/>
                  <a:gd name="connsiteX8" fmla="*/ 312696 w 312696"/>
                  <a:gd name="connsiteY8" fmla="*/ 868084 h 1115612"/>
                  <a:gd name="connsiteX9" fmla="*/ 310856 w 312696"/>
                  <a:gd name="connsiteY9" fmla="*/ 877200 h 1115612"/>
                  <a:gd name="connsiteX10" fmla="*/ 311099 w 312696"/>
                  <a:gd name="connsiteY10" fmla="*/ 880694 h 1115612"/>
                  <a:gd name="connsiteX11" fmla="*/ 308724 w 312696"/>
                  <a:gd name="connsiteY11" fmla="*/ 887758 h 1115612"/>
                  <a:gd name="connsiteX12" fmla="*/ 308115 w 312696"/>
                  <a:gd name="connsiteY12" fmla="*/ 890772 h 1115612"/>
                  <a:gd name="connsiteX13" fmla="*/ 307307 w 312696"/>
                  <a:gd name="connsiteY13" fmla="*/ 891972 h 1115612"/>
                  <a:gd name="connsiteX14" fmla="*/ 303722 w 312696"/>
                  <a:gd name="connsiteY14" fmla="*/ 902635 h 1115612"/>
                  <a:gd name="connsiteX15" fmla="*/ 205534 w 312696"/>
                  <a:gd name="connsiteY15" fmla="*/ 1072701 h 1115612"/>
                  <a:gd name="connsiteX16" fmla="*/ 125908 w 312696"/>
                  <a:gd name="connsiteY16" fmla="*/ 1094037 h 1115612"/>
                  <a:gd name="connsiteX17" fmla="*/ 123652 w 312696"/>
                  <a:gd name="connsiteY17" fmla="*/ 1092046 h 1115612"/>
                  <a:gd name="connsiteX18" fmla="*/ 112854 w 312696"/>
                  <a:gd name="connsiteY18" fmla="*/ 1104289 h 1115612"/>
                  <a:gd name="connsiteX19" fmla="*/ 51117 w 312696"/>
                  <a:gd name="connsiteY19" fmla="*/ 1108106 h 1115612"/>
                  <a:gd name="connsiteX20" fmla="*/ 30636 w 312696"/>
                  <a:gd name="connsiteY20" fmla="*/ 1031672 h 1115612"/>
                  <a:gd name="connsiteX21" fmla="*/ 120937 w 312696"/>
                  <a:gd name="connsiteY21" fmla="*/ 875267 h 1115612"/>
                  <a:gd name="connsiteX22" fmla="*/ 120937 w 312696"/>
                  <a:gd name="connsiteY22" fmla="*/ 744102 h 1115612"/>
                  <a:gd name="connsiteX23" fmla="*/ 794 w 312696"/>
                  <a:gd name="connsiteY23" fmla="*/ 272529 h 1115612"/>
                  <a:gd name="connsiteX24" fmla="*/ 1216 w 312696"/>
                  <a:gd name="connsiteY24" fmla="*/ 0 h 111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2696" h="1115612">
                    <a:moveTo>
                      <a:pt x="1216" y="0"/>
                    </a:moveTo>
                    <a:lnTo>
                      <a:pt x="173501" y="0"/>
                    </a:lnTo>
                    <a:lnTo>
                      <a:pt x="173501" y="288757"/>
                    </a:lnTo>
                    <a:lnTo>
                      <a:pt x="229998" y="341579"/>
                    </a:lnTo>
                    <a:cubicBezTo>
                      <a:pt x="272814" y="405331"/>
                      <a:pt x="299054" y="497964"/>
                      <a:pt x="308602" y="600995"/>
                    </a:cubicBezTo>
                    <a:lnTo>
                      <a:pt x="311546" y="666009"/>
                    </a:lnTo>
                    <a:lnTo>
                      <a:pt x="312696" y="671708"/>
                    </a:lnTo>
                    <a:lnTo>
                      <a:pt x="312696" y="691422"/>
                    </a:lnTo>
                    <a:lnTo>
                      <a:pt x="312696" y="868084"/>
                    </a:lnTo>
                    <a:lnTo>
                      <a:pt x="310856" y="877200"/>
                    </a:lnTo>
                    <a:lnTo>
                      <a:pt x="311099" y="880694"/>
                    </a:lnTo>
                    <a:lnTo>
                      <a:pt x="308724" y="887758"/>
                    </a:lnTo>
                    <a:lnTo>
                      <a:pt x="308115" y="890772"/>
                    </a:lnTo>
                    <a:lnTo>
                      <a:pt x="307307" y="891972"/>
                    </a:lnTo>
                    <a:lnTo>
                      <a:pt x="303722" y="902635"/>
                    </a:lnTo>
                    <a:lnTo>
                      <a:pt x="205534" y="1072701"/>
                    </a:lnTo>
                    <a:cubicBezTo>
                      <a:pt x="189437" y="1100581"/>
                      <a:pt x="153788" y="1110133"/>
                      <a:pt x="125908" y="1094037"/>
                    </a:cubicBezTo>
                    <a:lnTo>
                      <a:pt x="123652" y="1092046"/>
                    </a:lnTo>
                    <a:lnTo>
                      <a:pt x="112854" y="1104289"/>
                    </a:lnTo>
                    <a:cubicBezTo>
                      <a:pt x="95456" y="1117435"/>
                      <a:pt x="71189" y="1119695"/>
                      <a:pt x="51117" y="1108106"/>
                    </a:cubicBezTo>
                    <a:cubicBezTo>
                      <a:pt x="24354" y="1092655"/>
                      <a:pt x="15185" y="1058435"/>
                      <a:pt x="30636" y="1031672"/>
                    </a:cubicBezTo>
                    <a:lnTo>
                      <a:pt x="120937" y="875267"/>
                    </a:lnTo>
                    <a:lnTo>
                      <a:pt x="120937" y="744102"/>
                    </a:lnTo>
                    <a:cubicBezTo>
                      <a:pt x="80889" y="586911"/>
                      <a:pt x="2742" y="515445"/>
                      <a:pt x="794" y="272529"/>
                    </a:cubicBezTo>
                    <a:cubicBezTo>
                      <a:pt x="-1154" y="29613"/>
                      <a:pt x="1075" y="90843"/>
                      <a:pt x="121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DB76D903-44E8-478B-85AF-328A31E4FDDD}"/>
                </a:ext>
              </a:extLst>
            </p:cNvPr>
            <p:cNvGrpSpPr/>
            <p:nvPr/>
          </p:nvGrpSpPr>
          <p:grpSpPr>
            <a:xfrm rot="5400000">
              <a:off x="8833189" y="2113922"/>
              <a:ext cx="242562" cy="520348"/>
              <a:chOff x="7485785" y="2968150"/>
              <a:chExt cx="323043" cy="1115612"/>
            </a:xfrm>
          </p:grpSpPr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9AD3CBF5-64F4-4894-A374-315286002DF2}"/>
                  </a:ext>
                </a:extLst>
              </p:cNvPr>
              <p:cNvSpPr/>
              <p:nvPr/>
            </p:nvSpPr>
            <p:spPr bwMode="auto">
              <a:xfrm rot="21101083">
                <a:off x="7485785" y="3254350"/>
                <a:ext cx="178578" cy="511104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0CD4D163-C57C-40CE-8A1F-EAA05C1C1065}"/>
                  </a:ext>
                </a:extLst>
              </p:cNvPr>
              <p:cNvSpPr/>
              <p:nvPr/>
            </p:nvSpPr>
            <p:spPr bwMode="auto">
              <a:xfrm flipV="1">
                <a:off x="7496132" y="2968150"/>
                <a:ext cx="312696" cy="1115612"/>
              </a:xfrm>
              <a:custGeom>
                <a:avLst/>
                <a:gdLst>
                  <a:gd name="connsiteX0" fmla="*/ 35634 w 347114"/>
                  <a:gd name="connsiteY0" fmla="*/ 0 h 1115612"/>
                  <a:gd name="connsiteX1" fmla="*/ 207919 w 347114"/>
                  <a:gd name="connsiteY1" fmla="*/ 0 h 1115612"/>
                  <a:gd name="connsiteX2" fmla="*/ 207919 w 347114"/>
                  <a:gd name="connsiteY2" fmla="*/ 288757 h 1115612"/>
                  <a:gd name="connsiteX3" fmla="*/ 264416 w 347114"/>
                  <a:gd name="connsiteY3" fmla="*/ 341579 h 1115612"/>
                  <a:gd name="connsiteX4" fmla="*/ 343020 w 347114"/>
                  <a:gd name="connsiteY4" fmla="*/ 600995 h 1115612"/>
                  <a:gd name="connsiteX5" fmla="*/ 345964 w 347114"/>
                  <a:gd name="connsiteY5" fmla="*/ 666009 h 1115612"/>
                  <a:gd name="connsiteX6" fmla="*/ 347114 w 347114"/>
                  <a:gd name="connsiteY6" fmla="*/ 671708 h 1115612"/>
                  <a:gd name="connsiteX7" fmla="*/ 347114 w 347114"/>
                  <a:gd name="connsiteY7" fmla="*/ 691422 h 1115612"/>
                  <a:gd name="connsiteX8" fmla="*/ 347114 w 347114"/>
                  <a:gd name="connsiteY8" fmla="*/ 868084 h 1115612"/>
                  <a:gd name="connsiteX9" fmla="*/ 345274 w 347114"/>
                  <a:gd name="connsiteY9" fmla="*/ 877200 h 1115612"/>
                  <a:gd name="connsiteX10" fmla="*/ 345517 w 347114"/>
                  <a:gd name="connsiteY10" fmla="*/ 880694 h 1115612"/>
                  <a:gd name="connsiteX11" fmla="*/ 343142 w 347114"/>
                  <a:gd name="connsiteY11" fmla="*/ 887758 h 1115612"/>
                  <a:gd name="connsiteX12" fmla="*/ 342533 w 347114"/>
                  <a:gd name="connsiteY12" fmla="*/ 890772 h 1115612"/>
                  <a:gd name="connsiteX13" fmla="*/ 341725 w 347114"/>
                  <a:gd name="connsiteY13" fmla="*/ 891972 h 1115612"/>
                  <a:gd name="connsiteX14" fmla="*/ 338140 w 347114"/>
                  <a:gd name="connsiteY14" fmla="*/ 902635 h 1115612"/>
                  <a:gd name="connsiteX15" fmla="*/ 239952 w 347114"/>
                  <a:gd name="connsiteY15" fmla="*/ 1072701 h 1115612"/>
                  <a:gd name="connsiteX16" fmla="*/ 160326 w 347114"/>
                  <a:gd name="connsiteY16" fmla="*/ 1094037 h 1115612"/>
                  <a:gd name="connsiteX17" fmla="*/ 158070 w 347114"/>
                  <a:gd name="connsiteY17" fmla="*/ 1092046 h 1115612"/>
                  <a:gd name="connsiteX18" fmla="*/ 147272 w 347114"/>
                  <a:gd name="connsiteY18" fmla="*/ 1104289 h 1115612"/>
                  <a:gd name="connsiteX19" fmla="*/ 85535 w 347114"/>
                  <a:gd name="connsiteY19" fmla="*/ 1108106 h 1115612"/>
                  <a:gd name="connsiteX20" fmla="*/ 65054 w 347114"/>
                  <a:gd name="connsiteY20" fmla="*/ 1031672 h 1115612"/>
                  <a:gd name="connsiteX21" fmla="*/ 155355 w 347114"/>
                  <a:gd name="connsiteY21" fmla="*/ 875267 h 1115612"/>
                  <a:gd name="connsiteX22" fmla="*/ 155355 w 347114"/>
                  <a:gd name="connsiteY22" fmla="*/ 744102 h 1115612"/>
                  <a:gd name="connsiteX23" fmla="*/ 117565 w 347114"/>
                  <a:gd name="connsiteY23" fmla="*/ 736424 h 1115612"/>
                  <a:gd name="connsiteX24" fmla="*/ 54220 w 347114"/>
                  <a:gd name="connsiteY24" fmla="*/ 696185 h 1115612"/>
                  <a:gd name="connsiteX25" fmla="*/ 35212 w 347114"/>
                  <a:gd name="connsiteY25" fmla="*/ 272529 h 1115612"/>
                  <a:gd name="connsiteX26" fmla="*/ 35634 w 347114"/>
                  <a:gd name="connsiteY26" fmla="*/ 272388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82353 w 311902"/>
                  <a:gd name="connsiteY23" fmla="*/ 736424 h 1115612"/>
                  <a:gd name="connsiteX24" fmla="*/ 0 w 311902"/>
                  <a:gd name="connsiteY24" fmla="*/ 272529 h 1115612"/>
                  <a:gd name="connsiteX25" fmla="*/ 422 w 311902"/>
                  <a:gd name="connsiteY25" fmla="*/ 272388 h 1115612"/>
                  <a:gd name="connsiteX26" fmla="*/ 422 w 311902"/>
                  <a:gd name="connsiteY26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272388 h 1115612"/>
                  <a:gd name="connsiteX25" fmla="*/ 422 w 311902"/>
                  <a:gd name="connsiteY25" fmla="*/ 0 h 1115612"/>
                  <a:gd name="connsiteX0" fmla="*/ 422 w 311902"/>
                  <a:gd name="connsiteY0" fmla="*/ 0 h 1115612"/>
                  <a:gd name="connsiteX1" fmla="*/ 172707 w 311902"/>
                  <a:gd name="connsiteY1" fmla="*/ 0 h 1115612"/>
                  <a:gd name="connsiteX2" fmla="*/ 172707 w 311902"/>
                  <a:gd name="connsiteY2" fmla="*/ 288757 h 1115612"/>
                  <a:gd name="connsiteX3" fmla="*/ 229204 w 311902"/>
                  <a:gd name="connsiteY3" fmla="*/ 341579 h 1115612"/>
                  <a:gd name="connsiteX4" fmla="*/ 307808 w 311902"/>
                  <a:gd name="connsiteY4" fmla="*/ 600995 h 1115612"/>
                  <a:gd name="connsiteX5" fmla="*/ 310752 w 311902"/>
                  <a:gd name="connsiteY5" fmla="*/ 666009 h 1115612"/>
                  <a:gd name="connsiteX6" fmla="*/ 311902 w 311902"/>
                  <a:gd name="connsiteY6" fmla="*/ 671708 h 1115612"/>
                  <a:gd name="connsiteX7" fmla="*/ 311902 w 311902"/>
                  <a:gd name="connsiteY7" fmla="*/ 691422 h 1115612"/>
                  <a:gd name="connsiteX8" fmla="*/ 311902 w 311902"/>
                  <a:gd name="connsiteY8" fmla="*/ 868084 h 1115612"/>
                  <a:gd name="connsiteX9" fmla="*/ 310062 w 311902"/>
                  <a:gd name="connsiteY9" fmla="*/ 877200 h 1115612"/>
                  <a:gd name="connsiteX10" fmla="*/ 310305 w 311902"/>
                  <a:gd name="connsiteY10" fmla="*/ 880694 h 1115612"/>
                  <a:gd name="connsiteX11" fmla="*/ 307930 w 311902"/>
                  <a:gd name="connsiteY11" fmla="*/ 887758 h 1115612"/>
                  <a:gd name="connsiteX12" fmla="*/ 307321 w 311902"/>
                  <a:gd name="connsiteY12" fmla="*/ 890772 h 1115612"/>
                  <a:gd name="connsiteX13" fmla="*/ 306513 w 311902"/>
                  <a:gd name="connsiteY13" fmla="*/ 891972 h 1115612"/>
                  <a:gd name="connsiteX14" fmla="*/ 302928 w 311902"/>
                  <a:gd name="connsiteY14" fmla="*/ 902635 h 1115612"/>
                  <a:gd name="connsiteX15" fmla="*/ 204740 w 311902"/>
                  <a:gd name="connsiteY15" fmla="*/ 1072701 h 1115612"/>
                  <a:gd name="connsiteX16" fmla="*/ 125114 w 311902"/>
                  <a:gd name="connsiteY16" fmla="*/ 1094037 h 1115612"/>
                  <a:gd name="connsiteX17" fmla="*/ 122858 w 311902"/>
                  <a:gd name="connsiteY17" fmla="*/ 1092046 h 1115612"/>
                  <a:gd name="connsiteX18" fmla="*/ 112060 w 311902"/>
                  <a:gd name="connsiteY18" fmla="*/ 1104289 h 1115612"/>
                  <a:gd name="connsiteX19" fmla="*/ 50323 w 311902"/>
                  <a:gd name="connsiteY19" fmla="*/ 1108106 h 1115612"/>
                  <a:gd name="connsiteX20" fmla="*/ 29842 w 311902"/>
                  <a:gd name="connsiteY20" fmla="*/ 1031672 h 1115612"/>
                  <a:gd name="connsiteX21" fmla="*/ 120143 w 311902"/>
                  <a:gd name="connsiteY21" fmla="*/ 875267 h 1115612"/>
                  <a:gd name="connsiteX22" fmla="*/ 120143 w 311902"/>
                  <a:gd name="connsiteY22" fmla="*/ 744102 h 1115612"/>
                  <a:gd name="connsiteX23" fmla="*/ 0 w 311902"/>
                  <a:gd name="connsiteY23" fmla="*/ 272529 h 1115612"/>
                  <a:gd name="connsiteX24" fmla="*/ 422 w 311902"/>
                  <a:gd name="connsiteY24" fmla="*/ 0 h 1115612"/>
                  <a:gd name="connsiteX0" fmla="*/ 1216 w 312696"/>
                  <a:gd name="connsiteY0" fmla="*/ 0 h 1115612"/>
                  <a:gd name="connsiteX1" fmla="*/ 173501 w 312696"/>
                  <a:gd name="connsiteY1" fmla="*/ 0 h 1115612"/>
                  <a:gd name="connsiteX2" fmla="*/ 173501 w 312696"/>
                  <a:gd name="connsiteY2" fmla="*/ 288757 h 1115612"/>
                  <a:gd name="connsiteX3" fmla="*/ 229998 w 312696"/>
                  <a:gd name="connsiteY3" fmla="*/ 341579 h 1115612"/>
                  <a:gd name="connsiteX4" fmla="*/ 308602 w 312696"/>
                  <a:gd name="connsiteY4" fmla="*/ 600995 h 1115612"/>
                  <a:gd name="connsiteX5" fmla="*/ 311546 w 312696"/>
                  <a:gd name="connsiteY5" fmla="*/ 666009 h 1115612"/>
                  <a:gd name="connsiteX6" fmla="*/ 312696 w 312696"/>
                  <a:gd name="connsiteY6" fmla="*/ 671708 h 1115612"/>
                  <a:gd name="connsiteX7" fmla="*/ 312696 w 312696"/>
                  <a:gd name="connsiteY7" fmla="*/ 691422 h 1115612"/>
                  <a:gd name="connsiteX8" fmla="*/ 312696 w 312696"/>
                  <a:gd name="connsiteY8" fmla="*/ 868084 h 1115612"/>
                  <a:gd name="connsiteX9" fmla="*/ 310856 w 312696"/>
                  <a:gd name="connsiteY9" fmla="*/ 877200 h 1115612"/>
                  <a:gd name="connsiteX10" fmla="*/ 311099 w 312696"/>
                  <a:gd name="connsiteY10" fmla="*/ 880694 h 1115612"/>
                  <a:gd name="connsiteX11" fmla="*/ 308724 w 312696"/>
                  <a:gd name="connsiteY11" fmla="*/ 887758 h 1115612"/>
                  <a:gd name="connsiteX12" fmla="*/ 308115 w 312696"/>
                  <a:gd name="connsiteY12" fmla="*/ 890772 h 1115612"/>
                  <a:gd name="connsiteX13" fmla="*/ 307307 w 312696"/>
                  <a:gd name="connsiteY13" fmla="*/ 891972 h 1115612"/>
                  <a:gd name="connsiteX14" fmla="*/ 303722 w 312696"/>
                  <a:gd name="connsiteY14" fmla="*/ 902635 h 1115612"/>
                  <a:gd name="connsiteX15" fmla="*/ 205534 w 312696"/>
                  <a:gd name="connsiteY15" fmla="*/ 1072701 h 1115612"/>
                  <a:gd name="connsiteX16" fmla="*/ 125908 w 312696"/>
                  <a:gd name="connsiteY16" fmla="*/ 1094037 h 1115612"/>
                  <a:gd name="connsiteX17" fmla="*/ 123652 w 312696"/>
                  <a:gd name="connsiteY17" fmla="*/ 1092046 h 1115612"/>
                  <a:gd name="connsiteX18" fmla="*/ 112854 w 312696"/>
                  <a:gd name="connsiteY18" fmla="*/ 1104289 h 1115612"/>
                  <a:gd name="connsiteX19" fmla="*/ 51117 w 312696"/>
                  <a:gd name="connsiteY19" fmla="*/ 1108106 h 1115612"/>
                  <a:gd name="connsiteX20" fmla="*/ 30636 w 312696"/>
                  <a:gd name="connsiteY20" fmla="*/ 1031672 h 1115612"/>
                  <a:gd name="connsiteX21" fmla="*/ 120937 w 312696"/>
                  <a:gd name="connsiteY21" fmla="*/ 875267 h 1115612"/>
                  <a:gd name="connsiteX22" fmla="*/ 120937 w 312696"/>
                  <a:gd name="connsiteY22" fmla="*/ 744102 h 1115612"/>
                  <a:gd name="connsiteX23" fmla="*/ 794 w 312696"/>
                  <a:gd name="connsiteY23" fmla="*/ 272529 h 1115612"/>
                  <a:gd name="connsiteX24" fmla="*/ 1216 w 312696"/>
                  <a:gd name="connsiteY24" fmla="*/ 0 h 1115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12696" h="1115612">
                    <a:moveTo>
                      <a:pt x="1216" y="0"/>
                    </a:moveTo>
                    <a:lnTo>
                      <a:pt x="173501" y="0"/>
                    </a:lnTo>
                    <a:lnTo>
                      <a:pt x="173501" y="288757"/>
                    </a:lnTo>
                    <a:lnTo>
                      <a:pt x="229998" y="341579"/>
                    </a:lnTo>
                    <a:cubicBezTo>
                      <a:pt x="272814" y="405331"/>
                      <a:pt x="299054" y="497964"/>
                      <a:pt x="308602" y="600995"/>
                    </a:cubicBezTo>
                    <a:lnTo>
                      <a:pt x="311546" y="666009"/>
                    </a:lnTo>
                    <a:lnTo>
                      <a:pt x="312696" y="671708"/>
                    </a:lnTo>
                    <a:lnTo>
                      <a:pt x="312696" y="691422"/>
                    </a:lnTo>
                    <a:lnTo>
                      <a:pt x="312696" y="868084"/>
                    </a:lnTo>
                    <a:lnTo>
                      <a:pt x="310856" y="877200"/>
                    </a:lnTo>
                    <a:lnTo>
                      <a:pt x="311099" y="880694"/>
                    </a:lnTo>
                    <a:lnTo>
                      <a:pt x="308724" y="887758"/>
                    </a:lnTo>
                    <a:lnTo>
                      <a:pt x="308115" y="890772"/>
                    </a:lnTo>
                    <a:lnTo>
                      <a:pt x="307307" y="891972"/>
                    </a:lnTo>
                    <a:lnTo>
                      <a:pt x="303722" y="902635"/>
                    </a:lnTo>
                    <a:lnTo>
                      <a:pt x="205534" y="1072701"/>
                    </a:lnTo>
                    <a:cubicBezTo>
                      <a:pt x="189437" y="1100581"/>
                      <a:pt x="153788" y="1110133"/>
                      <a:pt x="125908" y="1094037"/>
                    </a:cubicBezTo>
                    <a:lnTo>
                      <a:pt x="123652" y="1092046"/>
                    </a:lnTo>
                    <a:lnTo>
                      <a:pt x="112854" y="1104289"/>
                    </a:lnTo>
                    <a:cubicBezTo>
                      <a:pt x="95456" y="1117435"/>
                      <a:pt x="71189" y="1119695"/>
                      <a:pt x="51117" y="1108106"/>
                    </a:cubicBezTo>
                    <a:cubicBezTo>
                      <a:pt x="24354" y="1092655"/>
                      <a:pt x="15185" y="1058435"/>
                      <a:pt x="30636" y="1031672"/>
                    </a:cubicBezTo>
                    <a:lnTo>
                      <a:pt x="120937" y="875267"/>
                    </a:lnTo>
                    <a:lnTo>
                      <a:pt x="120937" y="744102"/>
                    </a:lnTo>
                    <a:cubicBezTo>
                      <a:pt x="80889" y="586911"/>
                      <a:pt x="2742" y="515445"/>
                      <a:pt x="794" y="272529"/>
                    </a:cubicBezTo>
                    <a:cubicBezTo>
                      <a:pt x="-1154" y="29613"/>
                      <a:pt x="1075" y="90843"/>
                      <a:pt x="121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37CE1219-97C3-420F-948A-BF0EB210D800}"/>
                </a:ext>
              </a:extLst>
            </p:cNvPr>
            <p:cNvGrpSpPr/>
            <p:nvPr/>
          </p:nvGrpSpPr>
          <p:grpSpPr>
            <a:xfrm>
              <a:off x="7615001" y="855860"/>
              <a:ext cx="776177" cy="747068"/>
              <a:chOff x="7615001" y="855860"/>
              <a:chExt cx="776177" cy="747068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DB511E00-CB47-4D78-A48E-13CC6B33ADA1}"/>
                  </a:ext>
                </a:extLst>
              </p:cNvPr>
              <p:cNvSpPr/>
              <p:nvPr/>
            </p:nvSpPr>
            <p:spPr bwMode="auto">
              <a:xfrm>
                <a:off x="7615001" y="926515"/>
                <a:ext cx="776177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0EC2376-E27D-433D-B7D0-19956D09F98E}"/>
                  </a:ext>
                </a:extLst>
              </p:cNvPr>
              <p:cNvSpPr/>
              <p:nvPr/>
            </p:nvSpPr>
            <p:spPr bwMode="auto">
              <a:xfrm>
                <a:off x="7731243" y="930174"/>
                <a:ext cx="543691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A5B145DF-2C90-4008-81D3-C95D6394922C}"/>
                  </a:ext>
                </a:extLst>
              </p:cNvPr>
              <p:cNvSpPr/>
              <p:nvPr/>
            </p:nvSpPr>
            <p:spPr bwMode="auto">
              <a:xfrm>
                <a:off x="7895898" y="923567"/>
                <a:ext cx="214383" cy="672754"/>
              </a:xfrm>
              <a:custGeom>
                <a:avLst/>
                <a:gdLst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82055 w 673510"/>
                  <a:gd name="connsiteY17" fmla="*/ 266175 h 583767"/>
                  <a:gd name="connsiteX0" fmla="*/ 336754 w 673510"/>
                  <a:gd name="connsiteY0" fmla="*/ 0 h 583767"/>
                  <a:gd name="connsiteX1" fmla="*/ 591450 w 673510"/>
                  <a:gd name="connsiteY1" fmla="*/ 266171 h 583767"/>
                  <a:gd name="connsiteX2" fmla="*/ 615998 w 673510"/>
                  <a:gd name="connsiteY2" fmla="*/ 283203 h 583767"/>
                  <a:gd name="connsiteX3" fmla="*/ 647046 w 673510"/>
                  <a:gd name="connsiteY3" fmla="*/ 315950 h 583767"/>
                  <a:gd name="connsiteX4" fmla="*/ 657462 w 673510"/>
                  <a:gd name="connsiteY4" fmla="*/ 335158 h 583767"/>
                  <a:gd name="connsiteX5" fmla="*/ 657573 w 673510"/>
                  <a:gd name="connsiteY5" fmla="*/ 335274 h 583767"/>
                  <a:gd name="connsiteX6" fmla="*/ 657525 w 673510"/>
                  <a:gd name="connsiteY6" fmla="*/ 335274 h 583767"/>
                  <a:gd name="connsiteX7" fmla="*/ 666669 w 673510"/>
                  <a:gd name="connsiteY7" fmla="*/ 352136 h 583767"/>
                  <a:gd name="connsiteX8" fmla="*/ 673510 w 673510"/>
                  <a:gd name="connsiteY8" fmla="*/ 390988 h 583767"/>
                  <a:gd name="connsiteX9" fmla="*/ 336755 w 673510"/>
                  <a:gd name="connsiteY9" fmla="*/ 583767 h 583767"/>
                  <a:gd name="connsiteX10" fmla="*/ 0 w 673510"/>
                  <a:gd name="connsiteY10" fmla="*/ 390988 h 583767"/>
                  <a:gd name="connsiteX11" fmla="*/ 6842 w 673510"/>
                  <a:gd name="connsiteY11" fmla="*/ 352136 h 583767"/>
                  <a:gd name="connsiteX12" fmla="*/ 15985 w 673510"/>
                  <a:gd name="connsiteY12" fmla="*/ 335274 h 583767"/>
                  <a:gd name="connsiteX13" fmla="*/ 15935 w 673510"/>
                  <a:gd name="connsiteY13" fmla="*/ 335274 h 583767"/>
                  <a:gd name="connsiteX14" fmla="*/ 16051 w 673510"/>
                  <a:gd name="connsiteY14" fmla="*/ 335153 h 583767"/>
                  <a:gd name="connsiteX15" fmla="*/ 26464 w 673510"/>
                  <a:gd name="connsiteY15" fmla="*/ 315950 h 583767"/>
                  <a:gd name="connsiteX16" fmla="*/ 57513 w 673510"/>
                  <a:gd name="connsiteY16" fmla="*/ 283203 h 583767"/>
                  <a:gd name="connsiteX17" fmla="*/ 336754 w 673510"/>
                  <a:gd name="connsiteY17" fmla="*/ 0 h 583767"/>
                  <a:gd name="connsiteX0" fmla="*/ 336754 w 673510"/>
                  <a:gd name="connsiteY0" fmla="*/ 0 h 583767"/>
                  <a:gd name="connsiteX1" fmla="*/ 615998 w 673510"/>
                  <a:gd name="connsiteY1" fmla="*/ 283203 h 583767"/>
                  <a:gd name="connsiteX2" fmla="*/ 647046 w 673510"/>
                  <a:gd name="connsiteY2" fmla="*/ 315950 h 583767"/>
                  <a:gd name="connsiteX3" fmla="*/ 657462 w 673510"/>
                  <a:gd name="connsiteY3" fmla="*/ 335158 h 583767"/>
                  <a:gd name="connsiteX4" fmla="*/ 657573 w 673510"/>
                  <a:gd name="connsiteY4" fmla="*/ 335274 h 583767"/>
                  <a:gd name="connsiteX5" fmla="*/ 657525 w 673510"/>
                  <a:gd name="connsiteY5" fmla="*/ 335274 h 583767"/>
                  <a:gd name="connsiteX6" fmla="*/ 666669 w 673510"/>
                  <a:gd name="connsiteY6" fmla="*/ 352136 h 583767"/>
                  <a:gd name="connsiteX7" fmla="*/ 673510 w 673510"/>
                  <a:gd name="connsiteY7" fmla="*/ 390988 h 583767"/>
                  <a:gd name="connsiteX8" fmla="*/ 336755 w 673510"/>
                  <a:gd name="connsiteY8" fmla="*/ 583767 h 583767"/>
                  <a:gd name="connsiteX9" fmla="*/ 0 w 673510"/>
                  <a:gd name="connsiteY9" fmla="*/ 390988 h 583767"/>
                  <a:gd name="connsiteX10" fmla="*/ 6842 w 673510"/>
                  <a:gd name="connsiteY10" fmla="*/ 352136 h 583767"/>
                  <a:gd name="connsiteX11" fmla="*/ 15985 w 673510"/>
                  <a:gd name="connsiteY11" fmla="*/ 335274 h 583767"/>
                  <a:gd name="connsiteX12" fmla="*/ 15935 w 673510"/>
                  <a:gd name="connsiteY12" fmla="*/ 335274 h 583767"/>
                  <a:gd name="connsiteX13" fmla="*/ 16051 w 673510"/>
                  <a:gd name="connsiteY13" fmla="*/ 335153 h 583767"/>
                  <a:gd name="connsiteX14" fmla="*/ 26464 w 673510"/>
                  <a:gd name="connsiteY14" fmla="*/ 315950 h 583767"/>
                  <a:gd name="connsiteX15" fmla="*/ 57513 w 673510"/>
                  <a:gd name="connsiteY15" fmla="*/ 283203 h 583767"/>
                  <a:gd name="connsiteX16" fmla="*/ 336754 w 673510"/>
                  <a:gd name="connsiteY16" fmla="*/ 0 h 58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3510" h="583767">
                    <a:moveTo>
                      <a:pt x="336754" y="0"/>
                    </a:moveTo>
                    <a:lnTo>
                      <a:pt x="615998" y="283203"/>
                    </a:lnTo>
                    <a:cubicBezTo>
                      <a:pt x="628101" y="293459"/>
                      <a:pt x="638526" y="304418"/>
                      <a:pt x="647046" y="315950"/>
                    </a:cubicBezTo>
                    <a:lnTo>
                      <a:pt x="657462" y="335158"/>
                    </a:lnTo>
                    <a:lnTo>
                      <a:pt x="657573" y="335274"/>
                    </a:lnTo>
                    <a:lnTo>
                      <a:pt x="657525" y="335274"/>
                    </a:lnTo>
                    <a:lnTo>
                      <a:pt x="666669" y="352136"/>
                    </a:lnTo>
                    <a:cubicBezTo>
                      <a:pt x="671154" y="364686"/>
                      <a:pt x="673510" y="377679"/>
                      <a:pt x="673510" y="390988"/>
                    </a:cubicBezTo>
                    <a:cubicBezTo>
                      <a:pt x="673510" y="497457"/>
                      <a:pt x="522740" y="583767"/>
                      <a:pt x="336755" y="583767"/>
                    </a:cubicBezTo>
                    <a:cubicBezTo>
                      <a:pt x="150770" y="583767"/>
                      <a:pt x="0" y="497457"/>
                      <a:pt x="0" y="390988"/>
                    </a:cubicBezTo>
                    <a:cubicBezTo>
                      <a:pt x="0" y="377679"/>
                      <a:pt x="2356" y="364686"/>
                      <a:pt x="6842" y="352136"/>
                    </a:cubicBezTo>
                    <a:lnTo>
                      <a:pt x="15985" y="335274"/>
                    </a:lnTo>
                    <a:lnTo>
                      <a:pt x="15935" y="335274"/>
                    </a:lnTo>
                    <a:cubicBezTo>
                      <a:pt x="15974" y="335234"/>
                      <a:pt x="16012" y="335193"/>
                      <a:pt x="16051" y="335153"/>
                    </a:cubicBezTo>
                    <a:lnTo>
                      <a:pt x="26464" y="315950"/>
                    </a:lnTo>
                    <a:cubicBezTo>
                      <a:pt x="34984" y="304418"/>
                      <a:pt x="45409" y="293459"/>
                      <a:pt x="57513" y="283203"/>
                    </a:cubicBezTo>
                    <a:lnTo>
                      <a:pt x="3367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星: 12 pt 294">
                <a:extLst>
                  <a:ext uri="{FF2B5EF4-FFF2-40B4-BE49-F238E27FC236}">
                    <a16:creationId xmlns:a16="http://schemas.microsoft.com/office/drawing/2014/main" id="{904726BA-953E-4CBB-9941-05C1F0D80274}"/>
                  </a:ext>
                </a:extLst>
              </p:cNvPr>
              <p:cNvSpPr/>
              <p:nvPr/>
            </p:nvSpPr>
            <p:spPr bwMode="auto">
              <a:xfrm>
                <a:off x="7821115" y="855860"/>
                <a:ext cx="363057" cy="363057"/>
              </a:xfrm>
              <a:prstGeom prst="star12">
                <a:avLst>
                  <a:gd name="adj" fmla="val 43547"/>
                </a:avLst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A9627C92-5EB3-444D-9AC4-CB410D8BBF35}"/>
                </a:ext>
              </a:extLst>
            </p:cNvPr>
            <p:cNvSpPr/>
            <p:nvPr/>
          </p:nvSpPr>
          <p:spPr>
            <a:xfrm flipH="1">
              <a:off x="7140853" y="1397398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75F78CC8-1FBB-4677-A6B3-F75F39978D12}"/>
                </a:ext>
              </a:extLst>
            </p:cNvPr>
            <p:cNvSpPr/>
            <p:nvPr/>
          </p:nvSpPr>
          <p:spPr>
            <a:xfrm>
              <a:off x="8312325" y="1397398"/>
              <a:ext cx="543690" cy="658121"/>
            </a:xfrm>
            <a:custGeom>
              <a:avLst/>
              <a:gdLst>
                <a:gd name="connsiteX0" fmla="*/ 159129 w 470658"/>
                <a:gd name="connsiteY0" fmla="*/ 0 h 569718"/>
                <a:gd name="connsiteX1" fmla="*/ 271651 w 470658"/>
                <a:gd name="connsiteY1" fmla="*/ 46608 h 569718"/>
                <a:gd name="connsiteX2" fmla="*/ 297599 w 470658"/>
                <a:gd name="connsiteY2" fmla="*/ 85094 h 569718"/>
                <a:gd name="connsiteX3" fmla="*/ 303909 w 470658"/>
                <a:gd name="connsiteY3" fmla="*/ 83820 h 569718"/>
                <a:gd name="connsiteX4" fmla="*/ 463038 w 470658"/>
                <a:gd name="connsiteY4" fmla="*/ 242949 h 569718"/>
                <a:gd name="connsiteX5" fmla="*/ 450533 w 470658"/>
                <a:gd name="connsiteY5" fmla="*/ 304889 h 569718"/>
                <a:gd name="connsiteX6" fmla="*/ 439592 w 470658"/>
                <a:gd name="connsiteY6" fmla="*/ 321118 h 569718"/>
                <a:gd name="connsiteX7" fmla="*/ 458153 w 470658"/>
                <a:gd name="connsiteY7" fmla="*/ 348649 h 569718"/>
                <a:gd name="connsiteX8" fmla="*/ 470658 w 470658"/>
                <a:gd name="connsiteY8" fmla="*/ 410589 h 569718"/>
                <a:gd name="connsiteX9" fmla="*/ 311529 w 470658"/>
                <a:gd name="connsiteY9" fmla="*/ 569718 h 569718"/>
                <a:gd name="connsiteX10" fmla="*/ 199008 w 470658"/>
                <a:gd name="connsiteY10" fmla="*/ 523110 h 569718"/>
                <a:gd name="connsiteX11" fmla="*/ 172147 w 470658"/>
                <a:gd name="connsiteY11" fmla="*/ 483270 h 569718"/>
                <a:gd name="connsiteX12" fmla="*/ 159129 w 470658"/>
                <a:gd name="connsiteY12" fmla="*/ 485898 h 569718"/>
                <a:gd name="connsiteX13" fmla="*/ 0 w 470658"/>
                <a:gd name="connsiteY13" fmla="*/ 326769 h 569718"/>
                <a:gd name="connsiteX14" fmla="*/ 12505 w 470658"/>
                <a:gd name="connsiteY14" fmla="*/ 264829 h 569718"/>
                <a:gd name="connsiteX15" fmla="*/ 27256 w 470658"/>
                <a:gd name="connsiteY15" fmla="*/ 242949 h 569718"/>
                <a:gd name="connsiteX16" fmla="*/ 12505 w 470658"/>
                <a:gd name="connsiteY16" fmla="*/ 221069 h 569718"/>
                <a:gd name="connsiteX17" fmla="*/ 0 w 470658"/>
                <a:gd name="connsiteY17" fmla="*/ 159129 h 569718"/>
                <a:gd name="connsiteX18" fmla="*/ 159129 w 470658"/>
                <a:gd name="connsiteY18" fmla="*/ 0 h 56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0658" h="569718">
                  <a:moveTo>
                    <a:pt x="159129" y="0"/>
                  </a:moveTo>
                  <a:cubicBezTo>
                    <a:pt x="203072" y="0"/>
                    <a:pt x="242854" y="17811"/>
                    <a:pt x="271651" y="46608"/>
                  </a:cubicBezTo>
                  <a:lnTo>
                    <a:pt x="297599" y="85094"/>
                  </a:lnTo>
                  <a:lnTo>
                    <a:pt x="303909" y="83820"/>
                  </a:lnTo>
                  <a:cubicBezTo>
                    <a:pt x="391794" y="83820"/>
                    <a:pt x="463038" y="155064"/>
                    <a:pt x="463038" y="242949"/>
                  </a:cubicBezTo>
                  <a:cubicBezTo>
                    <a:pt x="463038" y="264920"/>
                    <a:pt x="458585" y="285852"/>
                    <a:pt x="450533" y="304889"/>
                  </a:cubicBezTo>
                  <a:lnTo>
                    <a:pt x="439592" y="321118"/>
                  </a:lnTo>
                  <a:lnTo>
                    <a:pt x="458153" y="348649"/>
                  </a:lnTo>
                  <a:cubicBezTo>
                    <a:pt x="466205" y="367687"/>
                    <a:pt x="470658" y="388618"/>
                    <a:pt x="470658" y="410589"/>
                  </a:cubicBezTo>
                  <a:cubicBezTo>
                    <a:pt x="470658" y="498474"/>
                    <a:pt x="399414" y="569718"/>
                    <a:pt x="311529" y="569718"/>
                  </a:cubicBezTo>
                  <a:cubicBezTo>
                    <a:pt x="267587" y="569718"/>
                    <a:pt x="227805" y="551907"/>
                    <a:pt x="199008" y="523110"/>
                  </a:cubicBezTo>
                  <a:lnTo>
                    <a:pt x="172147" y="483270"/>
                  </a:lnTo>
                  <a:lnTo>
                    <a:pt x="159129" y="485898"/>
                  </a:lnTo>
                  <a:cubicBezTo>
                    <a:pt x="71244" y="485898"/>
                    <a:pt x="0" y="414654"/>
                    <a:pt x="0" y="326769"/>
                  </a:cubicBezTo>
                  <a:cubicBezTo>
                    <a:pt x="0" y="304798"/>
                    <a:pt x="4453" y="283867"/>
                    <a:pt x="12505" y="264829"/>
                  </a:cubicBezTo>
                  <a:lnTo>
                    <a:pt x="27256" y="242949"/>
                  </a:lnTo>
                  <a:lnTo>
                    <a:pt x="12505" y="221069"/>
                  </a:lnTo>
                  <a:cubicBezTo>
                    <a:pt x="4453" y="202031"/>
                    <a:pt x="0" y="181100"/>
                    <a:pt x="0" y="159129"/>
                  </a:cubicBezTo>
                  <a:cubicBezTo>
                    <a:pt x="0" y="71244"/>
                    <a:pt x="71244" y="0"/>
                    <a:pt x="159129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275639FD-4FE0-4034-8644-5DB75F19AFB6}"/>
                </a:ext>
              </a:extLst>
            </p:cNvPr>
            <p:cNvGrpSpPr/>
            <p:nvPr/>
          </p:nvGrpSpPr>
          <p:grpSpPr>
            <a:xfrm flipH="1">
              <a:off x="8028420" y="2846638"/>
              <a:ext cx="549599" cy="685007"/>
              <a:chOff x="6484634" y="3011752"/>
              <a:chExt cx="476902" cy="594400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932B483-E4E2-416F-B24A-169B3407AAA5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65136C82-EF5D-49FE-A238-0AB784F25C20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6F4D494E-6D38-4AD7-8BF0-88E771F43C8D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B0EDF8EA-2672-47F4-B93B-3C434F644B19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29407A80-9E4A-4F40-9717-9E241CA1B1FC}"/>
                </a:ext>
              </a:extLst>
            </p:cNvPr>
            <p:cNvGrpSpPr/>
            <p:nvPr/>
          </p:nvGrpSpPr>
          <p:grpSpPr>
            <a:xfrm>
              <a:off x="7418702" y="2846638"/>
              <a:ext cx="549599" cy="685007"/>
              <a:chOff x="6484634" y="3011752"/>
              <a:chExt cx="476902" cy="594400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E64B3D4F-79FF-4F18-A270-AF72B072BF22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四角形: 上の 2 つの角を丸める 284">
                <a:extLst>
                  <a:ext uri="{FF2B5EF4-FFF2-40B4-BE49-F238E27FC236}">
                    <a16:creationId xmlns:a16="http://schemas.microsoft.com/office/drawing/2014/main" id="{F5994D35-050F-4847-A16C-606D4F55518F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38C08833-9AB3-45F8-BF94-2C4F40B0E214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四角形: 上の 2 つの角を丸める 286">
                <a:extLst>
                  <a:ext uri="{FF2B5EF4-FFF2-40B4-BE49-F238E27FC236}">
                    <a16:creationId xmlns:a16="http://schemas.microsoft.com/office/drawing/2014/main" id="{F4EADE6F-25C0-4449-9794-E174A569C12C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765A3D8D-C317-482B-B83A-6E1EE0ED34C9}"/>
                </a:ext>
              </a:extLst>
            </p:cNvPr>
            <p:cNvGrpSpPr/>
            <p:nvPr/>
          </p:nvGrpSpPr>
          <p:grpSpPr>
            <a:xfrm>
              <a:off x="7517540" y="2481909"/>
              <a:ext cx="946746" cy="661478"/>
              <a:chOff x="6474632" y="1510224"/>
              <a:chExt cx="821518" cy="573983"/>
            </a:xfrm>
          </p:grpSpPr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A1AF9342-59A2-4DDA-8FBD-C546CAAFCD1D}"/>
                  </a:ext>
                </a:extLst>
              </p:cNvPr>
              <p:cNvSpPr/>
              <p:nvPr/>
            </p:nvSpPr>
            <p:spPr bwMode="auto">
              <a:xfrm>
                <a:off x="6474632" y="1510224"/>
                <a:ext cx="821518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35B61159-0A25-467C-ABA3-965D3A74817F}"/>
                  </a:ext>
                </a:extLst>
              </p:cNvPr>
              <p:cNvSpPr/>
              <p:nvPr/>
            </p:nvSpPr>
            <p:spPr bwMode="auto">
              <a:xfrm>
                <a:off x="6590063" y="1510224"/>
                <a:ext cx="594962" cy="573983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7DF6A36F-D4CA-4C93-8739-AFAB45522E1C}"/>
                  </a:ext>
                </a:extLst>
              </p:cNvPr>
              <p:cNvSpPr/>
              <p:nvPr/>
            </p:nvSpPr>
            <p:spPr bwMode="auto">
              <a:xfrm>
                <a:off x="6743910" y="1510224"/>
                <a:ext cx="279190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4" name="片側の 2 つの角を丸めた四角形 513">
              <a:extLst>
                <a:ext uri="{FF2B5EF4-FFF2-40B4-BE49-F238E27FC236}">
                  <a16:creationId xmlns:a16="http://schemas.microsoft.com/office/drawing/2014/main" id="{0D74FCF5-4406-4DC0-A3A9-F7BC582D44E8}"/>
                </a:ext>
              </a:extLst>
            </p:cNvPr>
            <p:cNvSpPr/>
            <p:nvPr/>
          </p:nvSpPr>
          <p:spPr bwMode="auto">
            <a:xfrm>
              <a:off x="7563458" y="1888759"/>
              <a:ext cx="847804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5" name="片側の 2 つの角を丸めた四角形 513">
              <a:extLst>
                <a:ext uri="{FF2B5EF4-FFF2-40B4-BE49-F238E27FC236}">
                  <a16:creationId xmlns:a16="http://schemas.microsoft.com/office/drawing/2014/main" id="{2A45A8D7-CD95-4C19-B5B3-A76F24AB1B6B}"/>
                </a:ext>
              </a:extLst>
            </p:cNvPr>
            <p:cNvSpPr/>
            <p:nvPr/>
          </p:nvSpPr>
          <p:spPr bwMode="auto">
            <a:xfrm>
              <a:off x="7660453" y="1888759"/>
              <a:ext cx="653816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6" name="片側の 2 つの角を丸めた四角形 513">
              <a:extLst>
                <a:ext uri="{FF2B5EF4-FFF2-40B4-BE49-F238E27FC236}">
                  <a16:creationId xmlns:a16="http://schemas.microsoft.com/office/drawing/2014/main" id="{335D79D1-331B-40CD-9F50-F473A572B00D}"/>
                </a:ext>
              </a:extLst>
            </p:cNvPr>
            <p:cNvSpPr/>
            <p:nvPr/>
          </p:nvSpPr>
          <p:spPr bwMode="auto">
            <a:xfrm>
              <a:off x="7861697" y="1888759"/>
              <a:ext cx="251328" cy="757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3F5B82D9-BB3A-4F39-8302-A2AB26F46201}"/>
                </a:ext>
              </a:extLst>
            </p:cNvPr>
            <p:cNvGrpSpPr/>
            <p:nvPr/>
          </p:nvGrpSpPr>
          <p:grpSpPr>
            <a:xfrm rot="5400000">
              <a:off x="7236719" y="2123221"/>
              <a:ext cx="311200" cy="400114"/>
              <a:chOff x="7567222" y="1238655"/>
              <a:chExt cx="270037" cy="347190"/>
            </a:xfrm>
          </p:grpSpPr>
          <p:sp>
            <p:nvSpPr>
              <p:cNvPr id="279" name="台形 441">
                <a:extLst>
                  <a:ext uri="{FF2B5EF4-FFF2-40B4-BE49-F238E27FC236}">
                    <a16:creationId xmlns:a16="http://schemas.microsoft.com/office/drawing/2014/main" id="{80334969-9EB2-4C1D-9C63-9EC362701110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台形 441">
                <a:extLst>
                  <a:ext uri="{FF2B5EF4-FFF2-40B4-BE49-F238E27FC236}">
                    <a16:creationId xmlns:a16="http://schemas.microsoft.com/office/drawing/2014/main" id="{BB0FD29C-56CC-4BF5-8F07-5D79755DA952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C306DD26-3693-410A-8747-281BA95F72CD}"/>
                </a:ext>
              </a:extLst>
            </p:cNvPr>
            <p:cNvGrpSpPr/>
            <p:nvPr/>
          </p:nvGrpSpPr>
          <p:grpSpPr>
            <a:xfrm rot="16200000" flipH="1">
              <a:off x="8432181" y="2128608"/>
              <a:ext cx="311200" cy="400114"/>
              <a:chOff x="7567222" y="1238655"/>
              <a:chExt cx="270037" cy="347190"/>
            </a:xfrm>
          </p:grpSpPr>
          <p:sp>
            <p:nvSpPr>
              <p:cNvPr id="277" name="台形 441">
                <a:extLst>
                  <a:ext uri="{FF2B5EF4-FFF2-40B4-BE49-F238E27FC236}">
                    <a16:creationId xmlns:a16="http://schemas.microsoft.com/office/drawing/2014/main" id="{E57E38BE-BE47-4DA5-A253-F7D868C33A16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台形 441">
                <a:extLst>
                  <a:ext uri="{FF2B5EF4-FFF2-40B4-BE49-F238E27FC236}">
                    <a16:creationId xmlns:a16="http://schemas.microsoft.com/office/drawing/2014/main" id="{FDDCBC3B-498F-49A0-AC46-705DD7FBCE89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円/楕円 536">
              <a:extLst>
                <a:ext uri="{FF2B5EF4-FFF2-40B4-BE49-F238E27FC236}">
                  <a16:creationId xmlns:a16="http://schemas.microsoft.com/office/drawing/2014/main" id="{8B9C5D5E-5F41-457A-863B-2C3FC417466C}"/>
                </a:ext>
              </a:extLst>
            </p:cNvPr>
            <p:cNvSpPr/>
            <p:nvPr/>
          </p:nvSpPr>
          <p:spPr bwMode="auto">
            <a:xfrm flipH="1">
              <a:off x="8371183" y="1699281"/>
              <a:ext cx="386470" cy="397739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537">
              <a:extLst>
                <a:ext uri="{FF2B5EF4-FFF2-40B4-BE49-F238E27FC236}">
                  <a16:creationId xmlns:a16="http://schemas.microsoft.com/office/drawing/2014/main" id="{E09D6B70-5F1C-45A6-BAB1-079F934DEFD7}"/>
                </a:ext>
              </a:extLst>
            </p:cNvPr>
            <p:cNvSpPr/>
            <p:nvPr/>
          </p:nvSpPr>
          <p:spPr bwMode="auto">
            <a:xfrm flipH="1">
              <a:off x="8449855" y="1790629"/>
              <a:ext cx="190726" cy="2150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534">
              <a:extLst>
                <a:ext uri="{FF2B5EF4-FFF2-40B4-BE49-F238E27FC236}">
                  <a16:creationId xmlns:a16="http://schemas.microsoft.com/office/drawing/2014/main" id="{D32F4357-C9C8-4311-99DA-E89CA461012E}"/>
                </a:ext>
              </a:extLst>
            </p:cNvPr>
            <p:cNvSpPr/>
            <p:nvPr/>
          </p:nvSpPr>
          <p:spPr bwMode="auto">
            <a:xfrm>
              <a:off x="7248525" y="1699281"/>
              <a:ext cx="386470" cy="397739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535">
              <a:extLst>
                <a:ext uri="{FF2B5EF4-FFF2-40B4-BE49-F238E27FC236}">
                  <a16:creationId xmlns:a16="http://schemas.microsoft.com/office/drawing/2014/main" id="{B4054869-6D29-4EE0-90CB-1DB3A4EDC8B4}"/>
                </a:ext>
              </a:extLst>
            </p:cNvPr>
            <p:cNvSpPr/>
            <p:nvPr/>
          </p:nvSpPr>
          <p:spPr bwMode="auto">
            <a:xfrm>
              <a:off x="7365596" y="1790629"/>
              <a:ext cx="190726" cy="2150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525">
              <a:extLst>
                <a:ext uri="{FF2B5EF4-FFF2-40B4-BE49-F238E27FC236}">
                  <a16:creationId xmlns:a16="http://schemas.microsoft.com/office/drawing/2014/main" id="{A147F549-B4E2-4FBF-B69A-EA49E15C0002}"/>
                </a:ext>
              </a:extLst>
            </p:cNvPr>
            <p:cNvSpPr/>
            <p:nvPr/>
          </p:nvSpPr>
          <p:spPr bwMode="auto">
            <a:xfrm>
              <a:off x="7444021" y="1226823"/>
              <a:ext cx="1117248" cy="1117248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532">
              <a:extLst>
                <a:ext uri="{FF2B5EF4-FFF2-40B4-BE49-F238E27FC236}">
                  <a16:creationId xmlns:a16="http://schemas.microsoft.com/office/drawing/2014/main" id="{CE3E9B6E-6040-46E8-9532-5F5A10AB061E}"/>
                </a:ext>
              </a:extLst>
            </p:cNvPr>
            <p:cNvSpPr/>
            <p:nvPr/>
          </p:nvSpPr>
          <p:spPr bwMode="auto">
            <a:xfrm>
              <a:off x="7607504" y="1799362"/>
              <a:ext cx="183735" cy="1337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533">
              <a:extLst>
                <a:ext uri="{FF2B5EF4-FFF2-40B4-BE49-F238E27FC236}">
                  <a16:creationId xmlns:a16="http://schemas.microsoft.com/office/drawing/2014/main" id="{33247FA7-2F93-4DB0-8708-42C72FC2015C}"/>
                </a:ext>
              </a:extLst>
            </p:cNvPr>
            <p:cNvSpPr/>
            <p:nvPr/>
          </p:nvSpPr>
          <p:spPr bwMode="auto">
            <a:xfrm>
              <a:off x="8235463" y="1799362"/>
              <a:ext cx="183735" cy="1337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FC22F439-9127-41B0-8BE1-2B59416C1F5B}"/>
                </a:ext>
              </a:extLst>
            </p:cNvPr>
            <p:cNvSpPr/>
            <p:nvPr/>
          </p:nvSpPr>
          <p:spPr bwMode="auto">
            <a:xfrm>
              <a:off x="7895208" y="1767608"/>
              <a:ext cx="227613" cy="227611"/>
            </a:xfrm>
            <a:prstGeom prst="ellips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DD3B3A92-EF7D-4F7F-A743-F7D118BFBB59}"/>
                </a:ext>
              </a:extLst>
            </p:cNvPr>
            <p:cNvSpPr/>
            <p:nvPr/>
          </p:nvSpPr>
          <p:spPr bwMode="auto">
            <a:xfrm>
              <a:off x="8008097" y="1812708"/>
              <a:ext cx="74150" cy="74149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8" name="星: 4 pt 267">
              <a:extLst>
                <a:ext uri="{FF2B5EF4-FFF2-40B4-BE49-F238E27FC236}">
                  <a16:creationId xmlns:a16="http://schemas.microsoft.com/office/drawing/2014/main" id="{ABA44BC3-B08C-408E-9CDA-7801348A32DC}"/>
                </a:ext>
              </a:extLst>
            </p:cNvPr>
            <p:cNvSpPr/>
            <p:nvPr/>
          </p:nvSpPr>
          <p:spPr bwMode="auto">
            <a:xfrm>
              <a:off x="7677412" y="1565670"/>
              <a:ext cx="210309" cy="227918"/>
            </a:xfrm>
            <a:prstGeom prst="star4">
              <a:avLst>
                <a:gd name="adj" fmla="val 1711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星: 4 pt 268">
              <a:extLst>
                <a:ext uri="{FF2B5EF4-FFF2-40B4-BE49-F238E27FC236}">
                  <a16:creationId xmlns:a16="http://schemas.microsoft.com/office/drawing/2014/main" id="{C3C76129-519D-4408-8068-89F44047B9F2}"/>
                </a:ext>
              </a:extLst>
            </p:cNvPr>
            <p:cNvSpPr/>
            <p:nvPr/>
          </p:nvSpPr>
          <p:spPr bwMode="auto">
            <a:xfrm>
              <a:off x="8111001" y="1565670"/>
              <a:ext cx="210309" cy="227918"/>
            </a:xfrm>
            <a:prstGeom prst="star4">
              <a:avLst>
                <a:gd name="adj" fmla="val 1711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26157987-512D-496D-A675-2A30ABB2E12D}"/>
                </a:ext>
              </a:extLst>
            </p:cNvPr>
            <p:cNvSpPr/>
            <p:nvPr/>
          </p:nvSpPr>
          <p:spPr bwMode="auto">
            <a:xfrm>
              <a:off x="9018665" y="1456806"/>
              <a:ext cx="326872" cy="326866"/>
            </a:xfrm>
            <a:prstGeom prst="ellipse">
              <a:avLst/>
            </a:prstGeom>
            <a:solidFill>
              <a:srgbClr val="FF33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4ED18F57-DC60-44CA-AE4E-30C01A41B300}"/>
                </a:ext>
              </a:extLst>
            </p:cNvPr>
            <p:cNvSpPr/>
            <p:nvPr/>
          </p:nvSpPr>
          <p:spPr bwMode="auto">
            <a:xfrm rot="5400000">
              <a:off x="7834390" y="272531"/>
              <a:ext cx="326872" cy="326866"/>
            </a:xfrm>
            <a:prstGeom prst="ellipse">
              <a:avLst/>
            </a:prstGeom>
            <a:solidFill>
              <a:srgbClr val="00B05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E53A539F-7DC3-43D4-B962-25C39165F41E}"/>
                </a:ext>
              </a:extLst>
            </p:cNvPr>
            <p:cNvSpPr/>
            <p:nvPr/>
          </p:nvSpPr>
          <p:spPr bwMode="auto">
            <a:xfrm rot="18900000">
              <a:off x="8666888" y="619397"/>
              <a:ext cx="326872" cy="326866"/>
            </a:xfrm>
            <a:prstGeom prst="ellipse">
              <a:avLst/>
            </a:pr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8DC21C75-BACD-4CCD-B902-551248777288}"/>
                </a:ext>
              </a:extLst>
            </p:cNvPr>
            <p:cNvSpPr/>
            <p:nvPr/>
          </p:nvSpPr>
          <p:spPr bwMode="auto">
            <a:xfrm rot="2700000">
              <a:off x="6992070" y="619397"/>
              <a:ext cx="326872" cy="326866"/>
            </a:xfrm>
            <a:prstGeom prst="ellipse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A9DA262A-963E-4EC9-B7AD-A23F0899BC45}"/>
                </a:ext>
              </a:extLst>
            </p:cNvPr>
            <p:cNvSpPr/>
            <p:nvPr/>
          </p:nvSpPr>
          <p:spPr bwMode="auto">
            <a:xfrm>
              <a:off x="6650115" y="1456806"/>
              <a:ext cx="326872" cy="326866"/>
            </a:xfrm>
            <a:prstGeom prst="ellipse">
              <a:avLst/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楕円 352">
              <a:extLst>
                <a:ext uri="{FF2B5EF4-FFF2-40B4-BE49-F238E27FC236}">
                  <a16:creationId xmlns:a16="http://schemas.microsoft.com/office/drawing/2014/main" id="{6740F9CC-ABB9-43D9-ACC1-658BCAFABDEF}"/>
                </a:ext>
              </a:extLst>
            </p:cNvPr>
            <p:cNvSpPr/>
            <p:nvPr/>
          </p:nvSpPr>
          <p:spPr>
            <a:xfrm>
              <a:off x="7809355" y="2049609"/>
              <a:ext cx="411333" cy="193446"/>
            </a:xfrm>
            <a:custGeom>
              <a:avLst/>
              <a:gdLst>
                <a:gd name="connsiteX0" fmla="*/ 0 w 409551"/>
                <a:gd name="connsiteY0" fmla="*/ 83479 h 166958"/>
                <a:gd name="connsiteX1" fmla="*/ 204776 w 409551"/>
                <a:gd name="connsiteY1" fmla="*/ 0 h 166958"/>
                <a:gd name="connsiteX2" fmla="*/ 409552 w 409551"/>
                <a:gd name="connsiteY2" fmla="*/ 83479 h 166958"/>
                <a:gd name="connsiteX3" fmla="*/ 204776 w 409551"/>
                <a:gd name="connsiteY3" fmla="*/ 166958 h 166958"/>
                <a:gd name="connsiteX4" fmla="*/ 0 w 409551"/>
                <a:gd name="connsiteY4" fmla="*/ 83479 h 166958"/>
                <a:gd name="connsiteX0" fmla="*/ 0 w 409552"/>
                <a:gd name="connsiteY0" fmla="*/ 59666 h 143145"/>
                <a:gd name="connsiteX1" fmla="*/ 204776 w 409552"/>
                <a:gd name="connsiteY1" fmla="*/ 0 h 143145"/>
                <a:gd name="connsiteX2" fmla="*/ 409552 w 409552"/>
                <a:gd name="connsiteY2" fmla="*/ 59666 h 143145"/>
                <a:gd name="connsiteX3" fmla="*/ 204776 w 409552"/>
                <a:gd name="connsiteY3" fmla="*/ 143145 h 143145"/>
                <a:gd name="connsiteX4" fmla="*/ 0 w 409552"/>
                <a:gd name="connsiteY4" fmla="*/ 59666 h 143145"/>
                <a:gd name="connsiteX0" fmla="*/ 19 w 409571"/>
                <a:gd name="connsiteY0" fmla="*/ 59666 h 193151"/>
                <a:gd name="connsiteX1" fmla="*/ 204795 w 409571"/>
                <a:gd name="connsiteY1" fmla="*/ 0 h 193151"/>
                <a:gd name="connsiteX2" fmla="*/ 409571 w 409571"/>
                <a:gd name="connsiteY2" fmla="*/ 59666 h 193151"/>
                <a:gd name="connsiteX3" fmla="*/ 214320 w 409571"/>
                <a:gd name="connsiteY3" fmla="*/ 193151 h 193151"/>
                <a:gd name="connsiteX4" fmla="*/ 19 w 409571"/>
                <a:gd name="connsiteY4" fmla="*/ 59666 h 193151"/>
                <a:gd name="connsiteX0" fmla="*/ 119 w 409671"/>
                <a:gd name="connsiteY0" fmla="*/ 59667 h 193152"/>
                <a:gd name="connsiteX1" fmla="*/ 204895 w 409671"/>
                <a:gd name="connsiteY1" fmla="*/ 1 h 193152"/>
                <a:gd name="connsiteX2" fmla="*/ 409671 w 409671"/>
                <a:gd name="connsiteY2" fmla="*/ 59667 h 193152"/>
                <a:gd name="connsiteX3" fmla="*/ 214420 w 409671"/>
                <a:gd name="connsiteY3" fmla="*/ 193152 h 193152"/>
                <a:gd name="connsiteX4" fmla="*/ 119 w 409671"/>
                <a:gd name="connsiteY4" fmla="*/ 59667 h 193152"/>
                <a:gd name="connsiteX0" fmla="*/ 83 w 409635"/>
                <a:gd name="connsiteY0" fmla="*/ 74181 h 193446"/>
                <a:gd name="connsiteX1" fmla="*/ 204859 w 409635"/>
                <a:gd name="connsiteY1" fmla="*/ 228 h 193446"/>
                <a:gd name="connsiteX2" fmla="*/ 409635 w 409635"/>
                <a:gd name="connsiteY2" fmla="*/ 59894 h 193446"/>
                <a:gd name="connsiteX3" fmla="*/ 214384 w 409635"/>
                <a:gd name="connsiteY3" fmla="*/ 193379 h 193446"/>
                <a:gd name="connsiteX4" fmla="*/ 83 w 409635"/>
                <a:gd name="connsiteY4" fmla="*/ 74181 h 193446"/>
                <a:gd name="connsiteX0" fmla="*/ 83 w 411333"/>
                <a:gd name="connsiteY0" fmla="*/ 74181 h 193446"/>
                <a:gd name="connsiteX1" fmla="*/ 204859 w 411333"/>
                <a:gd name="connsiteY1" fmla="*/ 228 h 193446"/>
                <a:gd name="connsiteX2" fmla="*/ 409635 w 411333"/>
                <a:gd name="connsiteY2" fmla="*/ 59894 h 193446"/>
                <a:gd name="connsiteX3" fmla="*/ 214384 w 411333"/>
                <a:gd name="connsiteY3" fmla="*/ 193379 h 193446"/>
                <a:gd name="connsiteX4" fmla="*/ 83 w 411333"/>
                <a:gd name="connsiteY4" fmla="*/ 74181 h 19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333" h="193446">
                  <a:moveTo>
                    <a:pt x="83" y="74181"/>
                  </a:moveTo>
                  <a:cubicBezTo>
                    <a:pt x="-3885" y="13414"/>
                    <a:pt x="136600" y="2609"/>
                    <a:pt x="204859" y="228"/>
                  </a:cubicBezTo>
                  <a:cubicBezTo>
                    <a:pt x="273118" y="-2153"/>
                    <a:pt x="409635" y="13790"/>
                    <a:pt x="409635" y="59894"/>
                  </a:cubicBezTo>
                  <a:cubicBezTo>
                    <a:pt x="428685" y="139336"/>
                    <a:pt x="282643" y="190998"/>
                    <a:pt x="214384" y="193379"/>
                  </a:cubicBezTo>
                  <a:cubicBezTo>
                    <a:pt x="146125" y="195760"/>
                    <a:pt x="4051" y="134948"/>
                    <a:pt x="83" y="7418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: 塗りつぶしなし 351">
              <a:extLst>
                <a:ext uri="{FF2B5EF4-FFF2-40B4-BE49-F238E27FC236}">
                  <a16:creationId xmlns:a16="http://schemas.microsoft.com/office/drawing/2014/main" id="{34893CCC-9511-4DCB-B3B4-B95CD67581FE}"/>
                </a:ext>
              </a:extLst>
            </p:cNvPr>
            <p:cNvSpPr/>
            <p:nvPr/>
          </p:nvSpPr>
          <p:spPr>
            <a:xfrm>
              <a:off x="7790363" y="2048971"/>
              <a:ext cx="454676" cy="214199"/>
            </a:xfrm>
            <a:custGeom>
              <a:avLst/>
              <a:gdLst>
                <a:gd name="connsiteX0" fmla="*/ 0 w 503707"/>
                <a:gd name="connsiteY0" fmla="*/ 86227 h 172454"/>
                <a:gd name="connsiteX1" fmla="*/ 251854 w 503707"/>
                <a:gd name="connsiteY1" fmla="*/ 0 h 172454"/>
                <a:gd name="connsiteX2" fmla="*/ 503708 w 503707"/>
                <a:gd name="connsiteY2" fmla="*/ 86227 h 172454"/>
                <a:gd name="connsiteX3" fmla="*/ 251854 w 503707"/>
                <a:gd name="connsiteY3" fmla="*/ 172454 h 172454"/>
                <a:gd name="connsiteX4" fmla="*/ 0 w 503707"/>
                <a:gd name="connsiteY4" fmla="*/ 86227 h 172454"/>
                <a:gd name="connsiteX5" fmla="*/ 54963 w 503707"/>
                <a:gd name="connsiteY5" fmla="*/ 86227 h 172454"/>
                <a:gd name="connsiteX6" fmla="*/ 251854 w 503707"/>
                <a:gd name="connsiteY6" fmla="*/ 117491 h 172454"/>
                <a:gd name="connsiteX7" fmla="*/ 448745 w 503707"/>
                <a:gd name="connsiteY7" fmla="*/ 86227 h 172454"/>
                <a:gd name="connsiteX8" fmla="*/ 251854 w 503707"/>
                <a:gd name="connsiteY8" fmla="*/ 54963 h 172454"/>
                <a:gd name="connsiteX9" fmla="*/ 54963 w 503707"/>
                <a:gd name="connsiteY9" fmla="*/ 86227 h 172454"/>
                <a:gd name="connsiteX0" fmla="*/ 0 w 503708"/>
                <a:gd name="connsiteY0" fmla="*/ 86227 h 172454"/>
                <a:gd name="connsiteX1" fmla="*/ 251854 w 503708"/>
                <a:gd name="connsiteY1" fmla="*/ 0 h 172454"/>
                <a:gd name="connsiteX2" fmla="*/ 503708 w 503708"/>
                <a:gd name="connsiteY2" fmla="*/ 86227 h 172454"/>
                <a:gd name="connsiteX3" fmla="*/ 251854 w 503708"/>
                <a:gd name="connsiteY3" fmla="*/ 172454 h 172454"/>
                <a:gd name="connsiteX4" fmla="*/ 0 w 503708"/>
                <a:gd name="connsiteY4" fmla="*/ 86227 h 172454"/>
                <a:gd name="connsiteX5" fmla="*/ 54963 w 503708"/>
                <a:gd name="connsiteY5" fmla="*/ 86227 h 172454"/>
                <a:gd name="connsiteX6" fmla="*/ 251854 w 503708"/>
                <a:gd name="connsiteY6" fmla="*/ 117491 h 172454"/>
                <a:gd name="connsiteX7" fmla="*/ 448745 w 503708"/>
                <a:gd name="connsiteY7" fmla="*/ 86227 h 172454"/>
                <a:gd name="connsiteX8" fmla="*/ 247091 w 503708"/>
                <a:gd name="connsiteY8" fmla="*/ 76395 h 172454"/>
                <a:gd name="connsiteX9" fmla="*/ 54963 w 503708"/>
                <a:gd name="connsiteY9" fmla="*/ 86227 h 172454"/>
                <a:gd name="connsiteX0" fmla="*/ 4 w 503716"/>
                <a:gd name="connsiteY0" fmla="*/ 60033 h 146260"/>
                <a:gd name="connsiteX1" fmla="*/ 247095 w 503716"/>
                <a:gd name="connsiteY1" fmla="*/ 0 h 146260"/>
                <a:gd name="connsiteX2" fmla="*/ 503712 w 503716"/>
                <a:gd name="connsiteY2" fmla="*/ 60033 h 146260"/>
                <a:gd name="connsiteX3" fmla="*/ 251858 w 503716"/>
                <a:gd name="connsiteY3" fmla="*/ 146260 h 146260"/>
                <a:gd name="connsiteX4" fmla="*/ 4 w 503716"/>
                <a:gd name="connsiteY4" fmla="*/ 60033 h 146260"/>
                <a:gd name="connsiteX5" fmla="*/ 54967 w 503716"/>
                <a:gd name="connsiteY5" fmla="*/ 60033 h 146260"/>
                <a:gd name="connsiteX6" fmla="*/ 251858 w 503716"/>
                <a:gd name="connsiteY6" fmla="*/ 91297 h 146260"/>
                <a:gd name="connsiteX7" fmla="*/ 448749 w 503716"/>
                <a:gd name="connsiteY7" fmla="*/ 60033 h 146260"/>
                <a:gd name="connsiteX8" fmla="*/ 247095 w 503716"/>
                <a:gd name="connsiteY8" fmla="*/ 50201 h 146260"/>
                <a:gd name="connsiteX9" fmla="*/ 54967 w 503716"/>
                <a:gd name="connsiteY9" fmla="*/ 60033 h 146260"/>
                <a:gd name="connsiteX0" fmla="*/ 16 w 503728"/>
                <a:gd name="connsiteY0" fmla="*/ 60033 h 146260"/>
                <a:gd name="connsiteX1" fmla="*/ 247107 w 503728"/>
                <a:gd name="connsiteY1" fmla="*/ 0 h 146260"/>
                <a:gd name="connsiteX2" fmla="*/ 503724 w 503728"/>
                <a:gd name="connsiteY2" fmla="*/ 60033 h 146260"/>
                <a:gd name="connsiteX3" fmla="*/ 251870 w 503728"/>
                <a:gd name="connsiteY3" fmla="*/ 146260 h 146260"/>
                <a:gd name="connsiteX4" fmla="*/ 16 w 503728"/>
                <a:gd name="connsiteY4" fmla="*/ 60033 h 146260"/>
                <a:gd name="connsiteX5" fmla="*/ 54979 w 503728"/>
                <a:gd name="connsiteY5" fmla="*/ 60033 h 146260"/>
                <a:gd name="connsiteX6" fmla="*/ 251870 w 503728"/>
                <a:gd name="connsiteY6" fmla="*/ 91297 h 146260"/>
                <a:gd name="connsiteX7" fmla="*/ 448761 w 503728"/>
                <a:gd name="connsiteY7" fmla="*/ 60033 h 146260"/>
                <a:gd name="connsiteX8" fmla="*/ 247107 w 503728"/>
                <a:gd name="connsiteY8" fmla="*/ 50201 h 146260"/>
                <a:gd name="connsiteX9" fmla="*/ 54979 w 503728"/>
                <a:gd name="connsiteY9" fmla="*/ 60033 h 146260"/>
                <a:gd name="connsiteX0" fmla="*/ 16 w 503728"/>
                <a:gd name="connsiteY0" fmla="*/ 60033 h 146260"/>
                <a:gd name="connsiteX1" fmla="*/ 247107 w 503728"/>
                <a:gd name="connsiteY1" fmla="*/ 0 h 146260"/>
                <a:gd name="connsiteX2" fmla="*/ 503724 w 503728"/>
                <a:gd name="connsiteY2" fmla="*/ 60033 h 146260"/>
                <a:gd name="connsiteX3" fmla="*/ 251870 w 503728"/>
                <a:gd name="connsiteY3" fmla="*/ 146260 h 146260"/>
                <a:gd name="connsiteX4" fmla="*/ 16 w 503728"/>
                <a:gd name="connsiteY4" fmla="*/ 60033 h 146260"/>
                <a:gd name="connsiteX5" fmla="*/ 54979 w 503728"/>
                <a:gd name="connsiteY5" fmla="*/ 60033 h 146260"/>
                <a:gd name="connsiteX6" fmla="*/ 251870 w 503728"/>
                <a:gd name="connsiteY6" fmla="*/ 91297 h 146260"/>
                <a:gd name="connsiteX7" fmla="*/ 448761 w 503728"/>
                <a:gd name="connsiteY7" fmla="*/ 60033 h 146260"/>
                <a:gd name="connsiteX8" fmla="*/ 247107 w 503728"/>
                <a:gd name="connsiteY8" fmla="*/ 50201 h 146260"/>
                <a:gd name="connsiteX9" fmla="*/ 54979 w 503728"/>
                <a:gd name="connsiteY9" fmla="*/ 60033 h 146260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1859 w 503717"/>
                <a:gd name="connsiteY6" fmla="*/ 91297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  <a:gd name="connsiteX0" fmla="*/ 5 w 503717"/>
                <a:gd name="connsiteY0" fmla="*/ 60033 h 162929"/>
                <a:gd name="connsiteX1" fmla="*/ 247096 w 503717"/>
                <a:gd name="connsiteY1" fmla="*/ 0 h 162929"/>
                <a:gd name="connsiteX2" fmla="*/ 503713 w 503717"/>
                <a:gd name="connsiteY2" fmla="*/ 60033 h 162929"/>
                <a:gd name="connsiteX3" fmla="*/ 251859 w 503717"/>
                <a:gd name="connsiteY3" fmla="*/ 162929 h 162929"/>
                <a:gd name="connsiteX4" fmla="*/ 5 w 503717"/>
                <a:gd name="connsiteY4" fmla="*/ 60033 h 162929"/>
                <a:gd name="connsiteX5" fmla="*/ 54968 w 503717"/>
                <a:gd name="connsiteY5" fmla="*/ 60033 h 162929"/>
                <a:gd name="connsiteX6" fmla="*/ 259003 w 503717"/>
                <a:gd name="connsiteY6" fmla="*/ 122254 h 162929"/>
                <a:gd name="connsiteX7" fmla="*/ 448750 w 503717"/>
                <a:gd name="connsiteY7" fmla="*/ 60033 h 162929"/>
                <a:gd name="connsiteX8" fmla="*/ 247096 w 503717"/>
                <a:gd name="connsiteY8" fmla="*/ 50201 h 162929"/>
                <a:gd name="connsiteX9" fmla="*/ 54968 w 503717"/>
                <a:gd name="connsiteY9" fmla="*/ 60033 h 16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3717" h="162929">
                  <a:moveTo>
                    <a:pt x="5" y="60033"/>
                  </a:moveTo>
                  <a:cubicBezTo>
                    <a:pt x="-789" y="9065"/>
                    <a:pt x="108001" y="0"/>
                    <a:pt x="247096" y="0"/>
                  </a:cubicBezTo>
                  <a:cubicBezTo>
                    <a:pt x="386191" y="0"/>
                    <a:pt x="502919" y="4303"/>
                    <a:pt x="503713" y="60033"/>
                  </a:cubicBezTo>
                  <a:cubicBezTo>
                    <a:pt x="504507" y="115763"/>
                    <a:pt x="390954" y="162929"/>
                    <a:pt x="251859" y="162929"/>
                  </a:cubicBezTo>
                  <a:cubicBezTo>
                    <a:pt x="112764" y="162929"/>
                    <a:pt x="799" y="111001"/>
                    <a:pt x="5" y="60033"/>
                  </a:cubicBezTo>
                  <a:close/>
                  <a:moveTo>
                    <a:pt x="54968" y="60033"/>
                  </a:moveTo>
                  <a:cubicBezTo>
                    <a:pt x="56952" y="72042"/>
                    <a:pt x="150263" y="122254"/>
                    <a:pt x="259003" y="122254"/>
                  </a:cubicBezTo>
                  <a:cubicBezTo>
                    <a:pt x="367743" y="122254"/>
                    <a:pt x="448750" y="77300"/>
                    <a:pt x="448750" y="60033"/>
                  </a:cubicBezTo>
                  <a:cubicBezTo>
                    <a:pt x="448750" y="42766"/>
                    <a:pt x="355836" y="50201"/>
                    <a:pt x="247096" y="50201"/>
                  </a:cubicBezTo>
                  <a:cubicBezTo>
                    <a:pt x="138356" y="50201"/>
                    <a:pt x="52984" y="48024"/>
                    <a:pt x="54968" y="60033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pptxa66_ピエロのイラスト</dc:title>
  <dc:subject>pptxa66_ピエロのイラスト</dc:subject>
  <dc:creator>でじけろお</dc:creator>
  <cp:revision>1</cp:revision>
  <dcterms:created xsi:type="dcterms:W3CDTF">2018-05-20T00:31:01Z</dcterms:created>
  <dcterms:modified xsi:type="dcterms:W3CDTF">2019-07-04T14:41:23Z</dcterms:modified>
  <cp:version>1</cp:version>
</cp:coreProperties>
</file>